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Lst>
  <p:notesMasterIdLst>
    <p:notesMasterId r:id="rId55"/>
  </p:notesMasterIdLst>
  <p:handoutMasterIdLst>
    <p:handoutMasterId r:id="rId56"/>
  </p:handoutMasterIdLst>
  <p:sldIdLst>
    <p:sldId id="304" r:id="rId3"/>
    <p:sldId id="306" r:id="rId4"/>
    <p:sldId id="301" r:id="rId5"/>
    <p:sldId id="307" r:id="rId6"/>
    <p:sldId id="291" r:id="rId7"/>
    <p:sldId id="308" r:id="rId8"/>
    <p:sldId id="302" r:id="rId9"/>
    <p:sldId id="309" r:id="rId10"/>
    <p:sldId id="292" r:id="rId11"/>
    <p:sldId id="310" r:id="rId12"/>
    <p:sldId id="260" r:id="rId13"/>
    <p:sldId id="311" r:id="rId14"/>
    <p:sldId id="261" r:id="rId15"/>
    <p:sldId id="312" r:id="rId16"/>
    <p:sldId id="262" r:id="rId17"/>
    <p:sldId id="313" r:id="rId18"/>
    <p:sldId id="264" r:id="rId19"/>
    <p:sldId id="314" r:id="rId20"/>
    <p:sldId id="293" r:id="rId21"/>
    <p:sldId id="315" r:id="rId22"/>
    <p:sldId id="265" r:id="rId23"/>
    <p:sldId id="316" r:id="rId24"/>
    <p:sldId id="294" r:id="rId25"/>
    <p:sldId id="317" r:id="rId26"/>
    <p:sldId id="295" r:id="rId27"/>
    <p:sldId id="318" r:id="rId28"/>
    <p:sldId id="296" r:id="rId29"/>
    <p:sldId id="319" r:id="rId30"/>
    <p:sldId id="297" r:id="rId31"/>
    <p:sldId id="320" r:id="rId32"/>
    <p:sldId id="282" r:id="rId33"/>
    <p:sldId id="321" r:id="rId34"/>
    <p:sldId id="271" r:id="rId35"/>
    <p:sldId id="322" r:id="rId36"/>
    <p:sldId id="298" r:id="rId37"/>
    <p:sldId id="323" r:id="rId38"/>
    <p:sldId id="303" r:id="rId39"/>
    <p:sldId id="324" r:id="rId40"/>
    <p:sldId id="273" r:id="rId41"/>
    <p:sldId id="325" r:id="rId42"/>
    <p:sldId id="331" r:id="rId43"/>
    <p:sldId id="326" r:id="rId44"/>
    <p:sldId id="299" r:id="rId45"/>
    <p:sldId id="327" r:id="rId46"/>
    <p:sldId id="283" r:id="rId47"/>
    <p:sldId id="328" r:id="rId48"/>
    <p:sldId id="278" r:id="rId49"/>
    <p:sldId id="329" r:id="rId50"/>
    <p:sldId id="300" r:id="rId51"/>
    <p:sldId id="330" r:id="rId52"/>
    <p:sldId id="285" r:id="rId53"/>
    <p:sldId id="333" r:id="rId54"/>
  </p:sldIdLst>
  <p:sldSz cx="9144000" cy="6858000" type="screen4x3"/>
  <p:notesSz cx="7102475" cy="8991600"/>
  <p:defaultTextStyle>
    <a:defPPr>
      <a:defRPr lang="en-US"/>
    </a:defPPr>
    <a:lvl1pPr algn="ctr" rtl="0" eaLnBrk="0" fontAlgn="base" hangingPunct="0">
      <a:spcBef>
        <a:spcPct val="0"/>
      </a:spcBef>
      <a:spcAft>
        <a:spcPct val="0"/>
      </a:spcAft>
      <a:defRPr sz="3200" kern="1200">
        <a:solidFill>
          <a:schemeClr val="tx1"/>
        </a:solidFill>
        <a:latin typeface="Times New Roman"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charset="0"/>
        <a:ea typeface="+mn-ea"/>
        <a:cs typeface="+mn-cs"/>
      </a:defRPr>
    </a:lvl5pPr>
    <a:lvl6pPr marL="2286000" algn="l" defTabSz="914400" rtl="0" eaLnBrk="1" latinLnBrk="0" hangingPunct="1">
      <a:defRPr sz="3200" kern="1200">
        <a:solidFill>
          <a:schemeClr val="tx1"/>
        </a:solidFill>
        <a:latin typeface="Times New Roman" charset="0"/>
        <a:ea typeface="+mn-ea"/>
        <a:cs typeface="+mn-cs"/>
      </a:defRPr>
    </a:lvl6pPr>
    <a:lvl7pPr marL="2743200" algn="l" defTabSz="914400" rtl="0" eaLnBrk="1" latinLnBrk="0" hangingPunct="1">
      <a:defRPr sz="3200" kern="1200">
        <a:solidFill>
          <a:schemeClr val="tx1"/>
        </a:solidFill>
        <a:latin typeface="Times New Roman" charset="0"/>
        <a:ea typeface="+mn-ea"/>
        <a:cs typeface="+mn-cs"/>
      </a:defRPr>
    </a:lvl7pPr>
    <a:lvl8pPr marL="3200400" algn="l" defTabSz="914400" rtl="0" eaLnBrk="1" latinLnBrk="0" hangingPunct="1">
      <a:defRPr sz="3200" kern="1200">
        <a:solidFill>
          <a:schemeClr val="tx1"/>
        </a:solidFill>
        <a:latin typeface="Times New Roman" charset="0"/>
        <a:ea typeface="+mn-ea"/>
        <a:cs typeface="+mn-cs"/>
      </a:defRPr>
    </a:lvl8pPr>
    <a:lvl9pPr marL="3657600" algn="l" defTabSz="914400" rtl="0" eaLnBrk="1" latinLnBrk="0" hangingPunct="1">
      <a:defRPr sz="32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99"/>
    <a:srgbClr val="FFCC66"/>
    <a:srgbClr val="FFF4C5"/>
    <a:srgbClr val="0000CE"/>
    <a:srgbClr val="3C260C"/>
    <a:srgbClr val="F1C09B"/>
    <a:srgbClr val="DF49B8"/>
    <a:srgbClr val="A50021"/>
    <a:srgbClr val="4BD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90929"/>
  </p:normalViewPr>
  <p:slideViewPr>
    <p:cSldViewPr snapToGrid="0">
      <p:cViewPr varScale="1">
        <p:scale>
          <a:sx n="88" d="100"/>
          <a:sy n="88" d="100"/>
        </p:scale>
        <p:origin x="7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90488"/>
            <a:ext cx="3048000" cy="274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a:defRPr sz="1200"/>
            </a:lvl1pPr>
          </a:lstStyle>
          <a:p>
            <a:endParaRPr lang="en-US"/>
          </a:p>
        </p:txBody>
      </p:sp>
      <p:sp>
        <p:nvSpPr>
          <p:cNvPr id="66563" name="Rectangle 3"/>
          <p:cNvSpPr>
            <a:spLocks noGrp="1" noChangeArrowheads="1"/>
          </p:cNvSpPr>
          <p:nvPr>
            <p:ph type="dt" sz="quarter" idx="1"/>
          </p:nvPr>
        </p:nvSpPr>
        <p:spPr bwMode="auto">
          <a:xfrm>
            <a:off x="4038600" y="90488"/>
            <a:ext cx="3048000" cy="274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a:lvl1pPr>
          </a:lstStyle>
          <a:p>
            <a:endParaRPr lang="en-US"/>
          </a:p>
        </p:txBody>
      </p:sp>
      <p:sp>
        <p:nvSpPr>
          <p:cNvPr id="66564" name="Rectangle 4"/>
          <p:cNvSpPr>
            <a:spLocks noGrp="1" noChangeArrowheads="1"/>
          </p:cNvSpPr>
          <p:nvPr>
            <p:ph type="ftr" sz="quarter" idx="2"/>
          </p:nvPr>
        </p:nvSpPr>
        <p:spPr bwMode="auto">
          <a:xfrm>
            <a:off x="0" y="8716963"/>
            <a:ext cx="30480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l">
              <a:defRPr sz="1200"/>
            </a:lvl1pPr>
          </a:lstStyle>
          <a:p>
            <a:endParaRPr lang="en-US"/>
          </a:p>
        </p:txBody>
      </p:sp>
      <p:sp>
        <p:nvSpPr>
          <p:cNvPr id="66565" name="Rectangle 5"/>
          <p:cNvSpPr>
            <a:spLocks noGrp="1" noChangeArrowheads="1"/>
          </p:cNvSpPr>
          <p:nvPr>
            <p:ph type="sldNum" sz="quarter" idx="3"/>
          </p:nvPr>
        </p:nvSpPr>
        <p:spPr bwMode="auto">
          <a:xfrm>
            <a:off x="4038600" y="8716963"/>
            <a:ext cx="30480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200"/>
            </a:lvl1pPr>
          </a:lstStyle>
          <a:p>
            <a:fld id="{8486E9E0-7875-4CDF-8372-D954A648FD78}" type="slidenum">
              <a:rPr lang="en-US"/>
              <a:pPr/>
              <a:t>‹#›</a:t>
            </a:fld>
            <a:endParaRPr lang="en-US"/>
          </a:p>
        </p:txBody>
      </p:sp>
    </p:spTree>
    <p:extLst>
      <p:ext uri="{BB962C8B-B14F-4D97-AF65-F5344CB8AC3E}">
        <p14:creationId xmlns:p14="http://schemas.microsoft.com/office/powerpoint/2010/main" val="294445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492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49263"/>
          </a:xfrm>
          <a:prstGeom prst="rect">
            <a:avLst/>
          </a:prstGeom>
        </p:spPr>
        <p:txBody>
          <a:bodyPr vert="horz" lIns="91440" tIns="45720" rIns="91440" bIns="45720" rtlCol="0"/>
          <a:lstStyle>
            <a:lvl1pPr algn="r">
              <a:defRPr sz="1200"/>
            </a:lvl1pPr>
          </a:lstStyle>
          <a:p>
            <a:fld id="{8D3DD595-FFAC-4D97-A13E-582D096E4DF3}" type="datetimeFigureOut">
              <a:rPr lang="en-US" smtClean="0"/>
              <a:pPr/>
              <a:t>8/4/2016</a:t>
            </a:fld>
            <a:endParaRPr lang="en-US"/>
          </a:p>
        </p:txBody>
      </p:sp>
      <p:sp>
        <p:nvSpPr>
          <p:cNvPr id="4" name="Slide Image Placeholder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270375"/>
            <a:ext cx="5683250" cy="40465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540750"/>
            <a:ext cx="3078163" cy="449263"/>
          </a:xfrm>
          <a:prstGeom prst="rect">
            <a:avLst/>
          </a:prstGeom>
        </p:spPr>
        <p:txBody>
          <a:bodyPr vert="horz" lIns="91440" tIns="45720" rIns="91440" bIns="45720" rtlCol="0" anchor="b"/>
          <a:lstStyle>
            <a:lvl1pPr algn="r">
              <a:defRPr sz="1200"/>
            </a:lvl1pPr>
          </a:lstStyle>
          <a:p>
            <a:fld id="{B795B0CB-B8B3-420C-8E9B-AB1C26D7ECBA}" type="slidenum">
              <a:rPr lang="en-US" smtClean="0"/>
              <a:pPr/>
              <a:t>‹#›</a:t>
            </a:fld>
            <a:endParaRPr lang="en-US"/>
          </a:p>
        </p:txBody>
      </p:sp>
    </p:spTree>
    <p:extLst>
      <p:ext uri="{BB962C8B-B14F-4D97-AF65-F5344CB8AC3E}">
        <p14:creationId xmlns:p14="http://schemas.microsoft.com/office/powerpoint/2010/main" val="297226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3</a:t>
            </a:fld>
            <a:endParaRPr lang="en-US"/>
          </a:p>
        </p:txBody>
      </p:sp>
    </p:spTree>
    <p:extLst>
      <p:ext uri="{BB962C8B-B14F-4D97-AF65-F5344CB8AC3E}">
        <p14:creationId xmlns:p14="http://schemas.microsoft.com/office/powerpoint/2010/main" val="11439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21</a:t>
            </a:fld>
            <a:endParaRPr lang="en-US"/>
          </a:p>
        </p:txBody>
      </p:sp>
    </p:spTree>
    <p:extLst>
      <p:ext uri="{BB962C8B-B14F-4D97-AF65-F5344CB8AC3E}">
        <p14:creationId xmlns:p14="http://schemas.microsoft.com/office/powerpoint/2010/main" val="47030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23</a:t>
            </a:fld>
            <a:endParaRPr lang="en-US"/>
          </a:p>
        </p:txBody>
      </p:sp>
    </p:spTree>
    <p:extLst>
      <p:ext uri="{BB962C8B-B14F-4D97-AF65-F5344CB8AC3E}">
        <p14:creationId xmlns:p14="http://schemas.microsoft.com/office/powerpoint/2010/main" val="19677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25</a:t>
            </a:fld>
            <a:endParaRPr lang="en-US"/>
          </a:p>
        </p:txBody>
      </p:sp>
    </p:spTree>
    <p:extLst>
      <p:ext uri="{BB962C8B-B14F-4D97-AF65-F5344CB8AC3E}">
        <p14:creationId xmlns:p14="http://schemas.microsoft.com/office/powerpoint/2010/main" val="3525157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27</a:t>
            </a:fld>
            <a:endParaRPr lang="en-US"/>
          </a:p>
        </p:txBody>
      </p:sp>
    </p:spTree>
    <p:extLst>
      <p:ext uri="{BB962C8B-B14F-4D97-AF65-F5344CB8AC3E}">
        <p14:creationId xmlns:p14="http://schemas.microsoft.com/office/powerpoint/2010/main" val="403603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29</a:t>
            </a:fld>
            <a:endParaRPr lang="en-US"/>
          </a:p>
        </p:txBody>
      </p:sp>
    </p:spTree>
    <p:extLst>
      <p:ext uri="{BB962C8B-B14F-4D97-AF65-F5344CB8AC3E}">
        <p14:creationId xmlns:p14="http://schemas.microsoft.com/office/powerpoint/2010/main" val="22568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31</a:t>
            </a:fld>
            <a:endParaRPr lang="en-US"/>
          </a:p>
        </p:txBody>
      </p:sp>
    </p:spTree>
    <p:extLst>
      <p:ext uri="{BB962C8B-B14F-4D97-AF65-F5344CB8AC3E}">
        <p14:creationId xmlns:p14="http://schemas.microsoft.com/office/powerpoint/2010/main" val="382885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33</a:t>
            </a:fld>
            <a:endParaRPr lang="en-US"/>
          </a:p>
        </p:txBody>
      </p:sp>
    </p:spTree>
    <p:extLst>
      <p:ext uri="{BB962C8B-B14F-4D97-AF65-F5344CB8AC3E}">
        <p14:creationId xmlns:p14="http://schemas.microsoft.com/office/powerpoint/2010/main" val="43043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35</a:t>
            </a:fld>
            <a:endParaRPr lang="en-US"/>
          </a:p>
        </p:txBody>
      </p:sp>
    </p:spTree>
    <p:extLst>
      <p:ext uri="{BB962C8B-B14F-4D97-AF65-F5344CB8AC3E}">
        <p14:creationId xmlns:p14="http://schemas.microsoft.com/office/powerpoint/2010/main" val="275291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37</a:t>
            </a:fld>
            <a:endParaRPr lang="en-US"/>
          </a:p>
        </p:txBody>
      </p:sp>
    </p:spTree>
    <p:extLst>
      <p:ext uri="{BB962C8B-B14F-4D97-AF65-F5344CB8AC3E}">
        <p14:creationId xmlns:p14="http://schemas.microsoft.com/office/powerpoint/2010/main" val="228412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39</a:t>
            </a:fld>
            <a:endParaRPr lang="en-US"/>
          </a:p>
        </p:txBody>
      </p:sp>
    </p:spTree>
    <p:extLst>
      <p:ext uri="{BB962C8B-B14F-4D97-AF65-F5344CB8AC3E}">
        <p14:creationId xmlns:p14="http://schemas.microsoft.com/office/powerpoint/2010/main" val="281074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5</a:t>
            </a:fld>
            <a:endParaRPr lang="en-US"/>
          </a:p>
        </p:txBody>
      </p:sp>
    </p:spTree>
    <p:extLst>
      <p:ext uri="{BB962C8B-B14F-4D97-AF65-F5344CB8AC3E}">
        <p14:creationId xmlns:p14="http://schemas.microsoft.com/office/powerpoint/2010/main" val="1981388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41</a:t>
            </a:fld>
            <a:endParaRPr lang="en-US"/>
          </a:p>
        </p:txBody>
      </p:sp>
    </p:spTree>
    <p:extLst>
      <p:ext uri="{BB962C8B-B14F-4D97-AF65-F5344CB8AC3E}">
        <p14:creationId xmlns:p14="http://schemas.microsoft.com/office/powerpoint/2010/main" val="363173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43</a:t>
            </a:fld>
            <a:endParaRPr lang="en-US"/>
          </a:p>
        </p:txBody>
      </p:sp>
    </p:spTree>
    <p:extLst>
      <p:ext uri="{BB962C8B-B14F-4D97-AF65-F5344CB8AC3E}">
        <p14:creationId xmlns:p14="http://schemas.microsoft.com/office/powerpoint/2010/main" val="57252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45</a:t>
            </a:fld>
            <a:endParaRPr lang="en-US"/>
          </a:p>
        </p:txBody>
      </p:sp>
    </p:spTree>
    <p:extLst>
      <p:ext uri="{BB962C8B-B14F-4D97-AF65-F5344CB8AC3E}">
        <p14:creationId xmlns:p14="http://schemas.microsoft.com/office/powerpoint/2010/main" val="319143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47</a:t>
            </a:fld>
            <a:endParaRPr lang="en-US"/>
          </a:p>
        </p:txBody>
      </p:sp>
    </p:spTree>
    <p:extLst>
      <p:ext uri="{BB962C8B-B14F-4D97-AF65-F5344CB8AC3E}">
        <p14:creationId xmlns:p14="http://schemas.microsoft.com/office/powerpoint/2010/main" val="3761891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49</a:t>
            </a:fld>
            <a:endParaRPr lang="en-US"/>
          </a:p>
        </p:txBody>
      </p:sp>
    </p:spTree>
    <p:extLst>
      <p:ext uri="{BB962C8B-B14F-4D97-AF65-F5344CB8AC3E}">
        <p14:creationId xmlns:p14="http://schemas.microsoft.com/office/powerpoint/2010/main" val="3150080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51</a:t>
            </a:fld>
            <a:endParaRPr lang="en-US"/>
          </a:p>
        </p:txBody>
      </p:sp>
    </p:spTree>
    <p:extLst>
      <p:ext uri="{BB962C8B-B14F-4D97-AF65-F5344CB8AC3E}">
        <p14:creationId xmlns:p14="http://schemas.microsoft.com/office/powerpoint/2010/main" val="159501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2111FE6-9858-4CB6-8B3B-D4430B2D16BD}" type="slidenum">
              <a:rPr lang="en-US" altLang="en-US" sz="1200">
                <a:solidFill>
                  <a:srgbClr val="000000"/>
                </a:solidFill>
              </a:rPr>
              <a:pPr algn="r"/>
              <a:t>52</a:t>
            </a:fld>
            <a:endParaRPr lang="en-US" altLang="en-US" sz="1200">
              <a:solidFill>
                <a:srgbClr val="000000"/>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485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7</a:t>
            </a:fld>
            <a:endParaRPr lang="en-US"/>
          </a:p>
        </p:txBody>
      </p:sp>
    </p:spTree>
    <p:extLst>
      <p:ext uri="{BB962C8B-B14F-4D97-AF65-F5344CB8AC3E}">
        <p14:creationId xmlns:p14="http://schemas.microsoft.com/office/powerpoint/2010/main" val="427063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9</a:t>
            </a:fld>
            <a:endParaRPr lang="en-US"/>
          </a:p>
        </p:txBody>
      </p:sp>
    </p:spTree>
    <p:extLst>
      <p:ext uri="{BB962C8B-B14F-4D97-AF65-F5344CB8AC3E}">
        <p14:creationId xmlns:p14="http://schemas.microsoft.com/office/powerpoint/2010/main" val="42373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11</a:t>
            </a:fld>
            <a:endParaRPr lang="en-US"/>
          </a:p>
        </p:txBody>
      </p:sp>
    </p:spTree>
    <p:extLst>
      <p:ext uri="{BB962C8B-B14F-4D97-AF65-F5344CB8AC3E}">
        <p14:creationId xmlns:p14="http://schemas.microsoft.com/office/powerpoint/2010/main" val="84768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13</a:t>
            </a:fld>
            <a:endParaRPr lang="en-US"/>
          </a:p>
        </p:txBody>
      </p:sp>
    </p:spTree>
    <p:extLst>
      <p:ext uri="{BB962C8B-B14F-4D97-AF65-F5344CB8AC3E}">
        <p14:creationId xmlns:p14="http://schemas.microsoft.com/office/powerpoint/2010/main" val="86144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15</a:t>
            </a:fld>
            <a:endParaRPr lang="en-US"/>
          </a:p>
        </p:txBody>
      </p:sp>
    </p:spTree>
    <p:extLst>
      <p:ext uri="{BB962C8B-B14F-4D97-AF65-F5344CB8AC3E}">
        <p14:creationId xmlns:p14="http://schemas.microsoft.com/office/powerpoint/2010/main" val="3815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17</a:t>
            </a:fld>
            <a:endParaRPr lang="en-US"/>
          </a:p>
        </p:txBody>
      </p:sp>
    </p:spTree>
    <p:extLst>
      <p:ext uri="{BB962C8B-B14F-4D97-AF65-F5344CB8AC3E}">
        <p14:creationId xmlns:p14="http://schemas.microsoft.com/office/powerpoint/2010/main" val="344041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19</a:t>
            </a:fld>
            <a:endParaRPr lang="en-US"/>
          </a:p>
        </p:txBody>
      </p:sp>
    </p:spTree>
    <p:extLst>
      <p:ext uri="{BB962C8B-B14F-4D97-AF65-F5344CB8AC3E}">
        <p14:creationId xmlns:p14="http://schemas.microsoft.com/office/powerpoint/2010/main" val="322233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130652"/>
            <a:ext cx="7770813" cy="14695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204" y="3885974"/>
            <a:ext cx="6401594" cy="1753054"/>
          </a:xfrm>
        </p:spPr>
        <p:txBody>
          <a:bodyPr/>
          <a:lstStyle>
            <a:lvl1pPr marL="0" indent="0" algn="ctr">
              <a:buNone/>
              <a:defRPr/>
            </a:lvl1pPr>
            <a:lvl2pPr marL="326578" indent="0" algn="ctr">
              <a:buNone/>
              <a:defRPr/>
            </a:lvl2pPr>
            <a:lvl3pPr marL="653156" indent="0" algn="ctr">
              <a:buNone/>
              <a:defRPr/>
            </a:lvl3pPr>
            <a:lvl4pPr marL="979734" indent="0" algn="ctr">
              <a:buNone/>
              <a:defRPr/>
            </a:lvl4pPr>
            <a:lvl5pPr marL="1306312" indent="0" algn="ctr">
              <a:buNone/>
              <a:defRPr/>
            </a:lvl5pPr>
            <a:lvl6pPr marL="1632890" indent="0" algn="ctr">
              <a:buNone/>
              <a:defRPr/>
            </a:lvl6pPr>
            <a:lvl7pPr marL="1959468" indent="0" algn="ctr">
              <a:buNone/>
              <a:defRPr/>
            </a:lvl7pPr>
            <a:lvl8pPr marL="2286046" indent="0" algn="ctr">
              <a:buNone/>
              <a:defRPr/>
            </a:lvl8pPr>
            <a:lvl9pPr marL="261262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5671A8-5363-4910-BE8D-0B04BE3D3F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738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3D6012-9AEA-4302-9BCF-AE9722CE36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8538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447"/>
            <a:ext cx="7772798" cy="1362982"/>
          </a:xfrm>
        </p:spPr>
        <p:txBody>
          <a:bodyPr anchor="t"/>
          <a:lstStyle>
            <a:lvl1pPr algn="l">
              <a:defRPr sz="2857"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259"/>
            <a:ext cx="7772798" cy="1500187"/>
          </a:xfrm>
        </p:spPr>
        <p:txBody>
          <a:bodyPr anchor="b"/>
          <a:lstStyle>
            <a:lvl1pPr marL="0" indent="0">
              <a:buNone/>
              <a:defRPr sz="1429"/>
            </a:lvl1pPr>
            <a:lvl2pPr marL="326578" indent="0">
              <a:buNone/>
              <a:defRPr sz="1286"/>
            </a:lvl2pPr>
            <a:lvl3pPr marL="653156" indent="0">
              <a:buNone/>
              <a:defRPr sz="1143"/>
            </a:lvl3pPr>
            <a:lvl4pPr marL="979734" indent="0">
              <a:buNone/>
              <a:defRPr sz="1000"/>
            </a:lvl4pPr>
            <a:lvl5pPr marL="1306312" indent="0">
              <a:buNone/>
              <a:defRPr sz="1000"/>
            </a:lvl5pPr>
            <a:lvl6pPr marL="1632890" indent="0">
              <a:buNone/>
              <a:defRPr sz="1000"/>
            </a:lvl6pPr>
            <a:lvl7pPr marL="1959468" indent="0">
              <a:buNone/>
              <a:defRPr sz="1000"/>
            </a:lvl7pPr>
            <a:lvl8pPr marL="2286046" indent="0">
              <a:buNone/>
              <a:defRPr sz="1000"/>
            </a:lvl8pPr>
            <a:lvl9pPr marL="2612624" indent="0">
              <a:buNone/>
              <a:defRPr sz="1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FA4E9D-3BAC-4A5C-A8D5-173A167645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2339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6595" y="1980974"/>
            <a:ext cx="3790156" cy="4115026"/>
          </a:xfrm>
        </p:spPr>
        <p:txBody>
          <a:bodyPr/>
          <a:lstStyle>
            <a:lvl1pPr>
              <a:defRPr sz="2000"/>
            </a:lvl1pPr>
            <a:lvl2pPr>
              <a:defRPr sz="1714"/>
            </a:lvl2pPr>
            <a:lvl3pPr>
              <a:defRPr sz="1429"/>
            </a:lvl3pPr>
            <a:lvl4pPr>
              <a:defRPr sz="1286"/>
            </a:lvl4pPr>
            <a:lvl5pPr>
              <a:defRPr sz="1286"/>
            </a:lvl5pPr>
            <a:lvl6pPr>
              <a:defRPr sz="1286"/>
            </a:lvl6pPr>
            <a:lvl7pPr>
              <a:defRPr sz="1286"/>
            </a:lvl7pPr>
            <a:lvl8pPr>
              <a:defRPr sz="1286"/>
            </a:lvl8pPr>
            <a:lvl9pPr>
              <a:defRPr sz="12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1" y="1980974"/>
            <a:ext cx="3790156" cy="4115026"/>
          </a:xfrm>
        </p:spPr>
        <p:txBody>
          <a:bodyPr/>
          <a:lstStyle>
            <a:lvl1pPr>
              <a:defRPr sz="2000"/>
            </a:lvl1pPr>
            <a:lvl2pPr>
              <a:defRPr sz="1714"/>
            </a:lvl2pPr>
            <a:lvl3pPr>
              <a:defRPr sz="1429"/>
            </a:lvl3pPr>
            <a:lvl4pPr>
              <a:defRPr sz="1286"/>
            </a:lvl4pPr>
            <a:lvl5pPr>
              <a:defRPr sz="1286"/>
            </a:lvl5pPr>
            <a:lvl6pPr>
              <a:defRPr sz="1286"/>
            </a:lvl6pPr>
            <a:lvl7pPr>
              <a:defRPr sz="1286"/>
            </a:lvl7pPr>
            <a:lvl8pPr>
              <a:defRPr sz="1286"/>
            </a:lvl8pPr>
            <a:lvl9pPr>
              <a:defRPr sz="12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942852-31F8-49EA-B15A-6EF8EFA366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7924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406" y="274411"/>
            <a:ext cx="823118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406" y="1535339"/>
            <a:ext cx="4040188" cy="639536"/>
          </a:xfrm>
        </p:spPr>
        <p:txBody>
          <a:bodyPr anchor="b"/>
          <a:lstStyle>
            <a:lvl1pPr marL="0" indent="0">
              <a:buNone/>
              <a:defRPr sz="1714" b="1"/>
            </a:lvl1pPr>
            <a:lvl2pPr marL="326578" indent="0">
              <a:buNone/>
              <a:defRPr sz="1429" b="1"/>
            </a:lvl2pPr>
            <a:lvl3pPr marL="653156" indent="0">
              <a:buNone/>
              <a:defRPr sz="1286" b="1"/>
            </a:lvl3pPr>
            <a:lvl4pPr marL="979734" indent="0">
              <a:buNone/>
              <a:defRPr sz="1143" b="1"/>
            </a:lvl4pPr>
            <a:lvl5pPr marL="1306312" indent="0">
              <a:buNone/>
              <a:defRPr sz="1143" b="1"/>
            </a:lvl5pPr>
            <a:lvl6pPr marL="1632890" indent="0">
              <a:buNone/>
              <a:defRPr sz="1143" b="1"/>
            </a:lvl6pPr>
            <a:lvl7pPr marL="1959468" indent="0">
              <a:buNone/>
              <a:defRPr sz="1143" b="1"/>
            </a:lvl7pPr>
            <a:lvl8pPr marL="2286046" indent="0">
              <a:buNone/>
              <a:defRPr sz="1143" b="1"/>
            </a:lvl8pPr>
            <a:lvl9pPr marL="2612624" indent="0">
              <a:buNone/>
              <a:defRPr sz="1143" b="1"/>
            </a:lvl9pPr>
          </a:lstStyle>
          <a:p>
            <a:pPr lvl="0"/>
            <a:r>
              <a:rPr lang="en-US" smtClean="0"/>
              <a:t>Click to edit Master text styles</a:t>
            </a:r>
          </a:p>
        </p:txBody>
      </p:sp>
      <p:sp>
        <p:nvSpPr>
          <p:cNvPr id="4" name="Content Placeholder 3"/>
          <p:cNvSpPr>
            <a:spLocks noGrp="1"/>
          </p:cNvSpPr>
          <p:nvPr>
            <p:ph sz="half" idx="2"/>
          </p:nvPr>
        </p:nvSpPr>
        <p:spPr>
          <a:xfrm>
            <a:off x="456406" y="2174875"/>
            <a:ext cx="4040188" cy="3951741"/>
          </a:xfrm>
        </p:spPr>
        <p:txBody>
          <a:bodyPr/>
          <a:lstStyle>
            <a:lvl1pPr>
              <a:defRPr sz="1714"/>
            </a:lvl1pPr>
            <a:lvl2pPr>
              <a:defRPr sz="1429"/>
            </a:lvl2pPr>
            <a:lvl3pPr>
              <a:defRPr sz="1286"/>
            </a:lvl3pPr>
            <a:lvl4pPr>
              <a:defRPr sz="1143"/>
            </a:lvl4pPr>
            <a:lvl5pPr>
              <a:defRPr sz="1143"/>
            </a:lvl5pPr>
            <a:lvl6pPr>
              <a:defRPr sz="1143"/>
            </a:lvl6pPr>
            <a:lvl7pPr>
              <a:defRPr sz="1143"/>
            </a:lvl7pPr>
            <a:lvl8pPr>
              <a:defRPr sz="1143"/>
            </a:lvl8pPr>
            <a:lvl9pPr>
              <a:defRPr sz="11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3" y="1535339"/>
            <a:ext cx="4042171" cy="639536"/>
          </a:xfrm>
        </p:spPr>
        <p:txBody>
          <a:bodyPr anchor="b"/>
          <a:lstStyle>
            <a:lvl1pPr marL="0" indent="0">
              <a:buNone/>
              <a:defRPr sz="1714" b="1"/>
            </a:lvl1pPr>
            <a:lvl2pPr marL="326578" indent="0">
              <a:buNone/>
              <a:defRPr sz="1429" b="1"/>
            </a:lvl2pPr>
            <a:lvl3pPr marL="653156" indent="0">
              <a:buNone/>
              <a:defRPr sz="1286" b="1"/>
            </a:lvl3pPr>
            <a:lvl4pPr marL="979734" indent="0">
              <a:buNone/>
              <a:defRPr sz="1143" b="1"/>
            </a:lvl4pPr>
            <a:lvl5pPr marL="1306312" indent="0">
              <a:buNone/>
              <a:defRPr sz="1143" b="1"/>
            </a:lvl5pPr>
            <a:lvl6pPr marL="1632890" indent="0">
              <a:buNone/>
              <a:defRPr sz="1143" b="1"/>
            </a:lvl6pPr>
            <a:lvl7pPr marL="1959468" indent="0">
              <a:buNone/>
              <a:defRPr sz="1143" b="1"/>
            </a:lvl7pPr>
            <a:lvl8pPr marL="2286046" indent="0">
              <a:buNone/>
              <a:defRPr sz="1143" b="1"/>
            </a:lvl8pPr>
            <a:lvl9pPr marL="2612624" indent="0">
              <a:buNone/>
              <a:defRPr sz="1143" b="1"/>
            </a:lvl9pPr>
          </a:lstStyle>
          <a:p>
            <a:pPr lvl="0"/>
            <a:r>
              <a:rPr lang="en-US" smtClean="0"/>
              <a:t>Click to edit Master text styles</a:t>
            </a:r>
          </a:p>
        </p:txBody>
      </p:sp>
      <p:sp>
        <p:nvSpPr>
          <p:cNvPr id="6" name="Content Placeholder 5"/>
          <p:cNvSpPr>
            <a:spLocks noGrp="1"/>
          </p:cNvSpPr>
          <p:nvPr>
            <p:ph sz="quarter" idx="4"/>
          </p:nvPr>
        </p:nvSpPr>
        <p:spPr>
          <a:xfrm>
            <a:off x="4645423" y="2174875"/>
            <a:ext cx="4042171" cy="3951741"/>
          </a:xfrm>
        </p:spPr>
        <p:txBody>
          <a:bodyPr/>
          <a:lstStyle>
            <a:lvl1pPr>
              <a:defRPr sz="1714"/>
            </a:lvl1pPr>
            <a:lvl2pPr>
              <a:defRPr sz="1429"/>
            </a:lvl2pPr>
            <a:lvl3pPr>
              <a:defRPr sz="1286"/>
            </a:lvl3pPr>
            <a:lvl4pPr>
              <a:defRPr sz="1143"/>
            </a:lvl4pPr>
            <a:lvl5pPr>
              <a:defRPr sz="1143"/>
            </a:lvl5pPr>
            <a:lvl6pPr>
              <a:defRPr sz="1143"/>
            </a:lvl6pPr>
            <a:lvl7pPr>
              <a:defRPr sz="1143"/>
            </a:lvl7pPr>
            <a:lvl8pPr>
              <a:defRPr sz="1143"/>
            </a:lvl8pPr>
            <a:lvl9pPr>
              <a:defRPr sz="11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27F820F-48AF-4F13-8E74-6B405D7CC0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2865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B8D828-ED17-4CEF-B936-D24DE9BDDF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9865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1B3C34-E0A2-4B8B-84B1-53C40016FA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908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406" y="273278"/>
            <a:ext cx="3008313" cy="1162276"/>
          </a:xfrm>
        </p:spPr>
        <p:txBody>
          <a:bodyPr anchor="b"/>
          <a:lstStyle>
            <a:lvl1pPr algn="l">
              <a:defRPr sz="1429" b="1"/>
            </a:lvl1pPr>
          </a:lstStyle>
          <a:p>
            <a:r>
              <a:rPr lang="en-US" smtClean="0"/>
              <a:t>Click to edit Master title style</a:t>
            </a:r>
            <a:endParaRPr lang="en-US"/>
          </a:p>
        </p:txBody>
      </p:sp>
      <p:sp>
        <p:nvSpPr>
          <p:cNvPr id="3" name="Content Placeholder 2"/>
          <p:cNvSpPr>
            <a:spLocks noGrp="1"/>
          </p:cNvSpPr>
          <p:nvPr>
            <p:ph idx="1"/>
          </p:nvPr>
        </p:nvSpPr>
        <p:spPr>
          <a:xfrm>
            <a:off x="3575844" y="273278"/>
            <a:ext cx="5111750" cy="5853339"/>
          </a:xfrm>
        </p:spPr>
        <p:txBody>
          <a:bodyPr/>
          <a:lstStyle>
            <a:lvl1pPr>
              <a:defRPr sz="2286"/>
            </a:lvl1pPr>
            <a:lvl2pPr>
              <a:defRPr sz="2000"/>
            </a:lvl2pPr>
            <a:lvl3pPr>
              <a:defRPr sz="1714"/>
            </a:lvl3pPr>
            <a:lvl4pPr>
              <a:defRPr sz="1429"/>
            </a:lvl4pPr>
            <a:lvl5pPr>
              <a:defRPr sz="1429"/>
            </a:lvl5pPr>
            <a:lvl6pPr>
              <a:defRPr sz="1429"/>
            </a:lvl6pPr>
            <a:lvl7pPr>
              <a:defRPr sz="1429"/>
            </a:lvl7pPr>
            <a:lvl8pPr>
              <a:defRPr sz="1429"/>
            </a:lvl8pPr>
            <a:lvl9pPr>
              <a:defRPr sz="14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06" y="1435554"/>
            <a:ext cx="3008313" cy="4691063"/>
          </a:xfrm>
        </p:spPr>
        <p:txBody>
          <a:bodyPr/>
          <a:lstStyle>
            <a:lvl1pPr marL="0" indent="0">
              <a:buNone/>
              <a:defRPr sz="1000"/>
            </a:lvl1pPr>
            <a:lvl2pPr marL="326578" indent="0">
              <a:buNone/>
              <a:defRPr sz="857"/>
            </a:lvl2pPr>
            <a:lvl3pPr marL="653156" indent="0">
              <a:buNone/>
              <a:defRPr sz="714"/>
            </a:lvl3pPr>
            <a:lvl4pPr marL="979734" indent="0">
              <a:buNone/>
              <a:defRPr sz="643"/>
            </a:lvl4pPr>
            <a:lvl5pPr marL="1306312" indent="0">
              <a:buNone/>
              <a:defRPr sz="643"/>
            </a:lvl5pPr>
            <a:lvl6pPr marL="1632890" indent="0">
              <a:buNone/>
              <a:defRPr sz="643"/>
            </a:lvl6pPr>
            <a:lvl7pPr marL="1959468" indent="0">
              <a:buNone/>
              <a:defRPr sz="643"/>
            </a:lvl7pPr>
            <a:lvl8pPr marL="2286046" indent="0">
              <a:buNone/>
              <a:defRPr sz="643"/>
            </a:lvl8pPr>
            <a:lvl9pPr marL="2612624" indent="0">
              <a:buNone/>
              <a:defRPr sz="643"/>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D0384C-544B-4B26-97D7-5A6DF35FEC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051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2" y="4801054"/>
            <a:ext cx="5486796" cy="565831"/>
          </a:xfrm>
        </p:spPr>
        <p:txBody>
          <a:bodyPr anchor="b"/>
          <a:lstStyle>
            <a:lvl1pPr algn="l">
              <a:defRPr sz="1429" b="1"/>
            </a:lvl1pPr>
          </a:lstStyle>
          <a:p>
            <a:r>
              <a:rPr lang="en-US" smtClean="0"/>
              <a:t>Click to edit Master title style</a:t>
            </a:r>
            <a:endParaRPr lang="en-US"/>
          </a:p>
        </p:txBody>
      </p:sp>
      <p:sp>
        <p:nvSpPr>
          <p:cNvPr id="3" name="Picture Placeholder 2"/>
          <p:cNvSpPr>
            <a:spLocks noGrp="1"/>
          </p:cNvSpPr>
          <p:nvPr>
            <p:ph type="pic" idx="1"/>
          </p:nvPr>
        </p:nvSpPr>
        <p:spPr>
          <a:xfrm>
            <a:off x="1791892" y="612322"/>
            <a:ext cx="5486796" cy="4115027"/>
          </a:xfrm>
        </p:spPr>
        <p:txBody>
          <a:bodyPr/>
          <a:lstStyle>
            <a:lvl1pPr marL="0" indent="0">
              <a:buNone/>
              <a:defRPr sz="2286"/>
            </a:lvl1pPr>
            <a:lvl2pPr marL="326578" indent="0">
              <a:buNone/>
              <a:defRPr sz="2000"/>
            </a:lvl2pPr>
            <a:lvl3pPr marL="653156" indent="0">
              <a:buNone/>
              <a:defRPr sz="1714"/>
            </a:lvl3pPr>
            <a:lvl4pPr marL="979734" indent="0">
              <a:buNone/>
              <a:defRPr sz="1429"/>
            </a:lvl4pPr>
            <a:lvl5pPr marL="1306312" indent="0">
              <a:buNone/>
              <a:defRPr sz="1429"/>
            </a:lvl5pPr>
            <a:lvl6pPr marL="1632890" indent="0">
              <a:buNone/>
              <a:defRPr sz="1429"/>
            </a:lvl6pPr>
            <a:lvl7pPr marL="1959468" indent="0">
              <a:buNone/>
              <a:defRPr sz="1429"/>
            </a:lvl7pPr>
            <a:lvl8pPr marL="2286046" indent="0">
              <a:buNone/>
              <a:defRPr sz="1429"/>
            </a:lvl8pPr>
            <a:lvl9pPr marL="2612624" indent="0">
              <a:buNone/>
              <a:defRPr sz="1429"/>
            </a:lvl9pPr>
          </a:lstStyle>
          <a:p>
            <a:pPr lvl="0"/>
            <a:endParaRPr lang="en-US" noProof="0" smtClean="0"/>
          </a:p>
        </p:txBody>
      </p:sp>
      <p:sp>
        <p:nvSpPr>
          <p:cNvPr id="4" name="Text Placeholder 3"/>
          <p:cNvSpPr>
            <a:spLocks noGrp="1"/>
          </p:cNvSpPr>
          <p:nvPr>
            <p:ph type="body" sz="half" idx="2"/>
          </p:nvPr>
        </p:nvSpPr>
        <p:spPr>
          <a:xfrm>
            <a:off x="1791892" y="5366885"/>
            <a:ext cx="5486796" cy="805089"/>
          </a:xfrm>
        </p:spPr>
        <p:txBody>
          <a:bodyPr/>
          <a:lstStyle>
            <a:lvl1pPr marL="0" indent="0">
              <a:buNone/>
              <a:defRPr sz="1000"/>
            </a:lvl1pPr>
            <a:lvl2pPr marL="326578" indent="0">
              <a:buNone/>
              <a:defRPr sz="857"/>
            </a:lvl2pPr>
            <a:lvl3pPr marL="653156" indent="0">
              <a:buNone/>
              <a:defRPr sz="714"/>
            </a:lvl3pPr>
            <a:lvl4pPr marL="979734" indent="0">
              <a:buNone/>
              <a:defRPr sz="643"/>
            </a:lvl4pPr>
            <a:lvl5pPr marL="1306312" indent="0">
              <a:buNone/>
              <a:defRPr sz="643"/>
            </a:lvl5pPr>
            <a:lvl6pPr marL="1632890" indent="0">
              <a:buNone/>
              <a:defRPr sz="643"/>
            </a:lvl6pPr>
            <a:lvl7pPr marL="1959468" indent="0">
              <a:buNone/>
              <a:defRPr sz="643"/>
            </a:lvl7pPr>
            <a:lvl8pPr marL="2286046" indent="0">
              <a:buNone/>
              <a:defRPr sz="643"/>
            </a:lvl8pPr>
            <a:lvl9pPr marL="2612624" indent="0">
              <a:buNone/>
              <a:defRPr sz="643"/>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0A82E8-FB16-4267-BDCD-772CBC360F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7761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854E60-AA97-4E3F-BD00-57ADAD83E2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8098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704" y="610054"/>
            <a:ext cx="1942703" cy="54859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6594" y="610054"/>
            <a:ext cx="5637610" cy="54859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63DC7C-ABD7-435D-91BA-C7AA858034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619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6036E2-2D62-4C3E-9F27-9710A70CA9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594" y="610054"/>
            <a:ext cx="7770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6594" y="1980974"/>
            <a:ext cx="7770813" cy="411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6594" y="6247947"/>
            <a:ext cx="1905000" cy="458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pPr>
              <a:defRPr/>
            </a:pPr>
            <a:endParaRPr 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123406" y="6247947"/>
            <a:ext cx="2897188" cy="458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6552406" y="6247947"/>
            <a:ext cx="1905000" cy="458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903875EC-F895-45AB-A3B7-230D97688700}" type="slidenum">
              <a:rPr lang="en-US" altLang="en-US">
                <a:solidFill>
                  <a:srgbClr val="000000"/>
                </a:solidFill>
                <a:latin typeface="Times New Roman" panose="02020603050405020304" pitchFamily="18" charset="0"/>
              </a:rPr>
              <a:pPr>
                <a:def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110225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143">
          <a:solidFill>
            <a:schemeClr val="tx2"/>
          </a:solidFill>
          <a:latin typeface="+mj-lt"/>
          <a:ea typeface="+mj-ea"/>
          <a:cs typeface="+mj-cs"/>
        </a:defRPr>
      </a:lvl1pPr>
      <a:lvl2pPr algn="ctr" rtl="0" eaLnBrk="0" fontAlgn="base" hangingPunct="0">
        <a:spcBef>
          <a:spcPct val="0"/>
        </a:spcBef>
        <a:spcAft>
          <a:spcPct val="0"/>
        </a:spcAft>
        <a:defRPr sz="3143">
          <a:solidFill>
            <a:schemeClr val="tx2"/>
          </a:solidFill>
          <a:latin typeface="Times New Roman" pitchFamily="18" charset="0"/>
        </a:defRPr>
      </a:lvl2pPr>
      <a:lvl3pPr algn="ctr" rtl="0" eaLnBrk="0" fontAlgn="base" hangingPunct="0">
        <a:spcBef>
          <a:spcPct val="0"/>
        </a:spcBef>
        <a:spcAft>
          <a:spcPct val="0"/>
        </a:spcAft>
        <a:defRPr sz="3143">
          <a:solidFill>
            <a:schemeClr val="tx2"/>
          </a:solidFill>
          <a:latin typeface="Times New Roman" pitchFamily="18" charset="0"/>
        </a:defRPr>
      </a:lvl3pPr>
      <a:lvl4pPr algn="ctr" rtl="0" eaLnBrk="0" fontAlgn="base" hangingPunct="0">
        <a:spcBef>
          <a:spcPct val="0"/>
        </a:spcBef>
        <a:spcAft>
          <a:spcPct val="0"/>
        </a:spcAft>
        <a:defRPr sz="3143">
          <a:solidFill>
            <a:schemeClr val="tx2"/>
          </a:solidFill>
          <a:latin typeface="Times New Roman" pitchFamily="18" charset="0"/>
        </a:defRPr>
      </a:lvl4pPr>
      <a:lvl5pPr algn="ctr" rtl="0" eaLnBrk="0" fontAlgn="base" hangingPunct="0">
        <a:spcBef>
          <a:spcPct val="0"/>
        </a:spcBef>
        <a:spcAft>
          <a:spcPct val="0"/>
        </a:spcAft>
        <a:defRPr sz="3143">
          <a:solidFill>
            <a:schemeClr val="tx2"/>
          </a:solidFill>
          <a:latin typeface="Times New Roman" pitchFamily="18" charset="0"/>
        </a:defRPr>
      </a:lvl5pPr>
      <a:lvl6pPr marL="326578" algn="ctr" rtl="0" eaLnBrk="0" fontAlgn="base" hangingPunct="0">
        <a:spcBef>
          <a:spcPct val="0"/>
        </a:spcBef>
        <a:spcAft>
          <a:spcPct val="0"/>
        </a:spcAft>
        <a:defRPr sz="3143">
          <a:solidFill>
            <a:schemeClr val="tx2"/>
          </a:solidFill>
          <a:latin typeface="Times New Roman" pitchFamily="18" charset="0"/>
        </a:defRPr>
      </a:lvl6pPr>
      <a:lvl7pPr marL="653156" algn="ctr" rtl="0" eaLnBrk="0" fontAlgn="base" hangingPunct="0">
        <a:spcBef>
          <a:spcPct val="0"/>
        </a:spcBef>
        <a:spcAft>
          <a:spcPct val="0"/>
        </a:spcAft>
        <a:defRPr sz="3143">
          <a:solidFill>
            <a:schemeClr val="tx2"/>
          </a:solidFill>
          <a:latin typeface="Times New Roman" pitchFamily="18" charset="0"/>
        </a:defRPr>
      </a:lvl7pPr>
      <a:lvl8pPr marL="979734" algn="ctr" rtl="0" eaLnBrk="0" fontAlgn="base" hangingPunct="0">
        <a:spcBef>
          <a:spcPct val="0"/>
        </a:spcBef>
        <a:spcAft>
          <a:spcPct val="0"/>
        </a:spcAft>
        <a:defRPr sz="3143">
          <a:solidFill>
            <a:schemeClr val="tx2"/>
          </a:solidFill>
          <a:latin typeface="Times New Roman" pitchFamily="18" charset="0"/>
        </a:defRPr>
      </a:lvl8pPr>
      <a:lvl9pPr marL="1306312" algn="ctr" rtl="0" eaLnBrk="0" fontAlgn="base" hangingPunct="0">
        <a:spcBef>
          <a:spcPct val="0"/>
        </a:spcBef>
        <a:spcAft>
          <a:spcPct val="0"/>
        </a:spcAft>
        <a:defRPr sz="3143">
          <a:solidFill>
            <a:schemeClr val="tx2"/>
          </a:solidFill>
          <a:latin typeface="Times New Roman" pitchFamily="18" charset="0"/>
        </a:defRPr>
      </a:lvl9pPr>
    </p:titleStyle>
    <p:bodyStyle>
      <a:lvl1pPr marL="244933" indent="-244933" algn="l" rtl="0" eaLnBrk="0" fontAlgn="base" hangingPunct="0">
        <a:spcBef>
          <a:spcPct val="20000"/>
        </a:spcBef>
        <a:spcAft>
          <a:spcPct val="0"/>
        </a:spcAft>
        <a:buChar char="•"/>
        <a:defRPr sz="2286">
          <a:solidFill>
            <a:schemeClr val="tx1"/>
          </a:solidFill>
          <a:latin typeface="+mn-lt"/>
          <a:ea typeface="+mn-ea"/>
          <a:cs typeface="+mn-cs"/>
        </a:defRPr>
      </a:lvl1pPr>
      <a:lvl2pPr marL="530689" indent="-204111" algn="l" rtl="0" eaLnBrk="0" fontAlgn="base" hangingPunct="0">
        <a:spcBef>
          <a:spcPct val="20000"/>
        </a:spcBef>
        <a:spcAft>
          <a:spcPct val="0"/>
        </a:spcAft>
        <a:buChar char="–"/>
        <a:defRPr sz="2000">
          <a:solidFill>
            <a:schemeClr val="tx1"/>
          </a:solidFill>
          <a:latin typeface="+mn-lt"/>
        </a:defRPr>
      </a:lvl2pPr>
      <a:lvl3pPr marL="816445" indent="-163289" algn="l" rtl="0" eaLnBrk="0" fontAlgn="base" hangingPunct="0">
        <a:spcBef>
          <a:spcPct val="20000"/>
        </a:spcBef>
        <a:spcAft>
          <a:spcPct val="0"/>
        </a:spcAft>
        <a:buChar char="•"/>
        <a:defRPr sz="1714">
          <a:solidFill>
            <a:schemeClr val="tx1"/>
          </a:solidFill>
          <a:latin typeface="+mn-lt"/>
        </a:defRPr>
      </a:lvl3pPr>
      <a:lvl4pPr marL="1143023" indent="-163289" algn="l" rtl="0" eaLnBrk="0" fontAlgn="base" hangingPunct="0">
        <a:spcBef>
          <a:spcPct val="20000"/>
        </a:spcBef>
        <a:spcAft>
          <a:spcPct val="0"/>
        </a:spcAft>
        <a:buChar char="–"/>
        <a:defRPr sz="1429">
          <a:solidFill>
            <a:schemeClr val="tx1"/>
          </a:solidFill>
          <a:latin typeface="+mn-lt"/>
        </a:defRPr>
      </a:lvl4pPr>
      <a:lvl5pPr marL="1469601" indent="-163289" algn="l" rtl="0" eaLnBrk="0" fontAlgn="base" hangingPunct="0">
        <a:spcBef>
          <a:spcPct val="20000"/>
        </a:spcBef>
        <a:spcAft>
          <a:spcPct val="0"/>
        </a:spcAft>
        <a:buChar char="»"/>
        <a:defRPr sz="1429">
          <a:solidFill>
            <a:schemeClr val="tx1"/>
          </a:solidFill>
          <a:latin typeface="+mn-lt"/>
        </a:defRPr>
      </a:lvl5pPr>
      <a:lvl6pPr marL="1796179" indent="-163289" algn="l" rtl="0" eaLnBrk="0" fontAlgn="base" hangingPunct="0">
        <a:spcBef>
          <a:spcPct val="20000"/>
        </a:spcBef>
        <a:spcAft>
          <a:spcPct val="0"/>
        </a:spcAft>
        <a:buChar char="»"/>
        <a:defRPr sz="1429">
          <a:solidFill>
            <a:schemeClr val="tx1"/>
          </a:solidFill>
          <a:latin typeface="+mn-lt"/>
        </a:defRPr>
      </a:lvl6pPr>
      <a:lvl7pPr marL="2122757" indent="-163289" algn="l" rtl="0" eaLnBrk="0" fontAlgn="base" hangingPunct="0">
        <a:spcBef>
          <a:spcPct val="20000"/>
        </a:spcBef>
        <a:spcAft>
          <a:spcPct val="0"/>
        </a:spcAft>
        <a:buChar char="»"/>
        <a:defRPr sz="1429">
          <a:solidFill>
            <a:schemeClr val="tx1"/>
          </a:solidFill>
          <a:latin typeface="+mn-lt"/>
        </a:defRPr>
      </a:lvl7pPr>
      <a:lvl8pPr marL="2449335" indent="-163289" algn="l" rtl="0" eaLnBrk="0" fontAlgn="base" hangingPunct="0">
        <a:spcBef>
          <a:spcPct val="20000"/>
        </a:spcBef>
        <a:spcAft>
          <a:spcPct val="0"/>
        </a:spcAft>
        <a:buChar char="»"/>
        <a:defRPr sz="1429">
          <a:solidFill>
            <a:schemeClr val="tx1"/>
          </a:solidFill>
          <a:latin typeface="+mn-lt"/>
        </a:defRPr>
      </a:lvl8pPr>
      <a:lvl9pPr marL="2775913" indent="-163289" algn="l" rtl="0" eaLnBrk="0" fontAlgn="base" hangingPunct="0">
        <a:spcBef>
          <a:spcPct val="20000"/>
        </a:spcBef>
        <a:spcAft>
          <a:spcPct val="0"/>
        </a:spcAft>
        <a:buChar char="»"/>
        <a:defRPr sz="1429">
          <a:solidFill>
            <a:schemeClr val="tx1"/>
          </a:solidFill>
          <a:latin typeface="+mn-lt"/>
        </a:defRPr>
      </a:lvl9pPr>
    </p:bodyStyle>
    <p:otherStyle>
      <a:defPPr>
        <a:defRPr lang="en-US"/>
      </a:defPPr>
      <a:lvl1pPr marL="0" algn="l" defTabSz="653156" rtl="0" eaLnBrk="1" latinLnBrk="0" hangingPunct="1">
        <a:defRPr sz="1286" kern="1200">
          <a:solidFill>
            <a:schemeClr val="tx1"/>
          </a:solidFill>
          <a:latin typeface="+mn-lt"/>
          <a:ea typeface="+mn-ea"/>
          <a:cs typeface="+mn-cs"/>
        </a:defRPr>
      </a:lvl1pPr>
      <a:lvl2pPr marL="326578" algn="l" defTabSz="653156" rtl="0" eaLnBrk="1" latinLnBrk="0" hangingPunct="1">
        <a:defRPr sz="1286" kern="1200">
          <a:solidFill>
            <a:schemeClr val="tx1"/>
          </a:solidFill>
          <a:latin typeface="+mn-lt"/>
          <a:ea typeface="+mn-ea"/>
          <a:cs typeface="+mn-cs"/>
        </a:defRPr>
      </a:lvl2pPr>
      <a:lvl3pPr marL="653156" algn="l" defTabSz="653156" rtl="0" eaLnBrk="1" latinLnBrk="0" hangingPunct="1">
        <a:defRPr sz="1286" kern="1200">
          <a:solidFill>
            <a:schemeClr val="tx1"/>
          </a:solidFill>
          <a:latin typeface="+mn-lt"/>
          <a:ea typeface="+mn-ea"/>
          <a:cs typeface="+mn-cs"/>
        </a:defRPr>
      </a:lvl3pPr>
      <a:lvl4pPr marL="979734" algn="l" defTabSz="653156" rtl="0" eaLnBrk="1" latinLnBrk="0" hangingPunct="1">
        <a:defRPr sz="1286" kern="1200">
          <a:solidFill>
            <a:schemeClr val="tx1"/>
          </a:solidFill>
          <a:latin typeface="+mn-lt"/>
          <a:ea typeface="+mn-ea"/>
          <a:cs typeface="+mn-cs"/>
        </a:defRPr>
      </a:lvl4pPr>
      <a:lvl5pPr marL="1306312" algn="l" defTabSz="653156" rtl="0" eaLnBrk="1" latinLnBrk="0" hangingPunct="1">
        <a:defRPr sz="1286" kern="1200">
          <a:solidFill>
            <a:schemeClr val="tx1"/>
          </a:solidFill>
          <a:latin typeface="+mn-lt"/>
          <a:ea typeface="+mn-ea"/>
          <a:cs typeface="+mn-cs"/>
        </a:defRPr>
      </a:lvl5pPr>
      <a:lvl6pPr marL="1632890" algn="l" defTabSz="653156" rtl="0" eaLnBrk="1" latinLnBrk="0" hangingPunct="1">
        <a:defRPr sz="1286" kern="1200">
          <a:solidFill>
            <a:schemeClr val="tx1"/>
          </a:solidFill>
          <a:latin typeface="+mn-lt"/>
          <a:ea typeface="+mn-ea"/>
          <a:cs typeface="+mn-cs"/>
        </a:defRPr>
      </a:lvl6pPr>
      <a:lvl7pPr marL="1959468" algn="l" defTabSz="653156" rtl="0" eaLnBrk="1" latinLnBrk="0" hangingPunct="1">
        <a:defRPr sz="1286" kern="1200">
          <a:solidFill>
            <a:schemeClr val="tx1"/>
          </a:solidFill>
          <a:latin typeface="+mn-lt"/>
          <a:ea typeface="+mn-ea"/>
          <a:cs typeface="+mn-cs"/>
        </a:defRPr>
      </a:lvl7pPr>
      <a:lvl8pPr marL="2286046" algn="l" defTabSz="653156" rtl="0" eaLnBrk="1" latinLnBrk="0" hangingPunct="1">
        <a:defRPr sz="1286" kern="1200">
          <a:solidFill>
            <a:schemeClr val="tx1"/>
          </a:solidFill>
          <a:latin typeface="+mn-lt"/>
          <a:ea typeface="+mn-ea"/>
          <a:cs typeface="+mn-cs"/>
        </a:defRPr>
      </a:lvl8pPr>
      <a:lvl9pPr marL="2612624" algn="l" defTabSz="653156" rtl="0" eaLnBrk="1" latinLnBrk="0" hangingPunct="1">
        <a:defRPr sz="12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4.xml"/><Relationship Id="rId18" Type="http://schemas.openxmlformats.org/officeDocument/2006/relationships/slide" Target="slide18.xml"/><Relationship Id="rId26" Type="http://schemas.openxmlformats.org/officeDocument/2006/relationships/slide" Target="slide16.xml"/><Relationship Id="rId3" Type="http://schemas.openxmlformats.org/officeDocument/2006/relationships/slide" Target="slide24.xml"/><Relationship Id="rId21" Type="http://schemas.openxmlformats.org/officeDocument/2006/relationships/slide" Target="slide6.xml"/><Relationship Id="rId7" Type="http://schemas.openxmlformats.org/officeDocument/2006/relationships/slide" Target="slide20.xml"/><Relationship Id="rId12" Type="http://schemas.openxmlformats.org/officeDocument/2006/relationships/slide" Target="slide50.xml"/><Relationship Id="rId17" Type="http://schemas.openxmlformats.org/officeDocument/2006/relationships/slide" Target="slide38.xml"/><Relationship Id="rId25" Type="http://schemas.openxmlformats.org/officeDocument/2006/relationships/slide" Target="slide8.xml"/><Relationship Id="rId2" Type="http://schemas.openxmlformats.org/officeDocument/2006/relationships/slide" Target="slide14.xml"/><Relationship Id="rId16" Type="http://schemas.openxmlformats.org/officeDocument/2006/relationships/slide" Target="slide22.xml"/><Relationship Id="rId20" Type="http://schemas.openxmlformats.org/officeDocument/2006/relationships/slide" Target="slide36.xml"/><Relationship Id="rId1" Type="http://schemas.openxmlformats.org/officeDocument/2006/relationships/slideLayout" Target="../slideLayouts/slideLayout4.xml"/><Relationship Id="rId6" Type="http://schemas.openxmlformats.org/officeDocument/2006/relationships/slide" Target="slide42.xml"/><Relationship Id="rId11" Type="http://schemas.openxmlformats.org/officeDocument/2006/relationships/slide" Target="slide48.xml"/><Relationship Id="rId24" Type="http://schemas.openxmlformats.org/officeDocument/2006/relationships/slide" Target="slide2.xml"/><Relationship Id="rId5" Type="http://schemas.openxmlformats.org/officeDocument/2006/relationships/slide" Target="slide44.xml"/><Relationship Id="rId15" Type="http://schemas.openxmlformats.org/officeDocument/2006/relationships/slide" Target="slide46.xml"/><Relationship Id="rId23" Type="http://schemas.openxmlformats.org/officeDocument/2006/relationships/slide" Target="slide28.xml"/><Relationship Id="rId10" Type="http://schemas.openxmlformats.org/officeDocument/2006/relationships/slide" Target="slide32.xml"/><Relationship Id="rId19" Type="http://schemas.openxmlformats.org/officeDocument/2006/relationships/slide" Target="slide34.xml"/><Relationship Id="rId4" Type="http://schemas.openxmlformats.org/officeDocument/2006/relationships/slide" Target="slide40.xml"/><Relationship Id="rId9" Type="http://schemas.openxmlformats.org/officeDocument/2006/relationships/slide" Target="slide30.xml"/><Relationship Id="rId14" Type="http://schemas.openxmlformats.org/officeDocument/2006/relationships/slide" Target="slide10.xml"/><Relationship Id="rId22" Type="http://schemas.openxmlformats.org/officeDocument/2006/relationships/slide" Target="slide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085"/>
            <a:ext cx="7772400" cy="1143000"/>
          </a:xfrm>
        </p:spPr>
        <p:txBody>
          <a:bodyPr/>
          <a:lstStyle/>
          <a:p>
            <a:r>
              <a:rPr lang="en-US" dirty="0" smtClean="0"/>
              <a:t>Doctrinal Mastery Passages</a:t>
            </a:r>
            <a:br>
              <a:rPr lang="en-US" dirty="0" smtClean="0"/>
            </a:br>
            <a:r>
              <a:rPr lang="en-US" dirty="0" smtClean="0"/>
              <a:t>New Testament</a:t>
            </a:r>
            <a:endParaRPr lang="en-US" dirty="0"/>
          </a:p>
        </p:txBody>
      </p:sp>
      <p:sp>
        <p:nvSpPr>
          <p:cNvPr id="3" name="Content Placeholder 2"/>
          <p:cNvSpPr>
            <a:spLocks noGrp="1"/>
          </p:cNvSpPr>
          <p:nvPr>
            <p:ph sz="half" idx="1"/>
          </p:nvPr>
        </p:nvSpPr>
        <p:spPr>
          <a:xfrm>
            <a:off x="685800" y="1426025"/>
            <a:ext cx="3810000" cy="5007429"/>
          </a:xfrm>
        </p:spPr>
        <p:txBody>
          <a:bodyPr/>
          <a:lstStyle/>
          <a:p>
            <a:pPr marL="0" indent="0">
              <a:buNone/>
            </a:pPr>
            <a:r>
              <a:rPr lang="en-US" sz="1600" b="1" dirty="0" smtClean="0"/>
              <a:t>Acquiring Spiritual Knowledge </a:t>
            </a:r>
          </a:p>
          <a:p>
            <a:r>
              <a:rPr lang="en-US" sz="1600" dirty="0" smtClean="0">
                <a:hlinkClick r:id="rId2" action="ppaction://hlinksldjump"/>
              </a:rPr>
              <a:t>John 7:17</a:t>
            </a:r>
            <a:endParaRPr lang="en-US" sz="1600" dirty="0" smtClean="0"/>
          </a:p>
          <a:p>
            <a:r>
              <a:rPr lang="en-US" sz="1600" dirty="0" smtClean="0">
                <a:hlinkClick r:id="rId3" action="ppaction://hlinksldjump"/>
              </a:rPr>
              <a:t>1 Corinthians 2:5, 9-11</a:t>
            </a:r>
            <a:endParaRPr lang="en-US" sz="1600" dirty="0" smtClean="0"/>
          </a:p>
          <a:p>
            <a:r>
              <a:rPr lang="en-US" sz="1600" dirty="0" smtClean="0">
                <a:hlinkClick r:id="rId4" action="ppaction://hlinksldjump"/>
              </a:rPr>
              <a:t>2 Timothy 3:15-17</a:t>
            </a:r>
            <a:endParaRPr lang="en-US" sz="1600" dirty="0" smtClean="0"/>
          </a:p>
          <a:p>
            <a:r>
              <a:rPr lang="en-US" sz="1600" dirty="0" smtClean="0">
                <a:hlinkClick r:id="rId5" action="ppaction://hlinksldjump"/>
              </a:rPr>
              <a:t>James 1:5-6</a:t>
            </a:r>
            <a:endParaRPr lang="en-US" sz="1600" dirty="0" smtClean="0"/>
          </a:p>
          <a:p>
            <a:pPr marL="0" indent="0">
              <a:buNone/>
            </a:pPr>
            <a:r>
              <a:rPr lang="en-US" sz="1600" b="1" dirty="0" smtClean="0"/>
              <a:t>The Godhead</a:t>
            </a:r>
          </a:p>
          <a:p>
            <a:r>
              <a:rPr lang="en-US" sz="1600" dirty="0" smtClean="0">
                <a:hlinkClick r:id="rId6" action="ppaction://hlinksldjump"/>
              </a:rPr>
              <a:t>Hebrews 12:9</a:t>
            </a:r>
            <a:endParaRPr lang="en-US" sz="1600" dirty="0" smtClean="0"/>
          </a:p>
          <a:p>
            <a:pPr marL="0" indent="0">
              <a:buNone/>
            </a:pPr>
            <a:r>
              <a:rPr lang="en-US" sz="1600" b="1" dirty="0" smtClean="0"/>
              <a:t>The Plan of Salvation</a:t>
            </a:r>
          </a:p>
          <a:p>
            <a:r>
              <a:rPr lang="en-US" sz="1600" dirty="0" smtClean="0">
                <a:hlinkClick r:id="rId7" action="ppaction://hlinksldjump"/>
              </a:rPr>
              <a:t>John 17:3</a:t>
            </a:r>
            <a:endParaRPr lang="en-US" sz="1600" dirty="0" smtClean="0"/>
          </a:p>
          <a:p>
            <a:r>
              <a:rPr lang="en-US" sz="1600" dirty="0" smtClean="0">
                <a:hlinkClick r:id="rId8" action="ppaction://hlinksldjump"/>
              </a:rPr>
              <a:t>1 Corinthians 6:19-20</a:t>
            </a:r>
            <a:endParaRPr lang="en-US" sz="1600" dirty="0" smtClean="0"/>
          </a:p>
          <a:p>
            <a:r>
              <a:rPr lang="en-US" sz="1600" dirty="0" smtClean="0">
                <a:hlinkClick r:id="rId9" action="ppaction://hlinksldjump"/>
              </a:rPr>
              <a:t>1 Corinthians 15:20-22</a:t>
            </a:r>
            <a:endParaRPr lang="en-US" sz="1600" dirty="0" smtClean="0"/>
          </a:p>
          <a:p>
            <a:r>
              <a:rPr lang="en-US" sz="1600" dirty="0" smtClean="0">
                <a:hlinkClick r:id="rId10" action="ppaction://hlinksldjump"/>
              </a:rPr>
              <a:t>1 Corinthians 15:40-42</a:t>
            </a:r>
            <a:endParaRPr lang="en-US" sz="1600" dirty="0" smtClean="0"/>
          </a:p>
          <a:p>
            <a:r>
              <a:rPr lang="en-US" sz="1600" dirty="0" smtClean="0">
                <a:hlinkClick r:id="rId11" action="ppaction://hlinksldjump"/>
              </a:rPr>
              <a:t>1 Peter 4:6</a:t>
            </a:r>
            <a:endParaRPr lang="en-US" sz="1600" dirty="0" smtClean="0"/>
          </a:p>
          <a:p>
            <a:r>
              <a:rPr lang="en-US" sz="1600" dirty="0" smtClean="0">
                <a:hlinkClick r:id="rId12" action="ppaction://hlinksldjump"/>
              </a:rPr>
              <a:t>Revelation 20:12</a:t>
            </a:r>
            <a:endParaRPr lang="en-US" sz="1600" dirty="0" smtClean="0"/>
          </a:p>
          <a:p>
            <a:pPr marL="0" indent="0">
              <a:buNone/>
            </a:pPr>
            <a:r>
              <a:rPr lang="en-US" sz="1600" b="1" dirty="0" smtClean="0"/>
              <a:t>The Atonement of Jesus Christ</a:t>
            </a:r>
          </a:p>
          <a:p>
            <a:r>
              <a:rPr lang="en-US" sz="1600" dirty="0" smtClean="0">
                <a:hlinkClick r:id="rId13" action="ppaction://hlinksldjump"/>
              </a:rPr>
              <a:t>Matthew 11:28-30</a:t>
            </a:r>
            <a:endParaRPr lang="en-US" sz="1600" dirty="0" smtClean="0"/>
          </a:p>
          <a:p>
            <a:r>
              <a:rPr lang="en-US" sz="1600" dirty="0" smtClean="0">
                <a:hlinkClick r:id="rId14" action="ppaction://hlinksldjump"/>
              </a:rPr>
              <a:t>Luke 24:36-39</a:t>
            </a:r>
            <a:endParaRPr lang="en-US" sz="1600" dirty="0" smtClean="0"/>
          </a:p>
          <a:p>
            <a:r>
              <a:rPr lang="en-US" sz="1600" dirty="0" smtClean="0">
                <a:hlinkClick r:id="rId15" action="ppaction://hlinksldjump"/>
              </a:rPr>
              <a:t>James 2:17-18</a:t>
            </a:r>
            <a:endParaRPr lang="en-US" sz="1600" dirty="0" smtClean="0"/>
          </a:p>
          <a:p>
            <a:pPr marL="0" indent="0">
              <a:buNone/>
            </a:pPr>
            <a:endParaRPr lang="en-US" sz="1600" dirty="0"/>
          </a:p>
        </p:txBody>
      </p:sp>
      <p:sp>
        <p:nvSpPr>
          <p:cNvPr id="4" name="Content Placeholder 3"/>
          <p:cNvSpPr>
            <a:spLocks noGrp="1"/>
          </p:cNvSpPr>
          <p:nvPr>
            <p:ph sz="half" idx="2"/>
          </p:nvPr>
        </p:nvSpPr>
        <p:spPr>
          <a:xfrm>
            <a:off x="4648200" y="1426025"/>
            <a:ext cx="3810000" cy="5007429"/>
          </a:xfrm>
        </p:spPr>
        <p:txBody>
          <a:bodyPr/>
          <a:lstStyle/>
          <a:p>
            <a:pPr marL="0" indent="0">
              <a:buNone/>
            </a:pPr>
            <a:r>
              <a:rPr lang="en-US" sz="1600" b="1" dirty="0" smtClean="0"/>
              <a:t>The Restoration</a:t>
            </a:r>
          </a:p>
          <a:p>
            <a:r>
              <a:rPr lang="en-US" sz="1600" dirty="0" smtClean="0">
                <a:hlinkClick r:id="rId16" action="ppaction://hlinksldjump"/>
              </a:rPr>
              <a:t>Acts 3:19-21</a:t>
            </a:r>
            <a:endParaRPr lang="en-US" sz="1600" dirty="0" smtClean="0"/>
          </a:p>
          <a:p>
            <a:r>
              <a:rPr lang="en-US" sz="1600" dirty="0" smtClean="0">
                <a:hlinkClick r:id="rId17" action="ppaction://hlinksldjump"/>
              </a:rPr>
              <a:t>2 Thessalonians 2:1-3</a:t>
            </a:r>
            <a:endParaRPr lang="en-US" sz="1600" dirty="0" smtClean="0"/>
          </a:p>
          <a:p>
            <a:pPr marL="0" indent="0">
              <a:buNone/>
            </a:pPr>
            <a:r>
              <a:rPr lang="en-US" sz="1600" b="1" dirty="0" smtClean="0"/>
              <a:t>Prophets and Revelation</a:t>
            </a:r>
          </a:p>
          <a:p>
            <a:r>
              <a:rPr lang="en-US" sz="1600" dirty="0" smtClean="0">
                <a:hlinkClick r:id="rId18" action="ppaction://hlinksldjump"/>
              </a:rPr>
              <a:t>John 15:16</a:t>
            </a:r>
            <a:endParaRPr lang="en-US" sz="1600" dirty="0" smtClean="0"/>
          </a:p>
          <a:p>
            <a:r>
              <a:rPr lang="en-US" sz="1600" dirty="0" smtClean="0">
                <a:hlinkClick r:id="rId19" action="ppaction://hlinksldjump"/>
              </a:rPr>
              <a:t>Ephesians 2:19-20</a:t>
            </a:r>
            <a:endParaRPr lang="en-US" sz="1600" dirty="0" smtClean="0"/>
          </a:p>
          <a:p>
            <a:r>
              <a:rPr lang="en-US" sz="1600" dirty="0" smtClean="0">
                <a:hlinkClick r:id="rId20" action="ppaction://hlinksldjump"/>
              </a:rPr>
              <a:t>Ephesians 4:11-14</a:t>
            </a:r>
            <a:endParaRPr lang="en-US" sz="1600" dirty="0" smtClean="0"/>
          </a:p>
          <a:p>
            <a:pPr marL="0" indent="0">
              <a:buNone/>
            </a:pPr>
            <a:r>
              <a:rPr lang="en-US" sz="1600" b="1" dirty="0" smtClean="0"/>
              <a:t>Priesthood and Priesthood Keys </a:t>
            </a:r>
          </a:p>
          <a:p>
            <a:r>
              <a:rPr lang="en-US" sz="1600" dirty="0" smtClean="0">
                <a:hlinkClick r:id="rId21" action="ppaction://hlinksldjump"/>
              </a:rPr>
              <a:t>Matthew 16:15-19</a:t>
            </a:r>
            <a:endParaRPr lang="en-US" sz="1600" dirty="0" smtClean="0"/>
          </a:p>
          <a:p>
            <a:pPr marL="0" indent="0">
              <a:buNone/>
            </a:pPr>
            <a:r>
              <a:rPr lang="en-US" sz="1600" b="1" dirty="0" smtClean="0"/>
              <a:t>Ordinances and Covenants</a:t>
            </a:r>
          </a:p>
          <a:p>
            <a:r>
              <a:rPr lang="en-US" sz="1600" dirty="0" smtClean="0">
                <a:hlinkClick r:id="rId22" action="ppaction://hlinksldjump"/>
              </a:rPr>
              <a:t>John 3:5</a:t>
            </a:r>
            <a:endParaRPr lang="en-US" sz="1600" dirty="0" smtClean="0"/>
          </a:p>
          <a:p>
            <a:pPr marL="0" indent="0">
              <a:buNone/>
            </a:pPr>
            <a:r>
              <a:rPr lang="en-US" sz="1600" b="1" dirty="0" smtClean="0"/>
              <a:t>Marriage and Family</a:t>
            </a:r>
          </a:p>
          <a:p>
            <a:r>
              <a:rPr lang="en-US" sz="1600" dirty="0" smtClean="0">
                <a:hlinkClick r:id="rId23" action="ppaction://hlinksldjump"/>
              </a:rPr>
              <a:t>1 Corinthians 11:11</a:t>
            </a:r>
            <a:endParaRPr lang="en-US" sz="1600" dirty="0" smtClean="0"/>
          </a:p>
          <a:p>
            <a:pPr marL="0" indent="0">
              <a:buNone/>
            </a:pPr>
            <a:r>
              <a:rPr lang="en-US" sz="1600" b="1" dirty="0" smtClean="0"/>
              <a:t>Commandments</a:t>
            </a:r>
          </a:p>
          <a:p>
            <a:r>
              <a:rPr lang="en-US" sz="1600" dirty="0" smtClean="0">
                <a:hlinkClick r:id="rId24" action="ppaction://hlinksldjump"/>
              </a:rPr>
              <a:t>Matthew 5:14-16</a:t>
            </a:r>
            <a:endParaRPr lang="en-US" sz="1600" dirty="0" smtClean="0"/>
          </a:p>
          <a:p>
            <a:r>
              <a:rPr lang="en-US" sz="1600" dirty="0" smtClean="0">
                <a:hlinkClick r:id="rId25" action="ppaction://hlinksldjump"/>
              </a:rPr>
              <a:t>Matthew 22:36-39</a:t>
            </a:r>
            <a:endParaRPr lang="en-US" sz="1600" dirty="0" smtClean="0"/>
          </a:p>
          <a:p>
            <a:r>
              <a:rPr lang="en-US" sz="1600" dirty="0" smtClean="0">
                <a:hlinkClick r:id="rId26" action="ppaction://hlinksldjump"/>
              </a:rPr>
              <a:t>John 14:15</a:t>
            </a:r>
            <a:endParaRPr lang="en-US" sz="1600" dirty="0" smtClean="0"/>
          </a:p>
          <a:p>
            <a:endParaRPr lang="en-US" sz="1600" dirty="0"/>
          </a:p>
        </p:txBody>
      </p:sp>
    </p:spTree>
    <p:extLst>
      <p:ext uri="{BB962C8B-B14F-4D97-AF65-F5344CB8AC3E}">
        <p14:creationId xmlns:p14="http://schemas.microsoft.com/office/powerpoint/2010/main" val="327129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Luke 24:36-39</a:t>
            </a:r>
            <a:endParaRPr lang="en-US" sz="2700"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85000" lnSpcReduction="20000"/>
          </a:bodyPr>
          <a:lstStyle/>
          <a:p>
            <a:pPr marL="0" indent="0">
              <a:buNone/>
            </a:pPr>
            <a:r>
              <a:rPr lang="en-US" sz="4000" dirty="0" smtClean="0">
                <a:latin typeface="Times New Roman" panose="02020603050405020304" pitchFamily="18" charset="0"/>
                <a:cs typeface="Times New Roman" panose="02020603050405020304" pitchFamily="18" charset="0"/>
              </a:rPr>
              <a:t> 36 And </a:t>
            </a:r>
            <a:r>
              <a:rPr lang="en-US" sz="4000" dirty="0">
                <a:latin typeface="Times New Roman" panose="02020603050405020304" pitchFamily="18" charset="0"/>
                <a:cs typeface="Times New Roman" panose="02020603050405020304" pitchFamily="18" charset="0"/>
              </a:rPr>
              <a:t>as they thus </a:t>
            </a:r>
            <a:r>
              <a:rPr lang="en-US" sz="4000" dirty="0" err="1">
                <a:latin typeface="Times New Roman" panose="02020603050405020304" pitchFamily="18" charset="0"/>
                <a:cs typeface="Times New Roman" panose="02020603050405020304" pitchFamily="18" charset="0"/>
              </a:rPr>
              <a:t>spake</a:t>
            </a:r>
            <a:r>
              <a:rPr lang="en-US" sz="4000" dirty="0">
                <a:latin typeface="Times New Roman" panose="02020603050405020304" pitchFamily="18" charset="0"/>
                <a:cs typeface="Times New Roman" panose="02020603050405020304" pitchFamily="18" charset="0"/>
              </a:rPr>
              <a:t>, Jesus himself stood in the midst of them, and </a:t>
            </a:r>
            <a:r>
              <a:rPr lang="en-US" sz="4000" dirty="0" err="1">
                <a:latin typeface="Times New Roman" panose="02020603050405020304" pitchFamily="18" charset="0"/>
                <a:cs typeface="Times New Roman" panose="02020603050405020304" pitchFamily="18" charset="0"/>
              </a:rPr>
              <a:t>saith</a:t>
            </a:r>
            <a:r>
              <a:rPr lang="en-US" sz="4000" dirty="0">
                <a:latin typeface="Times New Roman" panose="02020603050405020304" pitchFamily="18" charset="0"/>
                <a:cs typeface="Times New Roman" panose="02020603050405020304" pitchFamily="18" charset="0"/>
              </a:rPr>
              <a:t> unto them, Peace be unto you</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37 But they were terrified and affrighted, and supposed that they had seen a spirit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38 And he said unto them, Why are ye troubled? and why do thoughts arise in your hearts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39 Behold my hands and my feet, that it is I myself: handle me, and see; for a spirit hath not flesh and bones, as ye see me have.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060370" y="399179"/>
            <a:ext cx="4713516" cy="57888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The Atonement of Jesus Christ </a:t>
            </a:r>
          </a:p>
        </p:txBody>
      </p:sp>
    </p:spTree>
    <p:extLst>
      <p:ext uri="{BB962C8B-B14F-4D97-AF65-F5344CB8AC3E}">
        <p14:creationId xmlns:p14="http://schemas.microsoft.com/office/powerpoint/2010/main" val="4084335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52400"/>
            <a:ext cx="9144000" cy="762000"/>
          </a:xfrm>
        </p:spPr>
        <p:txBody>
          <a:bodyPr/>
          <a:lstStyle/>
          <a:p>
            <a:r>
              <a:rPr lang="en-US" sz="3400" b="1" i="1" dirty="0" smtClean="0"/>
              <a:t>Jesus Christ Was Resurrected </a:t>
            </a:r>
            <a:br>
              <a:rPr lang="en-US" sz="3400" b="1" i="1" dirty="0" smtClean="0"/>
            </a:br>
            <a:r>
              <a:rPr lang="en-US" sz="3400" b="1" i="1" dirty="0" smtClean="0"/>
              <a:t>With A </a:t>
            </a:r>
            <a:r>
              <a:rPr lang="en-US" sz="3400" b="1" i="1" u="sng" dirty="0" smtClean="0"/>
              <a:t>Body</a:t>
            </a:r>
            <a:r>
              <a:rPr lang="en-US" sz="3400" b="1" i="1" dirty="0" smtClean="0"/>
              <a:t> Of Flesh And Bone. </a:t>
            </a:r>
            <a:endParaRPr lang="en-US" sz="3400" b="1" i="1" dirty="0"/>
          </a:p>
        </p:txBody>
      </p:sp>
      <p:grpSp>
        <p:nvGrpSpPr>
          <p:cNvPr id="30730" name="Group 10"/>
          <p:cNvGrpSpPr>
            <a:grpSpLocks/>
          </p:cNvGrpSpPr>
          <p:nvPr/>
        </p:nvGrpSpPr>
        <p:grpSpPr bwMode="auto">
          <a:xfrm>
            <a:off x="425450" y="3009900"/>
            <a:ext cx="2089150" cy="3733800"/>
            <a:chOff x="60" y="1524"/>
            <a:chExt cx="1524" cy="2724"/>
          </a:xfrm>
        </p:grpSpPr>
        <p:sp>
          <p:nvSpPr>
            <p:cNvPr id="30726" name="Rectangle 6"/>
            <p:cNvSpPr>
              <a:spLocks noChangeArrowheads="1"/>
            </p:cNvSpPr>
            <p:nvPr/>
          </p:nvSpPr>
          <p:spPr bwMode="auto">
            <a:xfrm>
              <a:off x="60" y="1524"/>
              <a:ext cx="1524" cy="2724"/>
            </a:xfrm>
            <a:prstGeom prst="rect">
              <a:avLst/>
            </a:prstGeom>
            <a:solidFill>
              <a:srgbClr val="CC6600"/>
            </a:solidFill>
            <a:ln w="41275">
              <a:solidFill>
                <a:schemeClr val="tx1"/>
              </a:solidFill>
              <a:miter lim="800000"/>
              <a:headEnd/>
              <a:tailEnd/>
            </a:ln>
            <a:effectLst/>
          </p:spPr>
          <p:txBody>
            <a:bodyPr wrap="none" anchor="ctr"/>
            <a:lstStyle/>
            <a:p>
              <a:endParaRPr lang="en-US" sz="2000"/>
            </a:p>
          </p:txBody>
        </p:sp>
        <p:sp>
          <p:nvSpPr>
            <p:cNvPr id="30727" name="Rectangle 7"/>
            <p:cNvSpPr>
              <a:spLocks noChangeArrowheads="1"/>
            </p:cNvSpPr>
            <p:nvPr/>
          </p:nvSpPr>
          <p:spPr bwMode="auto">
            <a:xfrm>
              <a:off x="276" y="1692"/>
              <a:ext cx="1104" cy="1080"/>
            </a:xfrm>
            <a:prstGeom prst="rect">
              <a:avLst/>
            </a:prstGeom>
            <a:solidFill>
              <a:schemeClr val="bg1"/>
            </a:solidFill>
            <a:ln w="9525">
              <a:solidFill>
                <a:schemeClr val="tx1"/>
              </a:solidFill>
              <a:miter lim="800000"/>
              <a:headEnd/>
              <a:tailEnd/>
            </a:ln>
            <a:effectLst/>
          </p:spPr>
          <p:txBody>
            <a:bodyPr wrap="none" anchor="ctr"/>
            <a:lstStyle/>
            <a:p>
              <a:r>
                <a:rPr lang="en-US" sz="2000" b="1"/>
                <a:t>Dr. Luke’s </a:t>
              </a:r>
            </a:p>
            <a:p>
              <a:r>
                <a:rPr lang="en-US" sz="2000" b="1"/>
                <a:t>Pediatrics</a:t>
              </a:r>
            </a:p>
            <a:p>
              <a:r>
                <a:rPr lang="en-US" sz="2000" b="1"/>
                <a:t>On Call</a:t>
              </a:r>
            </a:p>
            <a:p>
              <a:r>
                <a:rPr lang="en-US" sz="2400" b="1" u="sng"/>
                <a:t>24</a:t>
              </a:r>
              <a:r>
                <a:rPr lang="en-US" sz="2000" b="1"/>
                <a:t> Hours</a:t>
              </a:r>
            </a:p>
          </p:txBody>
        </p:sp>
        <p:sp>
          <p:nvSpPr>
            <p:cNvPr id="30728" name="Oval 8"/>
            <p:cNvSpPr>
              <a:spLocks noChangeArrowheads="1"/>
            </p:cNvSpPr>
            <p:nvPr/>
          </p:nvSpPr>
          <p:spPr bwMode="auto">
            <a:xfrm>
              <a:off x="144" y="2856"/>
              <a:ext cx="144" cy="144"/>
            </a:xfrm>
            <a:prstGeom prst="ellipse">
              <a:avLst/>
            </a:prstGeom>
            <a:solidFill>
              <a:srgbClr val="C0C0C0"/>
            </a:solidFill>
            <a:ln w="9525">
              <a:solidFill>
                <a:schemeClr val="tx1"/>
              </a:solidFill>
              <a:round/>
              <a:headEnd/>
              <a:tailEnd/>
            </a:ln>
            <a:effectLst/>
          </p:spPr>
          <p:txBody>
            <a:bodyPr wrap="none" anchor="ctr"/>
            <a:lstStyle/>
            <a:p>
              <a:endParaRPr lang="en-US"/>
            </a:p>
          </p:txBody>
        </p:sp>
      </p:grpSp>
      <p:sp>
        <p:nvSpPr>
          <p:cNvPr id="30732" name="AutoShape 12"/>
          <p:cNvSpPr>
            <a:spLocks noChangeArrowheads="1"/>
          </p:cNvSpPr>
          <p:nvPr/>
        </p:nvSpPr>
        <p:spPr bwMode="auto">
          <a:xfrm>
            <a:off x="285750" y="1173163"/>
            <a:ext cx="8667750" cy="1668542"/>
          </a:xfrm>
          <a:prstGeom prst="wedgeRoundRectCallout">
            <a:avLst>
              <a:gd name="adj1" fmla="val 16556"/>
              <a:gd name="adj2" fmla="val 87690"/>
              <a:gd name="adj3" fmla="val 16667"/>
            </a:avLst>
          </a:prstGeom>
          <a:solidFill>
            <a:schemeClr val="bg1"/>
          </a:solidFill>
          <a:ln w="9525">
            <a:solidFill>
              <a:schemeClr val="tx1"/>
            </a:solidFill>
            <a:miter lim="800000"/>
            <a:headEnd/>
            <a:tailEnd/>
          </a:ln>
          <a:effectLst/>
        </p:spPr>
        <p:txBody>
          <a:bodyPr anchor="ctr">
            <a:spAutoFit/>
          </a:bodyPr>
          <a:lstStyle/>
          <a:p>
            <a:r>
              <a:rPr lang="en-US" sz="2800" dirty="0"/>
              <a:t>I, </a:t>
            </a:r>
            <a:r>
              <a:rPr lang="en-US" b="1" u="sng" dirty="0"/>
              <a:t>Luke</a:t>
            </a:r>
            <a:r>
              <a:rPr lang="en-US" sz="2800" dirty="0"/>
              <a:t>, the </a:t>
            </a:r>
            <a:r>
              <a:rPr lang="en-US" sz="2800" dirty="0" smtClean="0"/>
              <a:t>pediatric </a:t>
            </a:r>
            <a:r>
              <a:rPr lang="en-US" sz="2800" dirty="0"/>
              <a:t>doctor, stay on call </a:t>
            </a:r>
            <a:r>
              <a:rPr lang="en-US" b="1" u="sng" dirty="0"/>
              <a:t>24</a:t>
            </a:r>
            <a:r>
              <a:rPr lang="en-US" sz="2800" dirty="0"/>
              <a:t> hours a day.  I’ve never operated on a </a:t>
            </a:r>
            <a:r>
              <a:rPr lang="en-US" sz="2800" b="1" dirty="0"/>
              <a:t>Spirit</a:t>
            </a:r>
            <a:r>
              <a:rPr lang="en-US" sz="2800" dirty="0"/>
              <a:t>, but </a:t>
            </a:r>
            <a:r>
              <a:rPr lang="en-US" sz="2800" dirty="0" smtClean="0"/>
              <a:t>most B</a:t>
            </a:r>
            <a:r>
              <a:rPr lang="en-US" sz="2800" b="1" dirty="0" smtClean="0"/>
              <a:t>odies</a:t>
            </a:r>
            <a:r>
              <a:rPr lang="en-US" sz="2800" dirty="0" smtClean="0"/>
              <a:t> </a:t>
            </a:r>
            <a:r>
              <a:rPr lang="en-US" sz="2800" dirty="0"/>
              <a:t>I treat are between a yard and a meter long (</a:t>
            </a:r>
            <a:r>
              <a:rPr lang="en-US" b="1" u="sng" dirty="0"/>
              <a:t>36-39</a:t>
            </a:r>
            <a:r>
              <a:rPr lang="en-US" sz="2800" dirty="0"/>
              <a:t> inches). </a:t>
            </a:r>
          </a:p>
        </p:txBody>
      </p:sp>
      <p:grpSp>
        <p:nvGrpSpPr>
          <p:cNvPr id="2" name="Group 1"/>
          <p:cNvGrpSpPr/>
          <p:nvPr/>
        </p:nvGrpSpPr>
        <p:grpSpPr>
          <a:xfrm>
            <a:off x="3124200" y="3198813"/>
            <a:ext cx="4340226" cy="3609975"/>
            <a:chOff x="3124200" y="3198813"/>
            <a:chExt cx="4340226" cy="3609975"/>
          </a:xfrm>
        </p:grpSpPr>
        <p:sp>
          <p:nvSpPr>
            <p:cNvPr id="30738" name="Freeform 18"/>
            <p:cNvSpPr>
              <a:spLocks/>
            </p:cNvSpPr>
            <p:nvPr/>
          </p:nvSpPr>
          <p:spPr bwMode="auto">
            <a:xfrm>
              <a:off x="6738938" y="6380163"/>
              <a:ext cx="449263" cy="93663"/>
            </a:xfrm>
            <a:custGeom>
              <a:avLst/>
              <a:gdLst/>
              <a:ahLst/>
              <a:cxnLst>
                <a:cxn ang="0">
                  <a:pos x="283" y="59"/>
                </a:cxn>
                <a:cxn ang="0">
                  <a:pos x="280" y="55"/>
                </a:cxn>
                <a:cxn ang="0">
                  <a:pos x="275" y="54"/>
                </a:cxn>
                <a:cxn ang="0">
                  <a:pos x="267" y="49"/>
                </a:cxn>
                <a:cxn ang="0">
                  <a:pos x="260" y="47"/>
                </a:cxn>
                <a:cxn ang="0">
                  <a:pos x="247" y="41"/>
                </a:cxn>
                <a:cxn ang="0">
                  <a:pos x="236" y="36"/>
                </a:cxn>
                <a:cxn ang="0">
                  <a:pos x="219" y="31"/>
                </a:cxn>
                <a:cxn ang="0">
                  <a:pos x="205" y="26"/>
                </a:cxn>
                <a:cxn ang="0">
                  <a:pos x="183" y="19"/>
                </a:cxn>
                <a:cxn ang="0">
                  <a:pos x="164" y="14"/>
                </a:cxn>
                <a:cxn ang="0">
                  <a:pos x="141" y="9"/>
                </a:cxn>
                <a:cxn ang="0">
                  <a:pos x="121" y="6"/>
                </a:cxn>
                <a:cxn ang="0">
                  <a:pos x="96" y="1"/>
                </a:cxn>
                <a:cxn ang="0">
                  <a:pos x="74" y="0"/>
                </a:cxn>
                <a:cxn ang="0">
                  <a:pos x="49" y="0"/>
                </a:cxn>
                <a:cxn ang="0">
                  <a:pos x="29" y="3"/>
                </a:cxn>
                <a:cxn ang="0">
                  <a:pos x="26" y="3"/>
                </a:cxn>
                <a:cxn ang="0">
                  <a:pos x="26" y="3"/>
                </a:cxn>
                <a:cxn ang="0">
                  <a:pos x="23" y="3"/>
                </a:cxn>
                <a:cxn ang="0">
                  <a:pos x="23" y="6"/>
                </a:cxn>
                <a:cxn ang="0">
                  <a:pos x="18" y="6"/>
                </a:cxn>
                <a:cxn ang="0">
                  <a:pos x="18" y="11"/>
                </a:cxn>
                <a:cxn ang="0">
                  <a:pos x="13" y="14"/>
                </a:cxn>
                <a:cxn ang="0">
                  <a:pos x="13" y="19"/>
                </a:cxn>
                <a:cxn ang="0">
                  <a:pos x="8" y="22"/>
                </a:cxn>
                <a:cxn ang="0">
                  <a:pos x="8" y="27"/>
                </a:cxn>
                <a:cxn ang="0">
                  <a:pos x="3" y="32"/>
                </a:cxn>
                <a:cxn ang="0">
                  <a:pos x="3" y="37"/>
                </a:cxn>
                <a:cxn ang="0">
                  <a:pos x="0" y="42"/>
                </a:cxn>
                <a:cxn ang="0">
                  <a:pos x="0" y="47"/>
                </a:cxn>
                <a:cxn ang="0">
                  <a:pos x="0" y="52"/>
                </a:cxn>
                <a:cxn ang="0">
                  <a:pos x="0" y="59"/>
                </a:cxn>
                <a:cxn ang="0">
                  <a:pos x="0" y="55"/>
                </a:cxn>
                <a:cxn ang="0">
                  <a:pos x="5" y="55"/>
                </a:cxn>
                <a:cxn ang="0">
                  <a:pos x="10" y="50"/>
                </a:cxn>
                <a:cxn ang="0">
                  <a:pos x="19" y="50"/>
                </a:cxn>
                <a:cxn ang="0">
                  <a:pos x="29" y="45"/>
                </a:cxn>
                <a:cxn ang="0">
                  <a:pos x="42" y="44"/>
                </a:cxn>
                <a:cxn ang="0">
                  <a:pos x="57" y="39"/>
                </a:cxn>
                <a:cxn ang="0">
                  <a:pos x="77" y="39"/>
                </a:cxn>
                <a:cxn ang="0">
                  <a:pos x="95" y="34"/>
                </a:cxn>
                <a:cxn ang="0">
                  <a:pos x="116" y="34"/>
                </a:cxn>
                <a:cxn ang="0">
                  <a:pos x="139" y="34"/>
                </a:cxn>
                <a:cxn ang="0">
                  <a:pos x="165" y="36"/>
                </a:cxn>
                <a:cxn ang="0">
                  <a:pos x="192" y="37"/>
                </a:cxn>
                <a:cxn ang="0">
                  <a:pos x="221" y="42"/>
                </a:cxn>
                <a:cxn ang="0">
                  <a:pos x="251" y="49"/>
                </a:cxn>
                <a:cxn ang="0">
                  <a:pos x="283" y="59"/>
                </a:cxn>
                <a:cxn ang="0">
                  <a:pos x="283" y="59"/>
                </a:cxn>
              </a:cxnLst>
              <a:rect l="0" t="0" r="r" b="b"/>
              <a:pathLst>
                <a:path w="283" h="59">
                  <a:moveTo>
                    <a:pt x="283" y="59"/>
                  </a:moveTo>
                  <a:lnTo>
                    <a:pt x="280" y="55"/>
                  </a:lnTo>
                  <a:lnTo>
                    <a:pt x="275" y="54"/>
                  </a:lnTo>
                  <a:lnTo>
                    <a:pt x="267" y="49"/>
                  </a:lnTo>
                  <a:lnTo>
                    <a:pt x="260" y="47"/>
                  </a:lnTo>
                  <a:lnTo>
                    <a:pt x="247" y="41"/>
                  </a:lnTo>
                  <a:lnTo>
                    <a:pt x="236" y="36"/>
                  </a:lnTo>
                  <a:lnTo>
                    <a:pt x="219" y="31"/>
                  </a:lnTo>
                  <a:lnTo>
                    <a:pt x="205" y="26"/>
                  </a:lnTo>
                  <a:lnTo>
                    <a:pt x="183" y="19"/>
                  </a:lnTo>
                  <a:lnTo>
                    <a:pt x="164" y="14"/>
                  </a:lnTo>
                  <a:lnTo>
                    <a:pt x="141" y="9"/>
                  </a:lnTo>
                  <a:lnTo>
                    <a:pt x="121" y="6"/>
                  </a:lnTo>
                  <a:lnTo>
                    <a:pt x="96" y="1"/>
                  </a:lnTo>
                  <a:lnTo>
                    <a:pt x="74" y="0"/>
                  </a:lnTo>
                  <a:lnTo>
                    <a:pt x="49" y="0"/>
                  </a:lnTo>
                  <a:lnTo>
                    <a:pt x="29" y="3"/>
                  </a:lnTo>
                  <a:lnTo>
                    <a:pt x="26" y="3"/>
                  </a:lnTo>
                  <a:lnTo>
                    <a:pt x="26" y="3"/>
                  </a:lnTo>
                  <a:lnTo>
                    <a:pt x="23" y="3"/>
                  </a:lnTo>
                  <a:lnTo>
                    <a:pt x="23" y="6"/>
                  </a:lnTo>
                  <a:lnTo>
                    <a:pt x="18" y="6"/>
                  </a:lnTo>
                  <a:lnTo>
                    <a:pt x="18" y="11"/>
                  </a:lnTo>
                  <a:lnTo>
                    <a:pt x="13" y="14"/>
                  </a:lnTo>
                  <a:lnTo>
                    <a:pt x="13" y="19"/>
                  </a:lnTo>
                  <a:lnTo>
                    <a:pt x="8" y="22"/>
                  </a:lnTo>
                  <a:lnTo>
                    <a:pt x="8" y="27"/>
                  </a:lnTo>
                  <a:lnTo>
                    <a:pt x="3" y="32"/>
                  </a:lnTo>
                  <a:lnTo>
                    <a:pt x="3" y="37"/>
                  </a:lnTo>
                  <a:lnTo>
                    <a:pt x="0" y="42"/>
                  </a:lnTo>
                  <a:lnTo>
                    <a:pt x="0" y="47"/>
                  </a:lnTo>
                  <a:lnTo>
                    <a:pt x="0" y="52"/>
                  </a:lnTo>
                  <a:lnTo>
                    <a:pt x="0" y="59"/>
                  </a:lnTo>
                  <a:lnTo>
                    <a:pt x="0" y="55"/>
                  </a:lnTo>
                  <a:lnTo>
                    <a:pt x="5" y="55"/>
                  </a:lnTo>
                  <a:lnTo>
                    <a:pt x="10" y="50"/>
                  </a:lnTo>
                  <a:lnTo>
                    <a:pt x="19" y="50"/>
                  </a:lnTo>
                  <a:lnTo>
                    <a:pt x="29" y="45"/>
                  </a:lnTo>
                  <a:lnTo>
                    <a:pt x="42" y="44"/>
                  </a:lnTo>
                  <a:lnTo>
                    <a:pt x="57" y="39"/>
                  </a:lnTo>
                  <a:lnTo>
                    <a:pt x="77" y="39"/>
                  </a:lnTo>
                  <a:lnTo>
                    <a:pt x="95" y="34"/>
                  </a:lnTo>
                  <a:lnTo>
                    <a:pt x="116" y="34"/>
                  </a:lnTo>
                  <a:lnTo>
                    <a:pt x="139" y="34"/>
                  </a:lnTo>
                  <a:lnTo>
                    <a:pt x="165" y="36"/>
                  </a:lnTo>
                  <a:lnTo>
                    <a:pt x="192" y="37"/>
                  </a:lnTo>
                  <a:lnTo>
                    <a:pt x="221" y="42"/>
                  </a:lnTo>
                  <a:lnTo>
                    <a:pt x="251" y="49"/>
                  </a:lnTo>
                  <a:lnTo>
                    <a:pt x="283" y="59"/>
                  </a:lnTo>
                  <a:lnTo>
                    <a:pt x="283"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9" name="Freeform 19"/>
            <p:cNvSpPr>
              <a:spLocks/>
            </p:cNvSpPr>
            <p:nvPr/>
          </p:nvSpPr>
          <p:spPr bwMode="auto">
            <a:xfrm>
              <a:off x="7188200" y="5437188"/>
              <a:ext cx="144463" cy="1036638"/>
            </a:xfrm>
            <a:custGeom>
              <a:avLst/>
              <a:gdLst/>
              <a:ahLst/>
              <a:cxnLst>
                <a:cxn ang="0">
                  <a:pos x="91" y="10"/>
                </a:cxn>
                <a:cxn ang="0">
                  <a:pos x="0" y="653"/>
                </a:cxn>
                <a:cxn ang="0">
                  <a:pos x="15" y="0"/>
                </a:cxn>
                <a:cxn ang="0">
                  <a:pos x="91" y="10"/>
                </a:cxn>
                <a:cxn ang="0">
                  <a:pos x="91" y="10"/>
                </a:cxn>
              </a:cxnLst>
              <a:rect l="0" t="0" r="r" b="b"/>
              <a:pathLst>
                <a:path w="91" h="653">
                  <a:moveTo>
                    <a:pt x="91" y="10"/>
                  </a:moveTo>
                  <a:lnTo>
                    <a:pt x="0" y="653"/>
                  </a:lnTo>
                  <a:lnTo>
                    <a:pt x="15" y="0"/>
                  </a:lnTo>
                  <a:lnTo>
                    <a:pt x="91" y="10"/>
                  </a:lnTo>
                  <a:lnTo>
                    <a:pt x="91" y="1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0" name="Freeform 20"/>
            <p:cNvSpPr>
              <a:spLocks/>
            </p:cNvSpPr>
            <p:nvPr/>
          </p:nvSpPr>
          <p:spPr bwMode="auto">
            <a:xfrm>
              <a:off x="7092950" y="5310188"/>
              <a:ext cx="127000" cy="1163638"/>
            </a:xfrm>
            <a:custGeom>
              <a:avLst/>
              <a:gdLst/>
              <a:ahLst/>
              <a:cxnLst>
                <a:cxn ang="0">
                  <a:pos x="0" y="0"/>
                </a:cxn>
                <a:cxn ang="0">
                  <a:pos x="60" y="733"/>
                </a:cxn>
                <a:cxn ang="0">
                  <a:pos x="80" y="80"/>
                </a:cxn>
                <a:cxn ang="0">
                  <a:pos x="0" y="0"/>
                </a:cxn>
                <a:cxn ang="0">
                  <a:pos x="0" y="0"/>
                </a:cxn>
              </a:cxnLst>
              <a:rect l="0" t="0" r="r" b="b"/>
              <a:pathLst>
                <a:path w="80" h="733">
                  <a:moveTo>
                    <a:pt x="0" y="0"/>
                  </a:moveTo>
                  <a:lnTo>
                    <a:pt x="60" y="733"/>
                  </a:lnTo>
                  <a:lnTo>
                    <a:pt x="80" y="8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1" name="Freeform 21"/>
            <p:cNvSpPr>
              <a:spLocks/>
            </p:cNvSpPr>
            <p:nvPr/>
          </p:nvSpPr>
          <p:spPr bwMode="auto">
            <a:xfrm>
              <a:off x="7204075" y="5476876"/>
              <a:ext cx="128588" cy="109538"/>
            </a:xfrm>
            <a:custGeom>
              <a:avLst/>
              <a:gdLst/>
              <a:ahLst/>
              <a:cxnLst>
                <a:cxn ang="0">
                  <a:pos x="69" y="69"/>
                </a:cxn>
                <a:cxn ang="0">
                  <a:pos x="66" y="65"/>
                </a:cxn>
                <a:cxn ang="0">
                  <a:pos x="66" y="65"/>
                </a:cxn>
                <a:cxn ang="0">
                  <a:pos x="64" y="60"/>
                </a:cxn>
                <a:cxn ang="0">
                  <a:pos x="64" y="60"/>
                </a:cxn>
                <a:cxn ang="0">
                  <a:pos x="59" y="55"/>
                </a:cxn>
                <a:cxn ang="0">
                  <a:pos x="56" y="55"/>
                </a:cxn>
                <a:cxn ang="0">
                  <a:pos x="51" y="50"/>
                </a:cxn>
                <a:cxn ang="0">
                  <a:pos x="51" y="50"/>
                </a:cxn>
                <a:cxn ang="0">
                  <a:pos x="44" y="46"/>
                </a:cxn>
                <a:cxn ang="0">
                  <a:pos x="40" y="46"/>
                </a:cxn>
                <a:cxn ang="0">
                  <a:pos x="35" y="46"/>
                </a:cxn>
                <a:cxn ang="0">
                  <a:pos x="30" y="47"/>
                </a:cxn>
                <a:cxn ang="0">
                  <a:pos x="22" y="49"/>
                </a:cxn>
                <a:cxn ang="0">
                  <a:pos x="17" y="54"/>
                </a:cxn>
                <a:cxn ang="0">
                  <a:pos x="10" y="59"/>
                </a:cxn>
                <a:cxn ang="0">
                  <a:pos x="5" y="69"/>
                </a:cxn>
                <a:cxn ang="0">
                  <a:pos x="0" y="5"/>
                </a:cxn>
                <a:cxn ang="0">
                  <a:pos x="81" y="0"/>
                </a:cxn>
                <a:cxn ang="0">
                  <a:pos x="69" y="69"/>
                </a:cxn>
                <a:cxn ang="0">
                  <a:pos x="69" y="69"/>
                </a:cxn>
              </a:cxnLst>
              <a:rect l="0" t="0" r="r" b="b"/>
              <a:pathLst>
                <a:path w="81" h="69">
                  <a:moveTo>
                    <a:pt x="69" y="69"/>
                  </a:moveTo>
                  <a:lnTo>
                    <a:pt x="66" y="65"/>
                  </a:lnTo>
                  <a:lnTo>
                    <a:pt x="66" y="65"/>
                  </a:lnTo>
                  <a:lnTo>
                    <a:pt x="64" y="60"/>
                  </a:lnTo>
                  <a:lnTo>
                    <a:pt x="64" y="60"/>
                  </a:lnTo>
                  <a:lnTo>
                    <a:pt x="59" y="55"/>
                  </a:lnTo>
                  <a:lnTo>
                    <a:pt x="56" y="55"/>
                  </a:lnTo>
                  <a:lnTo>
                    <a:pt x="51" y="50"/>
                  </a:lnTo>
                  <a:lnTo>
                    <a:pt x="51" y="50"/>
                  </a:lnTo>
                  <a:lnTo>
                    <a:pt x="44" y="46"/>
                  </a:lnTo>
                  <a:lnTo>
                    <a:pt x="40" y="46"/>
                  </a:lnTo>
                  <a:lnTo>
                    <a:pt x="35" y="46"/>
                  </a:lnTo>
                  <a:lnTo>
                    <a:pt x="30" y="47"/>
                  </a:lnTo>
                  <a:lnTo>
                    <a:pt x="22" y="49"/>
                  </a:lnTo>
                  <a:lnTo>
                    <a:pt x="17" y="54"/>
                  </a:lnTo>
                  <a:lnTo>
                    <a:pt x="10" y="59"/>
                  </a:lnTo>
                  <a:lnTo>
                    <a:pt x="5" y="69"/>
                  </a:lnTo>
                  <a:lnTo>
                    <a:pt x="0" y="5"/>
                  </a:lnTo>
                  <a:lnTo>
                    <a:pt x="81" y="0"/>
                  </a:lnTo>
                  <a:lnTo>
                    <a:pt x="69" y="69"/>
                  </a:lnTo>
                  <a:lnTo>
                    <a:pt x="69"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2" name="Freeform 22"/>
            <p:cNvSpPr>
              <a:spLocks/>
            </p:cNvSpPr>
            <p:nvPr/>
          </p:nvSpPr>
          <p:spPr bwMode="auto">
            <a:xfrm>
              <a:off x="3573463" y="5395913"/>
              <a:ext cx="142875" cy="973138"/>
            </a:xfrm>
            <a:custGeom>
              <a:avLst/>
              <a:gdLst/>
              <a:ahLst/>
              <a:cxnLst>
                <a:cxn ang="0">
                  <a:pos x="90" y="11"/>
                </a:cxn>
                <a:cxn ang="0">
                  <a:pos x="0" y="613"/>
                </a:cxn>
                <a:cxn ang="0">
                  <a:pos x="15" y="0"/>
                </a:cxn>
                <a:cxn ang="0">
                  <a:pos x="90" y="11"/>
                </a:cxn>
                <a:cxn ang="0">
                  <a:pos x="90" y="11"/>
                </a:cxn>
              </a:cxnLst>
              <a:rect l="0" t="0" r="r" b="b"/>
              <a:pathLst>
                <a:path w="90" h="613">
                  <a:moveTo>
                    <a:pt x="90" y="11"/>
                  </a:moveTo>
                  <a:lnTo>
                    <a:pt x="0" y="613"/>
                  </a:lnTo>
                  <a:lnTo>
                    <a:pt x="15" y="0"/>
                  </a:lnTo>
                  <a:lnTo>
                    <a:pt x="90" y="11"/>
                  </a:lnTo>
                  <a:lnTo>
                    <a:pt x="90" y="11"/>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3" name="Freeform 23"/>
            <p:cNvSpPr>
              <a:spLocks/>
            </p:cNvSpPr>
            <p:nvPr/>
          </p:nvSpPr>
          <p:spPr bwMode="auto">
            <a:xfrm>
              <a:off x="3479800" y="5286376"/>
              <a:ext cx="128588" cy="1082675"/>
            </a:xfrm>
            <a:custGeom>
              <a:avLst/>
              <a:gdLst/>
              <a:ahLst/>
              <a:cxnLst>
                <a:cxn ang="0">
                  <a:pos x="0" y="0"/>
                </a:cxn>
                <a:cxn ang="0">
                  <a:pos x="59" y="682"/>
                </a:cxn>
                <a:cxn ang="0">
                  <a:pos x="81" y="69"/>
                </a:cxn>
                <a:cxn ang="0">
                  <a:pos x="0" y="0"/>
                </a:cxn>
                <a:cxn ang="0">
                  <a:pos x="0" y="0"/>
                </a:cxn>
              </a:cxnLst>
              <a:rect l="0" t="0" r="r" b="b"/>
              <a:pathLst>
                <a:path w="81" h="682">
                  <a:moveTo>
                    <a:pt x="0" y="0"/>
                  </a:moveTo>
                  <a:lnTo>
                    <a:pt x="59" y="682"/>
                  </a:lnTo>
                  <a:lnTo>
                    <a:pt x="81" y="69"/>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4" name="Freeform 24"/>
            <p:cNvSpPr>
              <a:spLocks/>
            </p:cNvSpPr>
            <p:nvPr/>
          </p:nvSpPr>
          <p:spPr bwMode="auto">
            <a:xfrm>
              <a:off x="3589338" y="5476876"/>
              <a:ext cx="112713" cy="142875"/>
            </a:xfrm>
            <a:custGeom>
              <a:avLst/>
              <a:gdLst/>
              <a:ahLst/>
              <a:cxnLst>
                <a:cxn ang="0">
                  <a:pos x="0" y="73"/>
                </a:cxn>
                <a:cxn ang="0">
                  <a:pos x="0" y="70"/>
                </a:cxn>
                <a:cxn ang="0">
                  <a:pos x="0" y="70"/>
                </a:cxn>
                <a:cxn ang="0">
                  <a:pos x="2" y="65"/>
                </a:cxn>
                <a:cxn ang="0">
                  <a:pos x="7" y="65"/>
                </a:cxn>
                <a:cxn ang="0">
                  <a:pos x="10" y="60"/>
                </a:cxn>
                <a:cxn ang="0">
                  <a:pos x="15" y="60"/>
                </a:cxn>
                <a:cxn ang="0">
                  <a:pos x="20" y="57"/>
                </a:cxn>
                <a:cxn ang="0">
                  <a:pos x="25" y="57"/>
                </a:cxn>
                <a:cxn ang="0">
                  <a:pos x="30" y="55"/>
                </a:cxn>
                <a:cxn ang="0">
                  <a:pos x="34" y="55"/>
                </a:cxn>
                <a:cxn ang="0">
                  <a:pos x="39" y="55"/>
                </a:cxn>
                <a:cxn ang="0">
                  <a:pos x="46" y="59"/>
                </a:cxn>
                <a:cxn ang="0">
                  <a:pos x="51" y="62"/>
                </a:cxn>
                <a:cxn ang="0">
                  <a:pos x="56" y="69"/>
                </a:cxn>
                <a:cxn ang="0">
                  <a:pos x="61" y="78"/>
                </a:cxn>
                <a:cxn ang="0">
                  <a:pos x="66" y="90"/>
                </a:cxn>
                <a:cxn ang="0">
                  <a:pos x="71" y="54"/>
                </a:cxn>
                <a:cxn ang="0">
                  <a:pos x="12" y="0"/>
                </a:cxn>
                <a:cxn ang="0">
                  <a:pos x="0" y="73"/>
                </a:cxn>
                <a:cxn ang="0">
                  <a:pos x="0" y="73"/>
                </a:cxn>
              </a:cxnLst>
              <a:rect l="0" t="0" r="r" b="b"/>
              <a:pathLst>
                <a:path w="71" h="90">
                  <a:moveTo>
                    <a:pt x="0" y="73"/>
                  </a:moveTo>
                  <a:lnTo>
                    <a:pt x="0" y="70"/>
                  </a:lnTo>
                  <a:lnTo>
                    <a:pt x="0" y="70"/>
                  </a:lnTo>
                  <a:lnTo>
                    <a:pt x="2" y="65"/>
                  </a:lnTo>
                  <a:lnTo>
                    <a:pt x="7" y="65"/>
                  </a:lnTo>
                  <a:lnTo>
                    <a:pt x="10" y="60"/>
                  </a:lnTo>
                  <a:lnTo>
                    <a:pt x="15" y="60"/>
                  </a:lnTo>
                  <a:lnTo>
                    <a:pt x="20" y="57"/>
                  </a:lnTo>
                  <a:lnTo>
                    <a:pt x="25" y="57"/>
                  </a:lnTo>
                  <a:lnTo>
                    <a:pt x="30" y="55"/>
                  </a:lnTo>
                  <a:lnTo>
                    <a:pt x="34" y="55"/>
                  </a:lnTo>
                  <a:lnTo>
                    <a:pt x="39" y="55"/>
                  </a:lnTo>
                  <a:lnTo>
                    <a:pt x="46" y="59"/>
                  </a:lnTo>
                  <a:lnTo>
                    <a:pt x="51" y="62"/>
                  </a:lnTo>
                  <a:lnTo>
                    <a:pt x="56" y="69"/>
                  </a:lnTo>
                  <a:lnTo>
                    <a:pt x="61" y="78"/>
                  </a:lnTo>
                  <a:lnTo>
                    <a:pt x="66" y="90"/>
                  </a:lnTo>
                  <a:lnTo>
                    <a:pt x="71" y="54"/>
                  </a:lnTo>
                  <a:lnTo>
                    <a:pt x="12" y="0"/>
                  </a:lnTo>
                  <a:lnTo>
                    <a:pt x="0" y="73"/>
                  </a:lnTo>
                  <a:lnTo>
                    <a:pt x="0"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5" name="Freeform 25"/>
            <p:cNvSpPr>
              <a:spLocks/>
            </p:cNvSpPr>
            <p:nvPr/>
          </p:nvSpPr>
          <p:spPr bwMode="auto">
            <a:xfrm>
              <a:off x="4065588" y="5586413"/>
              <a:ext cx="149225" cy="1108075"/>
            </a:xfrm>
            <a:custGeom>
              <a:avLst/>
              <a:gdLst/>
              <a:ahLst/>
              <a:cxnLst>
                <a:cxn ang="0">
                  <a:pos x="94" y="9"/>
                </a:cxn>
                <a:cxn ang="0">
                  <a:pos x="0" y="698"/>
                </a:cxn>
                <a:cxn ang="0">
                  <a:pos x="20" y="0"/>
                </a:cxn>
                <a:cxn ang="0">
                  <a:pos x="94" y="9"/>
                </a:cxn>
                <a:cxn ang="0">
                  <a:pos x="94" y="9"/>
                </a:cxn>
              </a:cxnLst>
              <a:rect l="0" t="0" r="r" b="b"/>
              <a:pathLst>
                <a:path w="94" h="698">
                  <a:moveTo>
                    <a:pt x="94" y="9"/>
                  </a:moveTo>
                  <a:lnTo>
                    <a:pt x="0" y="698"/>
                  </a:lnTo>
                  <a:lnTo>
                    <a:pt x="20" y="0"/>
                  </a:lnTo>
                  <a:lnTo>
                    <a:pt x="94" y="9"/>
                  </a:lnTo>
                  <a:lnTo>
                    <a:pt x="94" y="9"/>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6" name="Freeform 26"/>
            <p:cNvSpPr>
              <a:spLocks/>
            </p:cNvSpPr>
            <p:nvPr/>
          </p:nvSpPr>
          <p:spPr bwMode="auto">
            <a:xfrm>
              <a:off x="3968750" y="5461001"/>
              <a:ext cx="136525" cy="1233488"/>
            </a:xfrm>
            <a:custGeom>
              <a:avLst/>
              <a:gdLst/>
              <a:ahLst/>
              <a:cxnLst>
                <a:cxn ang="0">
                  <a:pos x="0" y="0"/>
                </a:cxn>
                <a:cxn ang="0">
                  <a:pos x="61" y="777"/>
                </a:cxn>
                <a:cxn ang="0">
                  <a:pos x="86" y="79"/>
                </a:cxn>
                <a:cxn ang="0">
                  <a:pos x="0" y="0"/>
                </a:cxn>
                <a:cxn ang="0">
                  <a:pos x="0" y="0"/>
                </a:cxn>
              </a:cxnLst>
              <a:rect l="0" t="0" r="r" b="b"/>
              <a:pathLst>
                <a:path w="86" h="777">
                  <a:moveTo>
                    <a:pt x="0" y="0"/>
                  </a:moveTo>
                  <a:lnTo>
                    <a:pt x="61" y="777"/>
                  </a:lnTo>
                  <a:lnTo>
                    <a:pt x="86" y="79"/>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7" name="Freeform 27"/>
            <p:cNvSpPr>
              <a:spLocks/>
            </p:cNvSpPr>
            <p:nvPr/>
          </p:nvSpPr>
          <p:spPr bwMode="auto">
            <a:xfrm>
              <a:off x="4089400" y="5665788"/>
              <a:ext cx="117475" cy="101600"/>
            </a:xfrm>
            <a:custGeom>
              <a:avLst/>
              <a:gdLst/>
              <a:ahLst/>
              <a:cxnLst>
                <a:cxn ang="0">
                  <a:pos x="64" y="54"/>
                </a:cxn>
                <a:cxn ang="0">
                  <a:pos x="60" y="51"/>
                </a:cxn>
                <a:cxn ang="0">
                  <a:pos x="60" y="51"/>
                </a:cxn>
                <a:cxn ang="0">
                  <a:pos x="59" y="46"/>
                </a:cxn>
                <a:cxn ang="0">
                  <a:pos x="59" y="46"/>
                </a:cxn>
                <a:cxn ang="0">
                  <a:pos x="54" y="41"/>
                </a:cxn>
                <a:cxn ang="0">
                  <a:pos x="51" y="41"/>
                </a:cxn>
                <a:cxn ang="0">
                  <a:pos x="46" y="38"/>
                </a:cxn>
                <a:cxn ang="0">
                  <a:pos x="46" y="38"/>
                </a:cxn>
                <a:cxn ang="0">
                  <a:pos x="39" y="35"/>
                </a:cxn>
                <a:cxn ang="0">
                  <a:pos x="34" y="35"/>
                </a:cxn>
                <a:cxn ang="0">
                  <a:pos x="29" y="35"/>
                </a:cxn>
                <a:cxn ang="0">
                  <a:pos x="24" y="38"/>
                </a:cxn>
                <a:cxn ang="0">
                  <a:pos x="16" y="40"/>
                </a:cxn>
                <a:cxn ang="0">
                  <a:pos x="11" y="45"/>
                </a:cxn>
                <a:cxn ang="0">
                  <a:pos x="5" y="53"/>
                </a:cxn>
                <a:cxn ang="0">
                  <a:pos x="0" y="64"/>
                </a:cxn>
                <a:cxn ang="0">
                  <a:pos x="0" y="0"/>
                </a:cxn>
                <a:cxn ang="0">
                  <a:pos x="74" y="0"/>
                </a:cxn>
                <a:cxn ang="0">
                  <a:pos x="64" y="54"/>
                </a:cxn>
                <a:cxn ang="0">
                  <a:pos x="64" y="54"/>
                </a:cxn>
              </a:cxnLst>
              <a:rect l="0" t="0" r="r" b="b"/>
              <a:pathLst>
                <a:path w="74" h="64">
                  <a:moveTo>
                    <a:pt x="64" y="54"/>
                  </a:moveTo>
                  <a:lnTo>
                    <a:pt x="60" y="51"/>
                  </a:lnTo>
                  <a:lnTo>
                    <a:pt x="60" y="51"/>
                  </a:lnTo>
                  <a:lnTo>
                    <a:pt x="59" y="46"/>
                  </a:lnTo>
                  <a:lnTo>
                    <a:pt x="59" y="46"/>
                  </a:lnTo>
                  <a:lnTo>
                    <a:pt x="54" y="41"/>
                  </a:lnTo>
                  <a:lnTo>
                    <a:pt x="51" y="41"/>
                  </a:lnTo>
                  <a:lnTo>
                    <a:pt x="46" y="38"/>
                  </a:lnTo>
                  <a:lnTo>
                    <a:pt x="46" y="38"/>
                  </a:lnTo>
                  <a:lnTo>
                    <a:pt x="39" y="35"/>
                  </a:lnTo>
                  <a:lnTo>
                    <a:pt x="34" y="35"/>
                  </a:lnTo>
                  <a:lnTo>
                    <a:pt x="29" y="35"/>
                  </a:lnTo>
                  <a:lnTo>
                    <a:pt x="24" y="38"/>
                  </a:lnTo>
                  <a:lnTo>
                    <a:pt x="16" y="40"/>
                  </a:lnTo>
                  <a:lnTo>
                    <a:pt x="11" y="45"/>
                  </a:lnTo>
                  <a:lnTo>
                    <a:pt x="5" y="53"/>
                  </a:lnTo>
                  <a:lnTo>
                    <a:pt x="0" y="64"/>
                  </a:lnTo>
                  <a:lnTo>
                    <a:pt x="0" y="0"/>
                  </a:lnTo>
                  <a:lnTo>
                    <a:pt x="74" y="0"/>
                  </a:lnTo>
                  <a:lnTo>
                    <a:pt x="64" y="54"/>
                  </a:lnTo>
                  <a:lnTo>
                    <a:pt x="64"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8" name="Freeform 28"/>
            <p:cNvSpPr>
              <a:spLocks/>
            </p:cNvSpPr>
            <p:nvPr/>
          </p:nvSpPr>
          <p:spPr bwMode="auto">
            <a:xfrm>
              <a:off x="3829050" y="5167313"/>
              <a:ext cx="3627438" cy="514350"/>
            </a:xfrm>
            <a:custGeom>
              <a:avLst/>
              <a:gdLst/>
              <a:ahLst/>
              <a:cxnLst>
                <a:cxn ang="0">
                  <a:pos x="0" y="324"/>
                </a:cxn>
                <a:cxn ang="0">
                  <a:pos x="2266" y="190"/>
                </a:cxn>
                <a:cxn ang="0">
                  <a:pos x="2285" y="0"/>
                </a:cxn>
                <a:cxn ang="0">
                  <a:pos x="15" y="104"/>
                </a:cxn>
                <a:cxn ang="0">
                  <a:pos x="0" y="324"/>
                </a:cxn>
                <a:cxn ang="0">
                  <a:pos x="0" y="324"/>
                </a:cxn>
              </a:cxnLst>
              <a:rect l="0" t="0" r="r" b="b"/>
              <a:pathLst>
                <a:path w="2285" h="324">
                  <a:moveTo>
                    <a:pt x="0" y="324"/>
                  </a:moveTo>
                  <a:lnTo>
                    <a:pt x="2266" y="190"/>
                  </a:lnTo>
                  <a:lnTo>
                    <a:pt x="2285" y="0"/>
                  </a:lnTo>
                  <a:lnTo>
                    <a:pt x="15" y="104"/>
                  </a:lnTo>
                  <a:lnTo>
                    <a:pt x="0" y="324"/>
                  </a:lnTo>
                  <a:lnTo>
                    <a:pt x="0" y="324"/>
                  </a:lnTo>
                  <a:close/>
                </a:path>
              </a:pathLst>
            </a:custGeom>
            <a:solidFill>
              <a:srgbClr val="7272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9" name="Freeform 29"/>
            <p:cNvSpPr>
              <a:spLocks/>
            </p:cNvSpPr>
            <p:nvPr/>
          </p:nvSpPr>
          <p:spPr bwMode="auto">
            <a:xfrm>
              <a:off x="3402013" y="4851401"/>
              <a:ext cx="4062413" cy="481013"/>
            </a:xfrm>
            <a:custGeom>
              <a:avLst/>
              <a:gdLst/>
              <a:ahLst/>
              <a:cxnLst>
                <a:cxn ang="0">
                  <a:pos x="284" y="303"/>
                </a:cxn>
                <a:cxn ang="0">
                  <a:pos x="2559" y="199"/>
                </a:cxn>
                <a:cxn ang="0">
                  <a:pos x="2097" y="0"/>
                </a:cxn>
                <a:cxn ang="0">
                  <a:pos x="0" y="49"/>
                </a:cxn>
                <a:cxn ang="0">
                  <a:pos x="284" y="303"/>
                </a:cxn>
                <a:cxn ang="0">
                  <a:pos x="284" y="303"/>
                </a:cxn>
              </a:cxnLst>
              <a:rect l="0" t="0" r="r" b="b"/>
              <a:pathLst>
                <a:path w="2559" h="303">
                  <a:moveTo>
                    <a:pt x="284" y="303"/>
                  </a:moveTo>
                  <a:lnTo>
                    <a:pt x="2559" y="199"/>
                  </a:lnTo>
                  <a:lnTo>
                    <a:pt x="2097" y="0"/>
                  </a:lnTo>
                  <a:lnTo>
                    <a:pt x="0" y="49"/>
                  </a:lnTo>
                  <a:lnTo>
                    <a:pt x="284" y="303"/>
                  </a:lnTo>
                  <a:lnTo>
                    <a:pt x="284" y="303"/>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0" name="Freeform 30"/>
            <p:cNvSpPr>
              <a:spLocks/>
            </p:cNvSpPr>
            <p:nvPr/>
          </p:nvSpPr>
          <p:spPr bwMode="auto">
            <a:xfrm>
              <a:off x="3402013" y="4929188"/>
              <a:ext cx="450850" cy="752475"/>
            </a:xfrm>
            <a:custGeom>
              <a:avLst/>
              <a:gdLst/>
              <a:ahLst/>
              <a:cxnLst>
                <a:cxn ang="0">
                  <a:pos x="0" y="220"/>
                </a:cxn>
                <a:cxn ang="0">
                  <a:pos x="269" y="474"/>
                </a:cxn>
                <a:cxn ang="0">
                  <a:pos x="284" y="254"/>
                </a:cxn>
                <a:cxn ang="0">
                  <a:pos x="0" y="0"/>
                </a:cxn>
                <a:cxn ang="0">
                  <a:pos x="0" y="220"/>
                </a:cxn>
                <a:cxn ang="0">
                  <a:pos x="0" y="220"/>
                </a:cxn>
              </a:cxnLst>
              <a:rect l="0" t="0" r="r" b="b"/>
              <a:pathLst>
                <a:path w="284" h="474">
                  <a:moveTo>
                    <a:pt x="0" y="220"/>
                  </a:moveTo>
                  <a:lnTo>
                    <a:pt x="269" y="474"/>
                  </a:lnTo>
                  <a:lnTo>
                    <a:pt x="284" y="254"/>
                  </a:lnTo>
                  <a:lnTo>
                    <a:pt x="0" y="0"/>
                  </a:lnTo>
                  <a:lnTo>
                    <a:pt x="0" y="220"/>
                  </a:lnTo>
                  <a:lnTo>
                    <a:pt x="0" y="2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1" name="Freeform 31"/>
            <p:cNvSpPr>
              <a:spLocks/>
            </p:cNvSpPr>
            <p:nvPr/>
          </p:nvSpPr>
          <p:spPr bwMode="auto">
            <a:xfrm>
              <a:off x="3670300" y="4914901"/>
              <a:ext cx="3414713" cy="346075"/>
            </a:xfrm>
            <a:custGeom>
              <a:avLst/>
              <a:gdLst/>
              <a:ahLst/>
              <a:cxnLst>
                <a:cxn ang="0">
                  <a:pos x="6" y="55"/>
                </a:cxn>
                <a:cxn ang="0">
                  <a:pos x="39" y="57"/>
                </a:cxn>
                <a:cxn ang="0">
                  <a:pos x="93" y="63"/>
                </a:cxn>
                <a:cxn ang="0">
                  <a:pos x="152" y="63"/>
                </a:cxn>
                <a:cxn ang="0">
                  <a:pos x="218" y="67"/>
                </a:cxn>
                <a:cxn ang="0">
                  <a:pos x="602" y="50"/>
                </a:cxn>
                <a:cxn ang="0">
                  <a:pos x="616" y="45"/>
                </a:cxn>
                <a:cxn ang="0">
                  <a:pos x="664" y="41"/>
                </a:cxn>
                <a:cxn ang="0">
                  <a:pos x="728" y="36"/>
                </a:cxn>
                <a:cxn ang="0">
                  <a:pos x="802" y="36"/>
                </a:cxn>
                <a:cxn ang="0">
                  <a:pos x="872" y="34"/>
                </a:cxn>
                <a:cxn ang="0">
                  <a:pos x="1738" y="13"/>
                </a:cxn>
                <a:cxn ang="0">
                  <a:pos x="1756" y="13"/>
                </a:cxn>
                <a:cxn ang="0">
                  <a:pos x="1790" y="11"/>
                </a:cxn>
                <a:cxn ang="0">
                  <a:pos x="1829" y="6"/>
                </a:cxn>
                <a:cxn ang="0">
                  <a:pos x="1867" y="1"/>
                </a:cxn>
                <a:cxn ang="0">
                  <a:pos x="1897" y="0"/>
                </a:cxn>
                <a:cxn ang="0">
                  <a:pos x="1903" y="6"/>
                </a:cxn>
                <a:cxn ang="0">
                  <a:pos x="1929" y="24"/>
                </a:cxn>
                <a:cxn ang="0">
                  <a:pos x="1974" y="52"/>
                </a:cxn>
                <a:cxn ang="0">
                  <a:pos x="2038" y="82"/>
                </a:cxn>
                <a:cxn ang="0">
                  <a:pos x="2118" y="109"/>
                </a:cxn>
                <a:cxn ang="0">
                  <a:pos x="2148" y="119"/>
                </a:cxn>
                <a:cxn ang="0">
                  <a:pos x="2138" y="122"/>
                </a:cxn>
                <a:cxn ang="0">
                  <a:pos x="2116" y="131"/>
                </a:cxn>
                <a:cxn ang="0">
                  <a:pos x="2069" y="132"/>
                </a:cxn>
                <a:cxn ang="0">
                  <a:pos x="2000" y="136"/>
                </a:cxn>
                <a:cxn ang="0">
                  <a:pos x="1933" y="134"/>
                </a:cxn>
                <a:cxn ang="0">
                  <a:pos x="1887" y="134"/>
                </a:cxn>
                <a:cxn ang="0">
                  <a:pos x="1802" y="134"/>
                </a:cxn>
                <a:cxn ang="0">
                  <a:pos x="1703" y="137"/>
                </a:cxn>
                <a:cxn ang="0">
                  <a:pos x="1611" y="142"/>
                </a:cxn>
                <a:cxn ang="0">
                  <a:pos x="1549" y="154"/>
                </a:cxn>
                <a:cxn ang="0">
                  <a:pos x="1074" y="168"/>
                </a:cxn>
                <a:cxn ang="0">
                  <a:pos x="1008" y="173"/>
                </a:cxn>
                <a:cxn ang="0">
                  <a:pos x="910" y="188"/>
                </a:cxn>
                <a:cxn ang="0">
                  <a:pos x="793" y="191"/>
                </a:cxn>
                <a:cxn ang="0">
                  <a:pos x="690" y="193"/>
                </a:cxn>
                <a:cxn ang="0">
                  <a:pos x="633" y="188"/>
                </a:cxn>
                <a:cxn ang="0">
                  <a:pos x="587" y="188"/>
                </a:cxn>
                <a:cxn ang="0">
                  <a:pos x="500" y="188"/>
                </a:cxn>
                <a:cxn ang="0">
                  <a:pos x="402" y="191"/>
                </a:cxn>
                <a:cxn ang="0">
                  <a:pos x="306" y="198"/>
                </a:cxn>
                <a:cxn ang="0">
                  <a:pos x="239" y="214"/>
                </a:cxn>
                <a:cxn ang="0">
                  <a:pos x="234" y="214"/>
                </a:cxn>
                <a:cxn ang="0">
                  <a:pos x="229" y="214"/>
                </a:cxn>
                <a:cxn ang="0">
                  <a:pos x="220" y="213"/>
                </a:cxn>
                <a:cxn ang="0">
                  <a:pos x="203" y="209"/>
                </a:cxn>
                <a:cxn ang="0">
                  <a:pos x="179" y="190"/>
                </a:cxn>
                <a:cxn ang="0">
                  <a:pos x="169" y="180"/>
                </a:cxn>
                <a:cxn ang="0">
                  <a:pos x="154" y="163"/>
                </a:cxn>
                <a:cxn ang="0">
                  <a:pos x="138" y="145"/>
                </a:cxn>
                <a:cxn ang="0">
                  <a:pos x="110" y="119"/>
                </a:cxn>
                <a:cxn ang="0">
                  <a:pos x="83" y="103"/>
                </a:cxn>
                <a:cxn ang="0">
                  <a:pos x="65" y="91"/>
                </a:cxn>
                <a:cxn ang="0">
                  <a:pos x="61" y="91"/>
                </a:cxn>
                <a:cxn ang="0">
                  <a:pos x="46" y="86"/>
                </a:cxn>
                <a:cxn ang="0">
                  <a:pos x="28" y="80"/>
                </a:cxn>
                <a:cxn ang="0">
                  <a:pos x="13" y="70"/>
                </a:cxn>
                <a:cxn ang="0">
                  <a:pos x="0" y="55"/>
                </a:cxn>
              </a:cxnLst>
              <a:rect l="0" t="0" r="r" b="b"/>
              <a:pathLst>
                <a:path w="2151" h="218">
                  <a:moveTo>
                    <a:pt x="0" y="55"/>
                  </a:moveTo>
                  <a:lnTo>
                    <a:pt x="0" y="55"/>
                  </a:lnTo>
                  <a:lnTo>
                    <a:pt x="6" y="55"/>
                  </a:lnTo>
                  <a:lnTo>
                    <a:pt x="15" y="55"/>
                  </a:lnTo>
                  <a:lnTo>
                    <a:pt x="26" y="57"/>
                  </a:lnTo>
                  <a:lnTo>
                    <a:pt x="39" y="57"/>
                  </a:lnTo>
                  <a:lnTo>
                    <a:pt x="56" y="59"/>
                  </a:lnTo>
                  <a:lnTo>
                    <a:pt x="74" y="59"/>
                  </a:lnTo>
                  <a:lnTo>
                    <a:pt x="93" y="63"/>
                  </a:lnTo>
                  <a:lnTo>
                    <a:pt x="113" y="63"/>
                  </a:lnTo>
                  <a:lnTo>
                    <a:pt x="133" y="63"/>
                  </a:lnTo>
                  <a:lnTo>
                    <a:pt x="152" y="63"/>
                  </a:lnTo>
                  <a:lnTo>
                    <a:pt x="177" y="67"/>
                  </a:lnTo>
                  <a:lnTo>
                    <a:pt x="197" y="67"/>
                  </a:lnTo>
                  <a:lnTo>
                    <a:pt x="218" y="67"/>
                  </a:lnTo>
                  <a:lnTo>
                    <a:pt x="238" y="65"/>
                  </a:lnTo>
                  <a:lnTo>
                    <a:pt x="259" y="65"/>
                  </a:lnTo>
                  <a:lnTo>
                    <a:pt x="602" y="50"/>
                  </a:lnTo>
                  <a:lnTo>
                    <a:pt x="602" y="47"/>
                  </a:lnTo>
                  <a:lnTo>
                    <a:pt x="608" y="47"/>
                  </a:lnTo>
                  <a:lnTo>
                    <a:pt x="616" y="45"/>
                  </a:lnTo>
                  <a:lnTo>
                    <a:pt x="631" y="45"/>
                  </a:lnTo>
                  <a:lnTo>
                    <a:pt x="646" y="41"/>
                  </a:lnTo>
                  <a:lnTo>
                    <a:pt x="664" y="41"/>
                  </a:lnTo>
                  <a:lnTo>
                    <a:pt x="684" y="41"/>
                  </a:lnTo>
                  <a:lnTo>
                    <a:pt x="706" y="41"/>
                  </a:lnTo>
                  <a:lnTo>
                    <a:pt x="728" y="36"/>
                  </a:lnTo>
                  <a:lnTo>
                    <a:pt x="752" y="36"/>
                  </a:lnTo>
                  <a:lnTo>
                    <a:pt x="777" y="36"/>
                  </a:lnTo>
                  <a:lnTo>
                    <a:pt x="802" y="36"/>
                  </a:lnTo>
                  <a:lnTo>
                    <a:pt x="826" y="34"/>
                  </a:lnTo>
                  <a:lnTo>
                    <a:pt x="851" y="34"/>
                  </a:lnTo>
                  <a:lnTo>
                    <a:pt x="872" y="34"/>
                  </a:lnTo>
                  <a:lnTo>
                    <a:pt x="897" y="34"/>
                  </a:lnTo>
                  <a:lnTo>
                    <a:pt x="1738" y="14"/>
                  </a:lnTo>
                  <a:lnTo>
                    <a:pt x="1738" y="13"/>
                  </a:lnTo>
                  <a:lnTo>
                    <a:pt x="1741" y="13"/>
                  </a:lnTo>
                  <a:lnTo>
                    <a:pt x="1746" y="13"/>
                  </a:lnTo>
                  <a:lnTo>
                    <a:pt x="1756" y="13"/>
                  </a:lnTo>
                  <a:lnTo>
                    <a:pt x="1766" y="11"/>
                  </a:lnTo>
                  <a:lnTo>
                    <a:pt x="1777" y="11"/>
                  </a:lnTo>
                  <a:lnTo>
                    <a:pt x="1790" y="11"/>
                  </a:lnTo>
                  <a:lnTo>
                    <a:pt x="1805" y="11"/>
                  </a:lnTo>
                  <a:lnTo>
                    <a:pt x="1815" y="6"/>
                  </a:lnTo>
                  <a:lnTo>
                    <a:pt x="1829" y="6"/>
                  </a:lnTo>
                  <a:lnTo>
                    <a:pt x="1843" y="6"/>
                  </a:lnTo>
                  <a:lnTo>
                    <a:pt x="1857" y="6"/>
                  </a:lnTo>
                  <a:lnTo>
                    <a:pt x="1867" y="1"/>
                  </a:lnTo>
                  <a:lnTo>
                    <a:pt x="1879" y="1"/>
                  </a:lnTo>
                  <a:lnTo>
                    <a:pt x="1887" y="0"/>
                  </a:lnTo>
                  <a:lnTo>
                    <a:pt x="1897" y="0"/>
                  </a:lnTo>
                  <a:lnTo>
                    <a:pt x="1897" y="0"/>
                  </a:lnTo>
                  <a:lnTo>
                    <a:pt x="1898" y="1"/>
                  </a:lnTo>
                  <a:lnTo>
                    <a:pt x="1903" y="6"/>
                  </a:lnTo>
                  <a:lnTo>
                    <a:pt x="1911" y="11"/>
                  </a:lnTo>
                  <a:lnTo>
                    <a:pt x="1920" y="16"/>
                  </a:lnTo>
                  <a:lnTo>
                    <a:pt x="1929" y="24"/>
                  </a:lnTo>
                  <a:lnTo>
                    <a:pt x="1943" y="34"/>
                  </a:lnTo>
                  <a:lnTo>
                    <a:pt x="1959" y="44"/>
                  </a:lnTo>
                  <a:lnTo>
                    <a:pt x="1974" y="52"/>
                  </a:lnTo>
                  <a:lnTo>
                    <a:pt x="1993" y="62"/>
                  </a:lnTo>
                  <a:lnTo>
                    <a:pt x="2013" y="72"/>
                  </a:lnTo>
                  <a:lnTo>
                    <a:pt x="2038" y="82"/>
                  </a:lnTo>
                  <a:lnTo>
                    <a:pt x="2062" y="91"/>
                  </a:lnTo>
                  <a:lnTo>
                    <a:pt x="2089" y="101"/>
                  </a:lnTo>
                  <a:lnTo>
                    <a:pt x="2118" y="109"/>
                  </a:lnTo>
                  <a:lnTo>
                    <a:pt x="2151" y="119"/>
                  </a:lnTo>
                  <a:lnTo>
                    <a:pt x="2148" y="119"/>
                  </a:lnTo>
                  <a:lnTo>
                    <a:pt x="2148" y="119"/>
                  </a:lnTo>
                  <a:lnTo>
                    <a:pt x="2144" y="119"/>
                  </a:lnTo>
                  <a:lnTo>
                    <a:pt x="2144" y="122"/>
                  </a:lnTo>
                  <a:lnTo>
                    <a:pt x="2138" y="122"/>
                  </a:lnTo>
                  <a:lnTo>
                    <a:pt x="2133" y="126"/>
                  </a:lnTo>
                  <a:lnTo>
                    <a:pt x="2123" y="126"/>
                  </a:lnTo>
                  <a:lnTo>
                    <a:pt x="2116" y="131"/>
                  </a:lnTo>
                  <a:lnTo>
                    <a:pt x="2102" y="131"/>
                  </a:lnTo>
                  <a:lnTo>
                    <a:pt x="2087" y="132"/>
                  </a:lnTo>
                  <a:lnTo>
                    <a:pt x="2069" y="132"/>
                  </a:lnTo>
                  <a:lnTo>
                    <a:pt x="2051" y="136"/>
                  </a:lnTo>
                  <a:lnTo>
                    <a:pt x="2026" y="136"/>
                  </a:lnTo>
                  <a:lnTo>
                    <a:pt x="2000" y="136"/>
                  </a:lnTo>
                  <a:lnTo>
                    <a:pt x="1969" y="134"/>
                  </a:lnTo>
                  <a:lnTo>
                    <a:pt x="1938" y="134"/>
                  </a:lnTo>
                  <a:lnTo>
                    <a:pt x="1933" y="134"/>
                  </a:lnTo>
                  <a:lnTo>
                    <a:pt x="1923" y="134"/>
                  </a:lnTo>
                  <a:lnTo>
                    <a:pt x="1907" y="134"/>
                  </a:lnTo>
                  <a:lnTo>
                    <a:pt x="1887" y="134"/>
                  </a:lnTo>
                  <a:lnTo>
                    <a:pt x="1859" y="134"/>
                  </a:lnTo>
                  <a:lnTo>
                    <a:pt x="1833" y="134"/>
                  </a:lnTo>
                  <a:lnTo>
                    <a:pt x="1802" y="134"/>
                  </a:lnTo>
                  <a:lnTo>
                    <a:pt x="1772" y="137"/>
                  </a:lnTo>
                  <a:lnTo>
                    <a:pt x="1738" y="137"/>
                  </a:lnTo>
                  <a:lnTo>
                    <a:pt x="1703" y="137"/>
                  </a:lnTo>
                  <a:lnTo>
                    <a:pt x="1670" y="137"/>
                  </a:lnTo>
                  <a:lnTo>
                    <a:pt x="1641" y="142"/>
                  </a:lnTo>
                  <a:lnTo>
                    <a:pt x="1611" y="142"/>
                  </a:lnTo>
                  <a:lnTo>
                    <a:pt x="1587" y="147"/>
                  </a:lnTo>
                  <a:lnTo>
                    <a:pt x="1566" y="149"/>
                  </a:lnTo>
                  <a:lnTo>
                    <a:pt x="1549" y="154"/>
                  </a:lnTo>
                  <a:lnTo>
                    <a:pt x="1090" y="168"/>
                  </a:lnTo>
                  <a:lnTo>
                    <a:pt x="1085" y="168"/>
                  </a:lnTo>
                  <a:lnTo>
                    <a:pt x="1074" y="168"/>
                  </a:lnTo>
                  <a:lnTo>
                    <a:pt x="1057" y="168"/>
                  </a:lnTo>
                  <a:lnTo>
                    <a:pt x="1036" y="173"/>
                  </a:lnTo>
                  <a:lnTo>
                    <a:pt x="1008" y="173"/>
                  </a:lnTo>
                  <a:lnTo>
                    <a:pt x="979" y="178"/>
                  </a:lnTo>
                  <a:lnTo>
                    <a:pt x="944" y="183"/>
                  </a:lnTo>
                  <a:lnTo>
                    <a:pt x="910" y="188"/>
                  </a:lnTo>
                  <a:lnTo>
                    <a:pt x="870" y="188"/>
                  </a:lnTo>
                  <a:lnTo>
                    <a:pt x="833" y="191"/>
                  </a:lnTo>
                  <a:lnTo>
                    <a:pt x="793" y="191"/>
                  </a:lnTo>
                  <a:lnTo>
                    <a:pt x="759" y="195"/>
                  </a:lnTo>
                  <a:lnTo>
                    <a:pt x="723" y="193"/>
                  </a:lnTo>
                  <a:lnTo>
                    <a:pt x="690" y="193"/>
                  </a:lnTo>
                  <a:lnTo>
                    <a:pt x="661" y="190"/>
                  </a:lnTo>
                  <a:lnTo>
                    <a:pt x="638" y="190"/>
                  </a:lnTo>
                  <a:lnTo>
                    <a:pt x="633" y="188"/>
                  </a:lnTo>
                  <a:lnTo>
                    <a:pt x="623" y="188"/>
                  </a:lnTo>
                  <a:lnTo>
                    <a:pt x="606" y="188"/>
                  </a:lnTo>
                  <a:lnTo>
                    <a:pt x="587" y="188"/>
                  </a:lnTo>
                  <a:lnTo>
                    <a:pt x="559" y="188"/>
                  </a:lnTo>
                  <a:lnTo>
                    <a:pt x="533" y="188"/>
                  </a:lnTo>
                  <a:lnTo>
                    <a:pt x="500" y="188"/>
                  </a:lnTo>
                  <a:lnTo>
                    <a:pt x="470" y="190"/>
                  </a:lnTo>
                  <a:lnTo>
                    <a:pt x="436" y="190"/>
                  </a:lnTo>
                  <a:lnTo>
                    <a:pt x="402" y="191"/>
                  </a:lnTo>
                  <a:lnTo>
                    <a:pt x="367" y="191"/>
                  </a:lnTo>
                  <a:lnTo>
                    <a:pt x="338" y="196"/>
                  </a:lnTo>
                  <a:lnTo>
                    <a:pt x="306" y="198"/>
                  </a:lnTo>
                  <a:lnTo>
                    <a:pt x="280" y="203"/>
                  </a:lnTo>
                  <a:lnTo>
                    <a:pt x="256" y="208"/>
                  </a:lnTo>
                  <a:lnTo>
                    <a:pt x="239" y="214"/>
                  </a:lnTo>
                  <a:lnTo>
                    <a:pt x="236" y="214"/>
                  </a:lnTo>
                  <a:lnTo>
                    <a:pt x="236" y="214"/>
                  </a:lnTo>
                  <a:lnTo>
                    <a:pt x="234" y="214"/>
                  </a:lnTo>
                  <a:lnTo>
                    <a:pt x="234" y="214"/>
                  </a:lnTo>
                  <a:lnTo>
                    <a:pt x="229" y="214"/>
                  </a:lnTo>
                  <a:lnTo>
                    <a:pt x="229" y="214"/>
                  </a:lnTo>
                  <a:lnTo>
                    <a:pt x="224" y="214"/>
                  </a:lnTo>
                  <a:lnTo>
                    <a:pt x="224" y="218"/>
                  </a:lnTo>
                  <a:lnTo>
                    <a:pt x="220" y="213"/>
                  </a:lnTo>
                  <a:lnTo>
                    <a:pt x="215" y="213"/>
                  </a:lnTo>
                  <a:lnTo>
                    <a:pt x="208" y="209"/>
                  </a:lnTo>
                  <a:lnTo>
                    <a:pt x="203" y="209"/>
                  </a:lnTo>
                  <a:lnTo>
                    <a:pt x="193" y="203"/>
                  </a:lnTo>
                  <a:lnTo>
                    <a:pt x="188" y="198"/>
                  </a:lnTo>
                  <a:lnTo>
                    <a:pt x="179" y="190"/>
                  </a:lnTo>
                  <a:lnTo>
                    <a:pt x="174" y="185"/>
                  </a:lnTo>
                  <a:lnTo>
                    <a:pt x="170" y="182"/>
                  </a:lnTo>
                  <a:lnTo>
                    <a:pt x="169" y="180"/>
                  </a:lnTo>
                  <a:lnTo>
                    <a:pt x="164" y="175"/>
                  </a:lnTo>
                  <a:lnTo>
                    <a:pt x="162" y="172"/>
                  </a:lnTo>
                  <a:lnTo>
                    <a:pt x="154" y="163"/>
                  </a:lnTo>
                  <a:lnTo>
                    <a:pt x="149" y="159"/>
                  </a:lnTo>
                  <a:lnTo>
                    <a:pt x="143" y="150"/>
                  </a:lnTo>
                  <a:lnTo>
                    <a:pt x="138" y="145"/>
                  </a:lnTo>
                  <a:lnTo>
                    <a:pt x="128" y="136"/>
                  </a:lnTo>
                  <a:lnTo>
                    <a:pt x="120" y="129"/>
                  </a:lnTo>
                  <a:lnTo>
                    <a:pt x="110" y="119"/>
                  </a:lnTo>
                  <a:lnTo>
                    <a:pt x="103" y="114"/>
                  </a:lnTo>
                  <a:lnTo>
                    <a:pt x="93" y="108"/>
                  </a:lnTo>
                  <a:lnTo>
                    <a:pt x="83" y="103"/>
                  </a:lnTo>
                  <a:lnTo>
                    <a:pt x="74" y="98"/>
                  </a:lnTo>
                  <a:lnTo>
                    <a:pt x="69" y="95"/>
                  </a:lnTo>
                  <a:lnTo>
                    <a:pt x="65" y="91"/>
                  </a:lnTo>
                  <a:lnTo>
                    <a:pt x="65" y="91"/>
                  </a:lnTo>
                  <a:lnTo>
                    <a:pt x="61" y="91"/>
                  </a:lnTo>
                  <a:lnTo>
                    <a:pt x="61" y="91"/>
                  </a:lnTo>
                  <a:lnTo>
                    <a:pt x="56" y="88"/>
                  </a:lnTo>
                  <a:lnTo>
                    <a:pt x="51" y="88"/>
                  </a:lnTo>
                  <a:lnTo>
                    <a:pt x="46" y="86"/>
                  </a:lnTo>
                  <a:lnTo>
                    <a:pt x="42" y="86"/>
                  </a:lnTo>
                  <a:lnTo>
                    <a:pt x="33" y="82"/>
                  </a:lnTo>
                  <a:lnTo>
                    <a:pt x="28" y="80"/>
                  </a:lnTo>
                  <a:lnTo>
                    <a:pt x="23" y="75"/>
                  </a:lnTo>
                  <a:lnTo>
                    <a:pt x="18" y="75"/>
                  </a:lnTo>
                  <a:lnTo>
                    <a:pt x="13" y="70"/>
                  </a:lnTo>
                  <a:lnTo>
                    <a:pt x="8" y="65"/>
                  </a:lnTo>
                  <a:lnTo>
                    <a:pt x="3" y="60"/>
                  </a:lnTo>
                  <a:lnTo>
                    <a:pt x="0" y="55"/>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2" name="Freeform 32"/>
            <p:cNvSpPr>
              <a:spLocks/>
            </p:cNvSpPr>
            <p:nvPr/>
          </p:nvSpPr>
          <p:spPr bwMode="auto">
            <a:xfrm>
              <a:off x="3678238" y="4891088"/>
              <a:ext cx="3414713" cy="346075"/>
            </a:xfrm>
            <a:custGeom>
              <a:avLst/>
              <a:gdLst/>
              <a:ahLst/>
              <a:cxnLst>
                <a:cxn ang="0">
                  <a:pos x="6" y="54"/>
                </a:cxn>
                <a:cxn ang="0">
                  <a:pos x="39" y="57"/>
                </a:cxn>
                <a:cxn ang="0">
                  <a:pos x="93" y="64"/>
                </a:cxn>
                <a:cxn ang="0">
                  <a:pos x="152" y="64"/>
                </a:cxn>
                <a:cxn ang="0">
                  <a:pos x="218" y="67"/>
                </a:cxn>
                <a:cxn ang="0">
                  <a:pos x="601" y="49"/>
                </a:cxn>
                <a:cxn ang="0">
                  <a:pos x="616" y="46"/>
                </a:cxn>
                <a:cxn ang="0">
                  <a:pos x="664" y="41"/>
                </a:cxn>
                <a:cxn ang="0">
                  <a:pos x="728" y="36"/>
                </a:cxn>
                <a:cxn ang="0">
                  <a:pos x="801" y="36"/>
                </a:cxn>
                <a:cxn ang="0">
                  <a:pos x="872" y="34"/>
                </a:cxn>
                <a:cxn ang="0">
                  <a:pos x="1738" y="13"/>
                </a:cxn>
                <a:cxn ang="0">
                  <a:pos x="1756" y="13"/>
                </a:cxn>
                <a:cxn ang="0">
                  <a:pos x="1788" y="11"/>
                </a:cxn>
                <a:cxn ang="0">
                  <a:pos x="1828" y="6"/>
                </a:cxn>
                <a:cxn ang="0">
                  <a:pos x="1864" y="1"/>
                </a:cxn>
                <a:cxn ang="0">
                  <a:pos x="1892" y="0"/>
                </a:cxn>
                <a:cxn ang="0">
                  <a:pos x="1898" y="6"/>
                </a:cxn>
                <a:cxn ang="0">
                  <a:pos x="1926" y="24"/>
                </a:cxn>
                <a:cxn ang="0">
                  <a:pos x="1970" y="52"/>
                </a:cxn>
                <a:cxn ang="0">
                  <a:pos x="2038" y="82"/>
                </a:cxn>
                <a:cxn ang="0">
                  <a:pos x="2118" y="110"/>
                </a:cxn>
                <a:cxn ang="0">
                  <a:pos x="2147" y="119"/>
                </a:cxn>
                <a:cxn ang="0">
                  <a:pos x="2136" y="123"/>
                </a:cxn>
                <a:cxn ang="0">
                  <a:pos x="2113" y="131"/>
                </a:cxn>
                <a:cxn ang="0">
                  <a:pos x="2065" y="133"/>
                </a:cxn>
                <a:cxn ang="0">
                  <a:pos x="1998" y="136"/>
                </a:cxn>
                <a:cxn ang="0">
                  <a:pos x="1933" y="134"/>
                </a:cxn>
                <a:cxn ang="0">
                  <a:pos x="1887" y="134"/>
                </a:cxn>
                <a:cxn ang="0">
                  <a:pos x="1800" y="134"/>
                </a:cxn>
                <a:cxn ang="0">
                  <a:pos x="1702" y="137"/>
                </a:cxn>
                <a:cxn ang="0">
                  <a:pos x="1608" y="142"/>
                </a:cxn>
                <a:cxn ang="0">
                  <a:pos x="1544" y="154"/>
                </a:cxn>
                <a:cxn ang="0">
                  <a:pos x="1074" y="169"/>
                </a:cxn>
                <a:cxn ang="0">
                  <a:pos x="1008" y="174"/>
                </a:cxn>
                <a:cxn ang="0">
                  <a:pos x="910" y="188"/>
                </a:cxn>
                <a:cxn ang="0">
                  <a:pos x="793" y="192"/>
                </a:cxn>
                <a:cxn ang="0">
                  <a:pos x="687" y="193"/>
                </a:cxn>
                <a:cxn ang="0">
                  <a:pos x="628" y="187"/>
                </a:cxn>
                <a:cxn ang="0">
                  <a:pos x="582" y="187"/>
                </a:cxn>
                <a:cxn ang="0">
                  <a:pos x="498" y="187"/>
                </a:cxn>
                <a:cxn ang="0">
                  <a:pos x="400" y="190"/>
                </a:cxn>
                <a:cxn ang="0">
                  <a:pos x="306" y="198"/>
                </a:cxn>
                <a:cxn ang="0">
                  <a:pos x="239" y="215"/>
                </a:cxn>
                <a:cxn ang="0">
                  <a:pos x="234" y="215"/>
                </a:cxn>
                <a:cxn ang="0">
                  <a:pos x="228" y="215"/>
                </a:cxn>
                <a:cxn ang="0">
                  <a:pos x="218" y="213"/>
                </a:cxn>
                <a:cxn ang="0">
                  <a:pos x="203" y="208"/>
                </a:cxn>
                <a:cxn ang="0">
                  <a:pos x="178" y="188"/>
                </a:cxn>
                <a:cxn ang="0">
                  <a:pos x="169" y="178"/>
                </a:cxn>
                <a:cxn ang="0">
                  <a:pos x="154" y="160"/>
                </a:cxn>
                <a:cxn ang="0">
                  <a:pos x="134" y="142"/>
                </a:cxn>
                <a:cxn ang="0">
                  <a:pos x="105" y="118"/>
                </a:cxn>
                <a:cxn ang="0">
                  <a:pos x="78" y="101"/>
                </a:cxn>
                <a:cxn ang="0">
                  <a:pos x="60" y="92"/>
                </a:cxn>
                <a:cxn ang="0">
                  <a:pos x="56" y="92"/>
                </a:cxn>
                <a:cxn ang="0">
                  <a:pos x="42" y="87"/>
                </a:cxn>
                <a:cxn ang="0">
                  <a:pos x="28" y="80"/>
                </a:cxn>
                <a:cxn ang="0">
                  <a:pos x="13" y="69"/>
                </a:cxn>
                <a:cxn ang="0">
                  <a:pos x="0" y="54"/>
                </a:cxn>
              </a:cxnLst>
              <a:rect l="0" t="0" r="r" b="b"/>
              <a:pathLst>
                <a:path w="2151" h="218">
                  <a:moveTo>
                    <a:pt x="0" y="54"/>
                  </a:moveTo>
                  <a:lnTo>
                    <a:pt x="0" y="54"/>
                  </a:lnTo>
                  <a:lnTo>
                    <a:pt x="6" y="54"/>
                  </a:lnTo>
                  <a:lnTo>
                    <a:pt x="15" y="54"/>
                  </a:lnTo>
                  <a:lnTo>
                    <a:pt x="26" y="57"/>
                  </a:lnTo>
                  <a:lnTo>
                    <a:pt x="39" y="57"/>
                  </a:lnTo>
                  <a:lnTo>
                    <a:pt x="56" y="59"/>
                  </a:lnTo>
                  <a:lnTo>
                    <a:pt x="74" y="59"/>
                  </a:lnTo>
                  <a:lnTo>
                    <a:pt x="93" y="64"/>
                  </a:lnTo>
                  <a:lnTo>
                    <a:pt x="113" y="64"/>
                  </a:lnTo>
                  <a:lnTo>
                    <a:pt x="133" y="64"/>
                  </a:lnTo>
                  <a:lnTo>
                    <a:pt x="152" y="64"/>
                  </a:lnTo>
                  <a:lnTo>
                    <a:pt x="177" y="67"/>
                  </a:lnTo>
                  <a:lnTo>
                    <a:pt x="197" y="67"/>
                  </a:lnTo>
                  <a:lnTo>
                    <a:pt x="218" y="67"/>
                  </a:lnTo>
                  <a:lnTo>
                    <a:pt x="238" y="65"/>
                  </a:lnTo>
                  <a:lnTo>
                    <a:pt x="259" y="65"/>
                  </a:lnTo>
                  <a:lnTo>
                    <a:pt x="601" y="49"/>
                  </a:lnTo>
                  <a:lnTo>
                    <a:pt x="601" y="46"/>
                  </a:lnTo>
                  <a:lnTo>
                    <a:pt x="608" y="46"/>
                  </a:lnTo>
                  <a:lnTo>
                    <a:pt x="616" y="46"/>
                  </a:lnTo>
                  <a:lnTo>
                    <a:pt x="631" y="46"/>
                  </a:lnTo>
                  <a:lnTo>
                    <a:pt x="646" y="41"/>
                  </a:lnTo>
                  <a:lnTo>
                    <a:pt x="664" y="41"/>
                  </a:lnTo>
                  <a:lnTo>
                    <a:pt x="683" y="41"/>
                  </a:lnTo>
                  <a:lnTo>
                    <a:pt x="706" y="41"/>
                  </a:lnTo>
                  <a:lnTo>
                    <a:pt x="728" y="36"/>
                  </a:lnTo>
                  <a:lnTo>
                    <a:pt x="752" y="36"/>
                  </a:lnTo>
                  <a:lnTo>
                    <a:pt x="777" y="36"/>
                  </a:lnTo>
                  <a:lnTo>
                    <a:pt x="801" y="36"/>
                  </a:lnTo>
                  <a:lnTo>
                    <a:pt x="826" y="34"/>
                  </a:lnTo>
                  <a:lnTo>
                    <a:pt x="851" y="34"/>
                  </a:lnTo>
                  <a:lnTo>
                    <a:pt x="872" y="34"/>
                  </a:lnTo>
                  <a:lnTo>
                    <a:pt x="897" y="34"/>
                  </a:lnTo>
                  <a:lnTo>
                    <a:pt x="1738" y="15"/>
                  </a:lnTo>
                  <a:lnTo>
                    <a:pt x="1738" y="13"/>
                  </a:lnTo>
                  <a:lnTo>
                    <a:pt x="1741" y="13"/>
                  </a:lnTo>
                  <a:lnTo>
                    <a:pt x="1746" y="13"/>
                  </a:lnTo>
                  <a:lnTo>
                    <a:pt x="1756" y="13"/>
                  </a:lnTo>
                  <a:lnTo>
                    <a:pt x="1765" y="11"/>
                  </a:lnTo>
                  <a:lnTo>
                    <a:pt x="1777" y="11"/>
                  </a:lnTo>
                  <a:lnTo>
                    <a:pt x="1788" y="11"/>
                  </a:lnTo>
                  <a:lnTo>
                    <a:pt x="1803" y="11"/>
                  </a:lnTo>
                  <a:lnTo>
                    <a:pt x="1813" y="6"/>
                  </a:lnTo>
                  <a:lnTo>
                    <a:pt x="1828" y="6"/>
                  </a:lnTo>
                  <a:lnTo>
                    <a:pt x="1839" y="6"/>
                  </a:lnTo>
                  <a:lnTo>
                    <a:pt x="1854" y="6"/>
                  </a:lnTo>
                  <a:lnTo>
                    <a:pt x="1864" y="1"/>
                  </a:lnTo>
                  <a:lnTo>
                    <a:pt x="1875" y="1"/>
                  </a:lnTo>
                  <a:lnTo>
                    <a:pt x="1882" y="0"/>
                  </a:lnTo>
                  <a:lnTo>
                    <a:pt x="1892" y="0"/>
                  </a:lnTo>
                  <a:lnTo>
                    <a:pt x="1892" y="0"/>
                  </a:lnTo>
                  <a:lnTo>
                    <a:pt x="1893" y="1"/>
                  </a:lnTo>
                  <a:lnTo>
                    <a:pt x="1898" y="6"/>
                  </a:lnTo>
                  <a:lnTo>
                    <a:pt x="1906" y="11"/>
                  </a:lnTo>
                  <a:lnTo>
                    <a:pt x="1915" y="16"/>
                  </a:lnTo>
                  <a:lnTo>
                    <a:pt x="1926" y="24"/>
                  </a:lnTo>
                  <a:lnTo>
                    <a:pt x="1939" y="34"/>
                  </a:lnTo>
                  <a:lnTo>
                    <a:pt x="1956" y="44"/>
                  </a:lnTo>
                  <a:lnTo>
                    <a:pt x="1970" y="52"/>
                  </a:lnTo>
                  <a:lnTo>
                    <a:pt x="1990" y="62"/>
                  </a:lnTo>
                  <a:lnTo>
                    <a:pt x="2013" y="72"/>
                  </a:lnTo>
                  <a:lnTo>
                    <a:pt x="2038" y="82"/>
                  </a:lnTo>
                  <a:lnTo>
                    <a:pt x="2062" y="92"/>
                  </a:lnTo>
                  <a:lnTo>
                    <a:pt x="2088" y="101"/>
                  </a:lnTo>
                  <a:lnTo>
                    <a:pt x="2118" y="110"/>
                  </a:lnTo>
                  <a:lnTo>
                    <a:pt x="2151" y="119"/>
                  </a:lnTo>
                  <a:lnTo>
                    <a:pt x="2147" y="119"/>
                  </a:lnTo>
                  <a:lnTo>
                    <a:pt x="2147" y="119"/>
                  </a:lnTo>
                  <a:lnTo>
                    <a:pt x="2144" y="119"/>
                  </a:lnTo>
                  <a:lnTo>
                    <a:pt x="2143" y="123"/>
                  </a:lnTo>
                  <a:lnTo>
                    <a:pt x="2136" y="123"/>
                  </a:lnTo>
                  <a:lnTo>
                    <a:pt x="2131" y="126"/>
                  </a:lnTo>
                  <a:lnTo>
                    <a:pt x="2121" y="126"/>
                  </a:lnTo>
                  <a:lnTo>
                    <a:pt x="2113" y="131"/>
                  </a:lnTo>
                  <a:lnTo>
                    <a:pt x="2098" y="131"/>
                  </a:lnTo>
                  <a:lnTo>
                    <a:pt x="2084" y="133"/>
                  </a:lnTo>
                  <a:lnTo>
                    <a:pt x="2065" y="133"/>
                  </a:lnTo>
                  <a:lnTo>
                    <a:pt x="2047" y="136"/>
                  </a:lnTo>
                  <a:lnTo>
                    <a:pt x="2023" y="136"/>
                  </a:lnTo>
                  <a:lnTo>
                    <a:pt x="1998" y="136"/>
                  </a:lnTo>
                  <a:lnTo>
                    <a:pt x="1969" y="134"/>
                  </a:lnTo>
                  <a:lnTo>
                    <a:pt x="1938" y="134"/>
                  </a:lnTo>
                  <a:lnTo>
                    <a:pt x="1933" y="134"/>
                  </a:lnTo>
                  <a:lnTo>
                    <a:pt x="1923" y="134"/>
                  </a:lnTo>
                  <a:lnTo>
                    <a:pt x="1906" y="134"/>
                  </a:lnTo>
                  <a:lnTo>
                    <a:pt x="1887" y="134"/>
                  </a:lnTo>
                  <a:lnTo>
                    <a:pt x="1859" y="134"/>
                  </a:lnTo>
                  <a:lnTo>
                    <a:pt x="1833" y="134"/>
                  </a:lnTo>
                  <a:lnTo>
                    <a:pt x="1800" y="134"/>
                  </a:lnTo>
                  <a:lnTo>
                    <a:pt x="1770" y="137"/>
                  </a:lnTo>
                  <a:lnTo>
                    <a:pt x="1736" y="137"/>
                  </a:lnTo>
                  <a:lnTo>
                    <a:pt x="1702" y="137"/>
                  </a:lnTo>
                  <a:lnTo>
                    <a:pt x="1669" y="137"/>
                  </a:lnTo>
                  <a:lnTo>
                    <a:pt x="1639" y="142"/>
                  </a:lnTo>
                  <a:lnTo>
                    <a:pt x="1608" y="142"/>
                  </a:lnTo>
                  <a:lnTo>
                    <a:pt x="1582" y="147"/>
                  </a:lnTo>
                  <a:lnTo>
                    <a:pt x="1561" y="149"/>
                  </a:lnTo>
                  <a:lnTo>
                    <a:pt x="1544" y="154"/>
                  </a:lnTo>
                  <a:lnTo>
                    <a:pt x="1090" y="169"/>
                  </a:lnTo>
                  <a:lnTo>
                    <a:pt x="1085" y="169"/>
                  </a:lnTo>
                  <a:lnTo>
                    <a:pt x="1074" y="169"/>
                  </a:lnTo>
                  <a:lnTo>
                    <a:pt x="1057" y="169"/>
                  </a:lnTo>
                  <a:lnTo>
                    <a:pt x="1036" y="174"/>
                  </a:lnTo>
                  <a:lnTo>
                    <a:pt x="1008" y="174"/>
                  </a:lnTo>
                  <a:lnTo>
                    <a:pt x="979" y="178"/>
                  </a:lnTo>
                  <a:lnTo>
                    <a:pt x="944" y="183"/>
                  </a:lnTo>
                  <a:lnTo>
                    <a:pt x="910" y="188"/>
                  </a:lnTo>
                  <a:lnTo>
                    <a:pt x="870" y="188"/>
                  </a:lnTo>
                  <a:lnTo>
                    <a:pt x="833" y="192"/>
                  </a:lnTo>
                  <a:lnTo>
                    <a:pt x="793" y="192"/>
                  </a:lnTo>
                  <a:lnTo>
                    <a:pt x="757" y="195"/>
                  </a:lnTo>
                  <a:lnTo>
                    <a:pt x="719" y="193"/>
                  </a:lnTo>
                  <a:lnTo>
                    <a:pt x="687" y="193"/>
                  </a:lnTo>
                  <a:lnTo>
                    <a:pt x="656" y="190"/>
                  </a:lnTo>
                  <a:lnTo>
                    <a:pt x="633" y="188"/>
                  </a:lnTo>
                  <a:lnTo>
                    <a:pt x="628" y="187"/>
                  </a:lnTo>
                  <a:lnTo>
                    <a:pt x="618" y="187"/>
                  </a:lnTo>
                  <a:lnTo>
                    <a:pt x="601" y="187"/>
                  </a:lnTo>
                  <a:lnTo>
                    <a:pt x="582" y="187"/>
                  </a:lnTo>
                  <a:lnTo>
                    <a:pt x="556" y="187"/>
                  </a:lnTo>
                  <a:lnTo>
                    <a:pt x="529" y="187"/>
                  </a:lnTo>
                  <a:lnTo>
                    <a:pt x="498" y="187"/>
                  </a:lnTo>
                  <a:lnTo>
                    <a:pt x="469" y="188"/>
                  </a:lnTo>
                  <a:lnTo>
                    <a:pt x="434" y="188"/>
                  </a:lnTo>
                  <a:lnTo>
                    <a:pt x="400" y="190"/>
                  </a:lnTo>
                  <a:lnTo>
                    <a:pt x="367" y="190"/>
                  </a:lnTo>
                  <a:lnTo>
                    <a:pt x="338" y="195"/>
                  </a:lnTo>
                  <a:lnTo>
                    <a:pt x="306" y="198"/>
                  </a:lnTo>
                  <a:lnTo>
                    <a:pt x="280" y="203"/>
                  </a:lnTo>
                  <a:lnTo>
                    <a:pt x="256" y="208"/>
                  </a:lnTo>
                  <a:lnTo>
                    <a:pt x="239" y="215"/>
                  </a:lnTo>
                  <a:lnTo>
                    <a:pt x="236" y="215"/>
                  </a:lnTo>
                  <a:lnTo>
                    <a:pt x="236" y="215"/>
                  </a:lnTo>
                  <a:lnTo>
                    <a:pt x="234" y="215"/>
                  </a:lnTo>
                  <a:lnTo>
                    <a:pt x="234" y="215"/>
                  </a:lnTo>
                  <a:lnTo>
                    <a:pt x="229" y="215"/>
                  </a:lnTo>
                  <a:lnTo>
                    <a:pt x="228" y="215"/>
                  </a:lnTo>
                  <a:lnTo>
                    <a:pt x="223" y="215"/>
                  </a:lnTo>
                  <a:lnTo>
                    <a:pt x="223" y="218"/>
                  </a:lnTo>
                  <a:lnTo>
                    <a:pt x="218" y="213"/>
                  </a:lnTo>
                  <a:lnTo>
                    <a:pt x="213" y="213"/>
                  </a:lnTo>
                  <a:lnTo>
                    <a:pt x="208" y="208"/>
                  </a:lnTo>
                  <a:lnTo>
                    <a:pt x="203" y="208"/>
                  </a:lnTo>
                  <a:lnTo>
                    <a:pt x="193" y="201"/>
                  </a:lnTo>
                  <a:lnTo>
                    <a:pt x="188" y="197"/>
                  </a:lnTo>
                  <a:lnTo>
                    <a:pt x="178" y="188"/>
                  </a:lnTo>
                  <a:lnTo>
                    <a:pt x="174" y="183"/>
                  </a:lnTo>
                  <a:lnTo>
                    <a:pt x="170" y="180"/>
                  </a:lnTo>
                  <a:lnTo>
                    <a:pt x="169" y="178"/>
                  </a:lnTo>
                  <a:lnTo>
                    <a:pt x="164" y="174"/>
                  </a:lnTo>
                  <a:lnTo>
                    <a:pt x="162" y="170"/>
                  </a:lnTo>
                  <a:lnTo>
                    <a:pt x="154" y="160"/>
                  </a:lnTo>
                  <a:lnTo>
                    <a:pt x="149" y="156"/>
                  </a:lnTo>
                  <a:lnTo>
                    <a:pt x="139" y="147"/>
                  </a:lnTo>
                  <a:lnTo>
                    <a:pt x="134" y="142"/>
                  </a:lnTo>
                  <a:lnTo>
                    <a:pt x="124" y="133"/>
                  </a:lnTo>
                  <a:lnTo>
                    <a:pt x="115" y="126"/>
                  </a:lnTo>
                  <a:lnTo>
                    <a:pt x="105" y="118"/>
                  </a:lnTo>
                  <a:lnTo>
                    <a:pt x="98" y="113"/>
                  </a:lnTo>
                  <a:lnTo>
                    <a:pt x="88" y="106"/>
                  </a:lnTo>
                  <a:lnTo>
                    <a:pt x="78" y="101"/>
                  </a:lnTo>
                  <a:lnTo>
                    <a:pt x="69" y="97"/>
                  </a:lnTo>
                  <a:lnTo>
                    <a:pt x="64" y="95"/>
                  </a:lnTo>
                  <a:lnTo>
                    <a:pt x="60" y="92"/>
                  </a:lnTo>
                  <a:lnTo>
                    <a:pt x="60" y="92"/>
                  </a:lnTo>
                  <a:lnTo>
                    <a:pt x="56" y="92"/>
                  </a:lnTo>
                  <a:lnTo>
                    <a:pt x="56" y="92"/>
                  </a:lnTo>
                  <a:lnTo>
                    <a:pt x="51" y="88"/>
                  </a:lnTo>
                  <a:lnTo>
                    <a:pt x="47" y="88"/>
                  </a:lnTo>
                  <a:lnTo>
                    <a:pt x="42" y="87"/>
                  </a:lnTo>
                  <a:lnTo>
                    <a:pt x="41" y="87"/>
                  </a:lnTo>
                  <a:lnTo>
                    <a:pt x="33" y="82"/>
                  </a:lnTo>
                  <a:lnTo>
                    <a:pt x="28" y="80"/>
                  </a:lnTo>
                  <a:lnTo>
                    <a:pt x="23" y="75"/>
                  </a:lnTo>
                  <a:lnTo>
                    <a:pt x="18" y="74"/>
                  </a:lnTo>
                  <a:lnTo>
                    <a:pt x="13" y="69"/>
                  </a:lnTo>
                  <a:lnTo>
                    <a:pt x="8" y="64"/>
                  </a:lnTo>
                  <a:lnTo>
                    <a:pt x="3" y="59"/>
                  </a:lnTo>
                  <a:lnTo>
                    <a:pt x="0" y="54"/>
                  </a:lnTo>
                  <a:lnTo>
                    <a:pt x="0"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3" name="Freeform 33"/>
            <p:cNvSpPr>
              <a:spLocks/>
            </p:cNvSpPr>
            <p:nvPr/>
          </p:nvSpPr>
          <p:spPr bwMode="auto">
            <a:xfrm>
              <a:off x="3622675" y="6592888"/>
              <a:ext cx="450850" cy="101600"/>
            </a:xfrm>
            <a:custGeom>
              <a:avLst/>
              <a:gdLst/>
              <a:ahLst/>
              <a:cxnLst>
                <a:cxn ang="0">
                  <a:pos x="284" y="64"/>
                </a:cxn>
                <a:cxn ang="0">
                  <a:pos x="281" y="61"/>
                </a:cxn>
                <a:cxn ang="0">
                  <a:pos x="276" y="59"/>
                </a:cxn>
                <a:cxn ang="0">
                  <a:pos x="268" y="54"/>
                </a:cxn>
                <a:cxn ang="0">
                  <a:pos x="261" y="52"/>
                </a:cxn>
                <a:cxn ang="0">
                  <a:pos x="248" y="44"/>
                </a:cxn>
                <a:cxn ang="0">
                  <a:pos x="236" y="39"/>
                </a:cxn>
                <a:cxn ang="0">
                  <a:pos x="220" y="34"/>
                </a:cxn>
                <a:cxn ang="0">
                  <a:pos x="205" y="29"/>
                </a:cxn>
                <a:cxn ang="0">
                  <a:pos x="184" y="21"/>
                </a:cxn>
                <a:cxn ang="0">
                  <a:pos x="164" y="16"/>
                </a:cxn>
                <a:cxn ang="0">
                  <a:pos x="141" y="11"/>
                </a:cxn>
                <a:cxn ang="0">
                  <a:pos x="122" y="7"/>
                </a:cxn>
                <a:cxn ang="0">
                  <a:pos x="97" y="2"/>
                </a:cxn>
                <a:cxn ang="0">
                  <a:pos x="74" y="0"/>
                </a:cxn>
                <a:cxn ang="0">
                  <a:pos x="50" y="0"/>
                </a:cxn>
                <a:cxn ang="0">
                  <a:pos x="30" y="3"/>
                </a:cxn>
                <a:cxn ang="0">
                  <a:pos x="27" y="3"/>
                </a:cxn>
                <a:cxn ang="0">
                  <a:pos x="27" y="3"/>
                </a:cxn>
                <a:cxn ang="0">
                  <a:pos x="23" y="3"/>
                </a:cxn>
                <a:cxn ang="0">
                  <a:pos x="23" y="7"/>
                </a:cxn>
                <a:cxn ang="0">
                  <a:pos x="18" y="7"/>
                </a:cxn>
                <a:cxn ang="0">
                  <a:pos x="18" y="11"/>
                </a:cxn>
                <a:cxn ang="0">
                  <a:pos x="13" y="15"/>
                </a:cxn>
                <a:cxn ang="0">
                  <a:pos x="13" y="20"/>
                </a:cxn>
                <a:cxn ang="0">
                  <a:pos x="9" y="23"/>
                </a:cxn>
                <a:cxn ang="0">
                  <a:pos x="9" y="28"/>
                </a:cxn>
                <a:cxn ang="0">
                  <a:pos x="4" y="33"/>
                </a:cxn>
                <a:cxn ang="0">
                  <a:pos x="4" y="38"/>
                </a:cxn>
                <a:cxn ang="0">
                  <a:pos x="0" y="43"/>
                </a:cxn>
                <a:cxn ang="0">
                  <a:pos x="0" y="48"/>
                </a:cxn>
                <a:cxn ang="0">
                  <a:pos x="0" y="52"/>
                </a:cxn>
                <a:cxn ang="0">
                  <a:pos x="0" y="59"/>
                </a:cxn>
                <a:cxn ang="0">
                  <a:pos x="0" y="56"/>
                </a:cxn>
                <a:cxn ang="0">
                  <a:pos x="5" y="56"/>
                </a:cxn>
                <a:cxn ang="0">
                  <a:pos x="10" y="51"/>
                </a:cxn>
                <a:cxn ang="0">
                  <a:pos x="20" y="51"/>
                </a:cxn>
                <a:cxn ang="0">
                  <a:pos x="30" y="46"/>
                </a:cxn>
                <a:cxn ang="0">
                  <a:pos x="43" y="46"/>
                </a:cxn>
                <a:cxn ang="0">
                  <a:pos x="58" y="41"/>
                </a:cxn>
                <a:cxn ang="0">
                  <a:pos x="77" y="41"/>
                </a:cxn>
                <a:cxn ang="0">
                  <a:pos x="95" y="36"/>
                </a:cxn>
                <a:cxn ang="0">
                  <a:pos x="117" y="36"/>
                </a:cxn>
                <a:cxn ang="0">
                  <a:pos x="140" y="36"/>
                </a:cxn>
                <a:cxn ang="0">
                  <a:pos x="166" y="39"/>
                </a:cxn>
                <a:cxn ang="0">
                  <a:pos x="192" y="41"/>
                </a:cxn>
                <a:cxn ang="0">
                  <a:pos x="222" y="46"/>
                </a:cxn>
                <a:cxn ang="0">
                  <a:pos x="251" y="54"/>
                </a:cxn>
                <a:cxn ang="0">
                  <a:pos x="284" y="64"/>
                </a:cxn>
                <a:cxn ang="0">
                  <a:pos x="284" y="64"/>
                </a:cxn>
              </a:cxnLst>
              <a:rect l="0" t="0" r="r" b="b"/>
              <a:pathLst>
                <a:path w="284" h="64">
                  <a:moveTo>
                    <a:pt x="284" y="64"/>
                  </a:moveTo>
                  <a:lnTo>
                    <a:pt x="281" y="61"/>
                  </a:lnTo>
                  <a:lnTo>
                    <a:pt x="276" y="59"/>
                  </a:lnTo>
                  <a:lnTo>
                    <a:pt x="268" y="54"/>
                  </a:lnTo>
                  <a:lnTo>
                    <a:pt x="261" y="52"/>
                  </a:lnTo>
                  <a:lnTo>
                    <a:pt x="248" y="44"/>
                  </a:lnTo>
                  <a:lnTo>
                    <a:pt x="236" y="39"/>
                  </a:lnTo>
                  <a:lnTo>
                    <a:pt x="220" y="34"/>
                  </a:lnTo>
                  <a:lnTo>
                    <a:pt x="205" y="29"/>
                  </a:lnTo>
                  <a:lnTo>
                    <a:pt x="184" y="21"/>
                  </a:lnTo>
                  <a:lnTo>
                    <a:pt x="164" y="16"/>
                  </a:lnTo>
                  <a:lnTo>
                    <a:pt x="141" y="11"/>
                  </a:lnTo>
                  <a:lnTo>
                    <a:pt x="122" y="7"/>
                  </a:lnTo>
                  <a:lnTo>
                    <a:pt x="97" y="2"/>
                  </a:lnTo>
                  <a:lnTo>
                    <a:pt x="74" y="0"/>
                  </a:lnTo>
                  <a:lnTo>
                    <a:pt x="50" y="0"/>
                  </a:lnTo>
                  <a:lnTo>
                    <a:pt x="30" y="3"/>
                  </a:lnTo>
                  <a:lnTo>
                    <a:pt x="27" y="3"/>
                  </a:lnTo>
                  <a:lnTo>
                    <a:pt x="27" y="3"/>
                  </a:lnTo>
                  <a:lnTo>
                    <a:pt x="23" y="3"/>
                  </a:lnTo>
                  <a:lnTo>
                    <a:pt x="23" y="7"/>
                  </a:lnTo>
                  <a:lnTo>
                    <a:pt x="18" y="7"/>
                  </a:lnTo>
                  <a:lnTo>
                    <a:pt x="18" y="11"/>
                  </a:lnTo>
                  <a:lnTo>
                    <a:pt x="13" y="15"/>
                  </a:lnTo>
                  <a:lnTo>
                    <a:pt x="13" y="20"/>
                  </a:lnTo>
                  <a:lnTo>
                    <a:pt x="9" y="23"/>
                  </a:lnTo>
                  <a:lnTo>
                    <a:pt x="9" y="28"/>
                  </a:lnTo>
                  <a:lnTo>
                    <a:pt x="4" y="33"/>
                  </a:lnTo>
                  <a:lnTo>
                    <a:pt x="4" y="38"/>
                  </a:lnTo>
                  <a:lnTo>
                    <a:pt x="0" y="43"/>
                  </a:lnTo>
                  <a:lnTo>
                    <a:pt x="0" y="48"/>
                  </a:lnTo>
                  <a:lnTo>
                    <a:pt x="0" y="52"/>
                  </a:lnTo>
                  <a:lnTo>
                    <a:pt x="0" y="59"/>
                  </a:lnTo>
                  <a:lnTo>
                    <a:pt x="0" y="56"/>
                  </a:lnTo>
                  <a:lnTo>
                    <a:pt x="5" y="56"/>
                  </a:lnTo>
                  <a:lnTo>
                    <a:pt x="10" y="51"/>
                  </a:lnTo>
                  <a:lnTo>
                    <a:pt x="20" y="51"/>
                  </a:lnTo>
                  <a:lnTo>
                    <a:pt x="30" y="46"/>
                  </a:lnTo>
                  <a:lnTo>
                    <a:pt x="43" y="46"/>
                  </a:lnTo>
                  <a:lnTo>
                    <a:pt x="58" y="41"/>
                  </a:lnTo>
                  <a:lnTo>
                    <a:pt x="77" y="41"/>
                  </a:lnTo>
                  <a:lnTo>
                    <a:pt x="95" y="36"/>
                  </a:lnTo>
                  <a:lnTo>
                    <a:pt x="117" y="36"/>
                  </a:lnTo>
                  <a:lnTo>
                    <a:pt x="140" y="36"/>
                  </a:lnTo>
                  <a:lnTo>
                    <a:pt x="166" y="39"/>
                  </a:lnTo>
                  <a:lnTo>
                    <a:pt x="192" y="41"/>
                  </a:lnTo>
                  <a:lnTo>
                    <a:pt x="222" y="46"/>
                  </a:lnTo>
                  <a:lnTo>
                    <a:pt x="251" y="54"/>
                  </a:lnTo>
                  <a:lnTo>
                    <a:pt x="284" y="64"/>
                  </a:lnTo>
                  <a:lnTo>
                    <a:pt x="284"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4" name="Freeform 34"/>
            <p:cNvSpPr>
              <a:spLocks/>
            </p:cNvSpPr>
            <p:nvPr/>
          </p:nvSpPr>
          <p:spPr bwMode="auto">
            <a:xfrm>
              <a:off x="3124200" y="6270626"/>
              <a:ext cx="449263" cy="98425"/>
            </a:xfrm>
            <a:custGeom>
              <a:avLst/>
              <a:gdLst/>
              <a:ahLst/>
              <a:cxnLst>
                <a:cxn ang="0">
                  <a:pos x="283" y="62"/>
                </a:cxn>
                <a:cxn ang="0">
                  <a:pos x="280" y="59"/>
                </a:cxn>
                <a:cxn ang="0">
                  <a:pos x="275" y="57"/>
                </a:cxn>
                <a:cxn ang="0">
                  <a:pos x="267" y="52"/>
                </a:cxn>
                <a:cxn ang="0">
                  <a:pos x="260" y="50"/>
                </a:cxn>
                <a:cxn ang="0">
                  <a:pos x="247" y="42"/>
                </a:cxn>
                <a:cxn ang="0">
                  <a:pos x="236" y="37"/>
                </a:cxn>
                <a:cxn ang="0">
                  <a:pos x="219" y="32"/>
                </a:cxn>
                <a:cxn ang="0">
                  <a:pos x="205" y="28"/>
                </a:cxn>
                <a:cxn ang="0">
                  <a:pos x="183" y="19"/>
                </a:cxn>
                <a:cxn ang="0">
                  <a:pos x="164" y="14"/>
                </a:cxn>
                <a:cxn ang="0">
                  <a:pos x="141" y="10"/>
                </a:cxn>
                <a:cxn ang="0">
                  <a:pos x="121" y="6"/>
                </a:cxn>
                <a:cxn ang="0">
                  <a:pos x="96" y="1"/>
                </a:cxn>
                <a:cxn ang="0">
                  <a:pos x="73" y="0"/>
                </a:cxn>
                <a:cxn ang="0">
                  <a:pos x="49" y="0"/>
                </a:cxn>
                <a:cxn ang="0">
                  <a:pos x="29" y="3"/>
                </a:cxn>
                <a:cxn ang="0">
                  <a:pos x="26" y="3"/>
                </a:cxn>
                <a:cxn ang="0">
                  <a:pos x="26" y="3"/>
                </a:cxn>
                <a:cxn ang="0">
                  <a:pos x="23" y="3"/>
                </a:cxn>
                <a:cxn ang="0">
                  <a:pos x="23" y="6"/>
                </a:cxn>
                <a:cxn ang="0">
                  <a:pos x="18" y="6"/>
                </a:cxn>
                <a:cxn ang="0">
                  <a:pos x="18" y="11"/>
                </a:cxn>
                <a:cxn ang="0">
                  <a:pos x="13" y="14"/>
                </a:cxn>
                <a:cxn ang="0">
                  <a:pos x="13" y="19"/>
                </a:cxn>
                <a:cxn ang="0">
                  <a:pos x="8" y="23"/>
                </a:cxn>
                <a:cxn ang="0">
                  <a:pos x="8" y="28"/>
                </a:cxn>
                <a:cxn ang="0">
                  <a:pos x="3" y="32"/>
                </a:cxn>
                <a:cxn ang="0">
                  <a:pos x="3" y="37"/>
                </a:cxn>
                <a:cxn ang="0">
                  <a:pos x="0" y="42"/>
                </a:cxn>
                <a:cxn ang="0">
                  <a:pos x="0" y="47"/>
                </a:cxn>
                <a:cxn ang="0">
                  <a:pos x="0" y="52"/>
                </a:cxn>
                <a:cxn ang="0">
                  <a:pos x="0" y="57"/>
                </a:cxn>
                <a:cxn ang="0">
                  <a:pos x="0" y="54"/>
                </a:cxn>
                <a:cxn ang="0">
                  <a:pos x="3" y="54"/>
                </a:cxn>
                <a:cxn ang="0">
                  <a:pos x="8" y="49"/>
                </a:cxn>
                <a:cxn ang="0">
                  <a:pos x="18" y="49"/>
                </a:cxn>
                <a:cxn ang="0">
                  <a:pos x="27" y="44"/>
                </a:cxn>
                <a:cxn ang="0">
                  <a:pos x="41" y="44"/>
                </a:cxn>
                <a:cxn ang="0">
                  <a:pos x="55" y="41"/>
                </a:cxn>
                <a:cxn ang="0">
                  <a:pos x="75" y="41"/>
                </a:cxn>
                <a:cxn ang="0">
                  <a:pos x="93" y="36"/>
                </a:cxn>
                <a:cxn ang="0">
                  <a:pos x="114" y="36"/>
                </a:cxn>
                <a:cxn ang="0">
                  <a:pos x="137" y="36"/>
                </a:cxn>
                <a:cxn ang="0">
                  <a:pos x="164" y="39"/>
                </a:cxn>
                <a:cxn ang="0">
                  <a:pos x="190" y="41"/>
                </a:cxn>
                <a:cxn ang="0">
                  <a:pos x="219" y="46"/>
                </a:cxn>
                <a:cxn ang="0">
                  <a:pos x="249" y="52"/>
                </a:cxn>
                <a:cxn ang="0">
                  <a:pos x="283" y="62"/>
                </a:cxn>
                <a:cxn ang="0">
                  <a:pos x="283" y="62"/>
                </a:cxn>
              </a:cxnLst>
              <a:rect l="0" t="0" r="r" b="b"/>
              <a:pathLst>
                <a:path w="283" h="62">
                  <a:moveTo>
                    <a:pt x="283" y="62"/>
                  </a:moveTo>
                  <a:lnTo>
                    <a:pt x="280" y="59"/>
                  </a:lnTo>
                  <a:lnTo>
                    <a:pt x="275" y="57"/>
                  </a:lnTo>
                  <a:lnTo>
                    <a:pt x="267" y="52"/>
                  </a:lnTo>
                  <a:lnTo>
                    <a:pt x="260" y="50"/>
                  </a:lnTo>
                  <a:lnTo>
                    <a:pt x="247" y="42"/>
                  </a:lnTo>
                  <a:lnTo>
                    <a:pt x="236" y="37"/>
                  </a:lnTo>
                  <a:lnTo>
                    <a:pt x="219" y="32"/>
                  </a:lnTo>
                  <a:lnTo>
                    <a:pt x="205" y="28"/>
                  </a:lnTo>
                  <a:lnTo>
                    <a:pt x="183" y="19"/>
                  </a:lnTo>
                  <a:lnTo>
                    <a:pt x="164" y="14"/>
                  </a:lnTo>
                  <a:lnTo>
                    <a:pt x="141" y="10"/>
                  </a:lnTo>
                  <a:lnTo>
                    <a:pt x="121" y="6"/>
                  </a:lnTo>
                  <a:lnTo>
                    <a:pt x="96" y="1"/>
                  </a:lnTo>
                  <a:lnTo>
                    <a:pt x="73" y="0"/>
                  </a:lnTo>
                  <a:lnTo>
                    <a:pt x="49" y="0"/>
                  </a:lnTo>
                  <a:lnTo>
                    <a:pt x="29" y="3"/>
                  </a:lnTo>
                  <a:lnTo>
                    <a:pt x="26" y="3"/>
                  </a:lnTo>
                  <a:lnTo>
                    <a:pt x="26" y="3"/>
                  </a:lnTo>
                  <a:lnTo>
                    <a:pt x="23" y="3"/>
                  </a:lnTo>
                  <a:lnTo>
                    <a:pt x="23" y="6"/>
                  </a:lnTo>
                  <a:lnTo>
                    <a:pt x="18" y="6"/>
                  </a:lnTo>
                  <a:lnTo>
                    <a:pt x="18" y="11"/>
                  </a:lnTo>
                  <a:lnTo>
                    <a:pt x="13" y="14"/>
                  </a:lnTo>
                  <a:lnTo>
                    <a:pt x="13" y="19"/>
                  </a:lnTo>
                  <a:lnTo>
                    <a:pt x="8" y="23"/>
                  </a:lnTo>
                  <a:lnTo>
                    <a:pt x="8" y="28"/>
                  </a:lnTo>
                  <a:lnTo>
                    <a:pt x="3" y="32"/>
                  </a:lnTo>
                  <a:lnTo>
                    <a:pt x="3" y="37"/>
                  </a:lnTo>
                  <a:lnTo>
                    <a:pt x="0" y="42"/>
                  </a:lnTo>
                  <a:lnTo>
                    <a:pt x="0" y="47"/>
                  </a:lnTo>
                  <a:lnTo>
                    <a:pt x="0" y="52"/>
                  </a:lnTo>
                  <a:lnTo>
                    <a:pt x="0" y="57"/>
                  </a:lnTo>
                  <a:lnTo>
                    <a:pt x="0" y="54"/>
                  </a:lnTo>
                  <a:lnTo>
                    <a:pt x="3" y="54"/>
                  </a:lnTo>
                  <a:lnTo>
                    <a:pt x="8" y="49"/>
                  </a:lnTo>
                  <a:lnTo>
                    <a:pt x="18" y="49"/>
                  </a:lnTo>
                  <a:lnTo>
                    <a:pt x="27" y="44"/>
                  </a:lnTo>
                  <a:lnTo>
                    <a:pt x="41" y="44"/>
                  </a:lnTo>
                  <a:lnTo>
                    <a:pt x="55" y="41"/>
                  </a:lnTo>
                  <a:lnTo>
                    <a:pt x="75" y="41"/>
                  </a:lnTo>
                  <a:lnTo>
                    <a:pt x="93" y="36"/>
                  </a:lnTo>
                  <a:lnTo>
                    <a:pt x="114" y="36"/>
                  </a:lnTo>
                  <a:lnTo>
                    <a:pt x="137" y="36"/>
                  </a:lnTo>
                  <a:lnTo>
                    <a:pt x="164" y="39"/>
                  </a:lnTo>
                  <a:lnTo>
                    <a:pt x="190" y="41"/>
                  </a:lnTo>
                  <a:lnTo>
                    <a:pt x="219" y="46"/>
                  </a:lnTo>
                  <a:lnTo>
                    <a:pt x="249" y="52"/>
                  </a:lnTo>
                  <a:lnTo>
                    <a:pt x="283" y="62"/>
                  </a:lnTo>
                  <a:lnTo>
                    <a:pt x="283"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5" name="Freeform 35"/>
            <p:cNvSpPr>
              <a:spLocks/>
            </p:cNvSpPr>
            <p:nvPr/>
          </p:nvSpPr>
          <p:spPr bwMode="auto">
            <a:xfrm>
              <a:off x="4676775" y="6624638"/>
              <a:ext cx="1395413" cy="144463"/>
            </a:xfrm>
            <a:custGeom>
              <a:avLst/>
              <a:gdLst/>
              <a:ahLst/>
              <a:cxnLst>
                <a:cxn ang="0">
                  <a:pos x="846" y="21"/>
                </a:cxn>
                <a:cxn ang="0">
                  <a:pos x="805" y="16"/>
                </a:cxn>
                <a:cxn ang="0">
                  <a:pos x="727" y="11"/>
                </a:cxn>
                <a:cxn ang="0">
                  <a:pos x="625" y="5"/>
                </a:cxn>
                <a:cxn ang="0">
                  <a:pos x="505" y="0"/>
                </a:cxn>
                <a:cxn ang="0">
                  <a:pos x="379" y="0"/>
                </a:cxn>
                <a:cxn ang="0">
                  <a:pos x="251" y="5"/>
                </a:cxn>
                <a:cxn ang="0">
                  <a:pos x="130" y="18"/>
                </a:cxn>
                <a:cxn ang="0">
                  <a:pos x="74" y="29"/>
                </a:cxn>
                <a:cxn ang="0">
                  <a:pos x="59" y="29"/>
                </a:cxn>
                <a:cxn ang="0">
                  <a:pos x="41" y="31"/>
                </a:cxn>
                <a:cxn ang="0">
                  <a:pos x="22" y="32"/>
                </a:cxn>
                <a:cxn ang="0">
                  <a:pos x="5" y="37"/>
                </a:cxn>
                <a:cxn ang="0">
                  <a:pos x="0" y="44"/>
                </a:cxn>
                <a:cxn ang="0">
                  <a:pos x="13" y="49"/>
                </a:cxn>
                <a:cxn ang="0">
                  <a:pos x="51" y="59"/>
                </a:cxn>
                <a:cxn ang="0">
                  <a:pos x="86" y="64"/>
                </a:cxn>
                <a:cxn ang="0">
                  <a:pos x="122" y="65"/>
                </a:cxn>
                <a:cxn ang="0">
                  <a:pos x="191" y="70"/>
                </a:cxn>
                <a:cxn ang="0">
                  <a:pos x="289" y="80"/>
                </a:cxn>
                <a:cxn ang="0">
                  <a:pos x="404" y="85"/>
                </a:cxn>
                <a:cxn ang="0">
                  <a:pos x="535" y="88"/>
                </a:cxn>
                <a:cxn ang="0">
                  <a:pos x="672" y="88"/>
                </a:cxn>
                <a:cxn ang="0">
                  <a:pos x="810" y="83"/>
                </a:cxn>
                <a:cxn ang="0">
                  <a:pos x="876" y="75"/>
                </a:cxn>
                <a:cxn ang="0">
                  <a:pos x="869" y="73"/>
                </a:cxn>
                <a:cxn ang="0">
                  <a:pos x="863" y="68"/>
                </a:cxn>
                <a:cxn ang="0">
                  <a:pos x="853" y="64"/>
                </a:cxn>
                <a:cxn ang="0">
                  <a:pos x="846" y="59"/>
                </a:cxn>
                <a:cxn ang="0">
                  <a:pos x="840" y="49"/>
                </a:cxn>
                <a:cxn ang="0">
                  <a:pos x="840" y="39"/>
                </a:cxn>
                <a:cxn ang="0">
                  <a:pos x="846" y="29"/>
                </a:cxn>
                <a:cxn ang="0">
                  <a:pos x="854" y="24"/>
                </a:cxn>
              </a:cxnLst>
              <a:rect l="0" t="0" r="r" b="b"/>
              <a:pathLst>
                <a:path w="879" h="91">
                  <a:moveTo>
                    <a:pt x="854" y="24"/>
                  </a:moveTo>
                  <a:lnTo>
                    <a:pt x="846" y="21"/>
                  </a:lnTo>
                  <a:lnTo>
                    <a:pt x="832" y="21"/>
                  </a:lnTo>
                  <a:lnTo>
                    <a:pt x="805" y="16"/>
                  </a:lnTo>
                  <a:lnTo>
                    <a:pt x="771" y="16"/>
                  </a:lnTo>
                  <a:lnTo>
                    <a:pt x="727" y="11"/>
                  </a:lnTo>
                  <a:lnTo>
                    <a:pt x="679" y="9"/>
                  </a:lnTo>
                  <a:lnTo>
                    <a:pt x="625" y="5"/>
                  </a:lnTo>
                  <a:lnTo>
                    <a:pt x="569" y="5"/>
                  </a:lnTo>
                  <a:lnTo>
                    <a:pt x="505" y="0"/>
                  </a:lnTo>
                  <a:lnTo>
                    <a:pt x="443" y="0"/>
                  </a:lnTo>
                  <a:lnTo>
                    <a:pt x="379" y="0"/>
                  </a:lnTo>
                  <a:lnTo>
                    <a:pt x="315" y="3"/>
                  </a:lnTo>
                  <a:lnTo>
                    <a:pt x="251" y="5"/>
                  </a:lnTo>
                  <a:lnTo>
                    <a:pt x="189" y="9"/>
                  </a:lnTo>
                  <a:lnTo>
                    <a:pt x="130" y="18"/>
                  </a:lnTo>
                  <a:lnTo>
                    <a:pt x="77" y="29"/>
                  </a:lnTo>
                  <a:lnTo>
                    <a:pt x="74" y="29"/>
                  </a:lnTo>
                  <a:lnTo>
                    <a:pt x="69" y="29"/>
                  </a:lnTo>
                  <a:lnTo>
                    <a:pt x="59" y="29"/>
                  </a:lnTo>
                  <a:lnTo>
                    <a:pt x="53" y="31"/>
                  </a:lnTo>
                  <a:lnTo>
                    <a:pt x="41" y="31"/>
                  </a:lnTo>
                  <a:lnTo>
                    <a:pt x="31" y="32"/>
                  </a:lnTo>
                  <a:lnTo>
                    <a:pt x="22" y="32"/>
                  </a:lnTo>
                  <a:lnTo>
                    <a:pt x="13" y="37"/>
                  </a:lnTo>
                  <a:lnTo>
                    <a:pt x="5" y="37"/>
                  </a:lnTo>
                  <a:lnTo>
                    <a:pt x="2" y="42"/>
                  </a:lnTo>
                  <a:lnTo>
                    <a:pt x="0" y="44"/>
                  </a:lnTo>
                  <a:lnTo>
                    <a:pt x="7" y="49"/>
                  </a:lnTo>
                  <a:lnTo>
                    <a:pt x="13" y="49"/>
                  </a:lnTo>
                  <a:lnTo>
                    <a:pt x="30" y="54"/>
                  </a:lnTo>
                  <a:lnTo>
                    <a:pt x="51" y="59"/>
                  </a:lnTo>
                  <a:lnTo>
                    <a:pt x="82" y="64"/>
                  </a:lnTo>
                  <a:lnTo>
                    <a:pt x="86" y="64"/>
                  </a:lnTo>
                  <a:lnTo>
                    <a:pt x="100" y="65"/>
                  </a:lnTo>
                  <a:lnTo>
                    <a:pt x="122" y="65"/>
                  </a:lnTo>
                  <a:lnTo>
                    <a:pt x="154" y="70"/>
                  </a:lnTo>
                  <a:lnTo>
                    <a:pt x="191" y="70"/>
                  </a:lnTo>
                  <a:lnTo>
                    <a:pt x="238" y="75"/>
                  </a:lnTo>
                  <a:lnTo>
                    <a:pt x="289" y="80"/>
                  </a:lnTo>
                  <a:lnTo>
                    <a:pt x="346" y="85"/>
                  </a:lnTo>
                  <a:lnTo>
                    <a:pt x="404" y="85"/>
                  </a:lnTo>
                  <a:lnTo>
                    <a:pt x="468" y="88"/>
                  </a:lnTo>
                  <a:lnTo>
                    <a:pt x="535" y="88"/>
                  </a:lnTo>
                  <a:lnTo>
                    <a:pt x="604" y="91"/>
                  </a:lnTo>
                  <a:lnTo>
                    <a:pt x="672" y="88"/>
                  </a:lnTo>
                  <a:lnTo>
                    <a:pt x="741" y="88"/>
                  </a:lnTo>
                  <a:lnTo>
                    <a:pt x="810" y="83"/>
                  </a:lnTo>
                  <a:lnTo>
                    <a:pt x="879" y="78"/>
                  </a:lnTo>
                  <a:lnTo>
                    <a:pt x="876" y="75"/>
                  </a:lnTo>
                  <a:lnTo>
                    <a:pt x="874" y="75"/>
                  </a:lnTo>
                  <a:lnTo>
                    <a:pt x="869" y="73"/>
                  </a:lnTo>
                  <a:lnTo>
                    <a:pt x="868" y="73"/>
                  </a:lnTo>
                  <a:lnTo>
                    <a:pt x="863" y="68"/>
                  </a:lnTo>
                  <a:lnTo>
                    <a:pt x="858" y="68"/>
                  </a:lnTo>
                  <a:lnTo>
                    <a:pt x="853" y="64"/>
                  </a:lnTo>
                  <a:lnTo>
                    <a:pt x="851" y="64"/>
                  </a:lnTo>
                  <a:lnTo>
                    <a:pt x="846" y="59"/>
                  </a:lnTo>
                  <a:lnTo>
                    <a:pt x="841" y="54"/>
                  </a:lnTo>
                  <a:lnTo>
                    <a:pt x="840" y="49"/>
                  </a:lnTo>
                  <a:lnTo>
                    <a:pt x="840" y="46"/>
                  </a:lnTo>
                  <a:lnTo>
                    <a:pt x="840" y="39"/>
                  </a:lnTo>
                  <a:lnTo>
                    <a:pt x="841" y="34"/>
                  </a:lnTo>
                  <a:lnTo>
                    <a:pt x="846" y="29"/>
                  </a:lnTo>
                  <a:lnTo>
                    <a:pt x="854" y="24"/>
                  </a:lnTo>
                  <a:lnTo>
                    <a:pt x="854"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6" name="Freeform 36"/>
            <p:cNvSpPr>
              <a:spLocks/>
            </p:cNvSpPr>
            <p:nvPr/>
          </p:nvSpPr>
          <p:spPr bwMode="auto">
            <a:xfrm>
              <a:off x="6434138" y="3384551"/>
              <a:ext cx="898525" cy="714375"/>
            </a:xfrm>
            <a:custGeom>
              <a:avLst/>
              <a:gdLst/>
              <a:ahLst/>
              <a:cxnLst>
                <a:cxn ang="0">
                  <a:pos x="36" y="421"/>
                </a:cxn>
                <a:cxn ang="0">
                  <a:pos x="29" y="380"/>
                </a:cxn>
                <a:cxn ang="0">
                  <a:pos x="25" y="324"/>
                </a:cxn>
                <a:cxn ang="0">
                  <a:pos x="31" y="265"/>
                </a:cxn>
                <a:cxn ang="0">
                  <a:pos x="36" y="244"/>
                </a:cxn>
                <a:cxn ang="0">
                  <a:pos x="36" y="229"/>
                </a:cxn>
                <a:cxn ang="0">
                  <a:pos x="33" y="204"/>
                </a:cxn>
                <a:cxn ang="0">
                  <a:pos x="26" y="177"/>
                </a:cxn>
                <a:cxn ang="0">
                  <a:pos x="20" y="157"/>
                </a:cxn>
                <a:cxn ang="0">
                  <a:pos x="8" y="116"/>
                </a:cxn>
                <a:cxn ang="0">
                  <a:pos x="0" y="62"/>
                </a:cxn>
                <a:cxn ang="0">
                  <a:pos x="2" y="13"/>
                </a:cxn>
                <a:cxn ang="0">
                  <a:pos x="8" y="0"/>
                </a:cxn>
                <a:cxn ang="0">
                  <a:pos x="34" y="0"/>
                </a:cxn>
                <a:cxn ang="0">
                  <a:pos x="92" y="6"/>
                </a:cxn>
                <a:cxn ang="0">
                  <a:pos x="192" y="31"/>
                </a:cxn>
                <a:cxn ang="0">
                  <a:pos x="234" y="42"/>
                </a:cxn>
                <a:cxn ang="0">
                  <a:pos x="269" y="45"/>
                </a:cxn>
                <a:cxn ang="0">
                  <a:pos x="316" y="50"/>
                </a:cxn>
                <a:cxn ang="0">
                  <a:pos x="364" y="52"/>
                </a:cxn>
                <a:cxn ang="0">
                  <a:pos x="387" y="52"/>
                </a:cxn>
                <a:cxn ang="0">
                  <a:pos x="438" y="52"/>
                </a:cxn>
                <a:cxn ang="0">
                  <a:pos x="498" y="54"/>
                </a:cxn>
                <a:cxn ang="0">
                  <a:pos x="552" y="62"/>
                </a:cxn>
                <a:cxn ang="0">
                  <a:pos x="562" y="73"/>
                </a:cxn>
                <a:cxn ang="0">
                  <a:pos x="556" y="108"/>
                </a:cxn>
                <a:cxn ang="0">
                  <a:pos x="543" y="155"/>
                </a:cxn>
                <a:cxn ang="0">
                  <a:pos x="529" y="203"/>
                </a:cxn>
                <a:cxn ang="0">
                  <a:pos x="526" y="216"/>
                </a:cxn>
                <a:cxn ang="0">
                  <a:pos x="521" y="234"/>
                </a:cxn>
                <a:cxn ang="0">
                  <a:pos x="520" y="254"/>
                </a:cxn>
                <a:cxn ang="0">
                  <a:pos x="520" y="273"/>
                </a:cxn>
                <a:cxn ang="0">
                  <a:pos x="523" y="290"/>
                </a:cxn>
                <a:cxn ang="0">
                  <a:pos x="521" y="327"/>
                </a:cxn>
                <a:cxn ang="0">
                  <a:pos x="515" y="383"/>
                </a:cxn>
                <a:cxn ang="0">
                  <a:pos x="505" y="436"/>
                </a:cxn>
                <a:cxn ang="0">
                  <a:pos x="493" y="447"/>
                </a:cxn>
                <a:cxn ang="0">
                  <a:pos x="461" y="444"/>
                </a:cxn>
                <a:cxn ang="0">
                  <a:pos x="408" y="436"/>
                </a:cxn>
                <a:cxn ang="0">
                  <a:pos x="346" y="426"/>
                </a:cxn>
                <a:cxn ang="0">
                  <a:pos x="321" y="423"/>
                </a:cxn>
                <a:cxn ang="0">
                  <a:pos x="293" y="418"/>
                </a:cxn>
                <a:cxn ang="0">
                  <a:pos x="259" y="416"/>
                </a:cxn>
                <a:cxn ang="0">
                  <a:pos x="220" y="416"/>
                </a:cxn>
                <a:cxn ang="0">
                  <a:pos x="202" y="421"/>
                </a:cxn>
                <a:cxn ang="0">
                  <a:pos x="170" y="424"/>
                </a:cxn>
                <a:cxn ang="0">
                  <a:pos x="120" y="429"/>
                </a:cxn>
                <a:cxn ang="0">
                  <a:pos x="57" y="434"/>
                </a:cxn>
              </a:cxnLst>
              <a:rect l="0" t="0" r="r" b="b"/>
              <a:pathLst>
                <a:path w="566" h="450">
                  <a:moveTo>
                    <a:pt x="43" y="436"/>
                  </a:moveTo>
                  <a:lnTo>
                    <a:pt x="39" y="432"/>
                  </a:lnTo>
                  <a:lnTo>
                    <a:pt x="39" y="429"/>
                  </a:lnTo>
                  <a:lnTo>
                    <a:pt x="36" y="421"/>
                  </a:lnTo>
                  <a:lnTo>
                    <a:pt x="36" y="416"/>
                  </a:lnTo>
                  <a:lnTo>
                    <a:pt x="31" y="404"/>
                  </a:lnTo>
                  <a:lnTo>
                    <a:pt x="31" y="395"/>
                  </a:lnTo>
                  <a:lnTo>
                    <a:pt x="29" y="380"/>
                  </a:lnTo>
                  <a:lnTo>
                    <a:pt x="29" y="370"/>
                  </a:lnTo>
                  <a:lnTo>
                    <a:pt x="25" y="354"/>
                  </a:lnTo>
                  <a:lnTo>
                    <a:pt x="25" y="339"/>
                  </a:lnTo>
                  <a:lnTo>
                    <a:pt x="25" y="324"/>
                  </a:lnTo>
                  <a:lnTo>
                    <a:pt x="25" y="309"/>
                  </a:lnTo>
                  <a:lnTo>
                    <a:pt x="25" y="295"/>
                  </a:lnTo>
                  <a:lnTo>
                    <a:pt x="28" y="280"/>
                  </a:lnTo>
                  <a:lnTo>
                    <a:pt x="31" y="265"/>
                  </a:lnTo>
                  <a:lnTo>
                    <a:pt x="36" y="252"/>
                  </a:lnTo>
                  <a:lnTo>
                    <a:pt x="36" y="249"/>
                  </a:lnTo>
                  <a:lnTo>
                    <a:pt x="36" y="249"/>
                  </a:lnTo>
                  <a:lnTo>
                    <a:pt x="36" y="244"/>
                  </a:lnTo>
                  <a:lnTo>
                    <a:pt x="36" y="244"/>
                  </a:lnTo>
                  <a:lnTo>
                    <a:pt x="36" y="239"/>
                  </a:lnTo>
                  <a:lnTo>
                    <a:pt x="36" y="234"/>
                  </a:lnTo>
                  <a:lnTo>
                    <a:pt x="36" y="229"/>
                  </a:lnTo>
                  <a:lnTo>
                    <a:pt x="36" y="226"/>
                  </a:lnTo>
                  <a:lnTo>
                    <a:pt x="33" y="216"/>
                  </a:lnTo>
                  <a:lnTo>
                    <a:pt x="33" y="211"/>
                  </a:lnTo>
                  <a:lnTo>
                    <a:pt x="33" y="204"/>
                  </a:lnTo>
                  <a:lnTo>
                    <a:pt x="33" y="200"/>
                  </a:lnTo>
                  <a:lnTo>
                    <a:pt x="28" y="190"/>
                  </a:lnTo>
                  <a:lnTo>
                    <a:pt x="28" y="185"/>
                  </a:lnTo>
                  <a:lnTo>
                    <a:pt x="26" y="177"/>
                  </a:lnTo>
                  <a:lnTo>
                    <a:pt x="26" y="172"/>
                  </a:lnTo>
                  <a:lnTo>
                    <a:pt x="23" y="168"/>
                  </a:lnTo>
                  <a:lnTo>
                    <a:pt x="23" y="165"/>
                  </a:lnTo>
                  <a:lnTo>
                    <a:pt x="20" y="157"/>
                  </a:lnTo>
                  <a:lnTo>
                    <a:pt x="20" y="152"/>
                  </a:lnTo>
                  <a:lnTo>
                    <a:pt x="15" y="141"/>
                  </a:lnTo>
                  <a:lnTo>
                    <a:pt x="13" y="131"/>
                  </a:lnTo>
                  <a:lnTo>
                    <a:pt x="8" y="116"/>
                  </a:lnTo>
                  <a:lnTo>
                    <a:pt x="8" y="106"/>
                  </a:lnTo>
                  <a:lnTo>
                    <a:pt x="3" y="91"/>
                  </a:lnTo>
                  <a:lnTo>
                    <a:pt x="3" y="77"/>
                  </a:lnTo>
                  <a:lnTo>
                    <a:pt x="0" y="62"/>
                  </a:lnTo>
                  <a:lnTo>
                    <a:pt x="0" y="50"/>
                  </a:lnTo>
                  <a:lnTo>
                    <a:pt x="0" y="36"/>
                  </a:lnTo>
                  <a:lnTo>
                    <a:pt x="0" y="24"/>
                  </a:lnTo>
                  <a:lnTo>
                    <a:pt x="2" y="13"/>
                  </a:lnTo>
                  <a:lnTo>
                    <a:pt x="7" y="3"/>
                  </a:lnTo>
                  <a:lnTo>
                    <a:pt x="7" y="0"/>
                  </a:lnTo>
                  <a:lnTo>
                    <a:pt x="7" y="0"/>
                  </a:lnTo>
                  <a:lnTo>
                    <a:pt x="8" y="0"/>
                  </a:lnTo>
                  <a:lnTo>
                    <a:pt x="13" y="0"/>
                  </a:lnTo>
                  <a:lnTo>
                    <a:pt x="18" y="0"/>
                  </a:lnTo>
                  <a:lnTo>
                    <a:pt x="25" y="0"/>
                  </a:lnTo>
                  <a:lnTo>
                    <a:pt x="34" y="0"/>
                  </a:lnTo>
                  <a:lnTo>
                    <a:pt x="46" y="1"/>
                  </a:lnTo>
                  <a:lnTo>
                    <a:pt x="57" y="1"/>
                  </a:lnTo>
                  <a:lnTo>
                    <a:pt x="74" y="4"/>
                  </a:lnTo>
                  <a:lnTo>
                    <a:pt x="92" y="6"/>
                  </a:lnTo>
                  <a:lnTo>
                    <a:pt x="113" y="11"/>
                  </a:lnTo>
                  <a:lnTo>
                    <a:pt x="136" y="16"/>
                  </a:lnTo>
                  <a:lnTo>
                    <a:pt x="162" y="23"/>
                  </a:lnTo>
                  <a:lnTo>
                    <a:pt x="192" y="31"/>
                  </a:lnTo>
                  <a:lnTo>
                    <a:pt x="226" y="42"/>
                  </a:lnTo>
                  <a:lnTo>
                    <a:pt x="226" y="42"/>
                  </a:lnTo>
                  <a:lnTo>
                    <a:pt x="229" y="42"/>
                  </a:lnTo>
                  <a:lnTo>
                    <a:pt x="234" y="42"/>
                  </a:lnTo>
                  <a:lnTo>
                    <a:pt x="243" y="44"/>
                  </a:lnTo>
                  <a:lnTo>
                    <a:pt x="249" y="44"/>
                  </a:lnTo>
                  <a:lnTo>
                    <a:pt x="259" y="45"/>
                  </a:lnTo>
                  <a:lnTo>
                    <a:pt x="269" y="45"/>
                  </a:lnTo>
                  <a:lnTo>
                    <a:pt x="284" y="50"/>
                  </a:lnTo>
                  <a:lnTo>
                    <a:pt x="293" y="50"/>
                  </a:lnTo>
                  <a:lnTo>
                    <a:pt x="307" y="50"/>
                  </a:lnTo>
                  <a:lnTo>
                    <a:pt x="316" y="50"/>
                  </a:lnTo>
                  <a:lnTo>
                    <a:pt x="331" y="54"/>
                  </a:lnTo>
                  <a:lnTo>
                    <a:pt x="341" y="52"/>
                  </a:lnTo>
                  <a:lnTo>
                    <a:pt x="354" y="52"/>
                  </a:lnTo>
                  <a:lnTo>
                    <a:pt x="364" y="52"/>
                  </a:lnTo>
                  <a:lnTo>
                    <a:pt x="375" y="52"/>
                  </a:lnTo>
                  <a:lnTo>
                    <a:pt x="375" y="52"/>
                  </a:lnTo>
                  <a:lnTo>
                    <a:pt x="380" y="52"/>
                  </a:lnTo>
                  <a:lnTo>
                    <a:pt x="387" y="52"/>
                  </a:lnTo>
                  <a:lnTo>
                    <a:pt x="398" y="52"/>
                  </a:lnTo>
                  <a:lnTo>
                    <a:pt x="408" y="52"/>
                  </a:lnTo>
                  <a:lnTo>
                    <a:pt x="423" y="52"/>
                  </a:lnTo>
                  <a:lnTo>
                    <a:pt x="438" y="52"/>
                  </a:lnTo>
                  <a:lnTo>
                    <a:pt x="454" y="54"/>
                  </a:lnTo>
                  <a:lnTo>
                    <a:pt x="469" y="54"/>
                  </a:lnTo>
                  <a:lnTo>
                    <a:pt x="484" y="54"/>
                  </a:lnTo>
                  <a:lnTo>
                    <a:pt x="498" y="54"/>
                  </a:lnTo>
                  <a:lnTo>
                    <a:pt x="516" y="57"/>
                  </a:lnTo>
                  <a:lnTo>
                    <a:pt x="528" y="57"/>
                  </a:lnTo>
                  <a:lnTo>
                    <a:pt x="543" y="60"/>
                  </a:lnTo>
                  <a:lnTo>
                    <a:pt x="552" y="62"/>
                  </a:lnTo>
                  <a:lnTo>
                    <a:pt x="566" y="67"/>
                  </a:lnTo>
                  <a:lnTo>
                    <a:pt x="562" y="67"/>
                  </a:lnTo>
                  <a:lnTo>
                    <a:pt x="562" y="68"/>
                  </a:lnTo>
                  <a:lnTo>
                    <a:pt x="562" y="73"/>
                  </a:lnTo>
                  <a:lnTo>
                    <a:pt x="562" y="82"/>
                  </a:lnTo>
                  <a:lnTo>
                    <a:pt x="557" y="88"/>
                  </a:lnTo>
                  <a:lnTo>
                    <a:pt x="557" y="98"/>
                  </a:lnTo>
                  <a:lnTo>
                    <a:pt x="556" y="108"/>
                  </a:lnTo>
                  <a:lnTo>
                    <a:pt x="556" y="123"/>
                  </a:lnTo>
                  <a:lnTo>
                    <a:pt x="551" y="132"/>
                  </a:lnTo>
                  <a:lnTo>
                    <a:pt x="548" y="145"/>
                  </a:lnTo>
                  <a:lnTo>
                    <a:pt x="543" y="155"/>
                  </a:lnTo>
                  <a:lnTo>
                    <a:pt x="543" y="170"/>
                  </a:lnTo>
                  <a:lnTo>
                    <a:pt x="538" y="180"/>
                  </a:lnTo>
                  <a:lnTo>
                    <a:pt x="534" y="193"/>
                  </a:lnTo>
                  <a:lnTo>
                    <a:pt x="529" y="203"/>
                  </a:lnTo>
                  <a:lnTo>
                    <a:pt x="529" y="216"/>
                  </a:lnTo>
                  <a:lnTo>
                    <a:pt x="526" y="216"/>
                  </a:lnTo>
                  <a:lnTo>
                    <a:pt x="526" y="216"/>
                  </a:lnTo>
                  <a:lnTo>
                    <a:pt x="526" y="216"/>
                  </a:lnTo>
                  <a:lnTo>
                    <a:pt x="526" y="221"/>
                  </a:lnTo>
                  <a:lnTo>
                    <a:pt x="521" y="224"/>
                  </a:lnTo>
                  <a:lnTo>
                    <a:pt x="521" y="229"/>
                  </a:lnTo>
                  <a:lnTo>
                    <a:pt x="521" y="234"/>
                  </a:lnTo>
                  <a:lnTo>
                    <a:pt x="521" y="239"/>
                  </a:lnTo>
                  <a:lnTo>
                    <a:pt x="520" y="244"/>
                  </a:lnTo>
                  <a:lnTo>
                    <a:pt x="520" y="249"/>
                  </a:lnTo>
                  <a:lnTo>
                    <a:pt x="520" y="254"/>
                  </a:lnTo>
                  <a:lnTo>
                    <a:pt x="520" y="259"/>
                  </a:lnTo>
                  <a:lnTo>
                    <a:pt x="520" y="263"/>
                  </a:lnTo>
                  <a:lnTo>
                    <a:pt x="520" y="268"/>
                  </a:lnTo>
                  <a:lnTo>
                    <a:pt x="520" y="273"/>
                  </a:lnTo>
                  <a:lnTo>
                    <a:pt x="525" y="282"/>
                  </a:lnTo>
                  <a:lnTo>
                    <a:pt x="523" y="282"/>
                  </a:lnTo>
                  <a:lnTo>
                    <a:pt x="523" y="285"/>
                  </a:lnTo>
                  <a:lnTo>
                    <a:pt x="523" y="290"/>
                  </a:lnTo>
                  <a:lnTo>
                    <a:pt x="523" y="298"/>
                  </a:lnTo>
                  <a:lnTo>
                    <a:pt x="521" y="306"/>
                  </a:lnTo>
                  <a:lnTo>
                    <a:pt x="521" y="316"/>
                  </a:lnTo>
                  <a:lnTo>
                    <a:pt x="521" y="327"/>
                  </a:lnTo>
                  <a:lnTo>
                    <a:pt x="521" y="342"/>
                  </a:lnTo>
                  <a:lnTo>
                    <a:pt x="516" y="354"/>
                  </a:lnTo>
                  <a:lnTo>
                    <a:pt x="516" y="368"/>
                  </a:lnTo>
                  <a:lnTo>
                    <a:pt x="515" y="383"/>
                  </a:lnTo>
                  <a:lnTo>
                    <a:pt x="515" y="398"/>
                  </a:lnTo>
                  <a:lnTo>
                    <a:pt x="510" y="409"/>
                  </a:lnTo>
                  <a:lnTo>
                    <a:pt x="510" y="424"/>
                  </a:lnTo>
                  <a:lnTo>
                    <a:pt x="505" y="436"/>
                  </a:lnTo>
                  <a:lnTo>
                    <a:pt x="505" y="450"/>
                  </a:lnTo>
                  <a:lnTo>
                    <a:pt x="502" y="447"/>
                  </a:lnTo>
                  <a:lnTo>
                    <a:pt x="500" y="447"/>
                  </a:lnTo>
                  <a:lnTo>
                    <a:pt x="493" y="447"/>
                  </a:lnTo>
                  <a:lnTo>
                    <a:pt x="488" y="447"/>
                  </a:lnTo>
                  <a:lnTo>
                    <a:pt x="479" y="444"/>
                  </a:lnTo>
                  <a:lnTo>
                    <a:pt x="472" y="444"/>
                  </a:lnTo>
                  <a:lnTo>
                    <a:pt x="461" y="444"/>
                  </a:lnTo>
                  <a:lnTo>
                    <a:pt x="451" y="444"/>
                  </a:lnTo>
                  <a:lnTo>
                    <a:pt x="436" y="439"/>
                  </a:lnTo>
                  <a:lnTo>
                    <a:pt x="423" y="439"/>
                  </a:lnTo>
                  <a:lnTo>
                    <a:pt x="408" y="436"/>
                  </a:lnTo>
                  <a:lnTo>
                    <a:pt x="393" y="436"/>
                  </a:lnTo>
                  <a:lnTo>
                    <a:pt x="375" y="431"/>
                  </a:lnTo>
                  <a:lnTo>
                    <a:pt x="361" y="431"/>
                  </a:lnTo>
                  <a:lnTo>
                    <a:pt x="346" y="426"/>
                  </a:lnTo>
                  <a:lnTo>
                    <a:pt x="331" y="426"/>
                  </a:lnTo>
                  <a:lnTo>
                    <a:pt x="328" y="423"/>
                  </a:lnTo>
                  <a:lnTo>
                    <a:pt x="326" y="423"/>
                  </a:lnTo>
                  <a:lnTo>
                    <a:pt x="321" y="423"/>
                  </a:lnTo>
                  <a:lnTo>
                    <a:pt x="318" y="423"/>
                  </a:lnTo>
                  <a:lnTo>
                    <a:pt x="308" y="418"/>
                  </a:lnTo>
                  <a:lnTo>
                    <a:pt x="303" y="418"/>
                  </a:lnTo>
                  <a:lnTo>
                    <a:pt x="293" y="418"/>
                  </a:lnTo>
                  <a:lnTo>
                    <a:pt x="288" y="418"/>
                  </a:lnTo>
                  <a:lnTo>
                    <a:pt x="279" y="416"/>
                  </a:lnTo>
                  <a:lnTo>
                    <a:pt x="269" y="416"/>
                  </a:lnTo>
                  <a:lnTo>
                    <a:pt x="259" y="416"/>
                  </a:lnTo>
                  <a:lnTo>
                    <a:pt x="249" y="416"/>
                  </a:lnTo>
                  <a:lnTo>
                    <a:pt x="239" y="416"/>
                  </a:lnTo>
                  <a:lnTo>
                    <a:pt x="229" y="416"/>
                  </a:lnTo>
                  <a:lnTo>
                    <a:pt x="220" y="416"/>
                  </a:lnTo>
                  <a:lnTo>
                    <a:pt x="211" y="421"/>
                  </a:lnTo>
                  <a:lnTo>
                    <a:pt x="208" y="421"/>
                  </a:lnTo>
                  <a:lnTo>
                    <a:pt x="207" y="421"/>
                  </a:lnTo>
                  <a:lnTo>
                    <a:pt x="202" y="421"/>
                  </a:lnTo>
                  <a:lnTo>
                    <a:pt x="197" y="423"/>
                  </a:lnTo>
                  <a:lnTo>
                    <a:pt x="187" y="423"/>
                  </a:lnTo>
                  <a:lnTo>
                    <a:pt x="180" y="424"/>
                  </a:lnTo>
                  <a:lnTo>
                    <a:pt x="170" y="424"/>
                  </a:lnTo>
                  <a:lnTo>
                    <a:pt x="161" y="429"/>
                  </a:lnTo>
                  <a:lnTo>
                    <a:pt x="146" y="429"/>
                  </a:lnTo>
                  <a:lnTo>
                    <a:pt x="134" y="429"/>
                  </a:lnTo>
                  <a:lnTo>
                    <a:pt x="120" y="429"/>
                  </a:lnTo>
                  <a:lnTo>
                    <a:pt x="107" y="434"/>
                  </a:lnTo>
                  <a:lnTo>
                    <a:pt x="88" y="434"/>
                  </a:lnTo>
                  <a:lnTo>
                    <a:pt x="74" y="434"/>
                  </a:lnTo>
                  <a:lnTo>
                    <a:pt x="57" y="434"/>
                  </a:lnTo>
                  <a:lnTo>
                    <a:pt x="43" y="436"/>
                  </a:lnTo>
                  <a:lnTo>
                    <a:pt x="43" y="4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7" name="Freeform 37"/>
            <p:cNvSpPr>
              <a:spLocks/>
            </p:cNvSpPr>
            <p:nvPr/>
          </p:nvSpPr>
          <p:spPr bwMode="auto">
            <a:xfrm>
              <a:off x="6459538" y="3352801"/>
              <a:ext cx="903288" cy="723900"/>
            </a:xfrm>
            <a:custGeom>
              <a:avLst/>
              <a:gdLst/>
              <a:ahLst/>
              <a:cxnLst>
                <a:cxn ang="0">
                  <a:pos x="40" y="421"/>
                </a:cxn>
                <a:cxn ang="0">
                  <a:pos x="33" y="382"/>
                </a:cxn>
                <a:cxn ang="0">
                  <a:pos x="28" y="328"/>
                </a:cxn>
                <a:cxn ang="0">
                  <a:pos x="36" y="269"/>
                </a:cxn>
                <a:cxn ang="0">
                  <a:pos x="40" y="249"/>
                </a:cxn>
                <a:cxn ang="0">
                  <a:pos x="40" y="234"/>
                </a:cxn>
                <a:cxn ang="0">
                  <a:pos x="36" y="206"/>
                </a:cxn>
                <a:cxn ang="0">
                  <a:pos x="31" y="177"/>
                </a:cxn>
                <a:cxn ang="0">
                  <a:pos x="23" y="157"/>
                </a:cxn>
                <a:cxn ang="0">
                  <a:pos x="10" y="118"/>
                </a:cxn>
                <a:cxn ang="0">
                  <a:pos x="0" y="64"/>
                </a:cxn>
                <a:cxn ang="0">
                  <a:pos x="5" y="13"/>
                </a:cxn>
                <a:cxn ang="0">
                  <a:pos x="12" y="0"/>
                </a:cxn>
                <a:cxn ang="0">
                  <a:pos x="38" y="0"/>
                </a:cxn>
                <a:cxn ang="0">
                  <a:pos x="95" y="6"/>
                </a:cxn>
                <a:cxn ang="0">
                  <a:pos x="195" y="31"/>
                </a:cxn>
                <a:cxn ang="0">
                  <a:pos x="238" y="43"/>
                </a:cxn>
                <a:cxn ang="0">
                  <a:pos x="272" y="46"/>
                </a:cxn>
                <a:cxn ang="0">
                  <a:pos x="320" y="51"/>
                </a:cxn>
                <a:cxn ang="0">
                  <a:pos x="368" y="52"/>
                </a:cxn>
                <a:cxn ang="0">
                  <a:pos x="391" y="52"/>
                </a:cxn>
                <a:cxn ang="0">
                  <a:pos x="441" y="52"/>
                </a:cxn>
                <a:cxn ang="0">
                  <a:pos x="502" y="54"/>
                </a:cxn>
                <a:cxn ang="0">
                  <a:pos x="556" y="62"/>
                </a:cxn>
                <a:cxn ang="0">
                  <a:pos x="566" y="74"/>
                </a:cxn>
                <a:cxn ang="0">
                  <a:pos x="559" y="108"/>
                </a:cxn>
                <a:cxn ang="0">
                  <a:pos x="548" y="157"/>
                </a:cxn>
                <a:cxn ang="0">
                  <a:pos x="535" y="206"/>
                </a:cxn>
                <a:cxn ang="0">
                  <a:pos x="530" y="221"/>
                </a:cxn>
                <a:cxn ang="0">
                  <a:pos x="525" y="238"/>
                </a:cxn>
                <a:cxn ang="0">
                  <a:pos x="520" y="257"/>
                </a:cxn>
                <a:cxn ang="0">
                  <a:pos x="520" y="277"/>
                </a:cxn>
                <a:cxn ang="0">
                  <a:pos x="522" y="295"/>
                </a:cxn>
                <a:cxn ang="0">
                  <a:pos x="522" y="331"/>
                </a:cxn>
                <a:cxn ang="0">
                  <a:pos x="518" y="385"/>
                </a:cxn>
                <a:cxn ang="0">
                  <a:pos x="509" y="441"/>
                </a:cxn>
                <a:cxn ang="0">
                  <a:pos x="497" y="452"/>
                </a:cxn>
                <a:cxn ang="0">
                  <a:pos x="464" y="449"/>
                </a:cxn>
                <a:cxn ang="0">
                  <a:pos x="412" y="439"/>
                </a:cxn>
                <a:cxn ang="0">
                  <a:pos x="345" y="426"/>
                </a:cxn>
                <a:cxn ang="0">
                  <a:pos x="320" y="423"/>
                </a:cxn>
                <a:cxn ang="0">
                  <a:pos x="295" y="418"/>
                </a:cxn>
                <a:cxn ang="0">
                  <a:pos x="261" y="416"/>
                </a:cxn>
                <a:cxn ang="0">
                  <a:pos x="223" y="416"/>
                </a:cxn>
                <a:cxn ang="0">
                  <a:pos x="205" y="421"/>
                </a:cxn>
                <a:cxn ang="0">
                  <a:pos x="174" y="424"/>
                </a:cxn>
                <a:cxn ang="0">
                  <a:pos x="123" y="429"/>
                </a:cxn>
                <a:cxn ang="0">
                  <a:pos x="61" y="434"/>
                </a:cxn>
              </a:cxnLst>
              <a:rect l="0" t="0" r="r" b="b"/>
              <a:pathLst>
                <a:path w="569" h="456">
                  <a:moveTo>
                    <a:pt x="46" y="436"/>
                  </a:moveTo>
                  <a:lnTo>
                    <a:pt x="43" y="433"/>
                  </a:lnTo>
                  <a:lnTo>
                    <a:pt x="43" y="429"/>
                  </a:lnTo>
                  <a:lnTo>
                    <a:pt x="40" y="421"/>
                  </a:lnTo>
                  <a:lnTo>
                    <a:pt x="40" y="416"/>
                  </a:lnTo>
                  <a:lnTo>
                    <a:pt x="35" y="405"/>
                  </a:lnTo>
                  <a:lnTo>
                    <a:pt x="35" y="395"/>
                  </a:lnTo>
                  <a:lnTo>
                    <a:pt x="33" y="382"/>
                  </a:lnTo>
                  <a:lnTo>
                    <a:pt x="33" y="372"/>
                  </a:lnTo>
                  <a:lnTo>
                    <a:pt x="28" y="357"/>
                  </a:lnTo>
                  <a:lnTo>
                    <a:pt x="28" y="343"/>
                  </a:lnTo>
                  <a:lnTo>
                    <a:pt x="28" y="328"/>
                  </a:lnTo>
                  <a:lnTo>
                    <a:pt x="30" y="313"/>
                  </a:lnTo>
                  <a:lnTo>
                    <a:pt x="30" y="298"/>
                  </a:lnTo>
                  <a:lnTo>
                    <a:pt x="33" y="283"/>
                  </a:lnTo>
                  <a:lnTo>
                    <a:pt x="36" y="269"/>
                  </a:lnTo>
                  <a:lnTo>
                    <a:pt x="41" y="257"/>
                  </a:lnTo>
                  <a:lnTo>
                    <a:pt x="40" y="254"/>
                  </a:lnTo>
                  <a:lnTo>
                    <a:pt x="40" y="254"/>
                  </a:lnTo>
                  <a:lnTo>
                    <a:pt x="40" y="249"/>
                  </a:lnTo>
                  <a:lnTo>
                    <a:pt x="40" y="249"/>
                  </a:lnTo>
                  <a:lnTo>
                    <a:pt x="40" y="244"/>
                  </a:lnTo>
                  <a:lnTo>
                    <a:pt x="40" y="239"/>
                  </a:lnTo>
                  <a:lnTo>
                    <a:pt x="40" y="234"/>
                  </a:lnTo>
                  <a:lnTo>
                    <a:pt x="40" y="229"/>
                  </a:lnTo>
                  <a:lnTo>
                    <a:pt x="36" y="220"/>
                  </a:lnTo>
                  <a:lnTo>
                    <a:pt x="36" y="215"/>
                  </a:lnTo>
                  <a:lnTo>
                    <a:pt x="36" y="206"/>
                  </a:lnTo>
                  <a:lnTo>
                    <a:pt x="36" y="202"/>
                  </a:lnTo>
                  <a:lnTo>
                    <a:pt x="33" y="192"/>
                  </a:lnTo>
                  <a:lnTo>
                    <a:pt x="33" y="187"/>
                  </a:lnTo>
                  <a:lnTo>
                    <a:pt x="31" y="177"/>
                  </a:lnTo>
                  <a:lnTo>
                    <a:pt x="31" y="172"/>
                  </a:lnTo>
                  <a:lnTo>
                    <a:pt x="28" y="169"/>
                  </a:lnTo>
                  <a:lnTo>
                    <a:pt x="28" y="165"/>
                  </a:lnTo>
                  <a:lnTo>
                    <a:pt x="23" y="157"/>
                  </a:lnTo>
                  <a:lnTo>
                    <a:pt x="23" y="152"/>
                  </a:lnTo>
                  <a:lnTo>
                    <a:pt x="18" y="141"/>
                  </a:lnTo>
                  <a:lnTo>
                    <a:pt x="15" y="131"/>
                  </a:lnTo>
                  <a:lnTo>
                    <a:pt x="10" y="118"/>
                  </a:lnTo>
                  <a:lnTo>
                    <a:pt x="10" y="108"/>
                  </a:lnTo>
                  <a:lnTo>
                    <a:pt x="5" y="93"/>
                  </a:lnTo>
                  <a:lnTo>
                    <a:pt x="4" y="79"/>
                  </a:lnTo>
                  <a:lnTo>
                    <a:pt x="0" y="64"/>
                  </a:lnTo>
                  <a:lnTo>
                    <a:pt x="0" y="52"/>
                  </a:lnTo>
                  <a:lnTo>
                    <a:pt x="0" y="38"/>
                  </a:lnTo>
                  <a:lnTo>
                    <a:pt x="2" y="26"/>
                  </a:lnTo>
                  <a:lnTo>
                    <a:pt x="5" y="13"/>
                  </a:lnTo>
                  <a:lnTo>
                    <a:pt x="10" y="3"/>
                  </a:lnTo>
                  <a:lnTo>
                    <a:pt x="10" y="0"/>
                  </a:lnTo>
                  <a:lnTo>
                    <a:pt x="10" y="0"/>
                  </a:lnTo>
                  <a:lnTo>
                    <a:pt x="12" y="0"/>
                  </a:lnTo>
                  <a:lnTo>
                    <a:pt x="17" y="0"/>
                  </a:lnTo>
                  <a:lnTo>
                    <a:pt x="22" y="0"/>
                  </a:lnTo>
                  <a:lnTo>
                    <a:pt x="28" y="0"/>
                  </a:lnTo>
                  <a:lnTo>
                    <a:pt x="38" y="0"/>
                  </a:lnTo>
                  <a:lnTo>
                    <a:pt x="50" y="2"/>
                  </a:lnTo>
                  <a:lnTo>
                    <a:pt x="61" y="2"/>
                  </a:lnTo>
                  <a:lnTo>
                    <a:pt x="77" y="5"/>
                  </a:lnTo>
                  <a:lnTo>
                    <a:pt x="95" y="6"/>
                  </a:lnTo>
                  <a:lnTo>
                    <a:pt x="117" y="11"/>
                  </a:lnTo>
                  <a:lnTo>
                    <a:pt x="140" y="16"/>
                  </a:lnTo>
                  <a:lnTo>
                    <a:pt x="166" y="23"/>
                  </a:lnTo>
                  <a:lnTo>
                    <a:pt x="195" y="31"/>
                  </a:lnTo>
                  <a:lnTo>
                    <a:pt x="230" y="43"/>
                  </a:lnTo>
                  <a:lnTo>
                    <a:pt x="230" y="43"/>
                  </a:lnTo>
                  <a:lnTo>
                    <a:pt x="233" y="43"/>
                  </a:lnTo>
                  <a:lnTo>
                    <a:pt x="238" y="43"/>
                  </a:lnTo>
                  <a:lnTo>
                    <a:pt x="246" y="44"/>
                  </a:lnTo>
                  <a:lnTo>
                    <a:pt x="253" y="44"/>
                  </a:lnTo>
                  <a:lnTo>
                    <a:pt x="263" y="46"/>
                  </a:lnTo>
                  <a:lnTo>
                    <a:pt x="272" y="46"/>
                  </a:lnTo>
                  <a:lnTo>
                    <a:pt x="287" y="51"/>
                  </a:lnTo>
                  <a:lnTo>
                    <a:pt x="297" y="51"/>
                  </a:lnTo>
                  <a:lnTo>
                    <a:pt x="310" y="51"/>
                  </a:lnTo>
                  <a:lnTo>
                    <a:pt x="320" y="51"/>
                  </a:lnTo>
                  <a:lnTo>
                    <a:pt x="335" y="54"/>
                  </a:lnTo>
                  <a:lnTo>
                    <a:pt x="345" y="52"/>
                  </a:lnTo>
                  <a:lnTo>
                    <a:pt x="358" y="52"/>
                  </a:lnTo>
                  <a:lnTo>
                    <a:pt x="368" y="52"/>
                  </a:lnTo>
                  <a:lnTo>
                    <a:pt x="379" y="52"/>
                  </a:lnTo>
                  <a:lnTo>
                    <a:pt x="379" y="52"/>
                  </a:lnTo>
                  <a:lnTo>
                    <a:pt x="384" y="52"/>
                  </a:lnTo>
                  <a:lnTo>
                    <a:pt x="391" y="52"/>
                  </a:lnTo>
                  <a:lnTo>
                    <a:pt x="402" y="52"/>
                  </a:lnTo>
                  <a:lnTo>
                    <a:pt x="412" y="52"/>
                  </a:lnTo>
                  <a:lnTo>
                    <a:pt x="427" y="52"/>
                  </a:lnTo>
                  <a:lnTo>
                    <a:pt x="441" y="52"/>
                  </a:lnTo>
                  <a:lnTo>
                    <a:pt x="458" y="54"/>
                  </a:lnTo>
                  <a:lnTo>
                    <a:pt x="472" y="54"/>
                  </a:lnTo>
                  <a:lnTo>
                    <a:pt x="487" y="54"/>
                  </a:lnTo>
                  <a:lnTo>
                    <a:pt x="502" y="54"/>
                  </a:lnTo>
                  <a:lnTo>
                    <a:pt x="520" y="59"/>
                  </a:lnTo>
                  <a:lnTo>
                    <a:pt x="532" y="59"/>
                  </a:lnTo>
                  <a:lnTo>
                    <a:pt x="546" y="62"/>
                  </a:lnTo>
                  <a:lnTo>
                    <a:pt x="556" y="62"/>
                  </a:lnTo>
                  <a:lnTo>
                    <a:pt x="569" y="67"/>
                  </a:lnTo>
                  <a:lnTo>
                    <a:pt x="566" y="67"/>
                  </a:lnTo>
                  <a:lnTo>
                    <a:pt x="566" y="69"/>
                  </a:lnTo>
                  <a:lnTo>
                    <a:pt x="566" y="74"/>
                  </a:lnTo>
                  <a:lnTo>
                    <a:pt x="566" y="82"/>
                  </a:lnTo>
                  <a:lnTo>
                    <a:pt x="561" y="88"/>
                  </a:lnTo>
                  <a:lnTo>
                    <a:pt x="561" y="98"/>
                  </a:lnTo>
                  <a:lnTo>
                    <a:pt x="559" y="108"/>
                  </a:lnTo>
                  <a:lnTo>
                    <a:pt x="559" y="123"/>
                  </a:lnTo>
                  <a:lnTo>
                    <a:pt x="554" y="133"/>
                  </a:lnTo>
                  <a:lnTo>
                    <a:pt x="553" y="146"/>
                  </a:lnTo>
                  <a:lnTo>
                    <a:pt x="548" y="157"/>
                  </a:lnTo>
                  <a:lnTo>
                    <a:pt x="548" y="172"/>
                  </a:lnTo>
                  <a:lnTo>
                    <a:pt x="543" y="182"/>
                  </a:lnTo>
                  <a:lnTo>
                    <a:pt x="540" y="197"/>
                  </a:lnTo>
                  <a:lnTo>
                    <a:pt x="535" y="206"/>
                  </a:lnTo>
                  <a:lnTo>
                    <a:pt x="533" y="221"/>
                  </a:lnTo>
                  <a:lnTo>
                    <a:pt x="530" y="221"/>
                  </a:lnTo>
                  <a:lnTo>
                    <a:pt x="530" y="221"/>
                  </a:lnTo>
                  <a:lnTo>
                    <a:pt x="530" y="221"/>
                  </a:lnTo>
                  <a:lnTo>
                    <a:pt x="530" y="226"/>
                  </a:lnTo>
                  <a:lnTo>
                    <a:pt x="525" y="228"/>
                  </a:lnTo>
                  <a:lnTo>
                    <a:pt x="525" y="233"/>
                  </a:lnTo>
                  <a:lnTo>
                    <a:pt x="525" y="238"/>
                  </a:lnTo>
                  <a:lnTo>
                    <a:pt x="525" y="243"/>
                  </a:lnTo>
                  <a:lnTo>
                    <a:pt x="520" y="247"/>
                  </a:lnTo>
                  <a:lnTo>
                    <a:pt x="520" y="252"/>
                  </a:lnTo>
                  <a:lnTo>
                    <a:pt x="520" y="257"/>
                  </a:lnTo>
                  <a:lnTo>
                    <a:pt x="520" y="262"/>
                  </a:lnTo>
                  <a:lnTo>
                    <a:pt x="520" y="267"/>
                  </a:lnTo>
                  <a:lnTo>
                    <a:pt x="520" y="272"/>
                  </a:lnTo>
                  <a:lnTo>
                    <a:pt x="520" y="277"/>
                  </a:lnTo>
                  <a:lnTo>
                    <a:pt x="523" y="287"/>
                  </a:lnTo>
                  <a:lnTo>
                    <a:pt x="522" y="287"/>
                  </a:lnTo>
                  <a:lnTo>
                    <a:pt x="522" y="290"/>
                  </a:lnTo>
                  <a:lnTo>
                    <a:pt x="522" y="295"/>
                  </a:lnTo>
                  <a:lnTo>
                    <a:pt x="522" y="303"/>
                  </a:lnTo>
                  <a:lnTo>
                    <a:pt x="522" y="311"/>
                  </a:lnTo>
                  <a:lnTo>
                    <a:pt x="522" y="321"/>
                  </a:lnTo>
                  <a:lnTo>
                    <a:pt x="522" y="331"/>
                  </a:lnTo>
                  <a:lnTo>
                    <a:pt x="522" y="346"/>
                  </a:lnTo>
                  <a:lnTo>
                    <a:pt x="518" y="356"/>
                  </a:lnTo>
                  <a:lnTo>
                    <a:pt x="518" y="370"/>
                  </a:lnTo>
                  <a:lnTo>
                    <a:pt x="518" y="385"/>
                  </a:lnTo>
                  <a:lnTo>
                    <a:pt x="518" y="400"/>
                  </a:lnTo>
                  <a:lnTo>
                    <a:pt x="513" y="413"/>
                  </a:lnTo>
                  <a:lnTo>
                    <a:pt x="513" y="428"/>
                  </a:lnTo>
                  <a:lnTo>
                    <a:pt x="509" y="441"/>
                  </a:lnTo>
                  <a:lnTo>
                    <a:pt x="509" y="456"/>
                  </a:lnTo>
                  <a:lnTo>
                    <a:pt x="505" y="452"/>
                  </a:lnTo>
                  <a:lnTo>
                    <a:pt x="504" y="452"/>
                  </a:lnTo>
                  <a:lnTo>
                    <a:pt x="497" y="452"/>
                  </a:lnTo>
                  <a:lnTo>
                    <a:pt x="492" y="452"/>
                  </a:lnTo>
                  <a:lnTo>
                    <a:pt x="482" y="449"/>
                  </a:lnTo>
                  <a:lnTo>
                    <a:pt x="476" y="449"/>
                  </a:lnTo>
                  <a:lnTo>
                    <a:pt x="464" y="449"/>
                  </a:lnTo>
                  <a:lnTo>
                    <a:pt x="454" y="449"/>
                  </a:lnTo>
                  <a:lnTo>
                    <a:pt x="440" y="444"/>
                  </a:lnTo>
                  <a:lnTo>
                    <a:pt x="427" y="444"/>
                  </a:lnTo>
                  <a:lnTo>
                    <a:pt x="412" y="439"/>
                  </a:lnTo>
                  <a:lnTo>
                    <a:pt x="397" y="439"/>
                  </a:lnTo>
                  <a:lnTo>
                    <a:pt x="377" y="434"/>
                  </a:lnTo>
                  <a:lnTo>
                    <a:pt x="363" y="431"/>
                  </a:lnTo>
                  <a:lnTo>
                    <a:pt x="345" y="426"/>
                  </a:lnTo>
                  <a:lnTo>
                    <a:pt x="330" y="426"/>
                  </a:lnTo>
                  <a:lnTo>
                    <a:pt x="327" y="423"/>
                  </a:lnTo>
                  <a:lnTo>
                    <a:pt x="325" y="423"/>
                  </a:lnTo>
                  <a:lnTo>
                    <a:pt x="320" y="423"/>
                  </a:lnTo>
                  <a:lnTo>
                    <a:pt x="318" y="423"/>
                  </a:lnTo>
                  <a:lnTo>
                    <a:pt x="310" y="418"/>
                  </a:lnTo>
                  <a:lnTo>
                    <a:pt x="305" y="418"/>
                  </a:lnTo>
                  <a:lnTo>
                    <a:pt x="295" y="418"/>
                  </a:lnTo>
                  <a:lnTo>
                    <a:pt x="291" y="418"/>
                  </a:lnTo>
                  <a:lnTo>
                    <a:pt x="281" y="416"/>
                  </a:lnTo>
                  <a:lnTo>
                    <a:pt x="271" y="416"/>
                  </a:lnTo>
                  <a:lnTo>
                    <a:pt x="261" y="416"/>
                  </a:lnTo>
                  <a:lnTo>
                    <a:pt x="253" y="416"/>
                  </a:lnTo>
                  <a:lnTo>
                    <a:pt x="243" y="416"/>
                  </a:lnTo>
                  <a:lnTo>
                    <a:pt x="233" y="416"/>
                  </a:lnTo>
                  <a:lnTo>
                    <a:pt x="223" y="416"/>
                  </a:lnTo>
                  <a:lnTo>
                    <a:pt x="215" y="421"/>
                  </a:lnTo>
                  <a:lnTo>
                    <a:pt x="212" y="421"/>
                  </a:lnTo>
                  <a:lnTo>
                    <a:pt x="210" y="421"/>
                  </a:lnTo>
                  <a:lnTo>
                    <a:pt x="205" y="421"/>
                  </a:lnTo>
                  <a:lnTo>
                    <a:pt x="200" y="423"/>
                  </a:lnTo>
                  <a:lnTo>
                    <a:pt x="191" y="423"/>
                  </a:lnTo>
                  <a:lnTo>
                    <a:pt x="184" y="424"/>
                  </a:lnTo>
                  <a:lnTo>
                    <a:pt x="174" y="424"/>
                  </a:lnTo>
                  <a:lnTo>
                    <a:pt x="164" y="429"/>
                  </a:lnTo>
                  <a:lnTo>
                    <a:pt x="150" y="429"/>
                  </a:lnTo>
                  <a:lnTo>
                    <a:pt x="138" y="429"/>
                  </a:lnTo>
                  <a:lnTo>
                    <a:pt x="123" y="429"/>
                  </a:lnTo>
                  <a:lnTo>
                    <a:pt x="110" y="434"/>
                  </a:lnTo>
                  <a:lnTo>
                    <a:pt x="92" y="434"/>
                  </a:lnTo>
                  <a:lnTo>
                    <a:pt x="77" y="434"/>
                  </a:lnTo>
                  <a:lnTo>
                    <a:pt x="61" y="434"/>
                  </a:lnTo>
                  <a:lnTo>
                    <a:pt x="46" y="436"/>
                  </a:lnTo>
                  <a:lnTo>
                    <a:pt x="46" y="436"/>
                  </a:lnTo>
                  <a:close/>
                </a:path>
              </a:pathLst>
            </a:custGeom>
            <a:solidFill>
              <a:srgbClr val="593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8" name="Freeform 38"/>
            <p:cNvSpPr>
              <a:spLocks/>
            </p:cNvSpPr>
            <p:nvPr/>
          </p:nvSpPr>
          <p:spPr bwMode="auto">
            <a:xfrm>
              <a:off x="6548438" y="3435351"/>
              <a:ext cx="711200" cy="561975"/>
            </a:xfrm>
            <a:custGeom>
              <a:avLst/>
              <a:gdLst/>
              <a:ahLst/>
              <a:cxnLst>
                <a:cxn ang="0">
                  <a:pos x="0" y="0"/>
                </a:cxn>
                <a:cxn ang="0">
                  <a:pos x="448" y="66"/>
                </a:cxn>
                <a:cxn ang="0">
                  <a:pos x="413" y="354"/>
                </a:cxn>
                <a:cxn ang="0">
                  <a:pos x="10" y="340"/>
                </a:cxn>
                <a:cxn ang="0">
                  <a:pos x="0" y="0"/>
                </a:cxn>
                <a:cxn ang="0">
                  <a:pos x="0" y="0"/>
                </a:cxn>
              </a:cxnLst>
              <a:rect l="0" t="0" r="r" b="b"/>
              <a:pathLst>
                <a:path w="448" h="354">
                  <a:moveTo>
                    <a:pt x="0" y="0"/>
                  </a:moveTo>
                  <a:lnTo>
                    <a:pt x="448" y="66"/>
                  </a:lnTo>
                  <a:lnTo>
                    <a:pt x="413" y="354"/>
                  </a:lnTo>
                  <a:lnTo>
                    <a:pt x="10" y="34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9" name="Freeform 39"/>
            <p:cNvSpPr>
              <a:spLocks/>
            </p:cNvSpPr>
            <p:nvPr/>
          </p:nvSpPr>
          <p:spPr bwMode="auto">
            <a:xfrm>
              <a:off x="7021513" y="3825876"/>
              <a:ext cx="120650" cy="68263"/>
            </a:xfrm>
            <a:custGeom>
              <a:avLst/>
              <a:gdLst/>
              <a:ahLst/>
              <a:cxnLst>
                <a:cxn ang="0">
                  <a:pos x="35" y="40"/>
                </a:cxn>
                <a:cxn ang="0">
                  <a:pos x="41" y="40"/>
                </a:cxn>
                <a:cxn ang="0">
                  <a:pos x="46" y="38"/>
                </a:cxn>
                <a:cxn ang="0">
                  <a:pos x="55" y="38"/>
                </a:cxn>
                <a:cxn ang="0">
                  <a:pos x="59" y="33"/>
                </a:cxn>
                <a:cxn ang="0">
                  <a:pos x="63" y="33"/>
                </a:cxn>
                <a:cxn ang="0">
                  <a:pos x="68" y="28"/>
                </a:cxn>
                <a:cxn ang="0">
                  <a:pos x="71" y="28"/>
                </a:cxn>
                <a:cxn ang="0">
                  <a:pos x="73" y="23"/>
                </a:cxn>
                <a:cxn ang="0">
                  <a:pos x="71" y="17"/>
                </a:cxn>
                <a:cxn ang="0">
                  <a:pos x="66" y="12"/>
                </a:cxn>
                <a:cxn ang="0">
                  <a:pos x="64" y="8"/>
                </a:cxn>
                <a:cxn ang="0">
                  <a:pos x="59" y="4"/>
                </a:cxn>
                <a:cxn ang="0">
                  <a:pos x="51" y="4"/>
                </a:cxn>
                <a:cxn ang="0">
                  <a:pos x="46" y="4"/>
                </a:cxn>
                <a:cxn ang="0">
                  <a:pos x="40" y="4"/>
                </a:cxn>
                <a:cxn ang="0">
                  <a:pos x="35" y="0"/>
                </a:cxn>
                <a:cxn ang="0">
                  <a:pos x="25" y="0"/>
                </a:cxn>
                <a:cxn ang="0">
                  <a:pos x="20" y="0"/>
                </a:cxn>
                <a:cxn ang="0">
                  <a:pos x="12" y="0"/>
                </a:cxn>
                <a:cxn ang="0">
                  <a:pos x="7" y="5"/>
                </a:cxn>
                <a:cxn ang="0">
                  <a:pos x="2" y="5"/>
                </a:cxn>
                <a:cxn ang="0">
                  <a:pos x="0" y="10"/>
                </a:cxn>
                <a:cxn ang="0">
                  <a:pos x="0" y="13"/>
                </a:cxn>
                <a:cxn ang="0">
                  <a:pos x="0" y="18"/>
                </a:cxn>
                <a:cxn ang="0">
                  <a:pos x="0" y="18"/>
                </a:cxn>
                <a:cxn ang="0">
                  <a:pos x="2" y="23"/>
                </a:cxn>
                <a:cxn ang="0">
                  <a:pos x="4" y="28"/>
                </a:cxn>
                <a:cxn ang="0">
                  <a:pos x="9" y="33"/>
                </a:cxn>
                <a:cxn ang="0">
                  <a:pos x="15" y="33"/>
                </a:cxn>
                <a:cxn ang="0">
                  <a:pos x="20" y="38"/>
                </a:cxn>
                <a:cxn ang="0">
                  <a:pos x="30" y="40"/>
                </a:cxn>
                <a:cxn ang="0">
                  <a:pos x="35" y="43"/>
                </a:cxn>
              </a:cxnLst>
              <a:rect l="0" t="0" r="r" b="b"/>
              <a:pathLst>
                <a:path w="76" h="43">
                  <a:moveTo>
                    <a:pt x="35" y="43"/>
                  </a:moveTo>
                  <a:lnTo>
                    <a:pt x="35" y="40"/>
                  </a:lnTo>
                  <a:lnTo>
                    <a:pt x="40" y="40"/>
                  </a:lnTo>
                  <a:lnTo>
                    <a:pt x="41" y="40"/>
                  </a:lnTo>
                  <a:lnTo>
                    <a:pt x="46" y="40"/>
                  </a:lnTo>
                  <a:lnTo>
                    <a:pt x="46" y="38"/>
                  </a:lnTo>
                  <a:lnTo>
                    <a:pt x="51" y="38"/>
                  </a:lnTo>
                  <a:lnTo>
                    <a:pt x="55" y="38"/>
                  </a:lnTo>
                  <a:lnTo>
                    <a:pt x="59" y="38"/>
                  </a:lnTo>
                  <a:lnTo>
                    <a:pt x="59" y="33"/>
                  </a:lnTo>
                  <a:lnTo>
                    <a:pt x="63" y="33"/>
                  </a:lnTo>
                  <a:lnTo>
                    <a:pt x="63" y="33"/>
                  </a:lnTo>
                  <a:lnTo>
                    <a:pt x="68" y="33"/>
                  </a:lnTo>
                  <a:lnTo>
                    <a:pt x="68" y="28"/>
                  </a:lnTo>
                  <a:lnTo>
                    <a:pt x="71" y="28"/>
                  </a:lnTo>
                  <a:lnTo>
                    <a:pt x="71" y="28"/>
                  </a:lnTo>
                  <a:lnTo>
                    <a:pt x="76" y="28"/>
                  </a:lnTo>
                  <a:lnTo>
                    <a:pt x="73" y="23"/>
                  </a:lnTo>
                  <a:lnTo>
                    <a:pt x="73" y="22"/>
                  </a:lnTo>
                  <a:lnTo>
                    <a:pt x="71" y="17"/>
                  </a:lnTo>
                  <a:lnTo>
                    <a:pt x="71" y="17"/>
                  </a:lnTo>
                  <a:lnTo>
                    <a:pt x="66" y="12"/>
                  </a:lnTo>
                  <a:lnTo>
                    <a:pt x="66" y="12"/>
                  </a:lnTo>
                  <a:lnTo>
                    <a:pt x="64" y="8"/>
                  </a:lnTo>
                  <a:lnTo>
                    <a:pt x="64" y="8"/>
                  </a:lnTo>
                  <a:lnTo>
                    <a:pt x="59" y="4"/>
                  </a:lnTo>
                  <a:lnTo>
                    <a:pt x="56" y="4"/>
                  </a:lnTo>
                  <a:lnTo>
                    <a:pt x="51" y="4"/>
                  </a:lnTo>
                  <a:lnTo>
                    <a:pt x="51" y="4"/>
                  </a:lnTo>
                  <a:lnTo>
                    <a:pt x="46" y="4"/>
                  </a:lnTo>
                  <a:lnTo>
                    <a:pt x="45" y="4"/>
                  </a:lnTo>
                  <a:lnTo>
                    <a:pt x="40" y="4"/>
                  </a:lnTo>
                  <a:lnTo>
                    <a:pt x="40" y="4"/>
                  </a:lnTo>
                  <a:lnTo>
                    <a:pt x="35" y="0"/>
                  </a:lnTo>
                  <a:lnTo>
                    <a:pt x="30" y="0"/>
                  </a:lnTo>
                  <a:lnTo>
                    <a:pt x="25" y="0"/>
                  </a:lnTo>
                  <a:lnTo>
                    <a:pt x="25" y="0"/>
                  </a:lnTo>
                  <a:lnTo>
                    <a:pt x="20" y="0"/>
                  </a:lnTo>
                  <a:lnTo>
                    <a:pt x="17" y="0"/>
                  </a:lnTo>
                  <a:lnTo>
                    <a:pt x="12" y="0"/>
                  </a:lnTo>
                  <a:lnTo>
                    <a:pt x="12" y="5"/>
                  </a:lnTo>
                  <a:lnTo>
                    <a:pt x="7" y="5"/>
                  </a:lnTo>
                  <a:lnTo>
                    <a:pt x="7" y="5"/>
                  </a:lnTo>
                  <a:lnTo>
                    <a:pt x="2" y="5"/>
                  </a:lnTo>
                  <a:lnTo>
                    <a:pt x="2" y="10"/>
                  </a:lnTo>
                  <a:lnTo>
                    <a:pt x="0" y="10"/>
                  </a:lnTo>
                  <a:lnTo>
                    <a:pt x="0" y="13"/>
                  </a:lnTo>
                  <a:lnTo>
                    <a:pt x="0" y="13"/>
                  </a:lnTo>
                  <a:lnTo>
                    <a:pt x="0" y="18"/>
                  </a:lnTo>
                  <a:lnTo>
                    <a:pt x="0" y="18"/>
                  </a:lnTo>
                  <a:lnTo>
                    <a:pt x="0" y="18"/>
                  </a:lnTo>
                  <a:lnTo>
                    <a:pt x="0" y="18"/>
                  </a:lnTo>
                  <a:lnTo>
                    <a:pt x="2" y="23"/>
                  </a:lnTo>
                  <a:lnTo>
                    <a:pt x="2" y="23"/>
                  </a:lnTo>
                  <a:lnTo>
                    <a:pt x="4" y="28"/>
                  </a:lnTo>
                  <a:lnTo>
                    <a:pt x="4" y="28"/>
                  </a:lnTo>
                  <a:lnTo>
                    <a:pt x="9" y="33"/>
                  </a:lnTo>
                  <a:lnTo>
                    <a:pt x="9" y="33"/>
                  </a:lnTo>
                  <a:lnTo>
                    <a:pt x="14" y="33"/>
                  </a:lnTo>
                  <a:lnTo>
                    <a:pt x="15" y="33"/>
                  </a:lnTo>
                  <a:lnTo>
                    <a:pt x="20" y="38"/>
                  </a:lnTo>
                  <a:lnTo>
                    <a:pt x="20" y="38"/>
                  </a:lnTo>
                  <a:lnTo>
                    <a:pt x="25" y="40"/>
                  </a:lnTo>
                  <a:lnTo>
                    <a:pt x="30" y="40"/>
                  </a:lnTo>
                  <a:lnTo>
                    <a:pt x="35" y="43"/>
                  </a:lnTo>
                  <a:lnTo>
                    <a:pt x="35"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0" name="Freeform 40"/>
            <p:cNvSpPr>
              <a:spLocks/>
            </p:cNvSpPr>
            <p:nvPr/>
          </p:nvSpPr>
          <p:spPr bwMode="auto">
            <a:xfrm>
              <a:off x="7037388" y="3854451"/>
              <a:ext cx="88900" cy="112713"/>
            </a:xfrm>
            <a:custGeom>
              <a:avLst/>
              <a:gdLst/>
              <a:ahLst/>
              <a:cxnLst>
                <a:cxn ang="0">
                  <a:pos x="5" y="5"/>
                </a:cxn>
                <a:cxn ang="0">
                  <a:pos x="2" y="18"/>
                </a:cxn>
                <a:cxn ang="0">
                  <a:pos x="2" y="33"/>
                </a:cxn>
                <a:cxn ang="0">
                  <a:pos x="0" y="40"/>
                </a:cxn>
                <a:cxn ang="0">
                  <a:pos x="0" y="49"/>
                </a:cxn>
                <a:cxn ang="0">
                  <a:pos x="0" y="54"/>
                </a:cxn>
                <a:cxn ang="0">
                  <a:pos x="4" y="53"/>
                </a:cxn>
                <a:cxn ang="0">
                  <a:pos x="4" y="48"/>
                </a:cxn>
                <a:cxn ang="0">
                  <a:pos x="8" y="43"/>
                </a:cxn>
                <a:cxn ang="0">
                  <a:pos x="13" y="36"/>
                </a:cxn>
                <a:cxn ang="0">
                  <a:pos x="20" y="35"/>
                </a:cxn>
                <a:cxn ang="0">
                  <a:pos x="20" y="35"/>
                </a:cxn>
                <a:cxn ang="0">
                  <a:pos x="20" y="45"/>
                </a:cxn>
                <a:cxn ang="0">
                  <a:pos x="23" y="49"/>
                </a:cxn>
                <a:cxn ang="0">
                  <a:pos x="27" y="59"/>
                </a:cxn>
                <a:cxn ang="0">
                  <a:pos x="27" y="66"/>
                </a:cxn>
                <a:cxn ang="0">
                  <a:pos x="30" y="64"/>
                </a:cxn>
                <a:cxn ang="0">
                  <a:pos x="33" y="54"/>
                </a:cxn>
                <a:cxn ang="0">
                  <a:pos x="35" y="49"/>
                </a:cxn>
                <a:cxn ang="0">
                  <a:pos x="35" y="43"/>
                </a:cxn>
                <a:cxn ang="0">
                  <a:pos x="35" y="40"/>
                </a:cxn>
                <a:cxn ang="0">
                  <a:pos x="35" y="40"/>
                </a:cxn>
                <a:cxn ang="0">
                  <a:pos x="38" y="45"/>
                </a:cxn>
                <a:cxn ang="0">
                  <a:pos x="38" y="46"/>
                </a:cxn>
                <a:cxn ang="0">
                  <a:pos x="43" y="51"/>
                </a:cxn>
                <a:cxn ang="0">
                  <a:pos x="48" y="56"/>
                </a:cxn>
                <a:cxn ang="0">
                  <a:pos x="56" y="66"/>
                </a:cxn>
                <a:cxn ang="0">
                  <a:pos x="56" y="58"/>
                </a:cxn>
                <a:cxn ang="0">
                  <a:pos x="56" y="53"/>
                </a:cxn>
                <a:cxn ang="0">
                  <a:pos x="56" y="48"/>
                </a:cxn>
                <a:cxn ang="0">
                  <a:pos x="56" y="48"/>
                </a:cxn>
                <a:cxn ang="0">
                  <a:pos x="56" y="45"/>
                </a:cxn>
                <a:cxn ang="0">
                  <a:pos x="51" y="40"/>
                </a:cxn>
                <a:cxn ang="0">
                  <a:pos x="46" y="33"/>
                </a:cxn>
                <a:cxn ang="0">
                  <a:pos x="46" y="33"/>
                </a:cxn>
                <a:cxn ang="0">
                  <a:pos x="45" y="28"/>
                </a:cxn>
                <a:cxn ang="0">
                  <a:pos x="45" y="25"/>
                </a:cxn>
                <a:cxn ang="0">
                  <a:pos x="45" y="20"/>
                </a:cxn>
                <a:cxn ang="0">
                  <a:pos x="45" y="15"/>
                </a:cxn>
                <a:cxn ang="0">
                  <a:pos x="45" y="12"/>
                </a:cxn>
                <a:cxn ang="0">
                  <a:pos x="45" y="8"/>
                </a:cxn>
                <a:cxn ang="0">
                  <a:pos x="45" y="5"/>
                </a:cxn>
                <a:cxn ang="0">
                  <a:pos x="45" y="5"/>
                </a:cxn>
                <a:cxn ang="0">
                  <a:pos x="33" y="5"/>
                </a:cxn>
                <a:cxn ang="0">
                  <a:pos x="28" y="7"/>
                </a:cxn>
                <a:cxn ang="0">
                  <a:pos x="20" y="2"/>
                </a:cxn>
                <a:cxn ang="0">
                  <a:pos x="15" y="2"/>
                </a:cxn>
                <a:cxn ang="0">
                  <a:pos x="10" y="0"/>
                </a:cxn>
              </a:cxnLst>
              <a:rect l="0" t="0" r="r" b="b"/>
              <a:pathLst>
                <a:path w="56" h="71">
                  <a:moveTo>
                    <a:pt x="10" y="0"/>
                  </a:moveTo>
                  <a:lnTo>
                    <a:pt x="5" y="0"/>
                  </a:lnTo>
                  <a:lnTo>
                    <a:pt x="5" y="5"/>
                  </a:lnTo>
                  <a:lnTo>
                    <a:pt x="5" y="10"/>
                  </a:lnTo>
                  <a:lnTo>
                    <a:pt x="5" y="15"/>
                  </a:lnTo>
                  <a:lnTo>
                    <a:pt x="2" y="18"/>
                  </a:lnTo>
                  <a:lnTo>
                    <a:pt x="2" y="23"/>
                  </a:lnTo>
                  <a:lnTo>
                    <a:pt x="2" y="28"/>
                  </a:lnTo>
                  <a:lnTo>
                    <a:pt x="2" y="33"/>
                  </a:lnTo>
                  <a:lnTo>
                    <a:pt x="0" y="33"/>
                  </a:lnTo>
                  <a:lnTo>
                    <a:pt x="0" y="38"/>
                  </a:lnTo>
                  <a:lnTo>
                    <a:pt x="0" y="40"/>
                  </a:lnTo>
                  <a:lnTo>
                    <a:pt x="0" y="45"/>
                  </a:lnTo>
                  <a:lnTo>
                    <a:pt x="0" y="45"/>
                  </a:lnTo>
                  <a:lnTo>
                    <a:pt x="0" y="49"/>
                  </a:lnTo>
                  <a:lnTo>
                    <a:pt x="0" y="54"/>
                  </a:lnTo>
                  <a:lnTo>
                    <a:pt x="0" y="59"/>
                  </a:lnTo>
                  <a:lnTo>
                    <a:pt x="0" y="54"/>
                  </a:lnTo>
                  <a:lnTo>
                    <a:pt x="0" y="54"/>
                  </a:lnTo>
                  <a:lnTo>
                    <a:pt x="0" y="53"/>
                  </a:lnTo>
                  <a:lnTo>
                    <a:pt x="4" y="53"/>
                  </a:lnTo>
                  <a:lnTo>
                    <a:pt x="4" y="48"/>
                  </a:lnTo>
                  <a:lnTo>
                    <a:pt x="4" y="48"/>
                  </a:lnTo>
                  <a:lnTo>
                    <a:pt x="4" y="48"/>
                  </a:lnTo>
                  <a:lnTo>
                    <a:pt x="8" y="48"/>
                  </a:lnTo>
                  <a:lnTo>
                    <a:pt x="8" y="43"/>
                  </a:lnTo>
                  <a:lnTo>
                    <a:pt x="8" y="43"/>
                  </a:lnTo>
                  <a:lnTo>
                    <a:pt x="8" y="41"/>
                  </a:lnTo>
                  <a:lnTo>
                    <a:pt x="13" y="41"/>
                  </a:lnTo>
                  <a:lnTo>
                    <a:pt x="13" y="36"/>
                  </a:lnTo>
                  <a:lnTo>
                    <a:pt x="15" y="36"/>
                  </a:lnTo>
                  <a:lnTo>
                    <a:pt x="15" y="35"/>
                  </a:lnTo>
                  <a:lnTo>
                    <a:pt x="20" y="35"/>
                  </a:lnTo>
                  <a:lnTo>
                    <a:pt x="20" y="35"/>
                  </a:lnTo>
                  <a:lnTo>
                    <a:pt x="20" y="35"/>
                  </a:lnTo>
                  <a:lnTo>
                    <a:pt x="20" y="35"/>
                  </a:lnTo>
                  <a:lnTo>
                    <a:pt x="20" y="40"/>
                  </a:lnTo>
                  <a:lnTo>
                    <a:pt x="20" y="40"/>
                  </a:lnTo>
                  <a:lnTo>
                    <a:pt x="20" y="45"/>
                  </a:lnTo>
                  <a:lnTo>
                    <a:pt x="20" y="45"/>
                  </a:lnTo>
                  <a:lnTo>
                    <a:pt x="23" y="49"/>
                  </a:lnTo>
                  <a:lnTo>
                    <a:pt x="23" y="49"/>
                  </a:lnTo>
                  <a:lnTo>
                    <a:pt x="23" y="54"/>
                  </a:lnTo>
                  <a:lnTo>
                    <a:pt x="23" y="54"/>
                  </a:lnTo>
                  <a:lnTo>
                    <a:pt x="27" y="59"/>
                  </a:lnTo>
                  <a:lnTo>
                    <a:pt x="27" y="59"/>
                  </a:lnTo>
                  <a:lnTo>
                    <a:pt x="27" y="64"/>
                  </a:lnTo>
                  <a:lnTo>
                    <a:pt x="27" y="66"/>
                  </a:lnTo>
                  <a:lnTo>
                    <a:pt x="30" y="71"/>
                  </a:lnTo>
                  <a:lnTo>
                    <a:pt x="30" y="66"/>
                  </a:lnTo>
                  <a:lnTo>
                    <a:pt x="30" y="64"/>
                  </a:lnTo>
                  <a:lnTo>
                    <a:pt x="30" y="59"/>
                  </a:lnTo>
                  <a:lnTo>
                    <a:pt x="33" y="59"/>
                  </a:lnTo>
                  <a:lnTo>
                    <a:pt x="33" y="54"/>
                  </a:lnTo>
                  <a:lnTo>
                    <a:pt x="33" y="54"/>
                  </a:lnTo>
                  <a:lnTo>
                    <a:pt x="33" y="49"/>
                  </a:lnTo>
                  <a:lnTo>
                    <a:pt x="35" y="49"/>
                  </a:lnTo>
                  <a:lnTo>
                    <a:pt x="35" y="45"/>
                  </a:lnTo>
                  <a:lnTo>
                    <a:pt x="35" y="45"/>
                  </a:lnTo>
                  <a:lnTo>
                    <a:pt x="35" y="43"/>
                  </a:lnTo>
                  <a:lnTo>
                    <a:pt x="35" y="43"/>
                  </a:lnTo>
                  <a:lnTo>
                    <a:pt x="35" y="40"/>
                  </a:lnTo>
                  <a:lnTo>
                    <a:pt x="35" y="40"/>
                  </a:lnTo>
                  <a:lnTo>
                    <a:pt x="35" y="40"/>
                  </a:lnTo>
                  <a:lnTo>
                    <a:pt x="35" y="40"/>
                  </a:lnTo>
                  <a:lnTo>
                    <a:pt x="35" y="40"/>
                  </a:lnTo>
                  <a:lnTo>
                    <a:pt x="35" y="40"/>
                  </a:lnTo>
                  <a:lnTo>
                    <a:pt x="35" y="40"/>
                  </a:lnTo>
                  <a:lnTo>
                    <a:pt x="38" y="45"/>
                  </a:lnTo>
                  <a:lnTo>
                    <a:pt x="38" y="45"/>
                  </a:lnTo>
                  <a:lnTo>
                    <a:pt x="38" y="46"/>
                  </a:lnTo>
                  <a:lnTo>
                    <a:pt x="38" y="46"/>
                  </a:lnTo>
                  <a:lnTo>
                    <a:pt x="43" y="51"/>
                  </a:lnTo>
                  <a:lnTo>
                    <a:pt x="43" y="51"/>
                  </a:lnTo>
                  <a:lnTo>
                    <a:pt x="43" y="51"/>
                  </a:lnTo>
                  <a:lnTo>
                    <a:pt x="43" y="51"/>
                  </a:lnTo>
                  <a:lnTo>
                    <a:pt x="48" y="56"/>
                  </a:lnTo>
                  <a:lnTo>
                    <a:pt x="48" y="56"/>
                  </a:lnTo>
                  <a:lnTo>
                    <a:pt x="51" y="61"/>
                  </a:lnTo>
                  <a:lnTo>
                    <a:pt x="51" y="61"/>
                  </a:lnTo>
                  <a:lnTo>
                    <a:pt x="56" y="66"/>
                  </a:lnTo>
                  <a:lnTo>
                    <a:pt x="56" y="61"/>
                  </a:lnTo>
                  <a:lnTo>
                    <a:pt x="56" y="61"/>
                  </a:lnTo>
                  <a:lnTo>
                    <a:pt x="56" y="58"/>
                  </a:lnTo>
                  <a:lnTo>
                    <a:pt x="56" y="58"/>
                  </a:lnTo>
                  <a:lnTo>
                    <a:pt x="56" y="53"/>
                  </a:lnTo>
                  <a:lnTo>
                    <a:pt x="56" y="53"/>
                  </a:lnTo>
                  <a:lnTo>
                    <a:pt x="56" y="53"/>
                  </a:lnTo>
                  <a:lnTo>
                    <a:pt x="56" y="53"/>
                  </a:lnTo>
                  <a:lnTo>
                    <a:pt x="56" y="48"/>
                  </a:lnTo>
                  <a:lnTo>
                    <a:pt x="56" y="48"/>
                  </a:lnTo>
                  <a:lnTo>
                    <a:pt x="56" y="48"/>
                  </a:lnTo>
                  <a:lnTo>
                    <a:pt x="56" y="48"/>
                  </a:lnTo>
                  <a:lnTo>
                    <a:pt x="56" y="45"/>
                  </a:lnTo>
                  <a:lnTo>
                    <a:pt x="56" y="45"/>
                  </a:lnTo>
                  <a:lnTo>
                    <a:pt x="56" y="45"/>
                  </a:lnTo>
                  <a:lnTo>
                    <a:pt x="56" y="45"/>
                  </a:lnTo>
                  <a:lnTo>
                    <a:pt x="51" y="40"/>
                  </a:lnTo>
                  <a:lnTo>
                    <a:pt x="51" y="40"/>
                  </a:lnTo>
                  <a:lnTo>
                    <a:pt x="51" y="38"/>
                  </a:lnTo>
                  <a:lnTo>
                    <a:pt x="51" y="38"/>
                  </a:lnTo>
                  <a:lnTo>
                    <a:pt x="46" y="33"/>
                  </a:lnTo>
                  <a:lnTo>
                    <a:pt x="46" y="33"/>
                  </a:lnTo>
                  <a:lnTo>
                    <a:pt x="46" y="33"/>
                  </a:lnTo>
                  <a:lnTo>
                    <a:pt x="46" y="33"/>
                  </a:lnTo>
                  <a:lnTo>
                    <a:pt x="45" y="28"/>
                  </a:lnTo>
                  <a:lnTo>
                    <a:pt x="45" y="28"/>
                  </a:lnTo>
                  <a:lnTo>
                    <a:pt x="45" y="28"/>
                  </a:lnTo>
                  <a:lnTo>
                    <a:pt x="45" y="28"/>
                  </a:lnTo>
                  <a:lnTo>
                    <a:pt x="45" y="25"/>
                  </a:lnTo>
                  <a:lnTo>
                    <a:pt x="45" y="25"/>
                  </a:lnTo>
                  <a:lnTo>
                    <a:pt x="45" y="25"/>
                  </a:lnTo>
                  <a:lnTo>
                    <a:pt x="45" y="25"/>
                  </a:lnTo>
                  <a:lnTo>
                    <a:pt x="45" y="20"/>
                  </a:lnTo>
                  <a:lnTo>
                    <a:pt x="45" y="18"/>
                  </a:lnTo>
                  <a:lnTo>
                    <a:pt x="45" y="15"/>
                  </a:lnTo>
                  <a:lnTo>
                    <a:pt x="45" y="15"/>
                  </a:lnTo>
                  <a:lnTo>
                    <a:pt x="45" y="12"/>
                  </a:lnTo>
                  <a:lnTo>
                    <a:pt x="45" y="12"/>
                  </a:lnTo>
                  <a:lnTo>
                    <a:pt x="45" y="12"/>
                  </a:lnTo>
                  <a:lnTo>
                    <a:pt x="45" y="12"/>
                  </a:lnTo>
                  <a:lnTo>
                    <a:pt x="45" y="8"/>
                  </a:lnTo>
                  <a:lnTo>
                    <a:pt x="45" y="8"/>
                  </a:lnTo>
                  <a:lnTo>
                    <a:pt x="45" y="8"/>
                  </a:lnTo>
                  <a:lnTo>
                    <a:pt x="45" y="8"/>
                  </a:lnTo>
                  <a:lnTo>
                    <a:pt x="45" y="5"/>
                  </a:lnTo>
                  <a:lnTo>
                    <a:pt x="45" y="5"/>
                  </a:lnTo>
                  <a:lnTo>
                    <a:pt x="45" y="5"/>
                  </a:lnTo>
                  <a:lnTo>
                    <a:pt x="45" y="5"/>
                  </a:lnTo>
                  <a:lnTo>
                    <a:pt x="40" y="5"/>
                  </a:lnTo>
                  <a:lnTo>
                    <a:pt x="38" y="5"/>
                  </a:lnTo>
                  <a:lnTo>
                    <a:pt x="33" y="5"/>
                  </a:lnTo>
                  <a:lnTo>
                    <a:pt x="33" y="8"/>
                  </a:lnTo>
                  <a:lnTo>
                    <a:pt x="28" y="7"/>
                  </a:lnTo>
                  <a:lnTo>
                    <a:pt x="28" y="7"/>
                  </a:lnTo>
                  <a:lnTo>
                    <a:pt x="25" y="7"/>
                  </a:lnTo>
                  <a:lnTo>
                    <a:pt x="25" y="7"/>
                  </a:lnTo>
                  <a:lnTo>
                    <a:pt x="20" y="2"/>
                  </a:lnTo>
                  <a:lnTo>
                    <a:pt x="20" y="2"/>
                  </a:lnTo>
                  <a:lnTo>
                    <a:pt x="15" y="2"/>
                  </a:lnTo>
                  <a:lnTo>
                    <a:pt x="15" y="2"/>
                  </a:lnTo>
                  <a:lnTo>
                    <a:pt x="10" y="0"/>
                  </a:lnTo>
                  <a:lnTo>
                    <a:pt x="10" y="0"/>
                  </a:lnTo>
                  <a:lnTo>
                    <a:pt x="10" y="0"/>
                  </a:lnTo>
                  <a:lnTo>
                    <a:pt x="10" y="0"/>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1" name="Freeform 41"/>
            <p:cNvSpPr>
              <a:spLocks/>
            </p:cNvSpPr>
            <p:nvPr/>
          </p:nvSpPr>
          <p:spPr bwMode="auto">
            <a:xfrm>
              <a:off x="7037388" y="3817938"/>
              <a:ext cx="112713" cy="68263"/>
            </a:xfrm>
            <a:custGeom>
              <a:avLst/>
              <a:gdLst/>
              <a:ahLst/>
              <a:cxnLst>
                <a:cxn ang="0">
                  <a:pos x="35" y="40"/>
                </a:cxn>
                <a:cxn ang="0">
                  <a:pos x="41" y="40"/>
                </a:cxn>
                <a:cxn ang="0">
                  <a:pos x="46" y="38"/>
                </a:cxn>
                <a:cxn ang="0">
                  <a:pos x="54" y="38"/>
                </a:cxn>
                <a:cxn ang="0">
                  <a:pos x="59" y="33"/>
                </a:cxn>
                <a:cxn ang="0">
                  <a:pos x="61" y="30"/>
                </a:cxn>
                <a:cxn ang="0">
                  <a:pos x="66" y="25"/>
                </a:cxn>
                <a:cxn ang="0">
                  <a:pos x="68" y="23"/>
                </a:cxn>
                <a:cxn ang="0">
                  <a:pos x="69" y="18"/>
                </a:cxn>
                <a:cxn ang="0">
                  <a:pos x="69" y="13"/>
                </a:cxn>
                <a:cxn ang="0">
                  <a:pos x="64" y="9"/>
                </a:cxn>
                <a:cxn ang="0">
                  <a:pos x="63" y="9"/>
                </a:cxn>
                <a:cxn ang="0">
                  <a:pos x="58" y="4"/>
                </a:cxn>
                <a:cxn ang="0">
                  <a:pos x="51" y="4"/>
                </a:cxn>
                <a:cxn ang="0">
                  <a:pos x="46" y="4"/>
                </a:cxn>
                <a:cxn ang="0">
                  <a:pos x="40" y="4"/>
                </a:cxn>
                <a:cxn ang="0">
                  <a:pos x="35" y="0"/>
                </a:cxn>
                <a:cxn ang="0">
                  <a:pos x="25" y="0"/>
                </a:cxn>
                <a:cxn ang="0">
                  <a:pos x="20" y="0"/>
                </a:cxn>
                <a:cxn ang="0">
                  <a:pos x="12" y="0"/>
                </a:cxn>
                <a:cxn ang="0">
                  <a:pos x="7" y="5"/>
                </a:cxn>
                <a:cxn ang="0">
                  <a:pos x="2" y="5"/>
                </a:cxn>
                <a:cxn ang="0">
                  <a:pos x="0" y="10"/>
                </a:cxn>
                <a:cxn ang="0">
                  <a:pos x="0" y="13"/>
                </a:cxn>
                <a:cxn ang="0">
                  <a:pos x="0" y="18"/>
                </a:cxn>
                <a:cxn ang="0">
                  <a:pos x="0" y="18"/>
                </a:cxn>
                <a:cxn ang="0">
                  <a:pos x="2" y="23"/>
                </a:cxn>
                <a:cxn ang="0">
                  <a:pos x="4" y="27"/>
                </a:cxn>
                <a:cxn ang="0">
                  <a:pos x="8" y="31"/>
                </a:cxn>
                <a:cxn ang="0">
                  <a:pos x="15" y="31"/>
                </a:cxn>
                <a:cxn ang="0">
                  <a:pos x="20" y="36"/>
                </a:cxn>
                <a:cxn ang="0">
                  <a:pos x="30" y="38"/>
                </a:cxn>
                <a:cxn ang="0">
                  <a:pos x="35" y="43"/>
                </a:cxn>
              </a:cxnLst>
              <a:rect l="0" t="0" r="r" b="b"/>
              <a:pathLst>
                <a:path w="71" h="43">
                  <a:moveTo>
                    <a:pt x="35" y="43"/>
                  </a:moveTo>
                  <a:lnTo>
                    <a:pt x="35" y="40"/>
                  </a:lnTo>
                  <a:lnTo>
                    <a:pt x="40" y="40"/>
                  </a:lnTo>
                  <a:lnTo>
                    <a:pt x="41" y="40"/>
                  </a:lnTo>
                  <a:lnTo>
                    <a:pt x="46" y="40"/>
                  </a:lnTo>
                  <a:lnTo>
                    <a:pt x="46" y="38"/>
                  </a:lnTo>
                  <a:lnTo>
                    <a:pt x="51" y="38"/>
                  </a:lnTo>
                  <a:lnTo>
                    <a:pt x="54" y="38"/>
                  </a:lnTo>
                  <a:lnTo>
                    <a:pt x="59" y="38"/>
                  </a:lnTo>
                  <a:lnTo>
                    <a:pt x="59" y="33"/>
                  </a:lnTo>
                  <a:lnTo>
                    <a:pt x="61" y="33"/>
                  </a:lnTo>
                  <a:lnTo>
                    <a:pt x="61" y="30"/>
                  </a:lnTo>
                  <a:lnTo>
                    <a:pt x="66" y="30"/>
                  </a:lnTo>
                  <a:lnTo>
                    <a:pt x="66" y="25"/>
                  </a:lnTo>
                  <a:lnTo>
                    <a:pt x="68" y="25"/>
                  </a:lnTo>
                  <a:lnTo>
                    <a:pt x="68" y="23"/>
                  </a:lnTo>
                  <a:lnTo>
                    <a:pt x="71" y="23"/>
                  </a:lnTo>
                  <a:lnTo>
                    <a:pt x="69" y="18"/>
                  </a:lnTo>
                  <a:lnTo>
                    <a:pt x="69" y="18"/>
                  </a:lnTo>
                  <a:lnTo>
                    <a:pt x="69" y="13"/>
                  </a:lnTo>
                  <a:lnTo>
                    <a:pt x="69" y="13"/>
                  </a:lnTo>
                  <a:lnTo>
                    <a:pt x="64" y="9"/>
                  </a:lnTo>
                  <a:lnTo>
                    <a:pt x="64" y="9"/>
                  </a:lnTo>
                  <a:lnTo>
                    <a:pt x="63" y="9"/>
                  </a:lnTo>
                  <a:lnTo>
                    <a:pt x="63" y="9"/>
                  </a:lnTo>
                  <a:lnTo>
                    <a:pt x="58" y="4"/>
                  </a:lnTo>
                  <a:lnTo>
                    <a:pt x="56" y="4"/>
                  </a:lnTo>
                  <a:lnTo>
                    <a:pt x="51" y="4"/>
                  </a:lnTo>
                  <a:lnTo>
                    <a:pt x="51" y="4"/>
                  </a:lnTo>
                  <a:lnTo>
                    <a:pt x="46" y="4"/>
                  </a:lnTo>
                  <a:lnTo>
                    <a:pt x="45" y="4"/>
                  </a:lnTo>
                  <a:lnTo>
                    <a:pt x="40" y="4"/>
                  </a:lnTo>
                  <a:lnTo>
                    <a:pt x="40" y="4"/>
                  </a:lnTo>
                  <a:lnTo>
                    <a:pt x="35" y="0"/>
                  </a:lnTo>
                  <a:lnTo>
                    <a:pt x="30" y="0"/>
                  </a:lnTo>
                  <a:lnTo>
                    <a:pt x="25" y="0"/>
                  </a:lnTo>
                  <a:lnTo>
                    <a:pt x="25" y="0"/>
                  </a:lnTo>
                  <a:lnTo>
                    <a:pt x="20" y="0"/>
                  </a:lnTo>
                  <a:lnTo>
                    <a:pt x="17" y="0"/>
                  </a:lnTo>
                  <a:lnTo>
                    <a:pt x="12" y="0"/>
                  </a:lnTo>
                  <a:lnTo>
                    <a:pt x="12" y="5"/>
                  </a:lnTo>
                  <a:lnTo>
                    <a:pt x="7" y="5"/>
                  </a:lnTo>
                  <a:lnTo>
                    <a:pt x="7" y="5"/>
                  </a:lnTo>
                  <a:lnTo>
                    <a:pt x="2" y="5"/>
                  </a:lnTo>
                  <a:lnTo>
                    <a:pt x="2" y="10"/>
                  </a:lnTo>
                  <a:lnTo>
                    <a:pt x="0" y="10"/>
                  </a:lnTo>
                  <a:lnTo>
                    <a:pt x="0" y="13"/>
                  </a:lnTo>
                  <a:lnTo>
                    <a:pt x="0" y="13"/>
                  </a:lnTo>
                  <a:lnTo>
                    <a:pt x="0" y="18"/>
                  </a:lnTo>
                  <a:lnTo>
                    <a:pt x="0" y="18"/>
                  </a:lnTo>
                  <a:lnTo>
                    <a:pt x="0" y="18"/>
                  </a:lnTo>
                  <a:lnTo>
                    <a:pt x="0" y="18"/>
                  </a:lnTo>
                  <a:lnTo>
                    <a:pt x="2" y="23"/>
                  </a:lnTo>
                  <a:lnTo>
                    <a:pt x="2" y="23"/>
                  </a:lnTo>
                  <a:lnTo>
                    <a:pt x="4" y="27"/>
                  </a:lnTo>
                  <a:lnTo>
                    <a:pt x="4" y="27"/>
                  </a:lnTo>
                  <a:lnTo>
                    <a:pt x="8" y="31"/>
                  </a:lnTo>
                  <a:lnTo>
                    <a:pt x="8" y="31"/>
                  </a:lnTo>
                  <a:lnTo>
                    <a:pt x="13" y="31"/>
                  </a:lnTo>
                  <a:lnTo>
                    <a:pt x="15" y="31"/>
                  </a:lnTo>
                  <a:lnTo>
                    <a:pt x="20" y="36"/>
                  </a:lnTo>
                  <a:lnTo>
                    <a:pt x="20" y="36"/>
                  </a:lnTo>
                  <a:lnTo>
                    <a:pt x="25" y="38"/>
                  </a:lnTo>
                  <a:lnTo>
                    <a:pt x="30" y="38"/>
                  </a:lnTo>
                  <a:lnTo>
                    <a:pt x="35" y="43"/>
                  </a:lnTo>
                  <a:lnTo>
                    <a:pt x="35" y="43"/>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2" name="Freeform 42"/>
            <p:cNvSpPr>
              <a:spLocks/>
            </p:cNvSpPr>
            <p:nvPr/>
          </p:nvSpPr>
          <p:spPr bwMode="auto">
            <a:xfrm>
              <a:off x="7045325" y="3846513"/>
              <a:ext cx="96838" cy="101600"/>
            </a:xfrm>
            <a:custGeom>
              <a:avLst/>
              <a:gdLst/>
              <a:ahLst/>
              <a:cxnLst>
                <a:cxn ang="0">
                  <a:pos x="5" y="5"/>
                </a:cxn>
                <a:cxn ang="0">
                  <a:pos x="3" y="15"/>
                </a:cxn>
                <a:cxn ang="0">
                  <a:pos x="3" y="30"/>
                </a:cxn>
                <a:cxn ang="0">
                  <a:pos x="0" y="40"/>
                </a:cxn>
                <a:cxn ang="0">
                  <a:pos x="0" y="50"/>
                </a:cxn>
                <a:cxn ang="0">
                  <a:pos x="0" y="54"/>
                </a:cxn>
                <a:cxn ang="0">
                  <a:pos x="5" y="53"/>
                </a:cxn>
                <a:cxn ang="0">
                  <a:pos x="8" y="48"/>
                </a:cxn>
                <a:cxn ang="0">
                  <a:pos x="13" y="43"/>
                </a:cxn>
                <a:cxn ang="0">
                  <a:pos x="17" y="36"/>
                </a:cxn>
                <a:cxn ang="0">
                  <a:pos x="20" y="35"/>
                </a:cxn>
                <a:cxn ang="0">
                  <a:pos x="20" y="35"/>
                </a:cxn>
                <a:cxn ang="0">
                  <a:pos x="22" y="45"/>
                </a:cxn>
                <a:cxn ang="0">
                  <a:pos x="26" y="50"/>
                </a:cxn>
                <a:cxn ang="0">
                  <a:pos x="28" y="54"/>
                </a:cxn>
                <a:cxn ang="0">
                  <a:pos x="28" y="59"/>
                </a:cxn>
                <a:cxn ang="0">
                  <a:pos x="31" y="59"/>
                </a:cxn>
                <a:cxn ang="0">
                  <a:pos x="35" y="50"/>
                </a:cxn>
                <a:cxn ang="0">
                  <a:pos x="38" y="50"/>
                </a:cxn>
                <a:cxn ang="0">
                  <a:pos x="38" y="40"/>
                </a:cxn>
                <a:cxn ang="0">
                  <a:pos x="38" y="35"/>
                </a:cxn>
                <a:cxn ang="0">
                  <a:pos x="40" y="35"/>
                </a:cxn>
                <a:cxn ang="0">
                  <a:pos x="41" y="41"/>
                </a:cxn>
                <a:cxn ang="0">
                  <a:pos x="43" y="45"/>
                </a:cxn>
                <a:cxn ang="0">
                  <a:pos x="48" y="50"/>
                </a:cxn>
                <a:cxn ang="0">
                  <a:pos x="53" y="54"/>
                </a:cxn>
                <a:cxn ang="0">
                  <a:pos x="61" y="64"/>
                </a:cxn>
                <a:cxn ang="0">
                  <a:pos x="59" y="56"/>
                </a:cxn>
                <a:cxn ang="0">
                  <a:pos x="59" y="51"/>
                </a:cxn>
                <a:cxn ang="0">
                  <a:pos x="56" y="46"/>
                </a:cxn>
                <a:cxn ang="0">
                  <a:pos x="56" y="46"/>
                </a:cxn>
                <a:cxn ang="0">
                  <a:pos x="56" y="45"/>
                </a:cxn>
                <a:cxn ang="0">
                  <a:pos x="53" y="40"/>
                </a:cxn>
                <a:cxn ang="0">
                  <a:pos x="53" y="33"/>
                </a:cxn>
                <a:cxn ang="0">
                  <a:pos x="53" y="33"/>
                </a:cxn>
                <a:cxn ang="0">
                  <a:pos x="51" y="25"/>
                </a:cxn>
                <a:cxn ang="0">
                  <a:pos x="51" y="20"/>
                </a:cxn>
                <a:cxn ang="0">
                  <a:pos x="46" y="15"/>
                </a:cxn>
                <a:cxn ang="0">
                  <a:pos x="46" y="13"/>
                </a:cxn>
                <a:cxn ang="0">
                  <a:pos x="44" y="12"/>
                </a:cxn>
                <a:cxn ang="0">
                  <a:pos x="44" y="9"/>
                </a:cxn>
                <a:cxn ang="0">
                  <a:pos x="44" y="5"/>
                </a:cxn>
                <a:cxn ang="0">
                  <a:pos x="44" y="5"/>
                </a:cxn>
                <a:cxn ang="0">
                  <a:pos x="35" y="5"/>
                </a:cxn>
                <a:cxn ang="0">
                  <a:pos x="30" y="5"/>
                </a:cxn>
                <a:cxn ang="0">
                  <a:pos x="23" y="0"/>
                </a:cxn>
                <a:cxn ang="0">
                  <a:pos x="18" y="0"/>
                </a:cxn>
                <a:cxn ang="0">
                  <a:pos x="10" y="0"/>
                </a:cxn>
              </a:cxnLst>
              <a:rect l="0" t="0" r="r" b="b"/>
              <a:pathLst>
                <a:path w="61" h="64">
                  <a:moveTo>
                    <a:pt x="10" y="0"/>
                  </a:moveTo>
                  <a:lnTo>
                    <a:pt x="5" y="0"/>
                  </a:lnTo>
                  <a:lnTo>
                    <a:pt x="5" y="5"/>
                  </a:lnTo>
                  <a:lnTo>
                    <a:pt x="5" y="10"/>
                  </a:lnTo>
                  <a:lnTo>
                    <a:pt x="5" y="15"/>
                  </a:lnTo>
                  <a:lnTo>
                    <a:pt x="3" y="15"/>
                  </a:lnTo>
                  <a:lnTo>
                    <a:pt x="3" y="20"/>
                  </a:lnTo>
                  <a:lnTo>
                    <a:pt x="3" y="25"/>
                  </a:lnTo>
                  <a:lnTo>
                    <a:pt x="3" y="30"/>
                  </a:lnTo>
                  <a:lnTo>
                    <a:pt x="0" y="30"/>
                  </a:lnTo>
                  <a:lnTo>
                    <a:pt x="0" y="35"/>
                  </a:lnTo>
                  <a:lnTo>
                    <a:pt x="0" y="40"/>
                  </a:lnTo>
                  <a:lnTo>
                    <a:pt x="0" y="45"/>
                  </a:lnTo>
                  <a:lnTo>
                    <a:pt x="0" y="45"/>
                  </a:lnTo>
                  <a:lnTo>
                    <a:pt x="0" y="50"/>
                  </a:lnTo>
                  <a:lnTo>
                    <a:pt x="0" y="54"/>
                  </a:lnTo>
                  <a:lnTo>
                    <a:pt x="0" y="59"/>
                  </a:lnTo>
                  <a:lnTo>
                    <a:pt x="0" y="54"/>
                  </a:lnTo>
                  <a:lnTo>
                    <a:pt x="0" y="54"/>
                  </a:lnTo>
                  <a:lnTo>
                    <a:pt x="0" y="53"/>
                  </a:lnTo>
                  <a:lnTo>
                    <a:pt x="5" y="53"/>
                  </a:lnTo>
                  <a:lnTo>
                    <a:pt x="5" y="48"/>
                  </a:lnTo>
                  <a:lnTo>
                    <a:pt x="8" y="48"/>
                  </a:lnTo>
                  <a:lnTo>
                    <a:pt x="8" y="48"/>
                  </a:lnTo>
                  <a:lnTo>
                    <a:pt x="13" y="48"/>
                  </a:lnTo>
                  <a:lnTo>
                    <a:pt x="13" y="43"/>
                  </a:lnTo>
                  <a:lnTo>
                    <a:pt x="13" y="43"/>
                  </a:lnTo>
                  <a:lnTo>
                    <a:pt x="13" y="41"/>
                  </a:lnTo>
                  <a:lnTo>
                    <a:pt x="17" y="41"/>
                  </a:lnTo>
                  <a:lnTo>
                    <a:pt x="17" y="36"/>
                  </a:lnTo>
                  <a:lnTo>
                    <a:pt x="17" y="36"/>
                  </a:lnTo>
                  <a:lnTo>
                    <a:pt x="17" y="35"/>
                  </a:lnTo>
                  <a:lnTo>
                    <a:pt x="20" y="35"/>
                  </a:lnTo>
                  <a:lnTo>
                    <a:pt x="20" y="35"/>
                  </a:lnTo>
                  <a:lnTo>
                    <a:pt x="20" y="35"/>
                  </a:lnTo>
                  <a:lnTo>
                    <a:pt x="20" y="35"/>
                  </a:lnTo>
                  <a:lnTo>
                    <a:pt x="22" y="40"/>
                  </a:lnTo>
                  <a:lnTo>
                    <a:pt x="22" y="40"/>
                  </a:lnTo>
                  <a:lnTo>
                    <a:pt x="22" y="45"/>
                  </a:lnTo>
                  <a:lnTo>
                    <a:pt x="22" y="45"/>
                  </a:lnTo>
                  <a:lnTo>
                    <a:pt x="26" y="50"/>
                  </a:lnTo>
                  <a:lnTo>
                    <a:pt x="26" y="50"/>
                  </a:lnTo>
                  <a:lnTo>
                    <a:pt x="26" y="50"/>
                  </a:lnTo>
                  <a:lnTo>
                    <a:pt x="26" y="50"/>
                  </a:lnTo>
                  <a:lnTo>
                    <a:pt x="28" y="54"/>
                  </a:lnTo>
                  <a:lnTo>
                    <a:pt x="28" y="54"/>
                  </a:lnTo>
                  <a:lnTo>
                    <a:pt x="28" y="59"/>
                  </a:lnTo>
                  <a:lnTo>
                    <a:pt x="28" y="59"/>
                  </a:lnTo>
                  <a:lnTo>
                    <a:pt x="30" y="64"/>
                  </a:lnTo>
                  <a:lnTo>
                    <a:pt x="30" y="59"/>
                  </a:lnTo>
                  <a:lnTo>
                    <a:pt x="31" y="59"/>
                  </a:lnTo>
                  <a:lnTo>
                    <a:pt x="31" y="54"/>
                  </a:lnTo>
                  <a:lnTo>
                    <a:pt x="35" y="54"/>
                  </a:lnTo>
                  <a:lnTo>
                    <a:pt x="35" y="50"/>
                  </a:lnTo>
                  <a:lnTo>
                    <a:pt x="35" y="50"/>
                  </a:lnTo>
                  <a:lnTo>
                    <a:pt x="35" y="50"/>
                  </a:lnTo>
                  <a:lnTo>
                    <a:pt x="38" y="50"/>
                  </a:lnTo>
                  <a:lnTo>
                    <a:pt x="38" y="45"/>
                  </a:lnTo>
                  <a:lnTo>
                    <a:pt x="38" y="45"/>
                  </a:lnTo>
                  <a:lnTo>
                    <a:pt x="38" y="40"/>
                  </a:lnTo>
                  <a:lnTo>
                    <a:pt x="38" y="40"/>
                  </a:lnTo>
                  <a:lnTo>
                    <a:pt x="38" y="35"/>
                  </a:lnTo>
                  <a:lnTo>
                    <a:pt x="38" y="35"/>
                  </a:lnTo>
                  <a:lnTo>
                    <a:pt x="38" y="35"/>
                  </a:lnTo>
                  <a:lnTo>
                    <a:pt x="40" y="35"/>
                  </a:lnTo>
                  <a:lnTo>
                    <a:pt x="40" y="35"/>
                  </a:lnTo>
                  <a:lnTo>
                    <a:pt x="40" y="36"/>
                  </a:lnTo>
                  <a:lnTo>
                    <a:pt x="40" y="36"/>
                  </a:lnTo>
                  <a:lnTo>
                    <a:pt x="41" y="41"/>
                  </a:lnTo>
                  <a:lnTo>
                    <a:pt x="41" y="41"/>
                  </a:lnTo>
                  <a:lnTo>
                    <a:pt x="43" y="45"/>
                  </a:lnTo>
                  <a:lnTo>
                    <a:pt x="43" y="45"/>
                  </a:lnTo>
                  <a:lnTo>
                    <a:pt x="48" y="50"/>
                  </a:lnTo>
                  <a:lnTo>
                    <a:pt x="48" y="50"/>
                  </a:lnTo>
                  <a:lnTo>
                    <a:pt x="48" y="50"/>
                  </a:lnTo>
                  <a:lnTo>
                    <a:pt x="48" y="50"/>
                  </a:lnTo>
                  <a:lnTo>
                    <a:pt x="53" y="54"/>
                  </a:lnTo>
                  <a:lnTo>
                    <a:pt x="53" y="54"/>
                  </a:lnTo>
                  <a:lnTo>
                    <a:pt x="56" y="59"/>
                  </a:lnTo>
                  <a:lnTo>
                    <a:pt x="56" y="59"/>
                  </a:lnTo>
                  <a:lnTo>
                    <a:pt x="61" y="64"/>
                  </a:lnTo>
                  <a:lnTo>
                    <a:pt x="59" y="59"/>
                  </a:lnTo>
                  <a:lnTo>
                    <a:pt x="59" y="59"/>
                  </a:lnTo>
                  <a:lnTo>
                    <a:pt x="59" y="56"/>
                  </a:lnTo>
                  <a:lnTo>
                    <a:pt x="59" y="56"/>
                  </a:lnTo>
                  <a:lnTo>
                    <a:pt x="59" y="51"/>
                  </a:lnTo>
                  <a:lnTo>
                    <a:pt x="59" y="51"/>
                  </a:lnTo>
                  <a:lnTo>
                    <a:pt x="59" y="51"/>
                  </a:lnTo>
                  <a:lnTo>
                    <a:pt x="59" y="51"/>
                  </a:lnTo>
                  <a:lnTo>
                    <a:pt x="56" y="46"/>
                  </a:lnTo>
                  <a:lnTo>
                    <a:pt x="56" y="46"/>
                  </a:lnTo>
                  <a:lnTo>
                    <a:pt x="56" y="46"/>
                  </a:lnTo>
                  <a:lnTo>
                    <a:pt x="56" y="46"/>
                  </a:lnTo>
                  <a:lnTo>
                    <a:pt x="56" y="45"/>
                  </a:lnTo>
                  <a:lnTo>
                    <a:pt x="56" y="45"/>
                  </a:lnTo>
                  <a:lnTo>
                    <a:pt x="56" y="45"/>
                  </a:lnTo>
                  <a:lnTo>
                    <a:pt x="56" y="45"/>
                  </a:lnTo>
                  <a:lnTo>
                    <a:pt x="53" y="40"/>
                  </a:lnTo>
                  <a:lnTo>
                    <a:pt x="53" y="40"/>
                  </a:lnTo>
                  <a:lnTo>
                    <a:pt x="53" y="38"/>
                  </a:lnTo>
                  <a:lnTo>
                    <a:pt x="53" y="38"/>
                  </a:lnTo>
                  <a:lnTo>
                    <a:pt x="53" y="33"/>
                  </a:lnTo>
                  <a:lnTo>
                    <a:pt x="53" y="33"/>
                  </a:lnTo>
                  <a:lnTo>
                    <a:pt x="53" y="33"/>
                  </a:lnTo>
                  <a:lnTo>
                    <a:pt x="53" y="33"/>
                  </a:lnTo>
                  <a:lnTo>
                    <a:pt x="51" y="28"/>
                  </a:lnTo>
                  <a:lnTo>
                    <a:pt x="51" y="28"/>
                  </a:lnTo>
                  <a:lnTo>
                    <a:pt x="51" y="25"/>
                  </a:lnTo>
                  <a:lnTo>
                    <a:pt x="51" y="25"/>
                  </a:lnTo>
                  <a:lnTo>
                    <a:pt x="51" y="20"/>
                  </a:lnTo>
                  <a:lnTo>
                    <a:pt x="51" y="20"/>
                  </a:lnTo>
                  <a:lnTo>
                    <a:pt x="51" y="20"/>
                  </a:lnTo>
                  <a:lnTo>
                    <a:pt x="51" y="20"/>
                  </a:lnTo>
                  <a:lnTo>
                    <a:pt x="46" y="15"/>
                  </a:lnTo>
                  <a:lnTo>
                    <a:pt x="46" y="15"/>
                  </a:lnTo>
                  <a:lnTo>
                    <a:pt x="46" y="13"/>
                  </a:lnTo>
                  <a:lnTo>
                    <a:pt x="46" y="13"/>
                  </a:lnTo>
                  <a:lnTo>
                    <a:pt x="44" y="12"/>
                  </a:lnTo>
                  <a:lnTo>
                    <a:pt x="44" y="12"/>
                  </a:lnTo>
                  <a:lnTo>
                    <a:pt x="44" y="12"/>
                  </a:lnTo>
                  <a:lnTo>
                    <a:pt x="44" y="12"/>
                  </a:lnTo>
                  <a:lnTo>
                    <a:pt x="44" y="9"/>
                  </a:lnTo>
                  <a:lnTo>
                    <a:pt x="44" y="9"/>
                  </a:lnTo>
                  <a:lnTo>
                    <a:pt x="44" y="9"/>
                  </a:lnTo>
                  <a:lnTo>
                    <a:pt x="44" y="9"/>
                  </a:lnTo>
                  <a:lnTo>
                    <a:pt x="44" y="5"/>
                  </a:lnTo>
                  <a:lnTo>
                    <a:pt x="44" y="5"/>
                  </a:lnTo>
                  <a:lnTo>
                    <a:pt x="44" y="5"/>
                  </a:lnTo>
                  <a:lnTo>
                    <a:pt x="44" y="5"/>
                  </a:lnTo>
                  <a:lnTo>
                    <a:pt x="40" y="5"/>
                  </a:lnTo>
                  <a:lnTo>
                    <a:pt x="40" y="5"/>
                  </a:lnTo>
                  <a:lnTo>
                    <a:pt x="35" y="5"/>
                  </a:lnTo>
                  <a:lnTo>
                    <a:pt x="35" y="5"/>
                  </a:lnTo>
                  <a:lnTo>
                    <a:pt x="30" y="5"/>
                  </a:lnTo>
                  <a:lnTo>
                    <a:pt x="30" y="5"/>
                  </a:lnTo>
                  <a:lnTo>
                    <a:pt x="28" y="5"/>
                  </a:lnTo>
                  <a:lnTo>
                    <a:pt x="28" y="5"/>
                  </a:lnTo>
                  <a:lnTo>
                    <a:pt x="23" y="0"/>
                  </a:lnTo>
                  <a:lnTo>
                    <a:pt x="23" y="0"/>
                  </a:lnTo>
                  <a:lnTo>
                    <a:pt x="18" y="0"/>
                  </a:lnTo>
                  <a:lnTo>
                    <a:pt x="18" y="0"/>
                  </a:lnTo>
                  <a:lnTo>
                    <a:pt x="13" y="0"/>
                  </a:lnTo>
                  <a:lnTo>
                    <a:pt x="13" y="0"/>
                  </a:lnTo>
                  <a:lnTo>
                    <a:pt x="10" y="0"/>
                  </a:lnTo>
                  <a:lnTo>
                    <a:pt x="10" y="0"/>
                  </a:lnTo>
                  <a:lnTo>
                    <a:pt x="10" y="0"/>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3" name="Freeform 43"/>
            <p:cNvSpPr>
              <a:spLocks/>
            </p:cNvSpPr>
            <p:nvPr/>
          </p:nvSpPr>
          <p:spPr bwMode="auto">
            <a:xfrm>
              <a:off x="6564313" y="3459163"/>
              <a:ext cx="679450" cy="515938"/>
            </a:xfrm>
            <a:custGeom>
              <a:avLst/>
              <a:gdLst/>
              <a:ahLst/>
              <a:cxnLst>
                <a:cxn ang="0">
                  <a:pos x="0" y="0"/>
                </a:cxn>
                <a:cxn ang="0">
                  <a:pos x="428" y="61"/>
                </a:cxn>
                <a:cxn ang="0">
                  <a:pos x="398" y="325"/>
                </a:cxn>
                <a:cxn ang="0">
                  <a:pos x="398" y="321"/>
                </a:cxn>
                <a:cxn ang="0">
                  <a:pos x="398" y="320"/>
                </a:cxn>
                <a:cxn ang="0">
                  <a:pos x="398" y="315"/>
                </a:cxn>
                <a:cxn ang="0">
                  <a:pos x="398" y="312"/>
                </a:cxn>
                <a:cxn ang="0">
                  <a:pos x="398" y="302"/>
                </a:cxn>
                <a:cxn ang="0">
                  <a:pos x="398" y="295"/>
                </a:cxn>
                <a:cxn ang="0">
                  <a:pos x="398" y="282"/>
                </a:cxn>
                <a:cxn ang="0">
                  <a:pos x="400" y="271"/>
                </a:cxn>
                <a:cxn ang="0">
                  <a:pos x="400" y="253"/>
                </a:cxn>
                <a:cxn ang="0">
                  <a:pos x="402" y="235"/>
                </a:cxn>
                <a:cxn ang="0">
                  <a:pos x="402" y="212"/>
                </a:cxn>
                <a:cxn ang="0">
                  <a:pos x="406" y="190"/>
                </a:cxn>
                <a:cxn ang="0">
                  <a:pos x="408" y="162"/>
                </a:cxn>
                <a:cxn ang="0">
                  <a:pos x="413" y="133"/>
                </a:cxn>
                <a:cxn ang="0">
                  <a:pos x="418" y="100"/>
                </a:cxn>
                <a:cxn ang="0">
                  <a:pos x="423" y="66"/>
                </a:cxn>
                <a:cxn ang="0">
                  <a:pos x="418" y="62"/>
                </a:cxn>
                <a:cxn ang="0">
                  <a:pos x="408" y="62"/>
                </a:cxn>
                <a:cxn ang="0">
                  <a:pos x="392" y="57"/>
                </a:cxn>
                <a:cxn ang="0">
                  <a:pos x="374" y="57"/>
                </a:cxn>
                <a:cxn ang="0">
                  <a:pos x="347" y="53"/>
                </a:cxn>
                <a:cxn ang="0">
                  <a:pos x="321" y="48"/>
                </a:cxn>
                <a:cxn ang="0">
                  <a:pos x="288" y="43"/>
                </a:cxn>
                <a:cxn ang="0">
                  <a:pos x="259" y="39"/>
                </a:cxn>
                <a:cxn ang="0">
                  <a:pos x="221" y="33"/>
                </a:cxn>
                <a:cxn ang="0">
                  <a:pos x="187" y="28"/>
                </a:cxn>
                <a:cxn ang="0">
                  <a:pos x="152" y="23"/>
                </a:cxn>
                <a:cxn ang="0">
                  <a:pos x="118" y="18"/>
                </a:cxn>
                <a:cxn ang="0">
                  <a:pos x="84" y="13"/>
                </a:cxn>
                <a:cxn ang="0">
                  <a:pos x="52" y="8"/>
                </a:cxn>
                <a:cxn ang="0">
                  <a:pos x="23" y="3"/>
                </a:cxn>
                <a:cxn ang="0">
                  <a:pos x="0" y="0"/>
                </a:cxn>
                <a:cxn ang="0">
                  <a:pos x="0" y="0"/>
                </a:cxn>
              </a:cxnLst>
              <a:rect l="0" t="0" r="r" b="b"/>
              <a:pathLst>
                <a:path w="428" h="325">
                  <a:moveTo>
                    <a:pt x="0" y="0"/>
                  </a:moveTo>
                  <a:lnTo>
                    <a:pt x="428" y="61"/>
                  </a:lnTo>
                  <a:lnTo>
                    <a:pt x="398" y="325"/>
                  </a:lnTo>
                  <a:lnTo>
                    <a:pt x="398" y="321"/>
                  </a:lnTo>
                  <a:lnTo>
                    <a:pt x="398" y="320"/>
                  </a:lnTo>
                  <a:lnTo>
                    <a:pt x="398" y="315"/>
                  </a:lnTo>
                  <a:lnTo>
                    <a:pt x="398" y="312"/>
                  </a:lnTo>
                  <a:lnTo>
                    <a:pt x="398" y="302"/>
                  </a:lnTo>
                  <a:lnTo>
                    <a:pt x="398" y="295"/>
                  </a:lnTo>
                  <a:lnTo>
                    <a:pt x="398" y="282"/>
                  </a:lnTo>
                  <a:lnTo>
                    <a:pt x="400" y="271"/>
                  </a:lnTo>
                  <a:lnTo>
                    <a:pt x="400" y="253"/>
                  </a:lnTo>
                  <a:lnTo>
                    <a:pt x="402" y="235"/>
                  </a:lnTo>
                  <a:lnTo>
                    <a:pt x="402" y="212"/>
                  </a:lnTo>
                  <a:lnTo>
                    <a:pt x="406" y="190"/>
                  </a:lnTo>
                  <a:lnTo>
                    <a:pt x="408" y="162"/>
                  </a:lnTo>
                  <a:lnTo>
                    <a:pt x="413" y="133"/>
                  </a:lnTo>
                  <a:lnTo>
                    <a:pt x="418" y="100"/>
                  </a:lnTo>
                  <a:lnTo>
                    <a:pt x="423" y="66"/>
                  </a:lnTo>
                  <a:lnTo>
                    <a:pt x="418" y="62"/>
                  </a:lnTo>
                  <a:lnTo>
                    <a:pt x="408" y="62"/>
                  </a:lnTo>
                  <a:lnTo>
                    <a:pt x="392" y="57"/>
                  </a:lnTo>
                  <a:lnTo>
                    <a:pt x="374" y="57"/>
                  </a:lnTo>
                  <a:lnTo>
                    <a:pt x="347" y="53"/>
                  </a:lnTo>
                  <a:lnTo>
                    <a:pt x="321" y="48"/>
                  </a:lnTo>
                  <a:lnTo>
                    <a:pt x="288" y="43"/>
                  </a:lnTo>
                  <a:lnTo>
                    <a:pt x="259" y="39"/>
                  </a:lnTo>
                  <a:lnTo>
                    <a:pt x="221" y="33"/>
                  </a:lnTo>
                  <a:lnTo>
                    <a:pt x="187" y="28"/>
                  </a:lnTo>
                  <a:lnTo>
                    <a:pt x="152" y="23"/>
                  </a:lnTo>
                  <a:lnTo>
                    <a:pt x="118" y="18"/>
                  </a:lnTo>
                  <a:lnTo>
                    <a:pt x="84" y="13"/>
                  </a:lnTo>
                  <a:lnTo>
                    <a:pt x="52" y="8"/>
                  </a:lnTo>
                  <a:lnTo>
                    <a:pt x="23" y="3"/>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4" name="Freeform 44"/>
            <p:cNvSpPr>
              <a:spLocks/>
            </p:cNvSpPr>
            <p:nvPr/>
          </p:nvSpPr>
          <p:spPr bwMode="auto">
            <a:xfrm>
              <a:off x="6642100" y="3870326"/>
              <a:ext cx="236538" cy="39688"/>
            </a:xfrm>
            <a:custGeom>
              <a:avLst/>
              <a:gdLst/>
              <a:ahLst/>
              <a:cxnLst>
                <a:cxn ang="0">
                  <a:pos x="0" y="15"/>
                </a:cxn>
                <a:cxn ang="0">
                  <a:pos x="0" y="15"/>
                </a:cxn>
                <a:cxn ang="0">
                  <a:pos x="0" y="15"/>
                </a:cxn>
                <a:cxn ang="0">
                  <a:pos x="5" y="8"/>
                </a:cxn>
                <a:cxn ang="0">
                  <a:pos x="16" y="5"/>
                </a:cxn>
                <a:cxn ang="0">
                  <a:pos x="25" y="0"/>
                </a:cxn>
                <a:cxn ang="0">
                  <a:pos x="35" y="0"/>
                </a:cxn>
                <a:cxn ang="0">
                  <a:pos x="35" y="0"/>
                </a:cxn>
                <a:cxn ang="0">
                  <a:pos x="41" y="0"/>
                </a:cxn>
                <a:cxn ang="0">
                  <a:pos x="41" y="0"/>
                </a:cxn>
                <a:cxn ang="0">
                  <a:pos x="39" y="0"/>
                </a:cxn>
                <a:cxn ang="0">
                  <a:pos x="35" y="2"/>
                </a:cxn>
                <a:cxn ang="0">
                  <a:pos x="35" y="5"/>
                </a:cxn>
                <a:cxn ang="0">
                  <a:pos x="31" y="5"/>
                </a:cxn>
                <a:cxn ang="0">
                  <a:pos x="31" y="10"/>
                </a:cxn>
                <a:cxn ang="0">
                  <a:pos x="31" y="12"/>
                </a:cxn>
                <a:cxn ang="0">
                  <a:pos x="35" y="13"/>
                </a:cxn>
                <a:cxn ang="0">
                  <a:pos x="36" y="10"/>
                </a:cxn>
                <a:cxn ang="0">
                  <a:pos x="36" y="10"/>
                </a:cxn>
                <a:cxn ang="0">
                  <a:pos x="39" y="5"/>
                </a:cxn>
                <a:cxn ang="0">
                  <a:pos x="53" y="5"/>
                </a:cxn>
                <a:cxn ang="0">
                  <a:pos x="62" y="5"/>
                </a:cxn>
                <a:cxn ang="0">
                  <a:pos x="74" y="5"/>
                </a:cxn>
                <a:cxn ang="0">
                  <a:pos x="74" y="5"/>
                </a:cxn>
                <a:cxn ang="0">
                  <a:pos x="71" y="10"/>
                </a:cxn>
                <a:cxn ang="0">
                  <a:pos x="71" y="10"/>
                </a:cxn>
                <a:cxn ang="0">
                  <a:pos x="82" y="7"/>
                </a:cxn>
                <a:cxn ang="0">
                  <a:pos x="89" y="5"/>
                </a:cxn>
                <a:cxn ang="0">
                  <a:pos x="105" y="5"/>
                </a:cxn>
                <a:cxn ang="0">
                  <a:pos x="105" y="5"/>
                </a:cxn>
                <a:cxn ang="0">
                  <a:pos x="105" y="10"/>
                </a:cxn>
                <a:cxn ang="0">
                  <a:pos x="105" y="15"/>
                </a:cxn>
                <a:cxn ang="0">
                  <a:pos x="115" y="15"/>
                </a:cxn>
                <a:cxn ang="0">
                  <a:pos x="125" y="10"/>
                </a:cxn>
                <a:cxn ang="0">
                  <a:pos x="139" y="10"/>
                </a:cxn>
                <a:cxn ang="0">
                  <a:pos x="135" y="10"/>
                </a:cxn>
                <a:cxn ang="0">
                  <a:pos x="123" y="20"/>
                </a:cxn>
                <a:cxn ang="0">
                  <a:pos x="103" y="21"/>
                </a:cxn>
                <a:cxn ang="0">
                  <a:pos x="90" y="21"/>
                </a:cxn>
                <a:cxn ang="0">
                  <a:pos x="90" y="18"/>
                </a:cxn>
                <a:cxn ang="0">
                  <a:pos x="94" y="15"/>
                </a:cxn>
                <a:cxn ang="0">
                  <a:pos x="90" y="12"/>
                </a:cxn>
                <a:cxn ang="0">
                  <a:pos x="80" y="12"/>
                </a:cxn>
                <a:cxn ang="0">
                  <a:pos x="67" y="15"/>
                </a:cxn>
                <a:cxn ang="0">
                  <a:pos x="61" y="20"/>
                </a:cxn>
                <a:cxn ang="0">
                  <a:pos x="61" y="17"/>
                </a:cxn>
                <a:cxn ang="0">
                  <a:pos x="62" y="15"/>
                </a:cxn>
                <a:cxn ang="0">
                  <a:pos x="62" y="15"/>
                </a:cxn>
                <a:cxn ang="0">
                  <a:pos x="61" y="15"/>
                </a:cxn>
                <a:cxn ang="0">
                  <a:pos x="56" y="15"/>
                </a:cxn>
                <a:cxn ang="0">
                  <a:pos x="56" y="15"/>
                </a:cxn>
                <a:cxn ang="0">
                  <a:pos x="48" y="15"/>
                </a:cxn>
                <a:cxn ang="0">
                  <a:pos x="41" y="20"/>
                </a:cxn>
                <a:cxn ang="0">
                  <a:pos x="26" y="20"/>
                </a:cxn>
                <a:cxn ang="0">
                  <a:pos x="21" y="17"/>
                </a:cxn>
                <a:cxn ang="0">
                  <a:pos x="21" y="13"/>
                </a:cxn>
                <a:cxn ang="0">
                  <a:pos x="26" y="10"/>
                </a:cxn>
                <a:cxn ang="0">
                  <a:pos x="25" y="7"/>
                </a:cxn>
                <a:cxn ang="0">
                  <a:pos x="15" y="7"/>
                </a:cxn>
                <a:cxn ang="0">
                  <a:pos x="5" y="10"/>
                </a:cxn>
                <a:cxn ang="0">
                  <a:pos x="0" y="15"/>
                </a:cxn>
              </a:cxnLst>
              <a:rect l="0" t="0" r="r" b="b"/>
              <a:pathLst>
                <a:path w="149" h="25">
                  <a:moveTo>
                    <a:pt x="0" y="15"/>
                  </a:move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5" y="15"/>
                  </a:lnTo>
                  <a:lnTo>
                    <a:pt x="5" y="10"/>
                  </a:lnTo>
                  <a:lnTo>
                    <a:pt x="5" y="10"/>
                  </a:lnTo>
                  <a:lnTo>
                    <a:pt x="5" y="8"/>
                  </a:lnTo>
                  <a:lnTo>
                    <a:pt x="8" y="8"/>
                  </a:lnTo>
                  <a:lnTo>
                    <a:pt x="8" y="5"/>
                  </a:lnTo>
                  <a:lnTo>
                    <a:pt x="12" y="5"/>
                  </a:lnTo>
                  <a:lnTo>
                    <a:pt x="12" y="5"/>
                  </a:lnTo>
                  <a:lnTo>
                    <a:pt x="16" y="5"/>
                  </a:lnTo>
                  <a:lnTo>
                    <a:pt x="16" y="0"/>
                  </a:lnTo>
                  <a:lnTo>
                    <a:pt x="20" y="0"/>
                  </a:lnTo>
                  <a:lnTo>
                    <a:pt x="20" y="0"/>
                  </a:lnTo>
                  <a:lnTo>
                    <a:pt x="25" y="0"/>
                  </a:lnTo>
                  <a:lnTo>
                    <a:pt x="25" y="0"/>
                  </a:lnTo>
                  <a:lnTo>
                    <a:pt x="30" y="0"/>
                  </a:lnTo>
                  <a:lnTo>
                    <a:pt x="30" y="0"/>
                  </a:lnTo>
                  <a:lnTo>
                    <a:pt x="35" y="0"/>
                  </a:lnTo>
                  <a:lnTo>
                    <a:pt x="35" y="0"/>
                  </a:lnTo>
                  <a:lnTo>
                    <a:pt x="35" y="0"/>
                  </a:lnTo>
                  <a:lnTo>
                    <a:pt x="35" y="0"/>
                  </a:lnTo>
                  <a:lnTo>
                    <a:pt x="35" y="0"/>
                  </a:lnTo>
                  <a:lnTo>
                    <a:pt x="35" y="0"/>
                  </a:lnTo>
                  <a:lnTo>
                    <a:pt x="35" y="0"/>
                  </a:lnTo>
                  <a:lnTo>
                    <a:pt x="35" y="0"/>
                  </a:lnTo>
                  <a:lnTo>
                    <a:pt x="39" y="0"/>
                  </a:lnTo>
                  <a:lnTo>
                    <a:pt x="39" y="0"/>
                  </a:lnTo>
                  <a:lnTo>
                    <a:pt x="39" y="0"/>
                  </a:lnTo>
                  <a:lnTo>
                    <a:pt x="39" y="0"/>
                  </a:lnTo>
                  <a:lnTo>
                    <a:pt x="41" y="0"/>
                  </a:lnTo>
                  <a:lnTo>
                    <a:pt x="41" y="0"/>
                  </a:lnTo>
                  <a:lnTo>
                    <a:pt x="41" y="0"/>
                  </a:lnTo>
                  <a:lnTo>
                    <a:pt x="41" y="0"/>
                  </a:lnTo>
                  <a:lnTo>
                    <a:pt x="46" y="0"/>
                  </a:lnTo>
                  <a:lnTo>
                    <a:pt x="41" y="0"/>
                  </a:lnTo>
                  <a:lnTo>
                    <a:pt x="41" y="0"/>
                  </a:lnTo>
                  <a:lnTo>
                    <a:pt x="41" y="0"/>
                  </a:lnTo>
                  <a:lnTo>
                    <a:pt x="41" y="0"/>
                  </a:lnTo>
                  <a:lnTo>
                    <a:pt x="39" y="0"/>
                  </a:lnTo>
                  <a:lnTo>
                    <a:pt x="39" y="0"/>
                  </a:lnTo>
                  <a:lnTo>
                    <a:pt x="39" y="0"/>
                  </a:lnTo>
                  <a:lnTo>
                    <a:pt x="39" y="2"/>
                  </a:lnTo>
                  <a:lnTo>
                    <a:pt x="35" y="2"/>
                  </a:lnTo>
                  <a:lnTo>
                    <a:pt x="35" y="2"/>
                  </a:lnTo>
                  <a:lnTo>
                    <a:pt x="35" y="2"/>
                  </a:lnTo>
                  <a:lnTo>
                    <a:pt x="35" y="2"/>
                  </a:lnTo>
                  <a:lnTo>
                    <a:pt x="35" y="2"/>
                  </a:lnTo>
                  <a:lnTo>
                    <a:pt x="35" y="2"/>
                  </a:lnTo>
                  <a:lnTo>
                    <a:pt x="35" y="2"/>
                  </a:lnTo>
                  <a:lnTo>
                    <a:pt x="35" y="5"/>
                  </a:lnTo>
                  <a:lnTo>
                    <a:pt x="31" y="5"/>
                  </a:lnTo>
                  <a:lnTo>
                    <a:pt x="31" y="5"/>
                  </a:lnTo>
                  <a:lnTo>
                    <a:pt x="31" y="5"/>
                  </a:lnTo>
                  <a:lnTo>
                    <a:pt x="31" y="5"/>
                  </a:lnTo>
                  <a:lnTo>
                    <a:pt x="31" y="5"/>
                  </a:lnTo>
                  <a:lnTo>
                    <a:pt x="31" y="5"/>
                  </a:lnTo>
                  <a:lnTo>
                    <a:pt x="31" y="5"/>
                  </a:lnTo>
                  <a:lnTo>
                    <a:pt x="31" y="10"/>
                  </a:lnTo>
                  <a:lnTo>
                    <a:pt x="31" y="10"/>
                  </a:lnTo>
                  <a:lnTo>
                    <a:pt x="31" y="10"/>
                  </a:lnTo>
                  <a:lnTo>
                    <a:pt x="31" y="10"/>
                  </a:lnTo>
                  <a:lnTo>
                    <a:pt x="31" y="12"/>
                  </a:lnTo>
                  <a:lnTo>
                    <a:pt x="31" y="12"/>
                  </a:lnTo>
                  <a:lnTo>
                    <a:pt x="31" y="12"/>
                  </a:lnTo>
                  <a:lnTo>
                    <a:pt x="31" y="12"/>
                  </a:lnTo>
                  <a:lnTo>
                    <a:pt x="35" y="15"/>
                  </a:lnTo>
                  <a:lnTo>
                    <a:pt x="35" y="13"/>
                  </a:lnTo>
                  <a:lnTo>
                    <a:pt x="35" y="13"/>
                  </a:lnTo>
                  <a:lnTo>
                    <a:pt x="35" y="13"/>
                  </a:lnTo>
                  <a:lnTo>
                    <a:pt x="35" y="13"/>
                  </a:lnTo>
                  <a:lnTo>
                    <a:pt x="35" y="13"/>
                  </a:lnTo>
                  <a:lnTo>
                    <a:pt x="35" y="13"/>
                  </a:lnTo>
                  <a:lnTo>
                    <a:pt x="35" y="13"/>
                  </a:lnTo>
                  <a:lnTo>
                    <a:pt x="36" y="13"/>
                  </a:lnTo>
                  <a:lnTo>
                    <a:pt x="36" y="10"/>
                  </a:lnTo>
                  <a:lnTo>
                    <a:pt x="36" y="10"/>
                  </a:lnTo>
                  <a:lnTo>
                    <a:pt x="36" y="10"/>
                  </a:lnTo>
                  <a:lnTo>
                    <a:pt x="36" y="10"/>
                  </a:lnTo>
                  <a:lnTo>
                    <a:pt x="36" y="10"/>
                  </a:lnTo>
                  <a:lnTo>
                    <a:pt x="36" y="10"/>
                  </a:lnTo>
                  <a:lnTo>
                    <a:pt x="36" y="10"/>
                  </a:lnTo>
                  <a:lnTo>
                    <a:pt x="39" y="10"/>
                  </a:lnTo>
                  <a:lnTo>
                    <a:pt x="39" y="5"/>
                  </a:lnTo>
                  <a:lnTo>
                    <a:pt x="39" y="5"/>
                  </a:lnTo>
                  <a:lnTo>
                    <a:pt x="39" y="5"/>
                  </a:lnTo>
                  <a:lnTo>
                    <a:pt x="44" y="5"/>
                  </a:lnTo>
                  <a:lnTo>
                    <a:pt x="44" y="5"/>
                  </a:lnTo>
                  <a:lnTo>
                    <a:pt x="48" y="5"/>
                  </a:lnTo>
                  <a:lnTo>
                    <a:pt x="48" y="5"/>
                  </a:lnTo>
                  <a:lnTo>
                    <a:pt x="53" y="5"/>
                  </a:lnTo>
                  <a:lnTo>
                    <a:pt x="53" y="5"/>
                  </a:lnTo>
                  <a:lnTo>
                    <a:pt x="57" y="5"/>
                  </a:lnTo>
                  <a:lnTo>
                    <a:pt x="57" y="5"/>
                  </a:lnTo>
                  <a:lnTo>
                    <a:pt x="62" y="5"/>
                  </a:lnTo>
                  <a:lnTo>
                    <a:pt x="62" y="5"/>
                  </a:lnTo>
                  <a:lnTo>
                    <a:pt x="67" y="5"/>
                  </a:lnTo>
                  <a:lnTo>
                    <a:pt x="71" y="5"/>
                  </a:lnTo>
                  <a:lnTo>
                    <a:pt x="76" y="5"/>
                  </a:lnTo>
                  <a:lnTo>
                    <a:pt x="74" y="5"/>
                  </a:lnTo>
                  <a:lnTo>
                    <a:pt x="74" y="5"/>
                  </a:lnTo>
                  <a:lnTo>
                    <a:pt x="74" y="5"/>
                  </a:lnTo>
                  <a:lnTo>
                    <a:pt x="74" y="5"/>
                  </a:lnTo>
                  <a:lnTo>
                    <a:pt x="74" y="5"/>
                  </a:lnTo>
                  <a:lnTo>
                    <a:pt x="74" y="5"/>
                  </a:lnTo>
                  <a:lnTo>
                    <a:pt x="74" y="5"/>
                  </a:lnTo>
                  <a:lnTo>
                    <a:pt x="74" y="8"/>
                  </a:lnTo>
                  <a:lnTo>
                    <a:pt x="71" y="8"/>
                  </a:lnTo>
                  <a:lnTo>
                    <a:pt x="71" y="8"/>
                  </a:lnTo>
                  <a:lnTo>
                    <a:pt x="71" y="8"/>
                  </a:lnTo>
                  <a:lnTo>
                    <a:pt x="71" y="10"/>
                  </a:lnTo>
                  <a:lnTo>
                    <a:pt x="71" y="10"/>
                  </a:lnTo>
                  <a:lnTo>
                    <a:pt x="71" y="10"/>
                  </a:lnTo>
                  <a:lnTo>
                    <a:pt x="71" y="10"/>
                  </a:lnTo>
                  <a:lnTo>
                    <a:pt x="71" y="15"/>
                  </a:lnTo>
                  <a:lnTo>
                    <a:pt x="71" y="10"/>
                  </a:lnTo>
                  <a:lnTo>
                    <a:pt x="72" y="10"/>
                  </a:lnTo>
                  <a:lnTo>
                    <a:pt x="72" y="10"/>
                  </a:lnTo>
                  <a:lnTo>
                    <a:pt x="77" y="10"/>
                  </a:lnTo>
                  <a:lnTo>
                    <a:pt x="77" y="7"/>
                  </a:lnTo>
                  <a:lnTo>
                    <a:pt x="82" y="7"/>
                  </a:lnTo>
                  <a:lnTo>
                    <a:pt x="82" y="7"/>
                  </a:lnTo>
                  <a:lnTo>
                    <a:pt x="87" y="7"/>
                  </a:lnTo>
                  <a:lnTo>
                    <a:pt x="87" y="5"/>
                  </a:lnTo>
                  <a:lnTo>
                    <a:pt x="89" y="5"/>
                  </a:lnTo>
                  <a:lnTo>
                    <a:pt x="89" y="5"/>
                  </a:lnTo>
                  <a:lnTo>
                    <a:pt x="94" y="5"/>
                  </a:lnTo>
                  <a:lnTo>
                    <a:pt x="94" y="5"/>
                  </a:lnTo>
                  <a:lnTo>
                    <a:pt x="98" y="5"/>
                  </a:lnTo>
                  <a:lnTo>
                    <a:pt x="100" y="5"/>
                  </a:lnTo>
                  <a:lnTo>
                    <a:pt x="105" y="5"/>
                  </a:lnTo>
                  <a:lnTo>
                    <a:pt x="105" y="5"/>
                  </a:lnTo>
                  <a:lnTo>
                    <a:pt x="105" y="5"/>
                  </a:lnTo>
                  <a:lnTo>
                    <a:pt x="105" y="5"/>
                  </a:lnTo>
                  <a:lnTo>
                    <a:pt x="105" y="5"/>
                  </a:lnTo>
                  <a:lnTo>
                    <a:pt x="105" y="5"/>
                  </a:lnTo>
                  <a:lnTo>
                    <a:pt x="105" y="5"/>
                  </a:lnTo>
                  <a:lnTo>
                    <a:pt x="105" y="5"/>
                  </a:lnTo>
                  <a:lnTo>
                    <a:pt x="105" y="10"/>
                  </a:lnTo>
                  <a:lnTo>
                    <a:pt x="105" y="10"/>
                  </a:lnTo>
                  <a:lnTo>
                    <a:pt x="105" y="10"/>
                  </a:lnTo>
                  <a:lnTo>
                    <a:pt x="105" y="10"/>
                  </a:lnTo>
                  <a:lnTo>
                    <a:pt x="105" y="13"/>
                  </a:lnTo>
                  <a:lnTo>
                    <a:pt x="105" y="13"/>
                  </a:lnTo>
                  <a:lnTo>
                    <a:pt x="105" y="15"/>
                  </a:lnTo>
                  <a:lnTo>
                    <a:pt x="105" y="15"/>
                  </a:lnTo>
                  <a:lnTo>
                    <a:pt x="105" y="20"/>
                  </a:lnTo>
                  <a:lnTo>
                    <a:pt x="105" y="15"/>
                  </a:lnTo>
                  <a:lnTo>
                    <a:pt x="110" y="15"/>
                  </a:lnTo>
                  <a:lnTo>
                    <a:pt x="110" y="15"/>
                  </a:lnTo>
                  <a:lnTo>
                    <a:pt x="115" y="15"/>
                  </a:lnTo>
                  <a:lnTo>
                    <a:pt x="115" y="13"/>
                  </a:lnTo>
                  <a:lnTo>
                    <a:pt x="120" y="13"/>
                  </a:lnTo>
                  <a:lnTo>
                    <a:pt x="120" y="13"/>
                  </a:lnTo>
                  <a:lnTo>
                    <a:pt x="125" y="13"/>
                  </a:lnTo>
                  <a:lnTo>
                    <a:pt x="125" y="10"/>
                  </a:lnTo>
                  <a:lnTo>
                    <a:pt x="130" y="10"/>
                  </a:lnTo>
                  <a:lnTo>
                    <a:pt x="130" y="10"/>
                  </a:lnTo>
                  <a:lnTo>
                    <a:pt x="135" y="10"/>
                  </a:lnTo>
                  <a:lnTo>
                    <a:pt x="135" y="10"/>
                  </a:lnTo>
                  <a:lnTo>
                    <a:pt x="139" y="10"/>
                  </a:lnTo>
                  <a:lnTo>
                    <a:pt x="144" y="10"/>
                  </a:lnTo>
                  <a:lnTo>
                    <a:pt x="149" y="10"/>
                  </a:lnTo>
                  <a:lnTo>
                    <a:pt x="144" y="10"/>
                  </a:lnTo>
                  <a:lnTo>
                    <a:pt x="139" y="10"/>
                  </a:lnTo>
                  <a:lnTo>
                    <a:pt x="135" y="10"/>
                  </a:lnTo>
                  <a:lnTo>
                    <a:pt x="135" y="15"/>
                  </a:lnTo>
                  <a:lnTo>
                    <a:pt x="130" y="15"/>
                  </a:lnTo>
                  <a:lnTo>
                    <a:pt x="128" y="15"/>
                  </a:lnTo>
                  <a:lnTo>
                    <a:pt x="123" y="15"/>
                  </a:lnTo>
                  <a:lnTo>
                    <a:pt x="123" y="20"/>
                  </a:lnTo>
                  <a:lnTo>
                    <a:pt x="118" y="20"/>
                  </a:lnTo>
                  <a:lnTo>
                    <a:pt x="113" y="20"/>
                  </a:lnTo>
                  <a:lnTo>
                    <a:pt x="108" y="20"/>
                  </a:lnTo>
                  <a:lnTo>
                    <a:pt x="108" y="21"/>
                  </a:lnTo>
                  <a:lnTo>
                    <a:pt x="103" y="21"/>
                  </a:lnTo>
                  <a:lnTo>
                    <a:pt x="100" y="21"/>
                  </a:lnTo>
                  <a:lnTo>
                    <a:pt x="95" y="21"/>
                  </a:lnTo>
                  <a:lnTo>
                    <a:pt x="95" y="25"/>
                  </a:lnTo>
                  <a:lnTo>
                    <a:pt x="90" y="21"/>
                  </a:lnTo>
                  <a:lnTo>
                    <a:pt x="90" y="21"/>
                  </a:lnTo>
                  <a:lnTo>
                    <a:pt x="90" y="21"/>
                  </a:lnTo>
                  <a:lnTo>
                    <a:pt x="90" y="21"/>
                  </a:lnTo>
                  <a:lnTo>
                    <a:pt x="90" y="18"/>
                  </a:lnTo>
                  <a:lnTo>
                    <a:pt x="90" y="18"/>
                  </a:lnTo>
                  <a:lnTo>
                    <a:pt x="90" y="18"/>
                  </a:lnTo>
                  <a:lnTo>
                    <a:pt x="92" y="18"/>
                  </a:lnTo>
                  <a:lnTo>
                    <a:pt x="92" y="15"/>
                  </a:lnTo>
                  <a:lnTo>
                    <a:pt x="92" y="15"/>
                  </a:lnTo>
                  <a:lnTo>
                    <a:pt x="92" y="15"/>
                  </a:lnTo>
                  <a:lnTo>
                    <a:pt x="94" y="15"/>
                  </a:lnTo>
                  <a:lnTo>
                    <a:pt x="94" y="15"/>
                  </a:lnTo>
                  <a:lnTo>
                    <a:pt x="94" y="15"/>
                  </a:lnTo>
                  <a:lnTo>
                    <a:pt x="94" y="15"/>
                  </a:lnTo>
                  <a:lnTo>
                    <a:pt x="95" y="15"/>
                  </a:lnTo>
                  <a:lnTo>
                    <a:pt x="90" y="12"/>
                  </a:lnTo>
                  <a:lnTo>
                    <a:pt x="90" y="12"/>
                  </a:lnTo>
                  <a:lnTo>
                    <a:pt x="85" y="12"/>
                  </a:lnTo>
                  <a:lnTo>
                    <a:pt x="85" y="12"/>
                  </a:lnTo>
                  <a:lnTo>
                    <a:pt x="80" y="12"/>
                  </a:lnTo>
                  <a:lnTo>
                    <a:pt x="80" y="12"/>
                  </a:lnTo>
                  <a:lnTo>
                    <a:pt x="77" y="12"/>
                  </a:lnTo>
                  <a:lnTo>
                    <a:pt x="77" y="15"/>
                  </a:lnTo>
                  <a:lnTo>
                    <a:pt x="72" y="15"/>
                  </a:lnTo>
                  <a:lnTo>
                    <a:pt x="72" y="15"/>
                  </a:lnTo>
                  <a:lnTo>
                    <a:pt x="67" y="15"/>
                  </a:lnTo>
                  <a:lnTo>
                    <a:pt x="67" y="18"/>
                  </a:lnTo>
                  <a:lnTo>
                    <a:pt x="62" y="18"/>
                  </a:lnTo>
                  <a:lnTo>
                    <a:pt x="62" y="18"/>
                  </a:lnTo>
                  <a:lnTo>
                    <a:pt x="61" y="18"/>
                  </a:lnTo>
                  <a:lnTo>
                    <a:pt x="61" y="20"/>
                  </a:lnTo>
                  <a:lnTo>
                    <a:pt x="61" y="17"/>
                  </a:lnTo>
                  <a:lnTo>
                    <a:pt x="61" y="17"/>
                  </a:lnTo>
                  <a:lnTo>
                    <a:pt x="61" y="17"/>
                  </a:lnTo>
                  <a:lnTo>
                    <a:pt x="61" y="17"/>
                  </a:lnTo>
                  <a:lnTo>
                    <a:pt x="61" y="17"/>
                  </a:lnTo>
                  <a:lnTo>
                    <a:pt x="61" y="17"/>
                  </a:lnTo>
                  <a:lnTo>
                    <a:pt x="61" y="17"/>
                  </a:lnTo>
                  <a:lnTo>
                    <a:pt x="62" y="17"/>
                  </a:lnTo>
                  <a:lnTo>
                    <a:pt x="62" y="15"/>
                  </a:lnTo>
                  <a:lnTo>
                    <a:pt x="62" y="15"/>
                  </a:lnTo>
                  <a:lnTo>
                    <a:pt x="62" y="15"/>
                  </a:lnTo>
                  <a:lnTo>
                    <a:pt x="62" y="15"/>
                  </a:lnTo>
                  <a:lnTo>
                    <a:pt x="62" y="15"/>
                  </a:lnTo>
                  <a:lnTo>
                    <a:pt x="62" y="15"/>
                  </a:lnTo>
                  <a:lnTo>
                    <a:pt x="62" y="15"/>
                  </a:lnTo>
                  <a:lnTo>
                    <a:pt x="66" y="15"/>
                  </a:lnTo>
                  <a:lnTo>
                    <a:pt x="61" y="15"/>
                  </a:lnTo>
                  <a:lnTo>
                    <a:pt x="61" y="15"/>
                  </a:lnTo>
                  <a:lnTo>
                    <a:pt x="61" y="15"/>
                  </a:lnTo>
                  <a:lnTo>
                    <a:pt x="61" y="15"/>
                  </a:lnTo>
                  <a:lnTo>
                    <a:pt x="59" y="15"/>
                  </a:lnTo>
                  <a:lnTo>
                    <a:pt x="59" y="15"/>
                  </a:lnTo>
                  <a:lnTo>
                    <a:pt x="59" y="15"/>
                  </a:lnTo>
                  <a:lnTo>
                    <a:pt x="59" y="15"/>
                  </a:lnTo>
                  <a:lnTo>
                    <a:pt x="56" y="15"/>
                  </a:lnTo>
                  <a:lnTo>
                    <a:pt x="56" y="15"/>
                  </a:lnTo>
                  <a:lnTo>
                    <a:pt x="56" y="15"/>
                  </a:lnTo>
                  <a:lnTo>
                    <a:pt x="56" y="15"/>
                  </a:lnTo>
                  <a:lnTo>
                    <a:pt x="56" y="15"/>
                  </a:lnTo>
                  <a:lnTo>
                    <a:pt x="56" y="15"/>
                  </a:lnTo>
                  <a:lnTo>
                    <a:pt x="56" y="15"/>
                  </a:lnTo>
                  <a:lnTo>
                    <a:pt x="56" y="15"/>
                  </a:lnTo>
                  <a:lnTo>
                    <a:pt x="51" y="15"/>
                  </a:lnTo>
                  <a:lnTo>
                    <a:pt x="51" y="15"/>
                  </a:lnTo>
                  <a:lnTo>
                    <a:pt x="48" y="15"/>
                  </a:lnTo>
                  <a:lnTo>
                    <a:pt x="48" y="15"/>
                  </a:lnTo>
                  <a:lnTo>
                    <a:pt x="43" y="15"/>
                  </a:lnTo>
                  <a:lnTo>
                    <a:pt x="43" y="15"/>
                  </a:lnTo>
                  <a:lnTo>
                    <a:pt x="41" y="15"/>
                  </a:lnTo>
                  <a:lnTo>
                    <a:pt x="41" y="20"/>
                  </a:lnTo>
                  <a:lnTo>
                    <a:pt x="36" y="20"/>
                  </a:lnTo>
                  <a:lnTo>
                    <a:pt x="36" y="20"/>
                  </a:lnTo>
                  <a:lnTo>
                    <a:pt x="31" y="20"/>
                  </a:lnTo>
                  <a:lnTo>
                    <a:pt x="31" y="20"/>
                  </a:lnTo>
                  <a:lnTo>
                    <a:pt x="26" y="20"/>
                  </a:lnTo>
                  <a:lnTo>
                    <a:pt x="26" y="20"/>
                  </a:lnTo>
                  <a:lnTo>
                    <a:pt x="25" y="20"/>
                  </a:lnTo>
                  <a:lnTo>
                    <a:pt x="25" y="20"/>
                  </a:lnTo>
                  <a:lnTo>
                    <a:pt x="21" y="17"/>
                  </a:lnTo>
                  <a:lnTo>
                    <a:pt x="21" y="17"/>
                  </a:lnTo>
                  <a:lnTo>
                    <a:pt x="21" y="17"/>
                  </a:lnTo>
                  <a:lnTo>
                    <a:pt x="21" y="17"/>
                  </a:lnTo>
                  <a:lnTo>
                    <a:pt x="21" y="13"/>
                  </a:lnTo>
                  <a:lnTo>
                    <a:pt x="21" y="13"/>
                  </a:lnTo>
                  <a:lnTo>
                    <a:pt x="21" y="13"/>
                  </a:lnTo>
                  <a:lnTo>
                    <a:pt x="25" y="13"/>
                  </a:lnTo>
                  <a:lnTo>
                    <a:pt x="25" y="10"/>
                  </a:lnTo>
                  <a:lnTo>
                    <a:pt x="25" y="10"/>
                  </a:lnTo>
                  <a:lnTo>
                    <a:pt x="25" y="10"/>
                  </a:lnTo>
                  <a:lnTo>
                    <a:pt x="26" y="10"/>
                  </a:lnTo>
                  <a:lnTo>
                    <a:pt x="26" y="10"/>
                  </a:lnTo>
                  <a:lnTo>
                    <a:pt x="26" y="10"/>
                  </a:lnTo>
                  <a:lnTo>
                    <a:pt x="26" y="10"/>
                  </a:lnTo>
                  <a:lnTo>
                    <a:pt x="30" y="10"/>
                  </a:lnTo>
                  <a:lnTo>
                    <a:pt x="25" y="7"/>
                  </a:lnTo>
                  <a:lnTo>
                    <a:pt x="25" y="7"/>
                  </a:lnTo>
                  <a:lnTo>
                    <a:pt x="20" y="7"/>
                  </a:lnTo>
                  <a:lnTo>
                    <a:pt x="20" y="7"/>
                  </a:lnTo>
                  <a:lnTo>
                    <a:pt x="15" y="7"/>
                  </a:lnTo>
                  <a:lnTo>
                    <a:pt x="15" y="7"/>
                  </a:lnTo>
                  <a:lnTo>
                    <a:pt x="15" y="7"/>
                  </a:lnTo>
                  <a:lnTo>
                    <a:pt x="15" y="10"/>
                  </a:lnTo>
                  <a:lnTo>
                    <a:pt x="10" y="10"/>
                  </a:lnTo>
                  <a:lnTo>
                    <a:pt x="10" y="10"/>
                  </a:lnTo>
                  <a:lnTo>
                    <a:pt x="5" y="10"/>
                  </a:lnTo>
                  <a:lnTo>
                    <a:pt x="5" y="12"/>
                  </a:lnTo>
                  <a:lnTo>
                    <a:pt x="0" y="12"/>
                  </a:lnTo>
                  <a:lnTo>
                    <a:pt x="0" y="12"/>
                  </a:lnTo>
                  <a:lnTo>
                    <a:pt x="0" y="12"/>
                  </a:lnTo>
                  <a:lnTo>
                    <a:pt x="0" y="15"/>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5" name="Freeform 45"/>
            <p:cNvSpPr>
              <a:spLocks/>
            </p:cNvSpPr>
            <p:nvPr/>
          </p:nvSpPr>
          <p:spPr bwMode="auto">
            <a:xfrm>
              <a:off x="6642100" y="3586163"/>
              <a:ext cx="500063" cy="63500"/>
            </a:xfrm>
            <a:custGeom>
              <a:avLst/>
              <a:gdLst/>
              <a:ahLst/>
              <a:cxnLst>
                <a:cxn ang="0">
                  <a:pos x="0" y="0"/>
                </a:cxn>
                <a:cxn ang="0">
                  <a:pos x="315" y="40"/>
                </a:cxn>
                <a:cxn ang="0">
                  <a:pos x="5" y="10"/>
                </a:cxn>
                <a:cxn ang="0">
                  <a:pos x="0" y="0"/>
                </a:cxn>
                <a:cxn ang="0">
                  <a:pos x="0" y="0"/>
                </a:cxn>
              </a:cxnLst>
              <a:rect l="0" t="0" r="r" b="b"/>
              <a:pathLst>
                <a:path w="315" h="40">
                  <a:moveTo>
                    <a:pt x="0" y="0"/>
                  </a:moveTo>
                  <a:lnTo>
                    <a:pt x="315" y="40"/>
                  </a:lnTo>
                  <a:lnTo>
                    <a:pt x="5" y="1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6" name="Freeform 46"/>
            <p:cNvSpPr>
              <a:spLocks/>
            </p:cNvSpPr>
            <p:nvPr/>
          </p:nvSpPr>
          <p:spPr bwMode="auto">
            <a:xfrm>
              <a:off x="6642100" y="3665538"/>
              <a:ext cx="500063" cy="46038"/>
            </a:xfrm>
            <a:custGeom>
              <a:avLst/>
              <a:gdLst/>
              <a:ahLst/>
              <a:cxnLst>
                <a:cxn ang="0">
                  <a:pos x="0" y="0"/>
                </a:cxn>
                <a:cxn ang="0">
                  <a:pos x="315" y="29"/>
                </a:cxn>
                <a:cxn ang="0">
                  <a:pos x="0" y="9"/>
                </a:cxn>
                <a:cxn ang="0">
                  <a:pos x="0" y="0"/>
                </a:cxn>
                <a:cxn ang="0">
                  <a:pos x="0" y="0"/>
                </a:cxn>
              </a:cxnLst>
              <a:rect l="0" t="0" r="r" b="b"/>
              <a:pathLst>
                <a:path w="315" h="29">
                  <a:moveTo>
                    <a:pt x="0" y="0"/>
                  </a:moveTo>
                  <a:lnTo>
                    <a:pt x="315" y="29"/>
                  </a:lnTo>
                  <a:lnTo>
                    <a:pt x="0" y="9"/>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7" name="Freeform 47"/>
            <p:cNvSpPr>
              <a:spLocks/>
            </p:cNvSpPr>
            <p:nvPr/>
          </p:nvSpPr>
          <p:spPr bwMode="auto">
            <a:xfrm>
              <a:off x="6642100" y="3735388"/>
              <a:ext cx="484188" cy="49213"/>
            </a:xfrm>
            <a:custGeom>
              <a:avLst/>
              <a:gdLst/>
              <a:ahLst/>
              <a:cxnLst>
                <a:cxn ang="0">
                  <a:pos x="0" y="0"/>
                </a:cxn>
                <a:cxn ang="0">
                  <a:pos x="305" y="31"/>
                </a:cxn>
                <a:cxn ang="0">
                  <a:pos x="0" y="11"/>
                </a:cxn>
                <a:cxn ang="0">
                  <a:pos x="0" y="0"/>
                </a:cxn>
                <a:cxn ang="0">
                  <a:pos x="0" y="0"/>
                </a:cxn>
              </a:cxnLst>
              <a:rect l="0" t="0" r="r" b="b"/>
              <a:pathLst>
                <a:path w="305" h="31">
                  <a:moveTo>
                    <a:pt x="0" y="0"/>
                  </a:moveTo>
                  <a:lnTo>
                    <a:pt x="305" y="31"/>
                  </a:lnTo>
                  <a:lnTo>
                    <a:pt x="0" y="11"/>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8" name="Freeform 48"/>
            <p:cNvSpPr>
              <a:spLocks/>
            </p:cNvSpPr>
            <p:nvPr/>
          </p:nvSpPr>
          <p:spPr bwMode="auto">
            <a:xfrm>
              <a:off x="6657975" y="3854451"/>
              <a:ext cx="236538" cy="39688"/>
            </a:xfrm>
            <a:custGeom>
              <a:avLst/>
              <a:gdLst/>
              <a:ahLst/>
              <a:cxnLst>
                <a:cxn ang="0">
                  <a:pos x="0" y="13"/>
                </a:cxn>
                <a:cxn ang="0">
                  <a:pos x="3" y="10"/>
                </a:cxn>
                <a:cxn ang="0">
                  <a:pos x="3" y="10"/>
                </a:cxn>
                <a:cxn ang="0">
                  <a:pos x="5" y="5"/>
                </a:cxn>
                <a:cxn ang="0">
                  <a:pos x="18" y="4"/>
                </a:cxn>
                <a:cxn ang="0">
                  <a:pos x="28" y="0"/>
                </a:cxn>
                <a:cxn ang="0">
                  <a:pos x="41" y="0"/>
                </a:cxn>
                <a:cxn ang="0">
                  <a:pos x="41" y="0"/>
                </a:cxn>
                <a:cxn ang="0">
                  <a:pos x="43" y="0"/>
                </a:cxn>
                <a:cxn ang="0">
                  <a:pos x="43" y="0"/>
                </a:cxn>
                <a:cxn ang="0">
                  <a:pos x="43" y="0"/>
                </a:cxn>
                <a:cxn ang="0">
                  <a:pos x="41" y="2"/>
                </a:cxn>
                <a:cxn ang="0">
                  <a:pos x="41" y="5"/>
                </a:cxn>
                <a:cxn ang="0">
                  <a:pos x="36" y="5"/>
                </a:cxn>
                <a:cxn ang="0">
                  <a:pos x="36" y="8"/>
                </a:cxn>
                <a:cxn ang="0">
                  <a:pos x="36" y="12"/>
                </a:cxn>
                <a:cxn ang="0">
                  <a:pos x="36" y="13"/>
                </a:cxn>
                <a:cxn ang="0">
                  <a:pos x="38" y="10"/>
                </a:cxn>
                <a:cxn ang="0">
                  <a:pos x="38" y="10"/>
                </a:cxn>
                <a:cxn ang="0">
                  <a:pos x="43" y="5"/>
                </a:cxn>
                <a:cxn ang="0">
                  <a:pos x="56" y="5"/>
                </a:cxn>
                <a:cxn ang="0">
                  <a:pos x="62" y="5"/>
                </a:cxn>
                <a:cxn ang="0">
                  <a:pos x="74" y="5"/>
                </a:cxn>
                <a:cxn ang="0">
                  <a:pos x="74" y="5"/>
                </a:cxn>
                <a:cxn ang="0">
                  <a:pos x="70" y="10"/>
                </a:cxn>
                <a:cxn ang="0">
                  <a:pos x="70" y="10"/>
                </a:cxn>
                <a:cxn ang="0">
                  <a:pos x="82" y="5"/>
                </a:cxn>
                <a:cxn ang="0">
                  <a:pos x="92" y="2"/>
                </a:cxn>
                <a:cxn ang="0">
                  <a:pos x="110" y="5"/>
                </a:cxn>
                <a:cxn ang="0">
                  <a:pos x="106" y="5"/>
                </a:cxn>
                <a:cxn ang="0">
                  <a:pos x="105" y="10"/>
                </a:cxn>
                <a:cxn ang="0">
                  <a:pos x="105" y="15"/>
                </a:cxn>
                <a:cxn ang="0">
                  <a:pos x="115" y="15"/>
                </a:cxn>
                <a:cxn ang="0">
                  <a:pos x="125" y="8"/>
                </a:cxn>
                <a:cxn ang="0">
                  <a:pos x="139" y="5"/>
                </a:cxn>
                <a:cxn ang="0">
                  <a:pos x="134" y="7"/>
                </a:cxn>
                <a:cxn ang="0">
                  <a:pos x="123" y="20"/>
                </a:cxn>
                <a:cxn ang="0">
                  <a:pos x="103" y="22"/>
                </a:cxn>
                <a:cxn ang="0">
                  <a:pos x="92" y="22"/>
                </a:cxn>
                <a:cxn ang="0">
                  <a:pos x="92" y="18"/>
                </a:cxn>
                <a:cxn ang="0">
                  <a:pos x="97" y="15"/>
                </a:cxn>
                <a:cxn ang="0">
                  <a:pos x="95" y="12"/>
                </a:cxn>
                <a:cxn ang="0">
                  <a:pos x="84" y="12"/>
                </a:cxn>
                <a:cxn ang="0">
                  <a:pos x="69" y="15"/>
                </a:cxn>
                <a:cxn ang="0">
                  <a:pos x="61" y="20"/>
                </a:cxn>
                <a:cxn ang="0">
                  <a:pos x="61" y="15"/>
                </a:cxn>
                <a:cxn ang="0">
                  <a:pos x="62" y="10"/>
                </a:cxn>
                <a:cxn ang="0">
                  <a:pos x="62" y="10"/>
                </a:cxn>
                <a:cxn ang="0">
                  <a:pos x="62" y="10"/>
                </a:cxn>
                <a:cxn ang="0">
                  <a:pos x="61" y="10"/>
                </a:cxn>
                <a:cxn ang="0">
                  <a:pos x="61" y="10"/>
                </a:cxn>
                <a:cxn ang="0">
                  <a:pos x="51" y="15"/>
                </a:cxn>
                <a:cxn ang="0">
                  <a:pos x="43" y="17"/>
                </a:cxn>
                <a:cxn ang="0">
                  <a:pos x="28" y="17"/>
                </a:cxn>
                <a:cxn ang="0">
                  <a:pos x="21" y="17"/>
                </a:cxn>
                <a:cxn ang="0">
                  <a:pos x="21" y="13"/>
                </a:cxn>
                <a:cxn ang="0">
                  <a:pos x="26" y="8"/>
                </a:cxn>
                <a:cxn ang="0">
                  <a:pos x="25" y="5"/>
                </a:cxn>
                <a:cxn ang="0">
                  <a:pos x="15" y="5"/>
                </a:cxn>
                <a:cxn ang="0">
                  <a:pos x="5" y="8"/>
                </a:cxn>
                <a:cxn ang="0">
                  <a:pos x="0" y="15"/>
                </a:cxn>
              </a:cxnLst>
              <a:rect l="0" t="0" r="r" b="b"/>
              <a:pathLst>
                <a:path w="149" h="25">
                  <a:moveTo>
                    <a:pt x="0" y="15"/>
                  </a:moveTo>
                  <a:lnTo>
                    <a:pt x="0" y="13"/>
                  </a:lnTo>
                  <a:lnTo>
                    <a:pt x="0" y="13"/>
                  </a:lnTo>
                  <a:lnTo>
                    <a:pt x="0" y="13"/>
                  </a:lnTo>
                  <a:lnTo>
                    <a:pt x="0" y="13"/>
                  </a:lnTo>
                  <a:lnTo>
                    <a:pt x="0" y="13"/>
                  </a:lnTo>
                  <a:lnTo>
                    <a:pt x="0" y="13"/>
                  </a:lnTo>
                  <a:lnTo>
                    <a:pt x="0" y="13"/>
                  </a:lnTo>
                  <a:lnTo>
                    <a:pt x="3" y="13"/>
                  </a:lnTo>
                  <a:lnTo>
                    <a:pt x="3" y="10"/>
                  </a:lnTo>
                  <a:lnTo>
                    <a:pt x="3" y="10"/>
                  </a:lnTo>
                  <a:lnTo>
                    <a:pt x="3" y="10"/>
                  </a:lnTo>
                  <a:lnTo>
                    <a:pt x="3" y="10"/>
                  </a:lnTo>
                  <a:lnTo>
                    <a:pt x="3" y="10"/>
                  </a:lnTo>
                  <a:lnTo>
                    <a:pt x="3" y="10"/>
                  </a:lnTo>
                  <a:lnTo>
                    <a:pt x="3" y="10"/>
                  </a:lnTo>
                  <a:lnTo>
                    <a:pt x="5" y="10"/>
                  </a:lnTo>
                  <a:lnTo>
                    <a:pt x="5" y="5"/>
                  </a:lnTo>
                  <a:lnTo>
                    <a:pt x="5" y="5"/>
                  </a:lnTo>
                  <a:lnTo>
                    <a:pt x="5" y="5"/>
                  </a:lnTo>
                  <a:lnTo>
                    <a:pt x="8" y="5"/>
                  </a:lnTo>
                  <a:lnTo>
                    <a:pt x="8" y="4"/>
                  </a:lnTo>
                  <a:lnTo>
                    <a:pt x="13" y="4"/>
                  </a:lnTo>
                  <a:lnTo>
                    <a:pt x="13" y="4"/>
                  </a:lnTo>
                  <a:lnTo>
                    <a:pt x="18" y="4"/>
                  </a:lnTo>
                  <a:lnTo>
                    <a:pt x="18" y="0"/>
                  </a:lnTo>
                  <a:lnTo>
                    <a:pt x="23" y="0"/>
                  </a:lnTo>
                  <a:lnTo>
                    <a:pt x="23" y="0"/>
                  </a:lnTo>
                  <a:lnTo>
                    <a:pt x="28" y="0"/>
                  </a:lnTo>
                  <a:lnTo>
                    <a:pt x="28" y="0"/>
                  </a:lnTo>
                  <a:lnTo>
                    <a:pt x="33" y="0"/>
                  </a:lnTo>
                  <a:lnTo>
                    <a:pt x="36" y="0"/>
                  </a:lnTo>
                  <a:lnTo>
                    <a:pt x="41" y="0"/>
                  </a:lnTo>
                  <a:lnTo>
                    <a:pt x="41" y="0"/>
                  </a:lnTo>
                  <a:lnTo>
                    <a:pt x="41" y="0"/>
                  </a:lnTo>
                  <a:lnTo>
                    <a:pt x="41" y="0"/>
                  </a:lnTo>
                  <a:lnTo>
                    <a:pt x="41" y="0"/>
                  </a:lnTo>
                  <a:lnTo>
                    <a:pt x="41" y="0"/>
                  </a:lnTo>
                  <a:lnTo>
                    <a:pt x="41" y="0"/>
                  </a:lnTo>
                  <a:lnTo>
                    <a:pt x="41" y="0"/>
                  </a:lnTo>
                  <a:lnTo>
                    <a:pt x="43" y="0"/>
                  </a:lnTo>
                  <a:lnTo>
                    <a:pt x="43" y="0"/>
                  </a:lnTo>
                  <a:lnTo>
                    <a:pt x="43" y="0"/>
                  </a:lnTo>
                  <a:lnTo>
                    <a:pt x="43" y="0"/>
                  </a:lnTo>
                  <a:lnTo>
                    <a:pt x="43" y="0"/>
                  </a:lnTo>
                  <a:lnTo>
                    <a:pt x="43" y="0"/>
                  </a:lnTo>
                  <a:lnTo>
                    <a:pt x="43" y="0"/>
                  </a:lnTo>
                  <a:lnTo>
                    <a:pt x="43" y="0"/>
                  </a:lnTo>
                  <a:lnTo>
                    <a:pt x="46" y="0"/>
                  </a:lnTo>
                  <a:lnTo>
                    <a:pt x="43" y="0"/>
                  </a:lnTo>
                  <a:lnTo>
                    <a:pt x="43" y="0"/>
                  </a:lnTo>
                  <a:lnTo>
                    <a:pt x="43" y="0"/>
                  </a:lnTo>
                  <a:lnTo>
                    <a:pt x="43" y="0"/>
                  </a:lnTo>
                  <a:lnTo>
                    <a:pt x="43" y="0"/>
                  </a:lnTo>
                  <a:lnTo>
                    <a:pt x="43" y="0"/>
                  </a:lnTo>
                  <a:lnTo>
                    <a:pt x="43" y="0"/>
                  </a:lnTo>
                  <a:lnTo>
                    <a:pt x="43" y="2"/>
                  </a:lnTo>
                  <a:lnTo>
                    <a:pt x="41" y="2"/>
                  </a:lnTo>
                  <a:lnTo>
                    <a:pt x="41" y="2"/>
                  </a:lnTo>
                  <a:lnTo>
                    <a:pt x="41" y="2"/>
                  </a:lnTo>
                  <a:lnTo>
                    <a:pt x="41" y="2"/>
                  </a:lnTo>
                  <a:lnTo>
                    <a:pt x="41" y="2"/>
                  </a:lnTo>
                  <a:lnTo>
                    <a:pt x="41" y="2"/>
                  </a:lnTo>
                  <a:lnTo>
                    <a:pt x="41" y="2"/>
                  </a:lnTo>
                  <a:lnTo>
                    <a:pt x="41" y="5"/>
                  </a:lnTo>
                  <a:lnTo>
                    <a:pt x="36" y="5"/>
                  </a:lnTo>
                  <a:lnTo>
                    <a:pt x="36" y="5"/>
                  </a:lnTo>
                  <a:lnTo>
                    <a:pt x="36" y="5"/>
                  </a:lnTo>
                  <a:lnTo>
                    <a:pt x="36" y="5"/>
                  </a:lnTo>
                  <a:lnTo>
                    <a:pt x="36" y="5"/>
                  </a:lnTo>
                  <a:lnTo>
                    <a:pt x="36" y="5"/>
                  </a:lnTo>
                  <a:lnTo>
                    <a:pt x="36" y="5"/>
                  </a:lnTo>
                  <a:lnTo>
                    <a:pt x="36" y="8"/>
                  </a:lnTo>
                  <a:lnTo>
                    <a:pt x="36" y="8"/>
                  </a:lnTo>
                  <a:lnTo>
                    <a:pt x="36" y="8"/>
                  </a:lnTo>
                  <a:lnTo>
                    <a:pt x="36" y="8"/>
                  </a:lnTo>
                  <a:lnTo>
                    <a:pt x="36" y="12"/>
                  </a:lnTo>
                  <a:lnTo>
                    <a:pt x="36" y="12"/>
                  </a:lnTo>
                  <a:lnTo>
                    <a:pt x="36" y="12"/>
                  </a:lnTo>
                  <a:lnTo>
                    <a:pt x="36" y="12"/>
                  </a:lnTo>
                  <a:lnTo>
                    <a:pt x="36" y="15"/>
                  </a:lnTo>
                  <a:lnTo>
                    <a:pt x="36" y="13"/>
                  </a:lnTo>
                  <a:lnTo>
                    <a:pt x="36" y="13"/>
                  </a:lnTo>
                  <a:lnTo>
                    <a:pt x="36" y="13"/>
                  </a:lnTo>
                  <a:lnTo>
                    <a:pt x="36" y="13"/>
                  </a:lnTo>
                  <a:lnTo>
                    <a:pt x="36" y="13"/>
                  </a:lnTo>
                  <a:lnTo>
                    <a:pt x="36" y="13"/>
                  </a:lnTo>
                  <a:lnTo>
                    <a:pt x="36" y="13"/>
                  </a:lnTo>
                  <a:lnTo>
                    <a:pt x="38" y="13"/>
                  </a:lnTo>
                  <a:lnTo>
                    <a:pt x="38" y="10"/>
                  </a:lnTo>
                  <a:lnTo>
                    <a:pt x="38" y="10"/>
                  </a:lnTo>
                  <a:lnTo>
                    <a:pt x="38" y="10"/>
                  </a:lnTo>
                  <a:lnTo>
                    <a:pt x="38" y="10"/>
                  </a:lnTo>
                  <a:lnTo>
                    <a:pt x="38" y="10"/>
                  </a:lnTo>
                  <a:lnTo>
                    <a:pt x="38" y="10"/>
                  </a:lnTo>
                  <a:lnTo>
                    <a:pt x="38" y="10"/>
                  </a:lnTo>
                  <a:lnTo>
                    <a:pt x="41" y="10"/>
                  </a:lnTo>
                  <a:lnTo>
                    <a:pt x="41" y="5"/>
                  </a:lnTo>
                  <a:lnTo>
                    <a:pt x="43" y="5"/>
                  </a:lnTo>
                  <a:lnTo>
                    <a:pt x="43" y="5"/>
                  </a:lnTo>
                  <a:lnTo>
                    <a:pt x="47" y="5"/>
                  </a:lnTo>
                  <a:lnTo>
                    <a:pt x="47" y="5"/>
                  </a:lnTo>
                  <a:lnTo>
                    <a:pt x="51" y="5"/>
                  </a:lnTo>
                  <a:lnTo>
                    <a:pt x="51" y="5"/>
                  </a:lnTo>
                  <a:lnTo>
                    <a:pt x="56" y="5"/>
                  </a:lnTo>
                  <a:lnTo>
                    <a:pt x="56" y="5"/>
                  </a:lnTo>
                  <a:lnTo>
                    <a:pt x="57" y="5"/>
                  </a:lnTo>
                  <a:lnTo>
                    <a:pt x="57" y="5"/>
                  </a:lnTo>
                  <a:lnTo>
                    <a:pt x="62" y="5"/>
                  </a:lnTo>
                  <a:lnTo>
                    <a:pt x="62" y="5"/>
                  </a:lnTo>
                  <a:lnTo>
                    <a:pt x="67" y="5"/>
                  </a:lnTo>
                  <a:lnTo>
                    <a:pt x="70" y="5"/>
                  </a:lnTo>
                  <a:lnTo>
                    <a:pt x="75" y="5"/>
                  </a:lnTo>
                  <a:lnTo>
                    <a:pt x="74" y="5"/>
                  </a:lnTo>
                  <a:lnTo>
                    <a:pt x="74" y="5"/>
                  </a:lnTo>
                  <a:lnTo>
                    <a:pt x="74" y="5"/>
                  </a:lnTo>
                  <a:lnTo>
                    <a:pt x="74" y="5"/>
                  </a:lnTo>
                  <a:lnTo>
                    <a:pt x="74" y="5"/>
                  </a:lnTo>
                  <a:lnTo>
                    <a:pt x="74" y="5"/>
                  </a:lnTo>
                  <a:lnTo>
                    <a:pt x="74" y="5"/>
                  </a:lnTo>
                  <a:lnTo>
                    <a:pt x="74" y="7"/>
                  </a:lnTo>
                  <a:lnTo>
                    <a:pt x="70" y="7"/>
                  </a:lnTo>
                  <a:lnTo>
                    <a:pt x="70" y="7"/>
                  </a:lnTo>
                  <a:lnTo>
                    <a:pt x="70" y="7"/>
                  </a:lnTo>
                  <a:lnTo>
                    <a:pt x="70" y="10"/>
                  </a:lnTo>
                  <a:lnTo>
                    <a:pt x="70" y="10"/>
                  </a:lnTo>
                  <a:lnTo>
                    <a:pt x="70" y="10"/>
                  </a:lnTo>
                  <a:lnTo>
                    <a:pt x="70" y="10"/>
                  </a:lnTo>
                  <a:lnTo>
                    <a:pt x="70" y="15"/>
                  </a:lnTo>
                  <a:lnTo>
                    <a:pt x="70" y="10"/>
                  </a:lnTo>
                  <a:lnTo>
                    <a:pt x="72" y="10"/>
                  </a:lnTo>
                  <a:lnTo>
                    <a:pt x="72" y="10"/>
                  </a:lnTo>
                  <a:lnTo>
                    <a:pt x="77" y="10"/>
                  </a:lnTo>
                  <a:lnTo>
                    <a:pt x="77" y="5"/>
                  </a:lnTo>
                  <a:lnTo>
                    <a:pt x="82" y="5"/>
                  </a:lnTo>
                  <a:lnTo>
                    <a:pt x="82" y="5"/>
                  </a:lnTo>
                  <a:lnTo>
                    <a:pt x="87" y="5"/>
                  </a:lnTo>
                  <a:lnTo>
                    <a:pt x="87" y="2"/>
                  </a:lnTo>
                  <a:lnTo>
                    <a:pt x="92" y="2"/>
                  </a:lnTo>
                  <a:lnTo>
                    <a:pt x="92" y="2"/>
                  </a:lnTo>
                  <a:lnTo>
                    <a:pt x="97" y="2"/>
                  </a:lnTo>
                  <a:lnTo>
                    <a:pt x="97" y="2"/>
                  </a:lnTo>
                  <a:lnTo>
                    <a:pt x="102" y="2"/>
                  </a:lnTo>
                  <a:lnTo>
                    <a:pt x="105" y="2"/>
                  </a:lnTo>
                  <a:lnTo>
                    <a:pt x="110" y="5"/>
                  </a:lnTo>
                  <a:lnTo>
                    <a:pt x="106" y="5"/>
                  </a:lnTo>
                  <a:lnTo>
                    <a:pt x="106" y="5"/>
                  </a:lnTo>
                  <a:lnTo>
                    <a:pt x="106" y="5"/>
                  </a:lnTo>
                  <a:lnTo>
                    <a:pt x="106" y="5"/>
                  </a:lnTo>
                  <a:lnTo>
                    <a:pt x="106" y="5"/>
                  </a:lnTo>
                  <a:lnTo>
                    <a:pt x="106" y="5"/>
                  </a:lnTo>
                  <a:lnTo>
                    <a:pt x="106" y="5"/>
                  </a:lnTo>
                  <a:lnTo>
                    <a:pt x="106" y="10"/>
                  </a:lnTo>
                  <a:lnTo>
                    <a:pt x="105" y="10"/>
                  </a:lnTo>
                  <a:lnTo>
                    <a:pt x="105" y="10"/>
                  </a:lnTo>
                  <a:lnTo>
                    <a:pt x="105" y="10"/>
                  </a:lnTo>
                  <a:lnTo>
                    <a:pt x="105" y="13"/>
                  </a:lnTo>
                  <a:lnTo>
                    <a:pt x="105" y="13"/>
                  </a:lnTo>
                  <a:lnTo>
                    <a:pt x="105" y="15"/>
                  </a:lnTo>
                  <a:lnTo>
                    <a:pt x="105" y="15"/>
                  </a:lnTo>
                  <a:lnTo>
                    <a:pt x="105" y="20"/>
                  </a:lnTo>
                  <a:lnTo>
                    <a:pt x="105" y="15"/>
                  </a:lnTo>
                  <a:lnTo>
                    <a:pt x="110" y="15"/>
                  </a:lnTo>
                  <a:lnTo>
                    <a:pt x="110" y="15"/>
                  </a:lnTo>
                  <a:lnTo>
                    <a:pt x="115" y="15"/>
                  </a:lnTo>
                  <a:lnTo>
                    <a:pt x="115" y="13"/>
                  </a:lnTo>
                  <a:lnTo>
                    <a:pt x="120" y="13"/>
                  </a:lnTo>
                  <a:lnTo>
                    <a:pt x="120" y="13"/>
                  </a:lnTo>
                  <a:lnTo>
                    <a:pt x="125" y="13"/>
                  </a:lnTo>
                  <a:lnTo>
                    <a:pt x="125" y="8"/>
                  </a:lnTo>
                  <a:lnTo>
                    <a:pt x="129" y="8"/>
                  </a:lnTo>
                  <a:lnTo>
                    <a:pt x="129" y="8"/>
                  </a:lnTo>
                  <a:lnTo>
                    <a:pt x="134" y="8"/>
                  </a:lnTo>
                  <a:lnTo>
                    <a:pt x="134" y="5"/>
                  </a:lnTo>
                  <a:lnTo>
                    <a:pt x="139" y="5"/>
                  </a:lnTo>
                  <a:lnTo>
                    <a:pt x="144" y="5"/>
                  </a:lnTo>
                  <a:lnTo>
                    <a:pt x="149" y="5"/>
                  </a:lnTo>
                  <a:lnTo>
                    <a:pt x="144" y="5"/>
                  </a:lnTo>
                  <a:lnTo>
                    <a:pt x="139" y="7"/>
                  </a:lnTo>
                  <a:lnTo>
                    <a:pt x="134" y="7"/>
                  </a:lnTo>
                  <a:lnTo>
                    <a:pt x="134" y="12"/>
                  </a:lnTo>
                  <a:lnTo>
                    <a:pt x="129" y="12"/>
                  </a:lnTo>
                  <a:lnTo>
                    <a:pt x="128" y="15"/>
                  </a:lnTo>
                  <a:lnTo>
                    <a:pt x="123" y="15"/>
                  </a:lnTo>
                  <a:lnTo>
                    <a:pt x="123" y="20"/>
                  </a:lnTo>
                  <a:lnTo>
                    <a:pt x="118" y="20"/>
                  </a:lnTo>
                  <a:lnTo>
                    <a:pt x="113" y="20"/>
                  </a:lnTo>
                  <a:lnTo>
                    <a:pt x="108" y="20"/>
                  </a:lnTo>
                  <a:lnTo>
                    <a:pt x="108" y="22"/>
                  </a:lnTo>
                  <a:lnTo>
                    <a:pt x="103" y="22"/>
                  </a:lnTo>
                  <a:lnTo>
                    <a:pt x="100" y="22"/>
                  </a:lnTo>
                  <a:lnTo>
                    <a:pt x="95" y="22"/>
                  </a:lnTo>
                  <a:lnTo>
                    <a:pt x="95" y="25"/>
                  </a:lnTo>
                  <a:lnTo>
                    <a:pt x="92" y="22"/>
                  </a:lnTo>
                  <a:lnTo>
                    <a:pt x="92" y="22"/>
                  </a:lnTo>
                  <a:lnTo>
                    <a:pt x="92" y="22"/>
                  </a:lnTo>
                  <a:lnTo>
                    <a:pt x="92" y="22"/>
                  </a:lnTo>
                  <a:lnTo>
                    <a:pt x="92" y="18"/>
                  </a:lnTo>
                  <a:lnTo>
                    <a:pt x="92" y="18"/>
                  </a:lnTo>
                  <a:lnTo>
                    <a:pt x="92" y="18"/>
                  </a:lnTo>
                  <a:lnTo>
                    <a:pt x="95" y="18"/>
                  </a:lnTo>
                  <a:lnTo>
                    <a:pt x="95" y="15"/>
                  </a:lnTo>
                  <a:lnTo>
                    <a:pt x="95" y="15"/>
                  </a:lnTo>
                  <a:lnTo>
                    <a:pt x="95" y="15"/>
                  </a:lnTo>
                  <a:lnTo>
                    <a:pt x="97" y="15"/>
                  </a:lnTo>
                  <a:lnTo>
                    <a:pt x="97" y="15"/>
                  </a:lnTo>
                  <a:lnTo>
                    <a:pt x="97" y="15"/>
                  </a:lnTo>
                  <a:lnTo>
                    <a:pt x="97" y="15"/>
                  </a:lnTo>
                  <a:lnTo>
                    <a:pt x="100" y="15"/>
                  </a:lnTo>
                  <a:lnTo>
                    <a:pt x="95" y="12"/>
                  </a:lnTo>
                  <a:lnTo>
                    <a:pt x="93" y="12"/>
                  </a:lnTo>
                  <a:lnTo>
                    <a:pt x="88" y="12"/>
                  </a:lnTo>
                  <a:lnTo>
                    <a:pt x="88" y="12"/>
                  </a:lnTo>
                  <a:lnTo>
                    <a:pt x="84" y="12"/>
                  </a:lnTo>
                  <a:lnTo>
                    <a:pt x="84" y="12"/>
                  </a:lnTo>
                  <a:lnTo>
                    <a:pt x="79" y="12"/>
                  </a:lnTo>
                  <a:lnTo>
                    <a:pt x="79" y="15"/>
                  </a:lnTo>
                  <a:lnTo>
                    <a:pt x="74" y="15"/>
                  </a:lnTo>
                  <a:lnTo>
                    <a:pt x="74" y="15"/>
                  </a:lnTo>
                  <a:lnTo>
                    <a:pt x="69" y="15"/>
                  </a:lnTo>
                  <a:lnTo>
                    <a:pt x="69" y="17"/>
                  </a:lnTo>
                  <a:lnTo>
                    <a:pt x="64" y="17"/>
                  </a:lnTo>
                  <a:lnTo>
                    <a:pt x="64" y="17"/>
                  </a:lnTo>
                  <a:lnTo>
                    <a:pt x="61" y="17"/>
                  </a:lnTo>
                  <a:lnTo>
                    <a:pt x="61" y="20"/>
                  </a:lnTo>
                  <a:lnTo>
                    <a:pt x="61" y="17"/>
                  </a:lnTo>
                  <a:lnTo>
                    <a:pt x="61" y="17"/>
                  </a:lnTo>
                  <a:lnTo>
                    <a:pt x="61" y="17"/>
                  </a:lnTo>
                  <a:lnTo>
                    <a:pt x="61" y="17"/>
                  </a:lnTo>
                  <a:lnTo>
                    <a:pt x="61" y="15"/>
                  </a:lnTo>
                  <a:lnTo>
                    <a:pt x="61" y="15"/>
                  </a:lnTo>
                  <a:lnTo>
                    <a:pt x="61" y="15"/>
                  </a:lnTo>
                  <a:lnTo>
                    <a:pt x="62" y="15"/>
                  </a:lnTo>
                  <a:lnTo>
                    <a:pt x="62" y="10"/>
                  </a:lnTo>
                  <a:lnTo>
                    <a:pt x="62" y="10"/>
                  </a:lnTo>
                  <a:lnTo>
                    <a:pt x="62" y="10"/>
                  </a:lnTo>
                  <a:lnTo>
                    <a:pt x="62" y="10"/>
                  </a:lnTo>
                  <a:lnTo>
                    <a:pt x="62" y="10"/>
                  </a:lnTo>
                  <a:lnTo>
                    <a:pt x="62" y="10"/>
                  </a:lnTo>
                  <a:lnTo>
                    <a:pt x="62" y="10"/>
                  </a:lnTo>
                  <a:lnTo>
                    <a:pt x="66" y="10"/>
                  </a:lnTo>
                  <a:lnTo>
                    <a:pt x="62" y="10"/>
                  </a:lnTo>
                  <a:lnTo>
                    <a:pt x="62" y="10"/>
                  </a:lnTo>
                  <a:lnTo>
                    <a:pt x="62" y="10"/>
                  </a:lnTo>
                  <a:lnTo>
                    <a:pt x="62" y="10"/>
                  </a:lnTo>
                  <a:lnTo>
                    <a:pt x="62" y="10"/>
                  </a:lnTo>
                  <a:lnTo>
                    <a:pt x="62" y="10"/>
                  </a:lnTo>
                  <a:lnTo>
                    <a:pt x="62" y="10"/>
                  </a:lnTo>
                  <a:lnTo>
                    <a:pt x="62" y="10"/>
                  </a:lnTo>
                  <a:lnTo>
                    <a:pt x="61" y="10"/>
                  </a:lnTo>
                  <a:lnTo>
                    <a:pt x="61" y="10"/>
                  </a:lnTo>
                  <a:lnTo>
                    <a:pt x="61" y="10"/>
                  </a:lnTo>
                  <a:lnTo>
                    <a:pt x="61" y="10"/>
                  </a:lnTo>
                  <a:lnTo>
                    <a:pt x="61" y="10"/>
                  </a:lnTo>
                  <a:lnTo>
                    <a:pt x="61" y="10"/>
                  </a:lnTo>
                  <a:lnTo>
                    <a:pt x="61" y="10"/>
                  </a:lnTo>
                  <a:lnTo>
                    <a:pt x="61" y="15"/>
                  </a:lnTo>
                  <a:lnTo>
                    <a:pt x="56" y="15"/>
                  </a:lnTo>
                  <a:lnTo>
                    <a:pt x="56" y="15"/>
                  </a:lnTo>
                  <a:lnTo>
                    <a:pt x="51" y="15"/>
                  </a:lnTo>
                  <a:lnTo>
                    <a:pt x="51" y="15"/>
                  </a:lnTo>
                  <a:lnTo>
                    <a:pt x="46" y="15"/>
                  </a:lnTo>
                  <a:lnTo>
                    <a:pt x="46" y="15"/>
                  </a:lnTo>
                  <a:lnTo>
                    <a:pt x="43" y="15"/>
                  </a:lnTo>
                  <a:lnTo>
                    <a:pt x="43" y="17"/>
                  </a:lnTo>
                  <a:lnTo>
                    <a:pt x="38" y="17"/>
                  </a:lnTo>
                  <a:lnTo>
                    <a:pt x="38" y="17"/>
                  </a:lnTo>
                  <a:lnTo>
                    <a:pt x="33" y="17"/>
                  </a:lnTo>
                  <a:lnTo>
                    <a:pt x="33" y="17"/>
                  </a:lnTo>
                  <a:lnTo>
                    <a:pt x="28" y="17"/>
                  </a:lnTo>
                  <a:lnTo>
                    <a:pt x="28" y="17"/>
                  </a:lnTo>
                  <a:lnTo>
                    <a:pt x="25" y="17"/>
                  </a:lnTo>
                  <a:lnTo>
                    <a:pt x="25" y="20"/>
                  </a:lnTo>
                  <a:lnTo>
                    <a:pt x="21" y="17"/>
                  </a:lnTo>
                  <a:lnTo>
                    <a:pt x="21" y="17"/>
                  </a:lnTo>
                  <a:lnTo>
                    <a:pt x="21" y="17"/>
                  </a:lnTo>
                  <a:lnTo>
                    <a:pt x="21" y="17"/>
                  </a:lnTo>
                  <a:lnTo>
                    <a:pt x="21" y="13"/>
                  </a:lnTo>
                  <a:lnTo>
                    <a:pt x="21" y="13"/>
                  </a:lnTo>
                  <a:lnTo>
                    <a:pt x="21" y="13"/>
                  </a:lnTo>
                  <a:lnTo>
                    <a:pt x="25" y="13"/>
                  </a:lnTo>
                  <a:lnTo>
                    <a:pt x="25" y="8"/>
                  </a:lnTo>
                  <a:lnTo>
                    <a:pt x="25" y="8"/>
                  </a:lnTo>
                  <a:lnTo>
                    <a:pt x="25" y="8"/>
                  </a:lnTo>
                  <a:lnTo>
                    <a:pt x="26" y="8"/>
                  </a:lnTo>
                  <a:lnTo>
                    <a:pt x="26" y="5"/>
                  </a:lnTo>
                  <a:lnTo>
                    <a:pt x="26" y="5"/>
                  </a:lnTo>
                  <a:lnTo>
                    <a:pt x="26" y="5"/>
                  </a:lnTo>
                  <a:lnTo>
                    <a:pt x="29" y="5"/>
                  </a:lnTo>
                  <a:lnTo>
                    <a:pt x="25" y="5"/>
                  </a:lnTo>
                  <a:lnTo>
                    <a:pt x="25" y="5"/>
                  </a:lnTo>
                  <a:lnTo>
                    <a:pt x="20" y="5"/>
                  </a:lnTo>
                  <a:lnTo>
                    <a:pt x="20" y="5"/>
                  </a:lnTo>
                  <a:lnTo>
                    <a:pt x="15" y="5"/>
                  </a:lnTo>
                  <a:lnTo>
                    <a:pt x="15" y="5"/>
                  </a:lnTo>
                  <a:lnTo>
                    <a:pt x="15" y="5"/>
                  </a:lnTo>
                  <a:lnTo>
                    <a:pt x="15" y="8"/>
                  </a:lnTo>
                  <a:lnTo>
                    <a:pt x="10" y="8"/>
                  </a:lnTo>
                  <a:lnTo>
                    <a:pt x="10" y="8"/>
                  </a:lnTo>
                  <a:lnTo>
                    <a:pt x="5" y="8"/>
                  </a:lnTo>
                  <a:lnTo>
                    <a:pt x="5" y="12"/>
                  </a:lnTo>
                  <a:lnTo>
                    <a:pt x="0" y="12"/>
                  </a:lnTo>
                  <a:lnTo>
                    <a:pt x="0" y="12"/>
                  </a:lnTo>
                  <a:lnTo>
                    <a:pt x="0" y="12"/>
                  </a:lnTo>
                  <a:lnTo>
                    <a:pt x="0" y="15"/>
                  </a:lnTo>
                  <a:lnTo>
                    <a:pt x="0" y="15"/>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9" name="Freeform 49"/>
            <p:cNvSpPr>
              <a:spLocks/>
            </p:cNvSpPr>
            <p:nvPr/>
          </p:nvSpPr>
          <p:spPr bwMode="auto">
            <a:xfrm>
              <a:off x="7053263" y="3829051"/>
              <a:ext cx="84138" cy="41275"/>
            </a:xfrm>
            <a:custGeom>
              <a:avLst/>
              <a:gdLst/>
              <a:ahLst/>
              <a:cxnLst>
                <a:cxn ang="0">
                  <a:pos x="5" y="0"/>
                </a:cxn>
                <a:cxn ang="0">
                  <a:pos x="5" y="0"/>
                </a:cxn>
                <a:cxn ang="0">
                  <a:pos x="7" y="0"/>
                </a:cxn>
                <a:cxn ang="0">
                  <a:pos x="13" y="0"/>
                </a:cxn>
                <a:cxn ang="0">
                  <a:pos x="18" y="0"/>
                </a:cxn>
                <a:cxn ang="0">
                  <a:pos x="28" y="0"/>
                </a:cxn>
                <a:cxn ang="0">
                  <a:pos x="36" y="2"/>
                </a:cxn>
                <a:cxn ang="0">
                  <a:pos x="46" y="6"/>
                </a:cxn>
                <a:cxn ang="0">
                  <a:pos x="51" y="11"/>
                </a:cxn>
                <a:cxn ang="0">
                  <a:pos x="51" y="11"/>
                </a:cxn>
                <a:cxn ang="0">
                  <a:pos x="51" y="11"/>
                </a:cxn>
                <a:cxn ang="0">
                  <a:pos x="51" y="11"/>
                </a:cxn>
                <a:cxn ang="0">
                  <a:pos x="51" y="13"/>
                </a:cxn>
                <a:cxn ang="0">
                  <a:pos x="51" y="13"/>
                </a:cxn>
                <a:cxn ang="0">
                  <a:pos x="48" y="18"/>
                </a:cxn>
                <a:cxn ang="0">
                  <a:pos x="46" y="21"/>
                </a:cxn>
                <a:cxn ang="0">
                  <a:pos x="46" y="23"/>
                </a:cxn>
                <a:cxn ang="0">
                  <a:pos x="46" y="23"/>
                </a:cxn>
                <a:cxn ang="0">
                  <a:pos x="46" y="20"/>
                </a:cxn>
                <a:cxn ang="0">
                  <a:pos x="46" y="20"/>
                </a:cxn>
                <a:cxn ang="0">
                  <a:pos x="46" y="15"/>
                </a:cxn>
                <a:cxn ang="0">
                  <a:pos x="46" y="15"/>
                </a:cxn>
                <a:cxn ang="0">
                  <a:pos x="46" y="11"/>
                </a:cxn>
                <a:cxn ang="0">
                  <a:pos x="46" y="11"/>
                </a:cxn>
                <a:cxn ang="0">
                  <a:pos x="43" y="8"/>
                </a:cxn>
                <a:cxn ang="0">
                  <a:pos x="41" y="8"/>
                </a:cxn>
                <a:cxn ang="0">
                  <a:pos x="36" y="8"/>
                </a:cxn>
                <a:cxn ang="0">
                  <a:pos x="33" y="8"/>
                </a:cxn>
                <a:cxn ang="0">
                  <a:pos x="28" y="6"/>
                </a:cxn>
                <a:cxn ang="0">
                  <a:pos x="20" y="6"/>
                </a:cxn>
                <a:cxn ang="0">
                  <a:pos x="15" y="6"/>
                </a:cxn>
                <a:cxn ang="0">
                  <a:pos x="5" y="6"/>
                </a:cxn>
                <a:cxn ang="0">
                  <a:pos x="2" y="6"/>
                </a:cxn>
                <a:cxn ang="0">
                  <a:pos x="2" y="6"/>
                </a:cxn>
                <a:cxn ang="0">
                  <a:pos x="2" y="6"/>
                </a:cxn>
                <a:cxn ang="0">
                  <a:pos x="2" y="6"/>
                </a:cxn>
                <a:cxn ang="0">
                  <a:pos x="0" y="6"/>
                </a:cxn>
                <a:cxn ang="0">
                  <a:pos x="0" y="6"/>
                </a:cxn>
                <a:cxn ang="0">
                  <a:pos x="0" y="6"/>
                </a:cxn>
                <a:cxn ang="0">
                  <a:pos x="0" y="6"/>
                </a:cxn>
                <a:cxn ang="0">
                  <a:pos x="0" y="8"/>
                </a:cxn>
                <a:cxn ang="0">
                  <a:pos x="0" y="8"/>
                </a:cxn>
                <a:cxn ang="0">
                  <a:pos x="0" y="6"/>
                </a:cxn>
                <a:cxn ang="0">
                  <a:pos x="0" y="6"/>
                </a:cxn>
                <a:cxn ang="0">
                  <a:pos x="0" y="2"/>
                </a:cxn>
                <a:cxn ang="0">
                  <a:pos x="0" y="2"/>
                </a:cxn>
                <a:cxn ang="0">
                  <a:pos x="0" y="2"/>
                </a:cxn>
                <a:cxn ang="0">
                  <a:pos x="0" y="2"/>
                </a:cxn>
                <a:cxn ang="0">
                  <a:pos x="5" y="2"/>
                </a:cxn>
              </a:cxnLst>
              <a:rect l="0" t="0" r="r" b="b"/>
              <a:pathLst>
                <a:path w="53" h="26">
                  <a:moveTo>
                    <a:pt x="5" y="2"/>
                  </a:moveTo>
                  <a:lnTo>
                    <a:pt x="5" y="0"/>
                  </a:lnTo>
                  <a:lnTo>
                    <a:pt x="5" y="0"/>
                  </a:lnTo>
                  <a:lnTo>
                    <a:pt x="5" y="0"/>
                  </a:lnTo>
                  <a:lnTo>
                    <a:pt x="7" y="0"/>
                  </a:lnTo>
                  <a:lnTo>
                    <a:pt x="7" y="0"/>
                  </a:lnTo>
                  <a:lnTo>
                    <a:pt x="12" y="0"/>
                  </a:lnTo>
                  <a:lnTo>
                    <a:pt x="13" y="0"/>
                  </a:lnTo>
                  <a:lnTo>
                    <a:pt x="18" y="0"/>
                  </a:lnTo>
                  <a:lnTo>
                    <a:pt x="18" y="0"/>
                  </a:lnTo>
                  <a:lnTo>
                    <a:pt x="23" y="0"/>
                  </a:lnTo>
                  <a:lnTo>
                    <a:pt x="28" y="0"/>
                  </a:lnTo>
                  <a:lnTo>
                    <a:pt x="33" y="2"/>
                  </a:lnTo>
                  <a:lnTo>
                    <a:pt x="36" y="2"/>
                  </a:lnTo>
                  <a:lnTo>
                    <a:pt x="41" y="5"/>
                  </a:lnTo>
                  <a:lnTo>
                    <a:pt x="46" y="6"/>
                  </a:lnTo>
                  <a:lnTo>
                    <a:pt x="51" y="11"/>
                  </a:lnTo>
                  <a:lnTo>
                    <a:pt x="51" y="11"/>
                  </a:lnTo>
                  <a:lnTo>
                    <a:pt x="51" y="11"/>
                  </a:lnTo>
                  <a:lnTo>
                    <a:pt x="51" y="11"/>
                  </a:lnTo>
                  <a:lnTo>
                    <a:pt x="51" y="11"/>
                  </a:lnTo>
                  <a:lnTo>
                    <a:pt x="51" y="11"/>
                  </a:lnTo>
                  <a:lnTo>
                    <a:pt x="51" y="11"/>
                  </a:lnTo>
                  <a:lnTo>
                    <a:pt x="51" y="11"/>
                  </a:lnTo>
                  <a:lnTo>
                    <a:pt x="53" y="13"/>
                  </a:lnTo>
                  <a:lnTo>
                    <a:pt x="51" y="13"/>
                  </a:lnTo>
                  <a:lnTo>
                    <a:pt x="51" y="13"/>
                  </a:lnTo>
                  <a:lnTo>
                    <a:pt x="51" y="13"/>
                  </a:lnTo>
                  <a:lnTo>
                    <a:pt x="51" y="18"/>
                  </a:lnTo>
                  <a:lnTo>
                    <a:pt x="48" y="18"/>
                  </a:lnTo>
                  <a:lnTo>
                    <a:pt x="48" y="21"/>
                  </a:lnTo>
                  <a:lnTo>
                    <a:pt x="46" y="21"/>
                  </a:lnTo>
                  <a:lnTo>
                    <a:pt x="46" y="26"/>
                  </a:lnTo>
                  <a:lnTo>
                    <a:pt x="46" y="23"/>
                  </a:lnTo>
                  <a:lnTo>
                    <a:pt x="46" y="23"/>
                  </a:lnTo>
                  <a:lnTo>
                    <a:pt x="46" y="23"/>
                  </a:lnTo>
                  <a:lnTo>
                    <a:pt x="46" y="23"/>
                  </a:lnTo>
                  <a:lnTo>
                    <a:pt x="46" y="20"/>
                  </a:lnTo>
                  <a:lnTo>
                    <a:pt x="46" y="20"/>
                  </a:lnTo>
                  <a:lnTo>
                    <a:pt x="46" y="20"/>
                  </a:lnTo>
                  <a:lnTo>
                    <a:pt x="46" y="20"/>
                  </a:lnTo>
                  <a:lnTo>
                    <a:pt x="46" y="15"/>
                  </a:lnTo>
                  <a:lnTo>
                    <a:pt x="46" y="15"/>
                  </a:lnTo>
                  <a:lnTo>
                    <a:pt x="46" y="15"/>
                  </a:lnTo>
                  <a:lnTo>
                    <a:pt x="46" y="15"/>
                  </a:lnTo>
                  <a:lnTo>
                    <a:pt x="46" y="11"/>
                  </a:lnTo>
                  <a:lnTo>
                    <a:pt x="46" y="11"/>
                  </a:lnTo>
                  <a:lnTo>
                    <a:pt x="46" y="11"/>
                  </a:lnTo>
                  <a:lnTo>
                    <a:pt x="46" y="11"/>
                  </a:lnTo>
                  <a:lnTo>
                    <a:pt x="43" y="8"/>
                  </a:lnTo>
                  <a:lnTo>
                    <a:pt x="43" y="8"/>
                  </a:lnTo>
                  <a:lnTo>
                    <a:pt x="41" y="8"/>
                  </a:lnTo>
                  <a:lnTo>
                    <a:pt x="41" y="8"/>
                  </a:lnTo>
                  <a:lnTo>
                    <a:pt x="36" y="8"/>
                  </a:lnTo>
                  <a:lnTo>
                    <a:pt x="36" y="8"/>
                  </a:lnTo>
                  <a:lnTo>
                    <a:pt x="33" y="8"/>
                  </a:lnTo>
                  <a:lnTo>
                    <a:pt x="33" y="8"/>
                  </a:lnTo>
                  <a:lnTo>
                    <a:pt x="28" y="6"/>
                  </a:lnTo>
                  <a:lnTo>
                    <a:pt x="25" y="6"/>
                  </a:lnTo>
                  <a:lnTo>
                    <a:pt x="20" y="6"/>
                  </a:lnTo>
                  <a:lnTo>
                    <a:pt x="20" y="6"/>
                  </a:lnTo>
                  <a:lnTo>
                    <a:pt x="15" y="6"/>
                  </a:lnTo>
                  <a:lnTo>
                    <a:pt x="10" y="6"/>
                  </a:lnTo>
                  <a:lnTo>
                    <a:pt x="5" y="6"/>
                  </a:lnTo>
                  <a:lnTo>
                    <a:pt x="5" y="6"/>
                  </a:lnTo>
                  <a:lnTo>
                    <a:pt x="2" y="6"/>
                  </a:lnTo>
                  <a:lnTo>
                    <a:pt x="2" y="6"/>
                  </a:lnTo>
                  <a:lnTo>
                    <a:pt x="2" y="6"/>
                  </a:lnTo>
                  <a:lnTo>
                    <a:pt x="2" y="6"/>
                  </a:lnTo>
                  <a:lnTo>
                    <a:pt x="2" y="6"/>
                  </a:lnTo>
                  <a:lnTo>
                    <a:pt x="2" y="6"/>
                  </a:lnTo>
                  <a:lnTo>
                    <a:pt x="2" y="6"/>
                  </a:lnTo>
                  <a:lnTo>
                    <a:pt x="2" y="6"/>
                  </a:lnTo>
                  <a:lnTo>
                    <a:pt x="0" y="6"/>
                  </a:lnTo>
                  <a:lnTo>
                    <a:pt x="0" y="6"/>
                  </a:lnTo>
                  <a:lnTo>
                    <a:pt x="0" y="6"/>
                  </a:lnTo>
                  <a:lnTo>
                    <a:pt x="0" y="6"/>
                  </a:lnTo>
                  <a:lnTo>
                    <a:pt x="0" y="6"/>
                  </a:lnTo>
                  <a:lnTo>
                    <a:pt x="0" y="6"/>
                  </a:lnTo>
                  <a:lnTo>
                    <a:pt x="0" y="6"/>
                  </a:lnTo>
                  <a:lnTo>
                    <a:pt x="0" y="11"/>
                  </a:lnTo>
                  <a:lnTo>
                    <a:pt x="0" y="8"/>
                  </a:lnTo>
                  <a:lnTo>
                    <a:pt x="0" y="8"/>
                  </a:lnTo>
                  <a:lnTo>
                    <a:pt x="0" y="8"/>
                  </a:lnTo>
                  <a:lnTo>
                    <a:pt x="0" y="8"/>
                  </a:lnTo>
                  <a:lnTo>
                    <a:pt x="0" y="6"/>
                  </a:lnTo>
                  <a:lnTo>
                    <a:pt x="0" y="6"/>
                  </a:lnTo>
                  <a:lnTo>
                    <a:pt x="0" y="6"/>
                  </a:lnTo>
                  <a:lnTo>
                    <a:pt x="0" y="6"/>
                  </a:lnTo>
                  <a:lnTo>
                    <a:pt x="0" y="2"/>
                  </a:lnTo>
                  <a:lnTo>
                    <a:pt x="0" y="2"/>
                  </a:lnTo>
                  <a:lnTo>
                    <a:pt x="0" y="2"/>
                  </a:lnTo>
                  <a:lnTo>
                    <a:pt x="0" y="2"/>
                  </a:lnTo>
                  <a:lnTo>
                    <a:pt x="0" y="2"/>
                  </a:lnTo>
                  <a:lnTo>
                    <a:pt x="0" y="2"/>
                  </a:lnTo>
                  <a:lnTo>
                    <a:pt x="0" y="2"/>
                  </a:lnTo>
                  <a:lnTo>
                    <a:pt x="5" y="2"/>
                  </a:lnTo>
                  <a:lnTo>
                    <a:pt x="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0" name="Freeform 50"/>
            <p:cNvSpPr>
              <a:spLocks/>
            </p:cNvSpPr>
            <p:nvPr/>
          </p:nvSpPr>
          <p:spPr bwMode="auto">
            <a:xfrm>
              <a:off x="4992688" y="4949826"/>
              <a:ext cx="693738" cy="636588"/>
            </a:xfrm>
            <a:custGeom>
              <a:avLst/>
              <a:gdLst/>
              <a:ahLst/>
              <a:cxnLst>
                <a:cxn ang="0">
                  <a:pos x="64" y="2"/>
                </a:cxn>
                <a:cxn ang="0">
                  <a:pos x="60" y="0"/>
                </a:cxn>
                <a:cxn ang="0">
                  <a:pos x="59" y="0"/>
                </a:cxn>
                <a:cxn ang="0">
                  <a:pos x="52" y="0"/>
                </a:cxn>
                <a:cxn ang="0">
                  <a:pos x="47" y="0"/>
                </a:cxn>
                <a:cxn ang="0">
                  <a:pos x="37" y="0"/>
                </a:cxn>
                <a:cxn ang="0">
                  <a:pos x="32" y="0"/>
                </a:cxn>
                <a:cxn ang="0">
                  <a:pos x="23" y="0"/>
                </a:cxn>
                <a:cxn ang="0">
                  <a:pos x="18" y="5"/>
                </a:cxn>
                <a:cxn ang="0">
                  <a:pos x="10" y="7"/>
                </a:cxn>
                <a:cxn ang="0">
                  <a:pos x="5" y="12"/>
                </a:cxn>
                <a:cxn ang="0">
                  <a:pos x="0" y="17"/>
                </a:cxn>
                <a:cxn ang="0">
                  <a:pos x="0" y="25"/>
                </a:cxn>
                <a:cxn ang="0">
                  <a:pos x="0" y="33"/>
                </a:cxn>
                <a:cxn ang="0">
                  <a:pos x="5" y="43"/>
                </a:cxn>
                <a:cxn ang="0">
                  <a:pos x="11" y="56"/>
                </a:cxn>
                <a:cxn ang="0">
                  <a:pos x="23" y="73"/>
                </a:cxn>
                <a:cxn ang="0">
                  <a:pos x="23" y="73"/>
                </a:cxn>
                <a:cxn ang="0">
                  <a:pos x="24" y="74"/>
                </a:cxn>
                <a:cxn ang="0">
                  <a:pos x="29" y="78"/>
                </a:cxn>
                <a:cxn ang="0">
                  <a:pos x="36" y="82"/>
                </a:cxn>
                <a:cxn ang="0">
                  <a:pos x="42" y="87"/>
                </a:cxn>
                <a:cxn ang="0">
                  <a:pos x="52" y="96"/>
                </a:cxn>
                <a:cxn ang="0">
                  <a:pos x="65" y="105"/>
                </a:cxn>
                <a:cxn ang="0">
                  <a:pos x="80" y="115"/>
                </a:cxn>
                <a:cxn ang="0">
                  <a:pos x="93" y="123"/>
                </a:cxn>
                <a:cxn ang="0">
                  <a:pos x="110" y="133"/>
                </a:cxn>
                <a:cxn ang="0">
                  <a:pos x="128" y="143"/>
                </a:cxn>
                <a:cxn ang="0">
                  <a:pos x="149" y="155"/>
                </a:cxn>
                <a:cxn ang="0">
                  <a:pos x="170" y="164"/>
                </a:cxn>
                <a:cxn ang="0">
                  <a:pos x="195" y="174"/>
                </a:cxn>
                <a:cxn ang="0">
                  <a:pos x="219" y="184"/>
                </a:cxn>
                <a:cxn ang="0">
                  <a:pos x="247" y="197"/>
                </a:cxn>
                <a:cxn ang="0">
                  <a:pos x="247" y="197"/>
                </a:cxn>
                <a:cxn ang="0">
                  <a:pos x="249" y="199"/>
                </a:cxn>
                <a:cxn ang="0">
                  <a:pos x="254" y="202"/>
                </a:cxn>
                <a:cxn ang="0">
                  <a:pos x="259" y="209"/>
                </a:cxn>
                <a:cxn ang="0">
                  <a:pos x="264" y="215"/>
                </a:cxn>
                <a:cxn ang="0">
                  <a:pos x="270" y="225"/>
                </a:cxn>
                <a:cxn ang="0">
                  <a:pos x="275" y="235"/>
                </a:cxn>
                <a:cxn ang="0">
                  <a:pos x="285" y="250"/>
                </a:cxn>
                <a:cxn ang="0">
                  <a:pos x="290" y="261"/>
                </a:cxn>
                <a:cxn ang="0">
                  <a:pos x="296" y="276"/>
                </a:cxn>
                <a:cxn ang="0">
                  <a:pos x="301" y="292"/>
                </a:cxn>
                <a:cxn ang="0">
                  <a:pos x="310" y="312"/>
                </a:cxn>
                <a:cxn ang="0">
                  <a:pos x="311" y="332"/>
                </a:cxn>
                <a:cxn ang="0">
                  <a:pos x="316" y="353"/>
                </a:cxn>
                <a:cxn ang="0">
                  <a:pos x="316" y="376"/>
                </a:cxn>
                <a:cxn ang="0">
                  <a:pos x="318" y="401"/>
                </a:cxn>
                <a:cxn ang="0">
                  <a:pos x="437" y="391"/>
                </a:cxn>
                <a:cxn ang="0">
                  <a:pos x="377" y="168"/>
                </a:cxn>
                <a:cxn ang="0">
                  <a:pos x="64" y="2"/>
                </a:cxn>
                <a:cxn ang="0">
                  <a:pos x="64" y="2"/>
                </a:cxn>
              </a:cxnLst>
              <a:rect l="0" t="0" r="r" b="b"/>
              <a:pathLst>
                <a:path w="437" h="401">
                  <a:moveTo>
                    <a:pt x="64" y="2"/>
                  </a:moveTo>
                  <a:lnTo>
                    <a:pt x="60" y="0"/>
                  </a:lnTo>
                  <a:lnTo>
                    <a:pt x="59" y="0"/>
                  </a:lnTo>
                  <a:lnTo>
                    <a:pt x="52" y="0"/>
                  </a:lnTo>
                  <a:lnTo>
                    <a:pt x="47" y="0"/>
                  </a:lnTo>
                  <a:lnTo>
                    <a:pt x="37" y="0"/>
                  </a:lnTo>
                  <a:lnTo>
                    <a:pt x="32" y="0"/>
                  </a:lnTo>
                  <a:lnTo>
                    <a:pt x="23" y="0"/>
                  </a:lnTo>
                  <a:lnTo>
                    <a:pt x="18" y="5"/>
                  </a:lnTo>
                  <a:lnTo>
                    <a:pt x="10" y="7"/>
                  </a:lnTo>
                  <a:lnTo>
                    <a:pt x="5" y="12"/>
                  </a:lnTo>
                  <a:lnTo>
                    <a:pt x="0" y="17"/>
                  </a:lnTo>
                  <a:lnTo>
                    <a:pt x="0" y="25"/>
                  </a:lnTo>
                  <a:lnTo>
                    <a:pt x="0" y="33"/>
                  </a:lnTo>
                  <a:lnTo>
                    <a:pt x="5" y="43"/>
                  </a:lnTo>
                  <a:lnTo>
                    <a:pt x="11" y="56"/>
                  </a:lnTo>
                  <a:lnTo>
                    <a:pt x="23" y="73"/>
                  </a:lnTo>
                  <a:lnTo>
                    <a:pt x="23" y="73"/>
                  </a:lnTo>
                  <a:lnTo>
                    <a:pt x="24" y="74"/>
                  </a:lnTo>
                  <a:lnTo>
                    <a:pt x="29" y="78"/>
                  </a:lnTo>
                  <a:lnTo>
                    <a:pt x="36" y="82"/>
                  </a:lnTo>
                  <a:lnTo>
                    <a:pt x="42" y="87"/>
                  </a:lnTo>
                  <a:lnTo>
                    <a:pt x="52" y="96"/>
                  </a:lnTo>
                  <a:lnTo>
                    <a:pt x="65" y="105"/>
                  </a:lnTo>
                  <a:lnTo>
                    <a:pt x="80" y="115"/>
                  </a:lnTo>
                  <a:lnTo>
                    <a:pt x="93" y="123"/>
                  </a:lnTo>
                  <a:lnTo>
                    <a:pt x="110" y="133"/>
                  </a:lnTo>
                  <a:lnTo>
                    <a:pt x="128" y="143"/>
                  </a:lnTo>
                  <a:lnTo>
                    <a:pt x="149" y="155"/>
                  </a:lnTo>
                  <a:lnTo>
                    <a:pt x="170" y="164"/>
                  </a:lnTo>
                  <a:lnTo>
                    <a:pt x="195" y="174"/>
                  </a:lnTo>
                  <a:lnTo>
                    <a:pt x="219" y="184"/>
                  </a:lnTo>
                  <a:lnTo>
                    <a:pt x="247" y="197"/>
                  </a:lnTo>
                  <a:lnTo>
                    <a:pt x="247" y="197"/>
                  </a:lnTo>
                  <a:lnTo>
                    <a:pt x="249" y="199"/>
                  </a:lnTo>
                  <a:lnTo>
                    <a:pt x="254" y="202"/>
                  </a:lnTo>
                  <a:lnTo>
                    <a:pt x="259" y="209"/>
                  </a:lnTo>
                  <a:lnTo>
                    <a:pt x="264" y="215"/>
                  </a:lnTo>
                  <a:lnTo>
                    <a:pt x="270" y="225"/>
                  </a:lnTo>
                  <a:lnTo>
                    <a:pt x="275" y="235"/>
                  </a:lnTo>
                  <a:lnTo>
                    <a:pt x="285" y="250"/>
                  </a:lnTo>
                  <a:lnTo>
                    <a:pt x="290" y="261"/>
                  </a:lnTo>
                  <a:lnTo>
                    <a:pt x="296" y="276"/>
                  </a:lnTo>
                  <a:lnTo>
                    <a:pt x="301" y="292"/>
                  </a:lnTo>
                  <a:lnTo>
                    <a:pt x="310" y="312"/>
                  </a:lnTo>
                  <a:lnTo>
                    <a:pt x="311" y="332"/>
                  </a:lnTo>
                  <a:lnTo>
                    <a:pt x="316" y="353"/>
                  </a:lnTo>
                  <a:lnTo>
                    <a:pt x="316" y="376"/>
                  </a:lnTo>
                  <a:lnTo>
                    <a:pt x="318" y="401"/>
                  </a:lnTo>
                  <a:lnTo>
                    <a:pt x="437" y="391"/>
                  </a:lnTo>
                  <a:lnTo>
                    <a:pt x="377" y="168"/>
                  </a:lnTo>
                  <a:lnTo>
                    <a:pt x="64" y="2"/>
                  </a:lnTo>
                  <a:lnTo>
                    <a:pt x="64"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1" name="Freeform 51"/>
            <p:cNvSpPr>
              <a:spLocks/>
            </p:cNvSpPr>
            <p:nvPr/>
          </p:nvSpPr>
          <p:spPr bwMode="auto">
            <a:xfrm>
              <a:off x="6597650" y="6764338"/>
              <a:ext cx="361950" cy="44450"/>
            </a:xfrm>
            <a:custGeom>
              <a:avLst/>
              <a:gdLst/>
              <a:ahLst/>
              <a:cxnLst>
                <a:cxn ang="0">
                  <a:pos x="205" y="2"/>
                </a:cxn>
                <a:cxn ang="0">
                  <a:pos x="197" y="2"/>
                </a:cxn>
                <a:cxn ang="0">
                  <a:pos x="182" y="0"/>
                </a:cxn>
                <a:cxn ang="0">
                  <a:pos x="163" y="0"/>
                </a:cxn>
                <a:cxn ang="0">
                  <a:pos x="136" y="0"/>
                </a:cxn>
                <a:cxn ang="0">
                  <a:pos x="105" y="0"/>
                </a:cxn>
                <a:cxn ang="0">
                  <a:pos x="71" y="0"/>
                </a:cxn>
                <a:cxn ang="0">
                  <a:pos x="35" y="5"/>
                </a:cxn>
                <a:cxn ang="0">
                  <a:pos x="15" y="10"/>
                </a:cxn>
                <a:cxn ang="0">
                  <a:pos x="12" y="10"/>
                </a:cxn>
                <a:cxn ang="0">
                  <a:pos x="7" y="10"/>
                </a:cxn>
                <a:cxn ang="0">
                  <a:pos x="4" y="10"/>
                </a:cxn>
                <a:cxn ang="0">
                  <a:pos x="0" y="10"/>
                </a:cxn>
                <a:cxn ang="0">
                  <a:pos x="0" y="10"/>
                </a:cxn>
                <a:cxn ang="0">
                  <a:pos x="2" y="13"/>
                </a:cxn>
                <a:cxn ang="0">
                  <a:pos x="10" y="15"/>
                </a:cxn>
                <a:cxn ang="0">
                  <a:pos x="18" y="20"/>
                </a:cxn>
                <a:cxn ang="0">
                  <a:pos x="25" y="20"/>
                </a:cxn>
                <a:cxn ang="0">
                  <a:pos x="40" y="21"/>
                </a:cxn>
                <a:cxn ang="0">
                  <a:pos x="61" y="21"/>
                </a:cxn>
                <a:cxn ang="0">
                  <a:pos x="89" y="26"/>
                </a:cxn>
                <a:cxn ang="0">
                  <a:pos x="122" y="26"/>
                </a:cxn>
                <a:cxn ang="0">
                  <a:pos x="161" y="26"/>
                </a:cxn>
                <a:cxn ang="0">
                  <a:pos x="204" y="25"/>
                </a:cxn>
                <a:cxn ang="0">
                  <a:pos x="225" y="21"/>
                </a:cxn>
                <a:cxn ang="0">
                  <a:pos x="223" y="21"/>
                </a:cxn>
                <a:cxn ang="0">
                  <a:pos x="218" y="20"/>
                </a:cxn>
                <a:cxn ang="0">
                  <a:pos x="218" y="20"/>
                </a:cxn>
                <a:cxn ang="0">
                  <a:pos x="213" y="15"/>
                </a:cxn>
                <a:cxn ang="0">
                  <a:pos x="212" y="12"/>
                </a:cxn>
                <a:cxn ang="0">
                  <a:pos x="208" y="7"/>
                </a:cxn>
                <a:cxn ang="0">
                  <a:pos x="208" y="5"/>
                </a:cxn>
                <a:cxn ang="0">
                  <a:pos x="208" y="5"/>
                </a:cxn>
              </a:cxnLst>
              <a:rect l="0" t="0" r="r" b="b"/>
              <a:pathLst>
                <a:path w="228" h="28">
                  <a:moveTo>
                    <a:pt x="208" y="5"/>
                  </a:moveTo>
                  <a:lnTo>
                    <a:pt x="205" y="2"/>
                  </a:lnTo>
                  <a:lnTo>
                    <a:pt x="204" y="2"/>
                  </a:lnTo>
                  <a:lnTo>
                    <a:pt x="197" y="2"/>
                  </a:lnTo>
                  <a:lnTo>
                    <a:pt x="192" y="2"/>
                  </a:lnTo>
                  <a:lnTo>
                    <a:pt x="182" y="0"/>
                  </a:lnTo>
                  <a:lnTo>
                    <a:pt x="174" y="0"/>
                  </a:lnTo>
                  <a:lnTo>
                    <a:pt x="163" y="0"/>
                  </a:lnTo>
                  <a:lnTo>
                    <a:pt x="153" y="0"/>
                  </a:lnTo>
                  <a:lnTo>
                    <a:pt x="136" y="0"/>
                  </a:lnTo>
                  <a:lnTo>
                    <a:pt x="122" y="0"/>
                  </a:lnTo>
                  <a:lnTo>
                    <a:pt x="105" y="0"/>
                  </a:lnTo>
                  <a:lnTo>
                    <a:pt x="90" y="0"/>
                  </a:lnTo>
                  <a:lnTo>
                    <a:pt x="71" y="0"/>
                  </a:lnTo>
                  <a:lnTo>
                    <a:pt x="54" y="3"/>
                  </a:lnTo>
                  <a:lnTo>
                    <a:pt x="35" y="5"/>
                  </a:lnTo>
                  <a:lnTo>
                    <a:pt x="18" y="10"/>
                  </a:lnTo>
                  <a:lnTo>
                    <a:pt x="15" y="10"/>
                  </a:lnTo>
                  <a:lnTo>
                    <a:pt x="15" y="10"/>
                  </a:lnTo>
                  <a:lnTo>
                    <a:pt x="12" y="10"/>
                  </a:lnTo>
                  <a:lnTo>
                    <a:pt x="12" y="10"/>
                  </a:lnTo>
                  <a:lnTo>
                    <a:pt x="7" y="10"/>
                  </a:lnTo>
                  <a:lnTo>
                    <a:pt x="7" y="10"/>
                  </a:lnTo>
                  <a:lnTo>
                    <a:pt x="4" y="10"/>
                  </a:lnTo>
                  <a:lnTo>
                    <a:pt x="4" y="10"/>
                  </a:lnTo>
                  <a:lnTo>
                    <a:pt x="0" y="10"/>
                  </a:lnTo>
                  <a:lnTo>
                    <a:pt x="0" y="10"/>
                  </a:lnTo>
                  <a:lnTo>
                    <a:pt x="0" y="10"/>
                  </a:lnTo>
                  <a:lnTo>
                    <a:pt x="2" y="13"/>
                  </a:lnTo>
                  <a:lnTo>
                    <a:pt x="2" y="13"/>
                  </a:lnTo>
                  <a:lnTo>
                    <a:pt x="5" y="15"/>
                  </a:lnTo>
                  <a:lnTo>
                    <a:pt x="10" y="15"/>
                  </a:lnTo>
                  <a:lnTo>
                    <a:pt x="18" y="20"/>
                  </a:lnTo>
                  <a:lnTo>
                    <a:pt x="18" y="20"/>
                  </a:lnTo>
                  <a:lnTo>
                    <a:pt x="20" y="20"/>
                  </a:lnTo>
                  <a:lnTo>
                    <a:pt x="25" y="20"/>
                  </a:lnTo>
                  <a:lnTo>
                    <a:pt x="33" y="21"/>
                  </a:lnTo>
                  <a:lnTo>
                    <a:pt x="40" y="21"/>
                  </a:lnTo>
                  <a:lnTo>
                    <a:pt x="49" y="21"/>
                  </a:lnTo>
                  <a:lnTo>
                    <a:pt x="61" y="21"/>
                  </a:lnTo>
                  <a:lnTo>
                    <a:pt x="76" y="26"/>
                  </a:lnTo>
                  <a:lnTo>
                    <a:pt x="89" y="26"/>
                  </a:lnTo>
                  <a:lnTo>
                    <a:pt x="105" y="26"/>
                  </a:lnTo>
                  <a:lnTo>
                    <a:pt x="122" y="26"/>
                  </a:lnTo>
                  <a:lnTo>
                    <a:pt x="141" y="28"/>
                  </a:lnTo>
                  <a:lnTo>
                    <a:pt x="161" y="26"/>
                  </a:lnTo>
                  <a:lnTo>
                    <a:pt x="182" y="26"/>
                  </a:lnTo>
                  <a:lnTo>
                    <a:pt x="204" y="25"/>
                  </a:lnTo>
                  <a:lnTo>
                    <a:pt x="228" y="25"/>
                  </a:lnTo>
                  <a:lnTo>
                    <a:pt x="225" y="21"/>
                  </a:lnTo>
                  <a:lnTo>
                    <a:pt x="225" y="21"/>
                  </a:lnTo>
                  <a:lnTo>
                    <a:pt x="223" y="21"/>
                  </a:lnTo>
                  <a:lnTo>
                    <a:pt x="223" y="21"/>
                  </a:lnTo>
                  <a:lnTo>
                    <a:pt x="218" y="20"/>
                  </a:lnTo>
                  <a:lnTo>
                    <a:pt x="218" y="20"/>
                  </a:lnTo>
                  <a:lnTo>
                    <a:pt x="218" y="20"/>
                  </a:lnTo>
                  <a:lnTo>
                    <a:pt x="218" y="20"/>
                  </a:lnTo>
                  <a:lnTo>
                    <a:pt x="213" y="15"/>
                  </a:lnTo>
                  <a:lnTo>
                    <a:pt x="213" y="15"/>
                  </a:lnTo>
                  <a:lnTo>
                    <a:pt x="212" y="12"/>
                  </a:lnTo>
                  <a:lnTo>
                    <a:pt x="212" y="12"/>
                  </a:lnTo>
                  <a:lnTo>
                    <a:pt x="208" y="7"/>
                  </a:lnTo>
                  <a:lnTo>
                    <a:pt x="208" y="7"/>
                  </a:lnTo>
                  <a:lnTo>
                    <a:pt x="208" y="5"/>
                  </a:lnTo>
                  <a:lnTo>
                    <a:pt x="208" y="5"/>
                  </a:lnTo>
                  <a:lnTo>
                    <a:pt x="20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2" name="Freeform 52"/>
            <p:cNvSpPr>
              <a:spLocks/>
            </p:cNvSpPr>
            <p:nvPr/>
          </p:nvSpPr>
          <p:spPr bwMode="auto">
            <a:xfrm>
              <a:off x="3927475" y="4972051"/>
              <a:ext cx="731838" cy="671513"/>
            </a:xfrm>
            <a:custGeom>
              <a:avLst/>
              <a:gdLst/>
              <a:ahLst/>
              <a:cxnLst>
                <a:cxn ang="0">
                  <a:pos x="79" y="0"/>
                </a:cxn>
                <a:cxn ang="0">
                  <a:pos x="72" y="0"/>
                </a:cxn>
                <a:cxn ang="0">
                  <a:pos x="61" y="0"/>
                </a:cxn>
                <a:cxn ang="0">
                  <a:pos x="49" y="0"/>
                </a:cxn>
                <a:cxn ang="0">
                  <a:pos x="35" y="1"/>
                </a:cxn>
                <a:cxn ang="0">
                  <a:pos x="21" y="1"/>
                </a:cxn>
                <a:cxn ang="0">
                  <a:pos x="12" y="8"/>
                </a:cxn>
                <a:cxn ang="0">
                  <a:pos x="2" y="18"/>
                </a:cxn>
                <a:cxn ang="0">
                  <a:pos x="0" y="24"/>
                </a:cxn>
                <a:cxn ang="0">
                  <a:pos x="0" y="27"/>
                </a:cxn>
                <a:cxn ang="0">
                  <a:pos x="2" y="37"/>
                </a:cxn>
                <a:cxn ang="0">
                  <a:pos x="15" y="52"/>
                </a:cxn>
                <a:cxn ang="0">
                  <a:pos x="40" y="72"/>
                </a:cxn>
                <a:cxn ang="0">
                  <a:pos x="81" y="93"/>
                </a:cxn>
                <a:cxn ang="0">
                  <a:pos x="141" y="123"/>
                </a:cxn>
                <a:cxn ang="0">
                  <a:pos x="228" y="154"/>
                </a:cxn>
                <a:cxn ang="0">
                  <a:pos x="285" y="173"/>
                </a:cxn>
                <a:cxn ang="0">
                  <a:pos x="285" y="173"/>
                </a:cxn>
                <a:cxn ang="0">
                  <a:pos x="287" y="173"/>
                </a:cxn>
                <a:cxn ang="0">
                  <a:pos x="290" y="175"/>
                </a:cxn>
                <a:cxn ang="0">
                  <a:pos x="295" y="180"/>
                </a:cxn>
                <a:cxn ang="0">
                  <a:pos x="297" y="185"/>
                </a:cxn>
                <a:cxn ang="0">
                  <a:pos x="302" y="193"/>
                </a:cxn>
                <a:cxn ang="0">
                  <a:pos x="302" y="203"/>
                </a:cxn>
                <a:cxn ang="0">
                  <a:pos x="305" y="208"/>
                </a:cxn>
                <a:cxn ang="0">
                  <a:pos x="305" y="219"/>
                </a:cxn>
                <a:cxn ang="0">
                  <a:pos x="307" y="239"/>
                </a:cxn>
                <a:cxn ang="0">
                  <a:pos x="313" y="268"/>
                </a:cxn>
                <a:cxn ang="0">
                  <a:pos x="323" y="301"/>
                </a:cxn>
                <a:cxn ang="0">
                  <a:pos x="335" y="336"/>
                </a:cxn>
                <a:cxn ang="0">
                  <a:pos x="354" y="370"/>
                </a:cxn>
                <a:cxn ang="0">
                  <a:pos x="379" y="405"/>
                </a:cxn>
                <a:cxn ang="0">
                  <a:pos x="461" y="418"/>
                </a:cxn>
                <a:cxn ang="0">
                  <a:pos x="82" y="3"/>
                </a:cxn>
              </a:cxnLst>
              <a:rect l="0" t="0" r="r" b="b"/>
              <a:pathLst>
                <a:path w="461" h="423">
                  <a:moveTo>
                    <a:pt x="82" y="3"/>
                  </a:moveTo>
                  <a:lnTo>
                    <a:pt x="79" y="0"/>
                  </a:lnTo>
                  <a:lnTo>
                    <a:pt x="77" y="0"/>
                  </a:lnTo>
                  <a:lnTo>
                    <a:pt x="72" y="0"/>
                  </a:lnTo>
                  <a:lnTo>
                    <a:pt x="69" y="0"/>
                  </a:lnTo>
                  <a:lnTo>
                    <a:pt x="61" y="0"/>
                  </a:lnTo>
                  <a:lnTo>
                    <a:pt x="56" y="0"/>
                  </a:lnTo>
                  <a:lnTo>
                    <a:pt x="49" y="0"/>
                  </a:lnTo>
                  <a:lnTo>
                    <a:pt x="44" y="1"/>
                  </a:lnTo>
                  <a:lnTo>
                    <a:pt x="35" y="1"/>
                  </a:lnTo>
                  <a:lnTo>
                    <a:pt x="30" y="1"/>
                  </a:lnTo>
                  <a:lnTo>
                    <a:pt x="21" y="1"/>
                  </a:lnTo>
                  <a:lnTo>
                    <a:pt x="17" y="6"/>
                  </a:lnTo>
                  <a:lnTo>
                    <a:pt x="12" y="8"/>
                  </a:lnTo>
                  <a:lnTo>
                    <a:pt x="7" y="13"/>
                  </a:lnTo>
                  <a:lnTo>
                    <a:pt x="2" y="18"/>
                  </a:lnTo>
                  <a:lnTo>
                    <a:pt x="2" y="24"/>
                  </a:lnTo>
                  <a:lnTo>
                    <a:pt x="0" y="24"/>
                  </a:lnTo>
                  <a:lnTo>
                    <a:pt x="0" y="26"/>
                  </a:lnTo>
                  <a:lnTo>
                    <a:pt x="0" y="27"/>
                  </a:lnTo>
                  <a:lnTo>
                    <a:pt x="2" y="32"/>
                  </a:lnTo>
                  <a:lnTo>
                    <a:pt x="2" y="37"/>
                  </a:lnTo>
                  <a:lnTo>
                    <a:pt x="7" y="44"/>
                  </a:lnTo>
                  <a:lnTo>
                    <a:pt x="15" y="52"/>
                  </a:lnTo>
                  <a:lnTo>
                    <a:pt x="26" y="62"/>
                  </a:lnTo>
                  <a:lnTo>
                    <a:pt x="40" y="72"/>
                  </a:lnTo>
                  <a:lnTo>
                    <a:pt x="58" y="82"/>
                  </a:lnTo>
                  <a:lnTo>
                    <a:pt x="81" y="93"/>
                  </a:lnTo>
                  <a:lnTo>
                    <a:pt x="110" y="108"/>
                  </a:lnTo>
                  <a:lnTo>
                    <a:pt x="141" y="123"/>
                  </a:lnTo>
                  <a:lnTo>
                    <a:pt x="182" y="137"/>
                  </a:lnTo>
                  <a:lnTo>
                    <a:pt x="228" y="154"/>
                  </a:lnTo>
                  <a:lnTo>
                    <a:pt x="285" y="173"/>
                  </a:lnTo>
                  <a:lnTo>
                    <a:pt x="285" y="173"/>
                  </a:lnTo>
                  <a:lnTo>
                    <a:pt x="285" y="173"/>
                  </a:lnTo>
                  <a:lnTo>
                    <a:pt x="285" y="173"/>
                  </a:lnTo>
                  <a:lnTo>
                    <a:pt x="287" y="173"/>
                  </a:lnTo>
                  <a:lnTo>
                    <a:pt x="287" y="173"/>
                  </a:lnTo>
                  <a:lnTo>
                    <a:pt x="290" y="175"/>
                  </a:lnTo>
                  <a:lnTo>
                    <a:pt x="290" y="175"/>
                  </a:lnTo>
                  <a:lnTo>
                    <a:pt x="295" y="180"/>
                  </a:lnTo>
                  <a:lnTo>
                    <a:pt x="295" y="180"/>
                  </a:lnTo>
                  <a:lnTo>
                    <a:pt x="297" y="185"/>
                  </a:lnTo>
                  <a:lnTo>
                    <a:pt x="297" y="185"/>
                  </a:lnTo>
                  <a:lnTo>
                    <a:pt x="302" y="190"/>
                  </a:lnTo>
                  <a:lnTo>
                    <a:pt x="302" y="193"/>
                  </a:lnTo>
                  <a:lnTo>
                    <a:pt x="302" y="198"/>
                  </a:lnTo>
                  <a:lnTo>
                    <a:pt x="302" y="203"/>
                  </a:lnTo>
                  <a:lnTo>
                    <a:pt x="305" y="208"/>
                  </a:lnTo>
                  <a:lnTo>
                    <a:pt x="305" y="208"/>
                  </a:lnTo>
                  <a:lnTo>
                    <a:pt x="305" y="213"/>
                  </a:lnTo>
                  <a:lnTo>
                    <a:pt x="305" y="219"/>
                  </a:lnTo>
                  <a:lnTo>
                    <a:pt x="307" y="229"/>
                  </a:lnTo>
                  <a:lnTo>
                    <a:pt x="307" y="239"/>
                  </a:lnTo>
                  <a:lnTo>
                    <a:pt x="310" y="254"/>
                  </a:lnTo>
                  <a:lnTo>
                    <a:pt x="313" y="268"/>
                  </a:lnTo>
                  <a:lnTo>
                    <a:pt x="318" y="287"/>
                  </a:lnTo>
                  <a:lnTo>
                    <a:pt x="323" y="301"/>
                  </a:lnTo>
                  <a:lnTo>
                    <a:pt x="328" y="319"/>
                  </a:lnTo>
                  <a:lnTo>
                    <a:pt x="335" y="336"/>
                  </a:lnTo>
                  <a:lnTo>
                    <a:pt x="344" y="355"/>
                  </a:lnTo>
                  <a:lnTo>
                    <a:pt x="354" y="370"/>
                  </a:lnTo>
                  <a:lnTo>
                    <a:pt x="366" y="390"/>
                  </a:lnTo>
                  <a:lnTo>
                    <a:pt x="379" y="405"/>
                  </a:lnTo>
                  <a:lnTo>
                    <a:pt x="395" y="423"/>
                  </a:lnTo>
                  <a:lnTo>
                    <a:pt x="461" y="418"/>
                  </a:lnTo>
                  <a:lnTo>
                    <a:pt x="381" y="149"/>
                  </a:lnTo>
                  <a:lnTo>
                    <a:pt x="82" y="3"/>
                  </a:lnTo>
                  <a:lnTo>
                    <a:pt x="8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3" name="Freeform 53"/>
            <p:cNvSpPr>
              <a:spLocks/>
            </p:cNvSpPr>
            <p:nvPr/>
          </p:nvSpPr>
          <p:spPr bwMode="auto">
            <a:xfrm>
              <a:off x="4762500" y="5395913"/>
              <a:ext cx="357188" cy="314325"/>
            </a:xfrm>
            <a:custGeom>
              <a:avLst/>
              <a:gdLst/>
              <a:ahLst/>
              <a:cxnLst>
                <a:cxn ang="0">
                  <a:pos x="20" y="0"/>
                </a:cxn>
                <a:cxn ang="0">
                  <a:pos x="12" y="6"/>
                </a:cxn>
                <a:cxn ang="0">
                  <a:pos x="9" y="21"/>
                </a:cxn>
                <a:cxn ang="0">
                  <a:pos x="0" y="36"/>
                </a:cxn>
                <a:cxn ang="0">
                  <a:pos x="0" y="56"/>
                </a:cxn>
                <a:cxn ang="0">
                  <a:pos x="4" y="70"/>
                </a:cxn>
                <a:cxn ang="0">
                  <a:pos x="5" y="75"/>
                </a:cxn>
                <a:cxn ang="0">
                  <a:pos x="12" y="87"/>
                </a:cxn>
                <a:cxn ang="0">
                  <a:pos x="25" y="100"/>
                </a:cxn>
                <a:cxn ang="0">
                  <a:pos x="43" y="111"/>
                </a:cxn>
                <a:cxn ang="0">
                  <a:pos x="74" y="124"/>
                </a:cxn>
                <a:cxn ang="0">
                  <a:pos x="79" y="124"/>
                </a:cxn>
                <a:cxn ang="0">
                  <a:pos x="97" y="133"/>
                </a:cxn>
                <a:cxn ang="0">
                  <a:pos x="120" y="146"/>
                </a:cxn>
                <a:cxn ang="0">
                  <a:pos x="150" y="162"/>
                </a:cxn>
                <a:cxn ang="0">
                  <a:pos x="174" y="180"/>
                </a:cxn>
                <a:cxn ang="0">
                  <a:pos x="184" y="190"/>
                </a:cxn>
                <a:cxn ang="0">
                  <a:pos x="186" y="193"/>
                </a:cxn>
                <a:cxn ang="0">
                  <a:pos x="197" y="198"/>
                </a:cxn>
                <a:cxn ang="0">
                  <a:pos x="204" y="195"/>
                </a:cxn>
                <a:cxn ang="0">
                  <a:pos x="214" y="187"/>
                </a:cxn>
                <a:cxn ang="0">
                  <a:pos x="223" y="172"/>
                </a:cxn>
                <a:cxn ang="0">
                  <a:pos x="223" y="165"/>
                </a:cxn>
                <a:cxn ang="0">
                  <a:pos x="223" y="147"/>
                </a:cxn>
                <a:cxn ang="0">
                  <a:pos x="220" y="126"/>
                </a:cxn>
                <a:cxn ang="0">
                  <a:pos x="204" y="101"/>
                </a:cxn>
                <a:cxn ang="0">
                  <a:pos x="177" y="80"/>
                </a:cxn>
                <a:cxn ang="0">
                  <a:pos x="173" y="75"/>
                </a:cxn>
                <a:cxn ang="0">
                  <a:pos x="168" y="70"/>
                </a:cxn>
                <a:cxn ang="0">
                  <a:pos x="159" y="64"/>
                </a:cxn>
                <a:cxn ang="0">
                  <a:pos x="153" y="57"/>
                </a:cxn>
                <a:cxn ang="0">
                  <a:pos x="143" y="46"/>
                </a:cxn>
                <a:cxn ang="0">
                  <a:pos x="140" y="42"/>
                </a:cxn>
                <a:cxn ang="0">
                  <a:pos x="138" y="36"/>
                </a:cxn>
                <a:cxn ang="0">
                  <a:pos x="138" y="31"/>
                </a:cxn>
                <a:cxn ang="0">
                  <a:pos x="135" y="21"/>
                </a:cxn>
                <a:cxn ang="0">
                  <a:pos x="135" y="16"/>
                </a:cxn>
                <a:cxn ang="0">
                  <a:pos x="135" y="16"/>
                </a:cxn>
                <a:cxn ang="0">
                  <a:pos x="125" y="16"/>
                </a:cxn>
                <a:cxn ang="0">
                  <a:pos x="102" y="16"/>
                </a:cxn>
                <a:cxn ang="0">
                  <a:pos x="77" y="13"/>
                </a:cxn>
                <a:cxn ang="0">
                  <a:pos x="50" y="6"/>
                </a:cxn>
                <a:cxn ang="0">
                  <a:pos x="23" y="0"/>
                </a:cxn>
              </a:cxnLst>
              <a:rect l="0" t="0" r="r" b="b"/>
              <a:pathLst>
                <a:path w="225" h="198">
                  <a:moveTo>
                    <a:pt x="23" y="0"/>
                  </a:moveTo>
                  <a:lnTo>
                    <a:pt x="20" y="0"/>
                  </a:lnTo>
                  <a:lnTo>
                    <a:pt x="20" y="0"/>
                  </a:lnTo>
                  <a:lnTo>
                    <a:pt x="17" y="0"/>
                  </a:lnTo>
                  <a:lnTo>
                    <a:pt x="17" y="5"/>
                  </a:lnTo>
                  <a:lnTo>
                    <a:pt x="12" y="6"/>
                  </a:lnTo>
                  <a:lnTo>
                    <a:pt x="12" y="11"/>
                  </a:lnTo>
                  <a:lnTo>
                    <a:pt x="9" y="16"/>
                  </a:lnTo>
                  <a:lnTo>
                    <a:pt x="9" y="21"/>
                  </a:lnTo>
                  <a:lnTo>
                    <a:pt x="4" y="26"/>
                  </a:lnTo>
                  <a:lnTo>
                    <a:pt x="4" y="31"/>
                  </a:lnTo>
                  <a:lnTo>
                    <a:pt x="0" y="36"/>
                  </a:lnTo>
                  <a:lnTo>
                    <a:pt x="0" y="42"/>
                  </a:lnTo>
                  <a:lnTo>
                    <a:pt x="0" y="47"/>
                  </a:lnTo>
                  <a:lnTo>
                    <a:pt x="0" y="56"/>
                  </a:lnTo>
                  <a:lnTo>
                    <a:pt x="0" y="60"/>
                  </a:lnTo>
                  <a:lnTo>
                    <a:pt x="4" y="70"/>
                  </a:lnTo>
                  <a:lnTo>
                    <a:pt x="4" y="70"/>
                  </a:lnTo>
                  <a:lnTo>
                    <a:pt x="4" y="70"/>
                  </a:lnTo>
                  <a:lnTo>
                    <a:pt x="4" y="70"/>
                  </a:lnTo>
                  <a:lnTo>
                    <a:pt x="5" y="75"/>
                  </a:lnTo>
                  <a:lnTo>
                    <a:pt x="5" y="77"/>
                  </a:lnTo>
                  <a:lnTo>
                    <a:pt x="10" y="82"/>
                  </a:lnTo>
                  <a:lnTo>
                    <a:pt x="12" y="87"/>
                  </a:lnTo>
                  <a:lnTo>
                    <a:pt x="17" y="92"/>
                  </a:lnTo>
                  <a:lnTo>
                    <a:pt x="20" y="95"/>
                  </a:lnTo>
                  <a:lnTo>
                    <a:pt x="25" y="100"/>
                  </a:lnTo>
                  <a:lnTo>
                    <a:pt x="30" y="105"/>
                  </a:lnTo>
                  <a:lnTo>
                    <a:pt x="38" y="110"/>
                  </a:lnTo>
                  <a:lnTo>
                    <a:pt x="43" y="111"/>
                  </a:lnTo>
                  <a:lnTo>
                    <a:pt x="53" y="116"/>
                  </a:lnTo>
                  <a:lnTo>
                    <a:pt x="63" y="120"/>
                  </a:lnTo>
                  <a:lnTo>
                    <a:pt x="74" y="124"/>
                  </a:lnTo>
                  <a:lnTo>
                    <a:pt x="74" y="124"/>
                  </a:lnTo>
                  <a:lnTo>
                    <a:pt x="76" y="124"/>
                  </a:lnTo>
                  <a:lnTo>
                    <a:pt x="79" y="124"/>
                  </a:lnTo>
                  <a:lnTo>
                    <a:pt x="84" y="128"/>
                  </a:lnTo>
                  <a:lnTo>
                    <a:pt x="89" y="128"/>
                  </a:lnTo>
                  <a:lnTo>
                    <a:pt x="97" y="133"/>
                  </a:lnTo>
                  <a:lnTo>
                    <a:pt x="105" y="138"/>
                  </a:lnTo>
                  <a:lnTo>
                    <a:pt x="115" y="142"/>
                  </a:lnTo>
                  <a:lnTo>
                    <a:pt x="120" y="146"/>
                  </a:lnTo>
                  <a:lnTo>
                    <a:pt x="130" y="151"/>
                  </a:lnTo>
                  <a:lnTo>
                    <a:pt x="140" y="156"/>
                  </a:lnTo>
                  <a:lnTo>
                    <a:pt x="150" y="162"/>
                  </a:lnTo>
                  <a:lnTo>
                    <a:pt x="156" y="167"/>
                  </a:lnTo>
                  <a:lnTo>
                    <a:pt x="166" y="175"/>
                  </a:lnTo>
                  <a:lnTo>
                    <a:pt x="174" y="180"/>
                  </a:lnTo>
                  <a:lnTo>
                    <a:pt x="184" y="190"/>
                  </a:lnTo>
                  <a:lnTo>
                    <a:pt x="184" y="190"/>
                  </a:lnTo>
                  <a:lnTo>
                    <a:pt x="184" y="190"/>
                  </a:lnTo>
                  <a:lnTo>
                    <a:pt x="184" y="190"/>
                  </a:lnTo>
                  <a:lnTo>
                    <a:pt x="186" y="193"/>
                  </a:lnTo>
                  <a:lnTo>
                    <a:pt x="186" y="193"/>
                  </a:lnTo>
                  <a:lnTo>
                    <a:pt x="191" y="193"/>
                  </a:lnTo>
                  <a:lnTo>
                    <a:pt x="192" y="193"/>
                  </a:lnTo>
                  <a:lnTo>
                    <a:pt x="197" y="198"/>
                  </a:lnTo>
                  <a:lnTo>
                    <a:pt x="197" y="197"/>
                  </a:lnTo>
                  <a:lnTo>
                    <a:pt x="202" y="197"/>
                  </a:lnTo>
                  <a:lnTo>
                    <a:pt x="204" y="195"/>
                  </a:lnTo>
                  <a:lnTo>
                    <a:pt x="209" y="195"/>
                  </a:lnTo>
                  <a:lnTo>
                    <a:pt x="209" y="190"/>
                  </a:lnTo>
                  <a:lnTo>
                    <a:pt x="214" y="187"/>
                  </a:lnTo>
                  <a:lnTo>
                    <a:pt x="218" y="180"/>
                  </a:lnTo>
                  <a:lnTo>
                    <a:pt x="223" y="175"/>
                  </a:lnTo>
                  <a:lnTo>
                    <a:pt x="223" y="172"/>
                  </a:lnTo>
                  <a:lnTo>
                    <a:pt x="223" y="172"/>
                  </a:lnTo>
                  <a:lnTo>
                    <a:pt x="223" y="167"/>
                  </a:lnTo>
                  <a:lnTo>
                    <a:pt x="223" y="165"/>
                  </a:lnTo>
                  <a:lnTo>
                    <a:pt x="223" y="159"/>
                  </a:lnTo>
                  <a:lnTo>
                    <a:pt x="223" y="154"/>
                  </a:lnTo>
                  <a:lnTo>
                    <a:pt x="223" y="147"/>
                  </a:lnTo>
                  <a:lnTo>
                    <a:pt x="225" y="142"/>
                  </a:lnTo>
                  <a:lnTo>
                    <a:pt x="220" y="133"/>
                  </a:lnTo>
                  <a:lnTo>
                    <a:pt x="220" y="126"/>
                  </a:lnTo>
                  <a:lnTo>
                    <a:pt x="215" y="116"/>
                  </a:lnTo>
                  <a:lnTo>
                    <a:pt x="212" y="111"/>
                  </a:lnTo>
                  <a:lnTo>
                    <a:pt x="204" y="101"/>
                  </a:lnTo>
                  <a:lnTo>
                    <a:pt x="197" y="95"/>
                  </a:lnTo>
                  <a:lnTo>
                    <a:pt x="187" y="85"/>
                  </a:lnTo>
                  <a:lnTo>
                    <a:pt x="177" y="80"/>
                  </a:lnTo>
                  <a:lnTo>
                    <a:pt x="174" y="77"/>
                  </a:lnTo>
                  <a:lnTo>
                    <a:pt x="174" y="77"/>
                  </a:lnTo>
                  <a:lnTo>
                    <a:pt x="173" y="75"/>
                  </a:lnTo>
                  <a:lnTo>
                    <a:pt x="173" y="75"/>
                  </a:lnTo>
                  <a:lnTo>
                    <a:pt x="168" y="70"/>
                  </a:lnTo>
                  <a:lnTo>
                    <a:pt x="168" y="70"/>
                  </a:lnTo>
                  <a:lnTo>
                    <a:pt x="164" y="69"/>
                  </a:lnTo>
                  <a:lnTo>
                    <a:pt x="164" y="69"/>
                  </a:lnTo>
                  <a:lnTo>
                    <a:pt x="159" y="64"/>
                  </a:lnTo>
                  <a:lnTo>
                    <a:pt x="158" y="62"/>
                  </a:lnTo>
                  <a:lnTo>
                    <a:pt x="153" y="57"/>
                  </a:lnTo>
                  <a:lnTo>
                    <a:pt x="153" y="57"/>
                  </a:lnTo>
                  <a:lnTo>
                    <a:pt x="148" y="52"/>
                  </a:lnTo>
                  <a:lnTo>
                    <a:pt x="148" y="51"/>
                  </a:lnTo>
                  <a:lnTo>
                    <a:pt x="143" y="46"/>
                  </a:lnTo>
                  <a:lnTo>
                    <a:pt x="143" y="46"/>
                  </a:lnTo>
                  <a:lnTo>
                    <a:pt x="140" y="42"/>
                  </a:lnTo>
                  <a:lnTo>
                    <a:pt x="140" y="42"/>
                  </a:lnTo>
                  <a:lnTo>
                    <a:pt x="140" y="41"/>
                  </a:lnTo>
                  <a:lnTo>
                    <a:pt x="140" y="41"/>
                  </a:lnTo>
                  <a:lnTo>
                    <a:pt x="138" y="36"/>
                  </a:lnTo>
                  <a:lnTo>
                    <a:pt x="138" y="36"/>
                  </a:lnTo>
                  <a:lnTo>
                    <a:pt x="138" y="31"/>
                  </a:lnTo>
                  <a:lnTo>
                    <a:pt x="138" y="31"/>
                  </a:lnTo>
                  <a:lnTo>
                    <a:pt x="135" y="26"/>
                  </a:lnTo>
                  <a:lnTo>
                    <a:pt x="135" y="26"/>
                  </a:lnTo>
                  <a:lnTo>
                    <a:pt x="135" y="21"/>
                  </a:lnTo>
                  <a:lnTo>
                    <a:pt x="135" y="21"/>
                  </a:lnTo>
                  <a:lnTo>
                    <a:pt x="135" y="16"/>
                  </a:lnTo>
                  <a:lnTo>
                    <a:pt x="135" y="16"/>
                  </a:lnTo>
                  <a:lnTo>
                    <a:pt x="135" y="16"/>
                  </a:lnTo>
                  <a:lnTo>
                    <a:pt x="138" y="16"/>
                  </a:lnTo>
                  <a:lnTo>
                    <a:pt x="135" y="16"/>
                  </a:lnTo>
                  <a:lnTo>
                    <a:pt x="133" y="16"/>
                  </a:lnTo>
                  <a:lnTo>
                    <a:pt x="128" y="16"/>
                  </a:lnTo>
                  <a:lnTo>
                    <a:pt x="125" y="16"/>
                  </a:lnTo>
                  <a:lnTo>
                    <a:pt x="117" y="16"/>
                  </a:lnTo>
                  <a:lnTo>
                    <a:pt x="112" y="16"/>
                  </a:lnTo>
                  <a:lnTo>
                    <a:pt x="102" y="16"/>
                  </a:lnTo>
                  <a:lnTo>
                    <a:pt x="97" y="16"/>
                  </a:lnTo>
                  <a:lnTo>
                    <a:pt x="87" y="13"/>
                  </a:lnTo>
                  <a:lnTo>
                    <a:pt x="77" y="13"/>
                  </a:lnTo>
                  <a:lnTo>
                    <a:pt x="68" y="11"/>
                  </a:lnTo>
                  <a:lnTo>
                    <a:pt x="59" y="11"/>
                  </a:lnTo>
                  <a:lnTo>
                    <a:pt x="50" y="6"/>
                  </a:lnTo>
                  <a:lnTo>
                    <a:pt x="40" y="6"/>
                  </a:lnTo>
                  <a:lnTo>
                    <a:pt x="30" y="1"/>
                  </a:lnTo>
                  <a:lnTo>
                    <a:pt x="23" y="0"/>
                  </a:lnTo>
                  <a:lnTo>
                    <a:pt x="2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4" name="Freeform 54"/>
            <p:cNvSpPr>
              <a:spLocks/>
            </p:cNvSpPr>
            <p:nvPr/>
          </p:nvSpPr>
          <p:spPr bwMode="auto">
            <a:xfrm>
              <a:off x="4762500" y="5395913"/>
              <a:ext cx="357188" cy="314325"/>
            </a:xfrm>
            <a:custGeom>
              <a:avLst/>
              <a:gdLst/>
              <a:ahLst/>
              <a:cxnLst>
                <a:cxn ang="0">
                  <a:pos x="20" y="0"/>
                </a:cxn>
                <a:cxn ang="0">
                  <a:pos x="12" y="6"/>
                </a:cxn>
                <a:cxn ang="0">
                  <a:pos x="9" y="21"/>
                </a:cxn>
                <a:cxn ang="0">
                  <a:pos x="0" y="36"/>
                </a:cxn>
                <a:cxn ang="0">
                  <a:pos x="0" y="56"/>
                </a:cxn>
                <a:cxn ang="0">
                  <a:pos x="4" y="70"/>
                </a:cxn>
                <a:cxn ang="0">
                  <a:pos x="5" y="75"/>
                </a:cxn>
                <a:cxn ang="0">
                  <a:pos x="12" y="87"/>
                </a:cxn>
                <a:cxn ang="0">
                  <a:pos x="25" y="100"/>
                </a:cxn>
                <a:cxn ang="0">
                  <a:pos x="43" y="111"/>
                </a:cxn>
                <a:cxn ang="0">
                  <a:pos x="74" y="124"/>
                </a:cxn>
                <a:cxn ang="0">
                  <a:pos x="79" y="124"/>
                </a:cxn>
                <a:cxn ang="0">
                  <a:pos x="97" y="133"/>
                </a:cxn>
                <a:cxn ang="0">
                  <a:pos x="120" y="146"/>
                </a:cxn>
                <a:cxn ang="0">
                  <a:pos x="150" y="162"/>
                </a:cxn>
                <a:cxn ang="0">
                  <a:pos x="174" y="180"/>
                </a:cxn>
                <a:cxn ang="0">
                  <a:pos x="184" y="190"/>
                </a:cxn>
                <a:cxn ang="0">
                  <a:pos x="186" y="193"/>
                </a:cxn>
                <a:cxn ang="0">
                  <a:pos x="197" y="198"/>
                </a:cxn>
                <a:cxn ang="0">
                  <a:pos x="204" y="195"/>
                </a:cxn>
                <a:cxn ang="0">
                  <a:pos x="214" y="187"/>
                </a:cxn>
                <a:cxn ang="0">
                  <a:pos x="223" y="172"/>
                </a:cxn>
                <a:cxn ang="0">
                  <a:pos x="223" y="165"/>
                </a:cxn>
                <a:cxn ang="0">
                  <a:pos x="223" y="147"/>
                </a:cxn>
                <a:cxn ang="0">
                  <a:pos x="220" y="126"/>
                </a:cxn>
                <a:cxn ang="0">
                  <a:pos x="204" y="101"/>
                </a:cxn>
                <a:cxn ang="0">
                  <a:pos x="177" y="80"/>
                </a:cxn>
                <a:cxn ang="0">
                  <a:pos x="173" y="75"/>
                </a:cxn>
                <a:cxn ang="0">
                  <a:pos x="168" y="70"/>
                </a:cxn>
                <a:cxn ang="0">
                  <a:pos x="159" y="64"/>
                </a:cxn>
                <a:cxn ang="0">
                  <a:pos x="153" y="57"/>
                </a:cxn>
                <a:cxn ang="0">
                  <a:pos x="143" y="46"/>
                </a:cxn>
                <a:cxn ang="0">
                  <a:pos x="140" y="42"/>
                </a:cxn>
                <a:cxn ang="0">
                  <a:pos x="138" y="36"/>
                </a:cxn>
                <a:cxn ang="0">
                  <a:pos x="138" y="31"/>
                </a:cxn>
                <a:cxn ang="0">
                  <a:pos x="135" y="21"/>
                </a:cxn>
                <a:cxn ang="0">
                  <a:pos x="135" y="16"/>
                </a:cxn>
                <a:cxn ang="0">
                  <a:pos x="135" y="16"/>
                </a:cxn>
                <a:cxn ang="0">
                  <a:pos x="125" y="16"/>
                </a:cxn>
                <a:cxn ang="0">
                  <a:pos x="102" y="16"/>
                </a:cxn>
                <a:cxn ang="0">
                  <a:pos x="77" y="13"/>
                </a:cxn>
                <a:cxn ang="0">
                  <a:pos x="50" y="6"/>
                </a:cxn>
                <a:cxn ang="0">
                  <a:pos x="23" y="0"/>
                </a:cxn>
              </a:cxnLst>
              <a:rect l="0" t="0" r="r" b="b"/>
              <a:pathLst>
                <a:path w="225" h="198">
                  <a:moveTo>
                    <a:pt x="23" y="0"/>
                  </a:moveTo>
                  <a:lnTo>
                    <a:pt x="20" y="0"/>
                  </a:lnTo>
                  <a:lnTo>
                    <a:pt x="20" y="0"/>
                  </a:lnTo>
                  <a:lnTo>
                    <a:pt x="17" y="0"/>
                  </a:lnTo>
                  <a:lnTo>
                    <a:pt x="17" y="5"/>
                  </a:lnTo>
                  <a:lnTo>
                    <a:pt x="12" y="6"/>
                  </a:lnTo>
                  <a:lnTo>
                    <a:pt x="12" y="11"/>
                  </a:lnTo>
                  <a:lnTo>
                    <a:pt x="9" y="16"/>
                  </a:lnTo>
                  <a:lnTo>
                    <a:pt x="9" y="21"/>
                  </a:lnTo>
                  <a:lnTo>
                    <a:pt x="4" y="26"/>
                  </a:lnTo>
                  <a:lnTo>
                    <a:pt x="4" y="31"/>
                  </a:lnTo>
                  <a:lnTo>
                    <a:pt x="0" y="36"/>
                  </a:lnTo>
                  <a:lnTo>
                    <a:pt x="0" y="42"/>
                  </a:lnTo>
                  <a:lnTo>
                    <a:pt x="0" y="47"/>
                  </a:lnTo>
                  <a:lnTo>
                    <a:pt x="0" y="56"/>
                  </a:lnTo>
                  <a:lnTo>
                    <a:pt x="0" y="60"/>
                  </a:lnTo>
                  <a:lnTo>
                    <a:pt x="4" y="70"/>
                  </a:lnTo>
                  <a:lnTo>
                    <a:pt x="4" y="70"/>
                  </a:lnTo>
                  <a:lnTo>
                    <a:pt x="4" y="70"/>
                  </a:lnTo>
                  <a:lnTo>
                    <a:pt x="4" y="70"/>
                  </a:lnTo>
                  <a:lnTo>
                    <a:pt x="5" y="75"/>
                  </a:lnTo>
                  <a:lnTo>
                    <a:pt x="5" y="77"/>
                  </a:lnTo>
                  <a:lnTo>
                    <a:pt x="10" y="82"/>
                  </a:lnTo>
                  <a:lnTo>
                    <a:pt x="12" y="87"/>
                  </a:lnTo>
                  <a:lnTo>
                    <a:pt x="17" y="92"/>
                  </a:lnTo>
                  <a:lnTo>
                    <a:pt x="20" y="95"/>
                  </a:lnTo>
                  <a:lnTo>
                    <a:pt x="25" y="100"/>
                  </a:lnTo>
                  <a:lnTo>
                    <a:pt x="30" y="105"/>
                  </a:lnTo>
                  <a:lnTo>
                    <a:pt x="38" y="110"/>
                  </a:lnTo>
                  <a:lnTo>
                    <a:pt x="43" y="111"/>
                  </a:lnTo>
                  <a:lnTo>
                    <a:pt x="53" y="116"/>
                  </a:lnTo>
                  <a:lnTo>
                    <a:pt x="63" y="120"/>
                  </a:lnTo>
                  <a:lnTo>
                    <a:pt x="74" y="124"/>
                  </a:lnTo>
                  <a:lnTo>
                    <a:pt x="74" y="124"/>
                  </a:lnTo>
                  <a:lnTo>
                    <a:pt x="76" y="124"/>
                  </a:lnTo>
                  <a:lnTo>
                    <a:pt x="79" y="124"/>
                  </a:lnTo>
                  <a:lnTo>
                    <a:pt x="84" y="128"/>
                  </a:lnTo>
                  <a:lnTo>
                    <a:pt x="89" y="128"/>
                  </a:lnTo>
                  <a:lnTo>
                    <a:pt x="97" y="133"/>
                  </a:lnTo>
                  <a:lnTo>
                    <a:pt x="105" y="138"/>
                  </a:lnTo>
                  <a:lnTo>
                    <a:pt x="115" y="142"/>
                  </a:lnTo>
                  <a:lnTo>
                    <a:pt x="120" y="146"/>
                  </a:lnTo>
                  <a:lnTo>
                    <a:pt x="130" y="151"/>
                  </a:lnTo>
                  <a:lnTo>
                    <a:pt x="140" y="156"/>
                  </a:lnTo>
                  <a:lnTo>
                    <a:pt x="150" y="162"/>
                  </a:lnTo>
                  <a:lnTo>
                    <a:pt x="156" y="167"/>
                  </a:lnTo>
                  <a:lnTo>
                    <a:pt x="166" y="175"/>
                  </a:lnTo>
                  <a:lnTo>
                    <a:pt x="174" y="180"/>
                  </a:lnTo>
                  <a:lnTo>
                    <a:pt x="184" y="190"/>
                  </a:lnTo>
                  <a:lnTo>
                    <a:pt x="184" y="190"/>
                  </a:lnTo>
                  <a:lnTo>
                    <a:pt x="184" y="190"/>
                  </a:lnTo>
                  <a:lnTo>
                    <a:pt x="184" y="190"/>
                  </a:lnTo>
                  <a:lnTo>
                    <a:pt x="186" y="193"/>
                  </a:lnTo>
                  <a:lnTo>
                    <a:pt x="186" y="193"/>
                  </a:lnTo>
                  <a:lnTo>
                    <a:pt x="191" y="193"/>
                  </a:lnTo>
                  <a:lnTo>
                    <a:pt x="192" y="193"/>
                  </a:lnTo>
                  <a:lnTo>
                    <a:pt x="197" y="198"/>
                  </a:lnTo>
                  <a:lnTo>
                    <a:pt x="197" y="197"/>
                  </a:lnTo>
                  <a:lnTo>
                    <a:pt x="202" y="197"/>
                  </a:lnTo>
                  <a:lnTo>
                    <a:pt x="204" y="195"/>
                  </a:lnTo>
                  <a:lnTo>
                    <a:pt x="209" y="195"/>
                  </a:lnTo>
                  <a:lnTo>
                    <a:pt x="209" y="190"/>
                  </a:lnTo>
                  <a:lnTo>
                    <a:pt x="214" y="187"/>
                  </a:lnTo>
                  <a:lnTo>
                    <a:pt x="218" y="180"/>
                  </a:lnTo>
                  <a:lnTo>
                    <a:pt x="223" y="175"/>
                  </a:lnTo>
                  <a:lnTo>
                    <a:pt x="223" y="172"/>
                  </a:lnTo>
                  <a:lnTo>
                    <a:pt x="223" y="172"/>
                  </a:lnTo>
                  <a:lnTo>
                    <a:pt x="223" y="167"/>
                  </a:lnTo>
                  <a:lnTo>
                    <a:pt x="223" y="165"/>
                  </a:lnTo>
                  <a:lnTo>
                    <a:pt x="223" y="159"/>
                  </a:lnTo>
                  <a:lnTo>
                    <a:pt x="223" y="154"/>
                  </a:lnTo>
                  <a:lnTo>
                    <a:pt x="223" y="147"/>
                  </a:lnTo>
                  <a:lnTo>
                    <a:pt x="225" y="142"/>
                  </a:lnTo>
                  <a:lnTo>
                    <a:pt x="220" y="133"/>
                  </a:lnTo>
                  <a:lnTo>
                    <a:pt x="220" y="126"/>
                  </a:lnTo>
                  <a:lnTo>
                    <a:pt x="215" y="116"/>
                  </a:lnTo>
                  <a:lnTo>
                    <a:pt x="212" y="111"/>
                  </a:lnTo>
                  <a:lnTo>
                    <a:pt x="204" y="101"/>
                  </a:lnTo>
                  <a:lnTo>
                    <a:pt x="197" y="95"/>
                  </a:lnTo>
                  <a:lnTo>
                    <a:pt x="187" y="85"/>
                  </a:lnTo>
                  <a:lnTo>
                    <a:pt x="177" y="80"/>
                  </a:lnTo>
                  <a:lnTo>
                    <a:pt x="174" y="77"/>
                  </a:lnTo>
                  <a:lnTo>
                    <a:pt x="174" y="77"/>
                  </a:lnTo>
                  <a:lnTo>
                    <a:pt x="173" y="75"/>
                  </a:lnTo>
                  <a:lnTo>
                    <a:pt x="173" y="75"/>
                  </a:lnTo>
                  <a:lnTo>
                    <a:pt x="168" y="70"/>
                  </a:lnTo>
                  <a:lnTo>
                    <a:pt x="168" y="70"/>
                  </a:lnTo>
                  <a:lnTo>
                    <a:pt x="164" y="69"/>
                  </a:lnTo>
                  <a:lnTo>
                    <a:pt x="164" y="69"/>
                  </a:lnTo>
                  <a:lnTo>
                    <a:pt x="159" y="64"/>
                  </a:lnTo>
                  <a:lnTo>
                    <a:pt x="158" y="62"/>
                  </a:lnTo>
                  <a:lnTo>
                    <a:pt x="153" y="57"/>
                  </a:lnTo>
                  <a:lnTo>
                    <a:pt x="153" y="57"/>
                  </a:lnTo>
                  <a:lnTo>
                    <a:pt x="148" y="52"/>
                  </a:lnTo>
                  <a:lnTo>
                    <a:pt x="148" y="51"/>
                  </a:lnTo>
                  <a:lnTo>
                    <a:pt x="143" y="46"/>
                  </a:lnTo>
                  <a:lnTo>
                    <a:pt x="143" y="46"/>
                  </a:lnTo>
                  <a:lnTo>
                    <a:pt x="140" y="42"/>
                  </a:lnTo>
                  <a:lnTo>
                    <a:pt x="140" y="42"/>
                  </a:lnTo>
                  <a:lnTo>
                    <a:pt x="140" y="41"/>
                  </a:lnTo>
                  <a:lnTo>
                    <a:pt x="140" y="41"/>
                  </a:lnTo>
                  <a:lnTo>
                    <a:pt x="138" y="36"/>
                  </a:lnTo>
                  <a:lnTo>
                    <a:pt x="138" y="36"/>
                  </a:lnTo>
                  <a:lnTo>
                    <a:pt x="138" y="31"/>
                  </a:lnTo>
                  <a:lnTo>
                    <a:pt x="138" y="31"/>
                  </a:lnTo>
                  <a:lnTo>
                    <a:pt x="135" y="26"/>
                  </a:lnTo>
                  <a:lnTo>
                    <a:pt x="135" y="26"/>
                  </a:lnTo>
                  <a:lnTo>
                    <a:pt x="135" y="21"/>
                  </a:lnTo>
                  <a:lnTo>
                    <a:pt x="135" y="21"/>
                  </a:lnTo>
                  <a:lnTo>
                    <a:pt x="135" y="16"/>
                  </a:lnTo>
                  <a:lnTo>
                    <a:pt x="135" y="16"/>
                  </a:lnTo>
                  <a:lnTo>
                    <a:pt x="135" y="16"/>
                  </a:lnTo>
                  <a:lnTo>
                    <a:pt x="138" y="16"/>
                  </a:lnTo>
                  <a:lnTo>
                    <a:pt x="135" y="16"/>
                  </a:lnTo>
                  <a:lnTo>
                    <a:pt x="133" y="16"/>
                  </a:lnTo>
                  <a:lnTo>
                    <a:pt x="128" y="16"/>
                  </a:lnTo>
                  <a:lnTo>
                    <a:pt x="125" y="16"/>
                  </a:lnTo>
                  <a:lnTo>
                    <a:pt x="117" y="16"/>
                  </a:lnTo>
                  <a:lnTo>
                    <a:pt x="112" y="16"/>
                  </a:lnTo>
                  <a:lnTo>
                    <a:pt x="102" y="16"/>
                  </a:lnTo>
                  <a:lnTo>
                    <a:pt x="97" y="16"/>
                  </a:lnTo>
                  <a:lnTo>
                    <a:pt x="87" y="13"/>
                  </a:lnTo>
                  <a:lnTo>
                    <a:pt x="77" y="13"/>
                  </a:lnTo>
                  <a:lnTo>
                    <a:pt x="68" y="11"/>
                  </a:lnTo>
                  <a:lnTo>
                    <a:pt x="59" y="11"/>
                  </a:lnTo>
                  <a:lnTo>
                    <a:pt x="50" y="6"/>
                  </a:lnTo>
                  <a:lnTo>
                    <a:pt x="40" y="6"/>
                  </a:lnTo>
                  <a:lnTo>
                    <a:pt x="30" y="1"/>
                  </a:lnTo>
                  <a:lnTo>
                    <a:pt x="23" y="0"/>
                  </a:lnTo>
                  <a:lnTo>
                    <a:pt x="23" y="0"/>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5" name="Freeform 55"/>
            <p:cNvSpPr>
              <a:spLocks/>
            </p:cNvSpPr>
            <p:nvPr/>
          </p:nvSpPr>
          <p:spPr bwMode="auto">
            <a:xfrm>
              <a:off x="5013325" y="5580063"/>
              <a:ext cx="98425" cy="120650"/>
            </a:xfrm>
            <a:custGeom>
              <a:avLst/>
              <a:gdLst/>
              <a:ahLst/>
              <a:cxnLst>
                <a:cxn ang="0">
                  <a:pos x="0" y="36"/>
                </a:cxn>
                <a:cxn ang="0">
                  <a:pos x="0" y="31"/>
                </a:cxn>
                <a:cxn ang="0">
                  <a:pos x="1" y="26"/>
                </a:cxn>
                <a:cxn ang="0">
                  <a:pos x="8" y="17"/>
                </a:cxn>
                <a:cxn ang="0">
                  <a:pos x="13" y="12"/>
                </a:cxn>
                <a:cxn ang="0">
                  <a:pos x="23" y="4"/>
                </a:cxn>
                <a:cxn ang="0">
                  <a:pos x="33" y="0"/>
                </a:cxn>
                <a:cxn ang="0">
                  <a:pos x="42" y="0"/>
                </a:cxn>
                <a:cxn ang="0">
                  <a:pos x="51" y="4"/>
                </a:cxn>
                <a:cxn ang="0">
                  <a:pos x="51" y="4"/>
                </a:cxn>
                <a:cxn ang="0">
                  <a:pos x="52" y="5"/>
                </a:cxn>
                <a:cxn ang="0">
                  <a:pos x="54" y="13"/>
                </a:cxn>
                <a:cxn ang="0">
                  <a:pos x="59" y="22"/>
                </a:cxn>
                <a:cxn ang="0">
                  <a:pos x="59" y="31"/>
                </a:cxn>
                <a:cxn ang="0">
                  <a:pos x="59" y="41"/>
                </a:cxn>
                <a:cxn ang="0">
                  <a:pos x="56" y="54"/>
                </a:cxn>
                <a:cxn ang="0">
                  <a:pos x="52" y="64"/>
                </a:cxn>
                <a:cxn ang="0">
                  <a:pos x="52" y="64"/>
                </a:cxn>
                <a:cxn ang="0">
                  <a:pos x="51" y="66"/>
                </a:cxn>
                <a:cxn ang="0">
                  <a:pos x="51" y="67"/>
                </a:cxn>
                <a:cxn ang="0">
                  <a:pos x="46" y="72"/>
                </a:cxn>
                <a:cxn ang="0">
                  <a:pos x="42" y="72"/>
                </a:cxn>
                <a:cxn ang="0">
                  <a:pos x="38" y="76"/>
                </a:cxn>
                <a:cxn ang="0">
                  <a:pos x="36" y="74"/>
                </a:cxn>
                <a:cxn ang="0">
                  <a:pos x="33" y="71"/>
                </a:cxn>
                <a:cxn ang="0">
                  <a:pos x="31" y="69"/>
                </a:cxn>
                <a:cxn ang="0">
                  <a:pos x="26" y="64"/>
                </a:cxn>
                <a:cxn ang="0">
                  <a:pos x="24" y="59"/>
                </a:cxn>
                <a:cxn ang="0">
                  <a:pos x="19" y="54"/>
                </a:cxn>
                <a:cxn ang="0">
                  <a:pos x="11" y="48"/>
                </a:cxn>
                <a:cxn ang="0">
                  <a:pos x="6" y="43"/>
                </a:cxn>
                <a:cxn ang="0">
                  <a:pos x="0" y="40"/>
                </a:cxn>
                <a:cxn ang="0">
                  <a:pos x="0" y="40"/>
                </a:cxn>
              </a:cxnLst>
              <a:rect l="0" t="0" r="r" b="b"/>
              <a:pathLst>
                <a:path w="62" h="76">
                  <a:moveTo>
                    <a:pt x="0" y="40"/>
                  </a:moveTo>
                  <a:lnTo>
                    <a:pt x="0" y="36"/>
                  </a:lnTo>
                  <a:lnTo>
                    <a:pt x="0" y="36"/>
                  </a:lnTo>
                  <a:lnTo>
                    <a:pt x="0" y="31"/>
                  </a:lnTo>
                  <a:lnTo>
                    <a:pt x="1" y="31"/>
                  </a:lnTo>
                  <a:lnTo>
                    <a:pt x="1" y="26"/>
                  </a:lnTo>
                  <a:lnTo>
                    <a:pt x="6" y="22"/>
                  </a:lnTo>
                  <a:lnTo>
                    <a:pt x="8" y="17"/>
                  </a:lnTo>
                  <a:lnTo>
                    <a:pt x="13" y="17"/>
                  </a:lnTo>
                  <a:lnTo>
                    <a:pt x="13" y="12"/>
                  </a:lnTo>
                  <a:lnTo>
                    <a:pt x="18" y="8"/>
                  </a:lnTo>
                  <a:lnTo>
                    <a:pt x="23" y="4"/>
                  </a:lnTo>
                  <a:lnTo>
                    <a:pt x="28" y="4"/>
                  </a:lnTo>
                  <a:lnTo>
                    <a:pt x="33" y="0"/>
                  </a:lnTo>
                  <a:lnTo>
                    <a:pt x="38" y="0"/>
                  </a:lnTo>
                  <a:lnTo>
                    <a:pt x="42" y="0"/>
                  </a:lnTo>
                  <a:lnTo>
                    <a:pt x="51" y="4"/>
                  </a:lnTo>
                  <a:lnTo>
                    <a:pt x="51" y="4"/>
                  </a:lnTo>
                  <a:lnTo>
                    <a:pt x="51" y="4"/>
                  </a:lnTo>
                  <a:lnTo>
                    <a:pt x="51" y="4"/>
                  </a:lnTo>
                  <a:lnTo>
                    <a:pt x="52" y="5"/>
                  </a:lnTo>
                  <a:lnTo>
                    <a:pt x="52" y="5"/>
                  </a:lnTo>
                  <a:lnTo>
                    <a:pt x="54" y="10"/>
                  </a:lnTo>
                  <a:lnTo>
                    <a:pt x="54" y="13"/>
                  </a:lnTo>
                  <a:lnTo>
                    <a:pt x="59" y="18"/>
                  </a:lnTo>
                  <a:lnTo>
                    <a:pt x="59" y="22"/>
                  </a:lnTo>
                  <a:lnTo>
                    <a:pt x="59" y="26"/>
                  </a:lnTo>
                  <a:lnTo>
                    <a:pt x="59" y="31"/>
                  </a:lnTo>
                  <a:lnTo>
                    <a:pt x="62" y="36"/>
                  </a:lnTo>
                  <a:lnTo>
                    <a:pt x="59" y="41"/>
                  </a:lnTo>
                  <a:lnTo>
                    <a:pt x="59" y="49"/>
                  </a:lnTo>
                  <a:lnTo>
                    <a:pt x="56" y="54"/>
                  </a:lnTo>
                  <a:lnTo>
                    <a:pt x="56" y="64"/>
                  </a:lnTo>
                  <a:lnTo>
                    <a:pt x="52" y="64"/>
                  </a:lnTo>
                  <a:lnTo>
                    <a:pt x="52" y="64"/>
                  </a:lnTo>
                  <a:lnTo>
                    <a:pt x="52" y="64"/>
                  </a:lnTo>
                  <a:lnTo>
                    <a:pt x="52" y="66"/>
                  </a:lnTo>
                  <a:lnTo>
                    <a:pt x="51" y="66"/>
                  </a:lnTo>
                  <a:lnTo>
                    <a:pt x="51" y="67"/>
                  </a:lnTo>
                  <a:lnTo>
                    <a:pt x="51" y="67"/>
                  </a:lnTo>
                  <a:lnTo>
                    <a:pt x="51" y="72"/>
                  </a:lnTo>
                  <a:lnTo>
                    <a:pt x="46" y="72"/>
                  </a:lnTo>
                  <a:lnTo>
                    <a:pt x="46" y="72"/>
                  </a:lnTo>
                  <a:lnTo>
                    <a:pt x="42" y="72"/>
                  </a:lnTo>
                  <a:lnTo>
                    <a:pt x="42" y="76"/>
                  </a:lnTo>
                  <a:lnTo>
                    <a:pt x="38" y="76"/>
                  </a:lnTo>
                  <a:lnTo>
                    <a:pt x="38" y="76"/>
                  </a:lnTo>
                  <a:lnTo>
                    <a:pt x="36" y="74"/>
                  </a:lnTo>
                  <a:lnTo>
                    <a:pt x="36" y="74"/>
                  </a:lnTo>
                  <a:lnTo>
                    <a:pt x="33" y="71"/>
                  </a:lnTo>
                  <a:lnTo>
                    <a:pt x="33" y="71"/>
                  </a:lnTo>
                  <a:lnTo>
                    <a:pt x="31" y="69"/>
                  </a:lnTo>
                  <a:lnTo>
                    <a:pt x="31" y="69"/>
                  </a:lnTo>
                  <a:lnTo>
                    <a:pt x="26" y="64"/>
                  </a:lnTo>
                  <a:lnTo>
                    <a:pt x="26" y="64"/>
                  </a:lnTo>
                  <a:lnTo>
                    <a:pt x="24" y="59"/>
                  </a:lnTo>
                  <a:lnTo>
                    <a:pt x="24" y="59"/>
                  </a:lnTo>
                  <a:lnTo>
                    <a:pt x="19" y="54"/>
                  </a:lnTo>
                  <a:lnTo>
                    <a:pt x="16" y="53"/>
                  </a:lnTo>
                  <a:lnTo>
                    <a:pt x="11" y="48"/>
                  </a:lnTo>
                  <a:lnTo>
                    <a:pt x="11" y="48"/>
                  </a:lnTo>
                  <a:lnTo>
                    <a:pt x="6" y="43"/>
                  </a:lnTo>
                  <a:lnTo>
                    <a:pt x="5" y="43"/>
                  </a:lnTo>
                  <a:lnTo>
                    <a:pt x="0" y="40"/>
                  </a:lnTo>
                  <a:lnTo>
                    <a:pt x="0" y="40"/>
                  </a:lnTo>
                  <a:lnTo>
                    <a:pt x="0" y="40"/>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6" name="Freeform 56"/>
            <p:cNvSpPr>
              <a:spLocks/>
            </p:cNvSpPr>
            <p:nvPr/>
          </p:nvSpPr>
          <p:spPr bwMode="auto">
            <a:xfrm>
              <a:off x="4781550" y="5421313"/>
              <a:ext cx="106363" cy="165100"/>
            </a:xfrm>
            <a:custGeom>
              <a:avLst/>
              <a:gdLst/>
              <a:ahLst/>
              <a:cxnLst>
                <a:cxn ang="0">
                  <a:pos x="11" y="0"/>
                </a:cxn>
                <a:cxn ang="0">
                  <a:pos x="11" y="0"/>
                </a:cxn>
                <a:cxn ang="0">
                  <a:pos x="13" y="0"/>
                </a:cxn>
                <a:cxn ang="0">
                  <a:pos x="15" y="0"/>
                </a:cxn>
                <a:cxn ang="0">
                  <a:pos x="20" y="2"/>
                </a:cxn>
                <a:cxn ang="0">
                  <a:pos x="24" y="2"/>
                </a:cxn>
                <a:cxn ang="0">
                  <a:pos x="29" y="7"/>
                </a:cxn>
                <a:cxn ang="0">
                  <a:pos x="34" y="12"/>
                </a:cxn>
                <a:cxn ang="0">
                  <a:pos x="43" y="18"/>
                </a:cxn>
                <a:cxn ang="0">
                  <a:pos x="46" y="23"/>
                </a:cxn>
                <a:cxn ang="0">
                  <a:pos x="51" y="30"/>
                </a:cxn>
                <a:cxn ang="0">
                  <a:pos x="56" y="38"/>
                </a:cxn>
                <a:cxn ang="0">
                  <a:pos x="61" y="48"/>
                </a:cxn>
                <a:cxn ang="0">
                  <a:pos x="61" y="58"/>
                </a:cxn>
                <a:cxn ang="0">
                  <a:pos x="65" y="71"/>
                </a:cxn>
                <a:cxn ang="0">
                  <a:pos x="65" y="85"/>
                </a:cxn>
                <a:cxn ang="0">
                  <a:pos x="67" y="104"/>
                </a:cxn>
                <a:cxn ang="0">
                  <a:pos x="64" y="100"/>
                </a:cxn>
                <a:cxn ang="0">
                  <a:pos x="62" y="100"/>
                </a:cxn>
                <a:cxn ang="0">
                  <a:pos x="56" y="99"/>
                </a:cxn>
                <a:cxn ang="0">
                  <a:pos x="51" y="99"/>
                </a:cxn>
                <a:cxn ang="0">
                  <a:pos x="41" y="94"/>
                </a:cxn>
                <a:cxn ang="0">
                  <a:pos x="36" y="90"/>
                </a:cxn>
                <a:cxn ang="0">
                  <a:pos x="28" y="85"/>
                </a:cxn>
                <a:cxn ang="0">
                  <a:pos x="23" y="82"/>
                </a:cxn>
                <a:cxn ang="0">
                  <a:pos x="13" y="72"/>
                </a:cxn>
                <a:cxn ang="0">
                  <a:pos x="8" y="67"/>
                </a:cxn>
                <a:cxn ang="0">
                  <a:pos x="3" y="58"/>
                </a:cxn>
                <a:cxn ang="0">
                  <a:pos x="2" y="49"/>
                </a:cxn>
                <a:cxn ang="0">
                  <a:pos x="0" y="36"/>
                </a:cxn>
                <a:cxn ang="0">
                  <a:pos x="2" y="26"/>
                </a:cxn>
                <a:cxn ang="0">
                  <a:pos x="5" y="12"/>
                </a:cxn>
                <a:cxn ang="0">
                  <a:pos x="11" y="0"/>
                </a:cxn>
                <a:cxn ang="0">
                  <a:pos x="11" y="0"/>
                </a:cxn>
              </a:cxnLst>
              <a:rect l="0" t="0" r="r" b="b"/>
              <a:pathLst>
                <a:path w="67" h="104">
                  <a:moveTo>
                    <a:pt x="11" y="0"/>
                  </a:moveTo>
                  <a:lnTo>
                    <a:pt x="11" y="0"/>
                  </a:lnTo>
                  <a:lnTo>
                    <a:pt x="13" y="0"/>
                  </a:lnTo>
                  <a:lnTo>
                    <a:pt x="15" y="0"/>
                  </a:lnTo>
                  <a:lnTo>
                    <a:pt x="20" y="2"/>
                  </a:lnTo>
                  <a:lnTo>
                    <a:pt x="24" y="2"/>
                  </a:lnTo>
                  <a:lnTo>
                    <a:pt x="29" y="7"/>
                  </a:lnTo>
                  <a:lnTo>
                    <a:pt x="34" y="12"/>
                  </a:lnTo>
                  <a:lnTo>
                    <a:pt x="43" y="18"/>
                  </a:lnTo>
                  <a:lnTo>
                    <a:pt x="46" y="23"/>
                  </a:lnTo>
                  <a:lnTo>
                    <a:pt x="51" y="30"/>
                  </a:lnTo>
                  <a:lnTo>
                    <a:pt x="56" y="38"/>
                  </a:lnTo>
                  <a:lnTo>
                    <a:pt x="61" y="48"/>
                  </a:lnTo>
                  <a:lnTo>
                    <a:pt x="61" y="58"/>
                  </a:lnTo>
                  <a:lnTo>
                    <a:pt x="65" y="71"/>
                  </a:lnTo>
                  <a:lnTo>
                    <a:pt x="65" y="85"/>
                  </a:lnTo>
                  <a:lnTo>
                    <a:pt x="67" y="104"/>
                  </a:lnTo>
                  <a:lnTo>
                    <a:pt x="64" y="100"/>
                  </a:lnTo>
                  <a:lnTo>
                    <a:pt x="62" y="100"/>
                  </a:lnTo>
                  <a:lnTo>
                    <a:pt x="56" y="99"/>
                  </a:lnTo>
                  <a:lnTo>
                    <a:pt x="51" y="99"/>
                  </a:lnTo>
                  <a:lnTo>
                    <a:pt x="41" y="94"/>
                  </a:lnTo>
                  <a:lnTo>
                    <a:pt x="36" y="90"/>
                  </a:lnTo>
                  <a:lnTo>
                    <a:pt x="28" y="85"/>
                  </a:lnTo>
                  <a:lnTo>
                    <a:pt x="23" y="82"/>
                  </a:lnTo>
                  <a:lnTo>
                    <a:pt x="13" y="72"/>
                  </a:lnTo>
                  <a:lnTo>
                    <a:pt x="8" y="67"/>
                  </a:lnTo>
                  <a:lnTo>
                    <a:pt x="3" y="58"/>
                  </a:lnTo>
                  <a:lnTo>
                    <a:pt x="2" y="49"/>
                  </a:lnTo>
                  <a:lnTo>
                    <a:pt x="0" y="36"/>
                  </a:lnTo>
                  <a:lnTo>
                    <a:pt x="2" y="26"/>
                  </a:lnTo>
                  <a:lnTo>
                    <a:pt x="5" y="12"/>
                  </a:lnTo>
                  <a:lnTo>
                    <a:pt x="11" y="0"/>
                  </a:lnTo>
                  <a:lnTo>
                    <a:pt x="11" y="0"/>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7" name="Freeform 57"/>
            <p:cNvSpPr>
              <a:spLocks/>
            </p:cNvSpPr>
            <p:nvPr/>
          </p:nvSpPr>
          <p:spPr bwMode="auto">
            <a:xfrm>
              <a:off x="4768850" y="5437188"/>
              <a:ext cx="220663" cy="47625"/>
            </a:xfrm>
            <a:custGeom>
              <a:avLst/>
              <a:gdLst/>
              <a:ahLst/>
              <a:cxnLst>
                <a:cxn ang="0">
                  <a:pos x="5" y="0"/>
                </a:cxn>
                <a:cxn ang="0">
                  <a:pos x="10" y="0"/>
                </a:cxn>
                <a:cxn ang="0">
                  <a:pos x="19" y="3"/>
                </a:cxn>
                <a:cxn ang="0">
                  <a:pos x="37" y="7"/>
                </a:cxn>
                <a:cxn ang="0">
                  <a:pos x="57" y="12"/>
                </a:cxn>
                <a:cxn ang="0">
                  <a:pos x="77" y="12"/>
                </a:cxn>
                <a:cxn ang="0">
                  <a:pos x="100" y="13"/>
                </a:cxn>
                <a:cxn ang="0">
                  <a:pos x="119" y="10"/>
                </a:cxn>
                <a:cxn ang="0">
                  <a:pos x="134" y="10"/>
                </a:cxn>
                <a:cxn ang="0">
                  <a:pos x="134" y="10"/>
                </a:cxn>
                <a:cxn ang="0">
                  <a:pos x="134" y="10"/>
                </a:cxn>
                <a:cxn ang="0">
                  <a:pos x="134" y="10"/>
                </a:cxn>
                <a:cxn ang="0">
                  <a:pos x="134" y="10"/>
                </a:cxn>
                <a:cxn ang="0">
                  <a:pos x="134" y="10"/>
                </a:cxn>
                <a:cxn ang="0">
                  <a:pos x="134" y="13"/>
                </a:cxn>
                <a:cxn ang="0">
                  <a:pos x="134" y="15"/>
                </a:cxn>
                <a:cxn ang="0">
                  <a:pos x="136" y="20"/>
                </a:cxn>
                <a:cxn ang="0">
                  <a:pos x="129" y="20"/>
                </a:cxn>
                <a:cxn ang="0">
                  <a:pos x="116" y="23"/>
                </a:cxn>
                <a:cxn ang="0">
                  <a:pos x="100" y="25"/>
                </a:cxn>
                <a:cxn ang="0">
                  <a:pos x="80" y="30"/>
                </a:cxn>
                <a:cxn ang="0">
                  <a:pos x="57" y="28"/>
                </a:cxn>
                <a:cxn ang="0">
                  <a:pos x="32" y="23"/>
                </a:cxn>
                <a:cxn ang="0">
                  <a:pos x="10" y="18"/>
                </a:cxn>
                <a:cxn ang="0">
                  <a:pos x="0" y="12"/>
                </a:cxn>
                <a:cxn ang="0">
                  <a:pos x="0" y="12"/>
                </a:cxn>
                <a:cxn ang="0">
                  <a:pos x="0" y="8"/>
                </a:cxn>
                <a:cxn ang="0">
                  <a:pos x="0" y="8"/>
                </a:cxn>
                <a:cxn ang="0">
                  <a:pos x="0" y="3"/>
                </a:cxn>
                <a:cxn ang="0">
                  <a:pos x="0" y="3"/>
                </a:cxn>
                <a:cxn ang="0">
                  <a:pos x="0" y="0"/>
                </a:cxn>
                <a:cxn ang="0">
                  <a:pos x="0" y="0"/>
                </a:cxn>
                <a:cxn ang="0">
                  <a:pos x="5" y="0"/>
                </a:cxn>
              </a:cxnLst>
              <a:rect l="0" t="0" r="r" b="b"/>
              <a:pathLst>
                <a:path w="139" h="30">
                  <a:moveTo>
                    <a:pt x="5" y="0"/>
                  </a:moveTo>
                  <a:lnTo>
                    <a:pt x="5" y="0"/>
                  </a:lnTo>
                  <a:lnTo>
                    <a:pt x="6" y="0"/>
                  </a:lnTo>
                  <a:lnTo>
                    <a:pt x="10" y="0"/>
                  </a:lnTo>
                  <a:lnTo>
                    <a:pt x="14" y="3"/>
                  </a:lnTo>
                  <a:lnTo>
                    <a:pt x="19" y="3"/>
                  </a:lnTo>
                  <a:lnTo>
                    <a:pt x="28" y="7"/>
                  </a:lnTo>
                  <a:lnTo>
                    <a:pt x="37" y="7"/>
                  </a:lnTo>
                  <a:lnTo>
                    <a:pt x="47" y="12"/>
                  </a:lnTo>
                  <a:lnTo>
                    <a:pt x="57" y="12"/>
                  </a:lnTo>
                  <a:lnTo>
                    <a:pt x="67" y="12"/>
                  </a:lnTo>
                  <a:lnTo>
                    <a:pt x="77" y="12"/>
                  </a:lnTo>
                  <a:lnTo>
                    <a:pt x="90" y="15"/>
                  </a:lnTo>
                  <a:lnTo>
                    <a:pt x="100" y="13"/>
                  </a:lnTo>
                  <a:lnTo>
                    <a:pt x="110" y="13"/>
                  </a:lnTo>
                  <a:lnTo>
                    <a:pt x="119" y="10"/>
                  </a:lnTo>
                  <a:lnTo>
                    <a:pt x="134" y="10"/>
                  </a:lnTo>
                  <a:lnTo>
                    <a:pt x="134" y="10"/>
                  </a:lnTo>
                  <a:lnTo>
                    <a:pt x="134" y="10"/>
                  </a:lnTo>
                  <a:lnTo>
                    <a:pt x="134" y="10"/>
                  </a:lnTo>
                  <a:lnTo>
                    <a:pt x="134" y="10"/>
                  </a:lnTo>
                  <a:lnTo>
                    <a:pt x="134" y="10"/>
                  </a:lnTo>
                  <a:lnTo>
                    <a:pt x="134" y="10"/>
                  </a:lnTo>
                  <a:lnTo>
                    <a:pt x="134" y="10"/>
                  </a:lnTo>
                  <a:lnTo>
                    <a:pt x="134" y="10"/>
                  </a:lnTo>
                  <a:lnTo>
                    <a:pt x="134" y="10"/>
                  </a:lnTo>
                  <a:lnTo>
                    <a:pt x="134" y="10"/>
                  </a:lnTo>
                  <a:lnTo>
                    <a:pt x="134" y="10"/>
                  </a:lnTo>
                  <a:lnTo>
                    <a:pt x="134" y="13"/>
                  </a:lnTo>
                  <a:lnTo>
                    <a:pt x="134" y="13"/>
                  </a:lnTo>
                  <a:lnTo>
                    <a:pt x="134" y="15"/>
                  </a:lnTo>
                  <a:lnTo>
                    <a:pt x="134" y="15"/>
                  </a:lnTo>
                  <a:lnTo>
                    <a:pt x="139" y="20"/>
                  </a:lnTo>
                  <a:lnTo>
                    <a:pt x="136" y="20"/>
                  </a:lnTo>
                  <a:lnTo>
                    <a:pt x="134" y="20"/>
                  </a:lnTo>
                  <a:lnTo>
                    <a:pt x="129" y="20"/>
                  </a:lnTo>
                  <a:lnTo>
                    <a:pt x="126" y="23"/>
                  </a:lnTo>
                  <a:lnTo>
                    <a:pt x="116" y="23"/>
                  </a:lnTo>
                  <a:lnTo>
                    <a:pt x="110" y="25"/>
                  </a:lnTo>
                  <a:lnTo>
                    <a:pt x="100" y="25"/>
                  </a:lnTo>
                  <a:lnTo>
                    <a:pt x="93" y="30"/>
                  </a:lnTo>
                  <a:lnTo>
                    <a:pt x="80" y="30"/>
                  </a:lnTo>
                  <a:lnTo>
                    <a:pt x="70" y="30"/>
                  </a:lnTo>
                  <a:lnTo>
                    <a:pt x="57" y="28"/>
                  </a:lnTo>
                  <a:lnTo>
                    <a:pt x="47" y="28"/>
                  </a:lnTo>
                  <a:lnTo>
                    <a:pt x="32" y="23"/>
                  </a:lnTo>
                  <a:lnTo>
                    <a:pt x="23" y="23"/>
                  </a:lnTo>
                  <a:lnTo>
                    <a:pt x="10" y="18"/>
                  </a:lnTo>
                  <a:lnTo>
                    <a:pt x="0" y="15"/>
                  </a:lnTo>
                  <a:lnTo>
                    <a:pt x="0" y="12"/>
                  </a:lnTo>
                  <a:lnTo>
                    <a:pt x="0" y="12"/>
                  </a:lnTo>
                  <a:lnTo>
                    <a:pt x="0" y="12"/>
                  </a:lnTo>
                  <a:lnTo>
                    <a:pt x="0" y="12"/>
                  </a:lnTo>
                  <a:lnTo>
                    <a:pt x="0" y="8"/>
                  </a:lnTo>
                  <a:lnTo>
                    <a:pt x="0" y="8"/>
                  </a:lnTo>
                  <a:lnTo>
                    <a:pt x="0" y="8"/>
                  </a:lnTo>
                  <a:lnTo>
                    <a:pt x="0" y="8"/>
                  </a:lnTo>
                  <a:lnTo>
                    <a:pt x="0" y="3"/>
                  </a:lnTo>
                  <a:lnTo>
                    <a:pt x="0" y="3"/>
                  </a:lnTo>
                  <a:lnTo>
                    <a:pt x="0" y="3"/>
                  </a:lnTo>
                  <a:lnTo>
                    <a:pt x="0" y="3"/>
                  </a:lnTo>
                  <a:lnTo>
                    <a:pt x="0" y="0"/>
                  </a:lnTo>
                  <a:lnTo>
                    <a:pt x="0" y="0"/>
                  </a:lnTo>
                  <a:lnTo>
                    <a:pt x="0" y="0"/>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8" name="Freeform 58"/>
            <p:cNvSpPr>
              <a:spLocks/>
            </p:cNvSpPr>
            <p:nvPr/>
          </p:nvSpPr>
          <p:spPr bwMode="auto">
            <a:xfrm>
              <a:off x="4765675" y="5484813"/>
              <a:ext cx="215900" cy="158750"/>
            </a:xfrm>
            <a:custGeom>
              <a:avLst/>
              <a:gdLst/>
              <a:ahLst/>
              <a:cxnLst>
                <a:cxn ang="0">
                  <a:pos x="2" y="0"/>
                </a:cxn>
                <a:cxn ang="0">
                  <a:pos x="2" y="0"/>
                </a:cxn>
                <a:cxn ang="0">
                  <a:pos x="3" y="0"/>
                </a:cxn>
                <a:cxn ang="0">
                  <a:pos x="12" y="0"/>
                </a:cxn>
                <a:cxn ang="0">
                  <a:pos x="18" y="1"/>
                </a:cxn>
                <a:cxn ang="0">
                  <a:pos x="28" y="1"/>
                </a:cxn>
                <a:cxn ang="0">
                  <a:pos x="38" y="4"/>
                </a:cxn>
                <a:cxn ang="0">
                  <a:pos x="48" y="4"/>
                </a:cxn>
                <a:cxn ang="0">
                  <a:pos x="53" y="9"/>
                </a:cxn>
                <a:cxn ang="0">
                  <a:pos x="53" y="9"/>
                </a:cxn>
                <a:cxn ang="0">
                  <a:pos x="61" y="11"/>
                </a:cxn>
                <a:cxn ang="0">
                  <a:pos x="71" y="14"/>
                </a:cxn>
                <a:cxn ang="0">
                  <a:pos x="80" y="19"/>
                </a:cxn>
                <a:cxn ang="0">
                  <a:pos x="90" y="26"/>
                </a:cxn>
                <a:cxn ang="0">
                  <a:pos x="102" y="34"/>
                </a:cxn>
                <a:cxn ang="0">
                  <a:pos x="112" y="44"/>
                </a:cxn>
                <a:cxn ang="0">
                  <a:pos x="116" y="49"/>
                </a:cxn>
                <a:cxn ang="0">
                  <a:pos x="116" y="49"/>
                </a:cxn>
                <a:cxn ang="0">
                  <a:pos x="118" y="50"/>
                </a:cxn>
                <a:cxn ang="0">
                  <a:pos x="121" y="57"/>
                </a:cxn>
                <a:cxn ang="0">
                  <a:pos x="126" y="62"/>
                </a:cxn>
                <a:cxn ang="0">
                  <a:pos x="126" y="72"/>
                </a:cxn>
                <a:cxn ang="0">
                  <a:pos x="131" y="82"/>
                </a:cxn>
                <a:cxn ang="0">
                  <a:pos x="133" y="91"/>
                </a:cxn>
                <a:cxn ang="0">
                  <a:pos x="133" y="96"/>
                </a:cxn>
                <a:cxn ang="0">
                  <a:pos x="128" y="95"/>
                </a:cxn>
                <a:cxn ang="0">
                  <a:pos x="123" y="90"/>
                </a:cxn>
                <a:cxn ang="0">
                  <a:pos x="113" y="86"/>
                </a:cxn>
                <a:cxn ang="0">
                  <a:pos x="107" y="82"/>
                </a:cxn>
                <a:cxn ang="0">
                  <a:pos x="97" y="77"/>
                </a:cxn>
                <a:cxn ang="0">
                  <a:pos x="89" y="73"/>
                </a:cxn>
                <a:cxn ang="0">
                  <a:pos x="87" y="73"/>
                </a:cxn>
                <a:cxn ang="0">
                  <a:pos x="84" y="70"/>
                </a:cxn>
                <a:cxn ang="0">
                  <a:pos x="77" y="68"/>
                </a:cxn>
                <a:cxn ang="0">
                  <a:pos x="62" y="64"/>
                </a:cxn>
                <a:cxn ang="0">
                  <a:pos x="46" y="57"/>
                </a:cxn>
                <a:cxn ang="0">
                  <a:pos x="31" y="47"/>
                </a:cxn>
                <a:cxn ang="0">
                  <a:pos x="15" y="36"/>
                </a:cxn>
                <a:cxn ang="0">
                  <a:pos x="5" y="21"/>
                </a:cxn>
                <a:cxn ang="0">
                  <a:pos x="0" y="6"/>
                </a:cxn>
                <a:cxn ang="0">
                  <a:pos x="2" y="0"/>
                </a:cxn>
              </a:cxnLst>
              <a:rect l="0" t="0" r="r" b="b"/>
              <a:pathLst>
                <a:path w="136" h="100">
                  <a:moveTo>
                    <a:pt x="2" y="0"/>
                  </a:moveTo>
                  <a:lnTo>
                    <a:pt x="2" y="0"/>
                  </a:lnTo>
                  <a:lnTo>
                    <a:pt x="2" y="0"/>
                  </a:lnTo>
                  <a:lnTo>
                    <a:pt x="2" y="0"/>
                  </a:lnTo>
                  <a:lnTo>
                    <a:pt x="3" y="0"/>
                  </a:lnTo>
                  <a:lnTo>
                    <a:pt x="3" y="0"/>
                  </a:lnTo>
                  <a:lnTo>
                    <a:pt x="8" y="0"/>
                  </a:lnTo>
                  <a:lnTo>
                    <a:pt x="12" y="0"/>
                  </a:lnTo>
                  <a:lnTo>
                    <a:pt x="16" y="1"/>
                  </a:lnTo>
                  <a:lnTo>
                    <a:pt x="18" y="1"/>
                  </a:lnTo>
                  <a:lnTo>
                    <a:pt x="23" y="1"/>
                  </a:lnTo>
                  <a:lnTo>
                    <a:pt x="28" y="1"/>
                  </a:lnTo>
                  <a:lnTo>
                    <a:pt x="33" y="4"/>
                  </a:lnTo>
                  <a:lnTo>
                    <a:pt x="38" y="4"/>
                  </a:lnTo>
                  <a:lnTo>
                    <a:pt x="43" y="4"/>
                  </a:lnTo>
                  <a:lnTo>
                    <a:pt x="48" y="4"/>
                  </a:lnTo>
                  <a:lnTo>
                    <a:pt x="53" y="9"/>
                  </a:lnTo>
                  <a:lnTo>
                    <a:pt x="53" y="9"/>
                  </a:lnTo>
                  <a:lnTo>
                    <a:pt x="53" y="9"/>
                  </a:lnTo>
                  <a:lnTo>
                    <a:pt x="53" y="9"/>
                  </a:lnTo>
                  <a:lnTo>
                    <a:pt x="57" y="11"/>
                  </a:lnTo>
                  <a:lnTo>
                    <a:pt x="61" y="11"/>
                  </a:lnTo>
                  <a:lnTo>
                    <a:pt x="66" y="14"/>
                  </a:lnTo>
                  <a:lnTo>
                    <a:pt x="71" y="14"/>
                  </a:lnTo>
                  <a:lnTo>
                    <a:pt x="75" y="19"/>
                  </a:lnTo>
                  <a:lnTo>
                    <a:pt x="80" y="19"/>
                  </a:lnTo>
                  <a:lnTo>
                    <a:pt x="85" y="24"/>
                  </a:lnTo>
                  <a:lnTo>
                    <a:pt x="90" y="26"/>
                  </a:lnTo>
                  <a:lnTo>
                    <a:pt x="97" y="31"/>
                  </a:lnTo>
                  <a:lnTo>
                    <a:pt x="102" y="34"/>
                  </a:lnTo>
                  <a:lnTo>
                    <a:pt x="107" y="39"/>
                  </a:lnTo>
                  <a:lnTo>
                    <a:pt x="112" y="44"/>
                  </a:lnTo>
                  <a:lnTo>
                    <a:pt x="116" y="49"/>
                  </a:lnTo>
                  <a:lnTo>
                    <a:pt x="116" y="49"/>
                  </a:lnTo>
                  <a:lnTo>
                    <a:pt x="116" y="49"/>
                  </a:lnTo>
                  <a:lnTo>
                    <a:pt x="116" y="49"/>
                  </a:lnTo>
                  <a:lnTo>
                    <a:pt x="118" y="50"/>
                  </a:lnTo>
                  <a:lnTo>
                    <a:pt x="118" y="50"/>
                  </a:lnTo>
                  <a:lnTo>
                    <a:pt x="121" y="55"/>
                  </a:lnTo>
                  <a:lnTo>
                    <a:pt x="121" y="57"/>
                  </a:lnTo>
                  <a:lnTo>
                    <a:pt x="126" y="62"/>
                  </a:lnTo>
                  <a:lnTo>
                    <a:pt x="126" y="62"/>
                  </a:lnTo>
                  <a:lnTo>
                    <a:pt x="126" y="67"/>
                  </a:lnTo>
                  <a:lnTo>
                    <a:pt x="126" y="72"/>
                  </a:lnTo>
                  <a:lnTo>
                    <a:pt x="131" y="77"/>
                  </a:lnTo>
                  <a:lnTo>
                    <a:pt x="131" y="82"/>
                  </a:lnTo>
                  <a:lnTo>
                    <a:pt x="133" y="86"/>
                  </a:lnTo>
                  <a:lnTo>
                    <a:pt x="133" y="91"/>
                  </a:lnTo>
                  <a:lnTo>
                    <a:pt x="136" y="100"/>
                  </a:lnTo>
                  <a:lnTo>
                    <a:pt x="133" y="96"/>
                  </a:lnTo>
                  <a:lnTo>
                    <a:pt x="133" y="96"/>
                  </a:lnTo>
                  <a:lnTo>
                    <a:pt x="128" y="95"/>
                  </a:lnTo>
                  <a:lnTo>
                    <a:pt x="128" y="95"/>
                  </a:lnTo>
                  <a:lnTo>
                    <a:pt x="123" y="90"/>
                  </a:lnTo>
                  <a:lnTo>
                    <a:pt x="118" y="90"/>
                  </a:lnTo>
                  <a:lnTo>
                    <a:pt x="113" y="86"/>
                  </a:lnTo>
                  <a:lnTo>
                    <a:pt x="112" y="86"/>
                  </a:lnTo>
                  <a:lnTo>
                    <a:pt x="107" y="82"/>
                  </a:lnTo>
                  <a:lnTo>
                    <a:pt x="102" y="82"/>
                  </a:lnTo>
                  <a:lnTo>
                    <a:pt x="97" y="77"/>
                  </a:lnTo>
                  <a:lnTo>
                    <a:pt x="94" y="77"/>
                  </a:lnTo>
                  <a:lnTo>
                    <a:pt x="89" y="73"/>
                  </a:lnTo>
                  <a:lnTo>
                    <a:pt x="89" y="73"/>
                  </a:lnTo>
                  <a:lnTo>
                    <a:pt x="87" y="73"/>
                  </a:lnTo>
                  <a:lnTo>
                    <a:pt x="87" y="73"/>
                  </a:lnTo>
                  <a:lnTo>
                    <a:pt x="84" y="70"/>
                  </a:lnTo>
                  <a:lnTo>
                    <a:pt x="82" y="70"/>
                  </a:lnTo>
                  <a:lnTo>
                    <a:pt x="77" y="68"/>
                  </a:lnTo>
                  <a:lnTo>
                    <a:pt x="72" y="68"/>
                  </a:lnTo>
                  <a:lnTo>
                    <a:pt x="62" y="64"/>
                  </a:lnTo>
                  <a:lnTo>
                    <a:pt x="56" y="62"/>
                  </a:lnTo>
                  <a:lnTo>
                    <a:pt x="46" y="57"/>
                  </a:lnTo>
                  <a:lnTo>
                    <a:pt x="41" y="55"/>
                  </a:lnTo>
                  <a:lnTo>
                    <a:pt x="31" y="47"/>
                  </a:lnTo>
                  <a:lnTo>
                    <a:pt x="23" y="42"/>
                  </a:lnTo>
                  <a:lnTo>
                    <a:pt x="15" y="36"/>
                  </a:lnTo>
                  <a:lnTo>
                    <a:pt x="10" y="31"/>
                  </a:lnTo>
                  <a:lnTo>
                    <a:pt x="5" y="21"/>
                  </a:lnTo>
                  <a:lnTo>
                    <a:pt x="2" y="16"/>
                  </a:lnTo>
                  <a:lnTo>
                    <a:pt x="0" y="6"/>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9" name="Freeform 59"/>
            <p:cNvSpPr>
              <a:spLocks/>
            </p:cNvSpPr>
            <p:nvPr/>
          </p:nvSpPr>
          <p:spPr bwMode="auto">
            <a:xfrm>
              <a:off x="4529138" y="5429251"/>
              <a:ext cx="414338" cy="234950"/>
            </a:xfrm>
            <a:custGeom>
              <a:avLst/>
              <a:gdLst/>
              <a:ahLst/>
              <a:cxnLst>
                <a:cxn ang="0">
                  <a:pos x="3" y="30"/>
                </a:cxn>
                <a:cxn ang="0">
                  <a:pos x="0" y="38"/>
                </a:cxn>
                <a:cxn ang="0">
                  <a:pos x="0" y="54"/>
                </a:cxn>
                <a:cxn ang="0">
                  <a:pos x="0" y="69"/>
                </a:cxn>
                <a:cxn ang="0">
                  <a:pos x="6" y="89"/>
                </a:cxn>
                <a:cxn ang="0">
                  <a:pos x="16" y="103"/>
                </a:cxn>
                <a:cxn ang="0">
                  <a:pos x="21" y="107"/>
                </a:cxn>
                <a:cxn ang="0">
                  <a:pos x="31" y="115"/>
                </a:cxn>
                <a:cxn ang="0">
                  <a:pos x="47" y="123"/>
                </a:cxn>
                <a:cxn ang="0">
                  <a:pos x="70" y="128"/>
                </a:cxn>
                <a:cxn ang="0">
                  <a:pos x="102" y="130"/>
                </a:cxn>
                <a:cxn ang="0">
                  <a:pos x="108" y="126"/>
                </a:cxn>
                <a:cxn ang="0">
                  <a:pos x="126" y="126"/>
                </a:cxn>
                <a:cxn ang="0">
                  <a:pos x="156" y="126"/>
                </a:cxn>
                <a:cxn ang="0">
                  <a:pos x="185" y="130"/>
                </a:cxn>
                <a:cxn ang="0">
                  <a:pos x="215" y="139"/>
                </a:cxn>
                <a:cxn ang="0">
                  <a:pos x="226" y="144"/>
                </a:cxn>
                <a:cxn ang="0">
                  <a:pos x="231" y="144"/>
                </a:cxn>
                <a:cxn ang="0">
                  <a:pos x="244" y="148"/>
                </a:cxn>
                <a:cxn ang="0">
                  <a:pos x="251" y="141"/>
                </a:cxn>
                <a:cxn ang="0">
                  <a:pos x="257" y="131"/>
                </a:cxn>
                <a:cxn ang="0">
                  <a:pos x="259" y="117"/>
                </a:cxn>
                <a:cxn ang="0">
                  <a:pos x="259" y="108"/>
                </a:cxn>
                <a:cxn ang="0">
                  <a:pos x="251" y="94"/>
                </a:cxn>
                <a:cxn ang="0">
                  <a:pos x="241" y="74"/>
                </a:cxn>
                <a:cxn ang="0">
                  <a:pos x="216" y="58"/>
                </a:cxn>
                <a:cxn ang="0">
                  <a:pos x="180" y="44"/>
                </a:cxn>
                <a:cxn ang="0">
                  <a:pos x="175" y="41"/>
                </a:cxn>
                <a:cxn ang="0">
                  <a:pos x="169" y="39"/>
                </a:cxn>
                <a:cxn ang="0">
                  <a:pos x="159" y="35"/>
                </a:cxn>
                <a:cxn ang="0">
                  <a:pos x="149" y="31"/>
                </a:cxn>
                <a:cxn ang="0">
                  <a:pos x="136" y="25"/>
                </a:cxn>
                <a:cxn ang="0">
                  <a:pos x="133" y="21"/>
                </a:cxn>
                <a:cxn ang="0">
                  <a:pos x="126" y="15"/>
                </a:cxn>
                <a:cxn ang="0">
                  <a:pos x="126" y="15"/>
                </a:cxn>
                <a:cxn ang="0">
                  <a:pos x="120" y="5"/>
                </a:cxn>
                <a:cxn ang="0">
                  <a:pos x="120" y="0"/>
                </a:cxn>
                <a:cxn ang="0">
                  <a:pos x="118" y="0"/>
                </a:cxn>
                <a:cxn ang="0">
                  <a:pos x="110" y="5"/>
                </a:cxn>
                <a:cxn ang="0">
                  <a:pos x="87" y="13"/>
                </a:cxn>
                <a:cxn ang="0">
                  <a:pos x="62" y="21"/>
                </a:cxn>
                <a:cxn ang="0">
                  <a:pos x="34" y="26"/>
                </a:cxn>
                <a:cxn ang="0">
                  <a:pos x="6" y="30"/>
                </a:cxn>
              </a:cxnLst>
              <a:rect l="0" t="0" r="r" b="b"/>
              <a:pathLst>
                <a:path w="261" h="148">
                  <a:moveTo>
                    <a:pt x="6" y="30"/>
                  </a:moveTo>
                  <a:lnTo>
                    <a:pt x="3" y="30"/>
                  </a:lnTo>
                  <a:lnTo>
                    <a:pt x="3" y="30"/>
                  </a:lnTo>
                  <a:lnTo>
                    <a:pt x="3" y="30"/>
                  </a:lnTo>
                  <a:lnTo>
                    <a:pt x="3" y="35"/>
                  </a:lnTo>
                  <a:lnTo>
                    <a:pt x="0" y="38"/>
                  </a:lnTo>
                  <a:lnTo>
                    <a:pt x="0" y="43"/>
                  </a:lnTo>
                  <a:lnTo>
                    <a:pt x="0" y="48"/>
                  </a:lnTo>
                  <a:lnTo>
                    <a:pt x="0" y="54"/>
                  </a:lnTo>
                  <a:lnTo>
                    <a:pt x="0" y="59"/>
                  </a:lnTo>
                  <a:lnTo>
                    <a:pt x="0" y="64"/>
                  </a:lnTo>
                  <a:lnTo>
                    <a:pt x="0" y="69"/>
                  </a:lnTo>
                  <a:lnTo>
                    <a:pt x="2" y="77"/>
                  </a:lnTo>
                  <a:lnTo>
                    <a:pt x="2" y="82"/>
                  </a:lnTo>
                  <a:lnTo>
                    <a:pt x="6" y="89"/>
                  </a:lnTo>
                  <a:lnTo>
                    <a:pt x="11" y="94"/>
                  </a:lnTo>
                  <a:lnTo>
                    <a:pt x="16" y="103"/>
                  </a:lnTo>
                  <a:lnTo>
                    <a:pt x="16" y="103"/>
                  </a:lnTo>
                  <a:lnTo>
                    <a:pt x="16" y="103"/>
                  </a:lnTo>
                  <a:lnTo>
                    <a:pt x="16" y="103"/>
                  </a:lnTo>
                  <a:lnTo>
                    <a:pt x="21" y="107"/>
                  </a:lnTo>
                  <a:lnTo>
                    <a:pt x="21" y="107"/>
                  </a:lnTo>
                  <a:lnTo>
                    <a:pt x="26" y="112"/>
                  </a:lnTo>
                  <a:lnTo>
                    <a:pt x="31" y="115"/>
                  </a:lnTo>
                  <a:lnTo>
                    <a:pt x="38" y="120"/>
                  </a:lnTo>
                  <a:lnTo>
                    <a:pt x="43" y="120"/>
                  </a:lnTo>
                  <a:lnTo>
                    <a:pt x="47" y="123"/>
                  </a:lnTo>
                  <a:lnTo>
                    <a:pt x="52" y="123"/>
                  </a:lnTo>
                  <a:lnTo>
                    <a:pt x="62" y="128"/>
                  </a:lnTo>
                  <a:lnTo>
                    <a:pt x="70" y="128"/>
                  </a:lnTo>
                  <a:lnTo>
                    <a:pt x="80" y="130"/>
                  </a:lnTo>
                  <a:lnTo>
                    <a:pt x="90" y="130"/>
                  </a:lnTo>
                  <a:lnTo>
                    <a:pt x="102" y="130"/>
                  </a:lnTo>
                  <a:lnTo>
                    <a:pt x="102" y="126"/>
                  </a:lnTo>
                  <a:lnTo>
                    <a:pt x="103" y="126"/>
                  </a:lnTo>
                  <a:lnTo>
                    <a:pt x="108" y="126"/>
                  </a:lnTo>
                  <a:lnTo>
                    <a:pt x="113" y="126"/>
                  </a:lnTo>
                  <a:lnTo>
                    <a:pt x="118" y="126"/>
                  </a:lnTo>
                  <a:lnTo>
                    <a:pt x="126" y="126"/>
                  </a:lnTo>
                  <a:lnTo>
                    <a:pt x="136" y="126"/>
                  </a:lnTo>
                  <a:lnTo>
                    <a:pt x="146" y="126"/>
                  </a:lnTo>
                  <a:lnTo>
                    <a:pt x="156" y="126"/>
                  </a:lnTo>
                  <a:lnTo>
                    <a:pt x="165" y="126"/>
                  </a:lnTo>
                  <a:lnTo>
                    <a:pt x="175" y="126"/>
                  </a:lnTo>
                  <a:lnTo>
                    <a:pt x="185" y="130"/>
                  </a:lnTo>
                  <a:lnTo>
                    <a:pt x="195" y="130"/>
                  </a:lnTo>
                  <a:lnTo>
                    <a:pt x="205" y="135"/>
                  </a:lnTo>
                  <a:lnTo>
                    <a:pt x="215" y="139"/>
                  </a:lnTo>
                  <a:lnTo>
                    <a:pt x="226" y="144"/>
                  </a:lnTo>
                  <a:lnTo>
                    <a:pt x="226" y="144"/>
                  </a:lnTo>
                  <a:lnTo>
                    <a:pt x="226" y="144"/>
                  </a:lnTo>
                  <a:lnTo>
                    <a:pt x="226" y="144"/>
                  </a:lnTo>
                  <a:lnTo>
                    <a:pt x="231" y="144"/>
                  </a:lnTo>
                  <a:lnTo>
                    <a:pt x="231" y="144"/>
                  </a:lnTo>
                  <a:lnTo>
                    <a:pt x="236" y="144"/>
                  </a:lnTo>
                  <a:lnTo>
                    <a:pt x="239" y="144"/>
                  </a:lnTo>
                  <a:lnTo>
                    <a:pt x="244" y="148"/>
                  </a:lnTo>
                  <a:lnTo>
                    <a:pt x="244" y="144"/>
                  </a:lnTo>
                  <a:lnTo>
                    <a:pt x="249" y="144"/>
                  </a:lnTo>
                  <a:lnTo>
                    <a:pt x="251" y="141"/>
                  </a:lnTo>
                  <a:lnTo>
                    <a:pt x="256" y="141"/>
                  </a:lnTo>
                  <a:lnTo>
                    <a:pt x="256" y="136"/>
                  </a:lnTo>
                  <a:lnTo>
                    <a:pt x="257" y="131"/>
                  </a:lnTo>
                  <a:lnTo>
                    <a:pt x="257" y="125"/>
                  </a:lnTo>
                  <a:lnTo>
                    <a:pt x="261" y="120"/>
                  </a:lnTo>
                  <a:lnTo>
                    <a:pt x="259" y="117"/>
                  </a:lnTo>
                  <a:lnTo>
                    <a:pt x="259" y="115"/>
                  </a:lnTo>
                  <a:lnTo>
                    <a:pt x="259" y="110"/>
                  </a:lnTo>
                  <a:lnTo>
                    <a:pt x="259" y="108"/>
                  </a:lnTo>
                  <a:lnTo>
                    <a:pt x="254" y="103"/>
                  </a:lnTo>
                  <a:lnTo>
                    <a:pt x="254" y="99"/>
                  </a:lnTo>
                  <a:lnTo>
                    <a:pt x="251" y="94"/>
                  </a:lnTo>
                  <a:lnTo>
                    <a:pt x="251" y="89"/>
                  </a:lnTo>
                  <a:lnTo>
                    <a:pt x="246" y="79"/>
                  </a:lnTo>
                  <a:lnTo>
                    <a:pt x="241" y="74"/>
                  </a:lnTo>
                  <a:lnTo>
                    <a:pt x="233" y="67"/>
                  </a:lnTo>
                  <a:lnTo>
                    <a:pt x="228" y="62"/>
                  </a:lnTo>
                  <a:lnTo>
                    <a:pt x="216" y="58"/>
                  </a:lnTo>
                  <a:lnTo>
                    <a:pt x="206" y="53"/>
                  </a:lnTo>
                  <a:lnTo>
                    <a:pt x="192" y="48"/>
                  </a:lnTo>
                  <a:lnTo>
                    <a:pt x="180" y="44"/>
                  </a:lnTo>
                  <a:lnTo>
                    <a:pt x="177" y="41"/>
                  </a:lnTo>
                  <a:lnTo>
                    <a:pt x="177" y="41"/>
                  </a:lnTo>
                  <a:lnTo>
                    <a:pt x="175" y="41"/>
                  </a:lnTo>
                  <a:lnTo>
                    <a:pt x="175" y="41"/>
                  </a:lnTo>
                  <a:lnTo>
                    <a:pt x="170" y="39"/>
                  </a:lnTo>
                  <a:lnTo>
                    <a:pt x="169" y="39"/>
                  </a:lnTo>
                  <a:lnTo>
                    <a:pt x="164" y="39"/>
                  </a:lnTo>
                  <a:lnTo>
                    <a:pt x="164" y="39"/>
                  </a:lnTo>
                  <a:lnTo>
                    <a:pt x="159" y="35"/>
                  </a:lnTo>
                  <a:lnTo>
                    <a:pt x="154" y="35"/>
                  </a:lnTo>
                  <a:lnTo>
                    <a:pt x="149" y="31"/>
                  </a:lnTo>
                  <a:lnTo>
                    <a:pt x="149" y="31"/>
                  </a:lnTo>
                  <a:lnTo>
                    <a:pt x="144" y="26"/>
                  </a:lnTo>
                  <a:lnTo>
                    <a:pt x="141" y="26"/>
                  </a:lnTo>
                  <a:lnTo>
                    <a:pt x="136" y="25"/>
                  </a:lnTo>
                  <a:lnTo>
                    <a:pt x="136" y="25"/>
                  </a:lnTo>
                  <a:lnTo>
                    <a:pt x="133" y="21"/>
                  </a:lnTo>
                  <a:lnTo>
                    <a:pt x="133" y="21"/>
                  </a:lnTo>
                  <a:lnTo>
                    <a:pt x="131" y="20"/>
                  </a:lnTo>
                  <a:lnTo>
                    <a:pt x="131" y="20"/>
                  </a:lnTo>
                  <a:lnTo>
                    <a:pt x="126" y="15"/>
                  </a:lnTo>
                  <a:lnTo>
                    <a:pt x="126" y="15"/>
                  </a:lnTo>
                  <a:lnTo>
                    <a:pt x="126" y="15"/>
                  </a:lnTo>
                  <a:lnTo>
                    <a:pt x="126" y="15"/>
                  </a:lnTo>
                  <a:lnTo>
                    <a:pt x="121" y="10"/>
                  </a:lnTo>
                  <a:lnTo>
                    <a:pt x="121" y="10"/>
                  </a:lnTo>
                  <a:lnTo>
                    <a:pt x="120" y="5"/>
                  </a:lnTo>
                  <a:lnTo>
                    <a:pt x="120" y="5"/>
                  </a:lnTo>
                  <a:lnTo>
                    <a:pt x="120" y="0"/>
                  </a:lnTo>
                  <a:lnTo>
                    <a:pt x="120" y="0"/>
                  </a:lnTo>
                  <a:lnTo>
                    <a:pt x="120" y="0"/>
                  </a:lnTo>
                  <a:lnTo>
                    <a:pt x="121" y="0"/>
                  </a:lnTo>
                  <a:lnTo>
                    <a:pt x="118" y="0"/>
                  </a:lnTo>
                  <a:lnTo>
                    <a:pt x="116" y="0"/>
                  </a:lnTo>
                  <a:lnTo>
                    <a:pt x="111" y="0"/>
                  </a:lnTo>
                  <a:lnTo>
                    <a:pt x="110" y="5"/>
                  </a:lnTo>
                  <a:lnTo>
                    <a:pt x="102" y="5"/>
                  </a:lnTo>
                  <a:lnTo>
                    <a:pt x="97" y="10"/>
                  </a:lnTo>
                  <a:lnTo>
                    <a:pt x="87" y="13"/>
                  </a:lnTo>
                  <a:lnTo>
                    <a:pt x="82" y="18"/>
                  </a:lnTo>
                  <a:lnTo>
                    <a:pt x="72" y="18"/>
                  </a:lnTo>
                  <a:lnTo>
                    <a:pt x="62" y="21"/>
                  </a:lnTo>
                  <a:lnTo>
                    <a:pt x="52" y="21"/>
                  </a:lnTo>
                  <a:lnTo>
                    <a:pt x="44" y="26"/>
                  </a:lnTo>
                  <a:lnTo>
                    <a:pt x="34" y="26"/>
                  </a:lnTo>
                  <a:lnTo>
                    <a:pt x="24" y="28"/>
                  </a:lnTo>
                  <a:lnTo>
                    <a:pt x="15" y="28"/>
                  </a:lnTo>
                  <a:lnTo>
                    <a:pt x="6" y="30"/>
                  </a:lnTo>
                  <a:lnTo>
                    <a:pt x="6"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0" name="Freeform 60"/>
            <p:cNvSpPr>
              <a:spLocks/>
            </p:cNvSpPr>
            <p:nvPr/>
          </p:nvSpPr>
          <p:spPr bwMode="auto">
            <a:xfrm>
              <a:off x="4529138" y="5429251"/>
              <a:ext cx="414338" cy="234950"/>
            </a:xfrm>
            <a:custGeom>
              <a:avLst/>
              <a:gdLst/>
              <a:ahLst/>
              <a:cxnLst>
                <a:cxn ang="0">
                  <a:pos x="3" y="30"/>
                </a:cxn>
                <a:cxn ang="0">
                  <a:pos x="0" y="38"/>
                </a:cxn>
                <a:cxn ang="0">
                  <a:pos x="0" y="54"/>
                </a:cxn>
                <a:cxn ang="0">
                  <a:pos x="0" y="69"/>
                </a:cxn>
                <a:cxn ang="0">
                  <a:pos x="6" y="89"/>
                </a:cxn>
                <a:cxn ang="0">
                  <a:pos x="16" y="103"/>
                </a:cxn>
                <a:cxn ang="0">
                  <a:pos x="21" y="107"/>
                </a:cxn>
                <a:cxn ang="0">
                  <a:pos x="31" y="115"/>
                </a:cxn>
                <a:cxn ang="0">
                  <a:pos x="47" y="123"/>
                </a:cxn>
                <a:cxn ang="0">
                  <a:pos x="70" y="128"/>
                </a:cxn>
                <a:cxn ang="0">
                  <a:pos x="102" y="130"/>
                </a:cxn>
                <a:cxn ang="0">
                  <a:pos x="108" y="126"/>
                </a:cxn>
                <a:cxn ang="0">
                  <a:pos x="126" y="126"/>
                </a:cxn>
                <a:cxn ang="0">
                  <a:pos x="156" y="126"/>
                </a:cxn>
                <a:cxn ang="0">
                  <a:pos x="185" y="130"/>
                </a:cxn>
                <a:cxn ang="0">
                  <a:pos x="215" y="139"/>
                </a:cxn>
                <a:cxn ang="0">
                  <a:pos x="226" y="144"/>
                </a:cxn>
                <a:cxn ang="0">
                  <a:pos x="231" y="144"/>
                </a:cxn>
                <a:cxn ang="0">
                  <a:pos x="244" y="148"/>
                </a:cxn>
                <a:cxn ang="0">
                  <a:pos x="251" y="141"/>
                </a:cxn>
                <a:cxn ang="0">
                  <a:pos x="257" y="131"/>
                </a:cxn>
                <a:cxn ang="0">
                  <a:pos x="259" y="117"/>
                </a:cxn>
                <a:cxn ang="0">
                  <a:pos x="259" y="108"/>
                </a:cxn>
                <a:cxn ang="0">
                  <a:pos x="251" y="94"/>
                </a:cxn>
                <a:cxn ang="0">
                  <a:pos x="241" y="74"/>
                </a:cxn>
                <a:cxn ang="0">
                  <a:pos x="216" y="58"/>
                </a:cxn>
                <a:cxn ang="0">
                  <a:pos x="180" y="44"/>
                </a:cxn>
                <a:cxn ang="0">
                  <a:pos x="175" y="41"/>
                </a:cxn>
                <a:cxn ang="0">
                  <a:pos x="169" y="39"/>
                </a:cxn>
                <a:cxn ang="0">
                  <a:pos x="159" y="35"/>
                </a:cxn>
                <a:cxn ang="0">
                  <a:pos x="149" y="31"/>
                </a:cxn>
                <a:cxn ang="0">
                  <a:pos x="136" y="25"/>
                </a:cxn>
                <a:cxn ang="0">
                  <a:pos x="133" y="21"/>
                </a:cxn>
                <a:cxn ang="0">
                  <a:pos x="126" y="15"/>
                </a:cxn>
                <a:cxn ang="0">
                  <a:pos x="126" y="15"/>
                </a:cxn>
                <a:cxn ang="0">
                  <a:pos x="120" y="5"/>
                </a:cxn>
                <a:cxn ang="0">
                  <a:pos x="120" y="0"/>
                </a:cxn>
                <a:cxn ang="0">
                  <a:pos x="118" y="0"/>
                </a:cxn>
                <a:cxn ang="0">
                  <a:pos x="110" y="5"/>
                </a:cxn>
                <a:cxn ang="0">
                  <a:pos x="87" y="13"/>
                </a:cxn>
                <a:cxn ang="0">
                  <a:pos x="62" y="21"/>
                </a:cxn>
                <a:cxn ang="0">
                  <a:pos x="34" y="26"/>
                </a:cxn>
                <a:cxn ang="0">
                  <a:pos x="6" y="30"/>
                </a:cxn>
              </a:cxnLst>
              <a:rect l="0" t="0" r="r" b="b"/>
              <a:pathLst>
                <a:path w="261" h="148">
                  <a:moveTo>
                    <a:pt x="6" y="30"/>
                  </a:moveTo>
                  <a:lnTo>
                    <a:pt x="3" y="30"/>
                  </a:lnTo>
                  <a:lnTo>
                    <a:pt x="3" y="30"/>
                  </a:lnTo>
                  <a:lnTo>
                    <a:pt x="3" y="30"/>
                  </a:lnTo>
                  <a:lnTo>
                    <a:pt x="3" y="35"/>
                  </a:lnTo>
                  <a:lnTo>
                    <a:pt x="0" y="38"/>
                  </a:lnTo>
                  <a:lnTo>
                    <a:pt x="0" y="43"/>
                  </a:lnTo>
                  <a:lnTo>
                    <a:pt x="0" y="48"/>
                  </a:lnTo>
                  <a:lnTo>
                    <a:pt x="0" y="54"/>
                  </a:lnTo>
                  <a:lnTo>
                    <a:pt x="0" y="59"/>
                  </a:lnTo>
                  <a:lnTo>
                    <a:pt x="0" y="64"/>
                  </a:lnTo>
                  <a:lnTo>
                    <a:pt x="0" y="69"/>
                  </a:lnTo>
                  <a:lnTo>
                    <a:pt x="2" y="77"/>
                  </a:lnTo>
                  <a:lnTo>
                    <a:pt x="2" y="82"/>
                  </a:lnTo>
                  <a:lnTo>
                    <a:pt x="6" y="89"/>
                  </a:lnTo>
                  <a:lnTo>
                    <a:pt x="11" y="94"/>
                  </a:lnTo>
                  <a:lnTo>
                    <a:pt x="16" y="103"/>
                  </a:lnTo>
                  <a:lnTo>
                    <a:pt x="16" y="103"/>
                  </a:lnTo>
                  <a:lnTo>
                    <a:pt x="16" y="103"/>
                  </a:lnTo>
                  <a:lnTo>
                    <a:pt x="16" y="103"/>
                  </a:lnTo>
                  <a:lnTo>
                    <a:pt x="21" y="107"/>
                  </a:lnTo>
                  <a:lnTo>
                    <a:pt x="21" y="107"/>
                  </a:lnTo>
                  <a:lnTo>
                    <a:pt x="26" y="112"/>
                  </a:lnTo>
                  <a:lnTo>
                    <a:pt x="31" y="115"/>
                  </a:lnTo>
                  <a:lnTo>
                    <a:pt x="38" y="120"/>
                  </a:lnTo>
                  <a:lnTo>
                    <a:pt x="43" y="120"/>
                  </a:lnTo>
                  <a:lnTo>
                    <a:pt x="47" y="123"/>
                  </a:lnTo>
                  <a:lnTo>
                    <a:pt x="52" y="123"/>
                  </a:lnTo>
                  <a:lnTo>
                    <a:pt x="62" y="128"/>
                  </a:lnTo>
                  <a:lnTo>
                    <a:pt x="70" y="128"/>
                  </a:lnTo>
                  <a:lnTo>
                    <a:pt x="80" y="130"/>
                  </a:lnTo>
                  <a:lnTo>
                    <a:pt x="90" y="130"/>
                  </a:lnTo>
                  <a:lnTo>
                    <a:pt x="102" y="130"/>
                  </a:lnTo>
                  <a:lnTo>
                    <a:pt x="102" y="126"/>
                  </a:lnTo>
                  <a:lnTo>
                    <a:pt x="103" y="126"/>
                  </a:lnTo>
                  <a:lnTo>
                    <a:pt x="108" y="126"/>
                  </a:lnTo>
                  <a:lnTo>
                    <a:pt x="113" y="126"/>
                  </a:lnTo>
                  <a:lnTo>
                    <a:pt x="118" y="126"/>
                  </a:lnTo>
                  <a:lnTo>
                    <a:pt x="126" y="126"/>
                  </a:lnTo>
                  <a:lnTo>
                    <a:pt x="136" y="126"/>
                  </a:lnTo>
                  <a:lnTo>
                    <a:pt x="146" y="126"/>
                  </a:lnTo>
                  <a:lnTo>
                    <a:pt x="156" y="126"/>
                  </a:lnTo>
                  <a:lnTo>
                    <a:pt x="165" y="126"/>
                  </a:lnTo>
                  <a:lnTo>
                    <a:pt x="175" y="126"/>
                  </a:lnTo>
                  <a:lnTo>
                    <a:pt x="185" y="130"/>
                  </a:lnTo>
                  <a:lnTo>
                    <a:pt x="195" y="130"/>
                  </a:lnTo>
                  <a:lnTo>
                    <a:pt x="205" y="135"/>
                  </a:lnTo>
                  <a:lnTo>
                    <a:pt x="215" y="139"/>
                  </a:lnTo>
                  <a:lnTo>
                    <a:pt x="226" y="144"/>
                  </a:lnTo>
                  <a:lnTo>
                    <a:pt x="226" y="144"/>
                  </a:lnTo>
                  <a:lnTo>
                    <a:pt x="226" y="144"/>
                  </a:lnTo>
                  <a:lnTo>
                    <a:pt x="226" y="144"/>
                  </a:lnTo>
                  <a:lnTo>
                    <a:pt x="231" y="144"/>
                  </a:lnTo>
                  <a:lnTo>
                    <a:pt x="231" y="144"/>
                  </a:lnTo>
                  <a:lnTo>
                    <a:pt x="236" y="144"/>
                  </a:lnTo>
                  <a:lnTo>
                    <a:pt x="239" y="144"/>
                  </a:lnTo>
                  <a:lnTo>
                    <a:pt x="244" y="148"/>
                  </a:lnTo>
                  <a:lnTo>
                    <a:pt x="244" y="144"/>
                  </a:lnTo>
                  <a:lnTo>
                    <a:pt x="249" y="144"/>
                  </a:lnTo>
                  <a:lnTo>
                    <a:pt x="251" y="141"/>
                  </a:lnTo>
                  <a:lnTo>
                    <a:pt x="256" y="141"/>
                  </a:lnTo>
                  <a:lnTo>
                    <a:pt x="256" y="136"/>
                  </a:lnTo>
                  <a:lnTo>
                    <a:pt x="257" y="131"/>
                  </a:lnTo>
                  <a:lnTo>
                    <a:pt x="257" y="125"/>
                  </a:lnTo>
                  <a:lnTo>
                    <a:pt x="261" y="120"/>
                  </a:lnTo>
                  <a:lnTo>
                    <a:pt x="259" y="117"/>
                  </a:lnTo>
                  <a:lnTo>
                    <a:pt x="259" y="115"/>
                  </a:lnTo>
                  <a:lnTo>
                    <a:pt x="259" y="110"/>
                  </a:lnTo>
                  <a:lnTo>
                    <a:pt x="259" y="108"/>
                  </a:lnTo>
                  <a:lnTo>
                    <a:pt x="254" y="103"/>
                  </a:lnTo>
                  <a:lnTo>
                    <a:pt x="254" y="99"/>
                  </a:lnTo>
                  <a:lnTo>
                    <a:pt x="251" y="94"/>
                  </a:lnTo>
                  <a:lnTo>
                    <a:pt x="251" y="89"/>
                  </a:lnTo>
                  <a:lnTo>
                    <a:pt x="246" y="79"/>
                  </a:lnTo>
                  <a:lnTo>
                    <a:pt x="241" y="74"/>
                  </a:lnTo>
                  <a:lnTo>
                    <a:pt x="233" y="67"/>
                  </a:lnTo>
                  <a:lnTo>
                    <a:pt x="228" y="62"/>
                  </a:lnTo>
                  <a:lnTo>
                    <a:pt x="216" y="58"/>
                  </a:lnTo>
                  <a:lnTo>
                    <a:pt x="206" y="53"/>
                  </a:lnTo>
                  <a:lnTo>
                    <a:pt x="192" y="48"/>
                  </a:lnTo>
                  <a:lnTo>
                    <a:pt x="180" y="44"/>
                  </a:lnTo>
                  <a:lnTo>
                    <a:pt x="177" y="41"/>
                  </a:lnTo>
                  <a:lnTo>
                    <a:pt x="177" y="41"/>
                  </a:lnTo>
                  <a:lnTo>
                    <a:pt x="175" y="41"/>
                  </a:lnTo>
                  <a:lnTo>
                    <a:pt x="175" y="41"/>
                  </a:lnTo>
                  <a:lnTo>
                    <a:pt x="170" y="39"/>
                  </a:lnTo>
                  <a:lnTo>
                    <a:pt x="169" y="39"/>
                  </a:lnTo>
                  <a:lnTo>
                    <a:pt x="164" y="39"/>
                  </a:lnTo>
                  <a:lnTo>
                    <a:pt x="164" y="39"/>
                  </a:lnTo>
                  <a:lnTo>
                    <a:pt x="159" y="35"/>
                  </a:lnTo>
                  <a:lnTo>
                    <a:pt x="154" y="35"/>
                  </a:lnTo>
                  <a:lnTo>
                    <a:pt x="149" y="31"/>
                  </a:lnTo>
                  <a:lnTo>
                    <a:pt x="149" y="31"/>
                  </a:lnTo>
                  <a:lnTo>
                    <a:pt x="144" y="26"/>
                  </a:lnTo>
                  <a:lnTo>
                    <a:pt x="141" y="26"/>
                  </a:lnTo>
                  <a:lnTo>
                    <a:pt x="136" y="25"/>
                  </a:lnTo>
                  <a:lnTo>
                    <a:pt x="136" y="25"/>
                  </a:lnTo>
                  <a:lnTo>
                    <a:pt x="133" y="21"/>
                  </a:lnTo>
                  <a:lnTo>
                    <a:pt x="133" y="21"/>
                  </a:lnTo>
                  <a:lnTo>
                    <a:pt x="131" y="20"/>
                  </a:lnTo>
                  <a:lnTo>
                    <a:pt x="131" y="20"/>
                  </a:lnTo>
                  <a:lnTo>
                    <a:pt x="126" y="15"/>
                  </a:lnTo>
                  <a:lnTo>
                    <a:pt x="126" y="15"/>
                  </a:lnTo>
                  <a:lnTo>
                    <a:pt x="126" y="15"/>
                  </a:lnTo>
                  <a:lnTo>
                    <a:pt x="126" y="15"/>
                  </a:lnTo>
                  <a:lnTo>
                    <a:pt x="121" y="10"/>
                  </a:lnTo>
                  <a:lnTo>
                    <a:pt x="121" y="10"/>
                  </a:lnTo>
                  <a:lnTo>
                    <a:pt x="120" y="5"/>
                  </a:lnTo>
                  <a:lnTo>
                    <a:pt x="120" y="5"/>
                  </a:lnTo>
                  <a:lnTo>
                    <a:pt x="120" y="0"/>
                  </a:lnTo>
                  <a:lnTo>
                    <a:pt x="120" y="0"/>
                  </a:lnTo>
                  <a:lnTo>
                    <a:pt x="120" y="0"/>
                  </a:lnTo>
                  <a:lnTo>
                    <a:pt x="121" y="0"/>
                  </a:lnTo>
                  <a:lnTo>
                    <a:pt x="118" y="0"/>
                  </a:lnTo>
                  <a:lnTo>
                    <a:pt x="116" y="0"/>
                  </a:lnTo>
                  <a:lnTo>
                    <a:pt x="111" y="0"/>
                  </a:lnTo>
                  <a:lnTo>
                    <a:pt x="110" y="5"/>
                  </a:lnTo>
                  <a:lnTo>
                    <a:pt x="102" y="5"/>
                  </a:lnTo>
                  <a:lnTo>
                    <a:pt x="97" y="10"/>
                  </a:lnTo>
                  <a:lnTo>
                    <a:pt x="87" y="13"/>
                  </a:lnTo>
                  <a:lnTo>
                    <a:pt x="82" y="18"/>
                  </a:lnTo>
                  <a:lnTo>
                    <a:pt x="72" y="18"/>
                  </a:lnTo>
                  <a:lnTo>
                    <a:pt x="62" y="21"/>
                  </a:lnTo>
                  <a:lnTo>
                    <a:pt x="52" y="21"/>
                  </a:lnTo>
                  <a:lnTo>
                    <a:pt x="44" y="26"/>
                  </a:lnTo>
                  <a:lnTo>
                    <a:pt x="34" y="26"/>
                  </a:lnTo>
                  <a:lnTo>
                    <a:pt x="24" y="28"/>
                  </a:lnTo>
                  <a:lnTo>
                    <a:pt x="15" y="28"/>
                  </a:lnTo>
                  <a:lnTo>
                    <a:pt x="6" y="30"/>
                  </a:lnTo>
                  <a:lnTo>
                    <a:pt x="6" y="30"/>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1" name="Freeform 61"/>
            <p:cNvSpPr>
              <a:spLocks/>
            </p:cNvSpPr>
            <p:nvPr/>
          </p:nvSpPr>
          <p:spPr bwMode="auto">
            <a:xfrm>
              <a:off x="4830763" y="5546726"/>
              <a:ext cx="96838" cy="103188"/>
            </a:xfrm>
            <a:custGeom>
              <a:avLst/>
              <a:gdLst/>
              <a:ahLst/>
              <a:cxnLst>
                <a:cxn ang="0">
                  <a:pos x="0" y="47"/>
                </a:cxn>
                <a:cxn ang="0">
                  <a:pos x="0" y="43"/>
                </a:cxn>
                <a:cxn ang="0">
                  <a:pos x="0" y="38"/>
                </a:cxn>
                <a:cxn ang="0">
                  <a:pos x="0" y="28"/>
                </a:cxn>
                <a:cxn ang="0">
                  <a:pos x="3" y="20"/>
                </a:cxn>
                <a:cxn ang="0">
                  <a:pos x="7" y="10"/>
                </a:cxn>
                <a:cxn ang="0">
                  <a:pos x="15" y="2"/>
                </a:cxn>
                <a:cxn ang="0">
                  <a:pos x="25" y="0"/>
                </a:cxn>
                <a:cxn ang="0">
                  <a:pos x="31" y="0"/>
                </a:cxn>
                <a:cxn ang="0">
                  <a:pos x="31" y="0"/>
                </a:cxn>
                <a:cxn ang="0">
                  <a:pos x="34" y="0"/>
                </a:cxn>
                <a:cxn ang="0">
                  <a:pos x="41" y="2"/>
                </a:cxn>
                <a:cxn ang="0">
                  <a:pos x="46" y="6"/>
                </a:cxn>
                <a:cxn ang="0">
                  <a:pos x="51" y="16"/>
                </a:cxn>
                <a:cxn ang="0">
                  <a:pos x="56" y="26"/>
                </a:cxn>
                <a:cxn ang="0">
                  <a:pos x="57" y="41"/>
                </a:cxn>
                <a:cxn ang="0">
                  <a:pos x="59" y="51"/>
                </a:cxn>
                <a:cxn ang="0">
                  <a:pos x="59" y="51"/>
                </a:cxn>
                <a:cxn ang="0">
                  <a:pos x="59" y="52"/>
                </a:cxn>
                <a:cxn ang="0">
                  <a:pos x="59" y="56"/>
                </a:cxn>
                <a:cxn ang="0">
                  <a:pos x="54" y="61"/>
                </a:cxn>
                <a:cxn ang="0">
                  <a:pos x="53" y="61"/>
                </a:cxn>
                <a:cxn ang="0">
                  <a:pos x="48" y="65"/>
                </a:cxn>
                <a:cxn ang="0">
                  <a:pos x="41" y="65"/>
                </a:cxn>
                <a:cxn ang="0">
                  <a:pos x="38" y="62"/>
                </a:cxn>
                <a:cxn ang="0">
                  <a:pos x="36" y="62"/>
                </a:cxn>
                <a:cxn ang="0">
                  <a:pos x="31" y="57"/>
                </a:cxn>
                <a:cxn ang="0">
                  <a:pos x="28" y="57"/>
                </a:cxn>
                <a:cxn ang="0">
                  <a:pos x="23" y="52"/>
                </a:cxn>
                <a:cxn ang="0">
                  <a:pos x="13" y="52"/>
                </a:cxn>
                <a:cxn ang="0">
                  <a:pos x="8" y="51"/>
                </a:cxn>
                <a:cxn ang="0">
                  <a:pos x="0" y="51"/>
                </a:cxn>
                <a:cxn ang="0">
                  <a:pos x="0" y="51"/>
                </a:cxn>
              </a:cxnLst>
              <a:rect l="0" t="0" r="r" b="b"/>
              <a:pathLst>
                <a:path w="61" h="65">
                  <a:moveTo>
                    <a:pt x="0" y="51"/>
                  </a:moveTo>
                  <a:lnTo>
                    <a:pt x="0" y="47"/>
                  </a:lnTo>
                  <a:lnTo>
                    <a:pt x="0" y="47"/>
                  </a:lnTo>
                  <a:lnTo>
                    <a:pt x="0" y="43"/>
                  </a:lnTo>
                  <a:lnTo>
                    <a:pt x="0" y="43"/>
                  </a:lnTo>
                  <a:lnTo>
                    <a:pt x="0" y="38"/>
                  </a:lnTo>
                  <a:lnTo>
                    <a:pt x="0" y="33"/>
                  </a:lnTo>
                  <a:lnTo>
                    <a:pt x="0" y="28"/>
                  </a:lnTo>
                  <a:lnTo>
                    <a:pt x="3" y="25"/>
                  </a:lnTo>
                  <a:lnTo>
                    <a:pt x="3" y="20"/>
                  </a:lnTo>
                  <a:lnTo>
                    <a:pt x="5" y="15"/>
                  </a:lnTo>
                  <a:lnTo>
                    <a:pt x="7" y="10"/>
                  </a:lnTo>
                  <a:lnTo>
                    <a:pt x="12" y="6"/>
                  </a:lnTo>
                  <a:lnTo>
                    <a:pt x="15" y="2"/>
                  </a:lnTo>
                  <a:lnTo>
                    <a:pt x="20" y="0"/>
                  </a:lnTo>
                  <a:lnTo>
                    <a:pt x="25" y="0"/>
                  </a:lnTo>
                  <a:lnTo>
                    <a:pt x="31" y="0"/>
                  </a:lnTo>
                  <a:lnTo>
                    <a:pt x="31" y="0"/>
                  </a:lnTo>
                  <a:lnTo>
                    <a:pt x="31" y="0"/>
                  </a:lnTo>
                  <a:lnTo>
                    <a:pt x="31" y="0"/>
                  </a:lnTo>
                  <a:lnTo>
                    <a:pt x="34" y="0"/>
                  </a:lnTo>
                  <a:lnTo>
                    <a:pt x="34" y="0"/>
                  </a:lnTo>
                  <a:lnTo>
                    <a:pt x="39" y="2"/>
                  </a:lnTo>
                  <a:lnTo>
                    <a:pt x="41" y="2"/>
                  </a:lnTo>
                  <a:lnTo>
                    <a:pt x="46" y="6"/>
                  </a:lnTo>
                  <a:lnTo>
                    <a:pt x="46" y="6"/>
                  </a:lnTo>
                  <a:lnTo>
                    <a:pt x="51" y="11"/>
                  </a:lnTo>
                  <a:lnTo>
                    <a:pt x="51" y="16"/>
                  </a:lnTo>
                  <a:lnTo>
                    <a:pt x="56" y="21"/>
                  </a:lnTo>
                  <a:lnTo>
                    <a:pt x="56" y="26"/>
                  </a:lnTo>
                  <a:lnTo>
                    <a:pt x="57" y="34"/>
                  </a:lnTo>
                  <a:lnTo>
                    <a:pt x="57" y="41"/>
                  </a:lnTo>
                  <a:lnTo>
                    <a:pt x="61" y="51"/>
                  </a:lnTo>
                  <a:lnTo>
                    <a:pt x="59" y="51"/>
                  </a:lnTo>
                  <a:lnTo>
                    <a:pt x="59" y="51"/>
                  </a:lnTo>
                  <a:lnTo>
                    <a:pt x="59" y="51"/>
                  </a:lnTo>
                  <a:lnTo>
                    <a:pt x="59" y="52"/>
                  </a:lnTo>
                  <a:lnTo>
                    <a:pt x="59" y="52"/>
                  </a:lnTo>
                  <a:lnTo>
                    <a:pt x="59" y="56"/>
                  </a:lnTo>
                  <a:lnTo>
                    <a:pt x="59" y="56"/>
                  </a:lnTo>
                  <a:lnTo>
                    <a:pt x="59" y="61"/>
                  </a:lnTo>
                  <a:lnTo>
                    <a:pt x="54" y="61"/>
                  </a:lnTo>
                  <a:lnTo>
                    <a:pt x="54" y="61"/>
                  </a:lnTo>
                  <a:lnTo>
                    <a:pt x="53" y="61"/>
                  </a:lnTo>
                  <a:lnTo>
                    <a:pt x="53" y="65"/>
                  </a:lnTo>
                  <a:lnTo>
                    <a:pt x="48" y="65"/>
                  </a:lnTo>
                  <a:lnTo>
                    <a:pt x="46" y="65"/>
                  </a:lnTo>
                  <a:lnTo>
                    <a:pt x="41" y="65"/>
                  </a:lnTo>
                  <a:lnTo>
                    <a:pt x="41" y="65"/>
                  </a:lnTo>
                  <a:lnTo>
                    <a:pt x="38" y="62"/>
                  </a:lnTo>
                  <a:lnTo>
                    <a:pt x="38" y="62"/>
                  </a:lnTo>
                  <a:lnTo>
                    <a:pt x="36" y="62"/>
                  </a:lnTo>
                  <a:lnTo>
                    <a:pt x="36" y="62"/>
                  </a:lnTo>
                  <a:lnTo>
                    <a:pt x="31" y="57"/>
                  </a:lnTo>
                  <a:lnTo>
                    <a:pt x="31" y="57"/>
                  </a:lnTo>
                  <a:lnTo>
                    <a:pt x="28" y="57"/>
                  </a:lnTo>
                  <a:lnTo>
                    <a:pt x="28" y="57"/>
                  </a:lnTo>
                  <a:lnTo>
                    <a:pt x="23" y="52"/>
                  </a:lnTo>
                  <a:lnTo>
                    <a:pt x="18" y="52"/>
                  </a:lnTo>
                  <a:lnTo>
                    <a:pt x="13" y="52"/>
                  </a:lnTo>
                  <a:lnTo>
                    <a:pt x="13" y="52"/>
                  </a:lnTo>
                  <a:lnTo>
                    <a:pt x="8" y="51"/>
                  </a:lnTo>
                  <a:lnTo>
                    <a:pt x="5" y="51"/>
                  </a:lnTo>
                  <a:lnTo>
                    <a:pt x="0" y="51"/>
                  </a:lnTo>
                  <a:lnTo>
                    <a:pt x="0" y="51"/>
                  </a:lnTo>
                  <a:lnTo>
                    <a:pt x="0" y="51"/>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2" name="Freeform 62"/>
            <p:cNvSpPr>
              <a:spLocks/>
            </p:cNvSpPr>
            <p:nvPr/>
          </p:nvSpPr>
          <p:spPr bwMode="auto">
            <a:xfrm>
              <a:off x="4545013" y="5497513"/>
              <a:ext cx="146050" cy="122238"/>
            </a:xfrm>
            <a:custGeom>
              <a:avLst/>
              <a:gdLst/>
              <a:ahLst/>
              <a:cxnLst>
                <a:cxn ang="0">
                  <a:pos x="1" y="1"/>
                </a:cxn>
                <a:cxn ang="0">
                  <a:pos x="1" y="0"/>
                </a:cxn>
                <a:cxn ang="0">
                  <a:pos x="3" y="0"/>
                </a:cxn>
                <a:cxn ang="0">
                  <a:pos x="6" y="0"/>
                </a:cxn>
                <a:cxn ang="0">
                  <a:pos x="11" y="0"/>
                </a:cxn>
                <a:cxn ang="0">
                  <a:pos x="16" y="0"/>
                </a:cxn>
                <a:cxn ang="0">
                  <a:pos x="21" y="0"/>
                </a:cxn>
                <a:cxn ang="0">
                  <a:pos x="26" y="1"/>
                </a:cxn>
                <a:cxn ang="0">
                  <a:pos x="36" y="6"/>
                </a:cxn>
                <a:cxn ang="0">
                  <a:pos x="41" y="8"/>
                </a:cxn>
                <a:cxn ang="0">
                  <a:pos x="51" y="13"/>
                </a:cxn>
                <a:cxn ang="0">
                  <a:pos x="55" y="18"/>
                </a:cxn>
                <a:cxn ang="0">
                  <a:pos x="65" y="28"/>
                </a:cxn>
                <a:cxn ang="0">
                  <a:pos x="70" y="36"/>
                </a:cxn>
                <a:cxn ang="0">
                  <a:pos x="78" y="47"/>
                </a:cxn>
                <a:cxn ang="0">
                  <a:pos x="83" y="60"/>
                </a:cxn>
                <a:cxn ang="0">
                  <a:pos x="92" y="77"/>
                </a:cxn>
                <a:cxn ang="0">
                  <a:pos x="88" y="77"/>
                </a:cxn>
                <a:cxn ang="0">
                  <a:pos x="87" y="77"/>
                </a:cxn>
                <a:cxn ang="0">
                  <a:pos x="80" y="77"/>
                </a:cxn>
                <a:cxn ang="0">
                  <a:pos x="75" y="77"/>
                </a:cxn>
                <a:cxn ang="0">
                  <a:pos x="65" y="75"/>
                </a:cxn>
                <a:cxn ang="0">
                  <a:pos x="59" y="75"/>
                </a:cxn>
                <a:cxn ang="0">
                  <a:pos x="49" y="74"/>
                </a:cxn>
                <a:cxn ang="0">
                  <a:pos x="44" y="74"/>
                </a:cxn>
                <a:cxn ang="0">
                  <a:pos x="34" y="69"/>
                </a:cxn>
                <a:cxn ang="0">
                  <a:pos x="26" y="65"/>
                </a:cxn>
                <a:cxn ang="0">
                  <a:pos x="18" y="57"/>
                </a:cxn>
                <a:cxn ang="0">
                  <a:pos x="13" y="52"/>
                </a:cxn>
                <a:cxn ang="0">
                  <a:pos x="6" y="41"/>
                </a:cxn>
                <a:cxn ang="0">
                  <a:pos x="1" y="31"/>
                </a:cxn>
                <a:cxn ang="0">
                  <a:pos x="0" y="16"/>
                </a:cxn>
                <a:cxn ang="0">
                  <a:pos x="1" y="1"/>
                </a:cxn>
                <a:cxn ang="0">
                  <a:pos x="1" y="1"/>
                </a:cxn>
              </a:cxnLst>
              <a:rect l="0" t="0" r="r" b="b"/>
              <a:pathLst>
                <a:path w="92" h="77">
                  <a:moveTo>
                    <a:pt x="1" y="1"/>
                  </a:moveTo>
                  <a:lnTo>
                    <a:pt x="1" y="0"/>
                  </a:lnTo>
                  <a:lnTo>
                    <a:pt x="3" y="0"/>
                  </a:lnTo>
                  <a:lnTo>
                    <a:pt x="6" y="0"/>
                  </a:lnTo>
                  <a:lnTo>
                    <a:pt x="11" y="0"/>
                  </a:lnTo>
                  <a:lnTo>
                    <a:pt x="16" y="0"/>
                  </a:lnTo>
                  <a:lnTo>
                    <a:pt x="21" y="0"/>
                  </a:lnTo>
                  <a:lnTo>
                    <a:pt x="26" y="1"/>
                  </a:lnTo>
                  <a:lnTo>
                    <a:pt x="36" y="6"/>
                  </a:lnTo>
                  <a:lnTo>
                    <a:pt x="41" y="8"/>
                  </a:lnTo>
                  <a:lnTo>
                    <a:pt x="51" y="13"/>
                  </a:lnTo>
                  <a:lnTo>
                    <a:pt x="55" y="18"/>
                  </a:lnTo>
                  <a:lnTo>
                    <a:pt x="65" y="28"/>
                  </a:lnTo>
                  <a:lnTo>
                    <a:pt x="70" y="36"/>
                  </a:lnTo>
                  <a:lnTo>
                    <a:pt x="78" y="47"/>
                  </a:lnTo>
                  <a:lnTo>
                    <a:pt x="83" y="60"/>
                  </a:lnTo>
                  <a:lnTo>
                    <a:pt x="92" y="77"/>
                  </a:lnTo>
                  <a:lnTo>
                    <a:pt x="88" y="77"/>
                  </a:lnTo>
                  <a:lnTo>
                    <a:pt x="87" y="77"/>
                  </a:lnTo>
                  <a:lnTo>
                    <a:pt x="80" y="77"/>
                  </a:lnTo>
                  <a:lnTo>
                    <a:pt x="75" y="77"/>
                  </a:lnTo>
                  <a:lnTo>
                    <a:pt x="65" y="75"/>
                  </a:lnTo>
                  <a:lnTo>
                    <a:pt x="59" y="75"/>
                  </a:lnTo>
                  <a:lnTo>
                    <a:pt x="49" y="74"/>
                  </a:lnTo>
                  <a:lnTo>
                    <a:pt x="44" y="74"/>
                  </a:lnTo>
                  <a:lnTo>
                    <a:pt x="34" y="69"/>
                  </a:lnTo>
                  <a:lnTo>
                    <a:pt x="26" y="65"/>
                  </a:lnTo>
                  <a:lnTo>
                    <a:pt x="18" y="57"/>
                  </a:lnTo>
                  <a:lnTo>
                    <a:pt x="13" y="52"/>
                  </a:lnTo>
                  <a:lnTo>
                    <a:pt x="6" y="41"/>
                  </a:lnTo>
                  <a:lnTo>
                    <a:pt x="1" y="31"/>
                  </a:lnTo>
                  <a:lnTo>
                    <a:pt x="0" y="16"/>
                  </a:lnTo>
                  <a:lnTo>
                    <a:pt x="1" y="1"/>
                  </a:lnTo>
                  <a:lnTo>
                    <a:pt x="1" y="1"/>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3" name="Freeform 63"/>
            <p:cNvSpPr>
              <a:spLocks/>
            </p:cNvSpPr>
            <p:nvPr/>
          </p:nvSpPr>
          <p:spPr bwMode="auto">
            <a:xfrm>
              <a:off x="4538663" y="5461001"/>
              <a:ext cx="206375" cy="46038"/>
            </a:xfrm>
            <a:custGeom>
              <a:avLst/>
              <a:gdLst/>
              <a:ahLst/>
              <a:cxnLst>
                <a:cxn ang="0">
                  <a:pos x="0" y="13"/>
                </a:cxn>
                <a:cxn ang="0">
                  <a:pos x="5" y="13"/>
                </a:cxn>
                <a:cxn ang="0">
                  <a:pos x="15" y="13"/>
                </a:cxn>
                <a:cxn ang="0">
                  <a:pos x="33" y="13"/>
                </a:cxn>
                <a:cxn ang="0">
                  <a:pos x="53" y="10"/>
                </a:cxn>
                <a:cxn ang="0">
                  <a:pos x="73" y="10"/>
                </a:cxn>
                <a:cxn ang="0">
                  <a:pos x="92" y="5"/>
                </a:cxn>
                <a:cxn ang="0">
                  <a:pos x="112" y="0"/>
                </a:cxn>
                <a:cxn ang="0">
                  <a:pos x="125" y="0"/>
                </a:cxn>
                <a:cxn ang="0">
                  <a:pos x="125" y="0"/>
                </a:cxn>
                <a:cxn ang="0">
                  <a:pos x="125" y="0"/>
                </a:cxn>
                <a:cxn ang="0">
                  <a:pos x="125" y="0"/>
                </a:cxn>
                <a:cxn ang="0">
                  <a:pos x="125" y="1"/>
                </a:cxn>
                <a:cxn ang="0">
                  <a:pos x="125" y="1"/>
                </a:cxn>
                <a:cxn ang="0">
                  <a:pos x="125" y="1"/>
                </a:cxn>
                <a:cxn ang="0">
                  <a:pos x="125" y="1"/>
                </a:cxn>
                <a:cxn ang="0">
                  <a:pos x="127" y="5"/>
                </a:cxn>
                <a:cxn ang="0">
                  <a:pos x="120" y="5"/>
                </a:cxn>
                <a:cxn ang="0">
                  <a:pos x="107" y="10"/>
                </a:cxn>
                <a:cxn ang="0">
                  <a:pos x="92" y="18"/>
                </a:cxn>
                <a:cxn ang="0">
                  <a:pos x="73" y="23"/>
                </a:cxn>
                <a:cxn ang="0">
                  <a:pos x="53" y="26"/>
                </a:cxn>
                <a:cxn ang="0">
                  <a:pos x="30" y="28"/>
                </a:cxn>
                <a:cxn ang="0">
                  <a:pos x="10" y="24"/>
                </a:cxn>
                <a:cxn ang="0">
                  <a:pos x="0" y="21"/>
                </a:cxn>
                <a:cxn ang="0">
                  <a:pos x="0" y="21"/>
                </a:cxn>
                <a:cxn ang="0">
                  <a:pos x="0" y="19"/>
                </a:cxn>
                <a:cxn ang="0">
                  <a:pos x="0" y="19"/>
                </a:cxn>
                <a:cxn ang="0">
                  <a:pos x="0" y="15"/>
                </a:cxn>
                <a:cxn ang="0">
                  <a:pos x="0" y="15"/>
                </a:cxn>
                <a:cxn ang="0">
                  <a:pos x="0" y="15"/>
                </a:cxn>
                <a:cxn ang="0">
                  <a:pos x="0" y="15"/>
                </a:cxn>
                <a:cxn ang="0">
                  <a:pos x="0" y="15"/>
                </a:cxn>
              </a:cxnLst>
              <a:rect l="0" t="0" r="r" b="b"/>
              <a:pathLst>
                <a:path w="130" h="29">
                  <a:moveTo>
                    <a:pt x="0" y="15"/>
                  </a:moveTo>
                  <a:lnTo>
                    <a:pt x="0" y="13"/>
                  </a:lnTo>
                  <a:lnTo>
                    <a:pt x="2" y="13"/>
                  </a:lnTo>
                  <a:lnTo>
                    <a:pt x="5" y="13"/>
                  </a:lnTo>
                  <a:lnTo>
                    <a:pt x="10" y="13"/>
                  </a:lnTo>
                  <a:lnTo>
                    <a:pt x="15" y="13"/>
                  </a:lnTo>
                  <a:lnTo>
                    <a:pt x="23" y="13"/>
                  </a:lnTo>
                  <a:lnTo>
                    <a:pt x="33" y="13"/>
                  </a:lnTo>
                  <a:lnTo>
                    <a:pt x="43" y="13"/>
                  </a:lnTo>
                  <a:lnTo>
                    <a:pt x="53" y="10"/>
                  </a:lnTo>
                  <a:lnTo>
                    <a:pt x="63" y="10"/>
                  </a:lnTo>
                  <a:lnTo>
                    <a:pt x="73" y="10"/>
                  </a:lnTo>
                  <a:lnTo>
                    <a:pt x="82" y="10"/>
                  </a:lnTo>
                  <a:lnTo>
                    <a:pt x="92" y="5"/>
                  </a:lnTo>
                  <a:lnTo>
                    <a:pt x="102" y="5"/>
                  </a:lnTo>
                  <a:lnTo>
                    <a:pt x="112" y="0"/>
                  </a:lnTo>
                  <a:lnTo>
                    <a:pt x="125" y="0"/>
                  </a:lnTo>
                  <a:lnTo>
                    <a:pt x="125" y="0"/>
                  </a:lnTo>
                  <a:lnTo>
                    <a:pt x="125" y="0"/>
                  </a:lnTo>
                  <a:lnTo>
                    <a:pt x="125" y="0"/>
                  </a:lnTo>
                  <a:lnTo>
                    <a:pt x="125" y="0"/>
                  </a:lnTo>
                  <a:lnTo>
                    <a:pt x="125" y="0"/>
                  </a:lnTo>
                  <a:lnTo>
                    <a:pt x="125" y="0"/>
                  </a:lnTo>
                  <a:lnTo>
                    <a:pt x="125" y="0"/>
                  </a:lnTo>
                  <a:lnTo>
                    <a:pt x="125" y="1"/>
                  </a:lnTo>
                  <a:lnTo>
                    <a:pt x="125" y="1"/>
                  </a:lnTo>
                  <a:lnTo>
                    <a:pt x="125" y="1"/>
                  </a:lnTo>
                  <a:lnTo>
                    <a:pt x="125" y="1"/>
                  </a:lnTo>
                  <a:lnTo>
                    <a:pt x="125" y="1"/>
                  </a:lnTo>
                  <a:lnTo>
                    <a:pt x="125" y="1"/>
                  </a:lnTo>
                  <a:lnTo>
                    <a:pt x="125" y="1"/>
                  </a:lnTo>
                  <a:lnTo>
                    <a:pt x="125" y="1"/>
                  </a:lnTo>
                  <a:lnTo>
                    <a:pt x="130" y="5"/>
                  </a:lnTo>
                  <a:lnTo>
                    <a:pt x="127" y="5"/>
                  </a:lnTo>
                  <a:lnTo>
                    <a:pt x="125" y="5"/>
                  </a:lnTo>
                  <a:lnTo>
                    <a:pt x="120" y="5"/>
                  </a:lnTo>
                  <a:lnTo>
                    <a:pt x="117" y="10"/>
                  </a:lnTo>
                  <a:lnTo>
                    <a:pt x="107" y="10"/>
                  </a:lnTo>
                  <a:lnTo>
                    <a:pt x="102" y="15"/>
                  </a:lnTo>
                  <a:lnTo>
                    <a:pt x="92" y="18"/>
                  </a:lnTo>
                  <a:lnTo>
                    <a:pt x="86" y="23"/>
                  </a:lnTo>
                  <a:lnTo>
                    <a:pt x="73" y="23"/>
                  </a:lnTo>
                  <a:lnTo>
                    <a:pt x="63" y="26"/>
                  </a:lnTo>
                  <a:lnTo>
                    <a:pt x="53" y="26"/>
                  </a:lnTo>
                  <a:lnTo>
                    <a:pt x="43" y="29"/>
                  </a:lnTo>
                  <a:lnTo>
                    <a:pt x="30" y="28"/>
                  </a:lnTo>
                  <a:lnTo>
                    <a:pt x="20" y="28"/>
                  </a:lnTo>
                  <a:lnTo>
                    <a:pt x="10" y="24"/>
                  </a:lnTo>
                  <a:lnTo>
                    <a:pt x="0" y="24"/>
                  </a:lnTo>
                  <a:lnTo>
                    <a:pt x="0" y="21"/>
                  </a:lnTo>
                  <a:lnTo>
                    <a:pt x="0" y="21"/>
                  </a:lnTo>
                  <a:lnTo>
                    <a:pt x="0" y="21"/>
                  </a:lnTo>
                  <a:lnTo>
                    <a:pt x="0" y="21"/>
                  </a:lnTo>
                  <a:lnTo>
                    <a:pt x="0" y="19"/>
                  </a:lnTo>
                  <a:lnTo>
                    <a:pt x="0" y="19"/>
                  </a:lnTo>
                  <a:lnTo>
                    <a:pt x="0" y="19"/>
                  </a:lnTo>
                  <a:lnTo>
                    <a:pt x="0" y="19"/>
                  </a:lnTo>
                  <a:lnTo>
                    <a:pt x="0" y="15"/>
                  </a:lnTo>
                  <a:lnTo>
                    <a:pt x="0" y="15"/>
                  </a:lnTo>
                  <a:lnTo>
                    <a:pt x="0" y="15"/>
                  </a:lnTo>
                  <a:lnTo>
                    <a:pt x="0" y="15"/>
                  </a:lnTo>
                  <a:lnTo>
                    <a:pt x="0" y="15"/>
                  </a:lnTo>
                  <a:lnTo>
                    <a:pt x="0" y="15"/>
                  </a:lnTo>
                  <a:lnTo>
                    <a:pt x="0" y="15"/>
                  </a:lnTo>
                  <a:lnTo>
                    <a:pt x="0" y="15"/>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4" name="Freeform 64"/>
            <p:cNvSpPr>
              <a:spLocks/>
            </p:cNvSpPr>
            <p:nvPr/>
          </p:nvSpPr>
          <p:spPr bwMode="auto">
            <a:xfrm>
              <a:off x="4037013" y="4776788"/>
              <a:ext cx="968375" cy="709613"/>
            </a:xfrm>
            <a:custGeom>
              <a:avLst/>
              <a:gdLst/>
              <a:ahLst/>
              <a:cxnLst>
                <a:cxn ang="0">
                  <a:pos x="420" y="183"/>
                </a:cxn>
                <a:cxn ang="0">
                  <a:pos x="439" y="219"/>
                </a:cxn>
                <a:cxn ang="0">
                  <a:pos x="448" y="246"/>
                </a:cxn>
                <a:cxn ang="0">
                  <a:pos x="451" y="288"/>
                </a:cxn>
                <a:cxn ang="0">
                  <a:pos x="456" y="357"/>
                </a:cxn>
                <a:cxn ang="0">
                  <a:pos x="456" y="403"/>
                </a:cxn>
                <a:cxn ang="0">
                  <a:pos x="492" y="426"/>
                </a:cxn>
                <a:cxn ang="0">
                  <a:pos x="559" y="434"/>
                </a:cxn>
                <a:cxn ang="0">
                  <a:pos x="600" y="426"/>
                </a:cxn>
                <a:cxn ang="0">
                  <a:pos x="607" y="408"/>
                </a:cxn>
                <a:cxn ang="0">
                  <a:pos x="602" y="344"/>
                </a:cxn>
                <a:cxn ang="0">
                  <a:pos x="589" y="285"/>
                </a:cxn>
                <a:cxn ang="0">
                  <a:pos x="585" y="260"/>
                </a:cxn>
                <a:cxn ang="0">
                  <a:pos x="569" y="213"/>
                </a:cxn>
                <a:cxn ang="0">
                  <a:pos x="554" y="188"/>
                </a:cxn>
                <a:cxn ang="0">
                  <a:pos x="546" y="182"/>
                </a:cxn>
                <a:cxn ang="0">
                  <a:pos x="507" y="149"/>
                </a:cxn>
                <a:cxn ang="0">
                  <a:pos x="436" y="109"/>
                </a:cxn>
                <a:cxn ang="0">
                  <a:pos x="380" y="88"/>
                </a:cxn>
                <a:cxn ang="0">
                  <a:pos x="371" y="69"/>
                </a:cxn>
                <a:cxn ang="0">
                  <a:pos x="362" y="46"/>
                </a:cxn>
                <a:cxn ang="0">
                  <a:pos x="351" y="28"/>
                </a:cxn>
                <a:cxn ang="0">
                  <a:pos x="346" y="21"/>
                </a:cxn>
                <a:cxn ang="0">
                  <a:pos x="338" y="18"/>
                </a:cxn>
                <a:cxn ang="0">
                  <a:pos x="333" y="19"/>
                </a:cxn>
                <a:cxn ang="0">
                  <a:pos x="300" y="24"/>
                </a:cxn>
                <a:cxn ang="0">
                  <a:pos x="171" y="29"/>
                </a:cxn>
                <a:cxn ang="0">
                  <a:pos x="90" y="9"/>
                </a:cxn>
                <a:cxn ang="0">
                  <a:pos x="62" y="3"/>
                </a:cxn>
                <a:cxn ang="0">
                  <a:pos x="44" y="0"/>
                </a:cxn>
                <a:cxn ang="0">
                  <a:pos x="43" y="0"/>
                </a:cxn>
                <a:cxn ang="0">
                  <a:pos x="43" y="0"/>
                </a:cxn>
                <a:cxn ang="0">
                  <a:pos x="31" y="13"/>
                </a:cxn>
                <a:cxn ang="0">
                  <a:pos x="8" y="52"/>
                </a:cxn>
                <a:cxn ang="0">
                  <a:pos x="2" y="116"/>
                </a:cxn>
                <a:cxn ang="0">
                  <a:pos x="13" y="147"/>
                </a:cxn>
                <a:cxn ang="0">
                  <a:pos x="26" y="169"/>
                </a:cxn>
                <a:cxn ang="0">
                  <a:pos x="62" y="191"/>
                </a:cxn>
                <a:cxn ang="0">
                  <a:pos x="105" y="208"/>
                </a:cxn>
                <a:cxn ang="0">
                  <a:pos x="149" y="231"/>
                </a:cxn>
                <a:cxn ang="0">
                  <a:pos x="225" y="265"/>
                </a:cxn>
                <a:cxn ang="0">
                  <a:pos x="284" y="282"/>
                </a:cxn>
                <a:cxn ang="0">
                  <a:pos x="282" y="298"/>
                </a:cxn>
                <a:cxn ang="0">
                  <a:pos x="282" y="349"/>
                </a:cxn>
                <a:cxn ang="0">
                  <a:pos x="307" y="441"/>
                </a:cxn>
                <a:cxn ang="0">
                  <a:pos x="325" y="442"/>
                </a:cxn>
                <a:cxn ang="0">
                  <a:pos x="374" y="446"/>
                </a:cxn>
                <a:cxn ang="0">
                  <a:pos x="431" y="431"/>
                </a:cxn>
                <a:cxn ang="0">
                  <a:pos x="446" y="408"/>
                </a:cxn>
                <a:cxn ang="0">
                  <a:pos x="451" y="349"/>
                </a:cxn>
                <a:cxn ang="0">
                  <a:pos x="448" y="277"/>
                </a:cxn>
                <a:cxn ang="0">
                  <a:pos x="444" y="241"/>
                </a:cxn>
                <a:cxn ang="0">
                  <a:pos x="434" y="214"/>
                </a:cxn>
                <a:cxn ang="0">
                  <a:pos x="400" y="173"/>
                </a:cxn>
                <a:cxn ang="0">
                  <a:pos x="312" y="126"/>
                </a:cxn>
                <a:cxn ang="0">
                  <a:pos x="331" y="134"/>
                </a:cxn>
                <a:cxn ang="0">
                  <a:pos x="362" y="150"/>
                </a:cxn>
                <a:cxn ang="0">
                  <a:pos x="387" y="162"/>
                </a:cxn>
              </a:cxnLst>
              <a:rect l="0" t="0" r="r" b="b"/>
              <a:pathLst>
                <a:path w="610" h="447">
                  <a:moveTo>
                    <a:pt x="387" y="162"/>
                  </a:moveTo>
                  <a:lnTo>
                    <a:pt x="395" y="165"/>
                  </a:lnTo>
                  <a:lnTo>
                    <a:pt x="405" y="170"/>
                  </a:lnTo>
                  <a:lnTo>
                    <a:pt x="410" y="175"/>
                  </a:lnTo>
                  <a:lnTo>
                    <a:pt x="420" y="183"/>
                  </a:lnTo>
                  <a:lnTo>
                    <a:pt x="425" y="188"/>
                  </a:lnTo>
                  <a:lnTo>
                    <a:pt x="430" y="198"/>
                  </a:lnTo>
                  <a:lnTo>
                    <a:pt x="434" y="205"/>
                  </a:lnTo>
                  <a:lnTo>
                    <a:pt x="439" y="214"/>
                  </a:lnTo>
                  <a:lnTo>
                    <a:pt x="439" y="219"/>
                  </a:lnTo>
                  <a:lnTo>
                    <a:pt x="443" y="226"/>
                  </a:lnTo>
                  <a:lnTo>
                    <a:pt x="443" y="231"/>
                  </a:lnTo>
                  <a:lnTo>
                    <a:pt x="448" y="239"/>
                  </a:lnTo>
                  <a:lnTo>
                    <a:pt x="448" y="241"/>
                  </a:lnTo>
                  <a:lnTo>
                    <a:pt x="448" y="246"/>
                  </a:lnTo>
                  <a:lnTo>
                    <a:pt x="448" y="247"/>
                  </a:lnTo>
                  <a:lnTo>
                    <a:pt x="451" y="250"/>
                  </a:lnTo>
                  <a:lnTo>
                    <a:pt x="451" y="260"/>
                  </a:lnTo>
                  <a:lnTo>
                    <a:pt x="451" y="275"/>
                  </a:lnTo>
                  <a:lnTo>
                    <a:pt x="451" y="288"/>
                  </a:lnTo>
                  <a:lnTo>
                    <a:pt x="454" y="303"/>
                  </a:lnTo>
                  <a:lnTo>
                    <a:pt x="454" y="314"/>
                  </a:lnTo>
                  <a:lnTo>
                    <a:pt x="454" y="329"/>
                  </a:lnTo>
                  <a:lnTo>
                    <a:pt x="454" y="342"/>
                  </a:lnTo>
                  <a:lnTo>
                    <a:pt x="456" y="357"/>
                  </a:lnTo>
                  <a:lnTo>
                    <a:pt x="456" y="367"/>
                  </a:lnTo>
                  <a:lnTo>
                    <a:pt x="456" y="378"/>
                  </a:lnTo>
                  <a:lnTo>
                    <a:pt x="456" y="388"/>
                  </a:lnTo>
                  <a:lnTo>
                    <a:pt x="456" y="398"/>
                  </a:lnTo>
                  <a:lnTo>
                    <a:pt x="456" y="403"/>
                  </a:lnTo>
                  <a:lnTo>
                    <a:pt x="456" y="411"/>
                  </a:lnTo>
                  <a:lnTo>
                    <a:pt x="456" y="413"/>
                  </a:lnTo>
                  <a:lnTo>
                    <a:pt x="456" y="416"/>
                  </a:lnTo>
                  <a:lnTo>
                    <a:pt x="472" y="421"/>
                  </a:lnTo>
                  <a:lnTo>
                    <a:pt x="492" y="426"/>
                  </a:lnTo>
                  <a:lnTo>
                    <a:pt x="507" y="428"/>
                  </a:lnTo>
                  <a:lnTo>
                    <a:pt x="523" y="432"/>
                  </a:lnTo>
                  <a:lnTo>
                    <a:pt x="534" y="432"/>
                  </a:lnTo>
                  <a:lnTo>
                    <a:pt x="549" y="434"/>
                  </a:lnTo>
                  <a:lnTo>
                    <a:pt x="559" y="434"/>
                  </a:lnTo>
                  <a:lnTo>
                    <a:pt x="572" y="434"/>
                  </a:lnTo>
                  <a:lnTo>
                    <a:pt x="579" y="429"/>
                  </a:lnTo>
                  <a:lnTo>
                    <a:pt x="587" y="429"/>
                  </a:lnTo>
                  <a:lnTo>
                    <a:pt x="592" y="426"/>
                  </a:lnTo>
                  <a:lnTo>
                    <a:pt x="600" y="426"/>
                  </a:lnTo>
                  <a:lnTo>
                    <a:pt x="602" y="421"/>
                  </a:lnTo>
                  <a:lnTo>
                    <a:pt x="607" y="421"/>
                  </a:lnTo>
                  <a:lnTo>
                    <a:pt x="607" y="421"/>
                  </a:lnTo>
                  <a:lnTo>
                    <a:pt x="610" y="421"/>
                  </a:lnTo>
                  <a:lnTo>
                    <a:pt x="607" y="408"/>
                  </a:lnTo>
                  <a:lnTo>
                    <a:pt x="607" y="396"/>
                  </a:lnTo>
                  <a:lnTo>
                    <a:pt x="607" y="382"/>
                  </a:lnTo>
                  <a:lnTo>
                    <a:pt x="607" y="372"/>
                  </a:lnTo>
                  <a:lnTo>
                    <a:pt x="602" y="357"/>
                  </a:lnTo>
                  <a:lnTo>
                    <a:pt x="602" y="344"/>
                  </a:lnTo>
                  <a:lnTo>
                    <a:pt x="598" y="329"/>
                  </a:lnTo>
                  <a:lnTo>
                    <a:pt x="598" y="319"/>
                  </a:lnTo>
                  <a:lnTo>
                    <a:pt x="594" y="305"/>
                  </a:lnTo>
                  <a:lnTo>
                    <a:pt x="594" y="295"/>
                  </a:lnTo>
                  <a:lnTo>
                    <a:pt x="589" y="285"/>
                  </a:lnTo>
                  <a:lnTo>
                    <a:pt x="589" y="277"/>
                  </a:lnTo>
                  <a:lnTo>
                    <a:pt x="585" y="269"/>
                  </a:lnTo>
                  <a:lnTo>
                    <a:pt x="585" y="264"/>
                  </a:lnTo>
                  <a:lnTo>
                    <a:pt x="585" y="260"/>
                  </a:lnTo>
                  <a:lnTo>
                    <a:pt x="585" y="260"/>
                  </a:lnTo>
                  <a:lnTo>
                    <a:pt x="580" y="249"/>
                  </a:lnTo>
                  <a:lnTo>
                    <a:pt x="579" y="239"/>
                  </a:lnTo>
                  <a:lnTo>
                    <a:pt x="574" y="229"/>
                  </a:lnTo>
                  <a:lnTo>
                    <a:pt x="574" y="223"/>
                  </a:lnTo>
                  <a:lnTo>
                    <a:pt x="569" y="213"/>
                  </a:lnTo>
                  <a:lnTo>
                    <a:pt x="566" y="208"/>
                  </a:lnTo>
                  <a:lnTo>
                    <a:pt x="561" y="203"/>
                  </a:lnTo>
                  <a:lnTo>
                    <a:pt x="561" y="198"/>
                  </a:lnTo>
                  <a:lnTo>
                    <a:pt x="556" y="193"/>
                  </a:lnTo>
                  <a:lnTo>
                    <a:pt x="554" y="188"/>
                  </a:lnTo>
                  <a:lnTo>
                    <a:pt x="549" y="183"/>
                  </a:lnTo>
                  <a:lnTo>
                    <a:pt x="549" y="183"/>
                  </a:lnTo>
                  <a:lnTo>
                    <a:pt x="546" y="182"/>
                  </a:lnTo>
                  <a:lnTo>
                    <a:pt x="546" y="182"/>
                  </a:lnTo>
                  <a:lnTo>
                    <a:pt x="546" y="182"/>
                  </a:lnTo>
                  <a:lnTo>
                    <a:pt x="546" y="182"/>
                  </a:lnTo>
                  <a:lnTo>
                    <a:pt x="538" y="172"/>
                  </a:lnTo>
                  <a:lnTo>
                    <a:pt x="530" y="164"/>
                  </a:lnTo>
                  <a:lnTo>
                    <a:pt x="516" y="154"/>
                  </a:lnTo>
                  <a:lnTo>
                    <a:pt x="507" y="149"/>
                  </a:lnTo>
                  <a:lnTo>
                    <a:pt x="492" y="139"/>
                  </a:lnTo>
                  <a:lnTo>
                    <a:pt x="479" y="134"/>
                  </a:lnTo>
                  <a:lnTo>
                    <a:pt x="464" y="124"/>
                  </a:lnTo>
                  <a:lnTo>
                    <a:pt x="451" y="119"/>
                  </a:lnTo>
                  <a:lnTo>
                    <a:pt x="436" y="109"/>
                  </a:lnTo>
                  <a:lnTo>
                    <a:pt x="421" y="105"/>
                  </a:lnTo>
                  <a:lnTo>
                    <a:pt x="407" y="100"/>
                  </a:lnTo>
                  <a:lnTo>
                    <a:pt x="397" y="95"/>
                  </a:lnTo>
                  <a:lnTo>
                    <a:pt x="387" y="90"/>
                  </a:lnTo>
                  <a:lnTo>
                    <a:pt x="380" y="88"/>
                  </a:lnTo>
                  <a:lnTo>
                    <a:pt x="375" y="87"/>
                  </a:lnTo>
                  <a:lnTo>
                    <a:pt x="375" y="87"/>
                  </a:lnTo>
                  <a:lnTo>
                    <a:pt x="372" y="78"/>
                  </a:lnTo>
                  <a:lnTo>
                    <a:pt x="372" y="73"/>
                  </a:lnTo>
                  <a:lnTo>
                    <a:pt x="371" y="69"/>
                  </a:lnTo>
                  <a:lnTo>
                    <a:pt x="371" y="64"/>
                  </a:lnTo>
                  <a:lnTo>
                    <a:pt x="366" y="59"/>
                  </a:lnTo>
                  <a:lnTo>
                    <a:pt x="366" y="54"/>
                  </a:lnTo>
                  <a:lnTo>
                    <a:pt x="362" y="49"/>
                  </a:lnTo>
                  <a:lnTo>
                    <a:pt x="362" y="46"/>
                  </a:lnTo>
                  <a:lnTo>
                    <a:pt x="357" y="41"/>
                  </a:lnTo>
                  <a:lnTo>
                    <a:pt x="357" y="36"/>
                  </a:lnTo>
                  <a:lnTo>
                    <a:pt x="353" y="31"/>
                  </a:lnTo>
                  <a:lnTo>
                    <a:pt x="353" y="31"/>
                  </a:lnTo>
                  <a:lnTo>
                    <a:pt x="351" y="28"/>
                  </a:lnTo>
                  <a:lnTo>
                    <a:pt x="351" y="28"/>
                  </a:lnTo>
                  <a:lnTo>
                    <a:pt x="351" y="28"/>
                  </a:lnTo>
                  <a:lnTo>
                    <a:pt x="351" y="28"/>
                  </a:lnTo>
                  <a:lnTo>
                    <a:pt x="346" y="23"/>
                  </a:lnTo>
                  <a:lnTo>
                    <a:pt x="346" y="21"/>
                  </a:lnTo>
                  <a:lnTo>
                    <a:pt x="343" y="18"/>
                  </a:lnTo>
                  <a:lnTo>
                    <a:pt x="343" y="18"/>
                  </a:lnTo>
                  <a:lnTo>
                    <a:pt x="338" y="18"/>
                  </a:lnTo>
                  <a:lnTo>
                    <a:pt x="338" y="18"/>
                  </a:lnTo>
                  <a:lnTo>
                    <a:pt x="338" y="18"/>
                  </a:lnTo>
                  <a:lnTo>
                    <a:pt x="338" y="18"/>
                  </a:lnTo>
                  <a:lnTo>
                    <a:pt x="333" y="18"/>
                  </a:lnTo>
                  <a:lnTo>
                    <a:pt x="333" y="18"/>
                  </a:lnTo>
                  <a:lnTo>
                    <a:pt x="333" y="18"/>
                  </a:lnTo>
                  <a:lnTo>
                    <a:pt x="333" y="19"/>
                  </a:lnTo>
                  <a:lnTo>
                    <a:pt x="331" y="19"/>
                  </a:lnTo>
                  <a:lnTo>
                    <a:pt x="331" y="19"/>
                  </a:lnTo>
                  <a:lnTo>
                    <a:pt x="331" y="19"/>
                  </a:lnTo>
                  <a:lnTo>
                    <a:pt x="331" y="23"/>
                  </a:lnTo>
                  <a:lnTo>
                    <a:pt x="300" y="24"/>
                  </a:lnTo>
                  <a:lnTo>
                    <a:pt x="271" y="29"/>
                  </a:lnTo>
                  <a:lnTo>
                    <a:pt x="243" y="29"/>
                  </a:lnTo>
                  <a:lnTo>
                    <a:pt x="218" y="32"/>
                  </a:lnTo>
                  <a:lnTo>
                    <a:pt x="193" y="29"/>
                  </a:lnTo>
                  <a:lnTo>
                    <a:pt x="171" y="29"/>
                  </a:lnTo>
                  <a:lnTo>
                    <a:pt x="151" y="24"/>
                  </a:lnTo>
                  <a:lnTo>
                    <a:pt x="134" y="24"/>
                  </a:lnTo>
                  <a:lnTo>
                    <a:pt x="116" y="19"/>
                  </a:lnTo>
                  <a:lnTo>
                    <a:pt x="102" y="14"/>
                  </a:lnTo>
                  <a:lnTo>
                    <a:pt x="90" y="9"/>
                  </a:lnTo>
                  <a:lnTo>
                    <a:pt x="80" y="9"/>
                  </a:lnTo>
                  <a:lnTo>
                    <a:pt x="71" y="5"/>
                  </a:lnTo>
                  <a:lnTo>
                    <a:pt x="66" y="5"/>
                  </a:lnTo>
                  <a:lnTo>
                    <a:pt x="62" y="3"/>
                  </a:lnTo>
                  <a:lnTo>
                    <a:pt x="62" y="3"/>
                  </a:lnTo>
                  <a:lnTo>
                    <a:pt x="57" y="0"/>
                  </a:lnTo>
                  <a:lnTo>
                    <a:pt x="54" y="0"/>
                  </a:lnTo>
                  <a:lnTo>
                    <a:pt x="49" y="0"/>
                  </a:lnTo>
                  <a:lnTo>
                    <a:pt x="49" y="0"/>
                  </a:lnTo>
                  <a:lnTo>
                    <a:pt x="44" y="0"/>
                  </a:lnTo>
                  <a:lnTo>
                    <a:pt x="44" y="0"/>
                  </a:lnTo>
                  <a:lnTo>
                    <a:pt x="44" y="0"/>
                  </a:lnTo>
                  <a:lnTo>
                    <a:pt x="44" y="0"/>
                  </a:lnTo>
                  <a:lnTo>
                    <a:pt x="43" y="0"/>
                  </a:lnTo>
                  <a:lnTo>
                    <a:pt x="43" y="0"/>
                  </a:lnTo>
                  <a:lnTo>
                    <a:pt x="43" y="0"/>
                  </a:lnTo>
                  <a:lnTo>
                    <a:pt x="43" y="0"/>
                  </a:lnTo>
                  <a:lnTo>
                    <a:pt x="43" y="0"/>
                  </a:lnTo>
                  <a:lnTo>
                    <a:pt x="43" y="0"/>
                  </a:lnTo>
                  <a:lnTo>
                    <a:pt x="43" y="0"/>
                  </a:lnTo>
                  <a:lnTo>
                    <a:pt x="43" y="3"/>
                  </a:lnTo>
                  <a:lnTo>
                    <a:pt x="39" y="3"/>
                  </a:lnTo>
                  <a:lnTo>
                    <a:pt x="38" y="5"/>
                  </a:lnTo>
                  <a:lnTo>
                    <a:pt x="33" y="8"/>
                  </a:lnTo>
                  <a:lnTo>
                    <a:pt x="31" y="13"/>
                  </a:lnTo>
                  <a:lnTo>
                    <a:pt x="26" y="18"/>
                  </a:lnTo>
                  <a:lnTo>
                    <a:pt x="21" y="24"/>
                  </a:lnTo>
                  <a:lnTo>
                    <a:pt x="16" y="32"/>
                  </a:lnTo>
                  <a:lnTo>
                    <a:pt x="13" y="42"/>
                  </a:lnTo>
                  <a:lnTo>
                    <a:pt x="8" y="52"/>
                  </a:lnTo>
                  <a:lnTo>
                    <a:pt x="3" y="62"/>
                  </a:lnTo>
                  <a:lnTo>
                    <a:pt x="0" y="73"/>
                  </a:lnTo>
                  <a:lnTo>
                    <a:pt x="0" y="88"/>
                  </a:lnTo>
                  <a:lnTo>
                    <a:pt x="0" y="101"/>
                  </a:lnTo>
                  <a:lnTo>
                    <a:pt x="2" y="116"/>
                  </a:lnTo>
                  <a:lnTo>
                    <a:pt x="7" y="131"/>
                  </a:lnTo>
                  <a:lnTo>
                    <a:pt x="13" y="147"/>
                  </a:lnTo>
                  <a:lnTo>
                    <a:pt x="13" y="147"/>
                  </a:lnTo>
                  <a:lnTo>
                    <a:pt x="13" y="147"/>
                  </a:lnTo>
                  <a:lnTo>
                    <a:pt x="13" y="147"/>
                  </a:lnTo>
                  <a:lnTo>
                    <a:pt x="15" y="152"/>
                  </a:lnTo>
                  <a:lnTo>
                    <a:pt x="15" y="154"/>
                  </a:lnTo>
                  <a:lnTo>
                    <a:pt x="18" y="159"/>
                  </a:lnTo>
                  <a:lnTo>
                    <a:pt x="21" y="164"/>
                  </a:lnTo>
                  <a:lnTo>
                    <a:pt x="26" y="169"/>
                  </a:lnTo>
                  <a:lnTo>
                    <a:pt x="31" y="173"/>
                  </a:lnTo>
                  <a:lnTo>
                    <a:pt x="36" y="178"/>
                  </a:lnTo>
                  <a:lnTo>
                    <a:pt x="43" y="183"/>
                  </a:lnTo>
                  <a:lnTo>
                    <a:pt x="52" y="188"/>
                  </a:lnTo>
                  <a:lnTo>
                    <a:pt x="62" y="191"/>
                  </a:lnTo>
                  <a:lnTo>
                    <a:pt x="74" y="196"/>
                  </a:lnTo>
                  <a:lnTo>
                    <a:pt x="87" y="201"/>
                  </a:lnTo>
                  <a:lnTo>
                    <a:pt x="102" y="206"/>
                  </a:lnTo>
                  <a:lnTo>
                    <a:pt x="102" y="206"/>
                  </a:lnTo>
                  <a:lnTo>
                    <a:pt x="105" y="208"/>
                  </a:lnTo>
                  <a:lnTo>
                    <a:pt x="110" y="211"/>
                  </a:lnTo>
                  <a:lnTo>
                    <a:pt x="118" y="216"/>
                  </a:lnTo>
                  <a:lnTo>
                    <a:pt x="126" y="221"/>
                  </a:lnTo>
                  <a:lnTo>
                    <a:pt x="138" y="226"/>
                  </a:lnTo>
                  <a:lnTo>
                    <a:pt x="149" y="231"/>
                  </a:lnTo>
                  <a:lnTo>
                    <a:pt x="164" y="241"/>
                  </a:lnTo>
                  <a:lnTo>
                    <a:pt x="177" y="246"/>
                  </a:lnTo>
                  <a:lnTo>
                    <a:pt x="192" y="252"/>
                  </a:lnTo>
                  <a:lnTo>
                    <a:pt x="207" y="257"/>
                  </a:lnTo>
                  <a:lnTo>
                    <a:pt x="225" y="265"/>
                  </a:lnTo>
                  <a:lnTo>
                    <a:pt x="239" y="270"/>
                  </a:lnTo>
                  <a:lnTo>
                    <a:pt x="254" y="275"/>
                  </a:lnTo>
                  <a:lnTo>
                    <a:pt x="269" y="277"/>
                  </a:lnTo>
                  <a:lnTo>
                    <a:pt x="287" y="282"/>
                  </a:lnTo>
                  <a:lnTo>
                    <a:pt x="284" y="282"/>
                  </a:lnTo>
                  <a:lnTo>
                    <a:pt x="284" y="282"/>
                  </a:lnTo>
                  <a:lnTo>
                    <a:pt x="284" y="283"/>
                  </a:lnTo>
                  <a:lnTo>
                    <a:pt x="284" y="288"/>
                  </a:lnTo>
                  <a:lnTo>
                    <a:pt x="282" y="293"/>
                  </a:lnTo>
                  <a:lnTo>
                    <a:pt x="282" y="298"/>
                  </a:lnTo>
                  <a:lnTo>
                    <a:pt x="282" y="306"/>
                  </a:lnTo>
                  <a:lnTo>
                    <a:pt x="282" y="316"/>
                  </a:lnTo>
                  <a:lnTo>
                    <a:pt x="282" y="324"/>
                  </a:lnTo>
                  <a:lnTo>
                    <a:pt x="282" y="336"/>
                  </a:lnTo>
                  <a:lnTo>
                    <a:pt x="282" y="349"/>
                  </a:lnTo>
                  <a:lnTo>
                    <a:pt x="287" y="364"/>
                  </a:lnTo>
                  <a:lnTo>
                    <a:pt x="289" y="378"/>
                  </a:lnTo>
                  <a:lnTo>
                    <a:pt x="293" y="396"/>
                  </a:lnTo>
                  <a:lnTo>
                    <a:pt x="298" y="416"/>
                  </a:lnTo>
                  <a:lnTo>
                    <a:pt x="307" y="441"/>
                  </a:lnTo>
                  <a:lnTo>
                    <a:pt x="307" y="441"/>
                  </a:lnTo>
                  <a:lnTo>
                    <a:pt x="308" y="441"/>
                  </a:lnTo>
                  <a:lnTo>
                    <a:pt x="313" y="441"/>
                  </a:lnTo>
                  <a:lnTo>
                    <a:pt x="320" y="442"/>
                  </a:lnTo>
                  <a:lnTo>
                    <a:pt x="325" y="442"/>
                  </a:lnTo>
                  <a:lnTo>
                    <a:pt x="333" y="442"/>
                  </a:lnTo>
                  <a:lnTo>
                    <a:pt x="343" y="442"/>
                  </a:lnTo>
                  <a:lnTo>
                    <a:pt x="353" y="447"/>
                  </a:lnTo>
                  <a:lnTo>
                    <a:pt x="362" y="446"/>
                  </a:lnTo>
                  <a:lnTo>
                    <a:pt x="374" y="446"/>
                  </a:lnTo>
                  <a:lnTo>
                    <a:pt x="384" y="444"/>
                  </a:lnTo>
                  <a:lnTo>
                    <a:pt x="398" y="444"/>
                  </a:lnTo>
                  <a:lnTo>
                    <a:pt x="408" y="439"/>
                  </a:lnTo>
                  <a:lnTo>
                    <a:pt x="421" y="436"/>
                  </a:lnTo>
                  <a:lnTo>
                    <a:pt x="431" y="431"/>
                  </a:lnTo>
                  <a:lnTo>
                    <a:pt x="446" y="426"/>
                  </a:lnTo>
                  <a:lnTo>
                    <a:pt x="446" y="423"/>
                  </a:lnTo>
                  <a:lnTo>
                    <a:pt x="446" y="421"/>
                  </a:lnTo>
                  <a:lnTo>
                    <a:pt x="446" y="413"/>
                  </a:lnTo>
                  <a:lnTo>
                    <a:pt x="446" y="408"/>
                  </a:lnTo>
                  <a:lnTo>
                    <a:pt x="446" y="396"/>
                  </a:lnTo>
                  <a:lnTo>
                    <a:pt x="446" y="387"/>
                  </a:lnTo>
                  <a:lnTo>
                    <a:pt x="446" y="373"/>
                  </a:lnTo>
                  <a:lnTo>
                    <a:pt x="451" y="364"/>
                  </a:lnTo>
                  <a:lnTo>
                    <a:pt x="451" y="349"/>
                  </a:lnTo>
                  <a:lnTo>
                    <a:pt x="451" y="334"/>
                  </a:lnTo>
                  <a:lnTo>
                    <a:pt x="451" y="319"/>
                  </a:lnTo>
                  <a:lnTo>
                    <a:pt x="451" y="306"/>
                  </a:lnTo>
                  <a:lnTo>
                    <a:pt x="448" y="291"/>
                  </a:lnTo>
                  <a:lnTo>
                    <a:pt x="448" y="277"/>
                  </a:lnTo>
                  <a:lnTo>
                    <a:pt x="446" y="262"/>
                  </a:lnTo>
                  <a:lnTo>
                    <a:pt x="446" y="250"/>
                  </a:lnTo>
                  <a:lnTo>
                    <a:pt x="444" y="247"/>
                  </a:lnTo>
                  <a:lnTo>
                    <a:pt x="444" y="246"/>
                  </a:lnTo>
                  <a:lnTo>
                    <a:pt x="444" y="241"/>
                  </a:lnTo>
                  <a:lnTo>
                    <a:pt x="444" y="239"/>
                  </a:lnTo>
                  <a:lnTo>
                    <a:pt x="439" y="231"/>
                  </a:lnTo>
                  <a:lnTo>
                    <a:pt x="439" y="226"/>
                  </a:lnTo>
                  <a:lnTo>
                    <a:pt x="434" y="219"/>
                  </a:lnTo>
                  <a:lnTo>
                    <a:pt x="434" y="214"/>
                  </a:lnTo>
                  <a:lnTo>
                    <a:pt x="428" y="205"/>
                  </a:lnTo>
                  <a:lnTo>
                    <a:pt x="423" y="198"/>
                  </a:lnTo>
                  <a:lnTo>
                    <a:pt x="415" y="188"/>
                  </a:lnTo>
                  <a:lnTo>
                    <a:pt x="410" y="183"/>
                  </a:lnTo>
                  <a:lnTo>
                    <a:pt x="400" y="173"/>
                  </a:lnTo>
                  <a:lnTo>
                    <a:pt x="390" y="169"/>
                  </a:lnTo>
                  <a:lnTo>
                    <a:pt x="377" y="162"/>
                  </a:lnTo>
                  <a:lnTo>
                    <a:pt x="366" y="157"/>
                  </a:lnTo>
                  <a:lnTo>
                    <a:pt x="312" y="126"/>
                  </a:lnTo>
                  <a:lnTo>
                    <a:pt x="312" y="126"/>
                  </a:lnTo>
                  <a:lnTo>
                    <a:pt x="313" y="126"/>
                  </a:lnTo>
                  <a:lnTo>
                    <a:pt x="316" y="126"/>
                  </a:lnTo>
                  <a:lnTo>
                    <a:pt x="321" y="129"/>
                  </a:lnTo>
                  <a:lnTo>
                    <a:pt x="326" y="129"/>
                  </a:lnTo>
                  <a:lnTo>
                    <a:pt x="331" y="134"/>
                  </a:lnTo>
                  <a:lnTo>
                    <a:pt x="336" y="137"/>
                  </a:lnTo>
                  <a:lnTo>
                    <a:pt x="346" y="142"/>
                  </a:lnTo>
                  <a:lnTo>
                    <a:pt x="351" y="142"/>
                  </a:lnTo>
                  <a:lnTo>
                    <a:pt x="357" y="147"/>
                  </a:lnTo>
                  <a:lnTo>
                    <a:pt x="362" y="150"/>
                  </a:lnTo>
                  <a:lnTo>
                    <a:pt x="371" y="155"/>
                  </a:lnTo>
                  <a:lnTo>
                    <a:pt x="375" y="155"/>
                  </a:lnTo>
                  <a:lnTo>
                    <a:pt x="380" y="159"/>
                  </a:lnTo>
                  <a:lnTo>
                    <a:pt x="382" y="159"/>
                  </a:lnTo>
                  <a:lnTo>
                    <a:pt x="387" y="162"/>
                  </a:lnTo>
                  <a:lnTo>
                    <a:pt x="387" y="162"/>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5" name="Freeform 65"/>
            <p:cNvSpPr>
              <a:spLocks/>
            </p:cNvSpPr>
            <p:nvPr/>
          </p:nvSpPr>
          <p:spPr bwMode="auto">
            <a:xfrm>
              <a:off x="4037013" y="4776788"/>
              <a:ext cx="968375" cy="709613"/>
            </a:xfrm>
            <a:custGeom>
              <a:avLst/>
              <a:gdLst/>
              <a:ahLst/>
              <a:cxnLst>
                <a:cxn ang="0">
                  <a:pos x="420" y="183"/>
                </a:cxn>
                <a:cxn ang="0">
                  <a:pos x="439" y="219"/>
                </a:cxn>
                <a:cxn ang="0">
                  <a:pos x="448" y="246"/>
                </a:cxn>
                <a:cxn ang="0">
                  <a:pos x="451" y="288"/>
                </a:cxn>
                <a:cxn ang="0">
                  <a:pos x="456" y="357"/>
                </a:cxn>
                <a:cxn ang="0">
                  <a:pos x="456" y="403"/>
                </a:cxn>
                <a:cxn ang="0">
                  <a:pos x="492" y="426"/>
                </a:cxn>
                <a:cxn ang="0">
                  <a:pos x="559" y="434"/>
                </a:cxn>
                <a:cxn ang="0">
                  <a:pos x="600" y="426"/>
                </a:cxn>
                <a:cxn ang="0">
                  <a:pos x="607" y="408"/>
                </a:cxn>
                <a:cxn ang="0">
                  <a:pos x="602" y="344"/>
                </a:cxn>
                <a:cxn ang="0">
                  <a:pos x="589" y="285"/>
                </a:cxn>
                <a:cxn ang="0">
                  <a:pos x="585" y="260"/>
                </a:cxn>
                <a:cxn ang="0">
                  <a:pos x="569" y="213"/>
                </a:cxn>
                <a:cxn ang="0">
                  <a:pos x="554" y="188"/>
                </a:cxn>
                <a:cxn ang="0">
                  <a:pos x="546" y="182"/>
                </a:cxn>
                <a:cxn ang="0">
                  <a:pos x="507" y="149"/>
                </a:cxn>
                <a:cxn ang="0">
                  <a:pos x="436" y="109"/>
                </a:cxn>
                <a:cxn ang="0">
                  <a:pos x="380" y="88"/>
                </a:cxn>
                <a:cxn ang="0">
                  <a:pos x="371" y="69"/>
                </a:cxn>
                <a:cxn ang="0">
                  <a:pos x="362" y="46"/>
                </a:cxn>
                <a:cxn ang="0">
                  <a:pos x="351" y="28"/>
                </a:cxn>
                <a:cxn ang="0">
                  <a:pos x="346" y="21"/>
                </a:cxn>
                <a:cxn ang="0">
                  <a:pos x="338" y="18"/>
                </a:cxn>
                <a:cxn ang="0">
                  <a:pos x="333" y="19"/>
                </a:cxn>
                <a:cxn ang="0">
                  <a:pos x="300" y="24"/>
                </a:cxn>
                <a:cxn ang="0">
                  <a:pos x="171" y="29"/>
                </a:cxn>
                <a:cxn ang="0">
                  <a:pos x="90" y="9"/>
                </a:cxn>
                <a:cxn ang="0">
                  <a:pos x="62" y="3"/>
                </a:cxn>
                <a:cxn ang="0">
                  <a:pos x="44" y="0"/>
                </a:cxn>
                <a:cxn ang="0">
                  <a:pos x="43" y="0"/>
                </a:cxn>
                <a:cxn ang="0">
                  <a:pos x="43" y="0"/>
                </a:cxn>
                <a:cxn ang="0">
                  <a:pos x="31" y="13"/>
                </a:cxn>
                <a:cxn ang="0">
                  <a:pos x="8" y="52"/>
                </a:cxn>
                <a:cxn ang="0">
                  <a:pos x="2" y="116"/>
                </a:cxn>
                <a:cxn ang="0">
                  <a:pos x="13" y="147"/>
                </a:cxn>
                <a:cxn ang="0">
                  <a:pos x="26" y="169"/>
                </a:cxn>
                <a:cxn ang="0">
                  <a:pos x="62" y="191"/>
                </a:cxn>
                <a:cxn ang="0">
                  <a:pos x="105" y="208"/>
                </a:cxn>
                <a:cxn ang="0">
                  <a:pos x="149" y="231"/>
                </a:cxn>
                <a:cxn ang="0">
                  <a:pos x="225" y="265"/>
                </a:cxn>
                <a:cxn ang="0">
                  <a:pos x="284" y="282"/>
                </a:cxn>
                <a:cxn ang="0">
                  <a:pos x="282" y="298"/>
                </a:cxn>
                <a:cxn ang="0">
                  <a:pos x="282" y="349"/>
                </a:cxn>
                <a:cxn ang="0">
                  <a:pos x="307" y="441"/>
                </a:cxn>
                <a:cxn ang="0">
                  <a:pos x="325" y="442"/>
                </a:cxn>
                <a:cxn ang="0">
                  <a:pos x="374" y="446"/>
                </a:cxn>
                <a:cxn ang="0">
                  <a:pos x="431" y="431"/>
                </a:cxn>
                <a:cxn ang="0">
                  <a:pos x="446" y="408"/>
                </a:cxn>
                <a:cxn ang="0">
                  <a:pos x="451" y="349"/>
                </a:cxn>
                <a:cxn ang="0">
                  <a:pos x="448" y="277"/>
                </a:cxn>
                <a:cxn ang="0">
                  <a:pos x="444" y="241"/>
                </a:cxn>
                <a:cxn ang="0">
                  <a:pos x="434" y="214"/>
                </a:cxn>
                <a:cxn ang="0">
                  <a:pos x="400" y="173"/>
                </a:cxn>
                <a:cxn ang="0">
                  <a:pos x="312" y="126"/>
                </a:cxn>
                <a:cxn ang="0">
                  <a:pos x="331" y="134"/>
                </a:cxn>
                <a:cxn ang="0">
                  <a:pos x="362" y="150"/>
                </a:cxn>
                <a:cxn ang="0">
                  <a:pos x="387" y="162"/>
                </a:cxn>
              </a:cxnLst>
              <a:rect l="0" t="0" r="r" b="b"/>
              <a:pathLst>
                <a:path w="610" h="447">
                  <a:moveTo>
                    <a:pt x="387" y="162"/>
                  </a:moveTo>
                  <a:lnTo>
                    <a:pt x="395" y="165"/>
                  </a:lnTo>
                  <a:lnTo>
                    <a:pt x="405" y="170"/>
                  </a:lnTo>
                  <a:lnTo>
                    <a:pt x="410" y="175"/>
                  </a:lnTo>
                  <a:lnTo>
                    <a:pt x="420" y="183"/>
                  </a:lnTo>
                  <a:lnTo>
                    <a:pt x="425" y="188"/>
                  </a:lnTo>
                  <a:lnTo>
                    <a:pt x="430" y="198"/>
                  </a:lnTo>
                  <a:lnTo>
                    <a:pt x="434" y="205"/>
                  </a:lnTo>
                  <a:lnTo>
                    <a:pt x="439" y="214"/>
                  </a:lnTo>
                  <a:lnTo>
                    <a:pt x="439" y="219"/>
                  </a:lnTo>
                  <a:lnTo>
                    <a:pt x="443" y="226"/>
                  </a:lnTo>
                  <a:lnTo>
                    <a:pt x="443" y="231"/>
                  </a:lnTo>
                  <a:lnTo>
                    <a:pt x="448" y="239"/>
                  </a:lnTo>
                  <a:lnTo>
                    <a:pt x="448" y="241"/>
                  </a:lnTo>
                  <a:lnTo>
                    <a:pt x="448" y="246"/>
                  </a:lnTo>
                  <a:lnTo>
                    <a:pt x="448" y="247"/>
                  </a:lnTo>
                  <a:lnTo>
                    <a:pt x="451" y="250"/>
                  </a:lnTo>
                  <a:lnTo>
                    <a:pt x="451" y="260"/>
                  </a:lnTo>
                  <a:lnTo>
                    <a:pt x="451" y="275"/>
                  </a:lnTo>
                  <a:lnTo>
                    <a:pt x="451" y="288"/>
                  </a:lnTo>
                  <a:lnTo>
                    <a:pt x="454" y="303"/>
                  </a:lnTo>
                  <a:lnTo>
                    <a:pt x="454" y="314"/>
                  </a:lnTo>
                  <a:lnTo>
                    <a:pt x="454" y="329"/>
                  </a:lnTo>
                  <a:lnTo>
                    <a:pt x="454" y="342"/>
                  </a:lnTo>
                  <a:lnTo>
                    <a:pt x="456" y="357"/>
                  </a:lnTo>
                  <a:lnTo>
                    <a:pt x="456" y="367"/>
                  </a:lnTo>
                  <a:lnTo>
                    <a:pt x="456" y="378"/>
                  </a:lnTo>
                  <a:lnTo>
                    <a:pt x="456" y="388"/>
                  </a:lnTo>
                  <a:lnTo>
                    <a:pt x="456" y="398"/>
                  </a:lnTo>
                  <a:lnTo>
                    <a:pt x="456" y="403"/>
                  </a:lnTo>
                  <a:lnTo>
                    <a:pt x="456" y="411"/>
                  </a:lnTo>
                  <a:lnTo>
                    <a:pt x="456" y="413"/>
                  </a:lnTo>
                  <a:lnTo>
                    <a:pt x="456" y="416"/>
                  </a:lnTo>
                  <a:lnTo>
                    <a:pt x="472" y="421"/>
                  </a:lnTo>
                  <a:lnTo>
                    <a:pt x="492" y="426"/>
                  </a:lnTo>
                  <a:lnTo>
                    <a:pt x="507" y="428"/>
                  </a:lnTo>
                  <a:lnTo>
                    <a:pt x="523" y="432"/>
                  </a:lnTo>
                  <a:lnTo>
                    <a:pt x="534" y="432"/>
                  </a:lnTo>
                  <a:lnTo>
                    <a:pt x="549" y="434"/>
                  </a:lnTo>
                  <a:lnTo>
                    <a:pt x="559" y="434"/>
                  </a:lnTo>
                  <a:lnTo>
                    <a:pt x="572" y="434"/>
                  </a:lnTo>
                  <a:lnTo>
                    <a:pt x="579" y="429"/>
                  </a:lnTo>
                  <a:lnTo>
                    <a:pt x="587" y="429"/>
                  </a:lnTo>
                  <a:lnTo>
                    <a:pt x="592" y="426"/>
                  </a:lnTo>
                  <a:lnTo>
                    <a:pt x="600" y="426"/>
                  </a:lnTo>
                  <a:lnTo>
                    <a:pt x="602" y="421"/>
                  </a:lnTo>
                  <a:lnTo>
                    <a:pt x="607" y="421"/>
                  </a:lnTo>
                  <a:lnTo>
                    <a:pt x="607" y="421"/>
                  </a:lnTo>
                  <a:lnTo>
                    <a:pt x="610" y="421"/>
                  </a:lnTo>
                  <a:lnTo>
                    <a:pt x="607" y="408"/>
                  </a:lnTo>
                  <a:lnTo>
                    <a:pt x="607" y="396"/>
                  </a:lnTo>
                  <a:lnTo>
                    <a:pt x="607" y="382"/>
                  </a:lnTo>
                  <a:lnTo>
                    <a:pt x="607" y="372"/>
                  </a:lnTo>
                  <a:lnTo>
                    <a:pt x="602" y="357"/>
                  </a:lnTo>
                  <a:lnTo>
                    <a:pt x="602" y="344"/>
                  </a:lnTo>
                  <a:lnTo>
                    <a:pt x="598" y="329"/>
                  </a:lnTo>
                  <a:lnTo>
                    <a:pt x="598" y="319"/>
                  </a:lnTo>
                  <a:lnTo>
                    <a:pt x="594" y="305"/>
                  </a:lnTo>
                  <a:lnTo>
                    <a:pt x="594" y="295"/>
                  </a:lnTo>
                  <a:lnTo>
                    <a:pt x="589" y="285"/>
                  </a:lnTo>
                  <a:lnTo>
                    <a:pt x="589" y="277"/>
                  </a:lnTo>
                  <a:lnTo>
                    <a:pt x="585" y="269"/>
                  </a:lnTo>
                  <a:lnTo>
                    <a:pt x="585" y="264"/>
                  </a:lnTo>
                  <a:lnTo>
                    <a:pt x="585" y="260"/>
                  </a:lnTo>
                  <a:lnTo>
                    <a:pt x="585" y="260"/>
                  </a:lnTo>
                  <a:lnTo>
                    <a:pt x="580" y="249"/>
                  </a:lnTo>
                  <a:lnTo>
                    <a:pt x="579" y="239"/>
                  </a:lnTo>
                  <a:lnTo>
                    <a:pt x="574" y="229"/>
                  </a:lnTo>
                  <a:lnTo>
                    <a:pt x="574" y="223"/>
                  </a:lnTo>
                  <a:lnTo>
                    <a:pt x="569" y="213"/>
                  </a:lnTo>
                  <a:lnTo>
                    <a:pt x="566" y="208"/>
                  </a:lnTo>
                  <a:lnTo>
                    <a:pt x="561" y="203"/>
                  </a:lnTo>
                  <a:lnTo>
                    <a:pt x="561" y="198"/>
                  </a:lnTo>
                  <a:lnTo>
                    <a:pt x="556" y="193"/>
                  </a:lnTo>
                  <a:lnTo>
                    <a:pt x="554" y="188"/>
                  </a:lnTo>
                  <a:lnTo>
                    <a:pt x="549" y="183"/>
                  </a:lnTo>
                  <a:lnTo>
                    <a:pt x="549" y="183"/>
                  </a:lnTo>
                  <a:lnTo>
                    <a:pt x="546" y="182"/>
                  </a:lnTo>
                  <a:lnTo>
                    <a:pt x="546" y="182"/>
                  </a:lnTo>
                  <a:lnTo>
                    <a:pt x="546" y="182"/>
                  </a:lnTo>
                  <a:lnTo>
                    <a:pt x="546" y="182"/>
                  </a:lnTo>
                  <a:lnTo>
                    <a:pt x="538" y="172"/>
                  </a:lnTo>
                  <a:lnTo>
                    <a:pt x="530" y="164"/>
                  </a:lnTo>
                  <a:lnTo>
                    <a:pt x="516" y="154"/>
                  </a:lnTo>
                  <a:lnTo>
                    <a:pt x="507" y="149"/>
                  </a:lnTo>
                  <a:lnTo>
                    <a:pt x="492" y="139"/>
                  </a:lnTo>
                  <a:lnTo>
                    <a:pt x="479" y="134"/>
                  </a:lnTo>
                  <a:lnTo>
                    <a:pt x="464" y="124"/>
                  </a:lnTo>
                  <a:lnTo>
                    <a:pt x="451" y="119"/>
                  </a:lnTo>
                  <a:lnTo>
                    <a:pt x="436" y="109"/>
                  </a:lnTo>
                  <a:lnTo>
                    <a:pt x="421" y="105"/>
                  </a:lnTo>
                  <a:lnTo>
                    <a:pt x="407" y="100"/>
                  </a:lnTo>
                  <a:lnTo>
                    <a:pt x="397" y="95"/>
                  </a:lnTo>
                  <a:lnTo>
                    <a:pt x="387" y="90"/>
                  </a:lnTo>
                  <a:lnTo>
                    <a:pt x="380" y="88"/>
                  </a:lnTo>
                  <a:lnTo>
                    <a:pt x="375" y="87"/>
                  </a:lnTo>
                  <a:lnTo>
                    <a:pt x="375" y="87"/>
                  </a:lnTo>
                  <a:lnTo>
                    <a:pt x="372" y="78"/>
                  </a:lnTo>
                  <a:lnTo>
                    <a:pt x="372" y="73"/>
                  </a:lnTo>
                  <a:lnTo>
                    <a:pt x="371" y="69"/>
                  </a:lnTo>
                  <a:lnTo>
                    <a:pt x="371" y="64"/>
                  </a:lnTo>
                  <a:lnTo>
                    <a:pt x="366" y="59"/>
                  </a:lnTo>
                  <a:lnTo>
                    <a:pt x="366" y="54"/>
                  </a:lnTo>
                  <a:lnTo>
                    <a:pt x="362" y="49"/>
                  </a:lnTo>
                  <a:lnTo>
                    <a:pt x="362" y="46"/>
                  </a:lnTo>
                  <a:lnTo>
                    <a:pt x="357" y="41"/>
                  </a:lnTo>
                  <a:lnTo>
                    <a:pt x="357" y="36"/>
                  </a:lnTo>
                  <a:lnTo>
                    <a:pt x="353" y="31"/>
                  </a:lnTo>
                  <a:lnTo>
                    <a:pt x="353" y="31"/>
                  </a:lnTo>
                  <a:lnTo>
                    <a:pt x="351" y="28"/>
                  </a:lnTo>
                  <a:lnTo>
                    <a:pt x="351" y="28"/>
                  </a:lnTo>
                  <a:lnTo>
                    <a:pt x="351" y="28"/>
                  </a:lnTo>
                  <a:lnTo>
                    <a:pt x="351" y="28"/>
                  </a:lnTo>
                  <a:lnTo>
                    <a:pt x="346" y="23"/>
                  </a:lnTo>
                  <a:lnTo>
                    <a:pt x="346" y="21"/>
                  </a:lnTo>
                  <a:lnTo>
                    <a:pt x="343" y="18"/>
                  </a:lnTo>
                  <a:lnTo>
                    <a:pt x="343" y="18"/>
                  </a:lnTo>
                  <a:lnTo>
                    <a:pt x="338" y="18"/>
                  </a:lnTo>
                  <a:lnTo>
                    <a:pt x="338" y="18"/>
                  </a:lnTo>
                  <a:lnTo>
                    <a:pt x="338" y="18"/>
                  </a:lnTo>
                  <a:lnTo>
                    <a:pt x="338" y="18"/>
                  </a:lnTo>
                  <a:lnTo>
                    <a:pt x="333" y="18"/>
                  </a:lnTo>
                  <a:lnTo>
                    <a:pt x="333" y="18"/>
                  </a:lnTo>
                  <a:lnTo>
                    <a:pt x="333" y="18"/>
                  </a:lnTo>
                  <a:lnTo>
                    <a:pt x="333" y="19"/>
                  </a:lnTo>
                  <a:lnTo>
                    <a:pt x="331" y="19"/>
                  </a:lnTo>
                  <a:lnTo>
                    <a:pt x="331" y="19"/>
                  </a:lnTo>
                  <a:lnTo>
                    <a:pt x="331" y="19"/>
                  </a:lnTo>
                  <a:lnTo>
                    <a:pt x="331" y="23"/>
                  </a:lnTo>
                  <a:lnTo>
                    <a:pt x="300" y="24"/>
                  </a:lnTo>
                  <a:lnTo>
                    <a:pt x="271" y="29"/>
                  </a:lnTo>
                  <a:lnTo>
                    <a:pt x="243" y="29"/>
                  </a:lnTo>
                  <a:lnTo>
                    <a:pt x="218" y="32"/>
                  </a:lnTo>
                  <a:lnTo>
                    <a:pt x="193" y="29"/>
                  </a:lnTo>
                  <a:lnTo>
                    <a:pt x="171" y="29"/>
                  </a:lnTo>
                  <a:lnTo>
                    <a:pt x="151" y="24"/>
                  </a:lnTo>
                  <a:lnTo>
                    <a:pt x="134" y="24"/>
                  </a:lnTo>
                  <a:lnTo>
                    <a:pt x="116" y="19"/>
                  </a:lnTo>
                  <a:lnTo>
                    <a:pt x="102" y="14"/>
                  </a:lnTo>
                  <a:lnTo>
                    <a:pt x="90" y="9"/>
                  </a:lnTo>
                  <a:lnTo>
                    <a:pt x="80" y="9"/>
                  </a:lnTo>
                  <a:lnTo>
                    <a:pt x="71" y="5"/>
                  </a:lnTo>
                  <a:lnTo>
                    <a:pt x="66" y="5"/>
                  </a:lnTo>
                  <a:lnTo>
                    <a:pt x="62" y="3"/>
                  </a:lnTo>
                  <a:lnTo>
                    <a:pt x="62" y="3"/>
                  </a:lnTo>
                  <a:lnTo>
                    <a:pt x="57" y="0"/>
                  </a:lnTo>
                  <a:lnTo>
                    <a:pt x="54" y="0"/>
                  </a:lnTo>
                  <a:lnTo>
                    <a:pt x="49" y="0"/>
                  </a:lnTo>
                  <a:lnTo>
                    <a:pt x="49" y="0"/>
                  </a:lnTo>
                  <a:lnTo>
                    <a:pt x="44" y="0"/>
                  </a:lnTo>
                  <a:lnTo>
                    <a:pt x="44" y="0"/>
                  </a:lnTo>
                  <a:lnTo>
                    <a:pt x="44" y="0"/>
                  </a:lnTo>
                  <a:lnTo>
                    <a:pt x="44" y="0"/>
                  </a:lnTo>
                  <a:lnTo>
                    <a:pt x="43" y="0"/>
                  </a:lnTo>
                  <a:lnTo>
                    <a:pt x="43" y="0"/>
                  </a:lnTo>
                  <a:lnTo>
                    <a:pt x="43" y="0"/>
                  </a:lnTo>
                  <a:lnTo>
                    <a:pt x="43" y="0"/>
                  </a:lnTo>
                  <a:lnTo>
                    <a:pt x="43" y="0"/>
                  </a:lnTo>
                  <a:lnTo>
                    <a:pt x="43" y="0"/>
                  </a:lnTo>
                  <a:lnTo>
                    <a:pt x="43" y="0"/>
                  </a:lnTo>
                  <a:lnTo>
                    <a:pt x="43" y="3"/>
                  </a:lnTo>
                  <a:lnTo>
                    <a:pt x="39" y="3"/>
                  </a:lnTo>
                  <a:lnTo>
                    <a:pt x="38" y="5"/>
                  </a:lnTo>
                  <a:lnTo>
                    <a:pt x="33" y="8"/>
                  </a:lnTo>
                  <a:lnTo>
                    <a:pt x="31" y="13"/>
                  </a:lnTo>
                  <a:lnTo>
                    <a:pt x="26" y="18"/>
                  </a:lnTo>
                  <a:lnTo>
                    <a:pt x="21" y="24"/>
                  </a:lnTo>
                  <a:lnTo>
                    <a:pt x="16" y="32"/>
                  </a:lnTo>
                  <a:lnTo>
                    <a:pt x="13" y="42"/>
                  </a:lnTo>
                  <a:lnTo>
                    <a:pt x="8" y="52"/>
                  </a:lnTo>
                  <a:lnTo>
                    <a:pt x="3" y="62"/>
                  </a:lnTo>
                  <a:lnTo>
                    <a:pt x="0" y="73"/>
                  </a:lnTo>
                  <a:lnTo>
                    <a:pt x="0" y="88"/>
                  </a:lnTo>
                  <a:lnTo>
                    <a:pt x="0" y="101"/>
                  </a:lnTo>
                  <a:lnTo>
                    <a:pt x="2" y="116"/>
                  </a:lnTo>
                  <a:lnTo>
                    <a:pt x="7" y="131"/>
                  </a:lnTo>
                  <a:lnTo>
                    <a:pt x="13" y="147"/>
                  </a:lnTo>
                  <a:lnTo>
                    <a:pt x="13" y="147"/>
                  </a:lnTo>
                  <a:lnTo>
                    <a:pt x="13" y="147"/>
                  </a:lnTo>
                  <a:lnTo>
                    <a:pt x="13" y="147"/>
                  </a:lnTo>
                  <a:lnTo>
                    <a:pt x="15" y="152"/>
                  </a:lnTo>
                  <a:lnTo>
                    <a:pt x="15" y="154"/>
                  </a:lnTo>
                  <a:lnTo>
                    <a:pt x="18" y="159"/>
                  </a:lnTo>
                  <a:lnTo>
                    <a:pt x="21" y="164"/>
                  </a:lnTo>
                  <a:lnTo>
                    <a:pt x="26" y="169"/>
                  </a:lnTo>
                  <a:lnTo>
                    <a:pt x="31" y="173"/>
                  </a:lnTo>
                  <a:lnTo>
                    <a:pt x="36" y="178"/>
                  </a:lnTo>
                  <a:lnTo>
                    <a:pt x="43" y="183"/>
                  </a:lnTo>
                  <a:lnTo>
                    <a:pt x="52" y="188"/>
                  </a:lnTo>
                  <a:lnTo>
                    <a:pt x="62" y="191"/>
                  </a:lnTo>
                  <a:lnTo>
                    <a:pt x="74" y="196"/>
                  </a:lnTo>
                  <a:lnTo>
                    <a:pt x="87" y="201"/>
                  </a:lnTo>
                  <a:lnTo>
                    <a:pt x="102" y="206"/>
                  </a:lnTo>
                  <a:lnTo>
                    <a:pt x="102" y="206"/>
                  </a:lnTo>
                  <a:lnTo>
                    <a:pt x="105" y="208"/>
                  </a:lnTo>
                  <a:lnTo>
                    <a:pt x="110" y="211"/>
                  </a:lnTo>
                  <a:lnTo>
                    <a:pt x="118" y="216"/>
                  </a:lnTo>
                  <a:lnTo>
                    <a:pt x="126" y="221"/>
                  </a:lnTo>
                  <a:lnTo>
                    <a:pt x="138" y="226"/>
                  </a:lnTo>
                  <a:lnTo>
                    <a:pt x="149" y="231"/>
                  </a:lnTo>
                  <a:lnTo>
                    <a:pt x="164" y="241"/>
                  </a:lnTo>
                  <a:lnTo>
                    <a:pt x="177" y="246"/>
                  </a:lnTo>
                  <a:lnTo>
                    <a:pt x="192" y="252"/>
                  </a:lnTo>
                  <a:lnTo>
                    <a:pt x="207" y="257"/>
                  </a:lnTo>
                  <a:lnTo>
                    <a:pt x="225" y="265"/>
                  </a:lnTo>
                  <a:lnTo>
                    <a:pt x="239" y="270"/>
                  </a:lnTo>
                  <a:lnTo>
                    <a:pt x="254" y="275"/>
                  </a:lnTo>
                  <a:lnTo>
                    <a:pt x="269" y="277"/>
                  </a:lnTo>
                  <a:lnTo>
                    <a:pt x="287" y="282"/>
                  </a:lnTo>
                  <a:lnTo>
                    <a:pt x="284" y="282"/>
                  </a:lnTo>
                  <a:lnTo>
                    <a:pt x="284" y="282"/>
                  </a:lnTo>
                  <a:lnTo>
                    <a:pt x="284" y="283"/>
                  </a:lnTo>
                  <a:lnTo>
                    <a:pt x="284" y="288"/>
                  </a:lnTo>
                  <a:lnTo>
                    <a:pt x="282" y="293"/>
                  </a:lnTo>
                  <a:lnTo>
                    <a:pt x="282" y="298"/>
                  </a:lnTo>
                  <a:lnTo>
                    <a:pt x="282" y="306"/>
                  </a:lnTo>
                  <a:lnTo>
                    <a:pt x="282" y="316"/>
                  </a:lnTo>
                  <a:lnTo>
                    <a:pt x="282" y="324"/>
                  </a:lnTo>
                  <a:lnTo>
                    <a:pt x="282" y="336"/>
                  </a:lnTo>
                  <a:lnTo>
                    <a:pt x="282" y="349"/>
                  </a:lnTo>
                  <a:lnTo>
                    <a:pt x="287" y="364"/>
                  </a:lnTo>
                  <a:lnTo>
                    <a:pt x="289" y="378"/>
                  </a:lnTo>
                  <a:lnTo>
                    <a:pt x="293" y="396"/>
                  </a:lnTo>
                  <a:lnTo>
                    <a:pt x="298" y="416"/>
                  </a:lnTo>
                  <a:lnTo>
                    <a:pt x="307" y="441"/>
                  </a:lnTo>
                  <a:lnTo>
                    <a:pt x="307" y="441"/>
                  </a:lnTo>
                  <a:lnTo>
                    <a:pt x="308" y="441"/>
                  </a:lnTo>
                  <a:lnTo>
                    <a:pt x="313" y="441"/>
                  </a:lnTo>
                  <a:lnTo>
                    <a:pt x="320" y="442"/>
                  </a:lnTo>
                  <a:lnTo>
                    <a:pt x="325" y="442"/>
                  </a:lnTo>
                  <a:lnTo>
                    <a:pt x="333" y="442"/>
                  </a:lnTo>
                  <a:lnTo>
                    <a:pt x="343" y="442"/>
                  </a:lnTo>
                  <a:lnTo>
                    <a:pt x="353" y="447"/>
                  </a:lnTo>
                  <a:lnTo>
                    <a:pt x="362" y="446"/>
                  </a:lnTo>
                  <a:lnTo>
                    <a:pt x="374" y="446"/>
                  </a:lnTo>
                  <a:lnTo>
                    <a:pt x="384" y="444"/>
                  </a:lnTo>
                  <a:lnTo>
                    <a:pt x="398" y="444"/>
                  </a:lnTo>
                  <a:lnTo>
                    <a:pt x="408" y="439"/>
                  </a:lnTo>
                  <a:lnTo>
                    <a:pt x="421" y="436"/>
                  </a:lnTo>
                  <a:lnTo>
                    <a:pt x="431" y="431"/>
                  </a:lnTo>
                  <a:lnTo>
                    <a:pt x="446" y="426"/>
                  </a:lnTo>
                  <a:lnTo>
                    <a:pt x="446" y="423"/>
                  </a:lnTo>
                  <a:lnTo>
                    <a:pt x="446" y="421"/>
                  </a:lnTo>
                  <a:lnTo>
                    <a:pt x="446" y="413"/>
                  </a:lnTo>
                  <a:lnTo>
                    <a:pt x="446" y="408"/>
                  </a:lnTo>
                  <a:lnTo>
                    <a:pt x="446" y="396"/>
                  </a:lnTo>
                  <a:lnTo>
                    <a:pt x="446" y="387"/>
                  </a:lnTo>
                  <a:lnTo>
                    <a:pt x="446" y="373"/>
                  </a:lnTo>
                  <a:lnTo>
                    <a:pt x="451" y="364"/>
                  </a:lnTo>
                  <a:lnTo>
                    <a:pt x="451" y="349"/>
                  </a:lnTo>
                  <a:lnTo>
                    <a:pt x="451" y="334"/>
                  </a:lnTo>
                  <a:lnTo>
                    <a:pt x="451" y="319"/>
                  </a:lnTo>
                  <a:lnTo>
                    <a:pt x="451" y="306"/>
                  </a:lnTo>
                  <a:lnTo>
                    <a:pt x="448" y="291"/>
                  </a:lnTo>
                  <a:lnTo>
                    <a:pt x="448" y="277"/>
                  </a:lnTo>
                  <a:lnTo>
                    <a:pt x="446" y="262"/>
                  </a:lnTo>
                  <a:lnTo>
                    <a:pt x="446" y="250"/>
                  </a:lnTo>
                  <a:lnTo>
                    <a:pt x="444" y="247"/>
                  </a:lnTo>
                  <a:lnTo>
                    <a:pt x="444" y="246"/>
                  </a:lnTo>
                  <a:lnTo>
                    <a:pt x="444" y="241"/>
                  </a:lnTo>
                  <a:lnTo>
                    <a:pt x="444" y="239"/>
                  </a:lnTo>
                  <a:lnTo>
                    <a:pt x="439" y="231"/>
                  </a:lnTo>
                  <a:lnTo>
                    <a:pt x="439" y="226"/>
                  </a:lnTo>
                  <a:lnTo>
                    <a:pt x="434" y="219"/>
                  </a:lnTo>
                  <a:lnTo>
                    <a:pt x="434" y="214"/>
                  </a:lnTo>
                  <a:lnTo>
                    <a:pt x="428" y="205"/>
                  </a:lnTo>
                  <a:lnTo>
                    <a:pt x="423" y="198"/>
                  </a:lnTo>
                  <a:lnTo>
                    <a:pt x="415" y="188"/>
                  </a:lnTo>
                  <a:lnTo>
                    <a:pt x="410" y="183"/>
                  </a:lnTo>
                  <a:lnTo>
                    <a:pt x="400" y="173"/>
                  </a:lnTo>
                  <a:lnTo>
                    <a:pt x="390" y="169"/>
                  </a:lnTo>
                  <a:lnTo>
                    <a:pt x="377" y="162"/>
                  </a:lnTo>
                  <a:lnTo>
                    <a:pt x="366" y="157"/>
                  </a:lnTo>
                  <a:lnTo>
                    <a:pt x="312" y="126"/>
                  </a:lnTo>
                  <a:lnTo>
                    <a:pt x="312" y="126"/>
                  </a:lnTo>
                  <a:lnTo>
                    <a:pt x="313" y="126"/>
                  </a:lnTo>
                  <a:lnTo>
                    <a:pt x="316" y="126"/>
                  </a:lnTo>
                  <a:lnTo>
                    <a:pt x="321" y="129"/>
                  </a:lnTo>
                  <a:lnTo>
                    <a:pt x="326" y="129"/>
                  </a:lnTo>
                  <a:lnTo>
                    <a:pt x="331" y="134"/>
                  </a:lnTo>
                  <a:lnTo>
                    <a:pt x="336" y="137"/>
                  </a:lnTo>
                  <a:lnTo>
                    <a:pt x="346" y="142"/>
                  </a:lnTo>
                  <a:lnTo>
                    <a:pt x="351" y="142"/>
                  </a:lnTo>
                  <a:lnTo>
                    <a:pt x="357" y="147"/>
                  </a:lnTo>
                  <a:lnTo>
                    <a:pt x="362" y="150"/>
                  </a:lnTo>
                  <a:lnTo>
                    <a:pt x="371" y="155"/>
                  </a:lnTo>
                  <a:lnTo>
                    <a:pt x="375" y="155"/>
                  </a:lnTo>
                  <a:lnTo>
                    <a:pt x="380" y="159"/>
                  </a:lnTo>
                  <a:lnTo>
                    <a:pt x="382" y="159"/>
                  </a:lnTo>
                  <a:lnTo>
                    <a:pt x="387" y="162"/>
                  </a:lnTo>
                  <a:lnTo>
                    <a:pt x="387" y="162"/>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6" name="Rectangle 66"/>
            <p:cNvSpPr>
              <a:spLocks noChangeArrowheads="1"/>
            </p:cNvSpPr>
            <p:nvPr/>
          </p:nvSpPr>
          <p:spPr bwMode="auto">
            <a:xfrm>
              <a:off x="4562475" y="4219576"/>
              <a:ext cx="69850" cy="196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7" name="Rectangle 67"/>
            <p:cNvSpPr>
              <a:spLocks noChangeArrowheads="1"/>
            </p:cNvSpPr>
            <p:nvPr/>
          </p:nvSpPr>
          <p:spPr bwMode="auto">
            <a:xfrm>
              <a:off x="4562475" y="4219576"/>
              <a:ext cx="69850" cy="196850"/>
            </a:xfrm>
            <a:prstGeom prst="rect">
              <a:avLst/>
            </a:prstGeom>
            <a:noFill/>
            <a:ln w="2">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8" name="Freeform 68"/>
            <p:cNvSpPr>
              <a:spLocks/>
            </p:cNvSpPr>
            <p:nvPr/>
          </p:nvSpPr>
          <p:spPr bwMode="auto">
            <a:xfrm>
              <a:off x="4048125" y="3824288"/>
              <a:ext cx="928688" cy="1022350"/>
            </a:xfrm>
            <a:custGeom>
              <a:avLst/>
              <a:gdLst/>
              <a:ahLst/>
              <a:cxnLst>
                <a:cxn ang="0">
                  <a:pos x="216" y="273"/>
                </a:cxn>
                <a:cxn ang="0">
                  <a:pos x="214" y="268"/>
                </a:cxn>
                <a:cxn ang="0">
                  <a:pos x="246" y="273"/>
                </a:cxn>
                <a:cxn ang="0">
                  <a:pos x="296" y="252"/>
                </a:cxn>
                <a:cxn ang="0">
                  <a:pos x="326" y="160"/>
                </a:cxn>
                <a:cxn ang="0">
                  <a:pos x="314" y="96"/>
                </a:cxn>
                <a:cxn ang="0">
                  <a:pos x="316" y="16"/>
                </a:cxn>
                <a:cxn ang="0">
                  <a:pos x="264" y="27"/>
                </a:cxn>
                <a:cxn ang="0">
                  <a:pos x="80" y="0"/>
                </a:cxn>
                <a:cxn ang="0">
                  <a:pos x="27" y="65"/>
                </a:cxn>
                <a:cxn ang="0">
                  <a:pos x="26" y="164"/>
                </a:cxn>
                <a:cxn ang="0">
                  <a:pos x="50" y="180"/>
                </a:cxn>
                <a:cxn ang="0">
                  <a:pos x="80" y="198"/>
                </a:cxn>
                <a:cxn ang="0">
                  <a:pos x="88" y="244"/>
                </a:cxn>
                <a:cxn ang="0">
                  <a:pos x="57" y="275"/>
                </a:cxn>
                <a:cxn ang="0">
                  <a:pos x="0" y="327"/>
                </a:cxn>
                <a:cxn ang="0">
                  <a:pos x="3" y="359"/>
                </a:cxn>
                <a:cxn ang="0">
                  <a:pos x="26" y="398"/>
                </a:cxn>
                <a:cxn ang="0">
                  <a:pos x="47" y="505"/>
                </a:cxn>
                <a:cxn ang="0">
                  <a:pos x="57" y="616"/>
                </a:cxn>
                <a:cxn ang="0">
                  <a:pos x="223" y="644"/>
                </a:cxn>
                <a:cxn ang="0">
                  <a:pos x="334" y="609"/>
                </a:cxn>
                <a:cxn ang="0">
                  <a:pos x="341" y="488"/>
                </a:cxn>
                <a:cxn ang="0">
                  <a:pos x="336" y="470"/>
                </a:cxn>
                <a:cxn ang="0">
                  <a:pos x="405" y="557"/>
                </a:cxn>
                <a:cxn ang="0">
                  <a:pos x="444" y="534"/>
                </a:cxn>
                <a:cxn ang="0">
                  <a:pos x="506" y="483"/>
                </a:cxn>
                <a:cxn ang="0">
                  <a:pos x="549" y="480"/>
                </a:cxn>
                <a:cxn ang="0">
                  <a:pos x="573" y="452"/>
                </a:cxn>
                <a:cxn ang="0">
                  <a:pos x="578" y="437"/>
                </a:cxn>
                <a:cxn ang="0">
                  <a:pos x="578" y="428"/>
                </a:cxn>
                <a:cxn ang="0">
                  <a:pos x="583" y="413"/>
                </a:cxn>
                <a:cxn ang="0">
                  <a:pos x="585" y="403"/>
                </a:cxn>
                <a:cxn ang="0">
                  <a:pos x="575" y="390"/>
                </a:cxn>
                <a:cxn ang="0">
                  <a:pos x="547" y="383"/>
                </a:cxn>
                <a:cxn ang="0">
                  <a:pos x="531" y="388"/>
                </a:cxn>
                <a:cxn ang="0">
                  <a:pos x="524" y="396"/>
                </a:cxn>
                <a:cxn ang="0">
                  <a:pos x="519" y="408"/>
                </a:cxn>
                <a:cxn ang="0">
                  <a:pos x="513" y="419"/>
                </a:cxn>
                <a:cxn ang="0">
                  <a:pos x="514" y="428"/>
                </a:cxn>
                <a:cxn ang="0">
                  <a:pos x="524" y="447"/>
                </a:cxn>
                <a:cxn ang="0">
                  <a:pos x="519" y="452"/>
                </a:cxn>
                <a:cxn ang="0">
                  <a:pos x="531" y="462"/>
                </a:cxn>
                <a:cxn ang="0">
                  <a:pos x="519" y="457"/>
                </a:cxn>
                <a:cxn ang="0">
                  <a:pos x="516" y="444"/>
                </a:cxn>
                <a:cxn ang="0">
                  <a:pos x="511" y="432"/>
                </a:cxn>
                <a:cxn ang="0">
                  <a:pos x="506" y="426"/>
                </a:cxn>
                <a:cxn ang="0">
                  <a:pos x="501" y="403"/>
                </a:cxn>
                <a:cxn ang="0">
                  <a:pos x="495" y="401"/>
                </a:cxn>
                <a:cxn ang="0">
                  <a:pos x="480" y="432"/>
                </a:cxn>
                <a:cxn ang="0">
                  <a:pos x="478" y="442"/>
                </a:cxn>
                <a:cxn ang="0">
                  <a:pos x="470" y="457"/>
                </a:cxn>
                <a:cxn ang="0">
                  <a:pos x="432" y="472"/>
                </a:cxn>
                <a:cxn ang="0">
                  <a:pos x="409" y="459"/>
                </a:cxn>
                <a:cxn ang="0">
                  <a:pos x="378" y="383"/>
                </a:cxn>
                <a:cxn ang="0">
                  <a:pos x="364" y="349"/>
                </a:cxn>
                <a:cxn ang="0">
                  <a:pos x="334" y="303"/>
                </a:cxn>
                <a:cxn ang="0">
                  <a:pos x="305" y="290"/>
                </a:cxn>
                <a:cxn ang="0">
                  <a:pos x="257" y="290"/>
                </a:cxn>
                <a:cxn ang="0">
                  <a:pos x="232" y="283"/>
                </a:cxn>
              </a:cxnLst>
              <a:rect l="0" t="0" r="r" b="b"/>
              <a:pathLst>
                <a:path w="585" h="644">
                  <a:moveTo>
                    <a:pt x="224" y="283"/>
                  </a:moveTo>
                  <a:lnTo>
                    <a:pt x="219" y="278"/>
                  </a:lnTo>
                  <a:lnTo>
                    <a:pt x="219" y="278"/>
                  </a:lnTo>
                  <a:lnTo>
                    <a:pt x="219" y="278"/>
                  </a:lnTo>
                  <a:lnTo>
                    <a:pt x="219" y="278"/>
                  </a:lnTo>
                  <a:lnTo>
                    <a:pt x="216" y="273"/>
                  </a:lnTo>
                  <a:lnTo>
                    <a:pt x="216" y="273"/>
                  </a:lnTo>
                  <a:lnTo>
                    <a:pt x="216" y="273"/>
                  </a:lnTo>
                  <a:lnTo>
                    <a:pt x="216" y="273"/>
                  </a:lnTo>
                  <a:lnTo>
                    <a:pt x="214" y="268"/>
                  </a:lnTo>
                  <a:lnTo>
                    <a:pt x="214" y="268"/>
                  </a:lnTo>
                  <a:lnTo>
                    <a:pt x="214" y="268"/>
                  </a:lnTo>
                  <a:lnTo>
                    <a:pt x="214" y="268"/>
                  </a:lnTo>
                  <a:lnTo>
                    <a:pt x="214" y="268"/>
                  </a:lnTo>
                  <a:lnTo>
                    <a:pt x="214" y="268"/>
                  </a:lnTo>
                  <a:lnTo>
                    <a:pt x="214" y="268"/>
                  </a:lnTo>
                  <a:lnTo>
                    <a:pt x="214" y="268"/>
                  </a:lnTo>
                  <a:lnTo>
                    <a:pt x="214" y="268"/>
                  </a:lnTo>
                  <a:lnTo>
                    <a:pt x="219" y="268"/>
                  </a:lnTo>
                  <a:lnTo>
                    <a:pt x="224" y="268"/>
                  </a:lnTo>
                  <a:lnTo>
                    <a:pt x="229" y="272"/>
                  </a:lnTo>
                  <a:lnTo>
                    <a:pt x="229" y="272"/>
                  </a:lnTo>
                  <a:lnTo>
                    <a:pt x="234" y="272"/>
                  </a:lnTo>
                  <a:lnTo>
                    <a:pt x="237" y="272"/>
                  </a:lnTo>
                  <a:lnTo>
                    <a:pt x="242" y="273"/>
                  </a:lnTo>
                  <a:lnTo>
                    <a:pt x="242" y="273"/>
                  </a:lnTo>
                  <a:lnTo>
                    <a:pt x="246" y="273"/>
                  </a:lnTo>
                  <a:lnTo>
                    <a:pt x="246" y="273"/>
                  </a:lnTo>
                  <a:lnTo>
                    <a:pt x="250" y="273"/>
                  </a:lnTo>
                  <a:lnTo>
                    <a:pt x="250" y="273"/>
                  </a:lnTo>
                  <a:lnTo>
                    <a:pt x="252" y="273"/>
                  </a:lnTo>
                  <a:lnTo>
                    <a:pt x="252" y="273"/>
                  </a:lnTo>
                  <a:lnTo>
                    <a:pt x="255" y="273"/>
                  </a:lnTo>
                  <a:lnTo>
                    <a:pt x="270" y="267"/>
                  </a:lnTo>
                  <a:lnTo>
                    <a:pt x="285" y="262"/>
                  </a:lnTo>
                  <a:lnTo>
                    <a:pt x="296" y="252"/>
                  </a:lnTo>
                  <a:lnTo>
                    <a:pt x="306" y="246"/>
                  </a:lnTo>
                  <a:lnTo>
                    <a:pt x="311" y="232"/>
                  </a:lnTo>
                  <a:lnTo>
                    <a:pt x="318" y="223"/>
                  </a:lnTo>
                  <a:lnTo>
                    <a:pt x="321" y="211"/>
                  </a:lnTo>
                  <a:lnTo>
                    <a:pt x="326" y="201"/>
                  </a:lnTo>
                  <a:lnTo>
                    <a:pt x="326" y="188"/>
                  </a:lnTo>
                  <a:lnTo>
                    <a:pt x="326" y="178"/>
                  </a:lnTo>
                  <a:lnTo>
                    <a:pt x="326" y="168"/>
                  </a:lnTo>
                  <a:lnTo>
                    <a:pt x="326" y="160"/>
                  </a:lnTo>
                  <a:lnTo>
                    <a:pt x="324" y="152"/>
                  </a:lnTo>
                  <a:lnTo>
                    <a:pt x="324" y="147"/>
                  </a:lnTo>
                  <a:lnTo>
                    <a:pt x="324" y="144"/>
                  </a:lnTo>
                  <a:lnTo>
                    <a:pt x="324" y="144"/>
                  </a:lnTo>
                  <a:lnTo>
                    <a:pt x="319" y="134"/>
                  </a:lnTo>
                  <a:lnTo>
                    <a:pt x="318" y="127"/>
                  </a:lnTo>
                  <a:lnTo>
                    <a:pt x="314" y="118"/>
                  </a:lnTo>
                  <a:lnTo>
                    <a:pt x="314" y="109"/>
                  </a:lnTo>
                  <a:lnTo>
                    <a:pt x="314" y="96"/>
                  </a:lnTo>
                  <a:lnTo>
                    <a:pt x="314" y="87"/>
                  </a:lnTo>
                  <a:lnTo>
                    <a:pt x="314" y="77"/>
                  </a:lnTo>
                  <a:lnTo>
                    <a:pt x="314" y="67"/>
                  </a:lnTo>
                  <a:lnTo>
                    <a:pt x="314" y="55"/>
                  </a:lnTo>
                  <a:lnTo>
                    <a:pt x="314" y="46"/>
                  </a:lnTo>
                  <a:lnTo>
                    <a:pt x="314" y="36"/>
                  </a:lnTo>
                  <a:lnTo>
                    <a:pt x="316" y="29"/>
                  </a:lnTo>
                  <a:lnTo>
                    <a:pt x="316" y="21"/>
                  </a:lnTo>
                  <a:lnTo>
                    <a:pt x="316" y="16"/>
                  </a:lnTo>
                  <a:lnTo>
                    <a:pt x="316" y="14"/>
                  </a:lnTo>
                  <a:lnTo>
                    <a:pt x="319" y="14"/>
                  </a:lnTo>
                  <a:lnTo>
                    <a:pt x="316" y="14"/>
                  </a:lnTo>
                  <a:lnTo>
                    <a:pt x="314" y="16"/>
                  </a:lnTo>
                  <a:lnTo>
                    <a:pt x="306" y="16"/>
                  </a:lnTo>
                  <a:lnTo>
                    <a:pt x="300" y="21"/>
                  </a:lnTo>
                  <a:lnTo>
                    <a:pt x="288" y="21"/>
                  </a:lnTo>
                  <a:lnTo>
                    <a:pt x="278" y="26"/>
                  </a:lnTo>
                  <a:lnTo>
                    <a:pt x="264" y="27"/>
                  </a:lnTo>
                  <a:lnTo>
                    <a:pt x="250" y="32"/>
                  </a:lnTo>
                  <a:lnTo>
                    <a:pt x="231" y="32"/>
                  </a:lnTo>
                  <a:lnTo>
                    <a:pt x="214" y="32"/>
                  </a:lnTo>
                  <a:lnTo>
                    <a:pt x="193" y="29"/>
                  </a:lnTo>
                  <a:lnTo>
                    <a:pt x="173" y="29"/>
                  </a:lnTo>
                  <a:lnTo>
                    <a:pt x="149" y="24"/>
                  </a:lnTo>
                  <a:lnTo>
                    <a:pt x="127" y="19"/>
                  </a:lnTo>
                  <a:lnTo>
                    <a:pt x="103" y="9"/>
                  </a:lnTo>
                  <a:lnTo>
                    <a:pt x="80" y="0"/>
                  </a:lnTo>
                  <a:lnTo>
                    <a:pt x="77" y="0"/>
                  </a:lnTo>
                  <a:lnTo>
                    <a:pt x="75" y="1"/>
                  </a:lnTo>
                  <a:lnTo>
                    <a:pt x="68" y="6"/>
                  </a:lnTo>
                  <a:lnTo>
                    <a:pt x="64" y="14"/>
                  </a:lnTo>
                  <a:lnTo>
                    <a:pt x="54" y="21"/>
                  </a:lnTo>
                  <a:lnTo>
                    <a:pt x="49" y="31"/>
                  </a:lnTo>
                  <a:lnTo>
                    <a:pt x="42" y="41"/>
                  </a:lnTo>
                  <a:lnTo>
                    <a:pt x="37" y="55"/>
                  </a:lnTo>
                  <a:lnTo>
                    <a:pt x="27" y="65"/>
                  </a:lnTo>
                  <a:lnTo>
                    <a:pt x="23" y="80"/>
                  </a:lnTo>
                  <a:lnTo>
                    <a:pt x="18" y="93"/>
                  </a:lnTo>
                  <a:lnTo>
                    <a:pt x="16" y="108"/>
                  </a:lnTo>
                  <a:lnTo>
                    <a:pt x="14" y="119"/>
                  </a:lnTo>
                  <a:lnTo>
                    <a:pt x="16" y="134"/>
                  </a:lnTo>
                  <a:lnTo>
                    <a:pt x="19" y="149"/>
                  </a:lnTo>
                  <a:lnTo>
                    <a:pt x="26" y="164"/>
                  </a:lnTo>
                  <a:lnTo>
                    <a:pt x="26" y="164"/>
                  </a:lnTo>
                  <a:lnTo>
                    <a:pt x="26" y="164"/>
                  </a:lnTo>
                  <a:lnTo>
                    <a:pt x="26" y="164"/>
                  </a:lnTo>
                  <a:lnTo>
                    <a:pt x="27" y="165"/>
                  </a:lnTo>
                  <a:lnTo>
                    <a:pt x="27" y="165"/>
                  </a:lnTo>
                  <a:lnTo>
                    <a:pt x="32" y="170"/>
                  </a:lnTo>
                  <a:lnTo>
                    <a:pt x="34" y="170"/>
                  </a:lnTo>
                  <a:lnTo>
                    <a:pt x="39" y="175"/>
                  </a:lnTo>
                  <a:lnTo>
                    <a:pt x="41" y="175"/>
                  </a:lnTo>
                  <a:lnTo>
                    <a:pt x="45" y="180"/>
                  </a:lnTo>
                  <a:lnTo>
                    <a:pt x="50" y="180"/>
                  </a:lnTo>
                  <a:lnTo>
                    <a:pt x="55" y="185"/>
                  </a:lnTo>
                  <a:lnTo>
                    <a:pt x="60" y="185"/>
                  </a:lnTo>
                  <a:lnTo>
                    <a:pt x="65" y="188"/>
                  </a:lnTo>
                  <a:lnTo>
                    <a:pt x="70" y="188"/>
                  </a:lnTo>
                  <a:lnTo>
                    <a:pt x="80" y="193"/>
                  </a:lnTo>
                  <a:lnTo>
                    <a:pt x="80" y="193"/>
                  </a:lnTo>
                  <a:lnTo>
                    <a:pt x="80" y="193"/>
                  </a:lnTo>
                  <a:lnTo>
                    <a:pt x="80" y="193"/>
                  </a:lnTo>
                  <a:lnTo>
                    <a:pt x="80" y="198"/>
                  </a:lnTo>
                  <a:lnTo>
                    <a:pt x="80" y="200"/>
                  </a:lnTo>
                  <a:lnTo>
                    <a:pt x="80" y="205"/>
                  </a:lnTo>
                  <a:lnTo>
                    <a:pt x="80" y="209"/>
                  </a:lnTo>
                  <a:lnTo>
                    <a:pt x="85" y="214"/>
                  </a:lnTo>
                  <a:lnTo>
                    <a:pt x="85" y="219"/>
                  </a:lnTo>
                  <a:lnTo>
                    <a:pt x="85" y="224"/>
                  </a:lnTo>
                  <a:lnTo>
                    <a:pt x="85" y="229"/>
                  </a:lnTo>
                  <a:lnTo>
                    <a:pt x="88" y="239"/>
                  </a:lnTo>
                  <a:lnTo>
                    <a:pt x="88" y="244"/>
                  </a:lnTo>
                  <a:lnTo>
                    <a:pt x="88" y="254"/>
                  </a:lnTo>
                  <a:lnTo>
                    <a:pt x="88" y="259"/>
                  </a:lnTo>
                  <a:lnTo>
                    <a:pt x="90" y="268"/>
                  </a:lnTo>
                  <a:lnTo>
                    <a:pt x="86" y="268"/>
                  </a:lnTo>
                  <a:lnTo>
                    <a:pt x="85" y="268"/>
                  </a:lnTo>
                  <a:lnTo>
                    <a:pt x="78" y="268"/>
                  </a:lnTo>
                  <a:lnTo>
                    <a:pt x="73" y="270"/>
                  </a:lnTo>
                  <a:lnTo>
                    <a:pt x="64" y="270"/>
                  </a:lnTo>
                  <a:lnTo>
                    <a:pt x="57" y="275"/>
                  </a:lnTo>
                  <a:lnTo>
                    <a:pt x="47" y="278"/>
                  </a:lnTo>
                  <a:lnTo>
                    <a:pt x="42" y="283"/>
                  </a:lnTo>
                  <a:lnTo>
                    <a:pt x="32" y="287"/>
                  </a:lnTo>
                  <a:lnTo>
                    <a:pt x="24" y="291"/>
                  </a:lnTo>
                  <a:lnTo>
                    <a:pt x="16" y="296"/>
                  </a:lnTo>
                  <a:lnTo>
                    <a:pt x="11" y="303"/>
                  </a:lnTo>
                  <a:lnTo>
                    <a:pt x="5" y="308"/>
                  </a:lnTo>
                  <a:lnTo>
                    <a:pt x="1" y="318"/>
                  </a:lnTo>
                  <a:lnTo>
                    <a:pt x="0" y="327"/>
                  </a:lnTo>
                  <a:lnTo>
                    <a:pt x="1" y="337"/>
                  </a:lnTo>
                  <a:lnTo>
                    <a:pt x="1" y="337"/>
                  </a:lnTo>
                  <a:lnTo>
                    <a:pt x="1" y="337"/>
                  </a:lnTo>
                  <a:lnTo>
                    <a:pt x="1" y="337"/>
                  </a:lnTo>
                  <a:lnTo>
                    <a:pt x="1" y="342"/>
                  </a:lnTo>
                  <a:lnTo>
                    <a:pt x="1" y="344"/>
                  </a:lnTo>
                  <a:lnTo>
                    <a:pt x="1" y="349"/>
                  </a:lnTo>
                  <a:lnTo>
                    <a:pt x="1" y="354"/>
                  </a:lnTo>
                  <a:lnTo>
                    <a:pt x="3" y="359"/>
                  </a:lnTo>
                  <a:lnTo>
                    <a:pt x="3" y="364"/>
                  </a:lnTo>
                  <a:lnTo>
                    <a:pt x="5" y="368"/>
                  </a:lnTo>
                  <a:lnTo>
                    <a:pt x="5" y="373"/>
                  </a:lnTo>
                  <a:lnTo>
                    <a:pt x="9" y="378"/>
                  </a:lnTo>
                  <a:lnTo>
                    <a:pt x="11" y="383"/>
                  </a:lnTo>
                  <a:lnTo>
                    <a:pt x="16" y="388"/>
                  </a:lnTo>
                  <a:lnTo>
                    <a:pt x="21" y="393"/>
                  </a:lnTo>
                  <a:lnTo>
                    <a:pt x="26" y="398"/>
                  </a:lnTo>
                  <a:lnTo>
                    <a:pt x="26" y="398"/>
                  </a:lnTo>
                  <a:lnTo>
                    <a:pt x="26" y="403"/>
                  </a:lnTo>
                  <a:lnTo>
                    <a:pt x="26" y="408"/>
                  </a:lnTo>
                  <a:lnTo>
                    <a:pt x="31" y="418"/>
                  </a:lnTo>
                  <a:lnTo>
                    <a:pt x="31" y="428"/>
                  </a:lnTo>
                  <a:lnTo>
                    <a:pt x="36" y="441"/>
                  </a:lnTo>
                  <a:lnTo>
                    <a:pt x="39" y="455"/>
                  </a:lnTo>
                  <a:lnTo>
                    <a:pt x="44" y="472"/>
                  </a:lnTo>
                  <a:lnTo>
                    <a:pt x="44" y="487"/>
                  </a:lnTo>
                  <a:lnTo>
                    <a:pt x="47" y="505"/>
                  </a:lnTo>
                  <a:lnTo>
                    <a:pt x="47" y="523"/>
                  </a:lnTo>
                  <a:lnTo>
                    <a:pt x="50" y="542"/>
                  </a:lnTo>
                  <a:lnTo>
                    <a:pt x="49" y="557"/>
                  </a:lnTo>
                  <a:lnTo>
                    <a:pt x="49" y="577"/>
                  </a:lnTo>
                  <a:lnTo>
                    <a:pt x="45" y="593"/>
                  </a:lnTo>
                  <a:lnTo>
                    <a:pt x="45" y="613"/>
                  </a:lnTo>
                  <a:lnTo>
                    <a:pt x="45" y="613"/>
                  </a:lnTo>
                  <a:lnTo>
                    <a:pt x="50" y="614"/>
                  </a:lnTo>
                  <a:lnTo>
                    <a:pt x="57" y="616"/>
                  </a:lnTo>
                  <a:lnTo>
                    <a:pt x="68" y="621"/>
                  </a:lnTo>
                  <a:lnTo>
                    <a:pt x="80" y="623"/>
                  </a:lnTo>
                  <a:lnTo>
                    <a:pt x="95" y="628"/>
                  </a:lnTo>
                  <a:lnTo>
                    <a:pt x="113" y="632"/>
                  </a:lnTo>
                  <a:lnTo>
                    <a:pt x="132" y="637"/>
                  </a:lnTo>
                  <a:lnTo>
                    <a:pt x="152" y="637"/>
                  </a:lnTo>
                  <a:lnTo>
                    <a:pt x="173" y="642"/>
                  </a:lnTo>
                  <a:lnTo>
                    <a:pt x="198" y="642"/>
                  </a:lnTo>
                  <a:lnTo>
                    <a:pt x="223" y="644"/>
                  </a:lnTo>
                  <a:lnTo>
                    <a:pt x="247" y="641"/>
                  </a:lnTo>
                  <a:lnTo>
                    <a:pt x="275" y="639"/>
                  </a:lnTo>
                  <a:lnTo>
                    <a:pt x="300" y="632"/>
                  </a:lnTo>
                  <a:lnTo>
                    <a:pt x="329" y="628"/>
                  </a:lnTo>
                  <a:lnTo>
                    <a:pt x="329" y="624"/>
                  </a:lnTo>
                  <a:lnTo>
                    <a:pt x="329" y="624"/>
                  </a:lnTo>
                  <a:lnTo>
                    <a:pt x="329" y="619"/>
                  </a:lnTo>
                  <a:lnTo>
                    <a:pt x="334" y="618"/>
                  </a:lnTo>
                  <a:lnTo>
                    <a:pt x="334" y="609"/>
                  </a:lnTo>
                  <a:lnTo>
                    <a:pt x="339" y="605"/>
                  </a:lnTo>
                  <a:lnTo>
                    <a:pt x="341" y="595"/>
                  </a:lnTo>
                  <a:lnTo>
                    <a:pt x="346" y="587"/>
                  </a:lnTo>
                  <a:lnTo>
                    <a:pt x="346" y="572"/>
                  </a:lnTo>
                  <a:lnTo>
                    <a:pt x="347" y="560"/>
                  </a:lnTo>
                  <a:lnTo>
                    <a:pt x="347" y="542"/>
                  </a:lnTo>
                  <a:lnTo>
                    <a:pt x="347" y="528"/>
                  </a:lnTo>
                  <a:lnTo>
                    <a:pt x="342" y="508"/>
                  </a:lnTo>
                  <a:lnTo>
                    <a:pt x="341" y="488"/>
                  </a:lnTo>
                  <a:lnTo>
                    <a:pt x="334" y="464"/>
                  </a:lnTo>
                  <a:lnTo>
                    <a:pt x="329" y="442"/>
                  </a:lnTo>
                  <a:lnTo>
                    <a:pt x="329" y="442"/>
                  </a:lnTo>
                  <a:lnTo>
                    <a:pt x="329" y="444"/>
                  </a:lnTo>
                  <a:lnTo>
                    <a:pt x="329" y="447"/>
                  </a:lnTo>
                  <a:lnTo>
                    <a:pt x="331" y="452"/>
                  </a:lnTo>
                  <a:lnTo>
                    <a:pt x="331" y="457"/>
                  </a:lnTo>
                  <a:lnTo>
                    <a:pt x="334" y="464"/>
                  </a:lnTo>
                  <a:lnTo>
                    <a:pt x="336" y="470"/>
                  </a:lnTo>
                  <a:lnTo>
                    <a:pt x="341" y="480"/>
                  </a:lnTo>
                  <a:lnTo>
                    <a:pt x="344" y="488"/>
                  </a:lnTo>
                  <a:lnTo>
                    <a:pt x="349" y="498"/>
                  </a:lnTo>
                  <a:lnTo>
                    <a:pt x="354" y="508"/>
                  </a:lnTo>
                  <a:lnTo>
                    <a:pt x="364" y="518"/>
                  </a:lnTo>
                  <a:lnTo>
                    <a:pt x="372" y="528"/>
                  </a:lnTo>
                  <a:lnTo>
                    <a:pt x="382" y="537"/>
                  </a:lnTo>
                  <a:lnTo>
                    <a:pt x="391" y="547"/>
                  </a:lnTo>
                  <a:lnTo>
                    <a:pt x="405" y="557"/>
                  </a:lnTo>
                  <a:lnTo>
                    <a:pt x="405" y="554"/>
                  </a:lnTo>
                  <a:lnTo>
                    <a:pt x="406" y="554"/>
                  </a:lnTo>
                  <a:lnTo>
                    <a:pt x="408" y="552"/>
                  </a:lnTo>
                  <a:lnTo>
                    <a:pt x="413" y="552"/>
                  </a:lnTo>
                  <a:lnTo>
                    <a:pt x="418" y="547"/>
                  </a:lnTo>
                  <a:lnTo>
                    <a:pt x="424" y="546"/>
                  </a:lnTo>
                  <a:lnTo>
                    <a:pt x="429" y="541"/>
                  </a:lnTo>
                  <a:lnTo>
                    <a:pt x="439" y="541"/>
                  </a:lnTo>
                  <a:lnTo>
                    <a:pt x="444" y="534"/>
                  </a:lnTo>
                  <a:lnTo>
                    <a:pt x="454" y="529"/>
                  </a:lnTo>
                  <a:lnTo>
                    <a:pt x="460" y="523"/>
                  </a:lnTo>
                  <a:lnTo>
                    <a:pt x="470" y="518"/>
                  </a:lnTo>
                  <a:lnTo>
                    <a:pt x="475" y="508"/>
                  </a:lnTo>
                  <a:lnTo>
                    <a:pt x="485" y="501"/>
                  </a:lnTo>
                  <a:lnTo>
                    <a:pt x="495" y="491"/>
                  </a:lnTo>
                  <a:lnTo>
                    <a:pt x="505" y="483"/>
                  </a:lnTo>
                  <a:lnTo>
                    <a:pt x="505" y="483"/>
                  </a:lnTo>
                  <a:lnTo>
                    <a:pt x="506" y="483"/>
                  </a:lnTo>
                  <a:lnTo>
                    <a:pt x="508" y="483"/>
                  </a:lnTo>
                  <a:lnTo>
                    <a:pt x="513" y="483"/>
                  </a:lnTo>
                  <a:lnTo>
                    <a:pt x="516" y="483"/>
                  </a:lnTo>
                  <a:lnTo>
                    <a:pt x="521" y="483"/>
                  </a:lnTo>
                  <a:lnTo>
                    <a:pt x="526" y="483"/>
                  </a:lnTo>
                  <a:lnTo>
                    <a:pt x="534" y="487"/>
                  </a:lnTo>
                  <a:lnTo>
                    <a:pt x="539" y="483"/>
                  </a:lnTo>
                  <a:lnTo>
                    <a:pt x="544" y="483"/>
                  </a:lnTo>
                  <a:lnTo>
                    <a:pt x="549" y="480"/>
                  </a:lnTo>
                  <a:lnTo>
                    <a:pt x="557" y="480"/>
                  </a:lnTo>
                  <a:lnTo>
                    <a:pt x="560" y="475"/>
                  </a:lnTo>
                  <a:lnTo>
                    <a:pt x="565" y="470"/>
                  </a:lnTo>
                  <a:lnTo>
                    <a:pt x="568" y="462"/>
                  </a:lnTo>
                  <a:lnTo>
                    <a:pt x="573" y="457"/>
                  </a:lnTo>
                  <a:lnTo>
                    <a:pt x="573" y="454"/>
                  </a:lnTo>
                  <a:lnTo>
                    <a:pt x="573" y="454"/>
                  </a:lnTo>
                  <a:lnTo>
                    <a:pt x="573" y="452"/>
                  </a:lnTo>
                  <a:lnTo>
                    <a:pt x="573" y="452"/>
                  </a:lnTo>
                  <a:lnTo>
                    <a:pt x="573" y="447"/>
                  </a:lnTo>
                  <a:lnTo>
                    <a:pt x="573" y="447"/>
                  </a:lnTo>
                  <a:lnTo>
                    <a:pt x="573" y="447"/>
                  </a:lnTo>
                  <a:lnTo>
                    <a:pt x="578" y="447"/>
                  </a:lnTo>
                  <a:lnTo>
                    <a:pt x="578" y="442"/>
                  </a:lnTo>
                  <a:lnTo>
                    <a:pt x="578" y="442"/>
                  </a:lnTo>
                  <a:lnTo>
                    <a:pt x="578" y="441"/>
                  </a:lnTo>
                  <a:lnTo>
                    <a:pt x="580" y="441"/>
                  </a:lnTo>
                  <a:lnTo>
                    <a:pt x="578" y="437"/>
                  </a:lnTo>
                  <a:lnTo>
                    <a:pt x="578" y="437"/>
                  </a:lnTo>
                  <a:lnTo>
                    <a:pt x="578" y="437"/>
                  </a:lnTo>
                  <a:lnTo>
                    <a:pt x="578" y="437"/>
                  </a:lnTo>
                  <a:lnTo>
                    <a:pt x="578" y="434"/>
                  </a:lnTo>
                  <a:lnTo>
                    <a:pt x="578" y="434"/>
                  </a:lnTo>
                  <a:lnTo>
                    <a:pt x="578" y="432"/>
                  </a:lnTo>
                  <a:lnTo>
                    <a:pt x="578" y="432"/>
                  </a:lnTo>
                  <a:lnTo>
                    <a:pt x="578" y="428"/>
                  </a:lnTo>
                  <a:lnTo>
                    <a:pt x="578" y="428"/>
                  </a:lnTo>
                  <a:lnTo>
                    <a:pt x="578" y="428"/>
                  </a:lnTo>
                  <a:lnTo>
                    <a:pt x="583" y="428"/>
                  </a:lnTo>
                  <a:lnTo>
                    <a:pt x="583" y="423"/>
                  </a:lnTo>
                  <a:lnTo>
                    <a:pt x="583" y="423"/>
                  </a:lnTo>
                  <a:lnTo>
                    <a:pt x="583" y="418"/>
                  </a:lnTo>
                  <a:lnTo>
                    <a:pt x="585" y="418"/>
                  </a:lnTo>
                  <a:lnTo>
                    <a:pt x="583" y="413"/>
                  </a:lnTo>
                  <a:lnTo>
                    <a:pt x="583" y="413"/>
                  </a:lnTo>
                  <a:lnTo>
                    <a:pt x="583" y="413"/>
                  </a:lnTo>
                  <a:lnTo>
                    <a:pt x="583" y="413"/>
                  </a:lnTo>
                  <a:lnTo>
                    <a:pt x="583" y="409"/>
                  </a:lnTo>
                  <a:lnTo>
                    <a:pt x="583" y="409"/>
                  </a:lnTo>
                  <a:lnTo>
                    <a:pt x="583" y="408"/>
                  </a:lnTo>
                  <a:lnTo>
                    <a:pt x="583" y="408"/>
                  </a:lnTo>
                  <a:lnTo>
                    <a:pt x="583" y="403"/>
                  </a:lnTo>
                  <a:lnTo>
                    <a:pt x="583" y="403"/>
                  </a:lnTo>
                  <a:lnTo>
                    <a:pt x="583" y="403"/>
                  </a:lnTo>
                  <a:lnTo>
                    <a:pt x="585" y="403"/>
                  </a:lnTo>
                  <a:lnTo>
                    <a:pt x="583" y="398"/>
                  </a:lnTo>
                  <a:lnTo>
                    <a:pt x="583" y="398"/>
                  </a:lnTo>
                  <a:lnTo>
                    <a:pt x="583" y="396"/>
                  </a:lnTo>
                  <a:lnTo>
                    <a:pt x="583" y="396"/>
                  </a:lnTo>
                  <a:lnTo>
                    <a:pt x="580" y="393"/>
                  </a:lnTo>
                  <a:lnTo>
                    <a:pt x="580" y="393"/>
                  </a:lnTo>
                  <a:lnTo>
                    <a:pt x="578" y="393"/>
                  </a:lnTo>
                  <a:lnTo>
                    <a:pt x="578" y="393"/>
                  </a:lnTo>
                  <a:lnTo>
                    <a:pt x="575" y="390"/>
                  </a:lnTo>
                  <a:lnTo>
                    <a:pt x="575" y="390"/>
                  </a:lnTo>
                  <a:lnTo>
                    <a:pt x="570" y="390"/>
                  </a:lnTo>
                  <a:lnTo>
                    <a:pt x="570" y="390"/>
                  </a:lnTo>
                  <a:lnTo>
                    <a:pt x="565" y="385"/>
                  </a:lnTo>
                  <a:lnTo>
                    <a:pt x="562" y="385"/>
                  </a:lnTo>
                  <a:lnTo>
                    <a:pt x="557" y="385"/>
                  </a:lnTo>
                  <a:lnTo>
                    <a:pt x="557" y="385"/>
                  </a:lnTo>
                  <a:lnTo>
                    <a:pt x="552" y="383"/>
                  </a:lnTo>
                  <a:lnTo>
                    <a:pt x="547" y="383"/>
                  </a:lnTo>
                  <a:lnTo>
                    <a:pt x="542" y="383"/>
                  </a:lnTo>
                  <a:lnTo>
                    <a:pt x="541" y="383"/>
                  </a:lnTo>
                  <a:lnTo>
                    <a:pt x="536" y="383"/>
                  </a:lnTo>
                  <a:lnTo>
                    <a:pt x="536" y="383"/>
                  </a:lnTo>
                  <a:lnTo>
                    <a:pt x="534" y="383"/>
                  </a:lnTo>
                  <a:lnTo>
                    <a:pt x="534" y="388"/>
                  </a:lnTo>
                  <a:lnTo>
                    <a:pt x="531" y="388"/>
                  </a:lnTo>
                  <a:lnTo>
                    <a:pt x="531" y="388"/>
                  </a:lnTo>
                  <a:lnTo>
                    <a:pt x="531" y="388"/>
                  </a:lnTo>
                  <a:lnTo>
                    <a:pt x="531" y="388"/>
                  </a:lnTo>
                  <a:lnTo>
                    <a:pt x="526" y="388"/>
                  </a:lnTo>
                  <a:lnTo>
                    <a:pt x="526" y="388"/>
                  </a:lnTo>
                  <a:lnTo>
                    <a:pt x="526" y="388"/>
                  </a:lnTo>
                  <a:lnTo>
                    <a:pt x="526" y="391"/>
                  </a:lnTo>
                  <a:lnTo>
                    <a:pt x="524" y="391"/>
                  </a:lnTo>
                  <a:lnTo>
                    <a:pt x="524" y="391"/>
                  </a:lnTo>
                  <a:lnTo>
                    <a:pt x="524" y="391"/>
                  </a:lnTo>
                  <a:lnTo>
                    <a:pt x="524" y="396"/>
                  </a:lnTo>
                  <a:lnTo>
                    <a:pt x="524" y="396"/>
                  </a:lnTo>
                  <a:lnTo>
                    <a:pt x="524" y="401"/>
                  </a:lnTo>
                  <a:lnTo>
                    <a:pt x="524" y="403"/>
                  </a:lnTo>
                  <a:lnTo>
                    <a:pt x="529" y="408"/>
                  </a:lnTo>
                  <a:lnTo>
                    <a:pt x="526" y="408"/>
                  </a:lnTo>
                  <a:lnTo>
                    <a:pt x="526" y="408"/>
                  </a:lnTo>
                  <a:lnTo>
                    <a:pt x="524" y="408"/>
                  </a:lnTo>
                  <a:lnTo>
                    <a:pt x="524" y="408"/>
                  </a:lnTo>
                  <a:lnTo>
                    <a:pt x="519" y="408"/>
                  </a:lnTo>
                  <a:lnTo>
                    <a:pt x="519" y="408"/>
                  </a:lnTo>
                  <a:lnTo>
                    <a:pt x="518" y="408"/>
                  </a:lnTo>
                  <a:lnTo>
                    <a:pt x="518" y="409"/>
                  </a:lnTo>
                  <a:lnTo>
                    <a:pt x="513" y="409"/>
                  </a:lnTo>
                  <a:lnTo>
                    <a:pt x="513" y="409"/>
                  </a:lnTo>
                  <a:lnTo>
                    <a:pt x="513" y="409"/>
                  </a:lnTo>
                  <a:lnTo>
                    <a:pt x="513" y="414"/>
                  </a:lnTo>
                  <a:lnTo>
                    <a:pt x="513" y="414"/>
                  </a:lnTo>
                  <a:lnTo>
                    <a:pt x="513" y="419"/>
                  </a:lnTo>
                  <a:lnTo>
                    <a:pt x="514" y="423"/>
                  </a:lnTo>
                  <a:lnTo>
                    <a:pt x="519" y="428"/>
                  </a:lnTo>
                  <a:lnTo>
                    <a:pt x="516" y="428"/>
                  </a:lnTo>
                  <a:lnTo>
                    <a:pt x="516" y="428"/>
                  </a:lnTo>
                  <a:lnTo>
                    <a:pt x="516" y="428"/>
                  </a:lnTo>
                  <a:lnTo>
                    <a:pt x="516" y="428"/>
                  </a:lnTo>
                  <a:lnTo>
                    <a:pt x="514" y="428"/>
                  </a:lnTo>
                  <a:lnTo>
                    <a:pt x="514" y="428"/>
                  </a:lnTo>
                  <a:lnTo>
                    <a:pt x="514" y="428"/>
                  </a:lnTo>
                  <a:lnTo>
                    <a:pt x="514" y="432"/>
                  </a:lnTo>
                  <a:lnTo>
                    <a:pt x="514" y="432"/>
                  </a:lnTo>
                  <a:lnTo>
                    <a:pt x="514" y="432"/>
                  </a:lnTo>
                  <a:lnTo>
                    <a:pt x="514" y="432"/>
                  </a:lnTo>
                  <a:lnTo>
                    <a:pt x="514" y="437"/>
                  </a:lnTo>
                  <a:lnTo>
                    <a:pt x="514" y="437"/>
                  </a:lnTo>
                  <a:lnTo>
                    <a:pt x="518" y="442"/>
                  </a:lnTo>
                  <a:lnTo>
                    <a:pt x="519" y="442"/>
                  </a:lnTo>
                  <a:lnTo>
                    <a:pt x="524" y="447"/>
                  </a:lnTo>
                  <a:lnTo>
                    <a:pt x="521" y="447"/>
                  </a:lnTo>
                  <a:lnTo>
                    <a:pt x="521" y="447"/>
                  </a:lnTo>
                  <a:lnTo>
                    <a:pt x="521" y="447"/>
                  </a:lnTo>
                  <a:lnTo>
                    <a:pt x="521" y="447"/>
                  </a:lnTo>
                  <a:lnTo>
                    <a:pt x="519" y="447"/>
                  </a:lnTo>
                  <a:lnTo>
                    <a:pt x="519" y="447"/>
                  </a:lnTo>
                  <a:lnTo>
                    <a:pt x="519" y="447"/>
                  </a:lnTo>
                  <a:lnTo>
                    <a:pt x="519" y="452"/>
                  </a:lnTo>
                  <a:lnTo>
                    <a:pt x="519" y="452"/>
                  </a:lnTo>
                  <a:lnTo>
                    <a:pt x="519" y="452"/>
                  </a:lnTo>
                  <a:lnTo>
                    <a:pt x="519" y="452"/>
                  </a:lnTo>
                  <a:lnTo>
                    <a:pt x="519" y="457"/>
                  </a:lnTo>
                  <a:lnTo>
                    <a:pt x="519" y="457"/>
                  </a:lnTo>
                  <a:lnTo>
                    <a:pt x="523" y="457"/>
                  </a:lnTo>
                  <a:lnTo>
                    <a:pt x="524" y="457"/>
                  </a:lnTo>
                  <a:lnTo>
                    <a:pt x="529" y="462"/>
                  </a:lnTo>
                  <a:lnTo>
                    <a:pt x="529" y="462"/>
                  </a:lnTo>
                  <a:lnTo>
                    <a:pt x="531" y="462"/>
                  </a:lnTo>
                  <a:lnTo>
                    <a:pt x="531" y="462"/>
                  </a:lnTo>
                  <a:lnTo>
                    <a:pt x="531" y="462"/>
                  </a:lnTo>
                  <a:lnTo>
                    <a:pt x="527" y="462"/>
                  </a:lnTo>
                  <a:lnTo>
                    <a:pt x="527" y="462"/>
                  </a:lnTo>
                  <a:lnTo>
                    <a:pt x="527" y="462"/>
                  </a:lnTo>
                  <a:lnTo>
                    <a:pt x="527" y="464"/>
                  </a:lnTo>
                  <a:lnTo>
                    <a:pt x="523" y="459"/>
                  </a:lnTo>
                  <a:lnTo>
                    <a:pt x="523" y="459"/>
                  </a:lnTo>
                  <a:lnTo>
                    <a:pt x="519" y="457"/>
                  </a:lnTo>
                  <a:lnTo>
                    <a:pt x="519" y="457"/>
                  </a:lnTo>
                  <a:lnTo>
                    <a:pt x="518" y="452"/>
                  </a:lnTo>
                  <a:lnTo>
                    <a:pt x="518" y="452"/>
                  </a:lnTo>
                  <a:lnTo>
                    <a:pt x="518" y="447"/>
                  </a:lnTo>
                  <a:lnTo>
                    <a:pt x="519" y="447"/>
                  </a:lnTo>
                  <a:lnTo>
                    <a:pt x="516" y="444"/>
                  </a:lnTo>
                  <a:lnTo>
                    <a:pt x="516" y="444"/>
                  </a:lnTo>
                  <a:lnTo>
                    <a:pt x="516" y="444"/>
                  </a:lnTo>
                  <a:lnTo>
                    <a:pt x="516" y="444"/>
                  </a:lnTo>
                  <a:lnTo>
                    <a:pt x="514" y="441"/>
                  </a:lnTo>
                  <a:lnTo>
                    <a:pt x="514" y="441"/>
                  </a:lnTo>
                  <a:lnTo>
                    <a:pt x="514" y="441"/>
                  </a:lnTo>
                  <a:lnTo>
                    <a:pt x="514" y="441"/>
                  </a:lnTo>
                  <a:lnTo>
                    <a:pt x="511" y="436"/>
                  </a:lnTo>
                  <a:lnTo>
                    <a:pt x="511" y="436"/>
                  </a:lnTo>
                  <a:lnTo>
                    <a:pt x="511" y="436"/>
                  </a:lnTo>
                  <a:lnTo>
                    <a:pt x="511" y="436"/>
                  </a:lnTo>
                  <a:lnTo>
                    <a:pt x="511" y="432"/>
                  </a:lnTo>
                  <a:lnTo>
                    <a:pt x="511" y="432"/>
                  </a:lnTo>
                  <a:lnTo>
                    <a:pt x="511" y="432"/>
                  </a:lnTo>
                  <a:lnTo>
                    <a:pt x="514" y="432"/>
                  </a:lnTo>
                  <a:lnTo>
                    <a:pt x="511" y="429"/>
                  </a:lnTo>
                  <a:lnTo>
                    <a:pt x="511" y="429"/>
                  </a:lnTo>
                  <a:lnTo>
                    <a:pt x="511" y="429"/>
                  </a:lnTo>
                  <a:lnTo>
                    <a:pt x="511" y="429"/>
                  </a:lnTo>
                  <a:lnTo>
                    <a:pt x="506" y="426"/>
                  </a:lnTo>
                  <a:lnTo>
                    <a:pt x="506" y="426"/>
                  </a:lnTo>
                  <a:lnTo>
                    <a:pt x="506" y="426"/>
                  </a:lnTo>
                  <a:lnTo>
                    <a:pt x="506" y="426"/>
                  </a:lnTo>
                  <a:lnTo>
                    <a:pt x="501" y="421"/>
                  </a:lnTo>
                  <a:lnTo>
                    <a:pt x="501" y="421"/>
                  </a:lnTo>
                  <a:lnTo>
                    <a:pt x="501" y="416"/>
                  </a:lnTo>
                  <a:lnTo>
                    <a:pt x="501" y="416"/>
                  </a:lnTo>
                  <a:lnTo>
                    <a:pt x="501" y="411"/>
                  </a:lnTo>
                  <a:lnTo>
                    <a:pt x="501" y="408"/>
                  </a:lnTo>
                  <a:lnTo>
                    <a:pt x="501" y="403"/>
                  </a:lnTo>
                  <a:lnTo>
                    <a:pt x="505" y="403"/>
                  </a:lnTo>
                  <a:lnTo>
                    <a:pt x="501" y="400"/>
                  </a:lnTo>
                  <a:lnTo>
                    <a:pt x="501" y="400"/>
                  </a:lnTo>
                  <a:lnTo>
                    <a:pt x="500" y="400"/>
                  </a:lnTo>
                  <a:lnTo>
                    <a:pt x="500" y="400"/>
                  </a:lnTo>
                  <a:lnTo>
                    <a:pt x="495" y="400"/>
                  </a:lnTo>
                  <a:lnTo>
                    <a:pt x="495" y="400"/>
                  </a:lnTo>
                  <a:lnTo>
                    <a:pt x="495" y="400"/>
                  </a:lnTo>
                  <a:lnTo>
                    <a:pt x="495" y="401"/>
                  </a:lnTo>
                  <a:lnTo>
                    <a:pt x="490" y="401"/>
                  </a:lnTo>
                  <a:lnTo>
                    <a:pt x="490" y="403"/>
                  </a:lnTo>
                  <a:lnTo>
                    <a:pt x="486" y="405"/>
                  </a:lnTo>
                  <a:lnTo>
                    <a:pt x="486" y="409"/>
                  </a:lnTo>
                  <a:lnTo>
                    <a:pt x="483" y="413"/>
                  </a:lnTo>
                  <a:lnTo>
                    <a:pt x="483" y="418"/>
                  </a:lnTo>
                  <a:lnTo>
                    <a:pt x="483" y="423"/>
                  </a:lnTo>
                  <a:lnTo>
                    <a:pt x="483" y="432"/>
                  </a:lnTo>
                  <a:lnTo>
                    <a:pt x="480" y="432"/>
                  </a:lnTo>
                  <a:lnTo>
                    <a:pt x="480" y="432"/>
                  </a:lnTo>
                  <a:lnTo>
                    <a:pt x="480" y="432"/>
                  </a:lnTo>
                  <a:lnTo>
                    <a:pt x="480" y="434"/>
                  </a:lnTo>
                  <a:lnTo>
                    <a:pt x="480" y="434"/>
                  </a:lnTo>
                  <a:lnTo>
                    <a:pt x="480" y="436"/>
                  </a:lnTo>
                  <a:lnTo>
                    <a:pt x="480" y="436"/>
                  </a:lnTo>
                  <a:lnTo>
                    <a:pt x="480" y="441"/>
                  </a:lnTo>
                  <a:lnTo>
                    <a:pt x="478" y="441"/>
                  </a:lnTo>
                  <a:lnTo>
                    <a:pt x="478" y="442"/>
                  </a:lnTo>
                  <a:lnTo>
                    <a:pt x="478" y="442"/>
                  </a:lnTo>
                  <a:lnTo>
                    <a:pt x="478" y="447"/>
                  </a:lnTo>
                  <a:lnTo>
                    <a:pt x="478" y="447"/>
                  </a:lnTo>
                  <a:lnTo>
                    <a:pt x="478" y="452"/>
                  </a:lnTo>
                  <a:lnTo>
                    <a:pt x="478" y="452"/>
                  </a:lnTo>
                  <a:lnTo>
                    <a:pt x="478" y="457"/>
                  </a:lnTo>
                  <a:lnTo>
                    <a:pt x="475" y="457"/>
                  </a:lnTo>
                  <a:lnTo>
                    <a:pt x="475" y="457"/>
                  </a:lnTo>
                  <a:lnTo>
                    <a:pt x="470" y="457"/>
                  </a:lnTo>
                  <a:lnTo>
                    <a:pt x="470" y="457"/>
                  </a:lnTo>
                  <a:lnTo>
                    <a:pt x="465" y="457"/>
                  </a:lnTo>
                  <a:lnTo>
                    <a:pt x="460" y="459"/>
                  </a:lnTo>
                  <a:lnTo>
                    <a:pt x="455" y="459"/>
                  </a:lnTo>
                  <a:lnTo>
                    <a:pt x="454" y="464"/>
                  </a:lnTo>
                  <a:lnTo>
                    <a:pt x="447" y="464"/>
                  </a:lnTo>
                  <a:lnTo>
                    <a:pt x="442" y="467"/>
                  </a:lnTo>
                  <a:lnTo>
                    <a:pt x="437" y="467"/>
                  </a:lnTo>
                  <a:lnTo>
                    <a:pt x="432" y="472"/>
                  </a:lnTo>
                  <a:lnTo>
                    <a:pt x="427" y="472"/>
                  </a:lnTo>
                  <a:lnTo>
                    <a:pt x="424" y="477"/>
                  </a:lnTo>
                  <a:lnTo>
                    <a:pt x="419" y="478"/>
                  </a:lnTo>
                  <a:lnTo>
                    <a:pt x="419" y="483"/>
                  </a:lnTo>
                  <a:lnTo>
                    <a:pt x="416" y="480"/>
                  </a:lnTo>
                  <a:lnTo>
                    <a:pt x="416" y="478"/>
                  </a:lnTo>
                  <a:lnTo>
                    <a:pt x="414" y="473"/>
                  </a:lnTo>
                  <a:lnTo>
                    <a:pt x="414" y="468"/>
                  </a:lnTo>
                  <a:lnTo>
                    <a:pt x="409" y="459"/>
                  </a:lnTo>
                  <a:lnTo>
                    <a:pt x="409" y="452"/>
                  </a:lnTo>
                  <a:lnTo>
                    <a:pt x="405" y="442"/>
                  </a:lnTo>
                  <a:lnTo>
                    <a:pt x="405" y="437"/>
                  </a:lnTo>
                  <a:lnTo>
                    <a:pt x="400" y="428"/>
                  </a:lnTo>
                  <a:lnTo>
                    <a:pt x="395" y="418"/>
                  </a:lnTo>
                  <a:lnTo>
                    <a:pt x="390" y="408"/>
                  </a:lnTo>
                  <a:lnTo>
                    <a:pt x="388" y="400"/>
                  </a:lnTo>
                  <a:lnTo>
                    <a:pt x="383" y="390"/>
                  </a:lnTo>
                  <a:lnTo>
                    <a:pt x="378" y="383"/>
                  </a:lnTo>
                  <a:lnTo>
                    <a:pt x="373" y="377"/>
                  </a:lnTo>
                  <a:lnTo>
                    <a:pt x="368" y="373"/>
                  </a:lnTo>
                  <a:lnTo>
                    <a:pt x="367" y="370"/>
                  </a:lnTo>
                  <a:lnTo>
                    <a:pt x="367" y="370"/>
                  </a:lnTo>
                  <a:lnTo>
                    <a:pt x="367" y="365"/>
                  </a:lnTo>
                  <a:lnTo>
                    <a:pt x="367" y="364"/>
                  </a:lnTo>
                  <a:lnTo>
                    <a:pt x="364" y="359"/>
                  </a:lnTo>
                  <a:lnTo>
                    <a:pt x="364" y="354"/>
                  </a:lnTo>
                  <a:lnTo>
                    <a:pt x="364" y="349"/>
                  </a:lnTo>
                  <a:lnTo>
                    <a:pt x="364" y="344"/>
                  </a:lnTo>
                  <a:lnTo>
                    <a:pt x="359" y="336"/>
                  </a:lnTo>
                  <a:lnTo>
                    <a:pt x="357" y="331"/>
                  </a:lnTo>
                  <a:lnTo>
                    <a:pt x="352" y="326"/>
                  </a:lnTo>
                  <a:lnTo>
                    <a:pt x="352" y="321"/>
                  </a:lnTo>
                  <a:lnTo>
                    <a:pt x="347" y="316"/>
                  </a:lnTo>
                  <a:lnTo>
                    <a:pt x="342" y="311"/>
                  </a:lnTo>
                  <a:lnTo>
                    <a:pt x="337" y="306"/>
                  </a:lnTo>
                  <a:lnTo>
                    <a:pt x="334" y="303"/>
                  </a:lnTo>
                  <a:lnTo>
                    <a:pt x="331" y="300"/>
                  </a:lnTo>
                  <a:lnTo>
                    <a:pt x="331" y="300"/>
                  </a:lnTo>
                  <a:lnTo>
                    <a:pt x="327" y="300"/>
                  </a:lnTo>
                  <a:lnTo>
                    <a:pt x="327" y="300"/>
                  </a:lnTo>
                  <a:lnTo>
                    <a:pt x="323" y="295"/>
                  </a:lnTo>
                  <a:lnTo>
                    <a:pt x="319" y="295"/>
                  </a:lnTo>
                  <a:lnTo>
                    <a:pt x="314" y="295"/>
                  </a:lnTo>
                  <a:lnTo>
                    <a:pt x="313" y="295"/>
                  </a:lnTo>
                  <a:lnTo>
                    <a:pt x="305" y="290"/>
                  </a:lnTo>
                  <a:lnTo>
                    <a:pt x="300" y="290"/>
                  </a:lnTo>
                  <a:lnTo>
                    <a:pt x="293" y="290"/>
                  </a:lnTo>
                  <a:lnTo>
                    <a:pt x="288" y="290"/>
                  </a:lnTo>
                  <a:lnTo>
                    <a:pt x="278" y="290"/>
                  </a:lnTo>
                  <a:lnTo>
                    <a:pt x="273" y="290"/>
                  </a:lnTo>
                  <a:lnTo>
                    <a:pt x="265" y="290"/>
                  </a:lnTo>
                  <a:lnTo>
                    <a:pt x="260" y="293"/>
                  </a:lnTo>
                  <a:lnTo>
                    <a:pt x="257" y="290"/>
                  </a:lnTo>
                  <a:lnTo>
                    <a:pt x="257" y="290"/>
                  </a:lnTo>
                  <a:lnTo>
                    <a:pt x="255" y="290"/>
                  </a:lnTo>
                  <a:lnTo>
                    <a:pt x="255" y="290"/>
                  </a:lnTo>
                  <a:lnTo>
                    <a:pt x="250" y="288"/>
                  </a:lnTo>
                  <a:lnTo>
                    <a:pt x="250" y="288"/>
                  </a:lnTo>
                  <a:lnTo>
                    <a:pt x="246" y="288"/>
                  </a:lnTo>
                  <a:lnTo>
                    <a:pt x="246" y="288"/>
                  </a:lnTo>
                  <a:lnTo>
                    <a:pt x="241" y="283"/>
                  </a:lnTo>
                  <a:lnTo>
                    <a:pt x="237" y="283"/>
                  </a:lnTo>
                  <a:lnTo>
                    <a:pt x="232" y="283"/>
                  </a:lnTo>
                  <a:lnTo>
                    <a:pt x="232" y="283"/>
                  </a:lnTo>
                  <a:lnTo>
                    <a:pt x="227" y="283"/>
                  </a:lnTo>
                  <a:lnTo>
                    <a:pt x="227" y="283"/>
                  </a:lnTo>
                  <a:lnTo>
                    <a:pt x="224" y="283"/>
                  </a:lnTo>
                  <a:lnTo>
                    <a:pt x="224" y="283"/>
                  </a:lnTo>
                  <a:lnTo>
                    <a:pt x="224" y="283"/>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9" name="Freeform 69"/>
            <p:cNvSpPr>
              <a:spLocks/>
            </p:cNvSpPr>
            <p:nvPr/>
          </p:nvSpPr>
          <p:spPr bwMode="auto">
            <a:xfrm>
              <a:off x="4048125" y="3824288"/>
              <a:ext cx="928688" cy="1022350"/>
            </a:xfrm>
            <a:custGeom>
              <a:avLst/>
              <a:gdLst/>
              <a:ahLst/>
              <a:cxnLst>
                <a:cxn ang="0">
                  <a:pos x="216" y="273"/>
                </a:cxn>
                <a:cxn ang="0">
                  <a:pos x="214" y="268"/>
                </a:cxn>
                <a:cxn ang="0">
                  <a:pos x="246" y="273"/>
                </a:cxn>
                <a:cxn ang="0">
                  <a:pos x="296" y="252"/>
                </a:cxn>
                <a:cxn ang="0">
                  <a:pos x="326" y="160"/>
                </a:cxn>
                <a:cxn ang="0">
                  <a:pos x="314" y="96"/>
                </a:cxn>
                <a:cxn ang="0">
                  <a:pos x="316" y="16"/>
                </a:cxn>
                <a:cxn ang="0">
                  <a:pos x="264" y="27"/>
                </a:cxn>
                <a:cxn ang="0">
                  <a:pos x="80" y="0"/>
                </a:cxn>
                <a:cxn ang="0">
                  <a:pos x="27" y="65"/>
                </a:cxn>
                <a:cxn ang="0">
                  <a:pos x="26" y="164"/>
                </a:cxn>
                <a:cxn ang="0">
                  <a:pos x="50" y="180"/>
                </a:cxn>
                <a:cxn ang="0">
                  <a:pos x="80" y="198"/>
                </a:cxn>
                <a:cxn ang="0">
                  <a:pos x="88" y="244"/>
                </a:cxn>
                <a:cxn ang="0">
                  <a:pos x="57" y="275"/>
                </a:cxn>
                <a:cxn ang="0">
                  <a:pos x="0" y="327"/>
                </a:cxn>
                <a:cxn ang="0">
                  <a:pos x="3" y="359"/>
                </a:cxn>
                <a:cxn ang="0">
                  <a:pos x="26" y="398"/>
                </a:cxn>
                <a:cxn ang="0">
                  <a:pos x="47" y="505"/>
                </a:cxn>
                <a:cxn ang="0">
                  <a:pos x="57" y="616"/>
                </a:cxn>
                <a:cxn ang="0">
                  <a:pos x="223" y="644"/>
                </a:cxn>
                <a:cxn ang="0">
                  <a:pos x="334" y="609"/>
                </a:cxn>
                <a:cxn ang="0">
                  <a:pos x="341" y="488"/>
                </a:cxn>
                <a:cxn ang="0">
                  <a:pos x="336" y="470"/>
                </a:cxn>
                <a:cxn ang="0">
                  <a:pos x="405" y="557"/>
                </a:cxn>
                <a:cxn ang="0">
                  <a:pos x="444" y="534"/>
                </a:cxn>
                <a:cxn ang="0">
                  <a:pos x="506" y="483"/>
                </a:cxn>
                <a:cxn ang="0">
                  <a:pos x="549" y="480"/>
                </a:cxn>
                <a:cxn ang="0">
                  <a:pos x="573" y="452"/>
                </a:cxn>
                <a:cxn ang="0">
                  <a:pos x="578" y="437"/>
                </a:cxn>
                <a:cxn ang="0">
                  <a:pos x="578" y="428"/>
                </a:cxn>
                <a:cxn ang="0">
                  <a:pos x="583" y="413"/>
                </a:cxn>
                <a:cxn ang="0">
                  <a:pos x="585" y="403"/>
                </a:cxn>
                <a:cxn ang="0">
                  <a:pos x="575" y="390"/>
                </a:cxn>
                <a:cxn ang="0">
                  <a:pos x="547" y="383"/>
                </a:cxn>
                <a:cxn ang="0">
                  <a:pos x="531" y="388"/>
                </a:cxn>
                <a:cxn ang="0">
                  <a:pos x="524" y="396"/>
                </a:cxn>
                <a:cxn ang="0">
                  <a:pos x="519" y="408"/>
                </a:cxn>
                <a:cxn ang="0">
                  <a:pos x="513" y="419"/>
                </a:cxn>
                <a:cxn ang="0">
                  <a:pos x="514" y="428"/>
                </a:cxn>
                <a:cxn ang="0">
                  <a:pos x="524" y="447"/>
                </a:cxn>
                <a:cxn ang="0">
                  <a:pos x="519" y="452"/>
                </a:cxn>
                <a:cxn ang="0">
                  <a:pos x="531" y="462"/>
                </a:cxn>
                <a:cxn ang="0">
                  <a:pos x="519" y="457"/>
                </a:cxn>
                <a:cxn ang="0">
                  <a:pos x="516" y="444"/>
                </a:cxn>
                <a:cxn ang="0">
                  <a:pos x="511" y="432"/>
                </a:cxn>
                <a:cxn ang="0">
                  <a:pos x="506" y="426"/>
                </a:cxn>
                <a:cxn ang="0">
                  <a:pos x="501" y="403"/>
                </a:cxn>
                <a:cxn ang="0">
                  <a:pos x="495" y="401"/>
                </a:cxn>
                <a:cxn ang="0">
                  <a:pos x="480" y="432"/>
                </a:cxn>
                <a:cxn ang="0">
                  <a:pos x="478" y="442"/>
                </a:cxn>
                <a:cxn ang="0">
                  <a:pos x="470" y="457"/>
                </a:cxn>
                <a:cxn ang="0">
                  <a:pos x="432" y="472"/>
                </a:cxn>
                <a:cxn ang="0">
                  <a:pos x="409" y="459"/>
                </a:cxn>
                <a:cxn ang="0">
                  <a:pos x="378" y="383"/>
                </a:cxn>
                <a:cxn ang="0">
                  <a:pos x="364" y="349"/>
                </a:cxn>
                <a:cxn ang="0">
                  <a:pos x="334" y="303"/>
                </a:cxn>
                <a:cxn ang="0">
                  <a:pos x="305" y="290"/>
                </a:cxn>
                <a:cxn ang="0">
                  <a:pos x="257" y="290"/>
                </a:cxn>
                <a:cxn ang="0">
                  <a:pos x="232" y="283"/>
                </a:cxn>
              </a:cxnLst>
              <a:rect l="0" t="0" r="r" b="b"/>
              <a:pathLst>
                <a:path w="585" h="644">
                  <a:moveTo>
                    <a:pt x="224" y="283"/>
                  </a:moveTo>
                  <a:lnTo>
                    <a:pt x="219" y="278"/>
                  </a:lnTo>
                  <a:lnTo>
                    <a:pt x="219" y="278"/>
                  </a:lnTo>
                  <a:lnTo>
                    <a:pt x="219" y="278"/>
                  </a:lnTo>
                  <a:lnTo>
                    <a:pt x="219" y="278"/>
                  </a:lnTo>
                  <a:lnTo>
                    <a:pt x="216" y="273"/>
                  </a:lnTo>
                  <a:lnTo>
                    <a:pt x="216" y="273"/>
                  </a:lnTo>
                  <a:lnTo>
                    <a:pt x="216" y="273"/>
                  </a:lnTo>
                  <a:lnTo>
                    <a:pt x="216" y="273"/>
                  </a:lnTo>
                  <a:lnTo>
                    <a:pt x="214" y="268"/>
                  </a:lnTo>
                  <a:lnTo>
                    <a:pt x="214" y="268"/>
                  </a:lnTo>
                  <a:lnTo>
                    <a:pt x="214" y="268"/>
                  </a:lnTo>
                  <a:lnTo>
                    <a:pt x="214" y="268"/>
                  </a:lnTo>
                  <a:lnTo>
                    <a:pt x="214" y="268"/>
                  </a:lnTo>
                  <a:lnTo>
                    <a:pt x="214" y="268"/>
                  </a:lnTo>
                  <a:lnTo>
                    <a:pt x="214" y="268"/>
                  </a:lnTo>
                  <a:lnTo>
                    <a:pt x="214" y="268"/>
                  </a:lnTo>
                  <a:lnTo>
                    <a:pt x="214" y="268"/>
                  </a:lnTo>
                  <a:lnTo>
                    <a:pt x="219" y="268"/>
                  </a:lnTo>
                  <a:lnTo>
                    <a:pt x="224" y="268"/>
                  </a:lnTo>
                  <a:lnTo>
                    <a:pt x="229" y="272"/>
                  </a:lnTo>
                  <a:lnTo>
                    <a:pt x="229" y="272"/>
                  </a:lnTo>
                  <a:lnTo>
                    <a:pt x="234" y="272"/>
                  </a:lnTo>
                  <a:lnTo>
                    <a:pt x="237" y="272"/>
                  </a:lnTo>
                  <a:lnTo>
                    <a:pt x="242" y="273"/>
                  </a:lnTo>
                  <a:lnTo>
                    <a:pt x="242" y="273"/>
                  </a:lnTo>
                  <a:lnTo>
                    <a:pt x="246" y="273"/>
                  </a:lnTo>
                  <a:lnTo>
                    <a:pt x="246" y="273"/>
                  </a:lnTo>
                  <a:lnTo>
                    <a:pt x="250" y="273"/>
                  </a:lnTo>
                  <a:lnTo>
                    <a:pt x="250" y="273"/>
                  </a:lnTo>
                  <a:lnTo>
                    <a:pt x="252" y="273"/>
                  </a:lnTo>
                  <a:lnTo>
                    <a:pt x="252" y="273"/>
                  </a:lnTo>
                  <a:lnTo>
                    <a:pt x="255" y="273"/>
                  </a:lnTo>
                  <a:lnTo>
                    <a:pt x="270" y="267"/>
                  </a:lnTo>
                  <a:lnTo>
                    <a:pt x="285" y="262"/>
                  </a:lnTo>
                  <a:lnTo>
                    <a:pt x="296" y="252"/>
                  </a:lnTo>
                  <a:lnTo>
                    <a:pt x="306" y="246"/>
                  </a:lnTo>
                  <a:lnTo>
                    <a:pt x="311" y="232"/>
                  </a:lnTo>
                  <a:lnTo>
                    <a:pt x="318" y="223"/>
                  </a:lnTo>
                  <a:lnTo>
                    <a:pt x="321" y="211"/>
                  </a:lnTo>
                  <a:lnTo>
                    <a:pt x="326" y="201"/>
                  </a:lnTo>
                  <a:lnTo>
                    <a:pt x="326" y="188"/>
                  </a:lnTo>
                  <a:lnTo>
                    <a:pt x="326" y="178"/>
                  </a:lnTo>
                  <a:lnTo>
                    <a:pt x="326" y="168"/>
                  </a:lnTo>
                  <a:lnTo>
                    <a:pt x="326" y="160"/>
                  </a:lnTo>
                  <a:lnTo>
                    <a:pt x="324" y="152"/>
                  </a:lnTo>
                  <a:lnTo>
                    <a:pt x="324" y="147"/>
                  </a:lnTo>
                  <a:lnTo>
                    <a:pt x="324" y="144"/>
                  </a:lnTo>
                  <a:lnTo>
                    <a:pt x="324" y="144"/>
                  </a:lnTo>
                  <a:lnTo>
                    <a:pt x="319" y="134"/>
                  </a:lnTo>
                  <a:lnTo>
                    <a:pt x="318" y="127"/>
                  </a:lnTo>
                  <a:lnTo>
                    <a:pt x="314" y="118"/>
                  </a:lnTo>
                  <a:lnTo>
                    <a:pt x="314" y="109"/>
                  </a:lnTo>
                  <a:lnTo>
                    <a:pt x="314" y="96"/>
                  </a:lnTo>
                  <a:lnTo>
                    <a:pt x="314" y="87"/>
                  </a:lnTo>
                  <a:lnTo>
                    <a:pt x="314" y="77"/>
                  </a:lnTo>
                  <a:lnTo>
                    <a:pt x="314" y="67"/>
                  </a:lnTo>
                  <a:lnTo>
                    <a:pt x="314" y="55"/>
                  </a:lnTo>
                  <a:lnTo>
                    <a:pt x="314" y="46"/>
                  </a:lnTo>
                  <a:lnTo>
                    <a:pt x="314" y="36"/>
                  </a:lnTo>
                  <a:lnTo>
                    <a:pt x="316" y="29"/>
                  </a:lnTo>
                  <a:lnTo>
                    <a:pt x="316" y="21"/>
                  </a:lnTo>
                  <a:lnTo>
                    <a:pt x="316" y="16"/>
                  </a:lnTo>
                  <a:lnTo>
                    <a:pt x="316" y="14"/>
                  </a:lnTo>
                  <a:lnTo>
                    <a:pt x="319" y="14"/>
                  </a:lnTo>
                  <a:lnTo>
                    <a:pt x="316" y="14"/>
                  </a:lnTo>
                  <a:lnTo>
                    <a:pt x="314" y="16"/>
                  </a:lnTo>
                  <a:lnTo>
                    <a:pt x="306" y="16"/>
                  </a:lnTo>
                  <a:lnTo>
                    <a:pt x="300" y="21"/>
                  </a:lnTo>
                  <a:lnTo>
                    <a:pt x="288" y="21"/>
                  </a:lnTo>
                  <a:lnTo>
                    <a:pt x="278" y="26"/>
                  </a:lnTo>
                  <a:lnTo>
                    <a:pt x="264" y="27"/>
                  </a:lnTo>
                  <a:lnTo>
                    <a:pt x="250" y="32"/>
                  </a:lnTo>
                  <a:lnTo>
                    <a:pt x="231" y="32"/>
                  </a:lnTo>
                  <a:lnTo>
                    <a:pt x="214" y="32"/>
                  </a:lnTo>
                  <a:lnTo>
                    <a:pt x="193" y="29"/>
                  </a:lnTo>
                  <a:lnTo>
                    <a:pt x="173" y="29"/>
                  </a:lnTo>
                  <a:lnTo>
                    <a:pt x="149" y="24"/>
                  </a:lnTo>
                  <a:lnTo>
                    <a:pt x="127" y="19"/>
                  </a:lnTo>
                  <a:lnTo>
                    <a:pt x="103" y="9"/>
                  </a:lnTo>
                  <a:lnTo>
                    <a:pt x="80" y="0"/>
                  </a:lnTo>
                  <a:lnTo>
                    <a:pt x="77" y="0"/>
                  </a:lnTo>
                  <a:lnTo>
                    <a:pt x="75" y="1"/>
                  </a:lnTo>
                  <a:lnTo>
                    <a:pt x="68" y="6"/>
                  </a:lnTo>
                  <a:lnTo>
                    <a:pt x="64" y="14"/>
                  </a:lnTo>
                  <a:lnTo>
                    <a:pt x="54" y="21"/>
                  </a:lnTo>
                  <a:lnTo>
                    <a:pt x="49" y="31"/>
                  </a:lnTo>
                  <a:lnTo>
                    <a:pt x="42" y="41"/>
                  </a:lnTo>
                  <a:lnTo>
                    <a:pt x="37" y="55"/>
                  </a:lnTo>
                  <a:lnTo>
                    <a:pt x="27" y="65"/>
                  </a:lnTo>
                  <a:lnTo>
                    <a:pt x="23" y="80"/>
                  </a:lnTo>
                  <a:lnTo>
                    <a:pt x="18" y="93"/>
                  </a:lnTo>
                  <a:lnTo>
                    <a:pt x="16" y="108"/>
                  </a:lnTo>
                  <a:lnTo>
                    <a:pt x="14" y="119"/>
                  </a:lnTo>
                  <a:lnTo>
                    <a:pt x="16" y="134"/>
                  </a:lnTo>
                  <a:lnTo>
                    <a:pt x="19" y="149"/>
                  </a:lnTo>
                  <a:lnTo>
                    <a:pt x="26" y="164"/>
                  </a:lnTo>
                  <a:lnTo>
                    <a:pt x="26" y="164"/>
                  </a:lnTo>
                  <a:lnTo>
                    <a:pt x="26" y="164"/>
                  </a:lnTo>
                  <a:lnTo>
                    <a:pt x="26" y="164"/>
                  </a:lnTo>
                  <a:lnTo>
                    <a:pt x="27" y="165"/>
                  </a:lnTo>
                  <a:lnTo>
                    <a:pt x="27" y="165"/>
                  </a:lnTo>
                  <a:lnTo>
                    <a:pt x="32" y="170"/>
                  </a:lnTo>
                  <a:lnTo>
                    <a:pt x="34" y="170"/>
                  </a:lnTo>
                  <a:lnTo>
                    <a:pt x="39" y="175"/>
                  </a:lnTo>
                  <a:lnTo>
                    <a:pt x="41" y="175"/>
                  </a:lnTo>
                  <a:lnTo>
                    <a:pt x="45" y="180"/>
                  </a:lnTo>
                  <a:lnTo>
                    <a:pt x="50" y="180"/>
                  </a:lnTo>
                  <a:lnTo>
                    <a:pt x="55" y="185"/>
                  </a:lnTo>
                  <a:lnTo>
                    <a:pt x="60" y="185"/>
                  </a:lnTo>
                  <a:lnTo>
                    <a:pt x="65" y="188"/>
                  </a:lnTo>
                  <a:lnTo>
                    <a:pt x="70" y="188"/>
                  </a:lnTo>
                  <a:lnTo>
                    <a:pt x="80" y="193"/>
                  </a:lnTo>
                  <a:lnTo>
                    <a:pt x="80" y="193"/>
                  </a:lnTo>
                  <a:lnTo>
                    <a:pt x="80" y="193"/>
                  </a:lnTo>
                  <a:lnTo>
                    <a:pt x="80" y="193"/>
                  </a:lnTo>
                  <a:lnTo>
                    <a:pt x="80" y="198"/>
                  </a:lnTo>
                  <a:lnTo>
                    <a:pt x="80" y="200"/>
                  </a:lnTo>
                  <a:lnTo>
                    <a:pt x="80" y="205"/>
                  </a:lnTo>
                  <a:lnTo>
                    <a:pt x="80" y="209"/>
                  </a:lnTo>
                  <a:lnTo>
                    <a:pt x="85" y="214"/>
                  </a:lnTo>
                  <a:lnTo>
                    <a:pt x="85" y="219"/>
                  </a:lnTo>
                  <a:lnTo>
                    <a:pt x="85" y="224"/>
                  </a:lnTo>
                  <a:lnTo>
                    <a:pt x="85" y="229"/>
                  </a:lnTo>
                  <a:lnTo>
                    <a:pt x="88" y="239"/>
                  </a:lnTo>
                  <a:lnTo>
                    <a:pt x="88" y="244"/>
                  </a:lnTo>
                  <a:lnTo>
                    <a:pt x="88" y="254"/>
                  </a:lnTo>
                  <a:lnTo>
                    <a:pt x="88" y="259"/>
                  </a:lnTo>
                  <a:lnTo>
                    <a:pt x="90" y="268"/>
                  </a:lnTo>
                  <a:lnTo>
                    <a:pt x="86" y="268"/>
                  </a:lnTo>
                  <a:lnTo>
                    <a:pt x="85" y="268"/>
                  </a:lnTo>
                  <a:lnTo>
                    <a:pt x="78" y="268"/>
                  </a:lnTo>
                  <a:lnTo>
                    <a:pt x="73" y="270"/>
                  </a:lnTo>
                  <a:lnTo>
                    <a:pt x="64" y="270"/>
                  </a:lnTo>
                  <a:lnTo>
                    <a:pt x="57" y="275"/>
                  </a:lnTo>
                  <a:lnTo>
                    <a:pt x="47" y="278"/>
                  </a:lnTo>
                  <a:lnTo>
                    <a:pt x="42" y="283"/>
                  </a:lnTo>
                  <a:lnTo>
                    <a:pt x="32" y="287"/>
                  </a:lnTo>
                  <a:lnTo>
                    <a:pt x="24" y="291"/>
                  </a:lnTo>
                  <a:lnTo>
                    <a:pt x="16" y="296"/>
                  </a:lnTo>
                  <a:lnTo>
                    <a:pt x="11" y="303"/>
                  </a:lnTo>
                  <a:lnTo>
                    <a:pt x="5" y="308"/>
                  </a:lnTo>
                  <a:lnTo>
                    <a:pt x="1" y="318"/>
                  </a:lnTo>
                  <a:lnTo>
                    <a:pt x="0" y="327"/>
                  </a:lnTo>
                  <a:lnTo>
                    <a:pt x="1" y="337"/>
                  </a:lnTo>
                  <a:lnTo>
                    <a:pt x="1" y="337"/>
                  </a:lnTo>
                  <a:lnTo>
                    <a:pt x="1" y="337"/>
                  </a:lnTo>
                  <a:lnTo>
                    <a:pt x="1" y="337"/>
                  </a:lnTo>
                  <a:lnTo>
                    <a:pt x="1" y="342"/>
                  </a:lnTo>
                  <a:lnTo>
                    <a:pt x="1" y="344"/>
                  </a:lnTo>
                  <a:lnTo>
                    <a:pt x="1" y="349"/>
                  </a:lnTo>
                  <a:lnTo>
                    <a:pt x="1" y="354"/>
                  </a:lnTo>
                  <a:lnTo>
                    <a:pt x="3" y="359"/>
                  </a:lnTo>
                  <a:lnTo>
                    <a:pt x="3" y="364"/>
                  </a:lnTo>
                  <a:lnTo>
                    <a:pt x="5" y="368"/>
                  </a:lnTo>
                  <a:lnTo>
                    <a:pt x="5" y="373"/>
                  </a:lnTo>
                  <a:lnTo>
                    <a:pt x="9" y="378"/>
                  </a:lnTo>
                  <a:lnTo>
                    <a:pt x="11" y="383"/>
                  </a:lnTo>
                  <a:lnTo>
                    <a:pt x="16" y="388"/>
                  </a:lnTo>
                  <a:lnTo>
                    <a:pt x="21" y="393"/>
                  </a:lnTo>
                  <a:lnTo>
                    <a:pt x="26" y="398"/>
                  </a:lnTo>
                  <a:lnTo>
                    <a:pt x="26" y="398"/>
                  </a:lnTo>
                  <a:lnTo>
                    <a:pt x="26" y="403"/>
                  </a:lnTo>
                  <a:lnTo>
                    <a:pt x="26" y="408"/>
                  </a:lnTo>
                  <a:lnTo>
                    <a:pt x="31" y="418"/>
                  </a:lnTo>
                  <a:lnTo>
                    <a:pt x="31" y="428"/>
                  </a:lnTo>
                  <a:lnTo>
                    <a:pt x="36" y="441"/>
                  </a:lnTo>
                  <a:lnTo>
                    <a:pt x="39" y="455"/>
                  </a:lnTo>
                  <a:lnTo>
                    <a:pt x="44" y="472"/>
                  </a:lnTo>
                  <a:lnTo>
                    <a:pt x="44" y="487"/>
                  </a:lnTo>
                  <a:lnTo>
                    <a:pt x="47" y="505"/>
                  </a:lnTo>
                  <a:lnTo>
                    <a:pt x="47" y="523"/>
                  </a:lnTo>
                  <a:lnTo>
                    <a:pt x="50" y="542"/>
                  </a:lnTo>
                  <a:lnTo>
                    <a:pt x="49" y="557"/>
                  </a:lnTo>
                  <a:lnTo>
                    <a:pt x="49" y="577"/>
                  </a:lnTo>
                  <a:lnTo>
                    <a:pt x="45" y="593"/>
                  </a:lnTo>
                  <a:lnTo>
                    <a:pt x="45" y="613"/>
                  </a:lnTo>
                  <a:lnTo>
                    <a:pt x="45" y="613"/>
                  </a:lnTo>
                  <a:lnTo>
                    <a:pt x="50" y="614"/>
                  </a:lnTo>
                  <a:lnTo>
                    <a:pt x="57" y="616"/>
                  </a:lnTo>
                  <a:lnTo>
                    <a:pt x="68" y="621"/>
                  </a:lnTo>
                  <a:lnTo>
                    <a:pt x="80" y="623"/>
                  </a:lnTo>
                  <a:lnTo>
                    <a:pt x="95" y="628"/>
                  </a:lnTo>
                  <a:lnTo>
                    <a:pt x="113" y="632"/>
                  </a:lnTo>
                  <a:lnTo>
                    <a:pt x="132" y="637"/>
                  </a:lnTo>
                  <a:lnTo>
                    <a:pt x="152" y="637"/>
                  </a:lnTo>
                  <a:lnTo>
                    <a:pt x="173" y="642"/>
                  </a:lnTo>
                  <a:lnTo>
                    <a:pt x="198" y="642"/>
                  </a:lnTo>
                  <a:lnTo>
                    <a:pt x="223" y="644"/>
                  </a:lnTo>
                  <a:lnTo>
                    <a:pt x="247" y="641"/>
                  </a:lnTo>
                  <a:lnTo>
                    <a:pt x="275" y="639"/>
                  </a:lnTo>
                  <a:lnTo>
                    <a:pt x="300" y="632"/>
                  </a:lnTo>
                  <a:lnTo>
                    <a:pt x="329" y="628"/>
                  </a:lnTo>
                  <a:lnTo>
                    <a:pt x="329" y="624"/>
                  </a:lnTo>
                  <a:lnTo>
                    <a:pt x="329" y="624"/>
                  </a:lnTo>
                  <a:lnTo>
                    <a:pt x="329" y="619"/>
                  </a:lnTo>
                  <a:lnTo>
                    <a:pt x="334" y="618"/>
                  </a:lnTo>
                  <a:lnTo>
                    <a:pt x="334" y="609"/>
                  </a:lnTo>
                  <a:lnTo>
                    <a:pt x="339" y="605"/>
                  </a:lnTo>
                  <a:lnTo>
                    <a:pt x="341" y="595"/>
                  </a:lnTo>
                  <a:lnTo>
                    <a:pt x="346" y="587"/>
                  </a:lnTo>
                  <a:lnTo>
                    <a:pt x="346" y="572"/>
                  </a:lnTo>
                  <a:lnTo>
                    <a:pt x="347" y="560"/>
                  </a:lnTo>
                  <a:lnTo>
                    <a:pt x="347" y="542"/>
                  </a:lnTo>
                  <a:lnTo>
                    <a:pt x="347" y="528"/>
                  </a:lnTo>
                  <a:lnTo>
                    <a:pt x="342" y="508"/>
                  </a:lnTo>
                  <a:lnTo>
                    <a:pt x="341" y="488"/>
                  </a:lnTo>
                  <a:lnTo>
                    <a:pt x="334" y="464"/>
                  </a:lnTo>
                  <a:lnTo>
                    <a:pt x="329" y="442"/>
                  </a:lnTo>
                  <a:lnTo>
                    <a:pt x="329" y="442"/>
                  </a:lnTo>
                  <a:lnTo>
                    <a:pt x="329" y="444"/>
                  </a:lnTo>
                  <a:lnTo>
                    <a:pt x="329" y="447"/>
                  </a:lnTo>
                  <a:lnTo>
                    <a:pt x="331" y="452"/>
                  </a:lnTo>
                  <a:lnTo>
                    <a:pt x="331" y="457"/>
                  </a:lnTo>
                  <a:lnTo>
                    <a:pt x="334" y="464"/>
                  </a:lnTo>
                  <a:lnTo>
                    <a:pt x="336" y="470"/>
                  </a:lnTo>
                  <a:lnTo>
                    <a:pt x="341" y="480"/>
                  </a:lnTo>
                  <a:lnTo>
                    <a:pt x="344" y="488"/>
                  </a:lnTo>
                  <a:lnTo>
                    <a:pt x="349" y="498"/>
                  </a:lnTo>
                  <a:lnTo>
                    <a:pt x="354" y="508"/>
                  </a:lnTo>
                  <a:lnTo>
                    <a:pt x="364" y="518"/>
                  </a:lnTo>
                  <a:lnTo>
                    <a:pt x="372" y="528"/>
                  </a:lnTo>
                  <a:lnTo>
                    <a:pt x="382" y="537"/>
                  </a:lnTo>
                  <a:lnTo>
                    <a:pt x="391" y="547"/>
                  </a:lnTo>
                  <a:lnTo>
                    <a:pt x="405" y="557"/>
                  </a:lnTo>
                  <a:lnTo>
                    <a:pt x="405" y="554"/>
                  </a:lnTo>
                  <a:lnTo>
                    <a:pt x="406" y="554"/>
                  </a:lnTo>
                  <a:lnTo>
                    <a:pt x="408" y="552"/>
                  </a:lnTo>
                  <a:lnTo>
                    <a:pt x="413" y="552"/>
                  </a:lnTo>
                  <a:lnTo>
                    <a:pt x="418" y="547"/>
                  </a:lnTo>
                  <a:lnTo>
                    <a:pt x="424" y="546"/>
                  </a:lnTo>
                  <a:lnTo>
                    <a:pt x="429" y="541"/>
                  </a:lnTo>
                  <a:lnTo>
                    <a:pt x="439" y="541"/>
                  </a:lnTo>
                  <a:lnTo>
                    <a:pt x="444" y="534"/>
                  </a:lnTo>
                  <a:lnTo>
                    <a:pt x="454" y="529"/>
                  </a:lnTo>
                  <a:lnTo>
                    <a:pt x="460" y="523"/>
                  </a:lnTo>
                  <a:lnTo>
                    <a:pt x="470" y="518"/>
                  </a:lnTo>
                  <a:lnTo>
                    <a:pt x="475" y="508"/>
                  </a:lnTo>
                  <a:lnTo>
                    <a:pt x="485" y="501"/>
                  </a:lnTo>
                  <a:lnTo>
                    <a:pt x="495" y="491"/>
                  </a:lnTo>
                  <a:lnTo>
                    <a:pt x="505" y="483"/>
                  </a:lnTo>
                  <a:lnTo>
                    <a:pt x="505" y="483"/>
                  </a:lnTo>
                  <a:lnTo>
                    <a:pt x="506" y="483"/>
                  </a:lnTo>
                  <a:lnTo>
                    <a:pt x="508" y="483"/>
                  </a:lnTo>
                  <a:lnTo>
                    <a:pt x="513" y="483"/>
                  </a:lnTo>
                  <a:lnTo>
                    <a:pt x="516" y="483"/>
                  </a:lnTo>
                  <a:lnTo>
                    <a:pt x="521" y="483"/>
                  </a:lnTo>
                  <a:lnTo>
                    <a:pt x="526" y="483"/>
                  </a:lnTo>
                  <a:lnTo>
                    <a:pt x="534" y="487"/>
                  </a:lnTo>
                  <a:lnTo>
                    <a:pt x="539" y="483"/>
                  </a:lnTo>
                  <a:lnTo>
                    <a:pt x="544" y="483"/>
                  </a:lnTo>
                  <a:lnTo>
                    <a:pt x="549" y="480"/>
                  </a:lnTo>
                  <a:lnTo>
                    <a:pt x="557" y="480"/>
                  </a:lnTo>
                  <a:lnTo>
                    <a:pt x="560" y="475"/>
                  </a:lnTo>
                  <a:lnTo>
                    <a:pt x="565" y="470"/>
                  </a:lnTo>
                  <a:lnTo>
                    <a:pt x="568" y="462"/>
                  </a:lnTo>
                  <a:lnTo>
                    <a:pt x="573" y="457"/>
                  </a:lnTo>
                  <a:lnTo>
                    <a:pt x="573" y="454"/>
                  </a:lnTo>
                  <a:lnTo>
                    <a:pt x="573" y="454"/>
                  </a:lnTo>
                  <a:lnTo>
                    <a:pt x="573" y="452"/>
                  </a:lnTo>
                  <a:lnTo>
                    <a:pt x="573" y="452"/>
                  </a:lnTo>
                  <a:lnTo>
                    <a:pt x="573" y="447"/>
                  </a:lnTo>
                  <a:lnTo>
                    <a:pt x="573" y="447"/>
                  </a:lnTo>
                  <a:lnTo>
                    <a:pt x="573" y="447"/>
                  </a:lnTo>
                  <a:lnTo>
                    <a:pt x="578" y="447"/>
                  </a:lnTo>
                  <a:lnTo>
                    <a:pt x="578" y="442"/>
                  </a:lnTo>
                  <a:lnTo>
                    <a:pt x="578" y="442"/>
                  </a:lnTo>
                  <a:lnTo>
                    <a:pt x="578" y="441"/>
                  </a:lnTo>
                  <a:lnTo>
                    <a:pt x="580" y="441"/>
                  </a:lnTo>
                  <a:lnTo>
                    <a:pt x="578" y="437"/>
                  </a:lnTo>
                  <a:lnTo>
                    <a:pt x="578" y="437"/>
                  </a:lnTo>
                  <a:lnTo>
                    <a:pt x="578" y="437"/>
                  </a:lnTo>
                  <a:lnTo>
                    <a:pt x="578" y="437"/>
                  </a:lnTo>
                  <a:lnTo>
                    <a:pt x="578" y="434"/>
                  </a:lnTo>
                  <a:lnTo>
                    <a:pt x="578" y="434"/>
                  </a:lnTo>
                  <a:lnTo>
                    <a:pt x="578" y="432"/>
                  </a:lnTo>
                  <a:lnTo>
                    <a:pt x="578" y="432"/>
                  </a:lnTo>
                  <a:lnTo>
                    <a:pt x="578" y="428"/>
                  </a:lnTo>
                  <a:lnTo>
                    <a:pt x="578" y="428"/>
                  </a:lnTo>
                  <a:lnTo>
                    <a:pt x="578" y="428"/>
                  </a:lnTo>
                  <a:lnTo>
                    <a:pt x="583" y="428"/>
                  </a:lnTo>
                  <a:lnTo>
                    <a:pt x="583" y="423"/>
                  </a:lnTo>
                  <a:lnTo>
                    <a:pt x="583" y="423"/>
                  </a:lnTo>
                  <a:lnTo>
                    <a:pt x="583" y="418"/>
                  </a:lnTo>
                  <a:lnTo>
                    <a:pt x="585" y="418"/>
                  </a:lnTo>
                  <a:lnTo>
                    <a:pt x="583" y="413"/>
                  </a:lnTo>
                  <a:lnTo>
                    <a:pt x="583" y="413"/>
                  </a:lnTo>
                  <a:lnTo>
                    <a:pt x="583" y="413"/>
                  </a:lnTo>
                  <a:lnTo>
                    <a:pt x="583" y="413"/>
                  </a:lnTo>
                  <a:lnTo>
                    <a:pt x="583" y="409"/>
                  </a:lnTo>
                  <a:lnTo>
                    <a:pt x="583" y="409"/>
                  </a:lnTo>
                  <a:lnTo>
                    <a:pt x="583" y="408"/>
                  </a:lnTo>
                  <a:lnTo>
                    <a:pt x="583" y="408"/>
                  </a:lnTo>
                  <a:lnTo>
                    <a:pt x="583" y="403"/>
                  </a:lnTo>
                  <a:lnTo>
                    <a:pt x="583" y="403"/>
                  </a:lnTo>
                  <a:lnTo>
                    <a:pt x="583" y="403"/>
                  </a:lnTo>
                  <a:lnTo>
                    <a:pt x="585" y="403"/>
                  </a:lnTo>
                  <a:lnTo>
                    <a:pt x="583" y="398"/>
                  </a:lnTo>
                  <a:lnTo>
                    <a:pt x="583" y="398"/>
                  </a:lnTo>
                  <a:lnTo>
                    <a:pt x="583" y="396"/>
                  </a:lnTo>
                  <a:lnTo>
                    <a:pt x="583" y="396"/>
                  </a:lnTo>
                  <a:lnTo>
                    <a:pt x="580" y="393"/>
                  </a:lnTo>
                  <a:lnTo>
                    <a:pt x="580" y="393"/>
                  </a:lnTo>
                  <a:lnTo>
                    <a:pt x="578" y="393"/>
                  </a:lnTo>
                  <a:lnTo>
                    <a:pt x="578" y="393"/>
                  </a:lnTo>
                  <a:lnTo>
                    <a:pt x="575" y="390"/>
                  </a:lnTo>
                  <a:lnTo>
                    <a:pt x="575" y="390"/>
                  </a:lnTo>
                  <a:lnTo>
                    <a:pt x="570" y="390"/>
                  </a:lnTo>
                  <a:lnTo>
                    <a:pt x="570" y="390"/>
                  </a:lnTo>
                  <a:lnTo>
                    <a:pt x="565" y="385"/>
                  </a:lnTo>
                  <a:lnTo>
                    <a:pt x="562" y="385"/>
                  </a:lnTo>
                  <a:lnTo>
                    <a:pt x="557" y="385"/>
                  </a:lnTo>
                  <a:lnTo>
                    <a:pt x="557" y="385"/>
                  </a:lnTo>
                  <a:lnTo>
                    <a:pt x="552" y="383"/>
                  </a:lnTo>
                  <a:lnTo>
                    <a:pt x="547" y="383"/>
                  </a:lnTo>
                  <a:lnTo>
                    <a:pt x="542" y="383"/>
                  </a:lnTo>
                  <a:lnTo>
                    <a:pt x="541" y="383"/>
                  </a:lnTo>
                  <a:lnTo>
                    <a:pt x="536" y="383"/>
                  </a:lnTo>
                  <a:lnTo>
                    <a:pt x="536" y="383"/>
                  </a:lnTo>
                  <a:lnTo>
                    <a:pt x="534" y="383"/>
                  </a:lnTo>
                  <a:lnTo>
                    <a:pt x="534" y="388"/>
                  </a:lnTo>
                  <a:lnTo>
                    <a:pt x="531" y="388"/>
                  </a:lnTo>
                  <a:lnTo>
                    <a:pt x="531" y="388"/>
                  </a:lnTo>
                  <a:lnTo>
                    <a:pt x="531" y="388"/>
                  </a:lnTo>
                  <a:lnTo>
                    <a:pt x="531" y="388"/>
                  </a:lnTo>
                  <a:lnTo>
                    <a:pt x="526" y="388"/>
                  </a:lnTo>
                  <a:lnTo>
                    <a:pt x="526" y="388"/>
                  </a:lnTo>
                  <a:lnTo>
                    <a:pt x="526" y="388"/>
                  </a:lnTo>
                  <a:lnTo>
                    <a:pt x="526" y="391"/>
                  </a:lnTo>
                  <a:lnTo>
                    <a:pt x="524" y="391"/>
                  </a:lnTo>
                  <a:lnTo>
                    <a:pt x="524" y="391"/>
                  </a:lnTo>
                  <a:lnTo>
                    <a:pt x="524" y="391"/>
                  </a:lnTo>
                  <a:lnTo>
                    <a:pt x="524" y="396"/>
                  </a:lnTo>
                  <a:lnTo>
                    <a:pt x="524" y="396"/>
                  </a:lnTo>
                  <a:lnTo>
                    <a:pt x="524" y="401"/>
                  </a:lnTo>
                  <a:lnTo>
                    <a:pt x="524" y="403"/>
                  </a:lnTo>
                  <a:lnTo>
                    <a:pt x="529" y="408"/>
                  </a:lnTo>
                  <a:lnTo>
                    <a:pt x="526" y="408"/>
                  </a:lnTo>
                  <a:lnTo>
                    <a:pt x="526" y="408"/>
                  </a:lnTo>
                  <a:lnTo>
                    <a:pt x="524" y="408"/>
                  </a:lnTo>
                  <a:lnTo>
                    <a:pt x="524" y="408"/>
                  </a:lnTo>
                  <a:lnTo>
                    <a:pt x="519" y="408"/>
                  </a:lnTo>
                  <a:lnTo>
                    <a:pt x="519" y="408"/>
                  </a:lnTo>
                  <a:lnTo>
                    <a:pt x="518" y="408"/>
                  </a:lnTo>
                  <a:lnTo>
                    <a:pt x="518" y="409"/>
                  </a:lnTo>
                  <a:lnTo>
                    <a:pt x="513" y="409"/>
                  </a:lnTo>
                  <a:lnTo>
                    <a:pt x="513" y="409"/>
                  </a:lnTo>
                  <a:lnTo>
                    <a:pt x="513" y="409"/>
                  </a:lnTo>
                  <a:lnTo>
                    <a:pt x="513" y="414"/>
                  </a:lnTo>
                  <a:lnTo>
                    <a:pt x="513" y="414"/>
                  </a:lnTo>
                  <a:lnTo>
                    <a:pt x="513" y="419"/>
                  </a:lnTo>
                  <a:lnTo>
                    <a:pt x="514" y="423"/>
                  </a:lnTo>
                  <a:lnTo>
                    <a:pt x="519" y="428"/>
                  </a:lnTo>
                  <a:lnTo>
                    <a:pt x="516" y="428"/>
                  </a:lnTo>
                  <a:lnTo>
                    <a:pt x="516" y="428"/>
                  </a:lnTo>
                  <a:lnTo>
                    <a:pt x="516" y="428"/>
                  </a:lnTo>
                  <a:lnTo>
                    <a:pt x="516" y="428"/>
                  </a:lnTo>
                  <a:lnTo>
                    <a:pt x="514" y="428"/>
                  </a:lnTo>
                  <a:lnTo>
                    <a:pt x="514" y="428"/>
                  </a:lnTo>
                  <a:lnTo>
                    <a:pt x="514" y="428"/>
                  </a:lnTo>
                  <a:lnTo>
                    <a:pt x="514" y="432"/>
                  </a:lnTo>
                  <a:lnTo>
                    <a:pt x="514" y="432"/>
                  </a:lnTo>
                  <a:lnTo>
                    <a:pt x="514" y="432"/>
                  </a:lnTo>
                  <a:lnTo>
                    <a:pt x="514" y="432"/>
                  </a:lnTo>
                  <a:lnTo>
                    <a:pt x="514" y="437"/>
                  </a:lnTo>
                  <a:lnTo>
                    <a:pt x="514" y="437"/>
                  </a:lnTo>
                  <a:lnTo>
                    <a:pt x="518" y="442"/>
                  </a:lnTo>
                  <a:lnTo>
                    <a:pt x="519" y="442"/>
                  </a:lnTo>
                  <a:lnTo>
                    <a:pt x="524" y="447"/>
                  </a:lnTo>
                  <a:lnTo>
                    <a:pt x="521" y="447"/>
                  </a:lnTo>
                  <a:lnTo>
                    <a:pt x="521" y="447"/>
                  </a:lnTo>
                  <a:lnTo>
                    <a:pt x="521" y="447"/>
                  </a:lnTo>
                  <a:lnTo>
                    <a:pt x="521" y="447"/>
                  </a:lnTo>
                  <a:lnTo>
                    <a:pt x="519" y="447"/>
                  </a:lnTo>
                  <a:lnTo>
                    <a:pt x="519" y="447"/>
                  </a:lnTo>
                  <a:lnTo>
                    <a:pt x="519" y="447"/>
                  </a:lnTo>
                  <a:lnTo>
                    <a:pt x="519" y="452"/>
                  </a:lnTo>
                  <a:lnTo>
                    <a:pt x="519" y="452"/>
                  </a:lnTo>
                  <a:lnTo>
                    <a:pt x="519" y="452"/>
                  </a:lnTo>
                  <a:lnTo>
                    <a:pt x="519" y="452"/>
                  </a:lnTo>
                  <a:lnTo>
                    <a:pt x="519" y="457"/>
                  </a:lnTo>
                  <a:lnTo>
                    <a:pt x="519" y="457"/>
                  </a:lnTo>
                  <a:lnTo>
                    <a:pt x="523" y="457"/>
                  </a:lnTo>
                  <a:lnTo>
                    <a:pt x="524" y="457"/>
                  </a:lnTo>
                  <a:lnTo>
                    <a:pt x="529" y="462"/>
                  </a:lnTo>
                  <a:lnTo>
                    <a:pt x="529" y="462"/>
                  </a:lnTo>
                  <a:lnTo>
                    <a:pt x="531" y="462"/>
                  </a:lnTo>
                  <a:lnTo>
                    <a:pt x="531" y="462"/>
                  </a:lnTo>
                  <a:lnTo>
                    <a:pt x="531" y="462"/>
                  </a:lnTo>
                  <a:lnTo>
                    <a:pt x="527" y="462"/>
                  </a:lnTo>
                  <a:lnTo>
                    <a:pt x="527" y="462"/>
                  </a:lnTo>
                  <a:lnTo>
                    <a:pt x="527" y="462"/>
                  </a:lnTo>
                  <a:lnTo>
                    <a:pt x="527" y="464"/>
                  </a:lnTo>
                  <a:lnTo>
                    <a:pt x="523" y="459"/>
                  </a:lnTo>
                  <a:lnTo>
                    <a:pt x="523" y="459"/>
                  </a:lnTo>
                  <a:lnTo>
                    <a:pt x="519" y="457"/>
                  </a:lnTo>
                  <a:lnTo>
                    <a:pt x="519" y="457"/>
                  </a:lnTo>
                  <a:lnTo>
                    <a:pt x="518" y="452"/>
                  </a:lnTo>
                  <a:lnTo>
                    <a:pt x="518" y="452"/>
                  </a:lnTo>
                  <a:lnTo>
                    <a:pt x="518" y="447"/>
                  </a:lnTo>
                  <a:lnTo>
                    <a:pt x="519" y="447"/>
                  </a:lnTo>
                  <a:lnTo>
                    <a:pt x="516" y="444"/>
                  </a:lnTo>
                  <a:lnTo>
                    <a:pt x="516" y="444"/>
                  </a:lnTo>
                  <a:lnTo>
                    <a:pt x="516" y="444"/>
                  </a:lnTo>
                  <a:lnTo>
                    <a:pt x="516" y="444"/>
                  </a:lnTo>
                  <a:lnTo>
                    <a:pt x="514" y="441"/>
                  </a:lnTo>
                  <a:lnTo>
                    <a:pt x="514" y="441"/>
                  </a:lnTo>
                  <a:lnTo>
                    <a:pt x="514" y="441"/>
                  </a:lnTo>
                  <a:lnTo>
                    <a:pt x="514" y="441"/>
                  </a:lnTo>
                  <a:lnTo>
                    <a:pt x="511" y="436"/>
                  </a:lnTo>
                  <a:lnTo>
                    <a:pt x="511" y="436"/>
                  </a:lnTo>
                  <a:lnTo>
                    <a:pt x="511" y="436"/>
                  </a:lnTo>
                  <a:lnTo>
                    <a:pt x="511" y="436"/>
                  </a:lnTo>
                  <a:lnTo>
                    <a:pt x="511" y="432"/>
                  </a:lnTo>
                  <a:lnTo>
                    <a:pt x="511" y="432"/>
                  </a:lnTo>
                  <a:lnTo>
                    <a:pt x="511" y="432"/>
                  </a:lnTo>
                  <a:lnTo>
                    <a:pt x="514" y="432"/>
                  </a:lnTo>
                  <a:lnTo>
                    <a:pt x="511" y="429"/>
                  </a:lnTo>
                  <a:lnTo>
                    <a:pt x="511" y="429"/>
                  </a:lnTo>
                  <a:lnTo>
                    <a:pt x="511" y="429"/>
                  </a:lnTo>
                  <a:lnTo>
                    <a:pt x="511" y="429"/>
                  </a:lnTo>
                  <a:lnTo>
                    <a:pt x="506" y="426"/>
                  </a:lnTo>
                  <a:lnTo>
                    <a:pt x="506" y="426"/>
                  </a:lnTo>
                  <a:lnTo>
                    <a:pt x="506" y="426"/>
                  </a:lnTo>
                  <a:lnTo>
                    <a:pt x="506" y="426"/>
                  </a:lnTo>
                  <a:lnTo>
                    <a:pt x="501" y="421"/>
                  </a:lnTo>
                  <a:lnTo>
                    <a:pt x="501" y="421"/>
                  </a:lnTo>
                  <a:lnTo>
                    <a:pt x="501" y="416"/>
                  </a:lnTo>
                  <a:lnTo>
                    <a:pt x="501" y="416"/>
                  </a:lnTo>
                  <a:lnTo>
                    <a:pt x="501" y="411"/>
                  </a:lnTo>
                  <a:lnTo>
                    <a:pt x="501" y="408"/>
                  </a:lnTo>
                  <a:lnTo>
                    <a:pt x="501" y="403"/>
                  </a:lnTo>
                  <a:lnTo>
                    <a:pt x="505" y="403"/>
                  </a:lnTo>
                  <a:lnTo>
                    <a:pt x="501" y="400"/>
                  </a:lnTo>
                  <a:lnTo>
                    <a:pt x="501" y="400"/>
                  </a:lnTo>
                  <a:lnTo>
                    <a:pt x="500" y="400"/>
                  </a:lnTo>
                  <a:lnTo>
                    <a:pt x="500" y="400"/>
                  </a:lnTo>
                  <a:lnTo>
                    <a:pt x="495" y="400"/>
                  </a:lnTo>
                  <a:lnTo>
                    <a:pt x="495" y="400"/>
                  </a:lnTo>
                  <a:lnTo>
                    <a:pt x="495" y="400"/>
                  </a:lnTo>
                  <a:lnTo>
                    <a:pt x="495" y="401"/>
                  </a:lnTo>
                  <a:lnTo>
                    <a:pt x="490" y="401"/>
                  </a:lnTo>
                  <a:lnTo>
                    <a:pt x="490" y="403"/>
                  </a:lnTo>
                  <a:lnTo>
                    <a:pt x="486" y="405"/>
                  </a:lnTo>
                  <a:lnTo>
                    <a:pt x="486" y="409"/>
                  </a:lnTo>
                  <a:lnTo>
                    <a:pt x="483" y="413"/>
                  </a:lnTo>
                  <a:lnTo>
                    <a:pt x="483" y="418"/>
                  </a:lnTo>
                  <a:lnTo>
                    <a:pt x="483" y="423"/>
                  </a:lnTo>
                  <a:lnTo>
                    <a:pt x="483" y="432"/>
                  </a:lnTo>
                  <a:lnTo>
                    <a:pt x="480" y="432"/>
                  </a:lnTo>
                  <a:lnTo>
                    <a:pt x="480" y="432"/>
                  </a:lnTo>
                  <a:lnTo>
                    <a:pt x="480" y="432"/>
                  </a:lnTo>
                  <a:lnTo>
                    <a:pt x="480" y="434"/>
                  </a:lnTo>
                  <a:lnTo>
                    <a:pt x="480" y="434"/>
                  </a:lnTo>
                  <a:lnTo>
                    <a:pt x="480" y="436"/>
                  </a:lnTo>
                  <a:lnTo>
                    <a:pt x="480" y="436"/>
                  </a:lnTo>
                  <a:lnTo>
                    <a:pt x="480" y="441"/>
                  </a:lnTo>
                  <a:lnTo>
                    <a:pt x="478" y="441"/>
                  </a:lnTo>
                  <a:lnTo>
                    <a:pt x="478" y="442"/>
                  </a:lnTo>
                  <a:lnTo>
                    <a:pt x="478" y="442"/>
                  </a:lnTo>
                  <a:lnTo>
                    <a:pt x="478" y="447"/>
                  </a:lnTo>
                  <a:lnTo>
                    <a:pt x="478" y="447"/>
                  </a:lnTo>
                  <a:lnTo>
                    <a:pt x="478" y="452"/>
                  </a:lnTo>
                  <a:lnTo>
                    <a:pt x="478" y="452"/>
                  </a:lnTo>
                  <a:lnTo>
                    <a:pt x="478" y="457"/>
                  </a:lnTo>
                  <a:lnTo>
                    <a:pt x="475" y="457"/>
                  </a:lnTo>
                  <a:lnTo>
                    <a:pt x="475" y="457"/>
                  </a:lnTo>
                  <a:lnTo>
                    <a:pt x="470" y="457"/>
                  </a:lnTo>
                  <a:lnTo>
                    <a:pt x="470" y="457"/>
                  </a:lnTo>
                  <a:lnTo>
                    <a:pt x="465" y="457"/>
                  </a:lnTo>
                  <a:lnTo>
                    <a:pt x="460" y="459"/>
                  </a:lnTo>
                  <a:lnTo>
                    <a:pt x="455" y="459"/>
                  </a:lnTo>
                  <a:lnTo>
                    <a:pt x="454" y="464"/>
                  </a:lnTo>
                  <a:lnTo>
                    <a:pt x="447" y="464"/>
                  </a:lnTo>
                  <a:lnTo>
                    <a:pt x="442" y="467"/>
                  </a:lnTo>
                  <a:lnTo>
                    <a:pt x="437" y="467"/>
                  </a:lnTo>
                  <a:lnTo>
                    <a:pt x="432" y="472"/>
                  </a:lnTo>
                  <a:lnTo>
                    <a:pt x="427" y="472"/>
                  </a:lnTo>
                  <a:lnTo>
                    <a:pt x="424" y="477"/>
                  </a:lnTo>
                  <a:lnTo>
                    <a:pt x="419" y="478"/>
                  </a:lnTo>
                  <a:lnTo>
                    <a:pt x="419" y="483"/>
                  </a:lnTo>
                  <a:lnTo>
                    <a:pt x="416" y="480"/>
                  </a:lnTo>
                  <a:lnTo>
                    <a:pt x="416" y="478"/>
                  </a:lnTo>
                  <a:lnTo>
                    <a:pt x="414" y="473"/>
                  </a:lnTo>
                  <a:lnTo>
                    <a:pt x="414" y="468"/>
                  </a:lnTo>
                  <a:lnTo>
                    <a:pt x="409" y="459"/>
                  </a:lnTo>
                  <a:lnTo>
                    <a:pt x="409" y="452"/>
                  </a:lnTo>
                  <a:lnTo>
                    <a:pt x="405" y="442"/>
                  </a:lnTo>
                  <a:lnTo>
                    <a:pt x="405" y="437"/>
                  </a:lnTo>
                  <a:lnTo>
                    <a:pt x="400" y="428"/>
                  </a:lnTo>
                  <a:lnTo>
                    <a:pt x="395" y="418"/>
                  </a:lnTo>
                  <a:lnTo>
                    <a:pt x="390" y="408"/>
                  </a:lnTo>
                  <a:lnTo>
                    <a:pt x="388" y="400"/>
                  </a:lnTo>
                  <a:lnTo>
                    <a:pt x="383" y="390"/>
                  </a:lnTo>
                  <a:lnTo>
                    <a:pt x="378" y="383"/>
                  </a:lnTo>
                  <a:lnTo>
                    <a:pt x="373" y="377"/>
                  </a:lnTo>
                  <a:lnTo>
                    <a:pt x="368" y="373"/>
                  </a:lnTo>
                  <a:lnTo>
                    <a:pt x="367" y="370"/>
                  </a:lnTo>
                  <a:lnTo>
                    <a:pt x="367" y="370"/>
                  </a:lnTo>
                  <a:lnTo>
                    <a:pt x="367" y="365"/>
                  </a:lnTo>
                  <a:lnTo>
                    <a:pt x="367" y="364"/>
                  </a:lnTo>
                  <a:lnTo>
                    <a:pt x="364" y="359"/>
                  </a:lnTo>
                  <a:lnTo>
                    <a:pt x="364" y="354"/>
                  </a:lnTo>
                  <a:lnTo>
                    <a:pt x="364" y="349"/>
                  </a:lnTo>
                  <a:lnTo>
                    <a:pt x="364" y="344"/>
                  </a:lnTo>
                  <a:lnTo>
                    <a:pt x="359" y="336"/>
                  </a:lnTo>
                  <a:lnTo>
                    <a:pt x="357" y="331"/>
                  </a:lnTo>
                  <a:lnTo>
                    <a:pt x="352" y="326"/>
                  </a:lnTo>
                  <a:lnTo>
                    <a:pt x="352" y="321"/>
                  </a:lnTo>
                  <a:lnTo>
                    <a:pt x="347" y="316"/>
                  </a:lnTo>
                  <a:lnTo>
                    <a:pt x="342" y="311"/>
                  </a:lnTo>
                  <a:lnTo>
                    <a:pt x="337" y="306"/>
                  </a:lnTo>
                  <a:lnTo>
                    <a:pt x="334" y="303"/>
                  </a:lnTo>
                  <a:lnTo>
                    <a:pt x="331" y="300"/>
                  </a:lnTo>
                  <a:lnTo>
                    <a:pt x="331" y="300"/>
                  </a:lnTo>
                  <a:lnTo>
                    <a:pt x="327" y="300"/>
                  </a:lnTo>
                  <a:lnTo>
                    <a:pt x="327" y="300"/>
                  </a:lnTo>
                  <a:lnTo>
                    <a:pt x="323" y="295"/>
                  </a:lnTo>
                  <a:lnTo>
                    <a:pt x="319" y="295"/>
                  </a:lnTo>
                  <a:lnTo>
                    <a:pt x="314" y="295"/>
                  </a:lnTo>
                  <a:lnTo>
                    <a:pt x="313" y="295"/>
                  </a:lnTo>
                  <a:lnTo>
                    <a:pt x="305" y="290"/>
                  </a:lnTo>
                  <a:lnTo>
                    <a:pt x="300" y="290"/>
                  </a:lnTo>
                  <a:lnTo>
                    <a:pt x="293" y="290"/>
                  </a:lnTo>
                  <a:lnTo>
                    <a:pt x="288" y="290"/>
                  </a:lnTo>
                  <a:lnTo>
                    <a:pt x="278" y="290"/>
                  </a:lnTo>
                  <a:lnTo>
                    <a:pt x="273" y="290"/>
                  </a:lnTo>
                  <a:lnTo>
                    <a:pt x="265" y="290"/>
                  </a:lnTo>
                  <a:lnTo>
                    <a:pt x="260" y="293"/>
                  </a:lnTo>
                  <a:lnTo>
                    <a:pt x="257" y="290"/>
                  </a:lnTo>
                  <a:lnTo>
                    <a:pt x="257" y="290"/>
                  </a:lnTo>
                  <a:lnTo>
                    <a:pt x="255" y="290"/>
                  </a:lnTo>
                  <a:lnTo>
                    <a:pt x="255" y="290"/>
                  </a:lnTo>
                  <a:lnTo>
                    <a:pt x="250" y="288"/>
                  </a:lnTo>
                  <a:lnTo>
                    <a:pt x="250" y="288"/>
                  </a:lnTo>
                  <a:lnTo>
                    <a:pt x="246" y="288"/>
                  </a:lnTo>
                  <a:lnTo>
                    <a:pt x="246" y="288"/>
                  </a:lnTo>
                  <a:lnTo>
                    <a:pt x="241" y="283"/>
                  </a:lnTo>
                  <a:lnTo>
                    <a:pt x="237" y="283"/>
                  </a:lnTo>
                  <a:lnTo>
                    <a:pt x="232" y="283"/>
                  </a:lnTo>
                  <a:lnTo>
                    <a:pt x="232" y="283"/>
                  </a:lnTo>
                  <a:lnTo>
                    <a:pt x="227" y="283"/>
                  </a:lnTo>
                  <a:lnTo>
                    <a:pt x="227" y="283"/>
                  </a:lnTo>
                  <a:lnTo>
                    <a:pt x="224" y="283"/>
                  </a:lnTo>
                  <a:lnTo>
                    <a:pt x="224" y="283"/>
                  </a:lnTo>
                  <a:lnTo>
                    <a:pt x="224" y="283"/>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0" name="Rectangle 70"/>
            <p:cNvSpPr>
              <a:spLocks noChangeArrowheads="1"/>
            </p:cNvSpPr>
            <p:nvPr/>
          </p:nvSpPr>
          <p:spPr bwMode="auto">
            <a:xfrm>
              <a:off x="4562475" y="4359276"/>
              <a:ext cx="69850" cy="57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1" name="Rectangle 71"/>
            <p:cNvSpPr>
              <a:spLocks noChangeArrowheads="1"/>
            </p:cNvSpPr>
            <p:nvPr/>
          </p:nvSpPr>
          <p:spPr bwMode="auto">
            <a:xfrm>
              <a:off x="4562475" y="4359276"/>
              <a:ext cx="69850" cy="57150"/>
            </a:xfrm>
            <a:prstGeom prst="rect">
              <a:avLst/>
            </a:prstGeom>
            <a:noFill/>
            <a:ln w="2">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2" name="Freeform 72"/>
            <p:cNvSpPr>
              <a:spLocks/>
            </p:cNvSpPr>
            <p:nvPr/>
          </p:nvSpPr>
          <p:spPr bwMode="auto">
            <a:xfrm>
              <a:off x="4586288" y="4370388"/>
              <a:ext cx="46038" cy="20638"/>
            </a:xfrm>
            <a:custGeom>
              <a:avLst/>
              <a:gdLst/>
              <a:ahLst/>
              <a:cxnLst>
                <a:cxn ang="0">
                  <a:pos x="0" y="10"/>
                </a:cxn>
                <a:cxn ang="0">
                  <a:pos x="0" y="10"/>
                </a:cxn>
                <a:cxn ang="0">
                  <a:pos x="0" y="10"/>
                </a:cxn>
                <a:cxn ang="0">
                  <a:pos x="0" y="10"/>
                </a:cxn>
                <a:cxn ang="0">
                  <a:pos x="2" y="10"/>
                </a:cxn>
                <a:cxn ang="0">
                  <a:pos x="2" y="10"/>
                </a:cxn>
                <a:cxn ang="0">
                  <a:pos x="3" y="10"/>
                </a:cxn>
                <a:cxn ang="0">
                  <a:pos x="3" y="10"/>
                </a:cxn>
                <a:cxn ang="0">
                  <a:pos x="8" y="13"/>
                </a:cxn>
                <a:cxn ang="0">
                  <a:pos x="8" y="13"/>
                </a:cxn>
                <a:cxn ang="0">
                  <a:pos x="11" y="13"/>
                </a:cxn>
                <a:cxn ang="0">
                  <a:pos x="11" y="13"/>
                </a:cxn>
                <a:cxn ang="0">
                  <a:pos x="16" y="13"/>
                </a:cxn>
                <a:cxn ang="0">
                  <a:pos x="16" y="10"/>
                </a:cxn>
                <a:cxn ang="0">
                  <a:pos x="21" y="10"/>
                </a:cxn>
                <a:cxn ang="0">
                  <a:pos x="25" y="10"/>
                </a:cxn>
                <a:cxn ang="0">
                  <a:pos x="29" y="10"/>
                </a:cxn>
                <a:cxn ang="0">
                  <a:pos x="29" y="0"/>
                </a:cxn>
                <a:cxn ang="0">
                  <a:pos x="5" y="0"/>
                </a:cxn>
                <a:cxn ang="0">
                  <a:pos x="0" y="10"/>
                </a:cxn>
                <a:cxn ang="0">
                  <a:pos x="0" y="10"/>
                </a:cxn>
              </a:cxnLst>
              <a:rect l="0" t="0" r="r" b="b"/>
              <a:pathLst>
                <a:path w="29" h="13">
                  <a:moveTo>
                    <a:pt x="0" y="10"/>
                  </a:moveTo>
                  <a:lnTo>
                    <a:pt x="0" y="10"/>
                  </a:lnTo>
                  <a:lnTo>
                    <a:pt x="0" y="10"/>
                  </a:lnTo>
                  <a:lnTo>
                    <a:pt x="0" y="10"/>
                  </a:lnTo>
                  <a:lnTo>
                    <a:pt x="2" y="10"/>
                  </a:lnTo>
                  <a:lnTo>
                    <a:pt x="2" y="10"/>
                  </a:lnTo>
                  <a:lnTo>
                    <a:pt x="3" y="10"/>
                  </a:lnTo>
                  <a:lnTo>
                    <a:pt x="3" y="10"/>
                  </a:lnTo>
                  <a:lnTo>
                    <a:pt x="8" y="13"/>
                  </a:lnTo>
                  <a:lnTo>
                    <a:pt x="8" y="13"/>
                  </a:lnTo>
                  <a:lnTo>
                    <a:pt x="11" y="13"/>
                  </a:lnTo>
                  <a:lnTo>
                    <a:pt x="11" y="13"/>
                  </a:lnTo>
                  <a:lnTo>
                    <a:pt x="16" y="13"/>
                  </a:lnTo>
                  <a:lnTo>
                    <a:pt x="16" y="10"/>
                  </a:lnTo>
                  <a:lnTo>
                    <a:pt x="21" y="10"/>
                  </a:lnTo>
                  <a:lnTo>
                    <a:pt x="25" y="10"/>
                  </a:lnTo>
                  <a:lnTo>
                    <a:pt x="29" y="10"/>
                  </a:lnTo>
                  <a:lnTo>
                    <a:pt x="29" y="0"/>
                  </a:lnTo>
                  <a:lnTo>
                    <a:pt x="5" y="0"/>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3" name="Freeform 73"/>
            <p:cNvSpPr>
              <a:spLocks/>
            </p:cNvSpPr>
            <p:nvPr/>
          </p:nvSpPr>
          <p:spPr bwMode="auto">
            <a:xfrm>
              <a:off x="4191000" y="4240213"/>
              <a:ext cx="481013" cy="342900"/>
            </a:xfrm>
            <a:custGeom>
              <a:avLst/>
              <a:gdLst/>
              <a:ahLst/>
              <a:cxnLst>
                <a:cxn ang="0">
                  <a:pos x="13" y="31"/>
                </a:cxn>
                <a:cxn ang="0">
                  <a:pos x="31" y="47"/>
                </a:cxn>
                <a:cxn ang="0">
                  <a:pos x="44" y="62"/>
                </a:cxn>
                <a:cxn ang="0">
                  <a:pos x="52" y="72"/>
                </a:cxn>
                <a:cxn ang="0">
                  <a:pos x="78" y="84"/>
                </a:cxn>
                <a:cxn ang="0">
                  <a:pos x="116" y="103"/>
                </a:cxn>
                <a:cxn ang="0">
                  <a:pos x="147" y="126"/>
                </a:cxn>
                <a:cxn ang="0">
                  <a:pos x="167" y="143"/>
                </a:cxn>
                <a:cxn ang="0">
                  <a:pos x="174" y="118"/>
                </a:cxn>
                <a:cxn ang="0">
                  <a:pos x="193" y="88"/>
                </a:cxn>
                <a:cxn ang="0">
                  <a:pos x="211" y="64"/>
                </a:cxn>
                <a:cxn ang="0">
                  <a:pos x="221" y="51"/>
                </a:cxn>
                <a:cxn ang="0">
                  <a:pos x="219" y="31"/>
                </a:cxn>
                <a:cxn ang="0">
                  <a:pos x="219" y="15"/>
                </a:cxn>
                <a:cxn ang="0">
                  <a:pos x="224" y="6"/>
                </a:cxn>
                <a:cxn ang="0">
                  <a:pos x="231" y="6"/>
                </a:cxn>
                <a:cxn ang="0">
                  <a:pos x="234" y="8"/>
                </a:cxn>
                <a:cxn ang="0">
                  <a:pos x="234" y="13"/>
                </a:cxn>
                <a:cxn ang="0">
                  <a:pos x="234" y="18"/>
                </a:cxn>
                <a:cxn ang="0">
                  <a:pos x="234" y="20"/>
                </a:cxn>
                <a:cxn ang="0">
                  <a:pos x="234" y="18"/>
                </a:cxn>
                <a:cxn ang="0">
                  <a:pos x="244" y="16"/>
                </a:cxn>
                <a:cxn ang="0">
                  <a:pos x="257" y="11"/>
                </a:cxn>
                <a:cxn ang="0">
                  <a:pos x="269" y="11"/>
                </a:cxn>
                <a:cxn ang="0">
                  <a:pos x="274" y="6"/>
                </a:cxn>
                <a:cxn ang="0">
                  <a:pos x="280" y="2"/>
                </a:cxn>
                <a:cxn ang="0">
                  <a:pos x="287" y="0"/>
                </a:cxn>
                <a:cxn ang="0">
                  <a:pos x="292" y="13"/>
                </a:cxn>
                <a:cxn ang="0">
                  <a:pos x="295" y="21"/>
                </a:cxn>
                <a:cxn ang="0">
                  <a:pos x="295" y="21"/>
                </a:cxn>
                <a:cxn ang="0">
                  <a:pos x="298" y="25"/>
                </a:cxn>
                <a:cxn ang="0">
                  <a:pos x="298" y="36"/>
                </a:cxn>
                <a:cxn ang="0">
                  <a:pos x="300" y="41"/>
                </a:cxn>
                <a:cxn ang="0">
                  <a:pos x="300" y="41"/>
                </a:cxn>
                <a:cxn ang="0">
                  <a:pos x="303" y="44"/>
                </a:cxn>
                <a:cxn ang="0">
                  <a:pos x="300" y="56"/>
                </a:cxn>
                <a:cxn ang="0">
                  <a:pos x="300" y="61"/>
                </a:cxn>
                <a:cxn ang="0">
                  <a:pos x="300" y="62"/>
                </a:cxn>
                <a:cxn ang="0">
                  <a:pos x="298" y="69"/>
                </a:cxn>
                <a:cxn ang="0">
                  <a:pos x="290" y="77"/>
                </a:cxn>
                <a:cxn ang="0">
                  <a:pos x="285" y="82"/>
                </a:cxn>
                <a:cxn ang="0">
                  <a:pos x="275" y="82"/>
                </a:cxn>
                <a:cxn ang="0">
                  <a:pos x="262" y="85"/>
                </a:cxn>
                <a:cxn ang="0">
                  <a:pos x="254" y="85"/>
                </a:cxn>
                <a:cxn ang="0">
                  <a:pos x="247" y="95"/>
                </a:cxn>
                <a:cxn ang="0">
                  <a:pos x="234" y="134"/>
                </a:cxn>
                <a:cxn ang="0">
                  <a:pos x="219" y="180"/>
                </a:cxn>
                <a:cxn ang="0">
                  <a:pos x="200" y="211"/>
                </a:cxn>
                <a:cxn ang="0">
                  <a:pos x="185" y="215"/>
                </a:cxn>
                <a:cxn ang="0">
                  <a:pos x="157" y="211"/>
                </a:cxn>
                <a:cxn ang="0">
                  <a:pos x="110" y="198"/>
                </a:cxn>
                <a:cxn ang="0">
                  <a:pos x="46" y="170"/>
                </a:cxn>
              </a:cxnLst>
              <a:rect l="0" t="0" r="r" b="b"/>
              <a:pathLst>
                <a:path w="303" h="216">
                  <a:moveTo>
                    <a:pt x="0" y="31"/>
                  </a:moveTo>
                  <a:lnTo>
                    <a:pt x="3" y="31"/>
                  </a:lnTo>
                  <a:lnTo>
                    <a:pt x="8" y="31"/>
                  </a:lnTo>
                  <a:lnTo>
                    <a:pt x="13" y="31"/>
                  </a:lnTo>
                  <a:lnTo>
                    <a:pt x="18" y="36"/>
                  </a:lnTo>
                  <a:lnTo>
                    <a:pt x="21" y="38"/>
                  </a:lnTo>
                  <a:lnTo>
                    <a:pt x="26" y="43"/>
                  </a:lnTo>
                  <a:lnTo>
                    <a:pt x="31" y="47"/>
                  </a:lnTo>
                  <a:lnTo>
                    <a:pt x="36" y="52"/>
                  </a:lnTo>
                  <a:lnTo>
                    <a:pt x="36" y="52"/>
                  </a:lnTo>
                  <a:lnTo>
                    <a:pt x="41" y="57"/>
                  </a:lnTo>
                  <a:lnTo>
                    <a:pt x="44" y="62"/>
                  </a:lnTo>
                  <a:lnTo>
                    <a:pt x="49" y="67"/>
                  </a:lnTo>
                  <a:lnTo>
                    <a:pt x="49" y="67"/>
                  </a:lnTo>
                  <a:lnTo>
                    <a:pt x="52" y="72"/>
                  </a:lnTo>
                  <a:lnTo>
                    <a:pt x="52" y="72"/>
                  </a:lnTo>
                  <a:lnTo>
                    <a:pt x="55" y="75"/>
                  </a:lnTo>
                  <a:lnTo>
                    <a:pt x="60" y="75"/>
                  </a:lnTo>
                  <a:lnTo>
                    <a:pt x="70" y="79"/>
                  </a:lnTo>
                  <a:lnTo>
                    <a:pt x="78" y="84"/>
                  </a:lnTo>
                  <a:lnTo>
                    <a:pt x="88" y="88"/>
                  </a:lnTo>
                  <a:lnTo>
                    <a:pt x="96" y="93"/>
                  </a:lnTo>
                  <a:lnTo>
                    <a:pt x="106" y="98"/>
                  </a:lnTo>
                  <a:lnTo>
                    <a:pt x="116" y="103"/>
                  </a:lnTo>
                  <a:lnTo>
                    <a:pt x="126" y="111"/>
                  </a:lnTo>
                  <a:lnTo>
                    <a:pt x="131" y="116"/>
                  </a:lnTo>
                  <a:lnTo>
                    <a:pt x="141" y="121"/>
                  </a:lnTo>
                  <a:lnTo>
                    <a:pt x="147" y="126"/>
                  </a:lnTo>
                  <a:lnTo>
                    <a:pt x="157" y="134"/>
                  </a:lnTo>
                  <a:lnTo>
                    <a:pt x="160" y="136"/>
                  </a:lnTo>
                  <a:lnTo>
                    <a:pt x="165" y="141"/>
                  </a:lnTo>
                  <a:lnTo>
                    <a:pt x="167" y="143"/>
                  </a:lnTo>
                  <a:lnTo>
                    <a:pt x="170" y="146"/>
                  </a:lnTo>
                  <a:lnTo>
                    <a:pt x="170" y="136"/>
                  </a:lnTo>
                  <a:lnTo>
                    <a:pt x="172" y="128"/>
                  </a:lnTo>
                  <a:lnTo>
                    <a:pt x="174" y="118"/>
                  </a:lnTo>
                  <a:lnTo>
                    <a:pt x="178" y="113"/>
                  </a:lnTo>
                  <a:lnTo>
                    <a:pt x="183" y="103"/>
                  </a:lnTo>
                  <a:lnTo>
                    <a:pt x="188" y="98"/>
                  </a:lnTo>
                  <a:lnTo>
                    <a:pt x="193" y="88"/>
                  </a:lnTo>
                  <a:lnTo>
                    <a:pt x="198" y="84"/>
                  </a:lnTo>
                  <a:lnTo>
                    <a:pt x="201" y="74"/>
                  </a:lnTo>
                  <a:lnTo>
                    <a:pt x="206" y="69"/>
                  </a:lnTo>
                  <a:lnTo>
                    <a:pt x="211" y="64"/>
                  </a:lnTo>
                  <a:lnTo>
                    <a:pt x="216" y="59"/>
                  </a:lnTo>
                  <a:lnTo>
                    <a:pt x="216" y="54"/>
                  </a:lnTo>
                  <a:lnTo>
                    <a:pt x="221" y="52"/>
                  </a:lnTo>
                  <a:lnTo>
                    <a:pt x="221" y="51"/>
                  </a:lnTo>
                  <a:lnTo>
                    <a:pt x="224" y="51"/>
                  </a:lnTo>
                  <a:lnTo>
                    <a:pt x="219" y="41"/>
                  </a:lnTo>
                  <a:lnTo>
                    <a:pt x="219" y="36"/>
                  </a:lnTo>
                  <a:lnTo>
                    <a:pt x="219" y="31"/>
                  </a:lnTo>
                  <a:lnTo>
                    <a:pt x="219" y="26"/>
                  </a:lnTo>
                  <a:lnTo>
                    <a:pt x="219" y="21"/>
                  </a:lnTo>
                  <a:lnTo>
                    <a:pt x="219" y="20"/>
                  </a:lnTo>
                  <a:lnTo>
                    <a:pt x="219" y="15"/>
                  </a:lnTo>
                  <a:lnTo>
                    <a:pt x="224" y="15"/>
                  </a:lnTo>
                  <a:lnTo>
                    <a:pt x="224" y="10"/>
                  </a:lnTo>
                  <a:lnTo>
                    <a:pt x="224" y="10"/>
                  </a:lnTo>
                  <a:lnTo>
                    <a:pt x="224" y="6"/>
                  </a:lnTo>
                  <a:lnTo>
                    <a:pt x="229" y="6"/>
                  </a:lnTo>
                  <a:lnTo>
                    <a:pt x="229" y="6"/>
                  </a:lnTo>
                  <a:lnTo>
                    <a:pt x="231" y="6"/>
                  </a:lnTo>
                  <a:lnTo>
                    <a:pt x="231" y="6"/>
                  </a:lnTo>
                  <a:lnTo>
                    <a:pt x="234" y="6"/>
                  </a:lnTo>
                  <a:lnTo>
                    <a:pt x="234" y="6"/>
                  </a:lnTo>
                  <a:lnTo>
                    <a:pt x="234" y="8"/>
                  </a:lnTo>
                  <a:lnTo>
                    <a:pt x="234" y="8"/>
                  </a:lnTo>
                  <a:lnTo>
                    <a:pt x="234" y="13"/>
                  </a:lnTo>
                  <a:lnTo>
                    <a:pt x="234" y="13"/>
                  </a:lnTo>
                  <a:lnTo>
                    <a:pt x="234" y="13"/>
                  </a:lnTo>
                  <a:lnTo>
                    <a:pt x="234" y="13"/>
                  </a:lnTo>
                  <a:lnTo>
                    <a:pt x="234" y="18"/>
                  </a:lnTo>
                  <a:lnTo>
                    <a:pt x="234" y="18"/>
                  </a:lnTo>
                  <a:lnTo>
                    <a:pt x="234" y="18"/>
                  </a:lnTo>
                  <a:lnTo>
                    <a:pt x="234" y="18"/>
                  </a:lnTo>
                  <a:lnTo>
                    <a:pt x="234" y="20"/>
                  </a:lnTo>
                  <a:lnTo>
                    <a:pt x="234" y="20"/>
                  </a:lnTo>
                  <a:lnTo>
                    <a:pt x="234" y="20"/>
                  </a:lnTo>
                  <a:lnTo>
                    <a:pt x="234" y="20"/>
                  </a:lnTo>
                  <a:lnTo>
                    <a:pt x="234" y="21"/>
                  </a:lnTo>
                  <a:lnTo>
                    <a:pt x="234" y="18"/>
                  </a:lnTo>
                  <a:lnTo>
                    <a:pt x="234" y="18"/>
                  </a:lnTo>
                  <a:lnTo>
                    <a:pt x="234" y="18"/>
                  </a:lnTo>
                  <a:lnTo>
                    <a:pt x="237" y="18"/>
                  </a:lnTo>
                  <a:lnTo>
                    <a:pt x="237" y="16"/>
                  </a:lnTo>
                  <a:lnTo>
                    <a:pt x="242" y="16"/>
                  </a:lnTo>
                  <a:lnTo>
                    <a:pt x="244" y="16"/>
                  </a:lnTo>
                  <a:lnTo>
                    <a:pt x="249" y="16"/>
                  </a:lnTo>
                  <a:lnTo>
                    <a:pt x="249" y="11"/>
                  </a:lnTo>
                  <a:lnTo>
                    <a:pt x="254" y="11"/>
                  </a:lnTo>
                  <a:lnTo>
                    <a:pt x="257" y="11"/>
                  </a:lnTo>
                  <a:lnTo>
                    <a:pt x="262" y="11"/>
                  </a:lnTo>
                  <a:lnTo>
                    <a:pt x="262" y="11"/>
                  </a:lnTo>
                  <a:lnTo>
                    <a:pt x="267" y="11"/>
                  </a:lnTo>
                  <a:lnTo>
                    <a:pt x="269" y="11"/>
                  </a:lnTo>
                  <a:lnTo>
                    <a:pt x="274" y="11"/>
                  </a:lnTo>
                  <a:lnTo>
                    <a:pt x="274" y="8"/>
                  </a:lnTo>
                  <a:lnTo>
                    <a:pt x="274" y="8"/>
                  </a:lnTo>
                  <a:lnTo>
                    <a:pt x="274" y="6"/>
                  </a:lnTo>
                  <a:lnTo>
                    <a:pt x="277" y="6"/>
                  </a:lnTo>
                  <a:lnTo>
                    <a:pt x="277" y="2"/>
                  </a:lnTo>
                  <a:lnTo>
                    <a:pt x="280" y="2"/>
                  </a:lnTo>
                  <a:lnTo>
                    <a:pt x="280" y="2"/>
                  </a:lnTo>
                  <a:lnTo>
                    <a:pt x="285" y="2"/>
                  </a:lnTo>
                  <a:lnTo>
                    <a:pt x="285" y="0"/>
                  </a:lnTo>
                  <a:lnTo>
                    <a:pt x="287" y="0"/>
                  </a:lnTo>
                  <a:lnTo>
                    <a:pt x="287" y="0"/>
                  </a:lnTo>
                  <a:lnTo>
                    <a:pt x="292" y="3"/>
                  </a:lnTo>
                  <a:lnTo>
                    <a:pt x="292" y="3"/>
                  </a:lnTo>
                  <a:lnTo>
                    <a:pt x="292" y="8"/>
                  </a:lnTo>
                  <a:lnTo>
                    <a:pt x="292" y="13"/>
                  </a:lnTo>
                  <a:lnTo>
                    <a:pt x="295" y="21"/>
                  </a:lnTo>
                  <a:lnTo>
                    <a:pt x="295" y="21"/>
                  </a:lnTo>
                  <a:lnTo>
                    <a:pt x="295" y="21"/>
                  </a:lnTo>
                  <a:lnTo>
                    <a:pt x="295" y="21"/>
                  </a:lnTo>
                  <a:lnTo>
                    <a:pt x="295" y="21"/>
                  </a:lnTo>
                  <a:lnTo>
                    <a:pt x="295" y="21"/>
                  </a:lnTo>
                  <a:lnTo>
                    <a:pt x="295" y="21"/>
                  </a:lnTo>
                  <a:lnTo>
                    <a:pt x="295" y="21"/>
                  </a:lnTo>
                  <a:lnTo>
                    <a:pt x="298" y="25"/>
                  </a:lnTo>
                  <a:lnTo>
                    <a:pt x="298" y="25"/>
                  </a:lnTo>
                  <a:lnTo>
                    <a:pt x="298" y="25"/>
                  </a:lnTo>
                  <a:lnTo>
                    <a:pt x="298" y="25"/>
                  </a:lnTo>
                  <a:lnTo>
                    <a:pt x="298" y="29"/>
                  </a:lnTo>
                  <a:lnTo>
                    <a:pt x="298" y="29"/>
                  </a:lnTo>
                  <a:lnTo>
                    <a:pt x="298" y="34"/>
                  </a:lnTo>
                  <a:lnTo>
                    <a:pt x="298" y="36"/>
                  </a:lnTo>
                  <a:lnTo>
                    <a:pt x="300" y="41"/>
                  </a:lnTo>
                  <a:lnTo>
                    <a:pt x="300" y="41"/>
                  </a:lnTo>
                  <a:lnTo>
                    <a:pt x="300" y="41"/>
                  </a:lnTo>
                  <a:lnTo>
                    <a:pt x="300" y="41"/>
                  </a:lnTo>
                  <a:lnTo>
                    <a:pt x="300" y="41"/>
                  </a:lnTo>
                  <a:lnTo>
                    <a:pt x="300" y="41"/>
                  </a:lnTo>
                  <a:lnTo>
                    <a:pt x="300" y="41"/>
                  </a:lnTo>
                  <a:lnTo>
                    <a:pt x="300" y="41"/>
                  </a:lnTo>
                  <a:lnTo>
                    <a:pt x="303" y="44"/>
                  </a:lnTo>
                  <a:lnTo>
                    <a:pt x="303" y="44"/>
                  </a:lnTo>
                  <a:lnTo>
                    <a:pt x="303" y="44"/>
                  </a:lnTo>
                  <a:lnTo>
                    <a:pt x="303" y="44"/>
                  </a:lnTo>
                  <a:lnTo>
                    <a:pt x="303" y="49"/>
                  </a:lnTo>
                  <a:lnTo>
                    <a:pt x="300" y="49"/>
                  </a:lnTo>
                  <a:lnTo>
                    <a:pt x="300" y="54"/>
                  </a:lnTo>
                  <a:lnTo>
                    <a:pt x="300" y="56"/>
                  </a:lnTo>
                  <a:lnTo>
                    <a:pt x="300" y="61"/>
                  </a:lnTo>
                  <a:lnTo>
                    <a:pt x="300" y="61"/>
                  </a:lnTo>
                  <a:lnTo>
                    <a:pt x="300" y="61"/>
                  </a:lnTo>
                  <a:lnTo>
                    <a:pt x="300" y="61"/>
                  </a:lnTo>
                  <a:lnTo>
                    <a:pt x="300" y="62"/>
                  </a:lnTo>
                  <a:lnTo>
                    <a:pt x="300" y="62"/>
                  </a:lnTo>
                  <a:lnTo>
                    <a:pt x="300" y="62"/>
                  </a:lnTo>
                  <a:lnTo>
                    <a:pt x="300" y="62"/>
                  </a:lnTo>
                  <a:lnTo>
                    <a:pt x="301" y="67"/>
                  </a:lnTo>
                  <a:lnTo>
                    <a:pt x="298" y="67"/>
                  </a:lnTo>
                  <a:lnTo>
                    <a:pt x="298" y="69"/>
                  </a:lnTo>
                  <a:lnTo>
                    <a:pt x="298" y="69"/>
                  </a:lnTo>
                  <a:lnTo>
                    <a:pt x="298" y="74"/>
                  </a:lnTo>
                  <a:lnTo>
                    <a:pt x="293" y="74"/>
                  </a:lnTo>
                  <a:lnTo>
                    <a:pt x="293" y="77"/>
                  </a:lnTo>
                  <a:lnTo>
                    <a:pt x="290" y="77"/>
                  </a:lnTo>
                  <a:lnTo>
                    <a:pt x="290" y="82"/>
                  </a:lnTo>
                  <a:lnTo>
                    <a:pt x="287" y="82"/>
                  </a:lnTo>
                  <a:lnTo>
                    <a:pt x="287" y="82"/>
                  </a:lnTo>
                  <a:lnTo>
                    <a:pt x="285" y="82"/>
                  </a:lnTo>
                  <a:lnTo>
                    <a:pt x="285" y="82"/>
                  </a:lnTo>
                  <a:lnTo>
                    <a:pt x="280" y="82"/>
                  </a:lnTo>
                  <a:lnTo>
                    <a:pt x="280" y="82"/>
                  </a:lnTo>
                  <a:lnTo>
                    <a:pt x="275" y="82"/>
                  </a:lnTo>
                  <a:lnTo>
                    <a:pt x="275" y="85"/>
                  </a:lnTo>
                  <a:lnTo>
                    <a:pt x="270" y="85"/>
                  </a:lnTo>
                  <a:lnTo>
                    <a:pt x="267" y="85"/>
                  </a:lnTo>
                  <a:lnTo>
                    <a:pt x="262" y="85"/>
                  </a:lnTo>
                  <a:lnTo>
                    <a:pt x="262" y="85"/>
                  </a:lnTo>
                  <a:lnTo>
                    <a:pt x="257" y="85"/>
                  </a:lnTo>
                  <a:lnTo>
                    <a:pt x="257" y="85"/>
                  </a:lnTo>
                  <a:lnTo>
                    <a:pt x="254" y="85"/>
                  </a:lnTo>
                  <a:lnTo>
                    <a:pt x="254" y="87"/>
                  </a:lnTo>
                  <a:lnTo>
                    <a:pt x="251" y="87"/>
                  </a:lnTo>
                  <a:lnTo>
                    <a:pt x="251" y="90"/>
                  </a:lnTo>
                  <a:lnTo>
                    <a:pt x="247" y="95"/>
                  </a:lnTo>
                  <a:lnTo>
                    <a:pt x="247" y="105"/>
                  </a:lnTo>
                  <a:lnTo>
                    <a:pt x="242" y="113"/>
                  </a:lnTo>
                  <a:lnTo>
                    <a:pt x="239" y="125"/>
                  </a:lnTo>
                  <a:lnTo>
                    <a:pt x="234" y="134"/>
                  </a:lnTo>
                  <a:lnTo>
                    <a:pt x="234" y="149"/>
                  </a:lnTo>
                  <a:lnTo>
                    <a:pt x="229" y="159"/>
                  </a:lnTo>
                  <a:lnTo>
                    <a:pt x="224" y="170"/>
                  </a:lnTo>
                  <a:lnTo>
                    <a:pt x="219" y="180"/>
                  </a:lnTo>
                  <a:lnTo>
                    <a:pt x="215" y="192"/>
                  </a:lnTo>
                  <a:lnTo>
                    <a:pt x="210" y="198"/>
                  </a:lnTo>
                  <a:lnTo>
                    <a:pt x="205" y="206"/>
                  </a:lnTo>
                  <a:lnTo>
                    <a:pt x="200" y="211"/>
                  </a:lnTo>
                  <a:lnTo>
                    <a:pt x="195" y="216"/>
                  </a:lnTo>
                  <a:lnTo>
                    <a:pt x="192" y="215"/>
                  </a:lnTo>
                  <a:lnTo>
                    <a:pt x="190" y="215"/>
                  </a:lnTo>
                  <a:lnTo>
                    <a:pt x="185" y="215"/>
                  </a:lnTo>
                  <a:lnTo>
                    <a:pt x="182" y="215"/>
                  </a:lnTo>
                  <a:lnTo>
                    <a:pt x="174" y="213"/>
                  </a:lnTo>
                  <a:lnTo>
                    <a:pt x="167" y="213"/>
                  </a:lnTo>
                  <a:lnTo>
                    <a:pt x="157" y="211"/>
                  </a:lnTo>
                  <a:lnTo>
                    <a:pt x="151" y="211"/>
                  </a:lnTo>
                  <a:lnTo>
                    <a:pt x="136" y="206"/>
                  </a:lnTo>
                  <a:lnTo>
                    <a:pt x="124" y="203"/>
                  </a:lnTo>
                  <a:lnTo>
                    <a:pt x="110" y="198"/>
                  </a:lnTo>
                  <a:lnTo>
                    <a:pt x="98" y="195"/>
                  </a:lnTo>
                  <a:lnTo>
                    <a:pt x="80" y="187"/>
                  </a:lnTo>
                  <a:lnTo>
                    <a:pt x="65" y="180"/>
                  </a:lnTo>
                  <a:lnTo>
                    <a:pt x="46" y="170"/>
                  </a:lnTo>
                  <a:lnTo>
                    <a:pt x="31" y="161"/>
                  </a:lnTo>
                  <a:lnTo>
                    <a:pt x="0" y="31"/>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4" name="Freeform 74"/>
            <p:cNvSpPr>
              <a:spLocks/>
            </p:cNvSpPr>
            <p:nvPr/>
          </p:nvSpPr>
          <p:spPr bwMode="auto">
            <a:xfrm>
              <a:off x="4191000" y="4240213"/>
              <a:ext cx="481013" cy="342900"/>
            </a:xfrm>
            <a:custGeom>
              <a:avLst/>
              <a:gdLst/>
              <a:ahLst/>
              <a:cxnLst>
                <a:cxn ang="0">
                  <a:pos x="13" y="31"/>
                </a:cxn>
                <a:cxn ang="0">
                  <a:pos x="31" y="47"/>
                </a:cxn>
                <a:cxn ang="0">
                  <a:pos x="44" y="62"/>
                </a:cxn>
                <a:cxn ang="0">
                  <a:pos x="52" y="72"/>
                </a:cxn>
                <a:cxn ang="0">
                  <a:pos x="78" y="84"/>
                </a:cxn>
                <a:cxn ang="0">
                  <a:pos x="116" y="103"/>
                </a:cxn>
                <a:cxn ang="0">
                  <a:pos x="147" y="126"/>
                </a:cxn>
                <a:cxn ang="0">
                  <a:pos x="167" y="143"/>
                </a:cxn>
                <a:cxn ang="0">
                  <a:pos x="174" y="118"/>
                </a:cxn>
                <a:cxn ang="0">
                  <a:pos x="193" y="88"/>
                </a:cxn>
                <a:cxn ang="0">
                  <a:pos x="211" y="64"/>
                </a:cxn>
                <a:cxn ang="0">
                  <a:pos x="221" y="51"/>
                </a:cxn>
                <a:cxn ang="0">
                  <a:pos x="219" y="31"/>
                </a:cxn>
                <a:cxn ang="0">
                  <a:pos x="219" y="15"/>
                </a:cxn>
                <a:cxn ang="0">
                  <a:pos x="224" y="6"/>
                </a:cxn>
                <a:cxn ang="0">
                  <a:pos x="231" y="6"/>
                </a:cxn>
                <a:cxn ang="0">
                  <a:pos x="234" y="8"/>
                </a:cxn>
                <a:cxn ang="0">
                  <a:pos x="234" y="13"/>
                </a:cxn>
                <a:cxn ang="0">
                  <a:pos x="234" y="18"/>
                </a:cxn>
                <a:cxn ang="0">
                  <a:pos x="234" y="20"/>
                </a:cxn>
                <a:cxn ang="0">
                  <a:pos x="234" y="18"/>
                </a:cxn>
                <a:cxn ang="0">
                  <a:pos x="244" y="16"/>
                </a:cxn>
                <a:cxn ang="0">
                  <a:pos x="257" y="11"/>
                </a:cxn>
                <a:cxn ang="0">
                  <a:pos x="269" y="11"/>
                </a:cxn>
                <a:cxn ang="0">
                  <a:pos x="274" y="6"/>
                </a:cxn>
                <a:cxn ang="0">
                  <a:pos x="280" y="2"/>
                </a:cxn>
                <a:cxn ang="0">
                  <a:pos x="287" y="0"/>
                </a:cxn>
                <a:cxn ang="0">
                  <a:pos x="292" y="13"/>
                </a:cxn>
                <a:cxn ang="0">
                  <a:pos x="295" y="21"/>
                </a:cxn>
                <a:cxn ang="0">
                  <a:pos x="295" y="21"/>
                </a:cxn>
                <a:cxn ang="0">
                  <a:pos x="298" y="25"/>
                </a:cxn>
                <a:cxn ang="0">
                  <a:pos x="298" y="36"/>
                </a:cxn>
                <a:cxn ang="0">
                  <a:pos x="300" y="41"/>
                </a:cxn>
                <a:cxn ang="0">
                  <a:pos x="300" y="41"/>
                </a:cxn>
                <a:cxn ang="0">
                  <a:pos x="303" y="44"/>
                </a:cxn>
                <a:cxn ang="0">
                  <a:pos x="300" y="56"/>
                </a:cxn>
                <a:cxn ang="0">
                  <a:pos x="300" y="61"/>
                </a:cxn>
                <a:cxn ang="0">
                  <a:pos x="300" y="62"/>
                </a:cxn>
                <a:cxn ang="0">
                  <a:pos x="298" y="69"/>
                </a:cxn>
                <a:cxn ang="0">
                  <a:pos x="290" y="77"/>
                </a:cxn>
                <a:cxn ang="0">
                  <a:pos x="285" y="82"/>
                </a:cxn>
                <a:cxn ang="0">
                  <a:pos x="275" y="82"/>
                </a:cxn>
                <a:cxn ang="0">
                  <a:pos x="262" y="85"/>
                </a:cxn>
                <a:cxn ang="0">
                  <a:pos x="254" y="85"/>
                </a:cxn>
                <a:cxn ang="0">
                  <a:pos x="247" y="95"/>
                </a:cxn>
                <a:cxn ang="0">
                  <a:pos x="234" y="134"/>
                </a:cxn>
                <a:cxn ang="0">
                  <a:pos x="219" y="180"/>
                </a:cxn>
                <a:cxn ang="0">
                  <a:pos x="200" y="211"/>
                </a:cxn>
                <a:cxn ang="0">
                  <a:pos x="185" y="215"/>
                </a:cxn>
                <a:cxn ang="0">
                  <a:pos x="157" y="211"/>
                </a:cxn>
                <a:cxn ang="0">
                  <a:pos x="110" y="198"/>
                </a:cxn>
                <a:cxn ang="0">
                  <a:pos x="46" y="170"/>
                </a:cxn>
              </a:cxnLst>
              <a:rect l="0" t="0" r="r" b="b"/>
              <a:pathLst>
                <a:path w="303" h="216">
                  <a:moveTo>
                    <a:pt x="0" y="31"/>
                  </a:moveTo>
                  <a:lnTo>
                    <a:pt x="3" y="31"/>
                  </a:lnTo>
                  <a:lnTo>
                    <a:pt x="8" y="31"/>
                  </a:lnTo>
                  <a:lnTo>
                    <a:pt x="13" y="31"/>
                  </a:lnTo>
                  <a:lnTo>
                    <a:pt x="18" y="36"/>
                  </a:lnTo>
                  <a:lnTo>
                    <a:pt x="21" y="38"/>
                  </a:lnTo>
                  <a:lnTo>
                    <a:pt x="26" y="43"/>
                  </a:lnTo>
                  <a:lnTo>
                    <a:pt x="31" y="47"/>
                  </a:lnTo>
                  <a:lnTo>
                    <a:pt x="36" y="52"/>
                  </a:lnTo>
                  <a:lnTo>
                    <a:pt x="36" y="52"/>
                  </a:lnTo>
                  <a:lnTo>
                    <a:pt x="41" y="57"/>
                  </a:lnTo>
                  <a:lnTo>
                    <a:pt x="44" y="62"/>
                  </a:lnTo>
                  <a:lnTo>
                    <a:pt x="49" y="67"/>
                  </a:lnTo>
                  <a:lnTo>
                    <a:pt x="49" y="67"/>
                  </a:lnTo>
                  <a:lnTo>
                    <a:pt x="52" y="72"/>
                  </a:lnTo>
                  <a:lnTo>
                    <a:pt x="52" y="72"/>
                  </a:lnTo>
                  <a:lnTo>
                    <a:pt x="55" y="75"/>
                  </a:lnTo>
                  <a:lnTo>
                    <a:pt x="60" y="75"/>
                  </a:lnTo>
                  <a:lnTo>
                    <a:pt x="70" y="79"/>
                  </a:lnTo>
                  <a:lnTo>
                    <a:pt x="78" y="84"/>
                  </a:lnTo>
                  <a:lnTo>
                    <a:pt x="88" y="88"/>
                  </a:lnTo>
                  <a:lnTo>
                    <a:pt x="96" y="93"/>
                  </a:lnTo>
                  <a:lnTo>
                    <a:pt x="106" y="98"/>
                  </a:lnTo>
                  <a:lnTo>
                    <a:pt x="116" y="103"/>
                  </a:lnTo>
                  <a:lnTo>
                    <a:pt x="126" y="111"/>
                  </a:lnTo>
                  <a:lnTo>
                    <a:pt x="131" y="116"/>
                  </a:lnTo>
                  <a:lnTo>
                    <a:pt x="141" y="121"/>
                  </a:lnTo>
                  <a:lnTo>
                    <a:pt x="147" y="126"/>
                  </a:lnTo>
                  <a:lnTo>
                    <a:pt x="157" y="134"/>
                  </a:lnTo>
                  <a:lnTo>
                    <a:pt x="160" y="136"/>
                  </a:lnTo>
                  <a:lnTo>
                    <a:pt x="165" y="141"/>
                  </a:lnTo>
                  <a:lnTo>
                    <a:pt x="167" y="143"/>
                  </a:lnTo>
                  <a:lnTo>
                    <a:pt x="170" y="146"/>
                  </a:lnTo>
                  <a:lnTo>
                    <a:pt x="170" y="136"/>
                  </a:lnTo>
                  <a:lnTo>
                    <a:pt x="172" y="128"/>
                  </a:lnTo>
                  <a:lnTo>
                    <a:pt x="174" y="118"/>
                  </a:lnTo>
                  <a:lnTo>
                    <a:pt x="178" y="113"/>
                  </a:lnTo>
                  <a:lnTo>
                    <a:pt x="183" y="103"/>
                  </a:lnTo>
                  <a:lnTo>
                    <a:pt x="188" y="98"/>
                  </a:lnTo>
                  <a:lnTo>
                    <a:pt x="193" y="88"/>
                  </a:lnTo>
                  <a:lnTo>
                    <a:pt x="198" y="84"/>
                  </a:lnTo>
                  <a:lnTo>
                    <a:pt x="201" y="74"/>
                  </a:lnTo>
                  <a:lnTo>
                    <a:pt x="206" y="69"/>
                  </a:lnTo>
                  <a:lnTo>
                    <a:pt x="211" y="64"/>
                  </a:lnTo>
                  <a:lnTo>
                    <a:pt x="216" y="59"/>
                  </a:lnTo>
                  <a:lnTo>
                    <a:pt x="216" y="54"/>
                  </a:lnTo>
                  <a:lnTo>
                    <a:pt x="221" y="52"/>
                  </a:lnTo>
                  <a:lnTo>
                    <a:pt x="221" y="51"/>
                  </a:lnTo>
                  <a:lnTo>
                    <a:pt x="224" y="51"/>
                  </a:lnTo>
                  <a:lnTo>
                    <a:pt x="219" y="41"/>
                  </a:lnTo>
                  <a:lnTo>
                    <a:pt x="219" y="36"/>
                  </a:lnTo>
                  <a:lnTo>
                    <a:pt x="219" y="31"/>
                  </a:lnTo>
                  <a:lnTo>
                    <a:pt x="219" y="26"/>
                  </a:lnTo>
                  <a:lnTo>
                    <a:pt x="219" y="21"/>
                  </a:lnTo>
                  <a:lnTo>
                    <a:pt x="219" y="20"/>
                  </a:lnTo>
                  <a:lnTo>
                    <a:pt x="219" y="15"/>
                  </a:lnTo>
                  <a:lnTo>
                    <a:pt x="224" y="15"/>
                  </a:lnTo>
                  <a:lnTo>
                    <a:pt x="224" y="10"/>
                  </a:lnTo>
                  <a:lnTo>
                    <a:pt x="224" y="10"/>
                  </a:lnTo>
                  <a:lnTo>
                    <a:pt x="224" y="6"/>
                  </a:lnTo>
                  <a:lnTo>
                    <a:pt x="229" y="6"/>
                  </a:lnTo>
                  <a:lnTo>
                    <a:pt x="229" y="6"/>
                  </a:lnTo>
                  <a:lnTo>
                    <a:pt x="231" y="6"/>
                  </a:lnTo>
                  <a:lnTo>
                    <a:pt x="231" y="6"/>
                  </a:lnTo>
                  <a:lnTo>
                    <a:pt x="234" y="6"/>
                  </a:lnTo>
                  <a:lnTo>
                    <a:pt x="234" y="6"/>
                  </a:lnTo>
                  <a:lnTo>
                    <a:pt x="234" y="8"/>
                  </a:lnTo>
                  <a:lnTo>
                    <a:pt x="234" y="8"/>
                  </a:lnTo>
                  <a:lnTo>
                    <a:pt x="234" y="13"/>
                  </a:lnTo>
                  <a:lnTo>
                    <a:pt x="234" y="13"/>
                  </a:lnTo>
                  <a:lnTo>
                    <a:pt x="234" y="13"/>
                  </a:lnTo>
                  <a:lnTo>
                    <a:pt x="234" y="13"/>
                  </a:lnTo>
                  <a:lnTo>
                    <a:pt x="234" y="18"/>
                  </a:lnTo>
                  <a:lnTo>
                    <a:pt x="234" y="18"/>
                  </a:lnTo>
                  <a:lnTo>
                    <a:pt x="234" y="18"/>
                  </a:lnTo>
                  <a:lnTo>
                    <a:pt x="234" y="18"/>
                  </a:lnTo>
                  <a:lnTo>
                    <a:pt x="234" y="20"/>
                  </a:lnTo>
                  <a:lnTo>
                    <a:pt x="234" y="20"/>
                  </a:lnTo>
                  <a:lnTo>
                    <a:pt x="234" y="20"/>
                  </a:lnTo>
                  <a:lnTo>
                    <a:pt x="234" y="20"/>
                  </a:lnTo>
                  <a:lnTo>
                    <a:pt x="234" y="21"/>
                  </a:lnTo>
                  <a:lnTo>
                    <a:pt x="234" y="18"/>
                  </a:lnTo>
                  <a:lnTo>
                    <a:pt x="234" y="18"/>
                  </a:lnTo>
                  <a:lnTo>
                    <a:pt x="234" y="18"/>
                  </a:lnTo>
                  <a:lnTo>
                    <a:pt x="237" y="18"/>
                  </a:lnTo>
                  <a:lnTo>
                    <a:pt x="237" y="16"/>
                  </a:lnTo>
                  <a:lnTo>
                    <a:pt x="242" y="16"/>
                  </a:lnTo>
                  <a:lnTo>
                    <a:pt x="244" y="16"/>
                  </a:lnTo>
                  <a:lnTo>
                    <a:pt x="249" y="16"/>
                  </a:lnTo>
                  <a:lnTo>
                    <a:pt x="249" y="11"/>
                  </a:lnTo>
                  <a:lnTo>
                    <a:pt x="254" y="11"/>
                  </a:lnTo>
                  <a:lnTo>
                    <a:pt x="257" y="11"/>
                  </a:lnTo>
                  <a:lnTo>
                    <a:pt x="262" y="11"/>
                  </a:lnTo>
                  <a:lnTo>
                    <a:pt x="262" y="11"/>
                  </a:lnTo>
                  <a:lnTo>
                    <a:pt x="267" y="11"/>
                  </a:lnTo>
                  <a:lnTo>
                    <a:pt x="269" y="11"/>
                  </a:lnTo>
                  <a:lnTo>
                    <a:pt x="274" y="11"/>
                  </a:lnTo>
                  <a:lnTo>
                    <a:pt x="274" y="8"/>
                  </a:lnTo>
                  <a:lnTo>
                    <a:pt x="274" y="8"/>
                  </a:lnTo>
                  <a:lnTo>
                    <a:pt x="274" y="6"/>
                  </a:lnTo>
                  <a:lnTo>
                    <a:pt x="277" y="6"/>
                  </a:lnTo>
                  <a:lnTo>
                    <a:pt x="277" y="2"/>
                  </a:lnTo>
                  <a:lnTo>
                    <a:pt x="280" y="2"/>
                  </a:lnTo>
                  <a:lnTo>
                    <a:pt x="280" y="2"/>
                  </a:lnTo>
                  <a:lnTo>
                    <a:pt x="285" y="2"/>
                  </a:lnTo>
                  <a:lnTo>
                    <a:pt x="285" y="0"/>
                  </a:lnTo>
                  <a:lnTo>
                    <a:pt x="287" y="0"/>
                  </a:lnTo>
                  <a:lnTo>
                    <a:pt x="287" y="0"/>
                  </a:lnTo>
                  <a:lnTo>
                    <a:pt x="292" y="3"/>
                  </a:lnTo>
                  <a:lnTo>
                    <a:pt x="292" y="3"/>
                  </a:lnTo>
                  <a:lnTo>
                    <a:pt x="292" y="8"/>
                  </a:lnTo>
                  <a:lnTo>
                    <a:pt x="292" y="13"/>
                  </a:lnTo>
                  <a:lnTo>
                    <a:pt x="295" y="21"/>
                  </a:lnTo>
                  <a:lnTo>
                    <a:pt x="295" y="21"/>
                  </a:lnTo>
                  <a:lnTo>
                    <a:pt x="295" y="21"/>
                  </a:lnTo>
                  <a:lnTo>
                    <a:pt x="295" y="21"/>
                  </a:lnTo>
                  <a:lnTo>
                    <a:pt x="295" y="21"/>
                  </a:lnTo>
                  <a:lnTo>
                    <a:pt x="295" y="21"/>
                  </a:lnTo>
                  <a:lnTo>
                    <a:pt x="295" y="21"/>
                  </a:lnTo>
                  <a:lnTo>
                    <a:pt x="295" y="21"/>
                  </a:lnTo>
                  <a:lnTo>
                    <a:pt x="298" y="25"/>
                  </a:lnTo>
                  <a:lnTo>
                    <a:pt x="298" y="25"/>
                  </a:lnTo>
                  <a:lnTo>
                    <a:pt x="298" y="25"/>
                  </a:lnTo>
                  <a:lnTo>
                    <a:pt x="298" y="25"/>
                  </a:lnTo>
                  <a:lnTo>
                    <a:pt x="298" y="29"/>
                  </a:lnTo>
                  <a:lnTo>
                    <a:pt x="298" y="29"/>
                  </a:lnTo>
                  <a:lnTo>
                    <a:pt x="298" y="34"/>
                  </a:lnTo>
                  <a:lnTo>
                    <a:pt x="298" y="36"/>
                  </a:lnTo>
                  <a:lnTo>
                    <a:pt x="300" y="41"/>
                  </a:lnTo>
                  <a:lnTo>
                    <a:pt x="300" y="41"/>
                  </a:lnTo>
                  <a:lnTo>
                    <a:pt x="300" y="41"/>
                  </a:lnTo>
                  <a:lnTo>
                    <a:pt x="300" y="41"/>
                  </a:lnTo>
                  <a:lnTo>
                    <a:pt x="300" y="41"/>
                  </a:lnTo>
                  <a:lnTo>
                    <a:pt x="300" y="41"/>
                  </a:lnTo>
                  <a:lnTo>
                    <a:pt x="300" y="41"/>
                  </a:lnTo>
                  <a:lnTo>
                    <a:pt x="300" y="41"/>
                  </a:lnTo>
                  <a:lnTo>
                    <a:pt x="303" y="44"/>
                  </a:lnTo>
                  <a:lnTo>
                    <a:pt x="303" y="44"/>
                  </a:lnTo>
                  <a:lnTo>
                    <a:pt x="303" y="44"/>
                  </a:lnTo>
                  <a:lnTo>
                    <a:pt x="303" y="44"/>
                  </a:lnTo>
                  <a:lnTo>
                    <a:pt x="303" y="49"/>
                  </a:lnTo>
                  <a:lnTo>
                    <a:pt x="300" y="49"/>
                  </a:lnTo>
                  <a:lnTo>
                    <a:pt x="300" y="54"/>
                  </a:lnTo>
                  <a:lnTo>
                    <a:pt x="300" y="56"/>
                  </a:lnTo>
                  <a:lnTo>
                    <a:pt x="300" y="61"/>
                  </a:lnTo>
                  <a:lnTo>
                    <a:pt x="300" y="61"/>
                  </a:lnTo>
                  <a:lnTo>
                    <a:pt x="300" y="61"/>
                  </a:lnTo>
                  <a:lnTo>
                    <a:pt x="300" y="61"/>
                  </a:lnTo>
                  <a:lnTo>
                    <a:pt x="300" y="62"/>
                  </a:lnTo>
                  <a:lnTo>
                    <a:pt x="300" y="62"/>
                  </a:lnTo>
                  <a:lnTo>
                    <a:pt x="300" y="62"/>
                  </a:lnTo>
                  <a:lnTo>
                    <a:pt x="300" y="62"/>
                  </a:lnTo>
                  <a:lnTo>
                    <a:pt x="301" y="67"/>
                  </a:lnTo>
                  <a:lnTo>
                    <a:pt x="298" y="67"/>
                  </a:lnTo>
                  <a:lnTo>
                    <a:pt x="298" y="69"/>
                  </a:lnTo>
                  <a:lnTo>
                    <a:pt x="298" y="69"/>
                  </a:lnTo>
                  <a:lnTo>
                    <a:pt x="298" y="74"/>
                  </a:lnTo>
                  <a:lnTo>
                    <a:pt x="293" y="74"/>
                  </a:lnTo>
                  <a:lnTo>
                    <a:pt x="293" y="77"/>
                  </a:lnTo>
                  <a:lnTo>
                    <a:pt x="290" y="77"/>
                  </a:lnTo>
                  <a:lnTo>
                    <a:pt x="290" y="82"/>
                  </a:lnTo>
                  <a:lnTo>
                    <a:pt x="287" y="82"/>
                  </a:lnTo>
                  <a:lnTo>
                    <a:pt x="287" y="82"/>
                  </a:lnTo>
                  <a:lnTo>
                    <a:pt x="285" y="82"/>
                  </a:lnTo>
                  <a:lnTo>
                    <a:pt x="285" y="82"/>
                  </a:lnTo>
                  <a:lnTo>
                    <a:pt x="280" y="82"/>
                  </a:lnTo>
                  <a:lnTo>
                    <a:pt x="280" y="82"/>
                  </a:lnTo>
                  <a:lnTo>
                    <a:pt x="275" y="82"/>
                  </a:lnTo>
                  <a:lnTo>
                    <a:pt x="275" y="85"/>
                  </a:lnTo>
                  <a:lnTo>
                    <a:pt x="270" y="85"/>
                  </a:lnTo>
                  <a:lnTo>
                    <a:pt x="267" y="85"/>
                  </a:lnTo>
                  <a:lnTo>
                    <a:pt x="262" y="85"/>
                  </a:lnTo>
                  <a:lnTo>
                    <a:pt x="262" y="85"/>
                  </a:lnTo>
                  <a:lnTo>
                    <a:pt x="257" y="85"/>
                  </a:lnTo>
                  <a:lnTo>
                    <a:pt x="257" y="85"/>
                  </a:lnTo>
                  <a:lnTo>
                    <a:pt x="254" y="85"/>
                  </a:lnTo>
                  <a:lnTo>
                    <a:pt x="254" y="87"/>
                  </a:lnTo>
                  <a:lnTo>
                    <a:pt x="251" y="87"/>
                  </a:lnTo>
                  <a:lnTo>
                    <a:pt x="251" y="90"/>
                  </a:lnTo>
                  <a:lnTo>
                    <a:pt x="247" y="95"/>
                  </a:lnTo>
                  <a:lnTo>
                    <a:pt x="247" y="105"/>
                  </a:lnTo>
                  <a:lnTo>
                    <a:pt x="242" y="113"/>
                  </a:lnTo>
                  <a:lnTo>
                    <a:pt x="239" y="125"/>
                  </a:lnTo>
                  <a:lnTo>
                    <a:pt x="234" y="134"/>
                  </a:lnTo>
                  <a:lnTo>
                    <a:pt x="234" y="149"/>
                  </a:lnTo>
                  <a:lnTo>
                    <a:pt x="229" y="159"/>
                  </a:lnTo>
                  <a:lnTo>
                    <a:pt x="224" y="170"/>
                  </a:lnTo>
                  <a:lnTo>
                    <a:pt x="219" y="180"/>
                  </a:lnTo>
                  <a:lnTo>
                    <a:pt x="215" y="192"/>
                  </a:lnTo>
                  <a:lnTo>
                    <a:pt x="210" y="198"/>
                  </a:lnTo>
                  <a:lnTo>
                    <a:pt x="205" y="206"/>
                  </a:lnTo>
                  <a:lnTo>
                    <a:pt x="200" y="211"/>
                  </a:lnTo>
                  <a:lnTo>
                    <a:pt x="195" y="216"/>
                  </a:lnTo>
                  <a:lnTo>
                    <a:pt x="192" y="215"/>
                  </a:lnTo>
                  <a:lnTo>
                    <a:pt x="190" y="215"/>
                  </a:lnTo>
                  <a:lnTo>
                    <a:pt x="185" y="215"/>
                  </a:lnTo>
                  <a:lnTo>
                    <a:pt x="182" y="215"/>
                  </a:lnTo>
                  <a:lnTo>
                    <a:pt x="174" y="213"/>
                  </a:lnTo>
                  <a:lnTo>
                    <a:pt x="167" y="213"/>
                  </a:lnTo>
                  <a:lnTo>
                    <a:pt x="157" y="211"/>
                  </a:lnTo>
                  <a:lnTo>
                    <a:pt x="151" y="211"/>
                  </a:lnTo>
                  <a:lnTo>
                    <a:pt x="136" y="206"/>
                  </a:lnTo>
                  <a:lnTo>
                    <a:pt x="124" y="203"/>
                  </a:lnTo>
                  <a:lnTo>
                    <a:pt x="110" y="198"/>
                  </a:lnTo>
                  <a:lnTo>
                    <a:pt x="98" y="195"/>
                  </a:lnTo>
                  <a:lnTo>
                    <a:pt x="80" y="187"/>
                  </a:lnTo>
                  <a:lnTo>
                    <a:pt x="65" y="180"/>
                  </a:lnTo>
                  <a:lnTo>
                    <a:pt x="46" y="170"/>
                  </a:lnTo>
                  <a:lnTo>
                    <a:pt x="31" y="161"/>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5" name="Freeform 75"/>
            <p:cNvSpPr>
              <a:spLocks/>
            </p:cNvSpPr>
            <p:nvPr/>
          </p:nvSpPr>
          <p:spPr bwMode="auto">
            <a:xfrm>
              <a:off x="4365625" y="4000501"/>
              <a:ext cx="79375" cy="36513"/>
            </a:xfrm>
            <a:custGeom>
              <a:avLst/>
              <a:gdLst/>
              <a:ahLst/>
              <a:cxnLst>
                <a:cxn ang="0">
                  <a:pos x="0" y="23"/>
                </a:cxn>
                <a:cxn ang="0">
                  <a:pos x="0" y="20"/>
                </a:cxn>
                <a:cxn ang="0">
                  <a:pos x="0" y="20"/>
                </a:cxn>
                <a:cxn ang="0">
                  <a:pos x="0" y="16"/>
                </a:cxn>
                <a:cxn ang="0">
                  <a:pos x="0" y="16"/>
                </a:cxn>
                <a:cxn ang="0">
                  <a:pos x="0" y="12"/>
                </a:cxn>
                <a:cxn ang="0">
                  <a:pos x="3" y="12"/>
                </a:cxn>
                <a:cxn ang="0">
                  <a:pos x="3" y="8"/>
                </a:cxn>
                <a:cxn ang="0">
                  <a:pos x="8" y="8"/>
                </a:cxn>
                <a:cxn ang="0">
                  <a:pos x="8" y="3"/>
                </a:cxn>
                <a:cxn ang="0">
                  <a:pos x="13" y="3"/>
                </a:cxn>
                <a:cxn ang="0">
                  <a:pos x="18" y="0"/>
                </a:cxn>
                <a:cxn ang="0">
                  <a:pos x="23" y="0"/>
                </a:cxn>
                <a:cxn ang="0">
                  <a:pos x="27" y="0"/>
                </a:cxn>
                <a:cxn ang="0">
                  <a:pos x="34" y="0"/>
                </a:cxn>
                <a:cxn ang="0">
                  <a:pos x="41" y="0"/>
                </a:cxn>
                <a:cxn ang="0">
                  <a:pos x="50" y="3"/>
                </a:cxn>
                <a:cxn ang="0">
                  <a:pos x="50" y="3"/>
                </a:cxn>
                <a:cxn ang="0">
                  <a:pos x="50" y="3"/>
                </a:cxn>
                <a:cxn ang="0">
                  <a:pos x="50" y="3"/>
                </a:cxn>
                <a:cxn ang="0">
                  <a:pos x="50" y="3"/>
                </a:cxn>
                <a:cxn ang="0">
                  <a:pos x="50" y="3"/>
                </a:cxn>
                <a:cxn ang="0">
                  <a:pos x="50" y="3"/>
                </a:cxn>
                <a:cxn ang="0">
                  <a:pos x="50" y="3"/>
                </a:cxn>
                <a:cxn ang="0">
                  <a:pos x="50" y="5"/>
                </a:cxn>
                <a:cxn ang="0">
                  <a:pos x="50" y="5"/>
                </a:cxn>
                <a:cxn ang="0">
                  <a:pos x="50" y="5"/>
                </a:cxn>
                <a:cxn ang="0">
                  <a:pos x="50" y="5"/>
                </a:cxn>
                <a:cxn ang="0">
                  <a:pos x="50" y="8"/>
                </a:cxn>
                <a:cxn ang="0">
                  <a:pos x="50" y="8"/>
                </a:cxn>
                <a:cxn ang="0">
                  <a:pos x="50" y="8"/>
                </a:cxn>
                <a:cxn ang="0">
                  <a:pos x="50" y="8"/>
                </a:cxn>
                <a:cxn ang="0">
                  <a:pos x="50" y="13"/>
                </a:cxn>
                <a:cxn ang="0">
                  <a:pos x="47" y="10"/>
                </a:cxn>
                <a:cxn ang="0">
                  <a:pos x="47" y="10"/>
                </a:cxn>
                <a:cxn ang="0">
                  <a:pos x="42" y="10"/>
                </a:cxn>
                <a:cxn ang="0">
                  <a:pos x="42" y="10"/>
                </a:cxn>
                <a:cxn ang="0">
                  <a:pos x="37" y="7"/>
                </a:cxn>
                <a:cxn ang="0">
                  <a:pos x="34" y="7"/>
                </a:cxn>
                <a:cxn ang="0">
                  <a:pos x="29" y="7"/>
                </a:cxn>
                <a:cxn ang="0">
                  <a:pos x="29" y="7"/>
                </a:cxn>
                <a:cxn ang="0">
                  <a:pos x="24" y="7"/>
                </a:cxn>
                <a:cxn ang="0">
                  <a:pos x="19" y="7"/>
                </a:cxn>
                <a:cxn ang="0">
                  <a:pos x="14" y="7"/>
                </a:cxn>
                <a:cxn ang="0">
                  <a:pos x="13" y="8"/>
                </a:cxn>
                <a:cxn ang="0">
                  <a:pos x="8" y="8"/>
                </a:cxn>
                <a:cxn ang="0">
                  <a:pos x="5" y="13"/>
                </a:cxn>
                <a:cxn ang="0">
                  <a:pos x="0" y="18"/>
                </a:cxn>
                <a:cxn ang="0">
                  <a:pos x="0" y="23"/>
                </a:cxn>
                <a:cxn ang="0">
                  <a:pos x="0" y="23"/>
                </a:cxn>
                <a:cxn ang="0">
                  <a:pos x="0" y="23"/>
                </a:cxn>
              </a:cxnLst>
              <a:rect l="0" t="0" r="r" b="b"/>
              <a:pathLst>
                <a:path w="50" h="23">
                  <a:moveTo>
                    <a:pt x="0" y="23"/>
                  </a:moveTo>
                  <a:lnTo>
                    <a:pt x="0" y="20"/>
                  </a:lnTo>
                  <a:lnTo>
                    <a:pt x="0" y="20"/>
                  </a:lnTo>
                  <a:lnTo>
                    <a:pt x="0" y="16"/>
                  </a:lnTo>
                  <a:lnTo>
                    <a:pt x="0" y="16"/>
                  </a:lnTo>
                  <a:lnTo>
                    <a:pt x="0" y="12"/>
                  </a:lnTo>
                  <a:lnTo>
                    <a:pt x="3" y="12"/>
                  </a:lnTo>
                  <a:lnTo>
                    <a:pt x="3" y="8"/>
                  </a:lnTo>
                  <a:lnTo>
                    <a:pt x="8" y="8"/>
                  </a:lnTo>
                  <a:lnTo>
                    <a:pt x="8" y="3"/>
                  </a:lnTo>
                  <a:lnTo>
                    <a:pt x="13" y="3"/>
                  </a:lnTo>
                  <a:lnTo>
                    <a:pt x="18" y="0"/>
                  </a:lnTo>
                  <a:lnTo>
                    <a:pt x="23" y="0"/>
                  </a:lnTo>
                  <a:lnTo>
                    <a:pt x="27" y="0"/>
                  </a:lnTo>
                  <a:lnTo>
                    <a:pt x="34" y="0"/>
                  </a:lnTo>
                  <a:lnTo>
                    <a:pt x="41" y="0"/>
                  </a:lnTo>
                  <a:lnTo>
                    <a:pt x="50" y="3"/>
                  </a:lnTo>
                  <a:lnTo>
                    <a:pt x="50" y="3"/>
                  </a:lnTo>
                  <a:lnTo>
                    <a:pt x="50" y="3"/>
                  </a:lnTo>
                  <a:lnTo>
                    <a:pt x="50" y="3"/>
                  </a:lnTo>
                  <a:lnTo>
                    <a:pt x="50" y="3"/>
                  </a:lnTo>
                  <a:lnTo>
                    <a:pt x="50" y="3"/>
                  </a:lnTo>
                  <a:lnTo>
                    <a:pt x="50" y="3"/>
                  </a:lnTo>
                  <a:lnTo>
                    <a:pt x="50" y="3"/>
                  </a:lnTo>
                  <a:lnTo>
                    <a:pt x="50" y="5"/>
                  </a:lnTo>
                  <a:lnTo>
                    <a:pt x="50" y="5"/>
                  </a:lnTo>
                  <a:lnTo>
                    <a:pt x="50" y="5"/>
                  </a:lnTo>
                  <a:lnTo>
                    <a:pt x="50" y="5"/>
                  </a:lnTo>
                  <a:lnTo>
                    <a:pt x="50" y="8"/>
                  </a:lnTo>
                  <a:lnTo>
                    <a:pt x="50" y="8"/>
                  </a:lnTo>
                  <a:lnTo>
                    <a:pt x="50" y="8"/>
                  </a:lnTo>
                  <a:lnTo>
                    <a:pt x="50" y="8"/>
                  </a:lnTo>
                  <a:lnTo>
                    <a:pt x="50" y="13"/>
                  </a:lnTo>
                  <a:lnTo>
                    <a:pt x="47" y="10"/>
                  </a:lnTo>
                  <a:lnTo>
                    <a:pt x="47" y="10"/>
                  </a:lnTo>
                  <a:lnTo>
                    <a:pt x="42" y="10"/>
                  </a:lnTo>
                  <a:lnTo>
                    <a:pt x="42" y="10"/>
                  </a:lnTo>
                  <a:lnTo>
                    <a:pt x="37" y="7"/>
                  </a:lnTo>
                  <a:lnTo>
                    <a:pt x="34" y="7"/>
                  </a:lnTo>
                  <a:lnTo>
                    <a:pt x="29" y="7"/>
                  </a:lnTo>
                  <a:lnTo>
                    <a:pt x="29" y="7"/>
                  </a:lnTo>
                  <a:lnTo>
                    <a:pt x="24" y="7"/>
                  </a:lnTo>
                  <a:lnTo>
                    <a:pt x="19" y="7"/>
                  </a:lnTo>
                  <a:lnTo>
                    <a:pt x="14" y="7"/>
                  </a:lnTo>
                  <a:lnTo>
                    <a:pt x="13" y="8"/>
                  </a:lnTo>
                  <a:lnTo>
                    <a:pt x="8" y="8"/>
                  </a:lnTo>
                  <a:lnTo>
                    <a:pt x="5" y="13"/>
                  </a:lnTo>
                  <a:lnTo>
                    <a:pt x="0" y="18"/>
                  </a:lnTo>
                  <a:lnTo>
                    <a:pt x="0" y="23"/>
                  </a:lnTo>
                  <a:lnTo>
                    <a:pt x="0" y="23"/>
                  </a:lnTo>
                  <a:lnTo>
                    <a:pt x="0"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6" name="Freeform 76"/>
            <p:cNvSpPr>
              <a:spLocks/>
            </p:cNvSpPr>
            <p:nvPr/>
          </p:nvSpPr>
          <p:spPr bwMode="auto">
            <a:xfrm>
              <a:off x="4479925" y="3983038"/>
              <a:ext cx="61913" cy="123825"/>
            </a:xfrm>
            <a:custGeom>
              <a:avLst/>
              <a:gdLst/>
              <a:ahLst/>
              <a:cxnLst>
                <a:cxn ang="0">
                  <a:pos x="29" y="0"/>
                </a:cxn>
                <a:cxn ang="0">
                  <a:pos x="23" y="0"/>
                </a:cxn>
                <a:cxn ang="0">
                  <a:pos x="23" y="5"/>
                </a:cxn>
                <a:cxn ang="0">
                  <a:pos x="16" y="9"/>
                </a:cxn>
                <a:cxn ang="0">
                  <a:pos x="16" y="23"/>
                </a:cxn>
                <a:cxn ang="0">
                  <a:pos x="18" y="34"/>
                </a:cxn>
                <a:cxn ang="0">
                  <a:pos x="18" y="34"/>
                </a:cxn>
                <a:cxn ang="0">
                  <a:pos x="18" y="34"/>
                </a:cxn>
                <a:cxn ang="0">
                  <a:pos x="19" y="42"/>
                </a:cxn>
                <a:cxn ang="0">
                  <a:pos x="24" y="47"/>
                </a:cxn>
                <a:cxn ang="0">
                  <a:pos x="33" y="59"/>
                </a:cxn>
                <a:cxn ang="0">
                  <a:pos x="33" y="59"/>
                </a:cxn>
                <a:cxn ang="0">
                  <a:pos x="33" y="59"/>
                </a:cxn>
                <a:cxn ang="0">
                  <a:pos x="36" y="64"/>
                </a:cxn>
                <a:cxn ang="0">
                  <a:pos x="36" y="68"/>
                </a:cxn>
                <a:cxn ang="0">
                  <a:pos x="33" y="68"/>
                </a:cxn>
                <a:cxn ang="0">
                  <a:pos x="29" y="70"/>
                </a:cxn>
                <a:cxn ang="0">
                  <a:pos x="26" y="70"/>
                </a:cxn>
                <a:cxn ang="0">
                  <a:pos x="26" y="70"/>
                </a:cxn>
                <a:cxn ang="0">
                  <a:pos x="21" y="70"/>
                </a:cxn>
                <a:cxn ang="0">
                  <a:pos x="18" y="70"/>
                </a:cxn>
                <a:cxn ang="0">
                  <a:pos x="14" y="73"/>
                </a:cxn>
                <a:cxn ang="0">
                  <a:pos x="13" y="73"/>
                </a:cxn>
                <a:cxn ang="0">
                  <a:pos x="8" y="73"/>
                </a:cxn>
                <a:cxn ang="0">
                  <a:pos x="3" y="73"/>
                </a:cxn>
                <a:cxn ang="0">
                  <a:pos x="1" y="70"/>
                </a:cxn>
                <a:cxn ang="0">
                  <a:pos x="3" y="68"/>
                </a:cxn>
                <a:cxn ang="0">
                  <a:pos x="0" y="68"/>
                </a:cxn>
                <a:cxn ang="0">
                  <a:pos x="0" y="68"/>
                </a:cxn>
                <a:cxn ang="0">
                  <a:pos x="0" y="73"/>
                </a:cxn>
                <a:cxn ang="0">
                  <a:pos x="3" y="77"/>
                </a:cxn>
                <a:cxn ang="0">
                  <a:pos x="13" y="77"/>
                </a:cxn>
                <a:cxn ang="0">
                  <a:pos x="18" y="75"/>
                </a:cxn>
                <a:cxn ang="0">
                  <a:pos x="18" y="75"/>
                </a:cxn>
                <a:cxn ang="0">
                  <a:pos x="23" y="75"/>
                </a:cxn>
                <a:cxn ang="0">
                  <a:pos x="23" y="73"/>
                </a:cxn>
                <a:cxn ang="0">
                  <a:pos x="28" y="73"/>
                </a:cxn>
                <a:cxn ang="0">
                  <a:pos x="33" y="70"/>
                </a:cxn>
                <a:cxn ang="0">
                  <a:pos x="33" y="70"/>
                </a:cxn>
                <a:cxn ang="0">
                  <a:pos x="33" y="68"/>
                </a:cxn>
                <a:cxn ang="0">
                  <a:pos x="37" y="64"/>
                </a:cxn>
                <a:cxn ang="0">
                  <a:pos x="37" y="59"/>
                </a:cxn>
                <a:cxn ang="0">
                  <a:pos x="37" y="59"/>
                </a:cxn>
                <a:cxn ang="0">
                  <a:pos x="34" y="54"/>
                </a:cxn>
                <a:cxn ang="0">
                  <a:pos x="29" y="49"/>
                </a:cxn>
                <a:cxn ang="0">
                  <a:pos x="24" y="44"/>
                </a:cxn>
                <a:cxn ang="0">
                  <a:pos x="24" y="39"/>
                </a:cxn>
                <a:cxn ang="0">
                  <a:pos x="23" y="34"/>
                </a:cxn>
                <a:cxn ang="0">
                  <a:pos x="19" y="31"/>
                </a:cxn>
                <a:cxn ang="0">
                  <a:pos x="19" y="24"/>
                </a:cxn>
                <a:cxn ang="0">
                  <a:pos x="19" y="19"/>
                </a:cxn>
                <a:cxn ang="0">
                  <a:pos x="19" y="8"/>
                </a:cxn>
                <a:cxn ang="0">
                  <a:pos x="26" y="3"/>
                </a:cxn>
                <a:cxn ang="0">
                  <a:pos x="33" y="0"/>
                </a:cxn>
              </a:cxnLst>
              <a:rect l="0" t="0" r="r" b="b"/>
              <a:pathLst>
                <a:path w="39" h="78">
                  <a:moveTo>
                    <a:pt x="33" y="0"/>
                  </a:moveTo>
                  <a:lnTo>
                    <a:pt x="29" y="0"/>
                  </a:lnTo>
                  <a:lnTo>
                    <a:pt x="29" y="0"/>
                  </a:lnTo>
                  <a:lnTo>
                    <a:pt x="28" y="0"/>
                  </a:lnTo>
                  <a:lnTo>
                    <a:pt x="28" y="0"/>
                  </a:lnTo>
                  <a:lnTo>
                    <a:pt x="23" y="0"/>
                  </a:lnTo>
                  <a:lnTo>
                    <a:pt x="23" y="0"/>
                  </a:lnTo>
                  <a:lnTo>
                    <a:pt x="23" y="0"/>
                  </a:lnTo>
                  <a:lnTo>
                    <a:pt x="23" y="5"/>
                  </a:lnTo>
                  <a:lnTo>
                    <a:pt x="18" y="5"/>
                  </a:lnTo>
                  <a:lnTo>
                    <a:pt x="18" y="8"/>
                  </a:lnTo>
                  <a:lnTo>
                    <a:pt x="16" y="9"/>
                  </a:lnTo>
                  <a:lnTo>
                    <a:pt x="16" y="14"/>
                  </a:lnTo>
                  <a:lnTo>
                    <a:pt x="16" y="18"/>
                  </a:lnTo>
                  <a:lnTo>
                    <a:pt x="16" y="23"/>
                  </a:lnTo>
                  <a:lnTo>
                    <a:pt x="16" y="27"/>
                  </a:lnTo>
                  <a:lnTo>
                    <a:pt x="18" y="34"/>
                  </a:lnTo>
                  <a:lnTo>
                    <a:pt x="18" y="34"/>
                  </a:lnTo>
                  <a:lnTo>
                    <a:pt x="18" y="34"/>
                  </a:lnTo>
                  <a:lnTo>
                    <a:pt x="18" y="34"/>
                  </a:lnTo>
                  <a:lnTo>
                    <a:pt x="18" y="34"/>
                  </a:lnTo>
                  <a:lnTo>
                    <a:pt x="18" y="34"/>
                  </a:lnTo>
                  <a:lnTo>
                    <a:pt x="18" y="34"/>
                  </a:lnTo>
                  <a:lnTo>
                    <a:pt x="18" y="34"/>
                  </a:lnTo>
                  <a:lnTo>
                    <a:pt x="19" y="39"/>
                  </a:lnTo>
                  <a:lnTo>
                    <a:pt x="19" y="39"/>
                  </a:lnTo>
                  <a:lnTo>
                    <a:pt x="19" y="42"/>
                  </a:lnTo>
                  <a:lnTo>
                    <a:pt x="19" y="42"/>
                  </a:lnTo>
                  <a:lnTo>
                    <a:pt x="24" y="47"/>
                  </a:lnTo>
                  <a:lnTo>
                    <a:pt x="24" y="47"/>
                  </a:lnTo>
                  <a:lnTo>
                    <a:pt x="28" y="52"/>
                  </a:lnTo>
                  <a:lnTo>
                    <a:pt x="28" y="54"/>
                  </a:lnTo>
                  <a:lnTo>
                    <a:pt x="33" y="59"/>
                  </a:lnTo>
                  <a:lnTo>
                    <a:pt x="33" y="59"/>
                  </a:lnTo>
                  <a:lnTo>
                    <a:pt x="33" y="59"/>
                  </a:lnTo>
                  <a:lnTo>
                    <a:pt x="33" y="59"/>
                  </a:lnTo>
                  <a:lnTo>
                    <a:pt x="33" y="59"/>
                  </a:lnTo>
                  <a:lnTo>
                    <a:pt x="33" y="59"/>
                  </a:lnTo>
                  <a:lnTo>
                    <a:pt x="33" y="59"/>
                  </a:lnTo>
                  <a:lnTo>
                    <a:pt x="33" y="59"/>
                  </a:lnTo>
                  <a:lnTo>
                    <a:pt x="36" y="64"/>
                  </a:lnTo>
                  <a:lnTo>
                    <a:pt x="36" y="64"/>
                  </a:lnTo>
                  <a:lnTo>
                    <a:pt x="36" y="64"/>
                  </a:lnTo>
                  <a:lnTo>
                    <a:pt x="36" y="64"/>
                  </a:lnTo>
                  <a:lnTo>
                    <a:pt x="36" y="68"/>
                  </a:lnTo>
                  <a:lnTo>
                    <a:pt x="33" y="68"/>
                  </a:lnTo>
                  <a:lnTo>
                    <a:pt x="33" y="68"/>
                  </a:lnTo>
                  <a:lnTo>
                    <a:pt x="33" y="68"/>
                  </a:lnTo>
                  <a:lnTo>
                    <a:pt x="33" y="73"/>
                  </a:lnTo>
                  <a:lnTo>
                    <a:pt x="29" y="70"/>
                  </a:lnTo>
                  <a:lnTo>
                    <a:pt x="29" y="70"/>
                  </a:lnTo>
                  <a:lnTo>
                    <a:pt x="29" y="70"/>
                  </a:lnTo>
                  <a:lnTo>
                    <a:pt x="29" y="70"/>
                  </a:lnTo>
                  <a:lnTo>
                    <a:pt x="26" y="70"/>
                  </a:lnTo>
                  <a:lnTo>
                    <a:pt x="26" y="70"/>
                  </a:lnTo>
                  <a:lnTo>
                    <a:pt x="26" y="70"/>
                  </a:lnTo>
                  <a:lnTo>
                    <a:pt x="26" y="70"/>
                  </a:lnTo>
                  <a:lnTo>
                    <a:pt x="21" y="70"/>
                  </a:lnTo>
                  <a:lnTo>
                    <a:pt x="21" y="70"/>
                  </a:lnTo>
                  <a:lnTo>
                    <a:pt x="21" y="70"/>
                  </a:lnTo>
                  <a:lnTo>
                    <a:pt x="21" y="70"/>
                  </a:lnTo>
                  <a:lnTo>
                    <a:pt x="18" y="70"/>
                  </a:lnTo>
                  <a:lnTo>
                    <a:pt x="18" y="70"/>
                  </a:lnTo>
                  <a:lnTo>
                    <a:pt x="18" y="70"/>
                  </a:lnTo>
                  <a:lnTo>
                    <a:pt x="18" y="73"/>
                  </a:lnTo>
                  <a:lnTo>
                    <a:pt x="14" y="73"/>
                  </a:lnTo>
                  <a:lnTo>
                    <a:pt x="14" y="73"/>
                  </a:lnTo>
                  <a:lnTo>
                    <a:pt x="13" y="73"/>
                  </a:lnTo>
                  <a:lnTo>
                    <a:pt x="13" y="73"/>
                  </a:lnTo>
                  <a:lnTo>
                    <a:pt x="8" y="73"/>
                  </a:lnTo>
                  <a:lnTo>
                    <a:pt x="8" y="73"/>
                  </a:lnTo>
                  <a:lnTo>
                    <a:pt x="8" y="73"/>
                  </a:lnTo>
                  <a:lnTo>
                    <a:pt x="8" y="75"/>
                  </a:lnTo>
                  <a:lnTo>
                    <a:pt x="3" y="73"/>
                  </a:lnTo>
                  <a:lnTo>
                    <a:pt x="3" y="73"/>
                  </a:lnTo>
                  <a:lnTo>
                    <a:pt x="1" y="73"/>
                  </a:lnTo>
                  <a:lnTo>
                    <a:pt x="1" y="73"/>
                  </a:lnTo>
                  <a:lnTo>
                    <a:pt x="1" y="70"/>
                  </a:lnTo>
                  <a:lnTo>
                    <a:pt x="1" y="70"/>
                  </a:lnTo>
                  <a:lnTo>
                    <a:pt x="1" y="68"/>
                  </a:lnTo>
                  <a:lnTo>
                    <a:pt x="3" y="68"/>
                  </a:lnTo>
                  <a:lnTo>
                    <a:pt x="0" y="68"/>
                  </a:lnTo>
                  <a:lnTo>
                    <a:pt x="0" y="68"/>
                  </a:lnTo>
                  <a:lnTo>
                    <a:pt x="0" y="68"/>
                  </a:lnTo>
                  <a:lnTo>
                    <a:pt x="0" y="68"/>
                  </a:lnTo>
                  <a:lnTo>
                    <a:pt x="0" y="68"/>
                  </a:lnTo>
                  <a:lnTo>
                    <a:pt x="0" y="68"/>
                  </a:lnTo>
                  <a:lnTo>
                    <a:pt x="0" y="68"/>
                  </a:lnTo>
                  <a:lnTo>
                    <a:pt x="0" y="73"/>
                  </a:lnTo>
                  <a:lnTo>
                    <a:pt x="0" y="73"/>
                  </a:lnTo>
                  <a:lnTo>
                    <a:pt x="0" y="73"/>
                  </a:lnTo>
                  <a:lnTo>
                    <a:pt x="0" y="73"/>
                  </a:lnTo>
                  <a:lnTo>
                    <a:pt x="3" y="77"/>
                  </a:lnTo>
                  <a:lnTo>
                    <a:pt x="3" y="77"/>
                  </a:lnTo>
                  <a:lnTo>
                    <a:pt x="8" y="77"/>
                  </a:lnTo>
                  <a:lnTo>
                    <a:pt x="13" y="77"/>
                  </a:lnTo>
                  <a:lnTo>
                    <a:pt x="18" y="78"/>
                  </a:lnTo>
                  <a:lnTo>
                    <a:pt x="18" y="75"/>
                  </a:lnTo>
                  <a:lnTo>
                    <a:pt x="18" y="75"/>
                  </a:lnTo>
                  <a:lnTo>
                    <a:pt x="18" y="75"/>
                  </a:lnTo>
                  <a:lnTo>
                    <a:pt x="18" y="75"/>
                  </a:lnTo>
                  <a:lnTo>
                    <a:pt x="18" y="75"/>
                  </a:lnTo>
                  <a:lnTo>
                    <a:pt x="18" y="75"/>
                  </a:lnTo>
                  <a:lnTo>
                    <a:pt x="18" y="75"/>
                  </a:lnTo>
                  <a:lnTo>
                    <a:pt x="23" y="75"/>
                  </a:lnTo>
                  <a:lnTo>
                    <a:pt x="23" y="73"/>
                  </a:lnTo>
                  <a:lnTo>
                    <a:pt x="23" y="73"/>
                  </a:lnTo>
                  <a:lnTo>
                    <a:pt x="23" y="73"/>
                  </a:lnTo>
                  <a:lnTo>
                    <a:pt x="28" y="73"/>
                  </a:lnTo>
                  <a:lnTo>
                    <a:pt x="28" y="73"/>
                  </a:lnTo>
                  <a:lnTo>
                    <a:pt x="28" y="73"/>
                  </a:lnTo>
                  <a:lnTo>
                    <a:pt x="28" y="73"/>
                  </a:lnTo>
                  <a:lnTo>
                    <a:pt x="33" y="73"/>
                  </a:lnTo>
                  <a:lnTo>
                    <a:pt x="33" y="70"/>
                  </a:lnTo>
                  <a:lnTo>
                    <a:pt x="33" y="70"/>
                  </a:lnTo>
                  <a:lnTo>
                    <a:pt x="33" y="70"/>
                  </a:lnTo>
                  <a:lnTo>
                    <a:pt x="33" y="70"/>
                  </a:lnTo>
                  <a:lnTo>
                    <a:pt x="33" y="68"/>
                  </a:lnTo>
                  <a:lnTo>
                    <a:pt x="33" y="68"/>
                  </a:lnTo>
                  <a:lnTo>
                    <a:pt x="33" y="68"/>
                  </a:lnTo>
                  <a:lnTo>
                    <a:pt x="37" y="68"/>
                  </a:lnTo>
                  <a:lnTo>
                    <a:pt x="37" y="64"/>
                  </a:lnTo>
                  <a:lnTo>
                    <a:pt x="37" y="64"/>
                  </a:lnTo>
                  <a:lnTo>
                    <a:pt x="37" y="64"/>
                  </a:lnTo>
                  <a:lnTo>
                    <a:pt x="39" y="64"/>
                  </a:lnTo>
                  <a:lnTo>
                    <a:pt x="37" y="59"/>
                  </a:lnTo>
                  <a:lnTo>
                    <a:pt x="37" y="59"/>
                  </a:lnTo>
                  <a:lnTo>
                    <a:pt x="37" y="59"/>
                  </a:lnTo>
                  <a:lnTo>
                    <a:pt x="37" y="59"/>
                  </a:lnTo>
                  <a:lnTo>
                    <a:pt x="34" y="55"/>
                  </a:lnTo>
                  <a:lnTo>
                    <a:pt x="34" y="55"/>
                  </a:lnTo>
                  <a:lnTo>
                    <a:pt x="34" y="54"/>
                  </a:lnTo>
                  <a:lnTo>
                    <a:pt x="34" y="54"/>
                  </a:lnTo>
                  <a:lnTo>
                    <a:pt x="29" y="49"/>
                  </a:lnTo>
                  <a:lnTo>
                    <a:pt x="29" y="49"/>
                  </a:lnTo>
                  <a:lnTo>
                    <a:pt x="29" y="49"/>
                  </a:lnTo>
                  <a:lnTo>
                    <a:pt x="29" y="49"/>
                  </a:lnTo>
                  <a:lnTo>
                    <a:pt x="24" y="44"/>
                  </a:lnTo>
                  <a:lnTo>
                    <a:pt x="24" y="44"/>
                  </a:lnTo>
                  <a:lnTo>
                    <a:pt x="24" y="39"/>
                  </a:lnTo>
                  <a:lnTo>
                    <a:pt x="24" y="39"/>
                  </a:lnTo>
                  <a:lnTo>
                    <a:pt x="23" y="34"/>
                  </a:lnTo>
                  <a:lnTo>
                    <a:pt x="23" y="34"/>
                  </a:lnTo>
                  <a:lnTo>
                    <a:pt x="23" y="34"/>
                  </a:lnTo>
                  <a:lnTo>
                    <a:pt x="23" y="34"/>
                  </a:lnTo>
                  <a:lnTo>
                    <a:pt x="19" y="31"/>
                  </a:lnTo>
                  <a:lnTo>
                    <a:pt x="19" y="31"/>
                  </a:lnTo>
                  <a:lnTo>
                    <a:pt x="19" y="29"/>
                  </a:lnTo>
                  <a:lnTo>
                    <a:pt x="19" y="29"/>
                  </a:lnTo>
                  <a:lnTo>
                    <a:pt x="19" y="24"/>
                  </a:lnTo>
                  <a:lnTo>
                    <a:pt x="19" y="24"/>
                  </a:lnTo>
                  <a:lnTo>
                    <a:pt x="19" y="19"/>
                  </a:lnTo>
                  <a:lnTo>
                    <a:pt x="19" y="19"/>
                  </a:lnTo>
                  <a:lnTo>
                    <a:pt x="19" y="14"/>
                  </a:lnTo>
                  <a:lnTo>
                    <a:pt x="19" y="13"/>
                  </a:lnTo>
                  <a:lnTo>
                    <a:pt x="19" y="8"/>
                  </a:lnTo>
                  <a:lnTo>
                    <a:pt x="21" y="8"/>
                  </a:lnTo>
                  <a:lnTo>
                    <a:pt x="21" y="3"/>
                  </a:lnTo>
                  <a:lnTo>
                    <a:pt x="26" y="3"/>
                  </a:lnTo>
                  <a:lnTo>
                    <a:pt x="28" y="0"/>
                  </a:lnTo>
                  <a:lnTo>
                    <a:pt x="33" y="0"/>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7" name="Rectangle 77"/>
            <p:cNvSpPr>
              <a:spLocks noChangeArrowheads="1"/>
            </p:cNvSpPr>
            <p:nvPr/>
          </p:nvSpPr>
          <p:spPr bwMode="auto">
            <a:xfrm>
              <a:off x="4586288" y="4044951"/>
              <a:ext cx="23813" cy="1508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8" name="Rectangle 78"/>
            <p:cNvSpPr>
              <a:spLocks noChangeArrowheads="1"/>
            </p:cNvSpPr>
            <p:nvPr/>
          </p:nvSpPr>
          <p:spPr bwMode="auto">
            <a:xfrm>
              <a:off x="4586288" y="4044951"/>
              <a:ext cx="23813" cy="150813"/>
            </a:xfrm>
            <a:prstGeom prst="rect">
              <a:avLst/>
            </a:prstGeom>
            <a:noFill/>
            <a:ln w="2">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9" name="Freeform 79"/>
            <p:cNvSpPr>
              <a:spLocks/>
            </p:cNvSpPr>
            <p:nvPr/>
          </p:nvSpPr>
          <p:spPr bwMode="auto">
            <a:xfrm>
              <a:off x="4586288" y="4044951"/>
              <a:ext cx="23813" cy="23813"/>
            </a:xfrm>
            <a:custGeom>
              <a:avLst/>
              <a:gdLst/>
              <a:ahLst/>
              <a:cxnLst>
                <a:cxn ang="0">
                  <a:pos x="15" y="15"/>
                </a:cxn>
                <a:cxn ang="0">
                  <a:pos x="15" y="0"/>
                </a:cxn>
                <a:cxn ang="0">
                  <a:pos x="0" y="0"/>
                </a:cxn>
                <a:cxn ang="0">
                  <a:pos x="0" y="15"/>
                </a:cxn>
                <a:cxn ang="0">
                  <a:pos x="0" y="11"/>
                </a:cxn>
                <a:cxn ang="0">
                  <a:pos x="0" y="11"/>
                </a:cxn>
                <a:cxn ang="0">
                  <a:pos x="0" y="11"/>
                </a:cxn>
                <a:cxn ang="0">
                  <a:pos x="0" y="11"/>
                </a:cxn>
                <a:cxn ang="0">
                  <a:pos x="0" y="10"/>
                </a:cxn>
                <a:cxn ang="0">
                  <a:pos x="0" y="10"/>
                </a:cxn>
                <a:cxn ang="0">
                  <a:pos x="0" y="10"/>
                </a:cxn>
                <a:cxn ang="0">
                  <a:pos x="2" y="10"/>
                </a:cxn>
                <a:cxn ang="0">
                  <a:pos x="2" y="10"/>
                </a:cxn>
                <a:cxn ang="0">
                  <a:pos x="2" y="10"/>
                </a:cxn>
                <a:cxn ang="0">
                  <a:pos x="2" y="10"/>
                </a:cxn>
                <a:cxn ang="0">
                  <a:pos x="7" y="10"/>
                </a:cxn>
                <a:cxn ang="0">
                  <a:pos x="7" y="10"/>
                </a:cxn>
                <a:cxn ang="0">
                  <a:pos x="10" y="10"/>
                </a:cxn>
                <a:cxn ang="0">
                  <a:pos x="10" y="10"/>
                </a:cxn>
                <a:cxn ang="0">
                  <a:pos x="15" y="15"/>
                </a:cxn>
                <a:cxn ang="0">
                  <a:pos x="15" y="15"/>
                </a:cxn>
              </a:cxnLst>
              <a:rect l="0" t="0" r="r" b="b"/>
              <a:pathLst>
                <a:path w="15" h="15">
                  <a:moveTo>
                    <a:pt x="15" y="15"/>
                  </a:moveTo>
                  <a:lnTo>
                    <a:pt x="15" y="0"/>
                  </a:lnTo>
                  <a:lnTo>
                    <a:pt x="0" y="0"/>
                  </a:lnTo>
                  <a:lnTo>
                    <a:pt x="0" y="15"/>
                  </a:lnTo>
                  <a:lnTo>
                    <a:pt x="0" y="11"/>
                  </a:lnTo>
                  <a:lnTo>
                    <a:pt x="0" y="11"/>
                  </a:lnTo>
                  <a:lnTo>
                    <a:pt x="0" y="11"/>
                  </a:lnTo>
                  <a:lnTo>
                    <a:pt x="0" y="11"/>
                  </a:lnTo>
                  <a:lnTo>
                    <a:pt x="0" y="10"/>
                  </a:lnTo>
                  <a:lnTo>
                    <a:pt x="0" y="10"/>
                  </a:lnTo>
                  <a:lnTo>
                    <a:pt x="0" y="10"/>
                  </a:lnTo>
                  <a:lnTo>
                    <a:pt x="2" y="10"/>
                  </a:lnTo>
                  <a:lnTo>
                    <a:pt x="2" y="10"/>
                  </a:lnTo>
                  <a:lnTo>
                    <a:pt x="2" y="10"/>
                  </a:lnTo>
                  <a:lnTo>
                    <a:pt x="2" y="10"/>
                  </a:lnTo>
                  <a:lnTo>
                    <a:pt x="7" y="10"/>
                  </a:lnTo>
                  <a:lnTo>
                    <a:pt x="7" y="10"/>
                  </a:lnTo>
                  <a:lnTo>
                    <a:pt x="10" y="10"/>
                  </a:lnTo>
                  <a:lnTo>
                    <a:pt x="10" y="10"/>
                  </a:lnTo>
                  <a:lnTo>
                    <a:pt x="15" y="15"/>
                  </a:lnTo>
                  <a:lnTo>
                    <a:pt x="15"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0" name="Freeform 80"/>
            <p:cNvSpPr>
              <a:spLocks/>
            </p:cNvSpPr>
            <p:nvPr/>
          </p:nvSpPr>
          <p:spPr bwMode="auto">
            <a:xfrm>
              <a:off x="4357688" y="4130676"/>
              <a:ext cx="163513" cy="57150"/>
            </a:xfrm>
            <a:custGeom>
              <a:avLst/>
              <a:gdLst/>
              <a:ahLst/>
              <a:cxnLst>
                <a:cxn ang="0">
                  <a:pos x="96" y="2"/>
                </a:cxn>
                <a:cxn ang="0">
                  <a:pos x="95" y="2"/>
                </a:cxn>
                <a:cxn ang="0">
                  <a:pos x="90" y="0"/>
                </a:cxn>
                <a:cxn ang="0">
                  <a:pos x="87" y="0"/>
                </a:cxn>
                <a:cxn ang="0">
                  <a:pos x="82" y="0"/>
                </a:cxn>
                <a:cxn ang="0">
                  <a:pos x="73" y="0"/>
                </a:cxn>
                <a:cxn ang="0">
                  <a:pos x="69" y="0"/>
                </a:cxn>
                <a:cxn ang="0">
                  <a:pos x="59" y="5"/>
                </a:cxn>
                <a:cxn ang="0">
                  <a:pos x="52" y="10"/>
                </a:cxn>
                <a:cxn ang="0">
                  <a:pos x="51" y="10"/>
                </a:cxn>
                <a:cxn ang="0">
                  <a:pos x="46" y="10"/>
                </a:cxn>
                <a:cxn ang="0">
                  <a:pos x="37" y="10"/>
                </a:cxn>
                <a:cxn ang="0">
                  <a:pos x="32" y="13"/>
                </a:cxn>
                <a:cxn ang="0">
                  <a:pos x="23" y="13"/>
                </a:cxn>
                <a:cxn ang="0">
                  <a:pos x="14" y="8"/>
                </a:cxn>
                <a:cxn ang="0">
                  <a:pos x="5" y="5"/>
                </a:cxn>
                <a:cxn ang="0">
                  <a:pos x="0" y="5"/>
                </a:cxn>
                <a:cxn ang="0">
                  <a:pos x="0" y="5"/>
                </a:cxn>
                <a:cxn ang="0">
                  <a:pos x="1" y="8"/>
                </a:cxn>
                <a:cxn ang="0">
                  <a:pos x="6" y="15"/>
                </a:cxn>
                <a:cxn ang="0">
                  <a:pos x="14" y="20"/>
                </a:cxn>
                <a:cxn ang="0">
                  <a:pos x="24" y="25"/>
                </a:cxn>
                <a:cxn ang="0">
                  <a:pos x="36" y="30"/>
                </a:cxn>
                <a:cxn ang="0">
                  <a:pos x="51" y="33"/>
                </a:cxn>
                <a:cxn ang="0">
                  <a:pos x="60" y="34"/>
                </a:cxn>
                <a:cxn ang="0">
                  <a:pos x="60" y="34"/>
                </a:cxn>
                <a:cxn ang="0">
                  <a:pos x="64" y="33"/>
                </a:cxn>
                <a:cxn ang="0">
                  <a:pos x="70" y="33"/>
                </a:cxn>
                <a:cxn ang="0">
                  <a:pos x="75" y="28"/>
                </a:cxn>
                <a:cxn ang="0">
                  <a:pos x="83" y="28"/>
                </a:cxn>
                <a:cxn ang="0">
                  <a:pos x="88" y="23"/>
                </a:cxn>
                <a:cxn ang="0">
                  <a:pos x="95" y="21"/>
                </a:cxn>
                <a:cxn ang="0">
                  <a:pos x="100" y="18"/>
                </a:cxn>
                <a:cxn ang="0">
                  <a:pos x="100" y="18"/>
                </a:cxn>
                <a:cxn ang="0">
                  <a:pos x="100" y="13"/>
                </a:cxn>
                <a:cxn ang="0">
                  <a:pos x="100" y="13"/>
                </a:cxn>
                <a:cxn ang="0">
                  <a:pos x="103" y="8"/>
                </a:cxn>
                <a:cxn ang="0">
                  <a:pos x="103" y="8"/>
                </a:cxn>
                <a:cxn ang="0">
                  <a:pos x="100" y="5"/>
                </a:cxn>
                <a:cxn ang="0">
                  <a:pos x="100" y="5"/>
                </a:cxn>
                <a:cxn ang="0">
                  <a:pos x="100" y="5"/>
                </a:cxn>
              </a:cxnLst>
              <a:rect l="0" t="0" r="r" b="b"/>
              <a:pathLst>
                <a:path w="103" h="36">
                  <a:moveTo>
                    <a:pt x="100" y="5"/>
                  </a:moveTo>
                  <a:lnTo>
                    <a:pt x="96" y="2"/>
                  </a:lnTo>
                  <a:lnTo>
                    <a:pt x="96" y="2"/>
                  </a:lnTo>
                  <a:lnTo>
                    <a:pt x="95" y="2"/>
                  </a:lnTo>
                  <a:lnTo>
                    <a:pt x="95" y="2"/>
                  </a:lnTo>
                  <a:lnTo>
                    <a:pt x="90" y="0"/>
                  </a:lnTo>
                  <a:lnTo>
                    <a:pt x="90" y="0"/>
                  </a:lnTo>
                  <a:lnTo>
                    <a:pt x="87" y="0"/>
                  </a:lnTo>
                  <a:lnTo>
                    <a:pt x="87" y="0"/>
                  </a:lnTo>
                  <a:lnTo>
                    <a:pt x="82" y="0"/>
                  </a:lnTo>
                  <a:lnTo>
                    <a:pt x="78" y="0"/>
                  </a:lnTo>
                  <a:lnTo>
                    <a:pt x="73" y="0"/>
                  </a:lnTo>
                  <a:lnTo>
                    <a:pt x="73" y="0"/>
                  </a:lnTo>
                  <a:lnTo>
                    <a:pt x="69" y="0"/>
                  </a:lnTo>
                  <a:lnTo>
                    <a:pt x="64" y="3"/>
                  </a:lnTo>
                  <a:lnTo>
                    <a:pt x="59" y="5"/>
                  </a:lnTo>
                  <a:lnTo>
                    <a:pt x="55" y="10"/>
                  </a:lnTo>
                  <a:lnTo>
                    <a:pt x="52" y="10"/>
                  </a:lnTo>
                  <a:lnTo>
                    <a:pt x="52" y="10"/>
                  </a:lnTo>
                  <a:lnTo>
                    <a:pt x="51" y="10"/>
                  </a:lnTo>
                  <a:lnTo>
                    <a:pt x="51" y="10"/>
                  </a:lnTo>
                  <a:lnTo>
                    <a:pt x="46" y="10"/>
                  </a:lnTo>
                  <a:lnTo>
                    <a:pt x="42" y="10"/>
                  </a:lnTo>
                  <a:lnTo>
                    <a:pt x="37" y="10"/>
                  </a:lnTo>
                  <a:lnTo>
                    <a:pt x="37" y="15"/>
                  </a:lnTo>
                  <a:lnTo>
                    <a:pt x="32" y="13"/>
                  </a:lnTo>
                  <a:lnTo>
                    <a:pt x="28" y="13"/>
                  </a:lnTo>
                  <a:lnTo>
                    <a:pt x="23" y="13"/>
                  </a:lnTo>
                  <a:lnTo>
                    <a:pt x="19" y="13"/>
                  </a:lnTo>
                  <a:lnTo>
                    <a:pt x="14" y="8"/>
                  </a:lnTo>
                  <a:lnTo>
                    <a:pt x="10" y="8"/>
                  </a:lnTo>
                  <a:lnTo>
                    <a:pt x="5" y="5"/>
                  </a:lnTo>
                  <a:lnTo>
                    <a:pt x="0" y="5"/>
                  </a:lnTo>
                  <a:lnTo>
                    <a:pt x="0" y="5"/>
                  </a:lnTo>
                  <a:lnTo>
                    <a:pt x="0" y="5"/>
                  </a:lnTo>
                  <a:lnTo>
                    <a:pt x="0" y="5"/>
                  </a:lnTo>
                  <a:lnTo>
                    <a:pt x="1" y="8"/>
                  </a:lnTo>
                  <a:lnTo>
                    <a:pt x="1" y="8"/>
                  </a:lnTo>
                  <a:lnTo>
                    <a:pt x="5" y="13"/>
                  </a:lnTo>
                  <a:lnTo>
                    <a:pt x="6" y="15"/>
                  </a:lnTo>
                  <a:lnTo>
                    <a:pt x="11" y="20"/>
                  </a:lnTo>
                  <a:lnTo>
                    <a:pt x="14" y="20"/>
                  </a:lnTo>
                  <a:lnTo>
                    <a:pt x="19" y="25"/>
                  </a:lnTo>
                  <a:lnTo>
                    <a:pt x="24" y="25"/>
                  </a:lnTo>
                  <a:lnTo>
                    <a:pt x="31" y="30"/>
                  </a:lnTo>
                  <a:lnTo>
                    <a:pt x="36" y="30"/>
                  </a:lnTo>
                  <a:lnTo>
                    <a:pt x="44" y="33"/>
                  </a:lnTo>
                  <a:lnTo>
                    <a:pt x="51" y="33"/>
                  </a:lnTo>
                  <a:lnTo>
                    <a:pt x="60" y="36"/>
                  </a:lnTo>
                  <a:lnTo>
                    <a:pt x="60" y="34"/>
                  </a:lnTo>
                  <a:lnTo>
                    <a:pt x="60" y="34"/>
                  </a:lnTo>
                  <a:lnTo>
                    <a:pt x="60" y="34"/>
                  </a:lnTo>
                  <a:lnTo>
                    <a:pt x="64" y="34"/>
                  </a:lnTo>
                  <a:lnTo>
                    <a:pt x="64" y="33"/>
                  </a:lnTo>
                  <a:lnTo>
                    <a:pt x="69" y="33"/>
                  </a:lnTo>
                  <a:lnTo>
                    <a:pt x="70" y="33"/>
                  </a:lnTo>
                  <a:lnTo>
                    <a:pt x="75" y="33"/>
                  </a:lnTo>
                  <a:lnTo>
                    <a:pt x="75" y="28"/>
                  </a:lnTo>
                  <a:lnTo>
                    <a:pt x="80" y="28"/>
                  </a:lnTo>
                  <a:lnTo>
                    <a:pt x="83" y="28"/>
                  </a:lnTo>
                  <a:lnTo>
                    <a:pt x="88" y="28"/>
                  </a:lnTo>
                  <a:lnTo>
                    <a:pt x="88" y="23"/>
                  </a:lnTo>
                  <a:lnTo>
                    <a:pt x="93" y="23"/>
                  </a:lnTo>
                  <a:lnTo>
                    <a:pt x="95" y="21"/>
                  </a:lnTo>
                  <a:lnTo>
                    <a:pt x="100" y="21"/>
                  </a:lnTo>
                  <a:lnTo>
                    <a:pt x="100" y="18"/>
                  </a:lnTo>
                  <a:lnTo>
                    <a:pt x="100" y="18"/>
                  </a:lnTo>
                  <a:lnTo>
                    <a:pt x="100" y="18"/>
                  </a:lnTo>
                  <a:lnTo>
                    <a:pt x="100" y="18"/>
                  </a:lnTo>
                  <a:lnTo>
                    <a:pt x="100" y="13"/>
                  </a:lnTo>
                  <a:lnTo>
                    <a:pt x="100" y="13"/>
                  </a:lnTo>
                  <a:lnTo>
                    <a:pt x="100" y="13"/>
                  </a:lnTo>
                  <a:lnTo>
                    <a:pt x="103" y="13"/>
                  </a:lnTo>
                  <a:lnTo>
                    <a:pt x="103" y="8"/>
                  </a:lnTo>
                  <a:lnTo>
                    <a:pt x="103" y="8"/>
                  </a:lnTo>
                  <a:lnTo>
                    <a:pt x="103" y="8"/>
                  </a:lnTo>
                  <a:lnTo>
                    <a:pt x="103" y="8"/>
                  </a:lnTo>
                  <a:lnTo>
                    <a:pt x="100" y="5"/>
                  </a:lnTo>
                  <a:lnTo>
                    <a:pt x="100" y="5"/>
                  </a:lnTo>
                  <a:lnTo>
                    <a:pt x="100" y="5"/>
                  </a:lnTo>
                  <a:lnTo>
                    <a:pt x="100" y="5"/>
                  </a:lnTo>
                  <a:lnTo>
                    <a:pt x="10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1" name="Freeform 81"/>
            <p:cNvSpPr>
              <a:spLocks/>
            </p:cNvSpPr>
            <p:nvPr/>
          </p:nvSpPr>
          <p:spPr bwMode="auto">
            <a:xfrm>
              <a:off x="4452938" y="4143376"/>
              <a:ext cx="47625" cy="28575"/>
            </a:xfrm>
            <a:custGeom>
              <a:avLst/>
              <a:gdLst/>
              <a:ahLst/>
              <a:cxnLst>
                <a:cxn ang="0">
                  <a:pos x="0" y="18"/>
                </a:cxn>
                <a:cxn ang="0">
                  <a:pos x="0" y="17"/>
                </a:cxn>
                <a:cxn ang="0">
                  <a:pos x="0" y="17"/>
                </a:cxn>
                <a:cxn ang="0">
                  <a:pos x="0" y="17"/>
                </a:cxn>
                <a:cxn ang="0">
                  <a:pos x="2" y="17"/>
                </a:cxn>
                <a:cxn ang="0">
                  <a:pos x="2" y="17"/>
                </a:cxn>
                <a:cxn ang="0">
                  <a:pos x="5" y="17"/>
                </a:cxn>
                <a:cxn ang="0">
                  <a:pos x="5" y="17"/>
                </a:cxn>
                <a:cxn ang="0">
                  <a:pos x="10" y="17"/>
                </a:cxn>
                <a:cxn ang="0">
                  <a:pos x="10" y="13"/>
                </a:cxn>
                <a:cxn ang="0">
                  <a:pos x="15" y="13"/>
                </a:cxn>
                <a:cxn ang="0">
                  <a:pos x="15" y="13"/>
                </a:cxn>
                <a:cxn ang="0">
                  <a:pos x="20" y="13"/>
                </a:cxn>
                <a:cxn ang="0">
                  <a:pos x="20" y="13"/>
                </a:cxn>
                <a:cxn ang="0">
                  <a:pos x="25" y="13"/>
                </a:cxn>
                <a:cxn ang="0">
                  <a:pos x="25" y="13"/>
                </a:cxn>
                <a:cxn ang="0">
                  <a:pos x="30" y="13"/>
                </a:cxn>
                <a:cxn ang="0">
                  <a:pos x="30" y="2"/>
                </a:cxn>
                <a:cxn ang="0">
                  <a:pos x="27" y="0"/>
                </a:cxn>
                <a:cxn ang="0">
                  <a:pos x="27" y="0"/>
                </a:cxn>
                <a:cxn ang="0">
                  <a:pos x="27" y="0"/>
                </a:cxn>
                <a:cxn ang="0">
                  <a:pos x="27" y="0"/>
                </a:cxn>
                <a:cxn ang="0">
                  <a:pos x="22" y="0"/>
                </a:cxn>
                <a:cxn ang="0">
                  <a:pos x="22" y="0"/>
                </a:cxn>
                <a:cxn ang="0">
                  <a:pos x="22" y="0"/>
                </a:cxn>
                <a:cxn ang="0">
                  <a:pos x="22" y="0"/>
                </a:cxn>
                <a:cxn ang="0">
                  <a:pos x="17" y="0"/>
                </a:cxn>
                <a:cxn ang="0">
                  <a:pos x="17" y="0"/>
                </a:cxn>
                <a:cxn ang="0">
                  <a:pos x="12" y="0"/>
                </a:cxn>
                <a:cxn ang="0">
                  <a:pos x="12" y="4"/>
                </a:cxn>
                <a:cxn ang="0">
                  <a:pos x="7" y="4"/>
                </a:cxn>
                <a:cxn ang="0">
                  <a:pos x="5" y="7"/>
                </a:cxn>
                <a:cxn ang="0">
                  <a:pos x="0" y="8"/>
                </a:cxn>
                <a:cxn ang="0">
                  <a:pos x="0" y="13"/>
                </a:cxn>
                <a:cxn ang="0">
                  <a:pos x="0" y="18"/>
                </a:cxn>
                <a:cxn ang="0">
                  <a:pos x="0" y="18"/>
                </a:cxn>
              </a:cxnLst>
              <a:rect l="0" t="0" r="r" b="b"/>
              <a:pathLst>
                <a:path w="30" h="18">
                  <a:moveTo>
                    <a:pt x="0" y="18"/>
                  </a:moveTo>
                  <a:lnTo>
                    <a:pt x="0" y="17"/>
                  </a:lnTo>
                  <a:lnTo>
                    <a:pt x="0" y="17"/>
                  </a:lnTo>
                  <a:lnTo>
                    <a:pt x="0" y="17"/>
                  </a:lnTo>
                  <a:lnTo>
                    <a:pt x="2" y="17"/>
                  </a:lnTo>
                  <a:lnTo>
                    <a:pt x="2" y="17"/>
                  </a:lnTo>
                  <a:lnTo>
                    <a:pt x="5" y="17"/>
                  </a:lnTo>
                  <a:lnTo>
                    <a:pt x="5" y="17"/>
                  </a:lnTo>
                  <a:lnTo>
                    <a:pt x="10" y="17"/>
                  </a:lnTo>
                  <a:lnTo>
                    <a:pt x="10" y="13"/>
                  </a:lnTo>
                  <a:lnTo>
                    <a:pt x="15" y="13"/>
                  </a:lnTo>
                  <a:lnTo>
                    <a:pt x="15" y="13"/>
                  </a:lnTo>
                  <a:lnTo>
                    <a:pt x="20" y="13"/>
                  </a:lnTo>
                  <a:lnTo>
                    <a:pt x="20" y="13"/>
                  </a:lnTo>
                  <a:lnTo>
                    <a:pt x="25" y="13"/>
                  </a:lnTo>
                  <a:lnTo>
                    <a:pt x="25" y="13"/>
                  </a:lnTo>
                  <a:lnTo>
                    <a:pt x="30" y="13"/>
                  </a:lnTo>
                  <a:lnTo>
                    <a:pt x="30" y="2"/>
                  </a:lnTo>
                  <a:lnTo>
                    <a:pt x="27" y="0"/>
                  </a:lnTo>
                  <a:lnTo>
                    <a:pt x="27" y="0"/>
                  </a:lnTo>
                  <a:lnTo>
                    <a:pt x="27" y="0"/>
                  </a:lnTo>
                  <a:lnTo>
                    <a:pt x="27" y="0"/>
                  </a:lnTo>
                  <a:lnTo>
                    <a:pt x="22" y="0"/>
                  </a:lnTo>
                  <a:lnTo>
                    <a:pt x="22" y="0"/>
                  </a:lnTo>
                  <a:lnTo>
                    <a:pt x="22" y="0"/>
                  </a:lnTo>
                  <a:lnTo>
                    <a:pt x="22" y="0"/>
                  </a:lnTo>
                  <a:lnTo>
                    <a:pt x="17" y="0"/>
                  </a:lnTo>
                  <a:lnTo>
                    <a:pt x="17" y="0"/>
                  </a:lnTo>
                  <a:lnTo>
                    <a:pt x="12" y="0"/>
                  </a:lnTo>
                  <a:lnTo>
                    <a:pt x="12" y="4"/>
                  </a:lnTo>
                  <a:lnTo>
                    <a:pt x="7" y="4"/>
                  </a:lnTo>
                  <a:lnTo>
                    <a:pt x="5" y="7"/>
                  </a:lnTo>
                  <a:lnTo>
                    <a:pt x="0" y="8"/>
                  </a:lnTo>
                  <a:lnTo>
                    <a:pt x="0" y="13"/>
                  </a:lnTo>
                  <a:lnTo>
                    <a:pt x="0" y="18"/>
                  </a:lnTo>
                  <a:lnTo>
                    <a:pt x="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2" name="Freeform 82"/>
            <p:cNvSpPr>
              <a:spLocks/>
            </p:cNvSpPr>
            <p:nvPr/>
          </p:nvSpPr>
          <p:spPr bwMode="auto">
            <a:xfrm>
              <a:off x="4419600" y="4203701"/>
              <a:ext cx="88900" cy="7938"/>
            </a:xfrm>
            <a:custGeom>
              <a:avLst/>
              <a:gdLst/>
              <a:ahLst/>
              <a:cxnLst>
                <a:cxn ang="0">
                  <a:pos x="0" y="0"/>
                </a:cxn>
                <a:cxn ang="0">
                  <a:pos x="0" y="0"/>
                </a:cxn>
                <a:cxn ang="0">
                  <a:pos x="0" y="0"/>
                </a:cxn>
                <a:cxn ang="0">
                  <a:pos x="0" y="0"/>
                </a:cxn>
                <a:cxn ang="0">
                  <a:pos x="5" y="0"/>
                </a:cxn>
                <a:cxn ang="0">
                  <a:pos x="7" y="0"/>
                </a:cxn>
                <a:cxn ang="0">
                  <a:pos x="12" y="0"/>
                </a:cxn>
                <a:cxn ang="0">
                  <a:pos x="16" y="0"/>
                </a:cxn>
                <a:cxn ang="0">
                  <a:pos x="21" y="3"/>
                </a:cxn>
                <a:cxn ang="0">
                  <a:pos x="23" y="3"/>
                </a:cxn>
                <a:cxn ang="0">
                  <a:pos x="28" y="3"/>
                </a:cxn>
                <a:cxn ang="0">
                  <a:pos x="33" y="3"/>
                </a:cxn>
                <a:cxn ang="0">
                  <a:pos x="38" y="3"/>
                </a:cxn>
                <a:cxn ang="0">
                  <a:pos x="41" y="0"/>
                </a:cxn>
                <a:cxn ang="0">
                  <a:pos x="46" y="0"/>
                </a:cxn>
                <a:cxn ang="0">
                  <a:pos x="51" y="0"/>
                </a:cxn>
                <a:cxn ang="0">
                  <a:pos x="56" y="0"/>
                </a:cxn>
                <a:cxn ang="0">
                  <a:pos x="52" y="0"/>
                </a:cxn>
                <a:cxn ang="0">
                  <a:pos x="52" y="0"/>
                </a:cxn>
                <a:cxn ang="0">
                  <a:pos x="51" y="0"/>
                </a:cxn>
                <a:cxn ang="0">
                  <a:pos x="51" y="0"/>
                </a:cxn>
                <a:cxn ang="0">
                  <a:pos x="46" y="0"/>
                </a:cxn>
                <a:cxn ang="0">
                  <a:pos x="46" y="0"/>
                </a:cxn>
                <a:cxn ang="0">
                  <a:pos x="41" y="0"/>
                </a:cxn>
                <a:cxn ang="0">
                  <a:pos x="41" y="5"/>
                </a:cxn>
                <a:cxn ang="0">
                  <a:pos x="36" y="5"/>
                </a:cxn>
                <a:cxn ang="0">
                  <a:pos x="31" y="5"/>
                </a:cxn>
                <a:cxn ang="0">
                  <a:pos x="26" y="5"/>
                </a:cxn>
                <a:cxn ang="0">
                  <a:pos x="23" y="5"/>
                </a:cxn>
                <a:cxn ang="0">
                  <a:pos x="15" y="2"/>
                </a:cxn>
                <a:cxn ang="0">
                  <a:pos x="10" y="2"/>
                </a:cxn>
                <a:cxn ang="0">
                  <a:pos x="5" y="0"/>
                </a:cxn>
                <a:cxn ang="0">
                  <a:pos x="0" y="0"/>
                </a:cxn>
                <a:cxn ang="0">
                  <a:pos x="0" y="0"/>
                </a:cxn>
              </a:cxnLst>
              <a:rect l="0" t="0" r="r" b="b"/>
              <a:pathLst>
                <a:path w="56" h="5">
                  <a:moveTo>
                    <a:pt x="0" y="0"/>
                  </a:moveTo>
                  <a:lnTo>
                    <a:pt x="0" y="0"/>
                  </a:lnTo>
                  <a:lnTo>
                    <a:pt x="0" y="0"/>
                  </a:lnTo>
                  <a:lnTo>
                    <a:pt x="0" y="0"/>
                  </a:lnTo>
                  <a:lnTo>
                    <a:pt x="5" y="0"/>
                  </a:lnTo>
                  <a:lnTo>
                    <a:pt x="7" y="0"/>
                  </a:lnTo>
                  <a:lnTo>
                    <a:pt x="12" y="0"/>
                  </a:lnTo>
                  <a:lnTo>
                    <a:pt x="16" y="0"/>
                  </a:lnTo>
                  <a:lnTo>
                    <a:pt x="21" y="3"/>
                  </a:lnTo>
                  <a:lnTo>
                    <a:pt x="23" y="3"/>
                  </a:lnTo>
                  <a:lnTo>
                    <a:pt x="28" y="3"/>
                  </a:lnTo>
                  <a:lnTo>
                    <a:pt x="33" y="3"/>
                  </a:lnTo>
                  <a:lnTo>
                    <a:pt x="38" y="3"/>
                  </a:lnTo>
                  <a:lnTo>
                    <a:pt x="41" y="0"/>
                  </a:lnTo>
                  <a:lnTo>
                    <a:pt x="46" y="0"/>
                  </a:lnTo>
                  <a:lnTo>
                    <a:pt x="51" y="0"/>
                  </a:lnTo>
                  <a:lnTo>
                    <a:pt x="56" y="0"/>
                  </a:lnTo>
                  <a:lnTo>
                    <a:pt x="52" y="0"/>
                  </a:lnTo>
                  <a:lnTo>
                    <a:pt x="52" y="0"/>
                  </a:lnTo>
                  <a:lnTo>
                    <a:pt x="51" y="0"/>
                  </a:lnTo>
                  <a:lnTo>
                    <a:pt x="51" y="0"/>
                  </a:lnTo>
                  <a:lnTo>
                    <a:pt x="46" y="0"/>
                  </a:lnTo>
                  <a:lnTo>
                    <a:pt x="46" y="0"/>
                  </a:lnTo>
                  <a:lnTo>
                    <a:pt x="41" y="0"/>
                  </a:lnTo>
                  <a:lnTo>
                    <a:pt x="41" y="5"/>
                  </a:lnTo>
                  <a:lnTo>
                    <a:pt x="36" y="5"/>
                  </a:lnTo>
                  <a:lnTo>
                    <a:pt x="31" y="5"/>
                  </a:lnTo>
                  <a:lnTo>
                    <a:pt x="26" y="5"/>
                  </a:lnTo>
                  <a:lnTo>
                    <a:pt x="23" y="5"/>
                  </a:lnTo>
                  <a:lnTo>
                    <a:pt x="15" y="2"/>
                  </a:lnTo>
                  <a:lnTo>
                    <a:pt x="10" y="2"/>
                  </a:lnTo>
                  <a:lnTo>
                    <a:pt x="5"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3" name="Freeform 83"/>
            <p:cNvSpPr>
              <a:spLocks/>
            </p:cNvSpPr>
            <p:nvPr/>
          </p:nvSpPr>
          <p:spPr bwMode="auto">
            <a:xfrm>
              <a:off x="4125913" y="4052888"/>
              <a:ext cx="33338" cy="38100"/>
            </a:xfrm>
            <a:custGeom>
              <a:avLst/>
              <a:gdLst/>
              <a:ahLst/>
              <a:cxnLst>
                <a:cxn ang="0">
                  <a:pos x="21" y="0"/>
                </a:cxn>
                <a:cxn ang="0">
                  <a:pos x="18" y="0"/>
                </a:cxn>
                <a:cxn ang="0">
                  <a:pos x="18" y="0"/>
                </a:cxn>
                <a:cxn ang="0">
                  <a:pos x="18" y="0"/>
                </a:cxn>
                <a:cxn ang="0">
                  <a:pos x="18" y="0"/>
                </a:cxn>
                <a:cxn ang="0">
                  <a:pos x="13" y="0"/>
                </a:cxn>
                <a:cxn ang="0">
                  <a:pos x="13" y="0"/>
                </a:cxn>
                <a:cxn ang="0">
                  <a:pos x="13" y="0"/>
                </a:cxn>
                <a:cxn ang="0">
                  <a:pos x="13" y="5"/>
                </a:cxn>
                <a:cxn ang="0">
                  <a:pos x="11" y="5"/>
                </a:cxn>
                <a:cxn ang="0">
                  <a:pos x="11" y="8"/>
                </a:cxn>
                <a:cxn ang="0">
                  <a:pos x="11" y="8"/>
                </a:cxn>
                <a:cxn ang="0">
                  <a:pos x="11" y="13"/>
                </a:cxn>
                <a:cxn ang="0">
                  <a:pos x="11" y="13"/>
                </a:cxn>
                <a:cxn ang="0">
                  <a:pos x="15" y="18"/>
                </a:cxn>
                <a:cxn ang="0">
                  <a:pos x="16" y="20"/>
                </a:cxn>
                <a:cxn ang="0">
                  <a:pos x="21" y="24"/>
                </a:cxn>
                <a:cxn ang="0">
                  <a:pos x="18" y="23"/>
                </a:cxn>
                <a:cxn ang="0">
                  <a:pos x="18" y="23"/>
                </a:cxn>
                <a:cxn ang="0">
                  <a:pos x="16" y="23"/>
                </a:cxn>
                <a:cxn ang="0">
                  <a:pos x="16" y="23"/>
                </a:cxn>
                <a:cxn ang="0">
                  <a:pos x="11" y="21"/>
                </a:cxn>
                <a:cxn ang="0">
                  <a:pos x="11" y="21"/>
                </a:cxn>
                <a:cxn ang="0">
                  <a:pos x="8" y="21"/>
                </a:cxn>
                <a:cxn ang="0">
                  <a:pos x="8" y="21"/>
                </a:cxn>
                <a:cxn ang="0">
                  <a:pos x="3" y="16"/>
                </a:cxn>
                <a:cxn ang="0">
                  <a:pos x="3" y="16"/>
                </a:cxn>
                <a:cxn ang="0">
                  <a:pos x="0" y="16"/>
                </a:cxn>
                <a:cxn ang="0">
                  <a:pos x="0" y="16"/>
                </a:cxn>
                <a:cxn ang="0">
                  <a:pos x="0" y="11"/>
                </a:cxn>
                <a:cxn ang="0">
                  <a:pos x="0" y="11"/>
                </a:cxn>
                <a:cxn ang="0">
                  <a:pos x="0" y="10"/>
                </a:cxn>
                <a:cxn ang="0">
                  <a:pos x="1" y="10"/>
                </a:cxn>
                <a:cxn ang="0">
                  <a:pos x="1" y="6"/>
                </a:cxn>
                <a:cxn ang="0">
                  <a:pos x="1" y="6"/>
                </a:cxn>
                <a:cxn ang="0">
                  <a:pos x="1" y="6"/>
                </a:cxn>
                <a:cxn ang="0">
                  <a:pos x="1" y="6"/>
                </a:cxn>
                <a:cxn ang="0">
                  <a:pos x="1" y="3"/>
                </a:cxn>
                <a:cxn ang="0">
                  <a:pos x="1" y="3"/>
                </a:cxn>
                <a:cxn ang="0">
                  <a:pos x="1" y="3"/>
                </a:cxn>
                <a:cxn ang="0">
                  <a:pos x="3" y="3"/>
                </a:cxn>
                <a:cxn ang="0">
                  <a:pos x="3" y="0"/>
                </a:cxn>
                <a:cxn ang="0">
                  <a:pos x="3" y="0"/>
                </a:cxn>
                <a:cxn ang="0">
                  <a:pos x="3" y="0"/>
                </a:cxn>
                <a:cxn ang="0">
                  <a:pos x="8" y="0"/>
                </a:cxn>
                <a:cxn ang="0">
                  <a:pos x="8" y="0"/>
                </a:cxn>
                <a:cxn ang="0">
                  <a:pos x="13" y="0"/>
                </a:cxn>
                <a:cxn ang="0">
                  <a:pos x="16" y="0"/>
                </a:cxn>
                <a:cxn ang="0">
                  <a:pos x="21" y="0"/>
                </a:cxn>
                <a:cxn ang="0">
                  <a:pos x="21" y="0"/>
                </a:cxn>
              </a:cxnLst>
              <a:rect l="0" t="0" r="r" b="b"/>
              <a:pathLst>
                <a:path w="21" h="24">
                  <a:moveTo>
                    <a:pt x="21" y="0"/>
                  </a:moveTo>
                  <a:lnTo>
                    <a:pt x="18" y="0"/>
                  </a:lnTo>
                  <a:lnTo>
                    <a:pt x="18" y="0"/>
                  </a:lnTo>
                  <a:lnTo>
                    <a:pt x="18" y="0"/>
                  </a:lnTo>
                  <a:lnTo>
                    <a:pt x="18" y="0"/>
                  </a:lnTo>
                  <a:lnTo>
                    <a:pt x="13" y="0"/>
                  </a:lnTo>
                  <a:lnTo>
                    <a:pt x="13" y="0"/>
                  </a:lnTo>
                  <a:lnTo>
                    <a:pt x="13" y="0"/>
                  </a:lnTo>
                  <a:lnTo>
                    <a:pt x="13" y="5"/>
                  </a:lnTo>
                  <a:lnTo>
                    <a:pt x="11" y="5"/>
                  </a:lnTo>
                  <a:lnTo>
                    <a:pt x="11" y="8"/>
                  </a:lnTo>
                  <a:lnTo>
                    <a:pt x="11" y="8"/>
                  </a:lnTo>
                  <a:lnTo>
                    <a:pt x="11" y="13"/>
                  </a:lnTo>
                  <a:lnTo>
                    <a:pt x="11" y="13"/>
                  </a:lnTo>
                  <a:lnTo>
                    <a:pt x="15" y="18"/>
                  </a:lnTo>
                  <a:lnTo>
                    <a:pt x="16" y="20"/>
                  </a:lnTo>
                  <a:lnTo>
                    <a:pt x="21" y="24"/>
                  </a:lnTo>
                  <a:lnTo>
                    <a:pt x="18" y="23"/>
                  </a:lnTo>
                  <a:lnTo>
                    <a:pt x="18" y="23"/>
                  </a:lnTo>
                  <a:lnTo>
                    <a:pt x="16" y="23"/>
                  </a:lnTo>
                  <a:lnTo>
                    <a:pt x="16" y="23"/>
                  </a:lnTo>
                  <a:lnTo>
                    <a:pt x="11" y="21"/>
                  </a:lnTo>
                  <a:lnTo>
                    <a:pt x="11" y="21"/>
                  </a:lnTo>
                  <a:lnTo>
                    <a:pt x="8" y="21"/>
                  </a:lnTo>
                  <a:lnTo>
                    <a:pt x="8" y="21"/>
                  </a:lnTo>
                  <a:lnTo>
                    <a:pt x="3" y="16"/>
                  </a:lnTo>
                  <a:lnTo>
                    <a:pt x="3" y="16"/>
                  </a:lnTo>
                  <a:lnTo>
                    <a:pt x="0" y="16"/>
                  </a:lnTo>
                  <a:lnTo>
                    <a:pt x="0" y="16"/>
                  </a:lnTo>
                  <a:lnTo>
                    <a:pt x="0" y="11"/>
                  </a:lnTo>
                  <a:lnTo>
                    <a:pt x="0" y="11"/>
                  </a:lnTo>
                  <a:lnTo>
                    <a:pt x="0" y="10"/>
                  </a:lnTo>
                  <a:lnTo>
                    <a:pt x="1" y="10"/>
                  </a:lnTo>
                  <a:lnTo>
                    <a:pt x="1" y="6"/>
                  </a:lnTo>
                  <a:lnTo>
                    <a:pt x="1" y="6"/>
                  </a:lnTo>
                  <a:lnTo>
                    <a:pt x="1" y="6"/>
                  </a:lnTo>
                  <a:lnTo>
                    <a:pt x="1" y="6"/>
                  </a:lnTo>
                  <a:lnTo>
                    <a:pt x="1" y="3"/>
                  </a:lnTo>
                  <a:lnTo>
                    <a:pt x="1" y="3"/>
                  </a:lnTo>
                  <a:lnTo>
                    <a:pt x="1" y="3"/>
                  </a:lnTo>
                  <a:lnTo>
                    <a:pt x="3" y="3"/>
                  </a:lnTo>
                  <a:lnTo>
                    <a:pt x="3" y="0"/>
                  </a:lnTo>
                  <a:lnTo>
                    <a:pt x="3" y="0"/>
                  </a:lnTo>
                  <a:lnTo>
                    <a:pt x="3" y="0"/>
                  </a:lnTo>
                  <a:lnTo>
                    <a:pt x="8" y="0"/>
                  </a:lnTo>
                  <a:lnTo>
                    <a:pt x="8" y="0"/>
                  </a:lnTo>
                  <a:lnTo>
                    <a:pt x="13" y="0"/>
                  </a:lnTo>
                  <a:lnTo>
                    <a:pt x="16" y="0"/>
                  </a:lnTo>
                  <a:lnTo>
                    <a:pt x="21" y="0"/>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4" name="Freeform 84"/>
            <p:cNvSpPr>
              <a:spLocks/>
            </p:cNvSpPr>
            <p:nvPr/>
          </p:nvSpPr>
          <p:spPr bwMode="auto">
            <a:xfrm>
              <a:off x="4630738" y="3990976"/>
              <a:ext cx="74613" cy="61913"/>
            </a:xfrm>
            <a:custGeom>
              <a:avLst/>
              <a:gdLst/>
              <a:ahLst/>
              <a:cxnLst>
                <a:cxn ang="0">
                  <a:pos x="8" y="0"/>
                </a:cxn>
                <a:cxn ang="0">
                  <a:pos x="8" y="0"/>
                </a:cxn>
                <a:cxn ang="0">
                  <a:pos x="10" y="1"/>
                </a:cxn>
                <a:cxn ang="0">
                  <a:pos x="15" y="1"/>
                </a:cxn>
                <a:cxn ang="0">
                  <a:pos x="19" y="6"/>
                </a:cxn>
                <a:cxn ang="0">
                  <a:pos x="28" y="6"/>
                </a:cxn>
                <a:cxn ang="0">
                  <a:pos x="33" y="11"/>
                </a:cxn>
                <a:cxn ang="0">
                  <a:pos x="42" y="11"/>
                </a:cxn>
                <a:cxn ang="0">
                  <a:pos x="47" y="14"/>
                </a:cxn>
                <a:cxn ang="0">
                  <a:pos x="47" y="14"/>
                </a:cxn>
                <a:cxn ang="0">
                  <a:pos x="47" y="14"/>
                </a:cxn>
                <a:cxn ang="0">
                  <a:pos x="47" y="14"/>
                </a:cxn>
                <a:cxn ang="0">
                  <a:pos x="47" y="16"/>
                </a:cxn>
                <a:cxn ang="0">
                  <a:pos x="47" y="16"/>
                </a:cxn>
                <a:cxn ang="0">
                  <a:pos x="47" y="16"/>
                </a:cxn>
                <a:cxn ang="0">
                  <a:pos x="47" y="16"/>
                </a:cxn>
                <a:cxn ang="0">
                  <a:pos x="44" y="19"/>
                </a:cxn>
                <a:cxn ang="0">
                  <a:pos x="42" y="19"/>
                </a:cxn>
                <a:cxn ang="0">
                  <a:pos x="38" y="19"/>
                </a:cxn>
                <a:cxn ang="0">
                  <a:pos x="33" y="19"/>
                </a:cxn>
                <a:cxn ang="0">
                  <a:pos x="28" y="21"/>
                </a:cxn>
                <a:cxn ang="0">
                  <a:pos x="18" y="21"/>
                </a:cxn>
                <a:cxn ang="0">
                  <a:pos x="13" y="26"/>
                </a:cxn>
                <a:cxn ang="0">
                  <a:pos x="8" y="34"/>
                </a:cxn>
                <a:cxn ang="0">
                  <a:pos x="5" y="36"/>
                </a:cxn>
                <a:cxn ang="0">
                  <a:pos x="5" y="34"/>
                </a:cxn>
                <a:cxn ang="0">
                  <a:pos x="1" y="29"/>
                </a:cxn>
                <a:cxn ang="0">
                  <a:pos x="1" y="26"/>
                </a:cxn>
                <a:cxn ang="0">
                  <a:pos x="0" y="21"/>
                </a:cxn>
                <a:cxn ang="0">
                  <a:pos x="0" y="13"/>
                </a:cxn>
                <a:cxn ang="0">
                  <a:pos x="0" y="8"/>
                </a:cxn>
                <a:cxn ang="0">
                  <a:pos x="3" y="0"/>
                </a:cxn>
                <a:cxn ang="0">
                  <a:pos x="8" y="0"/>
                </a:cxn>
              </a:cxnLst>
              <a:rect l="0" t="0" r="r" b="b"/>
              <a:pathLst>
                <a:path w="47" h="39">
                  <a:moveTo>
                    <a:pt x="8" y="0"/>
                  </a:moveTo>
                  <a:lnTo>
                    <a:pt x="8" y="0"/>
                  </a:lnTo>
                  <a:lnTo>
                    <a:pt x="8" y="0"/>
                  </a:lnTo>
                  <a:lnTo>
                    <a:pt x="8" y="0"/>
                  </a:lnTo>
                  <a:lnTo>
                    <a:pt x="10" y="1"/>
                  </a:lnTo>
                  <a:lnTo>
                    <a:pt x="10" y="1"/>
                  </a:lnTo>
                  <a:lnTo>
                    <a:pt x="15" y="1"/>
                  </a:lnTo>
                  <a:lnTo>
                    <a:pt x="15" y="1"/>
                  </a:lnTo>
                  <a:lnTo>
                    <a:pt x="19" y="6"/>
                  </a:lnTo>
                  <a:lnTo>
                    <a:pt x="19" y="6"/>
                  </a:lnTo>
                  <a:lnTo>
                    <a:pt x="24" y="6"/>
                  </a:lnTo>
                  <a:lnTo>
                    <a:pt x="28" y="6"/>
                  </a:lnTo>
                  <a:lnTo>
                    <a:pt x="33" y="11"/>
                  </a:lnTo>
                  <a:lnTo>
                    <a:pt x="33" y="11"/>
                  </a:lnTo>
                  <a:lnTo>
                    <a:pt x="38" y="11"/>
                  </a:lnTo>
                  <a:lnTo>
                    <a:pt x="42" y="11"/>
                  </a:lnTo>
                  <a:lnTo>
                    <a:pt x="47" y="14"/>
                  </a:lnTo>
                  <a:lnTo>
                    <a:pt x="47" y="14"/>
                  </a:lnTo>
                  <a:lnTo>
                    <a:pt x="47" y="14"/>
                  </a:lnTo>
                  <a:lnTo>
                    <a:pt x="47" y="14"/>
                  </a:lnTo>
                  <a:lnTo>
                    <a:pt x="47" y="14"/>
                  </a:lnTo>
                  <a:lnTo>
                    <a:pt x="47" y="14"/>
                  </a:lnTo>
                  <a:lnTo>
                    <a:pt x="47" y="14"/>
                  </a:lnTo>
                  <a:lnTo>
                    <a:pt x="47" y="14"/>
                  </a:lnTo>
                  <a:lnTo>
                    <a:pt x="47" y="16"/>
                  </a:lnTo>
                  <a:lnTo>
                    <a:pt x="47" y="16"/>
                  </a:lnTo>
                  <a:lnTo>
                    <a:pt x="47" y="16"/>
                  </a:lnTo>
                  <a:lnTo>
                    <a:pt x="47" y="16"/>
                  </a:lnTo>
                  <a:lnTo>
                    <a:pt x="47" y="16"/>
                  </a:lnTo>
                  <a:lnTo>
                    <a:pt x="47" y="16"/>
                  </a:lnTo>
                  <a:lnTo>
                    <a:pt x="47" y="16"/>
                  </a:lnTo>
                  <a:lnTo>
                    <a:pt x="47" y="16"/>
                  </a:lnTo>
                  <a:lnTo>
                    <a:pt x="47" y="19"/>
                  </a:lnTo>
                  <a:lnTo>
                    <a:pt x="44" y="19"/>
                  </a:lnTo>
                  <a:lnTo>
                    <a:pt x="44" y="19"/>
                  </a:lnTo>
                  <a:lnTo>
                    <a:pt x="42" y="19"/>
                  </a:lnTo>
                  <a:lnTo>
                    <a:pt x="42" y="19"/>
                  </a:lnTo>
                  <a:lnTo>
                    <a:pt x="38" y="19"/>
                  </a:lnTo>
                  <a:lnTo>
                    <a:pt x="38" y="19"/>
                  </a:lnTo>
                  <a:lnTo>
                    <a:pt x="33" y="19"/>
                  </a:lnTo>
                  <a:lnTo>
                    <a:pt x="33" y="21"/>
                  </a:lnTo>
                  <a:lnTo>
                    <a:pt x="28" y="21"/>
                  </a:lnTo>
                  <a:lnTo>
                    <a:pt x="23" y="21"/>
                  </a:lnTo>
                  <a:lnTo>
                    <a:pt x="18" y="21"/>
                  </a:lnTo>
                  <a:lnTo>
                    <a:pt x="18" y="26"/>
                  </a:lnTo>
                  <a:lnTo>
                    <a:pt x="13" y="26"/>
                  </a:lnTo>
                  <a:lnTo>
                    <a:pt x="13" y="31"/>
                  </a:lnTo>
                  <a:lnTo>
                    <a:pt x="8" y="34"/>
                  </a:lnTo>
                  <a:lnTo>
                    <a:pt x="8" y="39"/>
                  </a:lnTo>
                  <a:lnTo>
                    <a:pt x="5" y="36"/>
                  </a:lnTo>
                  <a:lnTo>
                    <a:pt x="5" y="36"/>
                  </a:lnTo>
                  <a:lnTo>
                    <a:pt x="5" y="34"/>
                  </a:lnTo>
                  <a:lnTo>
                    <a:pt x="5" y="34"/>
                  </a:lnTo>
                  <a:lnTo>
                    <a:pt x="1" y="29"/>
                  </a:lnTo>
                  <a:lnTo>
                    <a:pt x="1" y="29"/>
                  </a:lnTo>
                  <a:lnTo>
                    <a:pt x="1" y="26"/>
                  </a:lnTo>
                  <a:lnTo>
                    <a:pt x="1" y="26"/>
                  </a:lnTo>
                  <a:lnTo>
                    <a:pt x="0" y="21"/>
                  </a:lnTo>
                  <a:lnTo>
                    <a:pt x="0" y="18"/>
                  </a:lnTo>
                  <a:lnTo>
                    <a:pt x="0" y="13"/>
                  </a:lnTo>
                  <a:lnTo>
                    <a:pt x="0" y="13"/>
                  </a:lnTo>
                  <a:lnTo>
                    <a:pt x="0" y="8"/>
                  </a:lnTo>
                  <a:lnTo>
                    <a:pt x="1" y="4"/>
                  </a:lnTo>
                  <a:lnTo>
                    <a:pt x="3" y="0"/>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5" name="Freeform 85"/>
            <p:cNvSpPr>
              <a:spLocks/>
            </p:cNvSpPr>
            <p:nvPr/>
          </p:nvSpPr>
          <p:spPr bwMode="auto">
            <a:xfrm>
              <a:off x="4541838" y="3990976"/>
              <a:ext cx="90488" cy="53975"/>
            </a:xfrm>
            <a:custGeom>
              <a:avLst/>
              <a:gdLst/>
              <a:ahLst/>
              <a:cxnLst>
                <a:cxn ang="0">
                  <a:pos x="8" y="0"/>
                </a:cxn>
                <a:cxn ang="0">
                  <a:pos x="57" y="0"/>
                </a:cxn>
                <a:cxn ang="0">
                  <a:pos x="54" y="0"/>
                </a:cxn>
                <a:cxn ang="0">
                  <a:pos x="54" y="0"/>
                </a:cxn>
                <a:cxn ang="0">
                  <a:pos x="54" y="0"/>
                </a:cxn>
                <a:cxn ang="0">
                  <a:pos x="54" y="1"/>
                </a:cxn>
                <a:cxn ang="0">
                  <a:pos x="53" y="1"/>
                </a:cxn>
                <a:cxn ang="0">
                  <a:pos x="53" y="3"/>
                </a:cxn>
                <a:cxn ang="0">
                  <a:pos x="53" y="3"/>
                </a:cxn>
                <a:cxn ang="0">
                  <a:pos x="53" y="8"/>
                </a:cxn>
                <a:cxn ang="0">
                  <a:pos x="53" y="8"/>
                </a:cxn>
                <a:cxn ang="0">
                  <a:pos x="53" y="13"/>
                </a:cxn>
                <a:cxn ang="0">
                  <a:pos x="53" y="14"/>
                </a:cxn>
                <a:cxn ang="0">
                  <a:pos x="53" y="19"/>
                </a:cxn>
                <a:cxn ang="0">
                  <a:pos x="53" y="19"/>
                </a:cxn>
                <a:cxn ang="0">
                  <a:pos x="53" y="24"/>
                </a:cxn>
                <a:cxn ang="0">
                  <a:pos x="53" y="29"/>
                </a:cxn>
                <a:cxn ang="0">
                  <a:pos x="57" y="34"/>
                </a:cxn>
                <a:cxn ang="0">
                  <a:pos x="8" y="34"/>
                </a:cxn>
                <a:cxn ang="0">
                  <a:pos x="5" y="31"/>
                </a:cxn>
                <a:cxn ang="0">
                  <a:pos x="5" y="31"/>
                </a:cxn>
                <a:cxn ang="0">
                  <a:pos x="5" y="31"/>
                </a:cxn>
                <a:cxn ang="0">
                  <a:pos x="5" y="31"/>
                </a:cxn>
                <a:cxn ang="0">
                  <a:pos x="2" y="26"/>
                </a:cxn>
                <a:cxn ang="0">
                  <a:pos x="2" y="26"/>
                </a:cxn>
                <a:cxn ang="0">
                  <a:pos x="2" y="24"/>
                </a:cxn>
                <a:cxn ang="0">
                  <a:pos x="2" y="24"/>
                </a:cxn>
                <a:cxn ang="0">
                  <a:pos x="0" y="19"/>
                </a:cxn>
                <a:cxn ang="0">
                  <a:pos x="0" y="18"/>
                </a:cxn>
                <a:cxn ang="0">
                  <a:pos x="0" y="13"/>
                </a:cxn>
                <a:cxn ang="0">
                  <a:pos x="0" y="13"/>
                </a:cxn>
                <a:cxn ang="0">
                  <a:pos x="0" y="8"/>
                </a:cxn>
                <a:cxn ang="0">
                  <a:pos x="2" y="4"/>
                </a:cxn>
                <a:cxn ang="0">
                  <a:pos x="3" y="0"/>
                </a:cxn>
                <a:cxn ang="0">
                  <a:pos x="8" y="0"/>
                </a:cxn>
                <a:cxn ang="0">
                  <a:pos x="8" y="0"/>
                </a:cxn>
              </a:cxnLst>
              <a:rect l="0" t="0" r="r" b="b"/>
              <a:pathLst>
                <a:path w="57" h="34">
                  <a:moveTo>
                    <a:pt x="8" y="0"/>
                  </a:moveTo>
                  <a:lnTo>
                    <a:pt x="57" y="0"/>
                  </a:lnTo>
                  <a:lnTo>
                    <a:pt x="54" y="0"/>
                  </a:lnTo>
                  <a:lnTo>
                    <a:pt x="54" y="0"/>
                  </a:lnTo>
                  <a:lnTo>
                    <a:pt x="54" y="0"/>
                  </a:lnTo>
                  <a:lnTo>
                    <a:pt x="54" y="1"/>
                  </a:lnTo>
                  <a:lnTo>
                    <a:pt x="53" y="1"/>
                  </a:lnTo>
                  <a:lnTo>
                    <a:pt x="53" y="3"/>
                  </a:lnTo>
                  <a:lnTo>
                    <a:pt x="53" y="3"/>
                  </a:lnTo>
                  <a:lnTo>
                    <a:pt x="53" y="8"/>
                  </a:lnTo>
                  <a:lnTo>
                    <a:pt x="53" y="8"/>
                  </a:lnTo>
                  <a:lnTo>
                    <a:pt x="53" y="13"/>
                  </a:lnTo>
                  <a:lnTo>
                    <a:pt x="53" y="14"/>
                  </a:lnTo>
                  <a:lnTo>
                    <a:pt x="53" y="19"/>
                  </a:lnTo>
                  <a:lnTo>
                    <a:pt x="53" y="19"/>
                  </a:lnTo>
                  <a:lnTo>
                    <a:pt x="53" y="24"/>
                  </a:lnTo>
                  <a:lnTo>
                    <a:pt x="53" y="29"/>
                  </a:lnTo>
                  <a:lnTo>
                    <a:pt x="57" y="34"/>
                  </a:lnTo>
                  <a:lnTo>
                    <a:pt x="8" y="34"/>
                  </a:lnTo>
                  <a:lnTo>
                    <a:pt x="5" y="31"/>
                  </a:lnTo>
                  <a:lnTo>
                    <a:pt x="5" y="31"/>
                  </a:lnTo>
                  <a:lnTo>
                    <a:pt x="5" y="31"/>
                  </a:lnTo>
                  <a:lnTo>
                    <a:pt x="5" y="31"/>
                  </a:lnTo>
                  <a:lnTo>
                    <a:pt x="2" y="26"/>
                  </a:lnTo>
                  <a:lnTo>
                    <a:pt x="2" y="26"/>
                  </a:lnTo>
                  <a:lnTo>
                    <a:pt x="2" y="24"/>
                  </a:lnTo>
                  <a:lnTo>
                    <a:pt x="2" y="24"/>
                  </a:lnTo>
                  <a:lnTo>
                    <a:pt x="0" y="19"/>
                  </a:lnTo>
                  <a:lnTo>
                    <a:pt x="0" y="18"/>
                  </a:lnTo>
                  <a:lnTo>
                    <a:pt x="0" y="13"/>
                  </a:lnTo>
                  <a:lnTo>
                    <a:pt x="0" y="13"/>
                  </a:lnTo>
                  <a:lnTo>
                    <a:pt x="0" y="8"/>
                  </a:lnTo>
                  <a:lnTo>
                    <a:pt x="2" y="4"/>
                  </a:lnTo>
                  <a:lnTo>
                    <a:pt x="3" y="0"/>
                  </a:lnTo>
                  <a:lnTo>
                    <a:pt x="8" y="0"/>
                  </a:lnTo>
                  <a:lnTo>
                    <a:pt x="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6" name="Freeform 86"/>
            <p:cNvSpPr>
              <a:spLocks/>
            </p:cNvSpPr>
            <p:nvPr/>
          </p:nvSpPr>
          <p:spPr bwMode="auto">
            <a:xfrm>
              <a:off x="4541838" y="3990976"/>
              <a:ext cx="90488" cy="53975"/>
            </a:xfrm>
            <a:custGeom>
              <a:avLst/>
              <a:gdLst/>
              <a:ahLst/>
              <a:cxnLst>
                <a:cxn ang="0">
                  <a:pos x="8" y="0"/>
                </a:cxn>
                <a:cxn ang="0">
                  <a:pos x="57" y="0"/>
                </a:cxn>
                <a:cxn ang="0">
                  <a:pos x="54" y="0"/>
                </a:cxn>
                <a:cxn ang="0">
                  <a:pos x="54" y="0"/>
                </a:cxn>
                <a:cxn ang="0">
                  <a:pos x="54" y="0"/>
                </a:cxn>
                <a:cxn ang="0">
                  <a:pos x="54" y="1"/>
                </a:cxn>
                <a:cxn ang="0">
                  <a:pos x="53" y="1"/>
                </a:cxn>
                <a:cxn ang="0">
                  <a:pos x="53" y="3"/>
                </a:cxn>
                <a:cxn ang="0">
                  <a:pos x="53" y="3"/>
                </a:cxn>
                <a:cxn ang="0">
                  <a:pos x="53" y="8"/>
                </a:cxn>
                <a:cxn ang="0">
                  <a:pos x="53" y="8"/>
                </a:cxn>
                <a:cxn ang="0">
                  <a:pos x="53" y="13"/>
                </a:cxn>
                <a:cxn ang="0">
                  <a:pos x="53" y="14"/>
                </a:cxn>
                <a:cxn ang="0">
                  <a:pos x="53" y="19"/>
                </a:cxn>
                <a:cxn ang="0">
                  <a:pos x="53" y="19"/>
                </a:cxn>
                <a:cxn ang="0">
                  <a:pos x="53" y="24"/>
                </a:cxn>
                <a:cxn ang="0">
                  <a:pos x="53" y="29"/>
                </a:cxn>
                <a:cxn ang="0">
                  <a:pos x="57" y="34"/>
                </a:cxn>
                <a:cxn ang="0">
                  <a:pos x="8" y="34"/>
                </a:cxn>
                <a:cxn ang="0">
                  <a:pos x="5" y="31"/>
                </a:cxn>
                <a:cxn ang="0">
                  <a:pos x="5" y="31"/>
                </a:cxn>
                <a:cxn ang="0">
                  <a:pos x="5" y="31"/>
                </a:cxn>
                <a:cxn ang="0">
                  <a:pos x="5" y="31"/>
                </a:cxn>
                <a:cxn ang="0">
                  <a:pos x="2" y="26"/>
                </a:cxn>
                <a:cxn ang="0">
                  <a:pos x="2" y="26"/>
                </a:cxn>
                <a:cxn ang="0">
                  <a:pos x="2" y="24"/>
                </a:cxn>
                <a:cxn ang="0">
                  <a:pos x="2" y="24"/>
                </a:cxn>
                <a:cxn ang="0">
                  <a:pos x="0" y="19"/>
                </a:cxn>
                <a:cxn ang="0">
                  <a:pos x="0" y="18"/>
                </a:cxn>
                <a:cxn ang="0">
                  <a:pos x="0" y="13"/>
                </a:cxn>
                <a:cxn ang="0">
                  <a:pos x="0" y="13"/>
                </a:cxn>
                <a:cxn ang="0">
                  <a:pos x="0" y="8"/>
                </a:cxn>
                <a:cxn ang="0">
                  <a:pos x="2" y="4"/>
                </a:cxn>
                <a:cxn ang="0">
                  <a:pos x="3" y="0"/>
                </a:cxn>
                <a:cxn ang="0">
                  <a:pos x="8" y="0"/>
                </a:cxn>
                <a:cxn ang="0">
                  <a:pos x="8" y="0"/>
                </a:cxn>
              </a:cxnLst>
              <a:rect l="0" t="0" r="r" b="b"/>
              <a:pathLst>
                <a:path w="57" h="34">
                  <a:moveTo>
                    <a:pt x="8" y="0"/>
                  </a:moveTo>
                  <a:lnTo>
                    <a:pt x="57" y="0"/>
                  </a:lnTo>
                  <a:lnTo>
                    <a:pt x="54" y="0"/>
                  </a:lnTo>
                  <a:lnTo>
                    <a:pt x="54" y="0"/>
                  </a:lnTo>
                  <a:lnTo>
                    <a:pt x="54" y="0"/>
                  </a:lnTo>
                  <a:lnTo>
                    <a:pt x="54" y="1"/>
                  </a:lnTo>
                  <a:lnTo>
                    <a:pt x="53" y="1"/>
                  </a:lnTo>
                  <a:lnTo>
                    <a:pt x="53" y="3"/>
                  </a:lnTo>
                  <a:lnTo>
                    <a:pt x="53" y="3"/>
                  </a:lnTo>
                  <a:lnTo>
                    <a:pt x="53" y="8"/>
                  </a:lnTo>
                  <a:lnTo>
                    <a:pt x="53" y="8"/>
                  </a:lnTo>
                  <a:lnTo>
                    <a:pt x="53" y="13"/>
                  </a:lnTo>
                  <a:lnTo>
                    <a:pt x="53" y="14"/>
                  </a:lnTo>
                  <a:lnTo>
                    <a:pt x="53" y="19"/>
                  </a:lnTo>
                  <a:lnTo>
                    <a:pt x="53" y="19"/>
                  </a:lnTo>
                  <a:lnTo>
                    <a:pt x="53" y="24"/>
                  </a:lnTo>
                  <a:lnTo>
                    <a:pt x="53" y="29"/>
                  </a:lnTo>
                  <a:lnTo>
                    <a:pt x="57" y="34"/>
                  </a:lnTo>
                  <a:lnTo>
                    <a:pt x="8" y="34"/>
                  </a:lnTo>
                  <a:lnTo>
                    <a:pt x="5" y="31"/>
                  </a:lnTo>
                  <a:lnTo>
                    <a:pt x="5" y="31"/>
                  </a:lnTo>
                  <a:lnTo>
                    <a:pt x="5" y="31"/>
                  </a:lnTo>
                  <a:lnTo>
                    <a:pt x="5" y="31"/>
                  </a:lnTo>
                  <a:lnTo>
                    <a:pt x="2" y="26"/>
                  </a:lnTo>
                  <a:lnTo>
                    <a:pt x="2" y="26"/>
                  </a:lnTo>
                  <a:lnTo>
                    <a:pt x="2" y="24"/>
                  </a:lnTo>
                  <a:lnTo>
                    <a:pt x="2" y="24"/>
                  </a:lnTo>
                  <a:lnTo>
                    <a:pt x="0" y="19"/>
                  </a:lnTo>
                  <a:lnTo>
                    <a:pt x="0" y="18"/>
                  </a:lnTo>
                  <a:lnTo>
                    <a:pt x="0" y="13"/>
                  </a:lnTo>
                  <a:lnTo>
                    <a:pt x="0" y="13"/>
                  </a:lnTo>
                  <a:lnTo>
                    <a:pt x="0" y="8"/>
                  </a:lnTo>
                  <a:lnTo>
                    <a:pt x="2" y="4"/>
                  </a:lnTo>
                  <a:lnTo>
                    <a:pt x="3" y="0"/>
                  </a:lnTo>
                  <a:lnTo>
                    <a:pt x="8" y="0"/>
                  </a:lnTo>
                  <a:lnTo>
                    <a:pt x="8" y="0"/>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7" name="Freeform 87"/>
            <p:cNvSpPr>
              <a:spLocks/>
            </p:cNvSpPr>
            <p:nvPr/>
          </p:nvSpPr>
          <p:spPr bwMode="auto">
            <a:xfrm>
              <a:off x="4524375" y="3990976"/>
              <a:ext cx="14288" cy="53975"/>
            </a:xfrm>
            <a:custGeom>
              <a:avLst/>
              <a:gdLst/>
              <a:ahLst/>
              <a:cxnLst>
                <a:cxn ang="0">
                  <a:pos x="9" y="31"/>
                </a:cxn>
                <a:cxn ang="0">
                  <a:pos x="9" y="31"/>
                </a:cxn>
                <a:cxn ang="0">
                  <a:pos x="9" y="27"/>
                </a:cxn>
                <a:cxn ang="0">
                  <a:pos x="9" y="27"/>
                </a:cxn>
                <a:cxn ang="0">
                  <a:pos x="9" y="22"/>
                </a:cxn>
                <a:cxn ang="0">
                  <a:pos x="9" y="19"/>
                </a:cxn>
                <a:cxn ang="0">
                  <a:pos x="9" y="14"/>
                </a:cxn>
                <a:cxn ang="0">
                  <a:pos x="9" y="14"/>
                </a:cxn>
                <a:cxn ang="0">
                  <a:pos x="9" y="9"/>
                </a:cxn>
                <a:cxn ang="0">
                  <a:pos x="9" y="9"/>
                </a:cxn>
                <a:cxn ang="0">
                  <a:pos x="9" y="4"/>
                </a:cxn>
                <a:cxn ang="0">
                  <a:pos x="9" y="4"/>
                </a:cxn>
                <a:cxn ang="0">
                  <a:pos x="9" y="0"/>
                </a:cxn>
                <a:cxn ang="0">
                  <a:pos x="9" y="0"/>
                </a:cxn>
                <a:cxn ang="0">
                  <a:pos x="9" y="0"/>
                </a:cxn>
                <a:cxn ang="0">
                  <a:pos x="9" y="0"/>
                </a:cxn>
                <a:cxn ang="0">
                  <a:pos x="5" y="0"/>
                </a:cxn>
                <a:cxn ang="0">
                  <a:pos x="5" y="0"/>
                </a:cxn>
                <a:cxn ang="0">
                  <a:pos x="1" y="0"/>
                </a:cxn>
                <a:cxn ang="0">
                  <a:pos x="1" y="0"/>
                </a:cxn>
                <a:cxn ang="0">
                  <a:pos x="0" y="4"/>
                </a:cxn>
                <a:cxn ang="0">
                  <a:pos x="0" y="4"/>
                </a:cxn>
                <a:cxn ang="0">
                  <a:pos x="0" y="9"/>
                </a:cxn>
                <a:cxn ang="0">
                  <a:pos x="0" y="14"/>
                </a:cxn>
                <a:cxn ang="0">
                  <a:pos x="0" y="19"/>
                </a:cxn>
                <a:cxn ang="0">
                  <a:pos x="0" y="19"/>
                </a:cxn>
                <a:cxn ang="0">
                  <a:pos x="0" y="22"/>
                </a:cxn>
                <a:cxn ang="0">
                  <a:pos x="0" y="22"/>
                </a:cxn>
                <a:cxn ang="0">
                  <a:pos x="1" y="27"/>
                </a:cxn>
                <a:cxn ang="0">
                  <a:pos x="1" y="27"/>
                </a:cxn>
                <a:cxn ang="0">
                  <a:pos x="5" y="31"/>
                </a:cxn>
                <a:cxn ang="0">
                  <a:pos x="5" y="31"/>
                </a:cxn>
                <a:cxn ang="0">
                  <a:pos x="9" y="34"/>
                </a:cxn>
              </a:cxnLst>
              <a:rect l="0" t="0" r="r" b="b"/>
              <a:pathLst>
                <a:path w="9" h="34">
                  <a:moveTo>
                    <a:pt x="9" y="34"/>
                  </a:moveTo>
                  <a:lnTo>
                    <a:pt x="9" y="31"/>
                  </a:lnTo>
                  <a:lnTo>
                    <a:pt x="9" y="31"/>
                  </a:lnTo>
                  <a:lnTo>
                    <a:pt x="9" y="31"/>
                  </a:lnTo>
                  <a:lnTo>
                    <a:pt x="9" y="31"/>
                  </a:lnTo>
                  <a:lnTo>
                    <a:pt x="9" y="27"/>
                  </a:lnTo>
                  <a:lnTo>
                    <a:pt x="9" y="27"/>
                  </a:lnTo>
                  <a:lnTo>
                    <a:pt x="9" y="27"/>
                  </a:lnTo>
                  <a:lnTo>
                    <a:pt x="9" y="27"/>
                  </a:lnTo>
                  <a:lnTo>
                    <a:pt x="9" y="22"/>
                  </a:lnTo>
                  <a:lnTo>
                    <a:pt x="9" y="22"/>
                  </a:lnTo>
                  <a:lnTo>
                    <a:pt x="9" y="19"/>
                  </a:lnTo>
                  <a:lnTo>
                    <a:pt x="9" y="19"/>
                  </a:lnTo>
                  <a:lnTo>
                    <a:pt x="9" y="14"/>
                  </a:lnTo>
                  <a:lnTo>
                    <a:pt x="9" y="14"/>
                  </a:lnTo>
                  <a:lnTo>
                    <a:pt x="9" y="14"/>
                  </a:lnTo>
                  <a:lnTo>
                    <a:pt x="9" y="14"/>
                  </a:lnTo>
                  <a:lnTo>
                    <a:pt x="9" y="9"/>
                  </a:lnTo>
                  <a:lnTo>
                    <a:pt x="9" y="9"/>
                  </a:lnTo>
                  <a:lnTo>
                    <a:pt x="9" y="9"/>
                  </a:lnTo>
                  <a:lnTo>
                    <a:pt x="9" y="9"/>
                  </a:lnTo>
                  <a:lnTo>
                    <a:pt x="9" y="4"/>
                  </a:lnTo>
                  <a:lnTo>
                    <a:pt x="9" y="4"/>
                  </a:lnTo>
                  <a:lnTo>
                    <a:pt x="9" y="4"/>
                  </a:lnTo>
                  <a:lnTo>
                    <a:pt x="9" y="4"/>
                  </a:lnTo>
                  <a:lnTo>
                    <a:pt x="9" y="0"/>
                  </a:lnTo>
                  <a:lnTo>
                    <a:pt x="9" y="0"/>
                  </a:lnTo>
                  <a:lnTo>
                    <a:pt x="9" y="0"/>
                  </a:lnTo>
                  <a:lnTo>
                    <a:pt x="9" y="0"/>
                  </a:lnTo>
                  <a:lnTo>
                    <a:pt x="9" y="0"/>
                  </a:lnTo>
                  <a:lnTo>
                    <a:pt x="9" y="0"/>
                  </a:lnTo>
                  <a:lnTo>
                    <a:pt x="9" y="0"/>
                  </a:lnTo>
                  <a:lnTo>
                    <a:pt x="9" y="0"/>
                  </a:lnTo>
                  <a:lnTo>
                    <a:pt x="5" y="0"/>
                  </a:lnTo>
                  <a:lnTo>
                    <a:pt x="5" y="0"/>
                  </a:lnTo>
                  <a:lnTo>
                    <a:pt x="5" y="0"/>
                  </a:lnTo>
                  <a:lnTo>
                    <a:pt x="5" y="0"/>
                  </a:lnTo>
                  <a:lnTo>
                    <a:pt x="1" y="0"/>
                  </a:lnTo>
                  <a:lnTo>
                    <a:pt x="1" y="0"/>
                  </a:lnTo>
                  <a:lnTo>
                    <a:pt x="1" y="0"/>
                  </a:lnTo>
                  <a:lnTo>
                    <a:pt x="1" y="4"/>
                  </a:lnTo>
                  <a:lnTo>
                    <a:pt x="0" y="4"/>
                  </a:lnTo>
                  <a:lnTo>
                    <a:pt x="0" y="4"/>
                  </a:lnTo>
                  <a:lnTo>
                    <a:pt x="0" y="4"/>
                  </a:lnTo>
                  <a:lnTo>
                    <a:pt x="0" y="9"/>
                  </a:lnTo>
                  <a:lnTo>
                    <a:pt x="0" y="9"/>
                  </a:lnTo>
                  <a:lnTo>
                    <a:pt x="0" y="14"/>
                  </a:lnTo>
                  <a:lnTo>
                    <a:pt x="0" y="14"/>
                  </a:lnTo>
                  <a:lnTo>
                    <a:pt x="0" y="19"/>
                  </a:lnTo>
                  <a:lnTo>
                    <a:pt x="0" y="19"/>
                  </a:lnTo>
                  <a:lnTo>
                    <a:pt x="0" y="19"/>
                  </a:lnTo>
                  <a:lnTo>
                    <a:pt x="0" y="19"/>
                  </a:lnTo>
                  <a:lnTo>
                    <a:pt x="0" y="22"/>
                  </a:lnTo>
                  <a:lnTo>
                    <a:pt x="0" y="22"/>
                  </a:lnTo>
                  <a:lnTo>
                    <a:pt x="0" y="22"/>
                  </a:lnTo>
                  <a:lnTo>
                    <a:pt x="0" y="22"/>
                  </a:lnTo>
                  <a:lnTo>
                    <a:pt x="1" y="27"/>
                  </a:lnTo>
                  <a:lnTo>
                    <a:pt x="1" y="27"/>
                  </a:lnTo>
                  <a:lnTo>
                    <a:pt x="1" y="27"/>
                  </a:lnTo>
                  <a:lnTo>
                    <a:pt x="1" y="27"/>
                  </a:lnTo>
                  <a:lnTo>
                    <a:pt x="5" y="31"/>
                  </a:lnTo>
                  <a:lnTo>
                    <a:pt x="5" y="31"/>
                  </a:lnTo>
                  <a:lnTo>
                    <a:pt x="5" y="31"/>
                  </a:lnTo>
                  <a:lnTo>
                    <a:pt x="5" y="31"/>
                  </a:lnTo>
                  <a:lnTo>
                    <a:pt x="9" y="34"/>
                  </a:lnTo>
                  <a:lnTo>
                    <a:pt x="9"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8" name="Freeform 88"/>
            <p:cNvSpPr>
              <a:spLocks/>
            </p:cNvSpPr>
            <p:nvPr/>
          </p:nvSpPr>
          <p:spPr bwMode="auto">
            <a:xfrm>
              <a:off x="4532313" y="3990976"/>
              <a:ext cx="30163" cy="53975"/>
            </a:xfrm>
            <a:custGeom>
              <a:avLst/>
              <a:gdLst/>
              <a:ahLst/>
              <a:cxnLst>
                <a:cxn ang="0">
                  <a:pos x="4" y="31"/>
                </a:cxn>
                <a:cxn ang="0">
                  <a:pos x="4" y="31"/>
                </a:cxn>
                <a:cxn ang="0">
                  <a:pos x="1" y="29"/>
                </a:cxn>
                <a:cxn ang="0">
                  <a:pos x="1" y="29"/>
                </a:cxn>
                <a:cxn ang="0">
                  <a:pos x="0" y="24"/>
                </a:cxn>
                <a:cxn ang="0">
                  <a:pos x="0" y="24"/>
                </a:cxn>
                <a:cxn ang="0">
                  <a:pos x="0" y="19"/>
                </a:cxn>
                <a:cxn ang="0">
                  <a:pos x="0" y="19"/>
                </a:cxn>
                <a:cxn ang="0">
                  <a:pos x="0" y="14"/>
                </a:cxn>
                <a:cxn ang="0">
                  <a:pos x="0" y="9"/>
                </a:cxn>
                <a:cxn ang="0">
                  <a:pos x="0" y="4"/>
                </a:cxn>
                <a:cxn ang="0">
                  <a:pos x="0" y="4"/>
                </a:cxn>
                <a:cxn ang="0">
                  <a:pos x="1" y="0"/>
                </a:cxn>
                <a:cxn ang="0">
                  <a:pos x="1" y="0"/>
                </a:cxn>
                <a:cxn ang="0">
                  <a:pos x="4" y="0"/>
                </a:cxn>
                <a:cxn ang="0">
                  <a:pos x="4" y="0"/>
                </a:cxn>
                <a:cxn ang="0">
                  <a:pos x="19" y="0"/>
                </a:cxn>
                <a:cxn ang="0">
                  <a:pos x="16" y="0"/>
                </a:cxn>
                <a:cxn ang="0">
                  <a:pos x="16" y="0"/>
                </a:cxn>
                <a:cxn ang="0">
                  <a:pos x="13" y="0"/>
                </a:cxn>
                <a:cxn ang="0">
                  <a:pos x="13" y="3"/>
                </a:cxn>
                <a:cxn ang="0">
                  <a:pos x="9" y="3"/>
                </a:cxn>
                <a:cxn ang="0">
                  <a:pos x="9" y="8"/>
                </a:cxn>
                <a:cxn ang="0">
                  <a:pos x="9" y="13"/>
                </a:cxn>
                <a:cxn ang="0">
                  <a:pos x="9" y="19"/>
                </a:cxn>
                <a:cxn ang="0">
                  <a:pos x="9" y="19"/>
                </a:cxn>
                <a:cxn ang="0">
                  <a:pos x="9" y="19"/>
                </a:cxn>
                <a:cxn ang="0">
                  <a:pos x="9" y="19"/>
                </a:cxn>
                <a:cxn ang="0">
                  <a:pos x="9" y="21"/>
                </a:cxn>
                <a:cxn ang="0">
                  <a:pos x="9" y="21"/>
                </a:cxn>
                <a:cxn ang="0">
                  <a:pos x="13" y="26"/>
                </a:cxn>
                <a:cxn ang="0">
                  <a:pos x="14" y="29"/>
                </a:cxn>
                <a:cxn ang="0">
                  <a:pos x="19" y="34"/>
                </a:cxn>
                <a:cxn ang="0">
                  <a:pos x="9" y="34"/>
                </a:cxn>
              </a:cxnLst>
              <a:rect l="0" t="0" r="r" b="b"/>
              <a:pathLst>
                <a:path w="19" h="34">
                  <a:moveTo>
                    <a:pt x="9" y="34"/>
                  </a:moveTo>
                  <a:lnTo>
                    <a:pt x="4" y="31"/>
                  </a:lnTo>
                  <a:lnTo>
                    <a:pt x="4" y="31"/>
                  </a:lnTo>
                  <a:lnTo>
                    <a:pt x="4" y="31"/>
                  </a:lnTo>
                  <a:lnTo>
                    <a:pt x="4" y="31"/>
                  </a:lnTo>
                  <a:lnTo>
                    <a:pt x="1" y="29"/>
                  </a:lnTo>
                  <a:lnTo>
                    <a:pt x="1" y="29"/>
                  </a:lnTo>
                  <a:lnTo>
                    <a:pt x="1" y="29"/>
                  </a:lnTo>
                  <a:lnTo>
                    <a:pt x="1" y="29"/>
                  </a:lnTo>
                  <a:lnTo>
                    <a:pt x="0" y="24"/>
                  </a:lnTo>
                  <a:lnTo>
                    <a:pt x="0" y="24"/>
                  </a:lnTo>
                  <a:lnTo>
                    <a:pt x="0" y="24"/>
                  </a:lnTo>
                  <a:lnTo>
                    <a:pt x="0" y="24"/>
                  </a:lnTo>
                  <a:lnTo>
                    <a:pt x="0" y="19"/>
                  </a:lnTo>
                  <a:lnTo>
                    <a:pt x="0" y="19"/>
                  </a:lnTo>
                  <a:lnTo>
                    <a:pt x="0" y="19"/>
                  </a:lnTo>
                  <a:lnTo>
                    <a:pt x="0" y="19"/>
                  </a:lnTo>
                  <a:lnTo>
                    <a:pt x="0" y="14"/>
                  </a:lnTo>
                  <a:lnTo>
                    <a:pt x="0" y="14"/>
                  </a:lnTo>
                  <a:lnTo>
                    <a:pt x="0" y="9"/>
                  </a:lnTo>
                  <a:lnTo>
                    <a:pt x="0" y="9"/>
                  </a:lnTo>
                  <a:lnTo>
                    <a:pt x="0" y="4"/>
                  </a:lnTo>
                  <a:lnTo>
                    <a:pt x="0" y="4"/>
                  </a:lnTo>
                  <a:lnTo>
                    <a:pt x="0" y="4"/>
                  </a:lnTo>
                  <a:lnTo>
                    <a:pt x="1" y="4"/>
                  </a:lnTo>
                  <a:lnTo>
                    <a:pt x="1" y="0"/>
                  </a:lnTo>
                  <a:lnTo>
                    <a:pt x="1" y="0"/>
                  </a:lnTo>
                  <a:lnTo>
                    <a:pt x="1" y="0"/>
                  </a:lnTo>
                  <a:lnTo>
                    <a:pt x="4" y="0"/>
                  </a:lnTo>
                  <a:lnTo>
                    <a:pt x="4" y="0"/>
                  </a:lnTo>
                  <a:lnTo>
                    <a:pt x="4" y="0"/>
                  </a:lnTo>
                  <a:lnTo>
                    <a:pt x="4" y="0"/>
                  </a:lnTo>
                  <a:lnTo>
                    <a:pt x="9" y="0"/>
                  </a:lnTo>
                  <a:lnTo>
                    <a:pt x="19" y="0"/>
                  </a:lnTo>
                  <a:lnTo>
                    <a:pt x="16" y="0"/>
                  </a:lnTo>
                  <a:lnTo>
                    <a:pt x="16" y="0"/>
                  </a:lnTo>
                  <a:lnTo>
                    <a:pt x="16" y="0"/>
                  </a:lnTo>
                  <a:lnTo>
                    <a:pt x="16" y="0"/>
                  </a:lnTo>
                  <a:lnTo>
                    <a:pt x="13" y="0"/>
                  </a:lnTo>
                  <a:lnTo>
                    <a:pt x="13" y="0"/>
                  </a:lnTo>
                  <a:lnTo>
                    <a:pt x="13" y="0"/>
                  </a:lnTo>
                  <a:lnTo>
                    <a:pt x="13" y="3"/>
                  </a:lnTo>
                  <a:lnTo>
                    <a:pt x="9" y="3"/>
                  </a:lnTo>
                  <a:lnTo>
                    <a:pt x="9" y="3"/>
                  </a:lnTo>
                  <a:lnTo>
                    <a:pt x="9" y="3"/>
                  </a:lnTo>
                  <a:lnTo>
                    <a:pt x="9" y="8"/>
                  </a:lnTo>
                  <a:lnTo>
                    <a:pt x="9" y="8"/>
                  </a:lnTo>
                  <a:lnTo>
                    <a:pt x="9" y="13"/>
                  </a:lnTo>
                  <a:lnTo>
                    <a:pt x="9" y="14"/>
                  </a:lnTo>
                  <a:lnTo>
                    <a:pt x="9" y="19"/>
                  </a:lnTo>
                  <a:lnTo>
                    <a:pt x="9" y="19"/>
                  </a:lnTo>
                  <a:lnTo>
                    <a:pt x="9" y="19"/>
                  </a:lnTo>
                  <a:lnTo>
                    <a:pt x="9" y="19"/>
                  </a:lnTo>
                  <a:lnTo>
                    <a:pt x="9" y="19"/>
                  </a:lnTo>
                  <a:lnTo>
                    <a:pt x="9" y="19"/>
                  </a:lnTo>
                  <a:lnTo>
                    <a:pt x="9" y="19"/>
                  </a:lnTo>
                  <a:lnTo>
                    <a:pt x="9" y="19"/>
                  </a:lnTo>
                  <a:lnTo>
                    <a:pt x="9" y="21"/>
                  </a:lnTo>
                  <a:lnTo>
                    <a:pt x="9" y="21"/>
                  </a:lnTo>
                  <a:lnTo>
                    <a:pt x="9" y="21"/>
                  </a:lnTo>
                  <a:lnTo>
                    <a:pt x="9" y="21"/>
                  </a:lnTo>
                  <a:lnTo>
                    <a:pt x="13" y="26"/>
                  </a:lnTo>
                  <a:lnTo>
                    <a:pt x="13" y="26"/>
                  </a:lnTo>
                  <a:lnTo>
                    <a:pt x="14" y="29"/>
                  </a:lnTo>
                  <a:lnTo>
                    <a:pt x="14" y="29"/>
                  </a:lnTo>
                  <a:lnTo>
                    <a:pt x="19" y="34"/>
                  </a:lnTo>
                  <a:lnTo>
                    <a:pt x="9" y="34"/>
                  </a:lnTo>
                  <a:lnTo>
                    <a:pt x="9"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9" name="Freeform 89"/>
            <p:cNvSpPr>
              <a:spLocks/>
            </p:cNvSpPr>
            <p:nvPr/>
          </p:nvSpPr>
          <p:spPr bwMode="auto">
            <a:xfrm>
              <a:off x="4532313" y="3990976"/>
              <a:ext cx="30163" cy="53975"/>
            </a:xfrm>
            <a:custGeom>
              <a:avLst/>
              <a:gdLst/>
              <a:ahLst/>
              <a:cxnLst>
                <a:cxn ang="0">
                  <a:pos x="4" y="31"/>
                </a:cxn>
                <a:cxn ang="0">
                  <a:pos x="4" y="31"/>
                </a:cxn>
                <a:cxn ang="0">
                  <a:pos x="1" y="29"/>
                </a:cxn>
                <a:cxn ang="0">
                  <a:pos x="1" y="29"/>
                </a:cxn>
                <a:cxn ang="0">
                  <a:pos x="0" y="24"/>
                </a:cxn>
                <a:cxn ang="0">
                  <a:pos x="0" y="24"/>
                </a:cxn>
                <a:cxn ang="0">
                  <a:pos x="0" y="19"/>
                </a:cxn>
                <a:cxn ang="0">
                  <a:pos x="0" y="19"/>
                </a:cxn>
                <a:cxn ang="0">
                  <a:pos x="0" y="14"/>
                </a:cxn>
                <a:cxn ang="0">
                  <a:pos x="0" y="9"/>
                </a:cxn>
                <a:cxn ang="0">
                  <a:pos x="0" y="4"/>
                </a:cxn>
                <a:cxn ang="0">
                  <a:pos x="0" y="4"/>
                </a:cxn>
                <a:cxn ang="0">
                  <a:pos x="1" y="0"/>
                </a:cxn>
                <a:cxn ang="0">
                  <a:pos x="1" y="0"/>
                </a:cxn>
                <a:cxn ang="0">
                  <a:pos x="4" y="0"/>
                </a:cxn>
                <a:cxn ang="0">
                  <a:pos x="4" y="0"/>
                </a:cxn>
                <a:cxn ang="0">
                  <a:pos x="19" y="0"/>
                </a:cxn>
                <a:cxn ang="0">
                  <a:pos x="16" y="0"/>
                </a:cxn>
                <a:cxn ang="0">
                  <a:pos x="16" y="0"/>
                </a:cxn>
                <a:cxn ang="0">
                  <a:pos x="13" y="0"/>
                </a:cxn>
                <a:cxn ang="0">
                  <a:pos x="13" y="3"/>
                </a:cxn>
                <a:cxn ang="0">
                  <a:pos x="9" y="3"/>
                </a:cxn>
                <a:cxn ang="0">
                  <a:pos x="9" y="8"/>
                </a:cxn>
                <a:cxn ang="0">
                  <a:pos x="9" y="13"/>
                </a:cxn>
                <a:cxn ang="0">
                  <a:pos x="9" y="19"/>
                </a:cxn>
                <a:cxn ang="0">
                  <a:pos x="9" y="19"/>
                </a:cxn>
                <a:cxn ang="0">
                  <a:pos x="9" y="19"/>
                </a:cxn>
                <a:cxn ang="0">
                  <a:pos x="9" y="19"/>
                </a:cxn>
                <a:cxn ang="0">
                  <a:pos x="9" y="21"/>
                </a:cxn>
                <a:cxn ang="0">
                  <a:pos x="9" y="21"/>
                </a:cxn>
                <a:cxn ang="0">
                  <a:pos x="13" y="26"/>
                </a:cxn>
                <a:cxn ang="0">
                  <a:pos x="14" y="29"/>
                </a:cxn>
                <a:cxn ang="0">
                  <a:pos x="19" y="34"/>
                </a:cxn>
                <a:cxn ang="0">
                  <a:pos x="9" y="34"/>
                </a:cxn>
              </a:cxnLst>
              <a:rect l="0" t="0" r="r" b="b"/>
              <a:pathLst>
                <a:path w="19" h="34">
                  <a:moveTo>
                    <a:pt x="9" y="34"/>
                  </a:moveTo>
                  <a:lnTo>
                    <a:pt x="4" y="31"/>
                  </a:lnTo>
                  <a:lnTo>
                    <a:pt x="4" y="31"/>
                  </a:lnTo>
                  <a:lnTo>
                    <a:pt x="4" y="31"/>
                  </a:lnTo>
                  <a:lnTo>
                    <a:pt x="4" y="31"/>
                  </a:lnTo>
                  <a:lnTo>
                    <a:pt x="1" y="29"/>
                  </a:lnTo>
                  <a:lnTo>
                    <a:pt x="1" y="29"/>
                  </a:lnTo>
                  <a:lnTo>
                    <a:pt x="1" y="29"/>
                  </a:lnTo>
                  <a:lnTo>
                    <a:pt x="1" y="29"/>
                  </a:lnTo>
                  <a:lnTo>
                    <a:pt x="0" y="24"/>
                  </a:lnTo>
                  <a:lnTo>
                    <a:pt x="0" y="24"/>
                  </a:lnTo>
                  <a:lnTo>
                    <a:pt x="0" y="24"/>
                  </a:lnTo>
                  <a:lnTo>
                    <a:pt x="0" y="24"/>
                  </a:lnTo>
                  <a:lnTo>
                    <a:pt x="0" y="19"/>
                  </a:lnTo>
                  <a:lnTo>
                    <a:pt x="0" y="19"/>
                  </a:lnTo>
                  <a:lnTo>
                    <a:pt x="0" y="19"/>
                  </a:lnTo>
                  <a:lnTo>
                    <a:pt x="0" y="19"/>
                  </a:lnTo>
                  <a:lnTo>
                    <a:pt x="0" y="14"/>
                  </a:lnTo>
                  <a:lnTo>
                    <a:pt x="0" y="14"/>
                  </a:lnTo>
                  <a:lnTo>
                    <a:pt x="0" y="9"/>
                  </a:lnTo>
                  <a:lnTo>
                    <a:pt x="0" y="9"/>
                  </a:lnTo>
                  <a:lnTo>
                    <a:pt x="0" y="4"/>
                  </a:lnTo>
                  <a:lnTo>
                    <a:pt x="0" y="4"/>
                  </a:lnTo>
                  <a:lnTo>
                    <a:pt x="0" y="4"/>
                  </a:lnTo>
                  <a:lnTo>
                    <a:pt x="1" y="4"/>
                  </a:lnTo>
                  <a:lnTo>
                    <a:pt x="1" y="0"/>
                  </a:lnTo>
                  <a:lnTo>
                    <a:pt x="1" y="0"/>
                  </a:lnTo>
                  <a:lnTo>
                    <a:pt x="1" y="0"/>
                  </a:lnTo>
                  <a:lnTo>
                    <a:pt x="4" y="0"/>
                  </a:lnTo>
                  <a:lnTo>
                    <a:pt x="4" y="0"/>
                  </a:lnTo>
                  <a:lnTo>
                    <a:pt x="4" y="0"/>
                  </a:lnTo>
                  <a:lnTo>
                    <a:pt x="4" y="0"/>
                  </a:lnTo>
                  <a:lnTo>
                    <a:pt x="9" y="0"/>
                  </a:lnTo>
                  <a:lnTo>
                    <a:pt x="19" y="0"/>
                  </a:lnTo>
                  <a:lnTo>
                    <a:pt x="16" y="0"/>
                  </a:lnTo>
                  <a:lnTo>
                    <a:pt x="16" y="0"/>
                  </a:lnTo>
                  <a:lnTo>
                    <a:pt x="16" y="0"/>
                  </a:lnTo>
                  <a:lnTo>
                    <a:pt x="16" y="0"/>
                  </a:lnTo>
                  <a:lnTo>
                    <a:pt x="13" y="0"/>
                  </a:lnTo>
                  <a:lnTo>
                    <a:pt x="13" y="0"/>
                  </a:lnTo>
                  <a:lnTo>
                    <a:pt x="13" y="0"/>
                  </a:lnTo>
                  <a:lnTo>
                    <a:pt x="13" y="3"/>
                  </a:lnTo>
                  <a:lnTo>
                    <a:pt x="9" y="3"/>
                  </a:lnTo>
                  <a:lnTo>
                    <a:pt x="9" y="3"/>
                  </a:lnTo>
                  <a:lnTo>
                    <a:pt x="9" y="3"/>
                  </a:lnTo>
                  <a:lnTo>
                    <a:pt x="9" y="8"/>
                  </a:lnTo>
                  <a:lnTo>
                    <a:pt x="9" y="8"/>
                  </a:lnTo>
                  <a:lnTo>
                    <a:pt x="9" y="13"/>
                  </a:lnTo>
                  <a:lnTo>
                    <a:pt x="9" y="14"/>
                  </a:lnTo>
                  <a:lnTo>
                    <a:pt x="9" y="19"/>
                  </a:lnTo>
                  <a:lnTo>
                    <a:pt x="9" y="19"/>
                  </a:lnTo>
                  <a:lnTo>
                    <a:pt x="9" y="19"/>
                  </a:lnTo>
                  <a:lnTo>
                    <a:pt x="9" y="19"/>
                  </a:lnTo>
                  <a:lnTo>
                    <a:pt x="9" y="19"/>
                  </a:lnTo>
                  <a:lnTo>
                    <a:pt x="9" y="19"/>
                  </a:lnTo>
                  <a:lnTo>
                    <a:pt x="9" y="19"/>
                  </a:lnTo>
                  <a:lnTo>
                    <a:pt x="9" y="19"/>
                  </a:lnTo>
                  <a:lnTo>
                    <a:pt x="9" y="21"/>
                  </a:lnTo>
                  <a:lnTo>
                    <a:pt x="9" y="21"/>
                  </a:lnTo>
                  <a:lnTo>
                    <a:pt x="9" y="21"/>
                  </a:lnTo>
                  <a:lnTo>
                    <a:pt x="9" y="21"/>
                  </a:lnTo>
                  <a:lnTo>
                    <a:pt x="13" y="26"/>
                  </a:lnTo>
                  <a:lnTo>
                    <a:pt x="13" y="26"/>
                  </a:lnTo>
                  <a:lnTo>
                    <a:pt x="14" y="29"/>
                  </a:lnTo>
                  <a:lnTo>
                    <a:pt x="14" y="29"/>
                  </a:lnTo>
                  <a:lnTo>
                    <a:pt x="19" y="34"/>
                  </a:lnTo>
                  <a:lnTo>
                    <a:pt x="9" y="34"/>
                  </a:lnTo>
                  <a:lnTo>
                    <a:pt x="9" y="34"/>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0" name="Line 90"/>
            <p:cNvSpPr>
              <a:spLocks noChangeShapeType="1"/>
            </p:cNvSpPr>
            <p:nvPr/>
          </p:nvSpPr>
          <p:spPr bwMode="auto">
            <a:xfrm>
              <a:off x="4562475" y="3997326"/>
              <a:ext cx="63500"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1" name="Line 91"/>
            <p:cNvSpPr>
              <a:spLocks noChangeShapeType="1"/>
            </p:cNvSpPr>
            <p:nvPr/>
          </p:nvSpPr>
          <p:spPr bwMode="auto">
            <a:xfrm>
              <a:off x="4554538" y="4013201"/>
              <a:ext cx="63500"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2" name="Line 92"/>
            <p:cNvSpPr>
              <a:spLocks noChangeShapeType="1"/>
            </p:cNvSpPr>
            <p:nvPr/>
          </p:nvSpPr>
          <p:spPr bwMode="auto">
            <a:xfrm>
              <a:off x="4554538" y="4021138"/>
              <a:ext cx="63500"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3" name="Line 93"/>
            <p:cNvSpPr>
              <a:spLocks noChangeShapeType="1"/>
            </p:cNvSpPr>
            <p:nvPr/>
          </p:nvSpPr>
          <p:spPr bwMode="auto">
            <a:xfrm>
              <a:off x="4554538" y="4029076"/>
              <a:ext cx="63500"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4" name="Line 94"/>
            <p:cNvSpPr>
              <a:spLocks noChangeShapeType="1"/>
            </p:cNvSpPr>
            <p:nvPr/>
          </p:nvSpPr>
          <p:spPr bwMode="auto">
            <a:xfrm>
              <a:off x="4562475" y="4037013"/>
              <a:ext cx="63500"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5" name="Freeform 95"/>
            <p:cNvSpPr>
              <a:spLocks/>
            </p:cNvSpPr>
            <p:nvPr/>
          </p:nvSpPr>
          <p:spPr bwMode="auto">
            <a:xfrm>
              <a:off x="4625975" y="3983038"/>
              <a:ext cx="17463" cy="69850"/>
            </a:xfrm>
            <a:custGeom>
              <a:avLst/>
              <a:gdLst/>
              <a:ahLst/>
              <a:cxnLst>
                <a:cxn ang="0">
                  <a:pos x="11" y="41"/>
                </a:cxn>
                <a:cxn ang="0">
                  <a:pos x="11" y="41"/>
                </a:cxn>
                <a:cxn ang="0">
                  <a:pos x="11" y="36"/>
                </a:cxn>
                <a:cxn ang="0">
                  <a:pos x="11" y="36"/>
                </a:cxn>
                <a:cxn ang="0">
                  <a:pos x="11" y="31"/>
                </a:cxn>
                <a:cxn ang="0">
                  <a:pos x="11" y="27"/>
                </a:cxn>
                <a:cxn ang="0">
                  <a:pos x="11" y="23"/>
                </a:cxn>
                <a:cxn ang="0">
                  <a:pos x="11" y="19"/>
                </a:cxn>
                <a:cxn ang="0">
                  <a:pos x="11" y="14"/>
                </a:cxn>
                <a:cxn ang="0">
                  <a:pos x="11" y="9"/>
                </a:cxn>
                <a:cxn ang="0">
                  <a:pos x="11" y="5"/>
                </a:cxn>
                <a:cxn ang="0">
                  <a:pos x="11" y="5"/>
                </a:cxn>
                <a:cxn ang="0">
                  <a:pos x="11" y="0"/>
                </a:cxn>
                <a:cxn ang="0">
                  <a:pos x="11" y="0"/>
                </a:cxn>
                <a:cxn ang="0">
                  <a:pos x="11" y="0"/>
                </a:cxn>
                <a:cxn ang="0">
                  <a:pos x="11" y="0"/>
                </a:cxn>
                <a:cxn ang="0">
                  <a:pos x="6" y="0"/>
                </a:cxn>
                <a:cxn ang="0">
                  <a:pos x="6" y="0"/>
                </a:cxn>
                <a:cxn ang="0">
                  <a:pos x="1" y="0"/>
                </a:cxn>
                <a:cxn ang="0">
                  <a:pos x="1" y="0"/>
                </a:cxn>
                <a:cxn ang="0">
                  <a:pos x="0" y="5"/>
                </a:cxn>
                <a:cxn ang="0">
                  <a:pos x="0" y="8"/>
                </a:cxn>
                <a:cxn ang="0">
                  <a:pos x="0" y="13"/>
                </a:cxn>
                <a:cxn ang="0">
                  <a:pos x="0" y="19"/>
                </a:cxn>
                <a:cxn ang="0">
                  <a:pos x="0" y="24"/>
                </a:cxn>
                <a:cxn ang="0">
                  <a:pos x="0" y="24"/>
                </a:cxn>
                <a:cxn ang="0">
                  <a:pos x="0" y="29"/>
                </a:cxn>
                <a:cxn ang="0">
                  <a:pos x="0" y="32"/>
                </a:cxn>
                <a:cxn ang="0">
                  <a:pos x="1" y="37"/>
                </a:cxn>
                <a:cxn ang="0">
                  <a:pos x="1" y="37"/>
                </a:cxn>
                <a:cxn ang="0">
                  <a:pos x="6" y="41"/>
                </a:cxn>
                <a:cxn ang="0">
                  <a:pos x="6" y="41"/>
                </a:cxn>
                <a:cxn ang="0">
                  <a:pos x="11" y="44"/>
                </a:cxn>
              </a:cxnLst>
              <a:rect l="0" t="0" r="r" b="b"/>
              <a:pathLst>
                <a:path w="11" h="44">
                  <a:moveTo>
                    <a:pt x="11" y="44"/>
                  </a:moveTo>
                  <a:lnTo>
                    <a:pt x="11" y="41"/>
                  </a:lnTo>
                  <a:lnTo>
                    <a:pt x="11" y="41"/>
                  </a:lnTo>
                  <a:lnTo>
                    <a:pt x="11" y="41"/>
                  </a:lnTo>
                  <a:lnTo>
                    <a:pt x="11" y="41"/>
                  </a:lnTo>
                  <a:lnTo>
                    <a:pt x="11" y="36"/>
                  </a:lnTo>
                  <a:lnTo>
                    <a:pt x="11" y="36"/>
                  </a:lnTo>
                  <a:lnTo>
                    <a:pt x="11" y="36"/>
                  </a:lnTo>
                  <a:lnTo>
                    <a:pt x="11" y="36"/>
                  </a:lnTo>
                  <a:lnTo>
                    <a:pt x="11" y="31"/>
                  </a:lnTo>
                  <a:lnTo>
                    <a:pt x="11" y="31"/>
                  </a:lnTo>
                  <a:lnTo>
                    <a:pt x="11" y="27"/>
                  </a:lnTo>
                  <a:lnTo>
                    <a:pt x="11" y="27"/>
                  </a:lnTo>
                  <a:lnTo>
                    <a:pt x="11" y="23"/>
                  </a:lnTo>
                  <a:lnTo>
                    <a:pt x="11" y="23"/>
                  </a:lnTo>
                  <a:lnTo>
                    <a:pt x="11" y="19"/>
                  </a:lnTo>
                  <a:lnTo>
                    <a:pt x="11" y="19"/>
                  </a:lnTo>
                  <a:lnTo>
                    <a:pt x="11" y="14"/>
                  </a:lnTo>
                  <a:lnTo>
                    <a:pt x="11" y="14"/>
                  </a:lnTo>
                  <a:lnTo>
                    <a:pt x="11" y="9"/>
                  </a:lnTo>
                  <a:lnTo>
                    <a:pt x="11" y="9"/>
                  </a:lnTo>
                  <a:lnTo>
                    <a:pt x="11" y="5"/>
                  </a:lnTo>
                  <a:lnTo>
                    <a:pt x="11" y="5"/>
                  </a:lnTo>
                  <a:lnTo>
                    <a:pt x="11" y="5"/>
                  </a:lnTo>
                  <a:lnTo>
                    <a:pt x="11" y="5"/>
                  </a:lnTo>
                  <a:lnTo>
                    <a:pt x="11" y="0"/>
                  </a:lnTo>
                  <a:lnTo>
                    <a:pt x="11" y="0"/>
                  </a:lnTo>
                  <a:lnTo>
                    <a:pt x="11" y="0"/>
                  </a:lnTo>
                  <a:lnTo>
                    <a:pt x="11" y="0"/>
                  </a:lnTo>
                  <a:lnTo>
                    <a:pt x="11" y="0"/>
                  </a:lnTo>
                  <a:lnTo>
                    <a:pt x="11" y="0"/>
                  </a:lnTo>
                  <a:lnTo>
                    <a:pt x="11" y="0"/>
                  </a:lnTo>
                  <a:lnTo>
                    <a:pt x="11" y="0"/>
                  </a:lnTo>
                  <a:lnTo>
                    <a:pt x="6" y="0"/>
                  </a:lnTo>
                  <a:lnTo>
                    <a:pt x="6" y="0"/>
                  </a:lnTo>
                  <a:lnTo>
                    <a:pt x="6" y="0"/>
                  </a:lnTo>
                  <a:lnTo>
                    <a:pt x="6" y="0"/>
                  </a:lnTo>
                  <a:lnTo>
                    <a:pt x="1" y="0"/>
                  </a:lnTo>
                  <a:lnTo>
                    <a:pt x="1" y="0"/>
                  </a:lnTo>
                  <a:lnTo>
                    <a:pt x="1" y="0"/>
                  </a:lnTo>
                  <a:lnTo>
                    <a:pt x="1" y="5"/>
                  </a:lnTo>
                  <a:lnTo>
                    <a:pt x="0" y="5"/>
                  </a:lnTo>
                  <a:lnTo>
                    <a:pt x="0" y="8"/>
                  </a:lnTo>
                  <a:lnTo>
                    <a:pt x="0" y="8"/>
                  </a:lnTo>
                  <a:lnTo>
                    <a:pt x="0" y="13"/>
                  </a:lnTo>
                  <a:lnTo>
                    <a:pt x="0" y="13"/>
                  </a:lnTo>
                  <a:lnTo>
                    <a:pt x="0" y="18"/>
                  </a:lnTo>
                  <a:lnTo>
                    <a:pt x="0" y="19"/>
                  </a:lnTo>
                  <a:lnTo>
                    <a:pt x="0" y="24"/>
                  </a:lnTo>
                  <a:lnTo>
                    <a:pt x="0" y="24"/>
                  </a:lnTo>
                  <a:lnTo>
                    <a:pt x="0" y="24"/>
                  </a:lnTo>
                  <a:lnTo>
                    <a:pt x="0" y="24"/>
                  </a:lnTo>
                  <a:lnTo>
                    <a:pt x="0" y="29"/>
                  </a:lnTo>
                  <a:lnTo>
                    <a:pt x="0" y="29"/>
                  </a:lnTo>
                  <a:lnTo>
                    <a:pt x="0" y="32"/>
                  </a:lnTo>
                  <a:lnTo>
                    <a:pt x="0" y="32"/>
                  </a:lnTo>
                  <a:lnTo>
                    <a:pt x="1" y="37"/>
                  </a:lnTo>
                  <a:lnTo>
                    <a:pt x="1" y="37"/>
                  </a:lnTo>
                  <a:lnTo>
                    <a:pt x="1" y="37"/>
                  </a:lnTo>
                  <a:lnTo>
                    <a:pt x="1" y="37"/>
                  </a:lnTo>
                  <a:lnTo>
                    <a:pt x="6" y="41"/>
                  </a:lnTo>
                  <a:lnTo>
                    <a:pt x="6" y="41"/>
                  </a:lnTo>
                  <a:lnTo>
                    <a:pt x="6" y="41"/>
                  </a:lnTo>
                  <a:lnTo>
                    <a:pt x="6" y="41"/>
                  </a:lnTo>
                  <a:lnTo>
                    <a:pt x="11" y="44"/>
                  </a:lnTo>
                  <a:lnTo>
                    <a:pt x="11"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6" name="Freeform 96"/>
            <p:cNvSpPr>
              <a:spLocks/>
            </p:cNvSpPr>
            <p:nvPr/>
          </p:nvSpPr>
          <p:spPr bwMode="auto">
            <a:xfrm>
              <a:off x="4632325" y="3990976"/>
              <a:ext cx="11113" cy="53975"/>
            </a:xfrm>
            <a:custGeom>
              <a:avLst/>
              <a:gdLst/>
              <a:ahLst/>
              <a:cxnLst>
                <a:cxn ang="0">
                  <a:pos x="7" y="0"/>
                </a:cxn>
                <a:cxn ang="0">
                  <a:pos x="4" y="0"/>
                </a:cxn>
                <a:cxn ang="0">
                  <a:pos x="4" y="0"/>
                </a:cxn>
                <a:cxn ang="0">
                  <a:pos x="4" y="0"/>
                </a:cxn>
                <a:cxn ang="0">
                  <a:pos x="4" y="1"/>
                </a:cxn>
                <a:cxn ang="0">
                  <a:pos x="2" y="1"/>
                </a:cxn>
                <a:cxn ang="0">
                  <a:pos x="2" y="6"/>
                </a:cxn>
                <a:cxn ang="0">
                  <a:pos x="2" y="6"/>
                </a:cxn>
                <a:cxn ang="0">
                  <a:pos x="2" y="11"/>
                </a:cxn>
                <a:cxn ang="0">
                  <a:pos x="0" y="11"/>
                </a:cxn>
                <a:cxn ang="0">
                  <a:pos x="0" y="16"/>
                </a:cxn>
                <a:cxn ang="0">
                  <a:pos x="0" y="16"/>
                </a:cxn>
                <a:cxn ang="0">
                  <a:pos x="0" y="21"/>
                </a:cxn>
                <a:cxn ang="0">
                  <a:pos x="0" y="21"/>
                </a:cxn>
                <a:cxn ang="0">
                  <a:pos x="2" y="26"/>
                </a:cxn>
                <a:cxn ang="0">
                  <a:pos x="2" y="29"/>
                </a:cxn>
                <a:cxn ang="0">
                  <a:pos x="7" y="34"/>
                </a:cxn>
                <a:cxn ang="0">
                  <a:pos x="4" y="31"/>
                </a:cxn>
                <a:cxn ang="0">
                  <a:pos x="4" y="31"/>
                </a:cxn>
                <a:cxn ang="0">
                  <a:pos x="4" y="31"/>
                </a:cxn>
                <a:cxn ang="0">
                  <a:pos x="4" y="31"/>
                </a:cxn>
                <a:cxn ang="0">
                  <a:pos x="4" y="29"/>
                </a:cxn>
                <a:cxn ang="0">
                  <a:pos x="4" y="29"/>
                </a:cxn>
                <a:cxn ang="0">
                  <a:pos x="4" y="29"/>
                </a:cxn>
                <a:cxn ang="0">
                  <a:pos x="4" y="29"/>
                </a:cxn>
                <a:cxn ang="0">
                  <a:pos x="0" y="24"/>
                </a:cxn>
                <a:cxn ang="0">
                  <a:pos x="0" y="24"/>
                </a:cxn>
                <a:cxn ang="0">
                  <a:pos x="0" y="21"/>
                </a:cxn>
                <a:cxn ang="0">
                  <a:pos x="0" y="21"/>
                </a:cxn>
                <a:cxn ang="0">
                  <a:pos x="0" y="16"/>
                </a:cxn>
                <a:cxn ang="0">
                  <a:pos x="0" y="16"/>
                </a:cxn>
                <a:cxn ang="0">
                  <a:pos x="0" y="14"/>
                </a:cxn>
                <a:cxn ang="0">
                  <a:pos x="0" y="14"/>
                </a:cxn>
                <a:cxn ang="0">
                  <a:pos x="0" y="11"/>
                </a:cxn>
                <a:cxn ang="0">
                  <a:pos x="0" y="11"/>
                </a:cxn>
                <a:cxn ang="0">
                  <a:pos x="0" y="11"/>
                </a:cxn>
                <a:cxn ang="0">
                  <a:pos x="0" y="11"/>
                </a:cxn>
                <a:cxn ang="0">
                  <a:pos x="0" y="8"/>
                </a:cxn>
                <a:cxn ang="0">
                  <a:pos x="0" y="8"/>
                </a:cxn>
                <a:cxn ang="0">
                  <a:pos x="0" y="8"/>
                </a:cxn>
                <a:cxn ang="0">
                  <a:pos x="0" y="8"/>
                </a:cxn>
                <a:cxn ang="0">
                  <a:pos x="0" y="3"/>
                </a:cxn>
                <a:cxn ang="0">
                  <a:pos x="0" y="3"/>
                </a:cxn>
                <a:cxn ang="0">
                  <a:pos x="0" y="3"/>
                </a:cxn>
                <a:cxn ang="0">
                  <a:pos x="2" y="3"/>
                </a:cxn>
                <a:cxn ang="0">
                  <a:pos x="2" y="0"/>
                </a:cxn>
                <a:cxn ang="0">
                  <a:pos x="2" y="0"/>
                </a:cxn>
                <a:cxn ang="0">
                  <a:pos x="2" y="0"/>
                </a:cxn>
                <a:cxn ang="0">
                  <a:pos x="7" y="0"/>
                </a:cxn>
                <a:cxn ang="0">
                  <a:pos x="7" y="0"/>
                </a:cxn>
              </a:cxnLst>
              <a:rect l="0" t="0" r="r" b="b"/>
              <a:pathLst>
                <a:path w="7" h="34">
                  <a:moveTo>
                    <a:pt x="7" y="0"/>
                  </a:moveTo>
                  <a:lnTo>
                    <a:pt x="4" y="0"/>
                  </a:lnTo>
                  <a:lnTo>
                    <a:pt x="4" y="0"/>
                  </a:lnTo>
                  <a:lnTo>
                    <a:pt x="4" y="0"/>
                  </a:lnTo>
                  <a:lnTo>
                    <a:pt x="4" y="1"/>
                  </a:lnTo>
                  <a:lnTo>
                    <a:pt x="2" y="1"/>
                  </a:lnTo>
                  <a:lnTo>
                    <a:pt x="2" y="6"/>
                  </a:lnTo>
                  <a:lnTo>
                    <a:pt x="2" y="6"/>
                  </a:lnTo>
                  <a:lnTo>
                    <a:pt x="2" y="11"/>
                  </a:lnTo>
                  <a:lnTo>
                    <a:pt x="0" y="11"/>
                  </a:lnTo>
                  <a:lnTo>
                    <a:pt x="0" y="16"/>
                  </a:lnTo>
                  <a:lnTo>
                    <a:pt x="0" y="16"/>
                  </a:lnTo>
                  <a:lnTo>
                    <a:pt x="0" y="21"/>
                  </a:lnTo>
                  <a:lnTo>
                    <a:pt x="0" y="21"/>
                  </a:lnTo>
                  <a:lnTo>
                    <a:pt x="2" y="26"/>
                  </a:lnTo>
                  <a:lnTo>
                    <a:pt x="2" y="29"/>
                  </a:lnTo>
                  <a:lnTo>
                    <a:pt x="7" y="34"/>
                  </a:lnTo>
                  <a:lnTo>
                    <a:pt x="4" y="31"/>
                  </a:lnTo>
                  <a:lnTo>
                    <a:pt x="4" y="31"/>
                  </a:lnTo>
                  <a:lnTo>
                    <a:pt x="4" y="31"/>
                  </a:lnTo>
                  <a:lnTo>
                    <a:pt x="4" y="31"/>
                  </a:lnTo>
                  <a:lnTo>
                    <a:pt x="4" y="29"/>
                  </a:lnTo>
                  <a:lnTo>
                    <a:pt x="4" y="29"/>
                  </a:lnTo>
                  <a:lnTo>
                    <a:pt x="4" y="29"/>
                  </a:lnTo>
                  <a:lnTo>
                    <a:pt x="4" y="29"/>
                  </a:lnTo>
                  <a:lnTo>
                    <a:pt x="0" y="24"/>
                  </a:lnTo>
                  <a:lnTo>
                    <a:pt x="0" y="24"/>
                  </a:lnTo>
                  <a:lnTo>
                    <a:pt x="0" y="21"/>
                  </a:lnTo>
                  <a:lnTo>
                    <a:pt x="0" y="21"/>
                  </a:lnTo>
                  <a:lnTo>
                    <a:pt x="0" y="16"/>
                  </a:lnTo>
                  <a:lnTo>
                    <a:pt x="0" y="16"/>
                  </a:lnTo>
                  <a:lnTo>
                    <a:pt x="0" y="14"/>
                  </a:lnTo>
                  <a:lnTo>
                    <a:pt x="0" y="14"/>
                  </a:lnTo>
                  <a:lnTo>
                    <a:pt x="0" y="11"/>
                  </a:lnTo>
                  <a:lnTo>
                    <a:pt x="0" y="11"/>
                  </a:lnTo>
                  <a:lnTo>
                    <a:pt x="0" y="11"/>
                  </a:lnTo>
                  <a:lnTo>
                    <a:pt x="0" y="11"/>
                  </a:lnTo>
                  <a:lnTo>
                    <a:pt x="0" y="8"/>
                  </a:lnTo>
                  <a:lnTo>
                    <a:pt x="0" y="8"/>
                  </a:lnTo>
                  <a:lnTo>
                    <a:pt x="0" y="8"/>
                  </a:lnTo>
                  <a:lnTo>
                    <a:pt x="0" y="8"/>
                  </a:lnTo>
                  <a:lnTo>
                    <a:pt x="0" y="3"/>
                  </a:lnTo>
                  <a:lnTo>
                    <a:pt x="0" y="3"/>
                  </a:lnTo>
                  <a:lnTo>
                    <a:pt x="0" y="3"/>
                  </a:lnTo>
                  <a:lnTo>
                    <a:pt x="2" y="3"/>
                  </a:lnTo>
                  <a:lnTo>
                    <a:pt x="2" y="0"/>
                  </a:lnTo>
                  <a:lnTo>
                    <a:pt x="2" y="0"/>
                  </a:lnTo>
                  <a:lnTo>
                    <a:pt x="2" y="0"/>
                  </a:lnTo>
                  <a:lnTo>
                    <a:pt x="7" y="0"/>
                  </a:lnTo>
                  <a:lnTo>
                    <a:pt x="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7" name="Freeform 97"/>
            <p:cNvSpPr>
              <a:spLocks/>
            </p:cNvSpPr>
            <p:nvPr/>
          </p:nvSpPr>
          <p:spPr bwMode="auto">
            <a:xfrm>
              <a:off x="4643438" y="3997326"/>
              <a:ext cx="47625" cy="23813"/>
            </a:xfrm>
            <a:custGeom>
              <a:avLst/>
              <a:gdLst/>
              <a:ahLst/>
              <a:cxnLst>
                <a:cxn ang="0">
                  <a:pos x="5" y="0"/>
                </a:cxn>
                <a:cxn ang="0">
                  <a:pos x="5" y="0"/>
                </a:cxn>
                <a:cxn ang="0">
                  <a:pos x="5" y="0"/>
                </a:cxn>
                <a:cxn ang="0">
                  <a:pos x="5" y="0"/>
                </a:cxn>
                <a:cxn ang="0">
                  <a:pos x="5" y="0"/>
                </a:cxn>
                <a:cxn ang="0">
                  <a:pos x="5" y="0"/>
                </a:cxn>
                <a:cxn ang="0">
                  <a:pos x="5" y="0"/>
                </a:cxn>
                <a:cxn ang="0">
                  <a:pos x="5" y="0"/>
                </a:cxn>
                <a:cxn ang="0">
                  <a:pos x="8" y="5"/>
                </a:cxn>
                <a:cxn ang="0">
                  <a:pos x="8" y="5"/>
                </a:cxn>
                <a:cxn ang="0">
                  <a:pos x="11" y="5"/>
                </a:cxn>
                <a:cxn ang="0">
                  <a:pos x="11" y="5"/>
                </a:cxn>
                <a:cxn ang="0">
                  <a:pos x="16" y="10"/>
                </a:cxn>
                <a:cxn ang="0">
                  <a:pos x="16" y="10"/>
                </a:cxn>
                <a:cxn ang="0">
                  <a:pos x="21" y="10"/>
                </a:cxn>
                <a:cxn ang="0">
                  <a:pos x="25" y="10"/>
                </a:cxn>
                <a:cxn ang="0">
                  <a:pos x="30" y="15"/>
                </a:cxn>
                <a:cxn ang="0">
                  <a:pos x="26" y="14"/>
                </a:cxn>
                <a:cxn ang="0">
                  <a:pos x="26" y="14"/>
                </a:cxn>
                <a:cxn ang="0">
                  <a:pos x="25" y="14"/>
                </a:cxn>
                <a:cxn ang="0">
                  <a:pos x="25" y="14"/>
                </a:cxn>
                <a:cxn ang="0">
                  <a:pos x="20" y="14"/>
                </a:cxn>
                <a:cxn ang="0">
                  <a:pos x="20" y="14"/>
                </a:cxn>
                <a:cxn ang="0">
                  <a:pos x="18" y="14"/>
                </a:cxn>
                <a:cxn ang="0">
                  <a:pos x="18" y="14"/>
                </a:cxn>
                <a:cxn ang="0">
                  <a:pos x="13" y="9"/>
                </a:cxn>
                <a:cxn ang="0">
                  <a:pos x="13" y="9"/>
                </a:cxn>
                <a:cxn ang="0">
                  <a:pos x="8" y="9"/>
                </a:cxn>
                <a:cxn ang="0">
                  <a:pos x="8" y="9"/>
                </a:cxn>
                <a:cxn ang="0">
                  <a:pos x="3" y="5"/>
                </a:cxn>
                <a:cxn ang="0">
                  <a:pos x="3" y="5"/>
                </a:cxn>
                <a:cxn ang="0">
                  <a:pos x="0" y="5"/>
                </a:cxn>
                <a:cxn ang="0">
                  <a:pos x="0" y="5"/>
                </a:cxn>
                <a:cxn ang="0">
                  <a:pos x="0" y="2"/>
                </a:cxn>
                <a:cxn ang="0">
                  <a:pos x="0" y="2"/>
                </a:cxn>
                <a:cxn ang="0">
                  <a:pos x="0" y="2"/>
                </a:cxn>
                <a:cxn ang="0">
                  <a:pos x="0" y="2"/>
                </a:cxn>
                <a:cxn ang="0">
                  <a:pos x="0" y="2"/>
                </a:cxn>
                <a:cxn ang="0">
                  <a:pos x="0" y="2"/>
                </a:cxn>
                <a:cxn ang="0">
                  <a:pos x="0" y="2"/>
                </a:cxn>
                <a:cxn ang="0">
                  <a:pos x="0" y="2"/>
                </a:cxn>
                <a:cxn ang="0">
                  <a:pos x="0" y="0"/>
                </a:cxn>
                <a:cxn ang="0">
                  <a:pos x="0" y="0"/>
                </a:cxn>
                <a:cxn ang="0">
                  <a:pos x="0" y="0"/>
                </a:cxn>
                <a:cxn ang="0">
                  <a:pos x="0" y="0"/>
                </a:cxn>
                <a:cxn ang="0">
                  <a:pos x="0" y="0"/>
                </a:cxn>
                <a:cxn ang="0">
                  <a:pos x="0" y="0"/>
                </a:cxn>
                <a:cxn ang="0">
                  <a:pos x="0" y="0"/>
                </a:cxn>
                <a:cxn ang="0">
                  <a:pos x="5" y="0"/>
                </a:cxn>
                <a:cxn ang="0">
                  <a:pos x="5" y="0"/>
                </a:cxn>
              </a:cxnLst>
              <a:rect l="0" t="0" r="r" b="b"/>
              <a:pathLst>
                <a:path w="30" h="15">
                  <a:moveTo>
                    <a:pt x="5" y="0"/>
                  </a:moveTo>
                  <a:lnTo>
                    <a:pt x="5" y="0"/>
                  </a:lnTo>
                  <a:lnTo>
                    <a:pt x="5" y="0"/>
                  </a:lnTo>
                  <a:lnTo>
                    <a:pt x="5" y="0"/>
                  </a:lnTo>
                  <a:lnTo>
                    <a:pt x="5" y="0"/>
                  </a:lnTo>
                  <a:lnTo>
                    <a:pt x="5" y="0"/>
                  </a:lnTo>
                  <a:lnTo>
                    <a:pt x="5" y="0"/>
                  </a:lnTo>
                  <a:lnTo>
                    <a:pt x="5" y="0"/>
                  </a:lnTo>
                  <a:lnTo>
                    <a:pt x="8" y="5"/>
                  </a:lnTo>
                  <a:lnTo>
                    <a:pt x="8" y="5"/>
                  </a:lnTo>
                  <a:lnTo>
                    <a:pt x="11" y="5"/>
                  </a:lnTo>
                  <a:lnTo>
                    <a:pt x="11" y="5"/>
                  </a:lnTo>
                  <a:lnTo>
                    <a:pt x="16" y="10"/>
                  </a:lnTo>
                  <a:lnTo>
                    <a:pt x="16" y="10"/>
                  </a:lnTo>
                  <a:lnTo>
                    <a:pt x="21" y="10"/>
                  </a:lnTo>
                  <a:lnTo>
                    <a:pt x="25" y="10"/>
                  </a:lnTo>
                  <a:lnTo>
                    <a:pt x="30" y="15"/>
                  </a:lnTo>
                  <a:lnTo>
                    <a:pt x="26" y="14"/>
                  </a:lnTo>
                  <a:lnTo>
                    <a:pt x="26" y="14"/>
                  </a:lnTo>
                  <a:lnTo>
                    <a:pt x="25" y="14"/>
                  </a:lnTo>
                  <a:lnTo>
                    <a:pt x="25" y="14"/>
                  </a:lnTo>
                  <a:lnTo>
                    <a:pt x="20" y="14"/>
                  </a:lnTo>
                  <a:lnTo>
                    <a:pt x="20" y="14"/>
                  </a:lnTo>
                  <a:lnTo>
                    <a:pt x="18" y="14"/>
                  </a:lnTo>
                  <a:lnTo>
                    <a:pt x="18" y="14"/>
                  </a:lnTo>
                  <a:lnTo>
                    <a:pt x="13" y="9"/>
                  </a:lnTo>
                  <a:lnTo>
                    <a:pt x="13" y="9"/>
                  </a:lnTo>
                  <a:lnTo>
                    <a:pt x="8" y="9"/>
                  </a:lnTo>
                  <a:lnTo>
                    <a:pt x="8" y="9"/>
                  </a:lnTo>
                  <a:lnTo>
                    <a:pt x="3" y="5"/>
                  </a:lnTo>
                  <a:lnTo>
                    <a:pt x="3" y="5"/>
                  </a:lnTo>
                  <a:lnTo>
                    <a:pt x="0" y="5"/>
                  </a:lnTo>
                  <a:lnTo>
                    <a:pt x="0" y="5"/>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8" name="Freeform 98"/>
            <p:cNvSpPr>
              <a:spLocks/>
            </p:cNvSpPr>
            <p:nvPr/>
          </p:nvSpPr>
          <p:spPr bwMode="auto">
            <a:xfrm>
              <a:off x="4524375" y="3997326"/>
              <a:ext cx="7938" cy="23813"/>
            </a:xfrm>
            <a:custGeom>
              <a:avLst/>
              <a:gdLst/>
              <a:ahLst/>
              <a:cxnLst>
                <a:cxn ang="0">
                  <a:pos x="5" y="0"/>
                </a:cxn>
                <a:cxn ang="0">
                  <a:pos x="1" y="0"/>
                </a:cxn>
                <a:cxn ang="0">
                  <a:pos x="1" y="0"/>
                </a:cxn>
                <a:cxn ang="0">
                  <a:pos x="1" y="0"/>
                </a:cxn>
                <a:cxn ang="0">
                  <a:pos x="1" y="0"/>
                </a:cxn>
                <a:cxn ang="0">
                  <a:pos x="1" y="0"/>
                </a:cxn>
                <a:cxn ang="0">
                  <a:pos x="1" y="0"/>
                </a:cxn>
                <a:cxn ang="0">
                  <a:pos x="1" y="0"/>
                </a:cxn>
                <a:cxn ang="0">
                  <a:pos x="1" y="2"/>
                </a:cxn>
                <a:cxn ang="0">
                  <a:pos x="0" y="2"/>
                </a:cxn>
                <a:cxn ang="0">
                  <a:pos x="0" y="2"/>
                </a:cxn>
                <a:cxn ang="0">
                  <a:pos x="0" y="2"/>
                </a:cxn>
                <a:cxn ang="0">
                  <a:pos x="0" y="7"/>
                </a:cxn>
                <a:cxn ang="0">
                  <a:pos x="0" y="7"/>
                </a:cxn>
                <a:cxn ang="0">
                  <a:pos x="0" y="10"/>
                </a:cxn>
                <a:cxn ang="0">
                  <a:pos x="0" y="10"/>
                </a:cxn>
                <a:cxn ang="0">
                  <a:pos x="0" y="15"/>
                </a:cxn>
                <a:cxn ang="0">
                  <a:pos x="0" y="12"/>
                </a:cxn>
                <a:cxn ang="0">
                  <a:pos x="0" y="12"/>
                </a:cxn>
                <a:cxn ang="0">
                  <a:pos x="0" y="12"/>
                </a:cxn>
                <a:cxn ang="0">
                  <a:pos x="0" y="12"/>
                </a:cxn>
                <a:cxn ang="0">
                  <a:pos x="0" y="7"/>
                </a:cxn>
                <a:cxn ang="0">
                  <a:pos x="0" y="7"/>
                </a:cxn>
                <a:cxn ang="0">
                  <a:pos x="0" y="7"/>
                </a:cxn>
                <a:cxn ang="0">
                  <a:pos x="1" y="7"/>
                </a:cxn>
                <a:cxn ang="0">
                  <a:pos x="1" y="2"/>
                </a:cxn>
                <a:cxn ang="0">
                  <a:pos x="1" y="2"/>
                </a:cxn>
                <a:cxn ang="0">
                  <a:pos x="1" y="2"/>
                </a:cxn>
                <a:cxn ang="0">
                  <a:pos x="1" y="2"/>
                </a:cxn>
                <a:cxn ang="0">
                  <a:pos x="1" y="0"/>
                </a:cxn>
                <a:cxn ang="0">
                  <a:pos x="1" y="0"/>
                </a:cxn>
                <a:cxn ang="0">
                  <a:pos x="1"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Lst>
              <a:rect l="0" t="0" r="r" b="b"/>
              <a:pathLst>
                <a:path w="5" h="15">
                  <a:moveTo>
                    <a:pt x="5" y="0"/>
                  </a:moveTo>
                  <a:lnTo>
                    <a:pt x="1" y="0"/>
                  </a:lnTo>
                  <a:lnTo>
                    <a:pt x="1" y="0"/>
                  </a:lnTo>
                  <a:lnTo>
                    <a:pt x="1" y="0"/>
                  </a:lnTo>
                  <a:lnTo>
                    <a:pt x="1" y="0"/>
                  </a:lnTo>
                  <a:lnTo>
                    <a:pt x="1" y="0"/>
                  </a:lnTo>
                  <a:lnTo>
                    <a:pt x="1" y="0"/>
                  </a:lnTo>
                  <a:lnTo>
                    <a:pt x="1" y="0"/>
                  </a:lnTo>
                  <a:lnTo>
                    <a:pt x="1" y="2"/>
                  </a:lnTo>
                  <a:lnTo>
                    <a:pt x="0" y="2"/>
                  </a:lnTo>
                  <a:lnTo>
                    <a:pt x="0" y="2"/>
                  </a:lnTo>
                  <a:lnTo>
                    <a:pt x="0" y="2"/>
                  </a:lnTo>
                  <a:lnTo>
                    <a:pt x="0" y="7"/>
                  </a:lnTo>
                  <a:lnTo>
                    <a:pt x="0" y="7"/>
                  </a:lnTo>
                  <a:lnTo>
                    <a:pt x="0" y="10"/>
                  </a:lnTo>
                  <a:lnTo>
                    <a:pt x="0" y="10"/>
                  </a:lnTo>
                  <a:lnTo>
                    <a:pt x="0" y="15"/>
                  </a:lnTo>
                  <a:lnTo>
                    <a:pt x="0" y="12"/>
                  </a:lnTo>
                  <a:lnTo>
                    <a:pt x="0" y="12"/>
                  </a:lnTo>
                  <a:lnTo>
                    <a:pt x="0" y="12"/>
                  </a:lnTo>
                  <a:lnTo>
                    <a:pt x="0" y="12"/>
                  </a:lnTo>
                  <a:lnTo>
                    <a:pt x="0" y="7"/>
                  </a:lnTo>
                  <a:lnTo>
                    <a:pt x="0" y="7"/>
                  </a:lnTo>
                  <a:lnTo>
                    <a:pt x="0" y="7"/>
                  </a:lnTo>
                  <a:lnTo>
                    <a:pt x="1" y="7"/>
                  </a:lnTo>
                  <a:lnTo>
                    <a:pt x="1" y="2"/>
                  </a:lnTo>
                  <a:lnTo>
                    <a:pt x="1" y="2"/>
                  </a:lnTo>
                  <a:lnTo>
                    <a:pt x="1" y="2"/>
                  </a:lnTo>
                  <a:lnTo>
                    <a:pt x="1" y="2"/>
                  </a:lnTo>
                  <a:lnTo>
                    <a:pt x="1" y="0"/>
                  </a:lnTo>
                  <a:lnTo>
                    <a:pt x="1" y="0"/>
                  </a:lnTo>
                  <a:lnTo>
                    <a:pt x="1"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9" name="Freeform 99"/>
            <p:cNvSpPr>
              <a:spLocks/>
            </p:cNvSpPr>
            <p:nvPr/>
          </p:nvSpPr>
          <p:spPr bwMode="auto">
            <a:xfrm>
              <a:off x="4814888" y="4386263"/>
              <a:ext cx="120650" cy="179388"/>
            </a:xfrm>
            <a:custGeom>
              <a:avLst/>
              <a:gdLst/>
              <a:ahLst/>
              <a:cxnLst>
                <a:cxn ang="0">
                  <a:pos x="71" y="24"/>
                </a:cxn>
                <a:cxn ang="0">
                  <a:pos x="64" y="14"/>
                </a:cxn>
                <a:cxn ang="0">
                  <a:pos x="63" y="8"/>
                </a:cxn>
                <a:cxn ang="0">
                  <a:pos x="53" y="1"/>
                </a:cxn>
                <a:cxn ang="0">
                  <a:pos x="46" y="0"/>
                </a:cxn>
                <a:cxn ang="0">
                  <a:pos x="36" y="0"/>
                </a:cxn>
                <a:cxn ang="0">
                  <a:pos x="25" y="1"/>
                </a:cxn>
                <a:cxn ang="0">
                  <a:pos x="12" y="10"/>
                </a:cxn>
                <a:cxn ang="0">
                  <a:pos x="7" y="21"/>
                </a:cxn>
                <a:cxn ang="0">
                  <a:pos x="0" y="36"/>
                </a:cxn>
                <a:cxn ang="0">
                  <a:pos x="0" y="54"/>
                </a:cxn>
                <a:cxn ang="0">
                  <a:pos x="0" y="69"/>
                </a:cxn>
                <a:cxn ang="0">
                  <a:pos x="7" y="85"/>
                </a:cxn>
                <a:cxn ang="0">
                  <a:pos x="12" y="95"/>
                </a:cxn>
                <a:cxn ang="0">
                  <a:pos x="25" y="108"/>
                </a:cxn>
                <a:cxn ang="0">
                  <a:pos x="36" y="110"/>
                </a:cxn>
                <a:cxn ang="0">
                  <a:pos x="41" y="111"/>
                </a:cxn>
                <a:cxn ang="0">
                  <a:pos x="41" y="111"/>
                </a:cxn>
                <a:cxn ang="0">
                  <a:pos x="46" y="111"/>
                </a:cxn>
                <a:cxn ang="0">
                  <a:pos x="46" y="108"/>
                </a:cxn>
                <a:cxn ang="0">
                  <a:pos x="51" y="108"/>
                </a:cxn>
                <a:cxn ang="0">
                  <a:pos x="53" y="105"/>
                </a:cxn>
                <a:cxn ang="0">
                  <a:pos x="51" y="105"/>
                </a:cxn>
                <a:cxn ang="0">
                  <a:pos x="44" y="103"/>
                </a:cxn>
                <a:cxn ang="0">
                  <a:pos x="40" y="98"/>
                </a:cxn>
                <a:cxn ang="0">
                  <a:pos x="38" y="93"/>
                </a:cxn>
                <a:cxn ang="0">
                  <a:pos x="41" y="93"/>
                </a:cxn>
                <a:cxn ang="0">
                  <a:pos x="38" y="90"/>
                </a:cxn>
                <a:cxn ang="0">
                  <a:pos x="33" y="88"/>
                </a:cxn>
                <a:cxn ang="0">
                  <a:pos x="31" y="83"/>
                </a:cxn>
                <a:cxn ang="0">
                  <a:pos x="31" y="80"/>
                </a:cxn>
                <a:cxn ang="0">
                  <a:pos x="31" y="74"/>
                </a:cxn>
                <a:cxn ang="0">
                  <a:pos x="33" y="70"/>
                </a:cxn>
                <a:cxn ang="0">
                  <a:pos x="28" y="64"/>
                </a:cxn>
                <a:cxn ang="0">
                  <a:pos x="28" y="64"/>
                </a:cxn>
                <a:cxn ang="0">
                  <a:pos x="26" y="55"/>
                </a:cxn>
                <a:cxn ang="0">
                  <a:pos x="35" y="54"/>
                </a:cxn>
                <a:cxn ang="0">
                  <a:pos x="43" y="51"/>
                </a:cxn>
                <a:cxn ang="0">
                  <a:pos x="43" y="49"/>
                </a:cxn>
                <a:cxn ang="0">
                  <a:pos x="40" y="44"/>
                </a:cxn>
                <a:cxn ang="0">
                  <a:pos x="40" y="39"/>
                </a:cxn>
                <a:cxn ang="0">
                  <a:pos x="41" y="34"/>
                </a:cxn>
                <a:cxn ang="0">
                  <a:pos x="56" y="34"/>
                </a:cxn>
                <a:cxn ang="0">
                  <a:pos x="56" y="31"/>
                </a:cxn>
                <a:cxn ang="0">
                  <a:pos x="56" y="31"/>
                </a:cxn>
                <a:cxn ang="0">
                  <a:pos x="61" y="31"/>
                </a:cxn>
                <a:cxn ang="0">
                  <a:pos x="66" y="31"/>
                </a:cxn>
                <a:cxn ang="0">
                  <a:pos x="71" y="31"/>
                </a:cxn>
              </a:cxnLst>
              <a:rect l="0" t="0" r="r" b="b"/>
              <a:pathLst>
                <a:path w="76" h="113">
                  <a:moveTo>
                    <a:pt x="76" y="34"/>
                  </a:moveTo>
                  <a:lnTo>
                    <a:pt x="71" y="29"/>
                  </a:lnTo>
                  <a:lnTo>
                    <a:pt x="71" y="24"/>
                  </a:lnTo>
                  <a:lnTo>
                    <a:pt x="69" y="19"/>
                  </a:lnTo>
                  <a:lnTo>
                    <a:pt x="69" y="19"/>
                  </a:lnTo>
                  <a:lnTo>
                    <a:pt x="64" y="14"/>
                  </a:lnTo>
                  <a:lnTo>
                    <a:pt x="64" y="13"/>
                  </a:lnTo>
                  <a:lnTo>
                    <a:pt x="63" y="8"/>
                  </a:lnTo>
                  <a:lnTo>
                    <a:pt x="63" y="8"/>
                  </a:lnTo>
                  <a:lnTo>
                    <a:pt x="58" y="3"/>
                  </a:lnTo>
                  <a:lnTo>
                    <a:pt x="58" y="3"/>
                  </a:lnTo>
                  <a:lnTo>
                    <a:pt x="53" y="1"/>
                  </a:lnTo>
                  <a:lnTo>
                    <a:pt x="53" y="1"/>
                  </a:lnTo>
                  <a:lnTo>
                    <a:pt x="48" y="0"/>
                  </a:lnTo>
                  <a:lnTo>
                    <a:pt x="46" y="0"/>
                  </a:lnTo>
                  <a:lnTo>
                    <a:pt x="41" y="0"/>
                  </a:lnTo>
                  <a:lnTo>
                    <a:pt x="41" y="0"/>
                  </a:lnTo>
                  <a:lnTo>
                    <a:pt x="36" y="0"/>
                  </a:lnTo>
                  <a:lnTo>
                    <a:pt x="31" y="0"/>
                  </a:lnTo>
                  <a:lnTo>
                    <a:pt x="26" y="0"/>
                  </a:lnTo>
                  <a:lnTo>
                    <a:pt x="25" y="1"/>
                  </a:lnTo>
                  <a:lnTo>
                    <a:pt x="20" y="1"/>
                  </a:lnTo>
                  <a:lnTo>
                    <a:pt x="17" y="6"/>
                  </a:lnTo>
                  <a:lnTo>
                    <a:pt x="12" y="10"/>
                  </a:lnTo>
                  <a:lnTo>
                    <a:pt x="12" y="14"/>
                  </a:lnTo>
                  <a:lnTo>
                    <a:pt x="7" y="16"/>
                  </a:lnTo>
                  <a:lnTo>
                    <a:pt x="7" y="21"/>
                  </a:lnTo>
                  <a:lnTo>
                    <a:pt x="2" y="26"/>
                  </a:lnTo>
                  <a:lnTo>
                    <a:pt x="2" y="31"/>
                  </a:lnTo>
                  <a:lnTo>
                    <a:pt x="0" y="36"/>
                  </a:lnTo>
                  <a:lnTo>
                    <a:pt x="0" y="41"/>
                  </a:lnTo>
                  <a:lnTo>
                    <a:pt x="0" y="46"/>
                  </a:lnTo>
                  <a:lnTo>
                    <a:pt x="0" y="54"/>
                  </a:lnTo>
                  <a:lnTo>
                    <a:pt x="0" y="59"/>
                  </a:lnTo>
                  <a:lnTo>
                    <a:pt x="0" y="64"/>
                  </a:lnTo>
                  <a:lnTo>
                    <a:pt x="0" y="69"/>
                  </a:lnTo>
                  <a:lnTo>
                    <a:pt x="2" y="75"/>
                  </a:lnTo>
                  <a:lnTo>
                    <a:pt x="2" y="80"/>
                  </a:lnTo>
                  <a:lnTo>
                    <a:pt x="7" y="85"/>
                  </a:lnTo>
                  <a:lnTo>
                    <a:pt x="7" y="90"/>
                  </a:lnTo>
                  <a:lnTo>
                    <a:pt x="12" y="95"/>
                  </a:lnTo>
                  <a:lnTo>
                    <a:pt x="12" y="95"/>
                  </a:lnTo>
                  <a:lnTo>
                    <a:pt x="17" y="100"/>
                  </a:lnTo>
                  <a:lnTo>
                    <a:pt x="20" y="103"/>
                  </a:lnTo>
                  <a:lnTo>
                    <a:pt x="25" y="108"/>
                  </a:lnTo>
                  <a:lnTo>
                    <a:pt x="26" y="108"/>
                  </a:lnTo>
                  <a:lnTo>
                    <a:pt x="31" y="110"/>
                  </a:lnTo>
                  <a:lnTo>
                    <a:pt x="36" y="110"/>
                  </a:lnTo>
                  <a:lnTo>
                    <a:pt x="41" y="113"/>
                  </a:lnTo>
                  <a:lnTo>
                    <a:pt x="41" y="111"/>
                  </a:lnTo>
                  <a:lnTo>
                    <a:pt x="41" y="111"/>
                  </a:lnTo>
                  <a:lnTo>
                    <a:pt x="41" y="111"/>
                  </a:lnTo>
                  <a:lnTo>
                    <a:pt x="41" y="111"/>
                  </a:lnTo>
                  <a:lnTo>
                    <a:pt x="41" y="111"/>
                  </a:lnTo>
                  <a:lnTo>
                    <a:pt x="41" y="111"/>
                  </a:lnTo>
                  <a:lnTo>
                    <a:pt x="41" y="111"/>
                  </a:lnTo>
                  <a:lnTo>
                    <a:pt x="46" y="111"/>
                  </a:lnTo>
                  <a:lnTo>
                    <a:pt x="46" y="108"/>
                  </a:lnTo>
                  <a:lnTo>
                    <a:pt x="46" y="108"/>
                  </a:lnTo>
                  <a:lnTo>
                    <a:pt x="46" y="108"/>
                  </a:lnTo>
                  <a:lnTo>
                    <a:pt x="51" y="108"/>
                  </a:lnTo>
                  <a:lnTo>
                    <a:pt x="51" y="108"/>
                  </a:lnTo>
                  <a:lnTo>
                    <a:pt x="51" y="108"/>
                  </a:lnTo>
                  <a:lnTo>
                    <a:pt x="51" y="108"/>
                  </a:lnTo>
                  <a:lnTo>
                    <a:pt x="56" y="108"/>
                  </a:lnTo>
                  <a:lnTo>
                    <a:pt x="53" y="105"/>
                  </a:lnTo>
                  <a:lnTo>
                    <a:pt x="53" y="105"/>
                  </a:lnTo>
                  <a:lnTo>
                    <a:pt x="51" y="105"/>
                  </a:lnTo>
                  <a:lnTo>
                    <a:pt x="51" y="105"/>
                  </a:lnTo>
                  <a:lnTo>
                    <a:pt x="46" y="103"/>
                  </a:lnTo>
                  <a:lnTo>
                    <a:pt x="46" y="103"/>
                  </a:lnTo>
                  <a:lnTo>
                    <a:pt x="44" y="103"/>
                  </a:lnTo>
                  <a:lnTo>
                    <a:pt x="44" y="103"/>
                  </a:lnTo>
                  <a:lnTo>
                    <a:pt x="40" y="98"/>
                  </a:lnTo>
                  <a:lnTo>
                    <a:pt x="40" y="98"/>
                  </a:lnTo>
                  <a:lnTo>
                    <a:pt x="38" y="98"/>
                  </a:lnTo>
                  <a:lnTo>
                    <a:pt x="38" y="98"/>
                  </a:lnTo>
                  <a:lnTo>
                    <a:pt x="38" y="93"/>
                  </a:lnTo>
                  <a:lnTo>
                    <a:pt x="38" y="93"/>
                  </a:lnTo>
                  <a:lnTo>
                    <a:pt x="38" y="93"/>
                  </a:lnTo>
                  <a:lnTo>
                    <a:pt x="41" y="93"/>
                  </a:lnTo>
                  <a:lnTo>
                    <a:pt x="38" y="90"/>
                  </a:lnTo>
                  <a:lnTo>
                    <a:pt x="38" y="90"/>
                  </a:lnTo>
                  <a:lnTo>
                    <a:pt x="38" y="90"/>
                  </a:lnTo>
                  <a:lnTo>
                    <a:pt x="38" y="90"/>
                  </a:lnTo>
                  <a:lnTo>
                    <a:pt x="33" y="88"/>
                  </a:lnTo>
                  <a:lnTo>
                    <a:pt x="33" y="88"/>
                  </a:lnTo>
                  <a:lnTo>
                    <a:pt x="33" y="88"/>
                  </a:lnTo>
                  <a:lnTo>
                    <a:pt x="33" y="88"/>
                  </a:lnTo>
                  <a:lnTo>
                    <a:pt x="31" y="83"/>
                  </a:lnTo>
                  <a:lnTo>
                    <a:pt x="31" y="83"/>
                  </a:lnTo>
                  <a:lnTo>
                    <a:pt x="31" y="80"/>
                  </a:lnTo>
                  <a:lnTo>
                    <a:pt x="31" y="80"/>
                  </a:lnTo>
                  <a:lnTo>
                    <a:pt x="31" y="75"/>
                  </a:lnTo>
                  <a:lnTo>
                    <a:pt x="31" y="75"/>
                  </a:lnTo>
                  <a:lnTo>
                    <a:pt x="31" y="74"/>
                  </a:lnTo>
                  <a:lnTo>
                    <a:pt x="36" y="74"/>
                  </a:lnTo>
                  <a:lnTo>
                    <a:pt x="33" y="70"/>
                  </a:lnTo>
                  <a:lnTo>
                    <a:pt x="33" y="70"/>
                  </a:lnTo>
                  <a:lnTo>
                    <a:pt x="31" y="69"/>
                  </a:lnTo>
                  <a:lnTo>
                    <a:pt x="31" y="69"/>
                  </a:lnTo>
                  <a:lnTo>
                    <a:pt x="28" y="64"/>
                  </a:lnTo>
                  <a:lnTo>
                    <a:pt x="28" y="64"/>
                  </a:lnTo>
                  <a:lnTo>
                    <a:pt x="28" y="64"/>
                  </a:lnTo>
                  <a:lnTo>
                    <a:pt x="28" y="64"/>
                  </a:lnTo>
                  <a:lnTo>
                    <a:pt x="26" y="59"/>
                  </a:lnTo>
                  <a:lnTo>
                    <a:pt x="26" y="59"/>
                  </a:lnTo>
                  <a:lnTo>
                    <a:pt x="26" y="55"/>
                  </a:lnTo>
                  <a:lnTo>
                    <a:pt x="30" y="55"/>
                  </a:lnTo>
                  <a:lnTo>
                    <a:pt x="30" y="54"/>
                  </a:lnTo>
                  <a:lnTo>
                    <a:pt x="35" y="54"/>
                  </a:lnTo>
                  <a:lnTo>
                    <a:pt x="40" y="54"/>
                  </a:lnTo>
                  <a:lnTo>
                    <a:pt x="46" y="54"/>
                  </a:lnTo>
                  <a:lnTo>
                    <a:pt x="43" y="51"/>
                  </a:lnTo>
                  <a:lnTo>
                    <a:pt x="43" y="51"/>
                  </a:lnTo>
                  <a:lnTo>
                    <a:pt x="43" y="49"/>
                  </a:lnTo>
                  <a:lnTo>
                    <a:pt x="43" y="49"/>
                  </a:lnTo>
                  <a:lnTo>
                    <a:pt x="40" y="44"/>
                  </a:lnTo>
                  <a:lnTo>
                    <a:pt x="40" y="44"/>
                  </a:lnTo>
                  <a:lnTo>
                    <a:pt x="40" y="44"/>
                  </a:lnTo>
                  <a:lnTo>
                    <a:pt x="40" y="44"/>
                  </a:lnTo>
                  <a:lnTo>
                    <a:pt x="40" y="39"/>
                  </a:lnTo>
                  <a:lnTo>
                    <a:pt x="40" y="39"/>
                  </a:lnTo>
                  <a:lnTo>
                    <a:pt x="40" y="37"/>
                  </a:lnTo>
                  <a:lnTo>
                    <a:pt x="41" y="37"/>
                  </a:lnTo>
                  <a:lnTo>
                    <a:pt x="41" y="34"/>
                  </a:lnTo>
                  <a:lnTo>
                    <a:pt x="46" y="34"/>
                  </a:lnTo>
                  <a:lnTo>
                    <a:pt x="51" y="34"/>
                  </a:lnTo>
                  <a:lnTo>
                    <a:pt x="56" y="34"/>
                  </a:lnTo>
                  <a:lnTo>
                    <a:pt x="56" y="31"/>
                  </a:lnTo>
                  <a:lnTo>
                    <a:pt x="56" y="31"/>
                  </a:lnTo>
                  <a:lnTo>
                    <a:pt x="56" y="31"/>
                  </a:lnTo>
                  <a:lnTo>
                    <a:pt x="56" y="31"/>
                  </a:lnTo>
                  <a:lnTo>
                    <a:pt x="56" y="31"/>
                  </a:lnTo>
                  <a:lnTo>
                    <a:pt x="56" y="31"/>
                  </a:lnTo>
                  <a:lnTo>
                    <a:pt x="56" y="31"/>
                  </a:lnTo>
                  <a:lnTo>
                    <a:pt x="61" y="31"/>
                  </a:lnTo>
                  <a:lnTo>
                    <a:pt x="61" y="31"/>
                  </a:lnTo>
                  <a:lnTo>
                    <a:pt x="61" y="31"/>
                  </a:lnTo>
                  <a:lnTo>
                    <a:pt x="61" y="31"/>
                  </a:lnTo>
                  <a:lnTo>
                    <a:pt x="66" y="31"/>
                  </a:lnTo>
                  <a:lnTo>
                    <a:pt x="66" y="31"/>
                  </a:lnTo>
                  <a:lnTo>
                    <a:pt x="71" y="31"/>
                  </a:lnTo>
                  <a:lnTo>
                    <a:pt x="71" y="31"/>
                  </a:lnTo>
                  <a:lnTo>
                    <a:pt x="76" y="34"/>
                  </a:lnTo>
                  <a:lnTo>
                    <a:pt x="76"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0" name="Freeform 100"/>
            <p:cNvSpPr>
              <a:spLocks/>
            </p:cNvSpPr>
            <p:nvPr/>
          </p:nvSpPr>
          <p:spPr bwMode="auto">
            <a:xfrm>
              <a:off x="4835525" y="4402138"/>
              <a:ext cx="28575" cy="139700"/>
            </a:xfrm>
            <a:custGeom>
              <a:avLst/>
              <a:gdLst/>
              <a:ahLst/>
              <a:cxnLst>
                <a:cxn ang="0">
                  <a:pos x="13" y="4"/>
                </a:cxn>
                <a:cxn ang="0">
                  <a:pos x="10" y="4"/>
                </a:cxn>
                <a:cxn ang="0">
                  <a:pos x="10" y="4"/>
                </a:cxn>
                <a:cxn ang="0">
                  <a:pos x="9" y="4"/>
                </a:cxn>
                <a:cxn ang="0">
                  <a:pos x="9" y="8"/>
                </a:cxn>
                <a:cxn ang="0">
                  <a:pos x="4" y="8"/>
                </a:cxn>
                <a:cxn ang="0">
                  <a:pos x="4" y="13"/>
                </a:cxn>
                <a:cxn ang="0">
                  <a:pos x="4" y="18"/>
                </a:cxn>
                <a:cxn ang="0">
                  <a:pos x="4" y="23"/>
                </a:cxn>
                <a:cxn ang="0">
                  <a:pos x="0" y="27"/>
                </a:cxn>
                <a:cxn ang="0">
                  <a:pos x="0" y="32"/>
                </a:cxn>
                <a:cxn ang="0">
                  <a:pos x="0" y="39"/>
                </a:cxn>
                <a:cxn ang="0">
                  <a:pos x="2" y="49"/>
                </a:cxn>
                <a:cxn ang="0">
                  <a:pos x="2" y="57"/>
                </a:cxn>
                <a:cxn ang="0">
                  <a:pos x="5" y="67"/>
                </a:cxn>
                <a:cxn ang="0">
                  <a:pos x="9" y="77"/>
                </a:cxn>
                <a:cxn ang="0">
                  <a:pos x="13" y="88"/>
                </a:cxn>
                <a:cxn ang="0">
                  <a:pos x="10" y="85"/>
                </a:cxn>
                <a:cxn ang="0">
                  <a:pos x="10" y="83"/>
                </a:cxn>
                <a:cxn ang="0">
                  <a:pos x="10" y="78"/>
                </a:cxn>
                <a:cxn ang="0">
                  <a:pos x="10" y="77"/>
                </a:cxn>
                <a:cxn ang="0">
                  <a:pos x="7" y="68"/>
                </a:cxn>
                <a:cxn ang="0">
                  <a:pos x="7" y="64"/>
                </a:cxn>
                <a:cxn ang="0">
                  <a:pos x="7" y="57"/>
                </a:cxn>
                <a:cxn ang="0">
                  <a:pos x="7" y="52"/>
                </a:cxn>
                <a:cxn ang="0">
                  <a:pos x="5" y="42"/>
                </a:cxn>
                <a:cxn ang="0">
                  <a:pos x="5" y="37"/>
                </a:cxn>
                <a:cxn ang="0">
                  <a:pos x="5" y="29"/>
                </a:cxn>
                <a:cxn ang="0">
                  <a:pos x="7" y="24"/>
                </a:cxn>
                <a:cxn ang="0">
                  <a:pos x="7" y="18"/>
                </a:cxn>
                <a:cxn ang="0">
                  <a:pos x="10" y="13"/>
                </a:cxn>
                <a:cxn ang="0">
                  <a:pos x="13" y="8"/>
                </a:cxn>
                <a:cxn ang="0">
                  <a:pos x="18" y="4"/>
                </a:cxn>
                <a:cxn ang="0">
                  <a:pos x="18" y="1"/>
                </a:cxn>
                <a:cxn ang="0">
                  <a:pos x="18" y="1"/>
                </a:cxn>
                <a:cxn ang="0">
                  <a:pos x="18" y="1"/>
                </a:cxn>
                <a:cxn ang="0">
                  <a:pos x="18" y="1"/>
                </a:cxn>
                <a:cxn ang="0">
                  <a:pos x="18" y="0"/>
                </a:cxn>
                <a:cxn ang="0">
                  <a:pos x="18" y="0"/>
                </a:cxn>
                <a:cxn ang="0">
                  <a:pos x="18" y="0"/>
                </a:cxn>
                <a:cxn ang="0">
                  <a:pos x="18" y="0"/>
                </a:cxn>
                <a:cxn ang="0">
                  <a:pos x="17" y="0"/>
                </a:cxn>
                <a:cxn ang="0">
                  <a:pos x="17" y="0"/>
                </a:cxn>
                <a:cxn ang="0">
                  <a:pos x="17" y="0"/>
                </a:cxn>
                <a:cxn ang="0">
                  <a:pos x="17" y="0"/>
                </a:cxn>
                <a:cxn ang="0">
                  <a:pos x="13" y="0"/>
                </a:cxn>
                <a:cxn ang="0">
                  <a:pos x="13" y="0"/>
                </a:cxn>
                <a:cxn ang="0">
                  <a:pos x="13" y="0"/>
                </a:cxn>
                <a:cxn ang="0">
                  <a:pos x="13" y="4"/>
                </a:cxn>
                <a:cxn ang="0">
                  <a:pos x="13" y="4"/>
                </a:cxn>
              </a:cxnLst>
              <a:rect l="0" t="0" r="r" b="b"/>
              <a:pathLst>
                <a:path w="18" h="88">
                  <a:moveTo>
                    <a:pt x="13" y="4"/>
                  </a:moveTo>
                  <a:lnTo>
                    <a:pt x="10" y="4"/>
                  </a:lnTo>
                  <a:lnTo>
                    <a:pt x="10" y="4"/>
                  </a:lnTo>
                  <a:lnTo>
                    <a:pt x="9" y="4"/>
                  </a:lnTo>
                  <a:lnTo>
                    <a:pt x="9" y="8"/>
                  </a:lnTo>
                  <a:lnTo>
                    <a:pt x="4" y="8"/>
                  </a:lnTo>
                  <a:lnTo>
                    <a:pt x="4" y="13"/>
                  </a:lnTo>
                  <a:lnTo>
                    <a:pt x="4" y="18"/>
                  </a:lnTo>
                  <a:lnTo>
                    <a:pt x="4" y="23"/>
                  </a:lnTo>
                  <a:lnTo>
                    <a:pt x="0" y="27"/>
                  </a:lnTo>
                  <a:lnTo>
                    <a:pt x="0" y="32"/>
                  </a:lnTo>
                  <a:lnTo>
                    <a:pt x="0" y="39"/>
                  </a:lnTo>
                  <a:lnTo>
                    <a:pt x="2" y="49"/>
                  </a:lnTo>
                  <a:lnTo>
                    <a:pt x="2" y="57"/>
                  </a:lnTo>
                  <a:lnTo>
                    <a:pt x="5" y="67"/>
                  </a:lnTo>
                  <a:lnTo>
                    <a:pt x="9" y="77"/>
                  </a:lnTo>
                  <a:lnTo>
                    <a:pt x="13" y="88"/>
                  </a:lnTo>
                  <a:lnTo>
                    <a:pt x="10" y="85"/>
                  </a:lnTo>
                  <a:lnTo>
                    <a:pt x="10" y="83"/>
                  </a:lnTo>
                  <a:lnTo>
                    <a:pt x="10" y="78"/>
                  </a:lnTo>
                  <a:lnTo>
                    <a:pt x="10" y="77"/>
                  </a:lnTo>
                  <a:lnTo>
                    <a:pt x="7" y="68"/>
                  </a:lnTo>
                  <a:lnTo>
                    <a:pt x="7" y="64"/>
                  </a:lnTo>
                  <a:lnTo>
                    <a:pt x="7" y="57"/>
                  </a:lnTo>
                  <a:lnTo>
                    <a:pt x="7" y="52"/>
                  </a:lnTo>
                  <a:lnTo>
                    <a:pt x="5" y="42"/>
                  </a:lnTo>
                  <a:lnTo>
                    <a:pt x="5" y="37"/>
                  </a:lnTo>
                  <a:lnTo>
                    <a:pt x="5" y="29"/>
                  </a:lnTo>
                  <a:lnTo>
                    <a:pt x="7" y="24"/>
                  </a:lnTo>
                  <a:lnTo>
                    <a:pt x="7" y="18"/>
                  </a:lnTo>
                  <a:lnTo>
                    <a:pt x="10" y="13"/>
                  </a:lnTo>
                  <a:lnTo>
                    <a:pt x="13" y="8"/>
                  </a:lnTo>
                  <a:lnTo>
                    <a:pt x="18" y="4"/>
                  </a:lnTo>
                  <a:lnTo>
                    <a:pt x="18" y="1"/>
                  </a:lnTo>
                  <a:lnTo>
                    <a:pt x="18" y="1"/>
                  </a:lnTo>
                  <a:lnTo>
                    <a:pt x="18" y="1"/>
                  </a:lnTo>
                  <a:lnTo>
                    <a:pt x="18" y="1"/>
                  </a:lnTo>
                  <a:lnTo>
                    <a:pt x="18" y="0"/>
                  </a:lnTo>
                  <a:lnTo>
                    <a:pt x="18" y="0"/>
                  </a:lnTo>
                  <a:lnTo>
                    <a:pt x="18" y="0"/>
                  </a:lnTo>
                  <a:lnTo>
                    <a:pt x="18" y="0"/>
                  </a:lnTo>
                  <a:lnTo>
                    <a:pt x="17" y="0"/>
                  </a:lnTo>
                  <a:lnTo>
                    <a:pt x="17" y="0"/>
                  </a:lnTo>
                  <a:lnTo>
                    <a:pt x="17" y="0"/>
                  </a:lnTo>
                  <a:lnTo>
                    <a:pt x="17" y="0"/>
                  </a:lnTo>
                  <a:lnTo>
                    <a:pt x="13" y="0"/>
                  </a:lnTo>
                  <a:lnTo>
                    <a:pt x="13" y="0"/>
                  </a:lnTo>
                  <a:lnTo>
                    <a:pt x="13" y="0"/>
                  </a:lnTo>
                  <a:lnTo>
                    <a:pt x="13" y="4"/>
                  </a:lnTo>
                  <a:lnTo>
                    <a:pt x="13"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1" name="Freeform 101"/>
            <p:cNvSpPr>
              <a:spLocks/>
            </p:cNvSpPr>
            <p:nvPr/>
          </p:nvSpPr>
          <p:spPr bwMode="auto">
            <a:xfrm>
              <a:off x="4183063" y="3832226"/>
              <a:ext cx="371475" cy="79375"/>
            </a:xfrm>
            <a:custGeom>
              <a:avLst/>
              <a:gdLst/>
              <a:ahLst/>
              <a:cxnLst>
                <a:cxn ang="0">
                  <a:pos x="15" y="14"/>
                </a:cxn>
                <a:cxn ang="0">
                  <a:pos x="15" y="14"/>
                </a:cxn>
                <a:cxn ang="0">
                  <a:pos x="20" y="16"/>
                </a:cxn>
                <a:cxn ang="0">
                  <a:pos x="26" y="18"/>
                </a:cxn>
                <a:cxn ang="0">
                  <a:pos x="36" y="22"/>
                </a:cxn>
                <a:cxn ang="0">
                  <a:pos x="46" y="26"/>
                </a:cxn>
                <a:cxn ang="0">
                  <a:pos x="59" y="31"/>
                </a:cxn>
                <a:cxn ang="0">
                  <a:pos x="74" y="36"/>
                </a:cxn>
                <a:cxn ang="0">
                  <a:pos x="92" y="41"/>
                </a:cxn>
                <a:cxn ang="0">
                  <a:pos x="106" y="41"/>
                </a:cxn>
                <a:cxn ang="0">
                  <a:pos x="124" y="45"/>
                </a:cxn>
                <a:cxn ang="0">
                  <a:pos x="142" y="47"/>
                </a:cxn>
                <a:cxn ang="0">
                  <a:pos x="162" y="50"/>
                </a:cxn>
                <a:cxn ang="0">
                  <a:pos x="179" y="49"/>
                </a:cxn>
                <a:cxn ang="0">
                  <a:pos x="198" y="49"/>
                </a:cxn>
                <a:cxn ang="0">
                  <a:pos x="215" y="44"/>
                </a:cxn>
                <a:cxn ang="0">
                  <a:pos x="234" y="39"/>
                </a:cxn>
                <a:cxn ang="0">
                  <a:pos x="234" y="36"/>
                </a:cxn>
                <a:cxn ang="0">
                  <a:pos x="234" y="36"/>
                </a:cxn>
                <a:cxn ang="0">
                  <a:pos x="234" y="34"/>
                </a:cxn>
                <a:cxn ang="0">
                  <a:pos x="234" y="34"/>
                </a:cxn>
                <a:cxn ang="0">
                  <a:pos x="234" y="29"/>
                </a:cxn>
                <a:cxn ang="0">
                  <a:pos x="234" y="29"/>
                </a:cxn>
                <a:cxn ang="0">
                  <a:pos x="234" y="29"/>
                </a:cxn>
                <a:cxn ang="0">
                  <a:pos x="234" y="29"/>
                </a:cxn>
                <a:cxn ang="0">
                  <a:pos x="234" y="24"/>
                </a:cxn>
                <a:cxn ang="0">
                  <a:pos x="234" y="24"/>
                </a:cxn>
                <a:cxn ang="0">
                  <a:pos x="234" y="22"/>
                </a:cxn>
                <a:cxn ang="0">
                  <a:pos x="234" y="22"/>
                </a:cxn>
                <a:cxn ang="0">
                  <a:pos x="234" y="19"/>
                </a:cxn>
                <a:cxn ang="0">
                  <a:pos x="234" y="19"/>
                </a:cxn>
                <a:cxn ang="0">
                  <a:pos x="234" y="19"/>
                </a:cxn>
                <a:cxn ang="0">
                  <a:pos x="234" y="19"/>
                </a:cxn>
                <a:cxn ang="0">
                  <a:pos x="231" y="19"/>
                </a:cxn>
                <a:cxn ang="0">
                  <a:pos x="229" y="19"/>
                </a:cxn>
                <a:cxn ang="0">
                  <a:pos x="221" y="19"/>
                </a:cxn>
                <a:cxn ang="0">
                  <a:pos x="215" y="24"/>
                </a:cxn>
                <a:cxn ang="0">
                  <a:pos x="203" y="24"/>
                </a:cxn>
                <a:cxn ang="0">
                  <a:pos x="193" y="27"/>
                </a:cxn>
                <a:cxn ang="0">
                  <a:pos x="179" y="27"/>
                </a:cxn>
                <a:cxn ang="0">
                  <a:pos x="165" y="32"/>
                </a:cxn>
                <a:cxn ang="0">
                  <a:pos x="146" y="31"/>
                </a:cxn>
                <a:cxn ang="0">
                  <a:pos x="129" y="31"/>
                </a:cxn>
                <a:cxn ang="0">
                  <a:pos x="110" y="27"/>
                </a:cxn>
                <a:cxn ang="0">
                  <a:pos x="90" y="27"/>
                </a:cxn>
                <a:cxn ang="0">
                  <a:pos x="65" y="21"/>
                </a:cxn>
                <a:cxn ang="0">
                  <a:pos x="44" y="16"/>
                </a:cxn>
                <a:cxn ang="0">
                  <a:pos x="20" y="6"/>
                </a:cxn>
                <a:cxn ang="0">
                  <a:pos x="0" y="0"/>
                </a:cxn>
                <a:cxn ang="0">
                  <a:pos x="15" y="14"/>
                </a:cxn>
                <a:cxn ang="0">
                  <a:pos x="15" y="14"/>
                </a:cxn>
              </a:cxnLst>
              <a:rect l="0" t="0" r="r" b="b"/>
              <a:pathLst>
                <a:path w="234" h="50">
                  <a:moveTo>
                    <a:pt x="15" y="14"/>
                  </a:moveTo>
                  <a:lnTo>
                    <a:pt x="15" y="14"/>
                  </a:lnTo>
                  <a:lnTo>
                    <a:pt x="20" y="16"/>
                  </a:lnTo>
                  <a:lnTo>
                    <a:pt x="26" y="18"/>
                  </a:lnTo>
                  <a:lnTo>
                    <a:pt x="36" y="22"/>
                  </a:lnTo>
                  <a:lnTo>
                    <a:pt x="46" y="26"/>
                  </a:lnTo>
                  <a:lnTo>
                    <a:pt x="59" y="31"/>
                  </a:lnTo>
                  <a:lnTo>
                    <a:pt x="74" y="36"/>
                  </a:lnTo>
                  <a:lnTo>
                    <a:pt x="92" y="41"/>
                  </a:lnTo>
                  <a:lnTo>
                    <a:pt x="106" y="41"/>
                  </a:lnTo>
                  <a:lnTo>
                    <a:pt x="124" y="45"/>
                  </a:lnTo>
                  <a:lnTo>
                    <a:pt x="142" y="47"/>
                  </a:lnTo>
                  <a:lnTo>
                    <a:pt x="162" y="50"/>
                  </a:lnTo>
                  <a:lnTo>
                    <a:pt x="179" y="49"/>
                  </a:lnTo>
                  <a:lnTo>
                    <a:pt x="198" y="49"/>
                  </a:lnTo>
                  <a:lnTo>
                    <a:pt x="215" y="44"/>
                  </a:lnTo>
                  <a:lnTo>
                    <a:pt x="234" y="39"/>
                  </a:lnTo>
                  <a:lnTo>
                    <a:pt x="234" y="36"/>
                  </a:lnTo>
                  <a:lnTo>
                    <a:pt x="234" y="36"/>
                  </a:lnTo>
                  <a:lnTo>
                    <a:pt x="234" y="34"/>
                  </a:lnTo>
                  <a:lnTo>
                    <a:pt x="234" y="34"/>
                  </a:lnTo>
                  <a:lnTo>
                    <a:pt x="234" y="29"/>
                  </a:lnTo>
                  <a:lnTo>
                    <a:pt x="234" y="29"/>
                  </a:lnTo>
                  <a:lnTo>
                    <a:pt x="234" y="29"/>
                  </a:lnTo>
                  <a:lnTo>
                    <a:pt x="234" y="29"/>
                  </a:lnTo>
                  <a:lnTo>
                    <a:pt x="234" y="24"/>
                  </a:lnTo>
                  <a:lnTo>
                    <a:pt x="234" y="24"/>
                  </a:lnTo>
                  <a:lnTo>
                    <a:pt x="234" y="22"/>
                  </a:lnTo>
                  <a:lnTo>
                    <a:pt x="234" y="22"/>
                  </a:lnTo>
                  <a:lnTo>
                    <a:pt x="234" y="19"/>
                  </a:lnTo>
                  <a:lnTo>
                    <a:pt x="234" y="19"/>
                  </a:lnTo>
                  <a:lnTo>
                    <a:pt x="234" y="19"/>
                  </a:lnTo>
                  <a:lnTo>
                    <a:pt x="234" y="19"/>
                  </a:lnTo>
                  <a:lnTo>
                    <a:pt x="231" y="19"/>
                  </a:lnTo>
                  <a:lnTo>
                    <a:pt x="229" y="19"/>
                  </a:lnTo>
                  <a:lnTo>
                    <a:pt x="221" y="19"/>
                  </a:lnTo>
                  <a:lnTo>
                    <a:pt x="215" y="24"/>
                  </a:lnTo>
                  <a:lnTo>
                    <a:pt x="203" y="24"/>
                  </a:lnTo>
                  <a:lnTo>
                    <a:pt x="193" y="27"/>
                  </a:lnTo>
                  <a:lnTo>
                    <a:pt x="179" y="27"/>
                  </a:lnTo>
                  <a:lnTo>
                    <a:pt x="165" y="32"/>
                  </a:lnTo>
                  <a:lnTo>
                    <a:pt x="146" y="31"/>
                  </a:lnTo>
                  <a:lnTo>
                    <a:pt x="129" y="31"/>
                  </a:lnTo>
                  <a:lnTo>
                    <a:pt x="110" y="27"/>
                  </a:lnTo>
                  <a:lnTo>
                    <a:pt x="90" y="27"/>
                  </a:lnTo>
                  <a:lnTo>
                    <a:pt x="65" y="21"/>
                  </a:lnTo>
                  <a:lnTo>
                    <a:pt x="44" y="16"/>
                  </a:lnTo>
                  <a:lnTo>
                    <a:pt x="20" y="6"/>
                  </a:lnTo>
                  <a:lnTo>
                    <a:pt x="0" y="0"/>
                  </a:lnTo>
                  <a:lnTo>
                    <a:pt x="15" y="14"/>
                  </a:lnTo>
                  <a:lnTo>
                    <a:pt x="15"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2" name="Freeform 102"/>
            <p:cNvSpPr>
              <a:spLocks/>
            </p:cNvSpPr>
            <p:nvPr/>
          </p:nvSpPr>
          <p:spPr bwMode="auto">
            <a:xfrm>
              <a:off x="4175125" y="4122738"/>
              <a:ext cx="23813" cy="80963"/>
            </a:xfrm>
            <a:custGeom>
              <a:avLst/>
              <a:gdLst/>
              <a:ahLst/>
              <a:cxnLst>
                <a:cxn ang="0">
                  <a:pos x="0" y="5"/>
                </a:cxn>
                <a:cxn ang="0">
                  <a:pos x="0" y="3"/>
                </a:cxn>
                <a:cxn ang="0">
                  <a:pos x="0" y="3"/>
                </a:cxn>
                <a:cxn ang="0">
                  <a:pos x="0" y="3"/>
                </a:cxn>
                <a:cxn ang="0">
                  <a:pos x="0" y="3"/>
                </a:cxn>
                <a:cxn ang="0">
                  <a:pos x="0" y="3"/>
                </a:cxn>
                <a:cxn ang="0">
                  <a:pos x="0" y="3"/>
                </a:cxn>
                <a:cxn ang="0">
                  <a:pos x="0" y="3"/>
                </a:cxn>
                <a:cxn ang="0">
                  <a:pos x="2" y="3"/>
                </a:cxn>
                <a:cxn ang="0">
                  <a:pos x="2" y="0"/>
                </a:cxn>
                <a:cxn ang="0">
                  <a:pos x="2" y="0"/>
                </a:cxn>
                <a:cxn ang="0">
                  <a:pos x="2" y="0"/>
                </a:cxn>
                <a:cxn ang="0">
                  <a:pos x="6" y="0"/>
                </a:cxn>
                <a:cxn ang="0">
                  <a:pos x="6" y="0"/>
                </a:cxn>
                <a:cxn ang="0">
                  <a:pos x="10" y="0"/>
                </a:cxn>
                <a:cxn ang="0">
                  <a:pos x="10" y="0"/>
                </a:cxn>
                <a:cxn ang="0">
                  <a:pos x="15" y="0"/>
                </a:cxn>
                <a:cxn ang="0">
                  <a:pos x="15" y="0"/>
                </a:cxn>
                <a:cxn ang="0">
                  <a:pos x="15" y="0"/>
                </a:cxn>
                <a:cxn ang="0">
                  <a:pos x="15" y="0"/>
                </a:cxn>
                <a:cxn ang="0">
                  <a:pos x="15" y="5"/>
                </a:cxn>
                <a:cxn ang="0">
                  <a:pos x="15" y="8"/>
                </a:cxn>
                <a:cxn ang="0">
                  <a:pos x="15" y="13"/>
                </a:cxn>
                <a:cxn ang="0">
                  <a:pos x="15" y="18"/>
                </a:cxn>
                <a:cxn ang="0">
                  <a:pos x="15" y="23"/>
                </a:cxn>
                <a:cxn ang="0">
                  <a:pos x="13" y="25"/>
                </a:cxn>
                <a:cxn ang="0">
                  <a:pos x="13" y="30"/>
                </a:cxn>
                <a:cxn ang="0">
                  <a:pos x="13" y="35"/>
                </a:cxn>
                <a:cxn ang="0">
                  <a:pos x="13" y="39"/>
                </a:cxn>
                <a:cxn ang="0">
                  <a:pos x="10" y="39"/>
                </a:cxn>
                <a:cxn ang="0">
                  <a:pos x="10" y="44"/>
                </a:cxn>
                <a:cxn ang="0">
                  <a:pos x="10" y="46"/>
                </a:cxn>
                <a:cxn ang="0">
                  <a:pos x="10" y="51"/>
                </a:cxn>
                <a:cxn ang="0">
                  <a:pos x="8" y="48"/>
                </a:cxn>
                <a:cxn ang="0">
                  <a:pos x="8" y="48"/>
                </a:cxn>
                <a:cxn ang="0">
                  <a:pos x="8" y="46"/>
                </a:cxn>
                <a:cxn ang="0">
                  <a:pos x="8" y="46"/>
                </a:cxn>
                <a:cxn ang="0">
                  <a:pos x="8" y="41"/>
                </a:cxn>
                <a:cxn ang="0">
                  <a:pos x="8" y="39"/>
                </a:cxn>
                <a:cxn ang="0">
                  <a:pos x="8" y="35"/>
                </a:cxn>
                <a:cxn ang="0">
                  <a:pos x="8" y="35"/>
                </a:cxn>
                <a:cxn ang="0">
                  <a:pos x="3" y="30"/>
                </a:cxn>
                <a:cxn ang="0">
                  <a:pos x="3" y="25"/>
                </a:cxn>
                <a:cxn ang="0">
                  <a:pos x="3" y="20"/>
                </a:cxn>
                <a:cxn ang="0">
                  <a:pos x="3" y="20"/>
                </a:cxn>
                <a:cxn ang="0">
                  <a:pos x="0" y="15"/>
                </a:cxn>
                <a:cxn ang="0">
                  <a:pos x="0" y="10"/>
                </a:cxn>
                <a:cxn ang="0">
                  <a:pos x="0" y="5"/>
                </a:cxn>
                <a:cxn ang="0">
                  <a:pos x="0" y="5"/>
                </a:cxn>
                <a:cxn ang="0">
                  <a:pos x="0" y="5"/>
                </a:cxn>
              </a:cxnLst>
              <a:rect l="0" t="0" r="r" b="b"/>
              <a:pathLst>
                <a:path w="15" h="51">
                  <a:moveTo>
                    <a:pt x="0" y="5"/>
                  </a:moveTo>
                  <a:lnTo>
                    <a:pt x="0" y="3"/>
                  </a:lnTo>
                  <a:lnTo>
                    <a:pt x="0" y="3"/>
                  </a:lnTo>
                  <a:lnTo>
                    <a:pt x="0" y="3"/>
                  </a:lnTo>
                  <a:lnTo>
                    <a:pt x="0" y="3"/>
                  </a:lnTo>
                  <a:lnTo>
                    <a:pt x="0" y="3"/>
                  </a:lnTo>
                  <a:lnTo>
                    <a:pt x="0" y="3"/>
                  </a:lnTo>
                  <a:lnTo>
                    <a:pt x="0" y="3"/>
                  </a:lnTo>
                  <a:lnTo>
                    <a:pt x="2" y="3"/>
                  </a:lnTo>
                  <a:lnTo>
                    <a:pt x="2" y="0"/>
                  </a:lnTo>
                  <a:lnTo>
                    <a:pt x="2" y="0"/>
                  </a:lnTo>
                  <a:lnTo>
                    <a:pt x="2" y="0"/>
                  </a:lnTo>
                  <a:lnTo>
                    <a:pt x="6" y="0"/>
                  </a:lnTo>
                  <a:lnTo>
                    <a:pt x="6" y="0"/>
                  </a:lnTo>
                  <a:lnTo>
                    <a:pt x="10" y="0"/>
                  </a:lnTo>
                  <a:lnTo>
                    <a:pt x="10" y="0"/>
                  </a:lnTo>
                  <a:lnTo>
                    <a:pt x="15" y="0"/>
                  </a:lnTo>
                  <a:lnTo>
                    <a:pt x="15" y="0"/>
                  </a:lnTo>
                  <a:lnTo>
                    <a:pt x="15" y="0"/>
                  </a:lnTo>
                  <a:lnTo>
                    <a:pt x="15" y="0"/>
                  </a:lnTo>
                  <a:lnTo>
                    <a:pt x="15" y="5"/>
                  </a:lnTo>
                  <a:lnTo>
                    <a:pt x="15" y="8"/>
                  </a:lnTo>
                  <a:lnTo>
                    <a:pt x="15" y="13"/>
                  </a:lnTo>
                  <a:lnTo>
                    <a:pt x="15" y="18"/>
                  </a:lnTo>
                  <a:lnTo>
                    <a:pt x="15" y="23"/>
                  </a:lnTo>
                  <a:lnTo>
                    <a:pt x="13" y="25"/>
                  </a:lnTo>
                  <a:lnTo>
                    <a:pt x="13" y="30"/>
                  </a:lnTo>
                  <a:lnTo>
                    <a:pt x="13" y="35"/>
                  </a:lnTo>
                  <a:lnTo>
                    <a:pt x="13" y="39"/>
                  </a:lnTo>
                  <a:lnTo>
                    <a:pt x="10" y="39"/>
                  </a:lnTo>
                  <a:lnTo>
                    <a:pt x="10" y="44"/>
                  </a:lnTo>
                  <a:lnTo>
                    <a:pt x="10" y="46"/>
                  </a:lnTo>
                  <a:lnTo>
                    <a:pt x="10" y="51"/>
                  </a:lnTo>
                  <a:lnTo>
                    <a:pt x="8" y="48"/>
                  </a:lnTo>
                  <a:lnTo>
                    <a:pt x="8" y="48"/>
                  </a:lnTo>
                  <a:lnTo>
                    <a:pt x="8" y="46"/>
                  </a:lnTo>
                  <a:lnTo>
                    <a:pt x="8" y="46"/>
                  </a:lnTo>
                  <a:lnTo>
                    <a:pt x="8" y="41"/>
                  </a:lnTo>
                  <a:lnTo>
                    <a:pt x="8" y="39"/>
                  </a:lnTo>
                  <a:lnTo>
                    <a:pt x="8" y="35"/>
                  </a:lnTo>
                  <a:lnTo>
                    <a:pt x="8" y="35"/>
                  </a:lnTo>
                  <a:lnTo>
                    <a:pt x="3" y="30"/>
                  </a:lnTo>
                  <a:lnTo>
                    <a:pt x="3" y="25"/>
                  </a:lnTo>
                  <a:lnTo>
                    <a:pt x="3" y="20"/>
                  </a:lnTo>
                  <a:lnTo>
                    <a:pt x="3" y="20"/>
                  </a:lnTo>
                  <a:lnTo>
                    <a:pt x="0" y="15"/>
                  </a:lnTo>
                  <a:lnTo>
                    <a:pt x="0" y="10"/>
                  </a:lnTo>
                  <a:lnTo>
                    <a:pt x="0" y="5"/>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 name="Freeform 103"/>
            <p:cNvSpPr>
              <a:spLocks/>
            </p:cNvSpPr>
            <p:nvPr/>
          </p:nvSpPr>
          <p:spPr bwMode="auto">
            <a:xfrm>
              <a:off x="4191000" y="3846513"/>
              <a:ext cx="65088" cy="230188"/>
            </a:xfrm>
            <a:custGeom>
              <a:avLst/>
              <a:gdLst/>
              <a:ahLst/>
              <a:cxnLst>
                <a:cxn ang="0">
                  <a:pos x="23" y="141"/>
                </a:cxn>
                <a:cxn ang="0">
                  <a:pos x="23" y="140"/>
                </a:cxn>
                <a:cxn ang="0">
                  <a:pos x="23" y="135"/>
                </a:cxn>
                <a:cxn ang="0">
                  <a:pos x="23" y="130"/>
                </a:cxn>
                <a:cxn ang="0">
                  <a:pos x="23" y="125"/>
                </a:cxn>
                <a:cxn ang="0">
                  <a:pos x="23" y="118"/>
                </a:cxn>
                <a:cxn ang="0">
                  <a:pos x="23" y="113"/>
                </a:cxn>
                <a:cxn ang="0">
                  <a:pos x="23" y="110"/>
                </a:cxn>
                <a:cxn ang="0">
                  <a:pos x="26" y="107"/>
                </a:cxn>
                <a:cxn ang="0">
                  <a:pos x="26" y="105"/>
                </a:cxn>
                <a:cxn ang="0">
                  <a:pos x="28" y="100"/>
                </a:cxn>
                <a:cxn ang="0">
                  <a:pos x="28" y="99"/>
                </a:cxn>
                <a:cxn ang="0">
                  <a:pos x="33" y="94"/>
                </a:cxn>
                <a:cxn ang="0">
                  <a:pos x="33" y="86"/>
                </a:cxn>
                <a:cxn ang="0">
                  <a:pos x="37" y="81"/>
                </a:cxn>
                <a:cxn ang="0">
                  <a:pos x="37" y="71"/>
                </a:cxn>
                <a:cxn ang="0">
                  <a:pos x="41" y="68"/>
                </a:cxn>
                <a:cxn ang="0">
                  <a:pos x="41" y="66"/>
                </a:cxn>
                <a:cxn ang="0">
                  <a:pos x="41" y="61"/>
                </a:cxn>
                <a:cxn ang="0">
                  <a:pos x="41" y="53"/>
                </a:cxn>
                <a:cxn ang="0">
                  <a:pos x="37" y="46"/>
                </a:cxn>
                <a:cxn ang="0">
                  <a:pos x="36" y="36"/>
                </a:cxn>
                <a:cxn ang="0">
                  <a:pos x="31" y="25"/>
                </a:cxn>
                <a:cxn ang="0">
                  <a:pos x="26" y="15"/>
                </a:cxn>
                <a:cxn ang="0">
                  <a:pos x="0" y="0"/>
                </a:cxn>
                <a:cxn ang="0">
                  <a:pos x="0" y="0"/>
                </a:cxn>
                <a:cxn ang="0">
                  <a:pos x="3" y="5"/>
                </a:cxn>
                <a:cxn ang="0">
                  <a:pos x="8" y="12"/>
                </a:cxn>
                <a:cxn ang="0">
                  <a:pos x="16" y="22"/>
                </a:cxn>
                <a:cxn ang="0">
                  <a:pos x="21" y="32"/>
                </a:cxn>
                <a:cxn ang="0">
                  <a:pos x="26" y="43"/>
                </a:cxn>
                <a:cxn ang="0">
                  <a:pos x="28" y="56"/>
                </a:cxn>
                <a:cxn ang="0">
                  <a:pos x="31" y="71"/>
                </a:cxn>
                <a:cxn ang="0">
                  <a:pos x="28" y="71"/>
                </a:cxn>
                <a:cxn ang="0">
                  <a:pos x="28" y="73"/>
                </a:cxn>
                <a:cxn ang="0">
                  <a:pos x="24" y="77"/>
                </a:cxn>
                <a:cxn ang="0">
                  <a:pos x="24" y="82"/>
                </a:cxn>
                <a:cxn ang="0">
                  <a:pos x="19" y="87"/>
                </a:cxn>
                <a:cxn ang="0">
                  <a:pos x="19" y="94"/>
                </a:cxn>
                <a:cxn ang="0">
                  <a:pos x="15" y="99"/>
                </a:cxn>
                <a:cxn ang="0">
                  <a:pos x="15" y="105"/>
                </a:cxn>
                <a:cxn ang="0">
                  <a:pos x="15" y="105"/>
                </a:cxn>
                <a:cxn ang="0">
                  <a:pos x="15" y="109"/>
                </a:cxn>
                <a:cxn ang="0">
                  <a:pos x="15" y="113"/>
                </a:cxn>
                <a:cxn ang="0">
                  <a:pos x="18" y="120"/>
                </a:cxn>
                <a:cxn ang="0">
                  <a:pos x="18" y="125"/>
                </a:cxn>
                <a:cxn ang="0">
                  <a:pos x="21" y="133"/>
                </a:cxn>
                <a:cxn ang="0">
                  <a:pos x="21" y="138"/>
                </a:cxn>
                <a:cxn ang="0">
                  <a:pos x="26" y="145"/>
                </a:cxn>
              </a:cxnLst>
              <a:rect l="0" t="0" r="r" b="b"/>
              <a:pathLst>
                <a:path w="41" h="145">
                  <a:moveTo>
                    <a:pt x="26" y="145"/>
                  </a:moveTo>
                  <a:lnTo>
                    <a:pt x="23" y="141"/>
                  </a:lnTo>
                  <a:lnTo>
                    <a:pt x="23" y="141"/>
                  </a:lnTo>
                  <a:lnTo>
                    <a:pt x="23" y="140"/>
                  </a:lnTo>
                  <a:lnTo>
                    <a:pt x="23" y="140"/>
                  </a:lnTo>
                  <a:lnTo>
                    <a:pt x="23" y="135"/>
                  </a:lnTo>
                  <a:lnTo>
                    <a:pt x="23" y="135"/>
                  </a:lnTo>
                  <a:lnTo>
                    <a:pt x="23" y="130"/>
                  </a:lnTo>
                  <a:lnTo>
                    <a:pt x="23" y="130"/>
                  </a:lnTo>
                  <a:lnTo>
                    <a:pt x="23" y="125"/>
                  </a:lnTo>
                  <a:lnTo>
                    <a:pt x="23" y="123"/>
                  </a:lnTo>
                  <a:lnTo>
                    <a:pt x="23" y="118"/>
                  </a:lnTo>
                  <a:lnTo>
                    <a:pt x="23" y="118"/>
                  </a:lnTo>
                  <a:lnTo>
                    <a:pt x="23" y="113"/>
                  </a:lnTo>
                  <a:lnTo>
                    <a:pt x="23" y="113"/>
                  </a:lnTo>
                  <a:lnTo>
                    <a:pt x="23" y="110"/>
                  </a:lnTo>
                  <a:lnTo>
                    <a:pt x="26" y="110"/>
                  </a:lnTo>
                  <a:lnTo>
                    <a:pt x="26" y="107"/>
                  </a:lnTo>
                  <a:lnTo>
                    <a:pt x="26" y="107"/>
                  </a:lnTo>
                  <a:lnTo>
                    <a:pt x="26" y="105"/>
                  </a:lnTo>
                  <a:lnTo>
                    <a:pt x="28" y="105"/>
                  </a:lnTo>
                  <a:lnTo>
                    <a:pt x="28" y="100"/>
                  </a:lnTo>
                  <a:lnTo>
                    <a:pt x="28" y="100"/>
                  </a:lnTo>
                  <a:lnTo>
                    <a:pt x="28" y="99"/>
                  </a:lnTo>
                  <a:lnTo>
                    <a:pt x="33" y="99"/>
                  </a:lnTo>
                  <a:lnTo>
                    <a:pt x="33" y="94"/>
                  </a:lnTo>
                  <a:lnTo>
                    <a:pt x="33" y="91"/>
                  </a:lnTo>
                  <a:lnTo>
                    <a:pt x="33" y="86"/>
                  </a:lnTo>
                  <a:lnTo>
                    <a:pt x="37" y="86"/>
                  </a:lnTo>
                  <a:lnTo>
                    <a:pt x="37" y="81"/>
                  </a:lnTo>
                  <a:lnTo>
                    <a:pt x="37" y="76"/>
                  </a:lnTo>
                  <a:lnTo>
                    <a:pt x="37" y="71"/>
                  </a:lnTo>
                  <a:lnTo>
                    <a:pt x="41" y="71"/>
                  </a:lnTo>
                  <a:lnTo>
                    <a:pt x="41" y="68"/>
                  </a:lnTo>
                  <a:lnTo>
                    <a:pt x="41" y="68"/>
                  </a:lnTo>
                  <a:lnTo>
                    <a:pt x="41" y="66"/>
                  </a:lnTo>
                  <a:lnTo>
                    <a:pt x="41" y="66"/>
                  </a:lnTo>
                  <a:lnTo>
                    <a:pt x="41" y="61"/>
                  </a:lnTo>
                  <a:lnTo>
                    <a:pt x="41" y="58"/>
                  </a:lnTo>
                  <a:lnTo>
                    <a:pt x="41" y="53"/>
                  </a:lnTo>
                  <a:lnTo>
                    <a:pt x="41" y="53"/>
                  </a:lnTo>
                  <a:lnTo>
                    <a:pt x="37" y="46"/>
                  </a:lnTo>
                  <a:lnTo>
                    <a:pt x="37" y="41"/>
                  </a:lnTo>
                  <a:lnTo>
                    <a:pt x="36" y="36"/>
                  </a:lnTo>
                  <a:lnTo>
                    <a:pt x="36" y="32"/>
                  </a:lnTo>
                  <a:lnTo>
                    <a:pt x="31" y="25"/>
                  </a:lnTo>
                  <a:lnTo>
                    <a:pt x="31" y="20"/>
                  </a:lnTo>
                  <a:lnTo>
                    <a:pt x="26" y="15"/>
                  </a:lnTo>
                  <a:lnTo>
                    <a:pt x="26" y="10"/>
                  </a:lnTo>
                  <a:lnTo>
                    <a:pt x="0" y="0"/>
                  </a:lnTo>
                  <a:lnTo>
                    <a:pt x="0" y="0"/>
                  </a:lnTo>
                  <a:lnTo>
                    <a:pt x="0" y="0"/>
                  </a:lnTo>
                  <a:lnTo>
                    <a:pt x="0" y="0"/>
                  </a:lnTo>
                  <a:lnTo>
                    <a:pt x="3" y="5"/>
                  </a:lnTo>
                  <a:lnTo>
                    <a:pt x="3" y="7"/>
                  </a:lnTo>
                  <a:lnTo>
                    <a:pt x="8" y="12"/>
                  </a:lnTo>
                  <a:lnTo>
                    <a:pt x="11" y="17"/>
                  </a:lnTo>
                  <a:lnTo>
                    <a:pt x="16" y="22"/>
                  </a:lnTo>
                  <a:lnTo>
                    <a:pt x="16" y="27"/>
                  </a:lnTo>
                  <a:lnTo>
                    <a:pt x="21" y="32"/>
                  </a:lnTo>
                  <a:lnTo>
                    <a:pt x="21" y="36"/>
                  </a:lnTo>
                  <a:lnTo>
                    <a:pt x="26" y="43"/>
                  </a:lnTo>
                  <a:lnTo>
                    <a:pt x="26" y="48"/>
                  </a:lnTo>
                  <a:lnTo>
                    <a:pt x="28" y="56"/>
                  </a:lnTo>
                  <a:lnTo>
                    <a:pt x="28" y="61"/>
                  </a:lnTo>
                  <a:lnTo>
                    <a:pt x="31" y="71"/>
                  </a:lnTo>
                  <a:lnTo>
                    <a:pt x="28" y="71"/>
                  </a:lnTo>
                  <a:lnTo>
                    <a:pt x="28" y="71"/>
                  </a:lnTo>
                  <a:lnTo>
                    <a:pt x="28" y="71"/>
                  </a:lnTo>
                  <a:lnTo>
                    <a:pt x="28" y="73"/>
                  </a:lnTo>
                  <a:lnTo>
                    <a:pt x="24" y="73"/>
                  </a:lnTo>
                  <a:lnTo>
                    <a:pt x="24" y="77"/>
                  </a:lnTo>
                  <a:lnTo>
                    <a:pt x="24" y="77"/>
                  </a:lnTo>
                  <a:lnTo>
                    <a:pt x="24" y="82"/>
                  </a:lnTo>
                  <a:lnTo>
                    <a:pt x="19" y="82"/>
                  </a:lnTo>
                  <a:lnTo>
                    <a:pt x="19" y="87"/>
                  </a:lnTo>
                  <a:lnTo>
                    <a:pt x="19" y="89"/>
                  </a:lnTo>
                  <a:lnTo>
                    <a:pt x="19" y="94"/>
                  </a:lnTo>
                  <a:lnTo>
                    <a:pt x="15" y="94"/>
                  </a:lnTo>
                  <a:lnTo>
                    <a:pt x="15" y="99"/>
                  </a:lnTo>
                  <a:lnTo>
                    <a:pt x="15" y="100"/>
                  </a:lnTo>
                  <a:lnTo>
                    <a:pt x="15" y="105"/>
                  </a:lnTo>
                  <a:lnTo>
                    <a:pt x="15" y="105"/>
                  </a:lnTo>
                  <a:lnTo>
                    <a:pt x="15" y="105"/>
                  </a:lnTo>
                  <a:lnTo>
                    <a:pt x="15" y="105"/>
                  </a:lnTo>
                  <a:lnTo>
                    <a:pt x="15" y="109"/>
                  </a:lnTo>
                  <a:lnTo>
                    <a:pt x="15" y="109"/>
                  </a:lnTo>
                  <a:lnTo>
                    <a:pt x="15" y="113"/>
                  </a:lnTo>
                  <a:lnTo>
                    <a:pt x="15" y="115"/>
                  </a:lnTo>
                  <a:lnTo>
                    <a:pt x="18" y="120"/>
                  </a:lnTo>
                  <a:lnTo>
                    <a:pt x="18" y="120"/>
                  </a:lnTo>
                  <a:lnTo>
                    <a:pt x="18" y="125"/>
                  </a:lnTo>
                  <a:lnTo>
                    <a:pt x="18" y="128"/>
                  </a:lnTo>
                  <a:lnTo>
                    <a:pt x="21" y="133"/>
                  </a:lnTo>
                  <a:lnTo>
                    <a:pt x="21" y="133"/>
                  </a:lnTo>
                  <a:lnTo>
                    <a:pt x="21" y="138"/>
                  </a:lnTo>
                  <a:lnTo>
                    <a:pt x="21" y="140"/>
                  </a:lnTo>
                  <a:lnTo>
                    <a:pt x="26" y="145"/>
                  </a:lnTo>
                  <a:lnTo>
                    <a:pt x="26" y="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 name="Freeform 104"/>
            <p:cNvSpPr>
              <a:spLocks/>
            </p:cNvSpPr>
            <p:nvPr/>
          </p:nvSpPr>
          <p:spPr bwMode="auto">
            <a:xfrm>
              <a:off x="3992563" y="3633788"/>
              <a:ext cx="104775" cy="85725"/>
            </a:xfrm>
            <a:custGeom>
              <a:avLst/>
              <a:gdLst/>
              <a:ahLst/>
              <a:cxnLst>
                <a:cxn ang="0">
                  <a:pos x="66" y="44"/>
                </a:cxn>
                <a:cxn ang="0">
                  <a:pos x="62" y="41"/>
                </a:cxn>
                <a:cxn ang="0">
                  <a:pos x="62" y="41"/>
                </a:cxn>
                <a:cxn ang="0">
                  <a:pos x="62" y="36"/>
                </a:cxn>
                <a:cxn ang="0">
                  <a:pos x="62" y="36"/>
                </a:cxn>
                <a:cxn ang="0">
                  <a:pos x="58" y="31"/>
                </a:cxn>
                <a:cxn ang="0">
                  <a:pos x="58" y="28"/>
                </a:cxn>
                <a:cxn ang="0">
                  <a:pos x="53" y="23"/>
                </a:cxn>
                <a:cxn ang="0">
                  <a:pos x="53" y="23"/>
                </a:cxn>
                <a:cxn ang="0">
                  <a:pos x="48" y="18"/>
                </a:cxn>
                <a:cxn ang="0">
                  <a:pos x="43" y="13"/>
                </a:cxn>
                <a:cxn ang="0">
                  <a:pos x="38" y="8"/>
                </a:cxn>
                <a:cxn ang="0">
                  <a:pos x="33" y="6"/>
                </a:cxn>
                <a:cxn ang="0">
                  <a:pos x="23" y="2"/>
                </a:cxn>
                <a:cxn ang="0">
                  <a:pos x="17" y="2"/>
                </a:cxn>
                <a:cxn ang="0">
                  <a:pos x="7" y="0"/>
                </a:cxn>
                <a:cxn ang="0">
                  <a:pos x="0" y="0"/>
                </a:cxn>
                <a:cxn ang="0">
                  <a:pos x="0" y="0"/>
                </a:cxn>
                <a:cxn ang="0">
                  <a:pos x="0" y="0"/>
                </a:cxn>
                <a:cxn ang="0">
                  <a:pos x="0" y="0"/>
                </a:cxn>
                <a:cxn ang="0">
                  <a:pos x="5" y="2"/>
                </a:cxn>
                <a:cxn ang="0">
                  <a:pos x="7" y="2"/>
                </a:cxn>
                <a:cxn ang="0">
                  <a:pos x="12" y="6"/>
                </a:cxn>
                <a:cxn ang="0">
                  <a:pos x="17" y="10"/>
                </a:cxn>
                <a:cxn ang="0">
                  <a:pos x="21" y="15"/>
                </a:cxn>
                <a:cxn ang="0">
                  <a:pos x="21" y="16"/>
                </a:cxn>
                <a:cxn ang="0">
                  <a:pos x="26" y="21"/>
                </a:cxn>
                <a:cxn ang="0">
                  <a:pos x="30" y="26"/>
                </a:cxn>
                <a:cxn ang="0">
                  <a:pos x="35" y="31"/>
                </a:cxn>
                <a:cxn ang="0">
                  <a:pos x="35" y="36"/>
                </a:cxn>
                <a:cxn ang="0">
                  <a:pos x="38" y="41"/>
                </a:cxn>
                <a:cxn ang="0">
                  <a:pos x="38" y="46"/>
                </a:cxn>
                <a:cxn ang="0">
                  <a:pos x="41" y="54"/>
                </a:cxn>
                <a:cxn ang="0">
                  <a:pos x="41" y="52"/>
                </a:cxn>
                <a:cxn ang="0">
                  <a:pos x="41" y="52"/>
                </a:cxn>
                <a:cxn ang="0">
                  <a:pos x="41" y="52"/>
                </a:cxn>
                <a:cxn ang="0">
                  <a:pos x="43" y="52"/>
                </a:cxn>
                <a:cxn ang="0">
                  <a:pos x="43" y="52"/>
                </a:cxn>
                <a:cxn ang="0">
                  <a:pos x="44" y="52"/>
                </a:cxn>
                <a:cxn ang="0">
                  <a:pos x="44" y="52"/>
                </a:cxn>
                <a:cxn ang="0">
                  <a:pos x="49" y="52"/>
                </a:cxn>
                <a:cxn ang="0">
                  <a:pos x="49" y="49"/>
                </a:cxn>
                <a:cxn ang="0">
                  <a:pos x="51" y="49"/>
                </a:cxn>
                <a:cxn ang="0">
                  <a:pos x="51" y="49"/>
                </a:cxn>
                <a:cxn ang="0">
                  <a:pos x="56" y="49"/>
                </a:cxn>
                <a:cxn ang="0">
                  <a:pos x="56" y="46"/>
                </a:cxn>
                <a:cxn ang="0">
                  <a:pos x="61" y="46"/>
                </a:cxn>
                <a:cxn ang="0">
                  <a:pos x="61" y="44"/>
                </a:cxn>
                <a:cxn ang="0">
                  <a:pos x="66" y="44"/>
                </a:cxn>
                <a:cxn ang="0">
                  <a:pos x="66" y="44"/>
                </a:cxn>
              </a:cxnLst>
              <a:rect l="0" t="0" r="r" b="b"/>
              <a:pathLst>
                <a:path w="66" h="54">
                  <a:moveTo>
                    <a:pt x="66" y="44"/>
                  </a:moveTo>
                  <a:lnTo>
                    <a:pt x="62" y="41"/>
                  </a:lnTo>
                  <a:lnTo>
                    <a:pt x="62" y="41"/>
                  </a:lnTo>
                  <a:lnTo>
                    <a:pt x="62" y="36"/>
                  </a:lnTo>
                  <a:lnTo>
                    <a:pt x="62" y="36"/>
                  </a:lnTo>
                  <a:lnTo>
                    <a:pt x="58" y="31"/>
                  </a:lnTo>
                  <a:lnTo>
                    <a:pt x="58" y="28"/>
                  </a:lnTo>
                  <a:lnTo>
                    <a:pt x="53" y="23"/>
                  </a:lnTo>
                  <a:lnTo>
                    <a:pt x="53" y="23"/>
                  </a:lnTo>
                  <a:lnTo>
                    <a:pt x="48" y="18"/>
                  </a:lnTo>
                  <a:lnTo>
                    <a:pt x="43" y="13"/>
                  </a:lnTo>
                  <a:lnTo>
                    <a:pt x="38" y="8"/>
                  </a:lnTo>
                  <a:lnTo>
                    <a:pt x="33" y="6"/>
                  </a:lnTo>
                  <a:lnTo>
                    <a:pt x="23" y="2"/>
                  </a:lnTo>
                  <a:lnTo>
                    <a:pt x="17" y="2"/>
                  </a:lnTo>
                  <a:lnTo>
                    <a:pt x="7" y="0"/>
                  </a:lnTo>
                  <a:lnTo>
                    <a:pt x="0" y="0"/>
                  </a:lnTo>
                  <a:lnTo>
                    <a:pt x="0" y="0"/>
                  </a:lnTo>
                  <a:lnTo>
                    <a:pt x="0" y="0"/>
                  </a:lnTo>
                  <a:lnTo>
                    <a:pt x="0" y="0"/>
                  </a:lnTo>
                  <a:lnTo>
                    <a:pt x="5" y="2"/>
                  </a:lnTo>
                  <a:lnTo>
                    <a:pt x="7" y="2"/>
                  </a:lnTo>
                  <a:lnTo>
                    <a:pt x="12" y="6"/>
                  </a:lnTo>
                  <a:lnTo>
                    <a:pt x="17" y="10"/>
                  </a:lnTo>
                  <a:lnTo>
                    <a:pt x="21" y="15"/>
                  </a:lnTo>
                  <a:lnTo>
                    <a:pt x="21" y="16"/>
                  </a:lnTo>
                  <a:lnTo>
                    <a:pt x="26" y="21"/>
                  </a:lnTo>
                  <a:lnTo>
                    <a:pt x="30" y="26"/>
                  </a:lnTo>
                  <a:lnTo>
                    <a:pt x="35" y="31"/>
                  </a:lnTo>
                  <a:lnTo>
                    <a:pt x="35" y="36"/>
                  </a:lnTo>
                  <a:lnTo>
                    <a:pt x="38" y="41"/>
                  </a:lnTo>
                  <a:lnTo>
                    <a:pt x="38" y="46"/>
                  </a:lnTo>
                  <a:lnTo>
                    <a:pt x="41" y="54"/>
                  </a:lnTo>
                  <a:lnTo>
                    <a:pt x="41" y="52"/>
                  </a:lnTo>
                  <a:lnTo>
                    <a:pt x="41" y="52"/>
                  </a:lnTo>
                  <a:lnTo>
                    <a:pt x="41" y="52"/>
                  </a:lnTo>
                  <a:lnTo>
                    <a:pt x="43" y="52"/>
                  </a:lnTo>
                  <a:lnTo>
                    <a:pt x="43" y="52"/>
                  </a:lnTo>
                  <a:lnTo>
                    <a:pt x="44" y="52"/>
                  </a:lnTo>
                  <a:lnTo>
                    <a:pt x="44" y="52"/>
                  </a:lnTo>
                  <a:lnTo>
                    <a:pt x="49" y="52"/>
                  </a:lnTo>
                  <a:lnTo>
                    <a:pt x="49" y="49"/>
                  </a:lnTo>
                  <a:lnTo>
                    <a:pt x="51" y="49"/>
                  </a:lnTo>
                  <a:lnTo>
                    <a:pt x="51" y="49"/>
                  </a:lnTo>
                  <a:lnTo>
                    <a:pt x="56" y="49"/>
                  </a:lnTo>
                  <a:lnTo>
                    <a:pt x="56" y="46"/>
                  </a:lnTo>
                  <a:lnTo>
                    <a:pt x="61" y="46"/>
                  </a:lnTo>
                  <a:lnTo>
                    <a:pt x="61" y="44"/>
                  </a:lnTo>
                  <a:lnTo>
                    <a:pt x="66" y="44"/>
                  </a:lnTo>
                  <a:lnTo>
                    <a:pt x="66" y="44"/>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 name="Freeform 105"/>
            <p:cNvSpPr>
              <a:spLocks/>
            </p:cNvSpPr>
            <p:nvPr/>
          </p:nvSpPr>
          <p:spPr bwMode="auto">
            <a:xfrm>
              <a:off x="3992563" y="3633788"/>
              <a:ext cx="104775" cy="85725"/>
            </a:xfrm>
            <a:custGeom>
              <a:avLst/>
              <a:gdLst/>
              <a:ahLst/>
              <a:cxnLst>
                <a:cxn ang="0">
                  <a:pos x="66" y="44"/>
                </a:cxn>
                <a:cxn ang="0">
                  <a:pos x="62" y="41"/>
                </a:cxn>
                <a:cxn ang="0">
                  <a:pos x="62" y="41"/>
                </a:cxn>
                <a:cxn ang="0">
                  <a:pos x="62" y="36"/>
                </a:cxn>
                <a:cxn ang="0">
                  <a:pos x="62" y="36"/>
                </a:cxn>
                <a:cxn ang="0">
                  <a:pos x="58" y="31"/>
                </a:cxn>
                <a:cxn ang="0">
                  <a:pos x="58" y="28"/>
                </a:cxn>
                <a:cxn ang="0">
                  <a:pos x="53" y="23"/>
                </a:cxn>
                <a:cxn ang="0">
                  <a:pos x="53" y="23"/>
                </a:cxn>
                <a:cxn ang="0">
                  <a:pos x="48" y="18"/>
                </a:cxn>
                <a:cxn ang="0">
                  <a:pos x="43" y="13"/>
                </a:cxn>
                <a:cxn ang="0">
                  <a:pos x="38" y="8"/>
                </a:cxn>
                <a:cxn ang="0">
                  <a:pos x="33" y="6"/>
                </a:cxn>
                <a:cxn ang="0">
                  <a:pos x="23" y="2"/>
                </a:cxn>
                <a:cxn ang="0">
                  <a:pos x="17" y="2"/>
                </a:cxn>
                <a:cxn ang="0">
                  <a:pos x="7" y="0"/>
                </a:cxn>
                <a:cxn ang="0">
                  <a:pos x="0" y="0"/>
                </a:cxn>
                <a:cxn ang="0">
                  <a:pos x="0" y="0"/>
                </a:cxn>
                <a:cxn ang="0">
                  <a:pos x="0" y="0"/>
                </a:cxn>
                <a:cxn ang="0">
                  <a:pos x="0" y="0"/>
                </a:cxn>
                <a:cxn ang="0">
                  <a:pos x="5" y="2"/>
                </a:cxn>
                <a:cxn ang="0">
                  <a:pos x="7" y="2"/>
                </a:cxn>
                <a:cxn ang="0">
                  <a:pos x="12" y="6"/>
                </a:cxn>
                <a:cxn ang="0">
                  <a:pos x="17" y="10"/>
                </a:cxn>
                <a:cxn ang="0">
                  <a:pos x="21" y="15"/>
                </a:cxn>
                <a:cxn ang="0">
                  <a:pos x="21" y="16"/>
                </a:cxn>
                <a:cxn ang="0">
                  <a:pos x="26" y="21"/>
                </a:cxn>
                <a:cxn ang="0">
                  <a:pos x="30" y="26"/>
                </a:cxn>
                <a:cxn ang="0">
                  <a:pos x="35" y="31"/>
                </a:cxn>
                <a:cxn ang="0">
                  <a:pos x="35" y="36"/>
                </a:cxn>
                <a:cxn ang="0">
                  <a:pos x="38" y="41"/>
                </a:cxn>
                <a:cxn ang="0">
                  <a:pos x="38" y="46"/>
                </a:cxn>
                <a:cxn ang="0">
                  <a:pos x="41" y="54"/>
                </a:cxn>
                <a:cxn ang="0">
                  <a:pos x="41" y="52"/>
                </a:cxn>
                <a:cxn ang="0">
                  <a:pos x="41" y="52"/>
                </a:cxn>
                <a:cxn ang="0">
                  <a:pos x="41" y="52"/>
                </a:cxn>
                <a:cxn ang="0">
                  <a:pos x="43" y="52"/>
                </a:cxn>
                <a:cxn ang="0">
                  <a:pos x="43" y="52"/>
                </a:cxn>
                <a:cxn ang="0">
                  <a:pos x="44" y="52"/>
                </a:cxn>
                <a:cxn ang="0">
                  <a:pos x="44" y="52"/>
                </a:cxn>
                <a:cxn ang="0">
                  <a:pos x="49" y="52"/>
                </a:cxn>
                <a:cxn ang="0">
                  <a:pos x="49" y="49"/>
                </a:cxn>
                <a:cxn ang="0">
                  <a:pos x="51" y="49"/>
                </a:cxn>
                <a:cxn ang="0">
                  <a:pos x="51" y="49"/>
                </a:cxn>
                <a:cxn ang="0">
                  <a:pos x="56" y="49"/>
                </a:cxn>
                <a:cxn ang="0">
                  <a:pos x="56" y="46"/>
                </a:cxn>
                <a:cxn ang="0">
                  <a:pos x="61" y="46"/>
                </a:cxn>
                <a:cxn ang="0">
                  <a:pos x="61" y="44"/>
                </a:cxn>
                <a:cxn ang="0">
                  <a:pos x="66" y="44"/>
                </a:cxn>
                <a:cxn ang="0">
                  <a:pos x="66" y="44"/>
                </a:cxn>
              </a:cxnLst>
              <a:rect l="0" t="0" r="r" b="b"/>
              <a:pathLst>
                <a:path w="66" h="54">
                  <a:moveTo>
                    <a:pt x="66" y="44"/>
                  </a:moveTo>
                  <a:lnTo>
                    <a:pt x="62" y="41"/>
                  </a:lnTo>
                  <a:lnTo>
                    <a:pt x="62" y="41"/>
                  </a:lnTo>
                  <a:lnTo>
                    <a:pt x="62" y="36"/>
                  </a:lnTo>
                  <a:lnTo>
                    <a:pt x="62" y="36"/>
                  </a:lnTo>
                  <a:lnTo>
                    <a:pt x="58" y="31"/>
                  </a:lnTo>
                  <a:lnTo>
                    <a:pt x="58" y="28"/>
                  </a:lnTo>
                  <a:lnTo>
                    <a:pt x="53" y="23"/>
                  </a:lnTo>
                  <a:lnTo>
                    <a:pt x="53" y="23"/>
                  </a:lnTo>
                  <a:lnTo>
                    <a:pt x="48" y="18"/>
                  </a:lnTo>
                  <a:lnTo>
                    <a:pt x="43" y="13"/>
                  </a:lnTo>
                  <a:lnTo>
                    <a:pt x="38" y="8"/>
                  </a:lnTo>
                  <a:lnTo>
                    <a:pt x="33" y="6"/>
                  </a:lnTo>
                  <a:lnTo>
                    <a:pt x="23" y="2"/>
                  </a:lnTo>
                  <a:lnTo>
                    <a:pt x="17" y="2"/>
                  </a:lnTo>
                  <a:lnTo>
                    <a:pt x="7" y="0"/>
                  </a:lnTo>
                  <a:lnTo>
                    <a:pt x="0" y="0"/>
                  </a:lnTo>
                  <a:lnTo>
                    <a:pt x="0" y="0"/>
                  </a:lnTo>
                  <a:lnTo>
                    <a:pt x="0" y="0"/>
                  </a:lnTo>
                  <a:lnTo>
                    <a:pt x="0" y="0"/>
                  </a:lnTo>
                  <a:lnTo>
                    <a:pt x="5" y="2"/>
                  </a:lnTo>
                  <a:lnTo>
                    <a:pt x="7" y="2"/>
                  </a:lnTo>
                  <a:lnTo>
                    <a:pt x="12" y="6"/>
                  </a:lnTo>
                  <a:lnTo>
                    <a:pt x="17" y="10"/>
                  </a:lnTo>
                  <a:lnTo>
                    <a:pt x="21" y="15"/>
                  </a:lnTo>
                  <a:lnTo>
                    <a:pt x="21" y="16"/>
                  </a:lnTo>
                  <a:lnTo>
                    <a:pt x="26" y="21"/>
                  </a:lnTo>
                  <a:lnTo>
                    <a:pt x="30" y="26"/>
                  </a:lnTo>
                  <a:lnTo>
                    <a:pt x="35" y="31"/>
                  </a:lnTo>
                  <a:lnTo>
                    <a:pt x="35" y="36"/>
                  </a:lnTo>
                  <a:lnTo>
                    <a:pt x="38" y="41"/>
                  </a:lnTo>
                  <a:lnTo>
                    <a:pt x="38" y="46"/>
                  </a:lnTo>
                  <a:lnTo>
                    <a:pt x="41" y="54"/>
                  </a:lnTo>
                  <a:lnTo>
                    <a:pt x="41" y="52"/>
                  </a:lnTo>
                  <a:lnTo>
                    <a:pt x="41" y="52"/>
                  </a:lnTo>
                  <a:lnTo>
                    <a:pt x="41" y="52"/>
                  </a:lnTo>
                  <a:lnTo>
                    <a:pt x="43" y="52"/>
                  </a:lnTo>
                  <a:lnTo>
                    <a:pt x="43" y="52"/>
                  </a:lnTo>
                  <a:lnTo>
                    <a:pt x="44" y="52"/>
                  </a:lnTo>
                  <a:lnTo>
                    <a:pt x="44" y="52"/>
                  </a:lnTo>
                  <a:lnTo>
                    <a:pt x="49" y="52"/>
                  </a:lnTo>
                  <a:lnTo>
                    <a:pt x="49" y="49"/>
                  </a:lnTo>
                  <a:lnTo>
                    <a:pt x="51" y="49"/>
                  </a:lnTo>
                  <a:lnTo>
                    <a:pt x="51" y="49"/>
                  </a:lnTo>
                  <a:lnTo>
                    <a:pt x="56" y="49"/>
                  </a:lnTo>
                  <a:lnTo>
                    <a:pt x="56" y="46"/>
                  </a:lnTo>
                  <a:lnTo>
                    <a:pt x="61" y="46"/>
                  </a:lnTo>
                  <a:lnTo>
                    <a:pt x="61" y="44"/>
                  </a:lnTo>
                  <a:lnTo>
                    <a:pt x="66" y="44"/>
                  </a:lnTo>
                  <a:lnTo>
                    <a:pt x="66" y="44"/>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 name="Freeform 106"/>
            <p:cNvSpPr>
              <a:spLocks/>
            </p:cNvSpPr>
            <p:nvPr/>
          </p:nvSpPr>
          <p:spPr bwMode="auto">
            <a:xfrm>
              <a:off x="3902075" y="3532188"/>
              <a:ext cx="819150" cy="679450"/>
            </a:xfrm>
            <a:custGeom>
              <a:avLst/>
              <a:gdLst/>
              <a:ahLst/>
              <a:cxnLst>
                <a:cxn ang="0">
                  <a:pos x="142" y="38"/>
                </a:cxn>
                <a:cxn ang="0">
                  <a:pos x="213" y="0"/>
                </a:cxn>
                <a:cxn ang="0">
                  <a:pos x="305" y="23"/>
                </a:cxn>
                <a:cxn ang="0">
                  <a:pos x="387" y="69"/>
                </a:cxn>
                <a:cxn ang="0">
                  <a:pos x="446" y="115"/>
                </a:cxn>
                <a:cxn ang="0">
                  <a:pos x="460" y="128"/>
                </a:cxn>
                <a:cxn ang="0">
                  <a:pos x="474" y="138"/>
                </a:cxn>
                <a:cxn ang="0">
                  <a:pos x="488" y="138"/>
                </a:cxn>
                <a:cxn ang="0">
                  <a:pos x="500" y="139"/>
                </a:cxn>
                <a:cxn ang="0">
                  <a:pos x="508" y="139"/>
                </a:cxn>
                <a:cxn ang="0">
                  <a:pos x="516" y="139"/>
                </a:cxn>
                <a:cxn ang="0">
                  <a:pos x="423" y="202"/>
                </a:cxn>
                <a:cxn ang="0">
                  <a:pos x="336" y="225"/>
                </a:cxn>
                <a:cxn ang="0">
                  <a:pos x="262" y="218"/>
                </a:cxn>
                <a:cxn ang="0">
                  <a:pos x="210" y="202"/>
                </a:cxn>
                <a:cxn ang="0">
                  <a:pos x="182" y="189"/>
                </a:cxn>
                <a:cxn ang="0">
                  <a:pos x="183" y="190"/>
                </a:cxn>
                <a:cxn ang="0">
                  <a:pos x="192" y="202"/>
                </a:cxn>
                <a:cxn ang="0">
                  <a:pos x="206" y="223"/>
                </a:cxn>
                <a:cxn ang="0">
                  <a:pos x="213" y="248"/>
                </a:cxn>
                <a:cxn ang="0">
                  <a:pos x="215" y="277"/>
                </a:cxn>
                <a:cxn ang="0">
                  <a:pos x="205" y="298"/>
                </a:cxn>
                <a:cxn ang="0">
                  <a:pos x="205" y="300"/>
                </a:cxn>
                <a:cxn ang="0">
                  <a:pos x="201" y="303"/>
                </a:cxn>
                <a:cxn ang="0">
                  <a:pos x="200" y="313"/>
                </a:cxn>
                <a:cxn ang="0">
                  <a:pos x="201" y="328"/>
                </a:cxn>
                <a:cxn ang="0">
                  <a:pos x="213" y="348"/>
                </a:cxn>
                <a:cxn ang="0">
                  <a:pos x="205" y="348"/>
                </a:cxn>
                <a:cxn ang="0">
                  <a:pos x="195" y="348"/>
                </a:cxn>
                <a:cxn ang="0">
                  <a:pos x="185" y="343"/>
                </a:cxn>
                <a:cxn ang="0">
                  <a:pos x="174" y="336"/>
                </a:cxn>
                <a:cxn ang="0">
                  <a:pos x="167" y="315"/>
                </a:cxn>
                <a:cxn ang="0">
                  <a:pos x="162" y="308"/>
                </a:cxn>
                <a:cxn ang="0">
                  <a:pos x="147" y="308"/>
                </a:cxn>
                <a:cxn ang="0">
                  <a:pos x="133" y="315"/>
                </a:cxn>
                <a:cxn ang="0">
                  <a:pos x="121" y="326"/>
                </a:cxn>
                <a:cxn ang="0">
                  <a:pos x="128" y="349"/>
                </a:cxn>
                <a:cxn ang="0">
                  <a:pos x="146" y="372"/>
                </a:cxn>
                <a:cxn ang="0">
                  <a:pos x="146" y="377"/>
                </a:cxn>
                <a:cxn ang="0">
                  <a:pos x="144" y="390"/>
                </a:cxn>
                <a:cxn ang="0">
                  <a:pos x="139" y="403"/>
                </a:cxn>
                <a:cxn ang="0">
                  <a:pos x="133" y="415"/>
                </a:cxn>
                <a:cxn ang="0">
                  <a:pos x="128" y="428"/>
                </a:cxn>
                <a:cxn ang="0">
                  <a:pos x="126" y="420"/>
                </a:cxn>
                <a:cxn ang="0">
                  <a:pos x="124" y="411"/>
                </a:cxn>
                <a:cxn ang="0">
                  <a:pos x="119" y="402"/>
                </a:cxn>
                <a:cxn ang="0">
                  <a:pos x="118" y="390"/>
                </a:cxn>
                <a:cxn ang="0">
                  <a:pos x="108" y="377"/>
                </a:cxn>
                <a:cxn ang="0">
                  <a:pos x="103" y="372"/>
                </a:cxn>
                <a:cxn ang="0">
                  <a:pos x="83" y="352"/>
                </a:cxn>
                <a:cxn ang="0">
                  <a:pos x="62" y="330"/>
                </a:cxn>
                <a:cxn ang="0">
                  <a:pos x="33" y="292"/>
                </a:cxn>
                <a:cxn ang="0">
                  <a:pos x="15" y="257"/>
                </a:cxn>
                <a:cxn ang="0">
                  <a:pos x="5" y="234"/>
                </a:cxn>
                <a:cxn ang="0">
                  <a:pos x="1" y="211"/>
                </a:cxn>
                <a:cxn ang="0">
                  <a:pos x="0" y="170"/>
                </a:cxn>
                <a:cxn ang="0">
                  <a:pos x="13" y="134"/>
                </a:cxn>
                <a:cxn ang="0">
                  <a:pos x="47" y="110"/>
                </a:cxn>
                <a:cxn ang="0">
                  <a:pos x="118" y="113"/>
                </a:cxn>
              </a:cxnLst>
              <a:rect l="0" t="0" r="r" b="b"/>
              <a:pathLst>
                <a:path w="516" h="428">
                  <a:moveTo>
                    <a:pt x="118" y="113"/>
                  </a:moveTo>
                  <a:lnTo>
                    <a:pt x="126" y="69"/>
                  </a:lnTo>
                  <a:lnTo>
                    <a:pt x="142" y="38"/>
                  </a:lnTo>
                  <a:lnTo>
                    <a:pt x="162" y="15"/>
                  </a:lnTo>
                  <a:lnTo>
                    <a:pt x="188" y="5"/>
                  </a:lnTo>
                  <a:lnTo>
                    <a:pt x="213" y="0"/>
                  </a:lnTo>
                  <a:lnTo>
                    <a:pt x="242" y="3"/>
                  </a:lnTo>
                  <a:lnTo>
                    <a:pt x="272" y="10"/>
                  </a:lnTo>
                  <a:lnTo>
                    <a:pt x="305" y="23"/>
                  </a:lnTo>
                  <a:lnTo>
                    <a:pt x="333" y="36"/>
                  </a:lnTo>
                  <a:lnTo>
                    <a:pt x="362" y="54"/>
                  </a:lnTo>
                  <a:lnTo>
                    <a:pt x="387" y="69"/>
                  </a:lnTo>
                  <a:lnTo>
                    <a:pt x="411" y="89"/>
                  </a:lnTo>
                  <a:lnTo>
                    <a:pt x="429" y="102"/>
                  </a:lnTo>
                  <a:lnTo>
                    <a:pt x="446" y="115"/>
                  </a:lnTo>
                  <a:lnTo>
                    <a:pt x="456" y="123"/>
                  </a:lnTo>
                  <a:lnTo>
                    <a:pt x="460" y="128"/>
                  </a:lnTo>
                  <a:lnTo>
                    <a:pt x="460" y="128"/>
                  </a:lnTo>
                  <a:lnTo>
                    <a:pt x="465" y="133"/>
                  </a:lnTo>
                  <a:lnTo>
                    <a:pt x="469" y="133"/>
                  </a:lnTo>
                  <a:lnTo>
                    <a:pt x="474" y="138"/>
                  </a:lnTo>
                  <a:lnTo>
                    <a:pt x="478" y="138"/>
                  </a:lnTo>
                  <a:lnTo>
                    <a:pt x="483" y="138"/>
                  </a:lnTo>
                  <a:lnTo>
                    <a:pt x="488" y="138"/>
                  </a:lnTo>
                  <a:lnTo>
                    <a:pt x="493" y="141"/>
                  </a:lnTo>
                  <a:lnTo>
                    <a:pt x="495" y="139"/>
                  </a:lnTo>
                  <a:lnTo>
                    <a:pt x="500" y="139"/>
                  </a:lnTo>
                  <a:lnTo>
                    <a:pt x="503" y="139"/>
                  </a:lnTo>
                  <a:lnTo>
                    <a:pt x="508" y="139"/>
                  </a:lnTo>
                  <a:lnTo>
                    <a:pt x="508" y="139"/>
                  </a:lnTo>
                  <a:lnTo>
                    <a:pt x="513" y="139"/>
                  </a:lnTo>
                  <a:lnTo>
                    <a:pt x="513" y="139"/>
                  </a:lnTo>
                  <a:lnTo>
                    <a:pt x="516" y="139"/>
                  </a:lnTo>
                  <a:lnTo>
                    <a:pt x="482" y="166"/>
                  </a:lnTo>
                  <a:lnTo>
                    <a:pt x="452" y="187"/>
                  </a:lnTo>
                  <a:lnTo>
                    <a:pt x="423" y="202"/>
                  </a:lnTo>
                  <a:lnTo>
                    <a:pt x="393" y="215"/>
                  </a:lnTo>
                  <a:lnTo>
                    <a:pt x="364" y="220"/>
                  </a:lnTo>
                  <a:lnTo>
                    <a:pt x="336" y="225"/>
                  </a:lnTo>
                  <a:lnTo>
                    <a:pt x="310" y="225"/>
                  </a:lnTo>
                  <a:lnTo>
                    <a:pt x="287" y="225"/>
                  </a:lnTo>
                  <a:lnTo>
                    <a:pt x="262" y="218"/>
                  </a:lnTo>
                  <a:lnTo>
                    <a:pt x="242" y="213"/>
                  </a:lnTo>
                  <a:lnTo>
                    <a:pt x="224" y="207"/>
                  </a:lnTo>
                  <a:lnTo>
                    <a:pt x="210" y="202"/>
                  </a:lnTo>
                  <a:lnTo>
                    <a:pt x="197" y="197"/>
                  </a:lnTo>
                  <a:lnTo>
                    <a:pt x="188" y="192"/>
                  </a:lnTo>
                  <a:lnTo>
                    <a:pt x="182" y="189"/>
                  </a:lnTo>
                  <a:lnTo>
                    <a:pt x="182" y="189"/>
                  </a:lnTo>
                  <a:lnTo>
                    <a:pt x="182" y="189"/>
                  </a:lnTo>
                  <a:lnTo>
                    <a:pt x="183" y="190"/>
                  </a:lnTo>
                  <a:lnTo>
                    <a:pt x="185" y="192"/>
                  </a:lnTo>
                  <a:lnTo>
                    <a:pt x="190" y="197"/>
                  </a:lnTo>
                  <a:lnTo>
                    <a:pt x="192" y="202"/>
                  </a:lnTo>
                  <a:lnTo>
                    <a:pt x="197" y="208"/>
                  </a:lnTo>
                  <a:lnTo>
                    <a:pt x="201" y="213"/>
                  </a:lnTo>
                  <a:lnTo>
                    <a:pt x="206" y="223"/>
                  </a:lnTo>
                  <a:lnTo>
                    <a:pt x="206" y="228"/>
                  </a:lnTo>
                  <a:lnTo>
                    <a:pt x="211" y="238"/>
                  </a:lnTo>
                  <a:lnTo>
                    <a:pt x="213" y="248"/>
                  </a:lnTo>
                  <a:lnTo>
                    <a:pt x="216" y="257"/>
                  </a:lnTo>
                  <a:lnTo>
                    <a:pt x="215" y="267"/>
                  </a:lnTo>
                  <a:lnTo>
                    <a:pt x="215" y="277"/>
                  </a:lnTo>
                  <a:lnTo>
                    <a:pt x="210" y="287"/>
                  </a:lnTo>
                  <a:lnTo>
                    <a:pt x="208" y="298"/>
                  </a:lnTo>
                  <a:lnTo>
                    <a:pt x="205" y="298"/>
                  </a:lnTo>
                  <a:lnTo>
                    <a:pt x="205" y="298"/>
                  </a:lnTo>
                  <a:lnTo>
                    <a:pt x="205" y="298"/>
                  </a:lnTo>
                  <a:lnTo>
                    <a:pt x="205" y="300"/>
                  </a:lnTo>
                  <a:lnTo>
                    <a:pt x="201" y="300"/>
                  </a:lnTo>
                  <a:lnTo>
                    <a:pt x="201" y="303"/>
                  </a:lnTo>
                  <a:lnTo>
                    <a:pt x="201" y="303"/>
                  </a:lnTo>
                  <a:lnTo>
                    <a:pt x="201" y="308"/>
                  </a:lnTo>
                  <a:lnTo>
                    <a:pt x="200" y="308"/>
                  </a:lnTo>
                  <a:lnTo>
                    <a:pt x="200" y="313"/>
                  </a:lnTo>
                  <a:lnTo>
                    <a:pt x="200" y="318"/>
                  </a:lnTo>
                  <a:lnTo>
                    <a:pt x="201" y="323"/>
                  </a:lnTo>
                  <a:lnTo>
                    <a:pt x="201" y="328"/>
                  </a:lnTo>
                  <a:lnTo>
                    <a:pt x="205" y="333"/>
                  </a:lnTo>
                  <a:lnTo>
                    <a:pt x="208" y="338"/>
                  </a:lnTo>
                  <a:lnTo>
                    <a:pt x="213" y="348"/>
                  </a:lnTo>
                  <a:lnTo>
                    <a:pt x="210" y="348"/>
                  </a:lnTo>
                  <a:lnTo>
                    <a:pt x="210" y="348"/>
                  </a:lnTo>
                  <a:lnTo>
                    <a:pt x="205" y="348"/>
                  </a:lnTo>
                  <a:lnTo>
                    <a:pt x="205" y="348"/>
                  </a:lnTo>
                  <a:lnTo>
                    <a:pt x="200" y="348"/>
                  </a:lnTo>
                  <a:lnTo>
                    <a:pt x="195" y="348"/>
                  </a:lnTo>
                  <a:lnTo>
                    <a:pt x="190" y="348"/>
                  </a:lnTo>
                  <a:lnTo>
                    <a:pt x="190" y="348"/>
                  </a:lnTo>
                  <a:lnTo>
                    <a:pt x="185" y="343"/>
                  </a:lnTo>
                  <a:lnTo>
                    <a:pt x="180" y="343"/>
                  </a:lnTo>
                  <a:lnTo>
                    <a:pt x="175" y="338"/>
                  </a:lnTo>
                  <a:lnTo>
                    <a:pt x="174" y="336"/>
                  </a:lnTo>
                  <a:lnTo>
                    <a:pt x="169" y="328"/>
                  </a:lnTo>
                  <a:lnTo>
                    <a:pt x="169" y="323"/>
                  </a:lnTo>
                  <a:lnTo>
                    <a:pt x="167" y="315"/>
                  </a:lnTo>
                  <a:lnTo>
                    <a:pt x="167" y="308"/>
                  </a:lnTo>
                  <a:lnTo>
                    <a:pt x="164" y="308"/>
                  </a:lnTo>
                  <a:lnTo>
                    <a:pt x="162" y="308"/>
                  </a:lnTo>
                  <a:lnTo>
                    <a:pt x="157" y="308"/>
                  </a:lnTo>
                  <a:lnTo>
                    <a:pt x="154" y="308"/>
                  </a:lnTo>
                  <a:lnTo>
                    <a:pt x="147" y="308"/>
                  </a:lnTo>
                  <a:lnTo>
                    <a:pt x="142" y="310"/>
                  </a:lnTo>
                  <a:lnTo>
                    <a:pt x="137" y="310"/>
                  </a:lnTo>
                  <a:lnTo>
                    <a:pt x="133" y="315"/>
                  </a:lnTo>
                  <a:lnTo>
                    <a:pt x="128" y="316"/>
                  </a:lnTo>
                  <a:lnTo>
                    <a:pt x="123" y="321"/>
                  </a:lnTo>
                  <a:lnTo>
                    <a:pt x="121" y="326"/>
                  </a:lnTo>
                  <a:lnTo>
                    <a:pt x="121" y="333"/>
                  </a:lnTo>
                  <a:lnTo>
                    <a:pt x="121" y="339"/>
                  </a:lnTo>
                  <a:lnTo>
                    <a:pt x="128" y="349"/>
                  </a:lnTo>
                  <a:lnTo>
                    <a:pt x="136" y="359"/>
                  </a:lnTo>
                  <a:lnTo>
                    <a:pt x="147" y="372"/>
                  </a:lnTo>
                  <a:lnTo>
                    <a:pt x="146" y="372"/>
                  </a:lnTo>
                  <a:lnTo>
                    <a:pt x="146" y="372"/>
                  </a:lnTo>
                  <a:lnTo>
                    <a:pt x="146" y="372"/>
                  </a:lnTo>
                  <a:lnTo>
                    <a:pt x="146" y="377"/>
                  </a:lnTo>
                  <a:lnTo>
                    <a:pt x="144" y="380"/>
                  </a:lnTo>
                  <a:lnTo>
                    <a:pt x="144" y="385"/>
                  </a:lnTo>
                  <a:lnTo>
                    <a:pt x="144" y="390"/>
                  </a:lnTo>
                  <a:lnTo>
                    <a:pt x="144" y="395"/>
                  </a:lnTo>
                  <a:lnTo>
                    <a:pt x="139" y="398"/>
                  </a:lnTo>
                  <a:lnTo>
                    <a:pt x="139" y="403"/>
                  </a:lnTo>
                  <a:lnTo>
                    <a:pt x="137" y="408"/>
                  </a:lnTo>
                  <a:lnTo>
                    <a:pt x="137" y="413"/>
                  </a:lnTo>
                  <a:lnTo>
                    <a:pt x="133" y="415"/>
                  </a:lnTo>
                  <a:lnTo>
                    <a:pt x="133" y="420"/>
                  </a:lnTo>
                  <a:lnTo>
                    <a:pt x="128" y="423"/>
                  </a:lnTo>
                  <a:lnTo>
                    <a:pt x="128" y="428"/>
                  </a:lnTo>
                  <a:lnTo>
                    <a:pt x="126" y="425"/>
                  </a:lnTo>
                  <a:lnTo>
                    <a:pt x="126" y="425"/>
                  </a:lnTo>
                  <a:lnTo>
                    <a:pt x="126" y="420"/>
                  </a:lnTo>
                  <a:lnTo>
                    <a:pt x="126" y="420"/>
                  </a:lnTo>
                  <a:lnTo>
                    <a:pt x="124" y="415"/>
                  </a:lnTo>
                  <a:lnTo>
                    <a:pt x="124" y="411"/>
                  </a:lnTo>
                  <a:lnTo>
                    <a:pt x="124" y="407"/>
                  </a:lnTo>
                  <a:lnTo>
                    <a:pt x="124" y="407"/>
                  </a:lnTo>
                  <a:lnTo>
                    <a:pt x="119" y="402"/>
                  </a:lnTo>
                  <a:lnTo>
                    <a:pt x="119" y="397"/>
                  </a:lnTo>
                  <a:lnTo>
                    <a:pt x="118" y="392"/>
                  </a:lnTo>
                  <a:lnTo>
                    <a:pt x="118" y="390"/>
                  </a:lnTo>
                  <a:lnTo>
                    <a:pt x="113" y="385"/>
                  </a:lnTo>
                  <a:lnTo>
                    <a:pt x="113" y="382"/>
                  </a:lnTo>
                  <a:lnTo>
                    <a:pt x="108" y="377"/>
                  </a:lnTo>
                  <a:lnTo>
                    <a:pt x="108" y="377"/>
                  </a:lnTo>
                  <a:lnTo>
                    <a:pt x="105" y="374"/>
                  </a:lnTo>
                  <a:lnTo>
                    <a:pt x="103" y="372"/>
                  </a:lnTo>
                  <a:lnTo>
                    <a:pt x="98" y="367"/>
                  </a:lnTo>
                  <a:lnTo>
                    <a:pt x="93" y="362"/>
                  </a:lnTo>
                  <a:lnTo>
                    <a:pt x="83" y="352"/>
                  </a:lnTo>
                  <a:lnTo>
                    <a:pt x="77" y="346"/>
                  </a:lnTo>
                  <a:lnTo>
                    <a:pt x="67" y="336"/>
                  </a:lnTo>
                  <a:lnTo>
                    <a:pt x="62" y="330"/>
                  </a:lnTo>
                  <a:lnTo>
                    <a:pt x="52" y="315"/>
                  </a:lnTo>
                  <a:lnTo>
                    <a:pt x="42" y="305"/>
                  </a:lnTo>
                  <a:lnTo>
                    <a:pt x="33" y="292"/>
                  </a:lnTo>
                  <a:lnTo>
                    <a:pt x="28" y="282"/>
                  </a:lnTo>
                  <a:lnTo>
                    <a:pt x="19" y="267"/>
                  </a:lnTo>
                  <a:lnTo>
                    <a:pt x="15" y="257"/>
                  </a:lnTo>
                  <a:lnTo>
                    <a:pt x="10" y="248"/>
                  </a:lnTo>
                  <a:lnTo>
                    <a:pt x="8" y="238"/>
                  </a:lnTo>
                  <a:lnTo>
                    <a:pt x="5" y="234"/>
                  </a:lnTo>
                  <a:lnTo>
                    <a:pt x="5" y="230"/>
                  </a:lnTo>
                  <a:lnTo>
                    <a:pt x="1" y="220"/>
                  </a:lnTo>
                  <a:lnTo>
                    <a:pt x="1" y="211"/>
                  </a:lnTo>
                  <a:lnTo>
                    <a:pt x="0" y="197"/>
                  </a:lnTo>
                  <a:lnTo>
                    <a:pt x="0" y="185"/>
                  </a:lnTo>
                  <a:lnTo>
                    <a:pt x="0" y="170"/>
                  </a:lnTo>
                  <a:lnTo>
                    <a:pt x="5" y="161"/>
                  </a:lnTo>
                  <a:lnTo>
                    <a:pt x="6" y="146"/>
                  </a:lnTo>
                  <a:lnTo>
                    <a:pt x="13" y="134"/>
                  </a:lnTo>
                  <a:lnTo>
                    <a:pt x="21" y="125"/>
                  </a:lnTo>
                  <a:lnTo>
                    <a:pt x="34" y="116"/>
                  </a:lnTo>
                  <a:lnTo>
                    <a:pt x="47" y="110"/>
                  </a:lnTo>
                  <a:lnTo>
                    <a:pt x="67" y="107"/>
                  </a:lnTo>
                  <a:lnTo>
                    <a:pt x="90" y="107"/>
                  </a:lnTo>
                  <a:lnTo>
                    <a:pt x="118" y="113"/>
                  </a:lnTo>
                  <a:lnTo>
                    <a:pt x="118" y="113"/>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 name="Freeform 107"/>
            <p:cNvSpPr>
              <a:spLocks/>
            </p:cNvSpPr>
            <p:nvPr/>
          </p:nvSpPr>
          <p:spPr bwMode="auto">
            <a:xfrm>
              <a:off x="3902075" y="3532188"/>
              <a:ext cx="819150" cy="679450"/>
            </a:xfrm>
            <a:custGeom>
              <a:avLst/>
              <a:gdLst/>
              <a:ahLst/>
              <a:cxnLst>
                <a:cxn ang="0">
                  <a:pos x="142" y="38"/>
                </a:cxn>
                <a:cxn ang="0">
                  <a:pos x="213" y="0"/>
                </a:cxn>
                <a:cxn ang="0">
                  <a:pos x="305" y="23"/>
                </a:cxn>
                <a:cxn ang="0">
                  <a:pos x="387" y="69"/>
                </a:cxn>
                <a:cxn ang="0">
                  <a:pos x="446" y="115"/>
                </a:cxn>
                <a:cxn ang="0">
                  <a:pos x="460" y="128"/>
                </a:cxn>
                <a:cxn ang="0">
                  <a:pos x="474" y="138"/>
                </a:cxn>
                <a:cxn ang="0">
                  <a:pos x="488" y="138"/>
                </a:cxn>
                <a:cxn ang="0">
                  <a:pos x="500" y="139"/>
                </a:cxn>
                <a:cxn ang="0">
                  <a:pos x="508" y="139"/>
                </a:cxn>
                <a:cxn ang="0">
                  <a:pos x="516" y="139"/>
                </a:cxn>
                <a:cxn ang="0">
                  <a:pos x="423" y="202"/>
                </a:cxn>
                <a:cxn ang="0">
                  <a:pos x="336" y="225"/>
                </a:cxn>
                <a:cxn ang="0">
                  <a:pos x="262" y="218"/>
                </a:cxn>
                <a:cxn ang="0">
                  <a:pos x="210" y="202"/>
                </a:cxn>
                <a:cxn ang="0">
                  <a:pos x="182" y="189"/>
                </a:cxn>
                <a:cxn ang="0">
                  <a:pos x="183" y="190"/>
                </a:cxn>
                <a:cxn ang="0">
                  <a:pos x="192" y="202"/>
                </a:cxn>
                <a:cxn ang="0">
                  <a:pos x="206" y="223"/>
                </a:cxn>
                <a:cxn ang="0">
                  <a:pos x="213" y="248"/>
                </a:cxn>
                <a:cxn ang="0">
                  <a:pos x="215" y="277"/>
                </a:cxn>
                <a:cxn ang="0">
                  <a:pos x="205" y="298"/>
                </a:cxn>
                <a:cxn ang="0">
                  <a:pos x="205" y="300"/>
                </a:cxn>
                <a:cxn ang="0">
                  <a:pos x="201" y="303"/>
                </a:cxn>
                <a:cxn ang="0">
                  <a:pos x="200" y="313"/>
                </a:cxn>
                <a:cxn ang="0">
                  <a:pos x="201" y="328"/>
                </a:cxn>
                <a:cxn ang="0">
                  <a:pos x="213" y="348"/>
                </a:cxn>
                <a:cxn ang="0">
                  <a:pos x="205" y="348"/>
                </a:cxn>
                <a:cxn ang="0">
                  <a:pos x="195" y="348"/>
                </a:cxn>
                <a:cxn ang="0">
                  <a:pos x="185" y="343"/>
                </a:cxn>
                <a:cxn ang="0">
                  <a:pos x="174" y="336"/>
                </a:cxn>
                <a:cxn ang="0">
                  <a:pos x="167" y="315"/>
                </a:cxn>
                <a:cxn ang="0">
                  <a:pos x="162" y="308"/>
                </a:cxn>
                <a:cxn ang="0">
                  <a:pos x="147" y="308"/>
                </a:cxn>
                <a:cxn ang="0">
                  <a:pos x="133" y="315"/>
                </a:cxn>
                <a:cxn ang="0">
                  <a:pos x="121" y="326"/>
                </a:cxn>
                <a:cxn ang="0">
                  <a:pos x="128" y="349"/>
                </a:cxn>
                <a:cxn ang="0">
                  <a:pos x="146" y="372"/>
                </a:cxn>
                <a:cxn ang="0">
                  <a:pos x="146" y="377"/>
                </a:cxn>
                <a:cxn ang="0">
                  <a:pos x="144" y="390"/>
                </a:cxn>
                <a:cxn ang="0">
                  <a:pos x="139" y="403"/>
                </a:cxn>
                <a:cxn ang="0">
                  <a:pos x="133" y="415"/>
                </a:cxn>
                <a:cxn ang="0">
                  <a:pos x="128" y="428"/>
                </a:cxn>
                <a:cxn ang="0">
                  <a:pos x="126" y="420"/>
                </a:cxn>
                <a:cxn ang="0">
                  <a:pos x="124" y="411"/>
                </a:cxn>
                <a:cxn ang="0">
                  <a:pos x="119" y="402"/>
                </a:cxn>
                <a:cxn ang="0">
                  <a:pos x="118" y="390"/>
                </a:cxn>
                <a:cxn ang="0">
                  <a:pos x="108" y="377"/>
                </a:cxn>
                <a:cxn ang="0">
                  <a:pos x="103" y="372"/>
                </a:cxn>
                <a:cxn ang="0">
                  <a:pos x="83" y="352"/>
                </a:cxn>
                <a:cxn ang="0">
                  <a:pos x="62" y="330"/>
                </a:cxn>
                <a:cxn ang="0">
                  <a:pos x="33" y="292"/>
                </a:cxn>
                <a:cxn ang="0">
                  <a:pos x="15" y="257"/>
                </a:cxn>
                <a:cxn ang="0">
                  <a:pos x="5" y="234"/>
                </a:cxn>
                <a:cxn ang="0">
                  <a:pos x="1" y="211"/>
                </a:cxn>
                <a:cxn ang="0">
                  <a:pos x="0" y="170"/>
                </a:cxn>
                <a:cxn ang="0">
                  <a:pos x="13" y="134"/>
                </a:cxn>
                <a:cxn ang="0">
                  <a:pos x="47" y="110"/>
                </a:cxn>
                <a:cxn ang="0">
                  <a:pos x="118" y="113"/>
                </a:cxn>
              </a:cxnLst>
              <a:rect l="0" t="0" r="r" b="b"/>
              <a:pathLst>
                <a:path w="516" h="428">
                  <a:moveTo>
                    <a:pt x="118" y="113"/>
                  </a:moveTo>
                  <a:lnTo>
                    <a:pt x="126" y="69"/>
                  </a:lnTo>
                  <a:lnTo>
                    <a:pt x="142" y="38"/>
                  </a:lnTo>
                  <a:lnTo>
                    <a:pt x="162" y="15"/>
                  </a:lnTo>
                  <a:lnTo>
                    <a:pt x="188" y="5"/>
                  </a:lnTo>
                  <a:lnTo>
                    <a:pt x="213" y="0"/>
                  </a:lnTo>
                  <a:lnTo>
                    <a:pt x="242" y="3"/>
                  </a:lnTo>
                  <a:lnTo>
                    <a:pt x="272" y="10"/>
                  </a:lnTo>
                  <a:lnTo>
                    <a:pt x="305" y="23"/>
                  </a:lnTo>
                  <a:lnTo>
                    <a:pt x="333" y="36"/>
                  </a:lnTo>
                  <a:lnTo>
                    <a:pt x="362" y="54"/>
                  </a:lnTo>
                  <a:lnTo>
                    <a:pt x="387" y="69"/>
                  </a:lnTo>
                  <a:lnTo>
                    <a:pt x="411" y="89"/>
                  </a:lnTo>
                  <a:lnTo>
                    <a:pt x="429" y="102"/>
                  </a:lnTo>
                  <a:lnTo>
                    <a:pt x="446" y="115"/>
                  </a:lnTo>
                  <a:lnTo>
                    <a:pt x="456" y="123"/>
                  </a:lnTo>
                  <a:lnTo>
                    <a:pt x="460" y="128"/>
                  </a:lnTo>
                  <a:lnTo>
                    <a:pt x="460" y="128"/>
                  </a:lnTo>
                  <a:lnTo>
                    <a:pt x="465" y="133"/>
                  </a:lnTo>
                  <a:lnTo>
                    <a:pt x="469" y="133"/>
                  </a:lnTo>
                  <a:lnTo>
                    <a:pt x="474" y="138"/>
                  </a:lnTo>
                  <a:lnTo>
                    <a:pt x="478" y="138"/>
                  </a:lnTo>
                  <a:lnTo>
                    <a:pt x="483" y="138"/>
                  </a:lnTo>
                  <a:lnTo>
                    <a:pt x="488" y="138"/>
                  </a:lnTo>
                  <a:lnTo>
                    <a:pt x="493" y="141"/>
                  </a:lnTo>
                  <a:lnTo>
                    <a:pt x="495" y="139"/>
                  </a:lnTo>
                  <a:lnTo>
                    <a:pt x="500" y="139"/>
                  </a:lnTo>
                  <a:lnTo>
                    <a:pt x="503" y="139"/>
                  </a:lnTo>
                  <a:lnTo>
                    <a:pt x="508" y="139"/>
                  </a:lnTo>
                  <a:lnTo>
                    <a:pt x="508" y="139"/>
                  </a:lnTo>
                  <a:lnTo>
                    <a:pt x="513" y="139"/>
                  </a:lnTo>
                  <a:lnTo>
                    <a:pt x="513" y="139"/>
                  </a:lnTo>
                  <a:lnTo>
                    <a:pt x="516" y="139"/>
                  </a:lnTo>
                  <a:lnTo>
                    <a:pt x="482" y="166"/>
                  </a:lnTo>
                  <a:lnTo>
                    <a:pt x="452" y="187"/>
                  </a:lnTo>
                  <a:lnTo>
                    <a:pt x="423" y="202"/>
                  </a:lnTo>
                  <a:lnTo>
                    <a:pt x="393" y="215"/>
                  </a:lnTo>
                  <a:lnTo>
                    <a:pt x="364" y="220"/>
                  </a:lnTo>
                  <a:lnTo>
                    <a:pt x="336" y="225"/>
                  </a:lnTo>
                  <a:lnTo>
                    <a:pt x="310" y="225"/>
                  </a:lnTo>
                  <a:lnTo>
                    <a:pt x="287" y="225"/>
                  </a:lnTo>
                  <a:lnTo>
                    <a:pt x="262" y="218"/>
                  </a:lnTo>
                  <a:lnTo>
                    <a:pt x="242" y="213"/>
                  </a:lnTo>
                  <a:lnTo>
                    <a:pt x="224" y="207"/>
                  </a:lnTo>
                  <a:lnTo>
                    <a:pt x="210" y="202"/>
                  </a:lnTo>
                  <a:lnTo>
                    <a:pt x="197" y="197"/>
                  </a:lnTo>
                  <a:lnTo>
                    <a:pt x="188" y="192"/>
                  </a:lnTo>
                  <a:lnTo>
                    <a:pt x="182" y="189"/>
                  </a:lnTo>
                  <a:lnTo>
                    <a:pt x="182" y="189"/>
                  </a:lnTo>
                  <a:lnTo>
                    <a:pt x="182" y="189"/>
                  </a:lnTo>
                  <a:lnTo>
                    <a:pt x="183" y="190"/>
                  </a:lnTo>
                  <a:lnTo>
                    <a:pt x="185" y="192"/>
                  </a:lnTo>
                  <a:lnTo>
                    <a:pt x="190" y="197"/>
                  </a:lnTo>
                  <a:lnTo>
                    <a:pt x="192" y="202"/>
                  </a:lnTo>
                  <a:lnTo>
                    <a:pt x="197" y="208"/>
                  </a:lnTo>
                  <a:lnTo>
                    <a:pt x="201" y="213"/>
                  </a:lnTo>
                  <a:lnTo>
                    <a:pt x="206" y="223"/>
                  </a:lnTo>
                  <a:lnTo>
                    <a:pt x="206" y="228"/>
                  </a:lnTo>
                  <a:lnTo>
                    <a:pt x="211" y="238"/>
                  </a:lnTo>
                  <a:lnTo>
                    <a:pt x="213" y="248"/>
                  </a:lnTo>
                  <a:lnTo>
                    <a:pt x="216" y="257"/>
                  </a:lnTo>
                  <a:lnTo>
                    <a:pt x="215" y="267"/>
                  </a:lnTo>
                  <a:lnTo>
                    <a:pt x="215" y="277"/>
                  </a:lnTo>
                  <a:lnTo>
                    <a:pt x="210" y="287"/>
                  </a:lnTo>
                  <a:lnTo>
                    <a:pt x="208" y="298"/>
                  </a:lnTo>
                  <a:lnTo>
                    <a:pt x="205" y="298"/>
                  </a:lnTo>
                  <a:lnTo>
                    <a:pt x="205" y="298"/>
                  </a:lnTo>
                  <a:lnTo>
                    <a:pt x="205" y="298"/>
                  </a:lnTo>
                  <a:lnTo>
                    <a:pt x="205" y="300"/>
                  </a:lnTo>
                  <a:lnTo>
                    <a:pt x="201" y="300"/>
                  </a:lnTo>
                  <a:lnTo>
                    <a:pt x="201" y="303"/>
                  </a:lnTo>
                  <a:lnTo>
                    <a:pt x="201" y="303"/>
                  </a:lnTo>
                  <a:lnTo>
                    <a:pt x="201" y="308"/>
                  </a:lnTo>
                  <a:lnTo>
                    <a:pt x="200" y="308"/>
                  </a:lnTo>
                  <a:lnTo>
                    <a:pt x="200" y="313"/>
                  </a:lnTo>
                  <a:lnTo>
                    <a:pt x="200" y="318"/>
                  </a:lnTo>
                  <a:lnTo>
                    <a:pt x="201" y="323"/>
                  </a:lnTo>
                  <a:lnTo>
                    <a:pt x="201" y="328"/>
                  </a:lnTo>
                  <a:lnTo>
                    <a:pt x="205" y="333"/>
                  </a:lnTo>
                  <a:lnTo>
                    <a:pt x="208" y="338"/>
                  </a:lnTo>
                  <a:lnTo>
                    <a:pt x="213" y="348"/>
                  </a:lnTo>
                  <a:lnTo>
                    <a:pt x="210" y="348"/>
                  </a:lnTo>
                  <a:lnTo>
                    <a:pt x="210" y="348"/>
                  </a:lnTo>
                  <a:lnTo>
                    <a:pt x="205" y="348"/>
                  </a:lnTo>
                  <a:lnTo>
                    <a:pt x="205" y="348"/>
                  </a:lnTo>
                  <a:lnTo>
                    <a:pt x="200" y="348"/>
                  </a:lnTo>
                  <a:lnTo>
                    <a:pt x="195" y="348"/>
                  </a:lnTo>
                  <a:lnTo>
                    <a:pt x="190" y="348"/>
                  </a:lnTo>
                  <a:lnTo>
                    <a:pt x="190" y="348"/>
                  </a:lnTo>
                  <a:lnTo>
                    <a:pt x="185" y="343"/>
                  </a:lnTo>
                  <a:lnTo>
                    <a:pt x="180" y="343"/>
                  </a:lnTo>
                  <a:lnTo>
                    <a:pt x="175" y="338"/>
                  </a:lnTo>
                  <a:lnTo>
                    <a:pt x="174" y="336"/>
                  </a:lnTo>
                  <a:lnTo>
                    <a:pt x="169" y="328"/>
                  </a:lnTo>
                  <a:lnTo>
                    <a:pt x="169" y="323"/>
                  </a:lnTo>
                  <a:lnTo>
                    <a:pt x="167" y="315"/>
                  </a:lnTo>
                  <a:lnTo>
                    <a:pt x="167" y="308"/>
                  </a:lnTo>
                  <a:lnTo>
                    <a:pt x="164" y="308"/>
                  </a:lnTo>
                  <a:lnTo>
                    <a:pt x="162" y="308"/>
                  </a:lnTo>
                  <a:lnTo>
                    <a:pt x="157" y="308"/>
                  </a:lnTo>
                  <a:lnTo>
                    <a:pt x="154" y="308"/>
                  </a:lnTo>
                  <a:lnTo>
                    <a:pt x="147" y="308"/>
                  </a:lnTo>
                  <a:lnTo>
                    <a:pt x="142" y="310"/>
                  </a:lnTo>
                  <a:lnTo>
                    <a:pt x="137" y="310"/>
                  </a:lnTo>
                  <a:lnTo>
                    <a:pt x="133" y="315"/>
                  </a:lnTo>
                  <a:lnTo>
                    <a:pt x="128" y="316"/>
                  </a:lnTo>
                  <a:lnTo>
                    <a:pt x="123" y="321"/>
                  </a:lnTo>
                  <a:lnTo>
                    <a:pt x="121" y="326"/>
                  </a:lnTo>
                  <a:lnTo>
                    <a:pt x="121" y="333"/>
                  </a:lnTo>
                  <a:lnTo>
                    <a:pt x="121" y="339"/>
                  </a:lnTo>
                  <a:lnTo>
                    <a:pt x="128" y="349"/>
                  </a:lnTo>
                  <a:lnTo>
                    <a:pt x="136" y="359"/>
                  </a:lnTo>
                  <a:lnTo>
                    <a:pt x="147" y="372"/>
                  </a:lnTo>
                  <a:lnTo>
                    <a:pt x="146" y="372"/>
                  </a:lnTo>
                  <a:lnTo>
                    <a:pt x="146" y="372"/>
                  </a:lnTo>
                  <a:lnTo>
                    <a:pt x="146" y="372"/>
                  </a:lnTo>
                  <a:lnTo>
                    <a:pt x="146" y="377"/>
                  </a:lnTo>
                  <a:lnTo>
                    <a:pt x="144" y="380"/>
                  </a:lnTo>
                  <a:lnTo>
                    <a:pt x="144" y="385"/>
                  </a:lnTo>
                  <a:lnTo>
                    <a:pt x="144" y="390"/>
                  </a:lnTo>
                  <a:lnTo>
                    <a:pt x="144" y="395"/>
                  </a:lnTo>
                  <a:lnTo>
                    <a:pt x="139" y="398"/>
                  </a:lnTo>
                  <a:lnTo>
                    <a:pt x="139" y="403"/>
                  </a:lnTo>
                  <a:lnTo>
                    <a:pt x="137" y="408"/>
                  </a:lnTo>
                  <a:lnTo>
                    <a:pt x="137" y="413"/>
                  </a:lnTo>
                  <a:lnTo>
                    <a:pt x="133" y="415"/>
                  </a:lnTo>
                  <a:lnTo>
                    <a:pt x="133" y="420"/>
                  </a:lnTo>
                  <a:lnTo>
                    <a:pt x="128" y="423"/>
                  </a:lnTo>
                  <a:lnTo>
                    <a:pt x="128" y="428"/>
                  </a:lnTo>
                  <a:lnTo>
                    <a:pt x="126" y="425"/>
                  </a:lnTo>
                  <a:lnTo>
                    <a:pt x="126" y="425"/>
                  </a:lnTo>
                  <a:lnTo>
                    <a:pt x="126" y="420"/>
                  </a:lnTo>
                  <a:lnTo>
                    <a:pt x="126" y="420"/>
                  </a:lnTo>
                  <a:lnTo>
                    <a:pt x="124" y="415"/>
                  </a:lnTo>
                  <a:lnTo>
                    <a:pt x="124" y="411"/>
                  </a:lnTo>
                  <a:lnTo>
                    <a:pt x="124" y="407"/>
                  </a:lnTo>
                  <a:lnTo>
                    <a:pt x="124" y="407"/>
                  </a:lnTo>
                  <a:lnTo>
                    <a:pt x="119" y="402"/>
                  </a:lnTo>
                  <a:lnTo>
                    <a:pt x="119" y="397"/>
                  </a:lnTo>
                  <a:lnTo>
                    <a:pt x="118" y="392"/>
                  </a:lnTo>
                  <a:lnTo>
                    <a:pt x="118" y="390"/>
                  </a:lnTo>
                  <a:lnTo>
                    <a:pt x="113" y="385"/>
                  </a:lnTo>
                  <a:lnTo>
                    <a:pt x="113" y="382"/>
                  </a:lnTo>
                  <a:lnTo>
                    <a:pt x="108" y="377"/>
                  </a:lnTo>
                  <a:lnTo>
                    <a:pt x="108" y="377"/>
                  </a:lnTo>
                  <a:lnTo>
                    <a:pt x="105" y="374"/>
                  </a:lnTo>
                  <a:lnTo>
                    <a:pt x="103" y="372"/>
                  </a:lnTo>
                  <a:lnTo>
                    <a:pt x="98" y="367"/>
                  </a:lnTo>
                  <a:lnTo>
                    <a:pt x="93" y="362"/>
                  </a:lnTo>
                  <a:lnTo>
                    <a:pt x="83" y="352"/>
                  </a:lnTo>
                  <a:lnTo>
                    <a:pt x="77" y="346"/>
                  </a:lnTo>
                  <a:lnTo>
                    <a:pt x="67" y="336"/>
                  </a:lnTo>
                  <a:lnTo>
                    <a:pt x="62" y="330"/>
                  </a:lnTo>
                  <a:lnTo>
                    <a:pt x="52" y="315"/>
                  </a:lnTo>
                  <a:lnTo>
                    <a:pt x="42" y="305"/>
                  </a:lnTo>
                  <a:lnTo>
                    <a:pt x="33" y="292"/>
                  </a:lnTo>
                  <a:lnTo>
                    <a:pt x="28" y="282"/>
                  </a:lnTo>
                  <a:lnTo>
                    <a:pt x="19" y="267"/>
                  </a:lnTo>
                  <a:lnTo>
                    <a:pt x="15" y="257"/>
                  </a:lnTo>
                  <a:lnTo>
                    <a:pt x="10" y="248"/>
                  </a:lnTo>
                  <a:lnTo>
                    <a:pt x="8" y="238"/>
                  </a:lnTo>
                  <a:lnTo>
                    <a:pt x="5" y="234"/>
                  </a:lnTo>
                  <a:lnTo>
                    <a:pt x="5" y="230"/>
                  </a:lnTo>
                  <a:lnTo>
                    <a:pt x="1" y="220"/>
                  </a:lnTo>
                  <a:lnTo>
                    <a:pt x="1" y="211"/>
                  </a:lnTo>
                  <a:lnTo>
                    <a:pt x="0" y="197"/>
                  </a:lnTo>
                  <a:lnTo>
                    <a:pt x="0" y="185"/>
                  </a:lnTo>
                  <a:lnTo>
                    <a:pt x="0" y="170"/>
                  </a:lnTo>
                  <a:lnTo>
                    <a:pt x="5" y="161"/>
                  </a:lnTo>
                  <a:lnTo>
                    <a:pt x="6" y="146"/>
                  </a:lnTo>
                  <a:lnTo>
                    <a:pt x="13" y="134"/>
                  </a:lnTo>
                  <a:lnTo>
                    <a:pt x="21" y="125"/>
                  </a:lnTo>
                  <a:lnTo>
                    <a:pt x="34" y="116"/>
                  </a:lnTo>
                  <a:lnTo>
                    <a:pt x="47" y="110"/>
                  </a:lnTo>
                  <a:lnTo>
                    <a:pt x="67" y="107"/>
                  </a:lnTo>
                  <a:lnTo>
                    <a:pt x="90" y="107"/>
                  </a:lnTo>
                  <a:lnTo>
                    <a:pt x="118" y="113"/>
                  </a:lnTo>
                  <a:lnTo>
                    <a:pt x="118" y="113"/>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 name="Freeform 108"/>
            <p:cNvSpPr>
              <a:spLocks/>
            </p:cNvSpPr>
            <p:nvPr/>
          </p:nvSpPr>
          <p:spPr bwMode="auto">
            <a:xfrm>
              <a:off x="4114800" y="3609976"/>
              <a:ext cx="84138" cy="117475"/>
            </a:xfrm>
            <a:custGeom>
              <a:avLst/>
              <a:gdLst/>
              <a:ahLst/>
              <a:cxnLst>
                <a:cxn ang="0">
                  <a:pos x="3" y="69"/>
                </a:cxn>
                <a:cxn ang="0">
                  <a:pos x="3" y="66"/>
                </a:cxn>
                <a:cxn ang="0">
                  <a:pos x="3" y="64"/>
                </a:cxn>
                <a:cxn ang="0">
                  <a:pos x="3" y="59"/>
                </a:cxn>
                <a:cxn ang="0">
                  <a:pos x="3" y="58"/>
                </a:cxn>
                <a:cxn ang="0">
                  <a:pos x="3" y="53"/>
                </a:cxn>
                <a:cxn ang="0">
                  <a:pos x="5" y="48"/>
                </a:cxn>
                <a:cxn ang="0">
                  <a:pos x="5" y="43"/>
                </a:cxn>
                <a:cxn ang="0">
                  <a:pos x="10" y="38"/>
                </a:cxn>
                <a:cxn ang="0">
                  <a:pos x="10" y="28"/>
                </a:cxn>
                <a:cxn ang="0">
                  <a:pos x="15" y="23"/>
                </a:cxn>
                <a:cxn ang="0">
                  <a:pos x="20" y="18"/>
                </a:cxn>
                <a:cxn ang="0">
                  <a:pos x="25" y="13"/>
                </a:cxn>
                <a:cxn ang="0">
                  <a:pos x="30" y="8"/>
                </a:cxn>
                <a:cxn ang="0">
                  <a:pos x="36" y="3"/>
                </a:cxn>
                <a:cxn ang="0">
                  <a:pos x="43" y="0"/>
                </a:cxn>
                <a:cxn ang="0">
                  <a:pos x="53" y="0"/>
                </a:cxn>
                <a:cxn ang="0">
                  <a:pos x="49" y="0"/>
                </a:cxn>
                <a:cxn ang="0">
                  <a:pos x="49" y="0"/>
                </a:cxn>
                <a:cxn ang="0">
                  <a:pos x="44" y="0"/>
                </a:cxn>
                <a:cxn ang="0">
                  <a:pos x="44" y="2"/>
                </a:cxn>
                <a:cxn ang="0">
                  <a:pos x="40" y="2"/>
                </a:cxn>
                <a:cxn ang="0">
                  <a:pos x="35" y="7"/>
                </a:cxn>
                <a:cxn ang="0">
                  <a:pos x="30" y="8"/>
                </a:cxn>
                <a:cxn ang="0">
                  <a:pos x="30" y="13"/>
                </a:cxn>
                <a:cxn ang="0">
                  <a:pos x="25" y="17"/>
                </a:cxn>
                <a:cxn ang="0">
                  <a:pos x="20" y="21"/>
                </a:cxn>
                <a:cxn ang="0">
                  <a:pos x="15" y="26"/>
                </a:cxn>
                <a:cxn ang="0">
                  <a:pos x="13" y="36"/>
                </a:cxn>
                <a:cxn ang="0">
                  <a:pos x="8" y="43"/>
                </a:cxn>
                <a:cxn ang="0">
                  <a:pos x="8" y="53"/>
                </a:cxn>
                <a:cxn ang="0">
                  <a:pos x="8" y="62"/>
                </a:cxn>
                <a:cxn ang="0">
                  <a:pos x="8" y="74"/>
                </a:cxn>
                <a:cxn ang="0">
                  <a:pos x="5" y="72"/>
                </a:cxn>
                <a:cxn ang="0">
                  <a:pos x="5" y="72"/>
                </a:cxn>
                <a:cxn ang="0">
                  <a:pos x="5" y="72"/>
                </a:cxn>
                <a:cxn ang="0">
                  <a:pos x="5" y="72"/>
                </a:cxn>
                <a:cxn ang="0">
                  <a:pos x="3" y="72"/>
                </a:cxn>
                <a:cxn ang="0">
                  <a:pos x="3" y="72"/>
                </a:cxn>
                <a:cxn ang="0">
                  <a:pos x="3" y="72"/>
                </a:cxn>
                <a:cxn ang="0">
                  <a:pos x="3" y="72"/>
                </a:cxn>
                <a:cxn ang="0">
                  <a:pos x="0" y="69"/>
                </a:cxn>
                <a:cxn ang="0">
                  <a:pos x="0" y="69"/>
                </a:cxn>
                <a:cxn ang="0">
                  <a:pos x="0" y="69"/>
                </a:cxn>
                <a:cxn ang="0">
                  <a:pos x="0" y="69"/>
                </a:cxn>
                <a:cxn ang="0">
                  <a:pos x="0" y="69"/>
                </a:cxn>
                <a:cxn ang="0">
                  <a:pos x="0" y="69"/>
                </a:cxn>
                <a:cxn ang="0">
                  <a:pos x="0" y="69"/>
                </a:cxn>
                <a:cxn ang="0">
                  <a:pos x="3" y="69"/>
                </a:cxn>
                <a:cxn ang="0">
                  <a:pos x="3" y="69"/>
                </a:cxn>
              </a:cxnLst>
              <a:rect l="0" t="0" r="r" b="b"/>
              <a:pathLst>
                <a:path w="53" h="74">
                  <a:moveTo>
                    <a:pt x="3" y="69"/>
                  </a:moveTo>
                  <a:lnTo>
                    <a:pt x="3" y="66"/>
                  </a:lnTo>
                  <a:lnTo>
                    <a:pt x="3" y="64"/>
                  </a:lnTo>
                  <a:lnTo>
                    <a:pt x="3" y="59"/>
                  </a:lnTo>
                  <a:lnTo>
                    <a:pt x="3" y="58"/>
                  </a:lnTo>
                  <a:lnTo>
                    <a:pt x="3" y="53"/>
                  </a:lnTo>
                  <a:lnTo>
                    <a:pt x="5" y="48"/>
                  </a:lnTo>
                  <a:lnTo>
                    <a:pt x="5" y="43"/>
                  </a:lnTo>
                  <a:lnTo>
                    <a:pt x="10" y="38"/>
                  </a:lnTo>
                  <a:lnTo>
                    <a:pt x="10" y="28"/>
                  </a:lnTo>
                  <a:lnTo>
                    <a:pt x="15" y="23"/>
                  </a:lnTo>
                  <a:lnTo>
                    <a:pt x="20" y="18"/>
                  </a:lnTo>
                  <a:lnTo>
                    <a:pt x="25" y="13"/>
                  </a:lnTo>
                  <a:lnTo>
                    <a:pt x="30" y="8"/>
                  </a:lnTo>
                  <a:lnTo>
                    <a:pt x="36" y="3"/>
                  </a:lnTo>
                  <a:lnTo>
                    <a:pt x="43" y="0"/>
                  </a:lnTo>
                  <a:lnTo>
                    <a:pt x="53" y="0"/>
                  </a:lnTo>
                  <a:lnTo>
                    <a:pt x="49" y="0"/>
                  </a:lnTo>
                  <a:lnTo>
                    <a:pt x="49" y="0"/>
                  </a:lnTo>
                  <a:lnTo>
                    <a:pt x="44" y="0"/>
                  </a:lnTo>
                  <a:lnTo>
                    <a:pt x="44" y="2"/>
                  </a:lnTo>
                  <a:lnTo>
                    <a:pt x="40" y="2"/>
                  </a:lnTo>
                  <a:lnTo>
                    <a:pt x="35" y="7"/>
                  </a:lnTo>
                  <a:lnTo>
                    <a:pt x="30" y="8"/>
                  </a:lnTo>
                  <a:lnTo>
                    <a:pt x="30" y="13"/>
                  </a:lnTo>
                  <a:lnTo>
                    <a:pt x="25" y="17"/>
                  </a:lnTo>
                  <a:lnTo>
                    <a:pt x="20" y="21"/>
                  </a:lnTo>
                  <a:lnTo>
                    <a:pt x="15" y="26"/>
                  </a:lnTo>
                  <a:lnTo>
                    <a:pt x="13" y="36"/>
                  </a:lnTo>
                  <a:lnTo>
                    <a:pt x="8" y="43"/>
                  </a:lnTo>
                  <a:lnTo>
                    <a:pt x="8" y="53"/>
                  </a:lnTo>
                  <a:lnTo>
                    <a:pt x="8" y="62"/>
                  </a:lnTo>
                  <a:lnTo>
                    <a:pt x="8" y="74"/>
                  </a:lnTo>
                  <a:lnTo>
                    <a:pt x="5" y="72"/>
                  </a:lnTo>
                  <a:lnTo>
                    <a:pt x="5" y="72"/>
                  </a:lnTo>
                  <a:lnTo>
                    <a:pt x="5" y="72"/>
                  </a:lnTo>
                  <a:lnTo>
                    <a:pt x="5" y="72"/>
                  </a:lnTo>
                  <a:lnTo>
                    <a:pt x="3" y="72"/>
                  </a:lnTo>
                  <a:lnTo>
                    <a:pt x="3" y="72"/>
                  </a:lnTo>
                  <a:lnTo>
                    <a:pt x="3" y="72"/>
                  </a:lnTo>
                  <a:lnTo>
                    <a:pt x="3" y="72"/>
                  </a:lnTo>
                  <a:lnTo>
                    <a:pt x="0" y="69"/>
                  </a:lnTo>
                  <a:lnTo>
                    <a:pt x="0" y="69"/>
                  </a:lnTo>
                  <a:lnTo>
                    <a:pt x="0" y="69"/>
                  </a:lnTo>
                  <a:lnTo>
                    <a:pt x="0" y="69"/>
                  </a:lnTo>
                  <a:lnTo>
                    <a:pt x="0" y="69"/>
                  </a:lnTo>
                  <a:lnTo>
                    <a:pt x="0" y="69"/>
                  </a:lnTo>
                  <a:lnTo>
                    <a:pt x="0" y="69"/>
                  </a:lnTo>
                  <a:lnTo>
                    <a:pt x="3" y="69"/>
                  </a:lnTo>
                  <a:lnTo>
                    <a:pt x="3"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 name="Freeform 109"/>
            <p:cNvSpPr>
              <a:spLocks/>
            </p:cNvSpPr>
            <p:nvPr/>
          </p:nvSpPr>
          <p:spPr bwMode="auto">
            <a:xfrm>
              <a:off x="4138613" y="3675063"/>
              <a:ext cx="117475" cy="77788"/>
            </a:xfrm>
            <a:custGeom>
              <a:avLst/>
              <a:gdLst/>
              <a:ahLst/>
              <a:cxnLst>
                <a:cxn ang="0">
                  <a:pos x="3" y="43"/>
                </a:cxn>
                <a:cxn ang="0">
                  <a:pos x="3" y="40"/>
                </a:cxn>
                <a:cxn ang="0">
                  <a:pos x="3" y="40"/>
                </a:cxn>
                <a:cxn ang="0">
                  <a:pos x="3" y="35"/>
                </a:cxn>
                <a:cxn ang="0">
                  <a:pos x="5" y="35"/>
                </a:cxn>
                <a:cxn ang="0">
                  <a:pos x="5" y="30"/>
                </a:cxn>
                <a:cxn ang="0">
                  <a:pos x="10" y="25"/>
                </a:cxn>
                <a:cxn ang="0">
                  <a:pos x="13" y="20"/>
                </a:cxn>
                <a:cxn ang="0">
                  <a:pos x="18" y="18"/>
                </a:cxn>
                <a:cxn ang="0">
                  <a:pos x="21" y="13"/>
                </a:cxn>
                <a:cxn ang="0">
                  <a:pos x="26" y="10"/>
                </a:cxn>
                <a:cxn ang="0">
                  <a:pos x="31" y="5"/>
                </a:cxn>
                <a:cxn ang="0">
                  <a:pos x="39" y="5"/>
                </a:cxn>
                <a:cxn ang="0">
                  <a:pos x="44" y="0"/>
                </a:cxn>
                <a:cxn ang="0">
                  <a:pos x="54" y="0"/>
                </a:cxn>
                <a:cxn ang="0">
                  <a:pos x="64" y="0"/>
                </a:cxn>
                <a:cxn ang="0">
                  <a:pos x="74" y="3"/>
                </a:cxn>
                <a:cxn ang="0">
                  <a:pos x="70" y="3"/>
                </a:cxn>
                <a:cxn ang="0">
                  <a:pos x="69" y="3"/>
                </a:cxn>
                <a:cxn ang="0">
                  <a:pos x="64" y="3"/>
                </a:cxn>
                <a:cxn ang="0">
                  <a:pos x="62" y="3"/>
                </a:cxn>
                <a:cxn ang="0">
                  <a:pos x="57" y="3"/>
                </a:cxn>
                <a:cxn ang="0">
                  <a:pos x="52" y="3"/>
                </a:cxn>
                <a:cxn ang="0">
                  <a:pos x="48" y="3"/>
                </a:cxn>
                <a:cxn ang="0">
                  <a:pos x="44" y="8"/>
                </a:cxn>
                <a:cxn ang="0">
                  <a:pos x="36" y="8"/>
                </a:cxn>
                <a:cxn ang="0">
                  <a:pos x="31" y="13"/>
                </a:cxn>
                <a:cxn ang="0">
                  <a:pos x="26" y="17"/>
                </a:cxn>
                <a:cxn ang="0">
                  <a:pos x="21" y="21"/>
                </a:cxn>
                <a:cxn ang="0">
                  <a:pos x="16" y="26"/>
                </a:cxn>
                <a:cxn ang="0">
                  <a:pos x="11" y="33"/>
                </a:cxn>
                <a:cxn ang="0">
                  <a:pos x="8" y="40"/>
                </a:cxn>
                <a:cxn ang="0">
                  <a:pos x="8" y="49"/>
                </a:cxn>
                <a:cxn ang="0">
                  <a:pos x="5" y="48"/>
                </a:cxn>
                <a:cxn ang="0">
                  <a:pos x="5" y="48"/>
                </a:cxn>
                <a:cxn ang="0">
                  <a:pos x="5" y="48"/>
                </a:cxn>
                <a:cxn ang="0">
                  <a:pos x="5" y="48"/>
                </a:cxn>
                <a:cxn ang="0">
                  <a:pos x="3" y="48"/>
                </a:cxn>
                <a:cxn ang="0">
                  <a:pos x="3" y="48"/>
                </a:cxn>
                <a:cxn ang="0">
                  <a:pos x="3" y="48"/>
                </a:cxn>
                <a:cxn ang="0">
                  <a:pos x="3" y="48"/>
                </a:cxn>
                <a:cxn ang="0">
                  <a:pos x="0" y="44"/>
                </a:cxn>
                <a:cxn ang="0">
                  <a:pos x="0" y="44"/>
                </a:cxn>
                <a:cxn ang="0">
                  <a:pos x="0" y="44"/>
                </a:cxn>
                <a:cxn ang="0">
                  <a:pos x="0" y="44"/>
                </a:cxn>
                <a:cxn ang="0">
                  <a:pos x="0" y="43"/>
                </a:cxn>
                <a:cxn ang="0">
                  <a:pos x="0" y="43"/>
                </a:cxn>
                <a:cxn ang="0">
                  <a:pos x="0" y="43"/>
                </a:cxn>
                <a:cxn ang="0">
                  <a:pos x="3" y="43"/>
                </a:cxn>
                <a:cxn ang="0">
                  <a:pos x="3" y="43"/>
                </a:cxn>
              </a:cxnLst>
              <a:rect l="0" t="0" r="r" b="b"/>
              <a:pathLst>
                <a:path w="74" h="49">
                  <a:moveTo>
                    <a:pt x="3" y="43"/>
                  </a:moveTo>
                  <a:lnTo>
                    <a:pt x="3" y="40"/>
                  </a:lnTo>
                  <a:lnTo>
                    <a:pt x="3" y="40"/>
                  </a:lnTo>
                  <a:lnTo>
                    <a:pt x="3" y="35"/>
                  </a:lnTo>
                  <a:lnTo>
                    <a:pt x="5" y="35"/>
                  </a:lnTo>
                  <a:lnTo>
                    <a:pt x="5" y="30"/>
                  </a:lnTo>
                  <a:lnTo>
                    <a:pt x="10" y="25"/>
                  </a:lnTo>
                  <a:lnTo>
                    <a:pt x="13" y="20"/>
                  </a:lnTo>
                  <a:lnTo>
                    <a:pt x="18" y="18"/>
                  </a:lnTo>
                  <a:lnTo>
                    <a:pt x="21" y="13"/>
                  </a:lnTo>
                  <a:lnTo>
                    <a:pt x="26" y="10"/>
                  </a:lnTo>
                  <a:lnTo>
                    <a:pt x="31" y="5"/>
                  </a:lnTo>
                  <a:lnTo>
                    <a:pt x="39" y="5"/>
                  </a:lnTo>
                  <a:lnTo>
                    <a:pt x="44" y="0"/>
                  </a:lnTo>
                  <a:lnTo>
                    <a:pt x="54" y="0"/>
                  </a:lnTo>
                  <a:lnTo>
                    <a:pt x="64" y="0"/>
                  </a:lnTo>
                  <a:lnTo>
                    <a:pt x="74" y="3"/>
                  </a:lnTo>
                  <a:lnTo>
                    <a:pt x="70" y="3"/>
                  </a:lnTo>
                  <a:lnTo>
                    <a:pt x="69" y="3"/>
                  </a:lnTo>
                  <a:lnTo>
                    <a:pt x="64" y="3"/>
                  </a:lnTo>
                  <a:lnTo>
                    <a:pt x="62" y="3"/>
                  </a:lnTo>
                  <a:lnTo>
                    <a:pt x="57" y="3"/>
                  </a:lnTo>
                  <a:lnTo>
                    <a:pt x="52" y="3"/>
                  </a:lnTo>
                  <a:lnTo>
                    <a:pt x="48" y="3"/>
                  </a:lnTo>
                  <a:lnTo>
                    <a:pt x="44" y="8"/>
                  </a:lnTo>
                  <a:lnTo>
                    <a:pt x="36" y="8"/>
                  </a:lnTo>
                  <a:lnTo>
                    <a:pt x="31" y="13"/>
                  </a:lnTo>
                  <a:lnTo>
                    <a:pt x="26" y="17"/>
                  </a:lnTo>
                  <a:lnTo>
                    <a:pt x="21" y="21"/>
                  </a:lnTo>
                  <a:lnTo>
                    <a:pt x="16" y="26"/>
                  </a:lnTo>
                  <a:lnTo>
                    <a:pt x="11" y="33"/>
                  </a:lnTo>
                  <a:lnTo>
                    <a:pt x="8" y="40"/>
                  </a:lnTo>
                  <a:lnTo>
                    <a:pt x="8" y="49"/>
                  </a:lnTo>
                  <a:lnTo>
                    <a:pt x="5" y="48"/>
                  </a:lnTo>
                  <a:lnTo>
                    <a:pt x="5" y="48"/>
                  </a:lnTo>
                  <a:lnTo>
                    <a:pt x="5" y="48"/>
                  </a:lnTo>
                  <a:lnTo>
                    <a:pt x="5" y="48"/>
                  </a:lnTo>
                  <a:lnTo>
                    <a:pt x="3" y="48"/>
                  </a:lnTo>
                  <a:lnTo>
                    <a:pt x="3" y="48"/>
                  </a:lnTo>
                  <a:lnTo>
                    <a:pt x="3" y="48"/>
                  </a:lnTo>
                  <a:lnTo>
                    <a:pt x="3" y="48"/>
                  </a:lnTo>
                  <a:lnTo>
                    <a:pt x="0" y="44"/>
                  </a:lnTo>
                  <a:lnTo>
                    <a:pt x="0" y="44"/>
                  </a:lnTo>
                  <a:lnTo>
                    <a:pt x="0" y="44"/>
                  </a:lnTo>
                  <a:lnTo>
                    <a:pt x="0" y="44"/>
                  </a:lnTo>
                  <a:lnTo>
                    <a:pt x="0" y="43"/>
                  </a:lnTo>
                  <a:lnTo>
                    <a:pt x="0" y="43"/>
                  </a:lnTo>
                  <a:lnTo>
                    <a:pt x="0" y="43"/>
                  </a:lnTo>
                  <a:lnTo>
                    <a:pt x="3" y="43"/>
                  </a:lnTo>
                  <a:lnTo>
                    <a:pt x="3"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0" name="Freeform 110"/>
            <p:cNvSpPr>
              <a:spLocks/>
            </p:cNvSpPr>
            <p:nvPr/>
          </p:nvSpPr>
          <p:spPr bwMode="auto">
            <a:xfrm>
              <a:off x="4000500" y="3735388"/>
              <a:ext cx="109538" cy="25400"/>
            </a:xfrm>
            <a:custGeom>
              <a:avLst/>
              <a:gdLst/>
              <a:ahLst/>
              <a:cxnLst>
                <a:cxn ang="0">
                  <a:pos x="66" y="5"/>
                </a:cxn>
                <a:cxn ang="0">
                  <a:pos x="62" y="2"/>
                </a:cxn>
                <a:cxn ang="0">
                  <a:pos x="62" y="2"/>
                </a:cxn>
                <a:cxn ang="0">
                  <a:pos x="57" y="2"/>
                </a:cxn>
                <a:cxn ang="0">
                  <a:pos x="57" y="2"/>
                </a:cxn>
                <a:cxn ang="0">
                  <a:pos x="53" y="0"/>
                </a:cxn>
                <a:cxn ang="0">
                  <a:pos x="49" y="0"/>
                </a:cxn>
                <a:cxn ang="0">
                  <a:pos x="44" y="0"/>
                </a:cxn>
                <a:cxn ang="0">
                  <a:pos x="43" y="0"/>
                </a:cxn>
                <a:cxn ang="0">
                  <a:pos x="35" y="0"/>
                </a:cxn>
                <a:cxn ang="0">
                  <a:pos x="30" y="0"/>
                </a:cxn>
                <a:cxn ang="0">
                  <a:pos x="25" y="0"/>
                </a:cxn>
                <a:cxn ang="0">
                  <a:pos x="20" y="2"/>
                </a:cxn>
                <a:cxn ang="0">
                  <a:pos x="15" y="2"/>
                </a:cxn>
                <a:cxn ang="0">
                  <a:pos x="10" y="6"/>
                </a:cxn>
                <a:cxn ang="0">
                  <a:pos x="5" y="11"/>
                </a:cxn>
                <a:cxn ang="0">
                  <a:pos x="0" y="16"/>
                </a:cxn>
                <a:cxn ang="0">
                  <a:pos x="0" y="13"/>
                </a:cxn>
                <a:cxn ang="0">
                  <a:pos x="0" y="13"/>
                </a:cxn>
                <a:cxn ang="0">
                  <a:pos x="0" y="11"/>
                </a:cxn>
                <a:cxn ang="0">
                  <a:pos x="5" y="11"/>
                </a:cxn>
                <a:cxn ang="0">
                  <a:pos x="8" y="6"/>
                </a:cxn>
                <a:cxn ang="0">
                  <a:pos x="13" y="6"/>
                </a:cxn>
                <a:cxn ang="0">
                  <a:pos x="18" y="6"/>
                </a:cxn>
                <a:cxn ang="0">
                  <a:pos x="23" y="6"/>
                </a:cxn>
                <a:cxn ang="0">
                  <a:pos x="28" y="5"/>
                </a:cxn>
                <a:cxn ang="0">
                  <a:pos x="33" y="5"/>
                </a:cxn>
                <a:cxn ang="0">
                  <a:pos x="38" y="5"/>
                </a:cxn>
                <a:cxn ang="0">
                  <a:pos x="43" y="5"/>
                </a:cxn>
                <a:cxn ang="0">
                  <a:pos x="48" y="5"/>
                </a:cxn>
                <a:cxn ang="0">
                  <a:pos x="53" y="8"/>
                </a:cxn>
                <a:cxn ang="0">
                  <a:pos x="57" y="11"/>
                </a:cxn>
                <a:cxn ang="0">
                  <a:pos x="66" y="16"/>
                </a:cxn>
                <a:cxn ang="0">
                  <a:pos x="66" y="13"/>
                </a:cxn>
                <a:cxn ang="0">
                  <a:pos x="66" y="13"/>
                </a:cxn>
                <a:cxn ang="0">
                  <a:pos x="66" y="13"/>
                </a:cxn>
                <a:cxn ang="0">
                  <a:pos x="66" y="13"/>
                </a:cxn>
                <a:cxn ang="0">
                  <a:pos x="66" y="11"/>
                </a:cxn>
                <a:cxn ang="0">
                  <a:pos x="66" y="11"/>
                </a:cxn>
                <a:cxn ang="0">
                  <a:pos x="66" y="11"/>
                </a:cxn>
                <a:cxn ang="0">
                  <a:pos x="69" y="11"/>
                </a:cxn>
                <a:cxn ang="0">
                  <a:pos x="69" y="6"/>
                </a:cxn>
                <a:cxn ang="0">
                  <a:pos x="69" y="6"/>
                </a:cxn>
                <a:cxn ang="0">
                  <a:pos x="69" y="6"/>
                </a:cxn>
                <a:cxn ang="0">
                  <a:pos x="69" y="6"/>
                </a:cxn>
                <a:cxn ang="0">
                  <a:pos x="66" y="5"/>
                </a:cxn>
                <a:cxn ang="0">
                  <a:pos x="66" y="5"/>
                </a:cxn>
                <a:cxn ang="0">
                  <a:pos x="66" y="5"/>
                </a:cxn>
                <a:cxn ang="0">
                  <a:pos x="66" y="5"/>
                </a:cxn>
                <a:cxn ang="0">
                  <a:pos x="66" y="5"/>
                </a:cxn>
              </a:cxnLst>
              <a:rect l="0" t="0" r="r" b="b"/>
              <a:pathLst>
                <a:path w="69" h="16">
                  <a:moveTo>
                    <a:pt x="66" y="5"/>
                  </a:moveTo>
                  <a:lnTo>
                    <a:pt x="62" y="2"/>
                  </a:lnTo>
                  <a:lnTo>
                    <a:pt x="62" y="2"/>
                  </a:lnTo>
                  <a:lnTo>
                    <a:pt x="57" y="2"/>
                  </a:lnTo>
                  <a:lnTo>
                    <a:pt x="57" y="2"/>
                  </a:lnTo>
                  <a:lnTo>
                    <a:pt x="53" y="0"/>
                  </a:lnTo>
                  <a:lnTo>
                    <a:pt x="49" y="0"/>
                  </a:lnTo>
                  <a:lnTo>
                    <a:pt x="44" y="0"/>
                  </a:lnTo>
                  <a:lnTo>
                    <a:pt x="43" y="0"/>
                  </a:lnTo>
                  <a:lnTo>
                    <a:pt x="35" y="0"/>
                  </a:lnTo>
                  <a:lnTo>
                    <a:pt x="30" y="0"/>
                  </a:lnTo>
                  <a:lnTo>
                    <a:pt x="25" y="0"/>
                  </a:lnTo>
                  <a:lnTo>
                    <a:pt x="20" y="2"/>
                  </a:lnTo>
                  <a:lnTo>
                    <a:pt x="15" y="2"/>
                  </a:lnTo>
                  <a:lnTo>
                    <a:pt x="10" y="6"/>
                  </a:lnTo>
                  <a:lnTo>
                    <a:pt x="5" y="11"/>
                  </a:lnTo>
                  <a:lnTo>
                    <a:pt x="0" y="16"/>
                  </a:lnTo>
                  <a:lnTo>
                    <a:pt x="0" y="13"/>
                  </a:lnTo>
                  <a:lnTo>
                    <a:pt x="0" y="13"/>
                  </a:lnTo>
                  <a:lnTo>
                    <a:pt x="0" y="11"/>
                  </a:lnTo>
                  <a:lnTo>
                    <a:pt x="5" y="11"/>
                  </a:lnTo>
                  <a:lnTo>
                    <a:pt x="8" y="6"/>
                  </a:lnTo>
                  <a:lnTo>
                    <a:pt x="13" y="6"/>
                  </a:lnTo>
                  <a:lnTo>
                    <a:pt x="18" y="6"/>
                  </a:lnTo>
                  <a:lnTo>
                    <a:pt x="23" y="6"/>
                  </a:lnTo>
                  <a:lnTo>
                    <a:pt x="28" y="5"/>
                  </a:lnTo>
                  <a:lnTo>
                    <a:pt x="33" y="5"/>
                  </a:lnTo>
                  <a:lnTo>
                    <a:pt x="38" y="5"/>
                  </a:lnTo>
                  <a:lnTo>
                    <a:pt x="43" y="5"/>
                  </a:lnTo>
                  <a:lnTo>
                    <a:pt x="48" y="5"/>
                  </a:lnTo>
                  <a:lnTo>
                    <a:pt x="53" y="8"/>
                  </a:lnTo>
                  <a:lnTo>
                    <a:pt x="57" y="11"/>
                  </a:lnTo>
                  <a:lnTo>
                    <a:pt x="66" y="16"/>
                  </a:lnTo>
                  <a:lnTo>
                    <a:pt x="66" y="13"/>
                  </a:lnTo>
                  <a:lnTo>
                    <a:pt x="66" y="13"/>
                  </a:lnTo>
                  <a:lnTo>
                    <a:pt x="66" y="13"/>
                  </a:lnTo>
                  <a:lnTo>
                    <a:pt x="66" y="13"/>
                  </a:lnTo>
                  <a:lnTo>
                    <a:pt x="66" y="11"/>
                  </a:lnTo>
                  <a:lnTo>
                    <a:pt x="66" y="11"/>
                  </a:lnTo>
                  <a:lnTo>
                    <a:pt x="66" y="11"/>
                  </a:lnTo>
                  <a:lnTo>
                    <a:pt x="69" y="11"/>
                  </a:lnTo>
                  <a:lnTo>
                    <a:pt x="69" y="6"/>
                  </a:lnTo>
                  <a:lnTo>
                    <a:pt x="69" y="6"/>
                  </a:lnTo>
                  <a:lnTo>
                    <a:pt x="69" y="6"/>
                  </a:lnTo>
                  <a:lnTo>
                    <a:pt x="69" y="6"/>
                  </a:lnTo>
                  <a:lnTo>
                    <a:pt x="66" y="5"/>
                  </a:lnTo>
                  <a:lnTo>
                    <a:pt x="66" y="5"/>
                  </a:lnTo>
                  <a:lnTo>
                    <a:pt x="66" y="5"/>
                  </a:lnTo>
                  <a:lnTo>
                    <a:pt x="66" y="5"/>
                  </a:lnTo>
                  <a:lnTo>
                    <a:pt x="6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1" name="Freeform 111"/>
            <p:cNvSpPr>
              <a:spLocks/>
            </p:cNvSpPr>
            <p:nvPr/>
          </p:nvSpPr>
          <p:spPr bwMode="auto">
            <a:xfrm>
              <a:off x="4057650" y="3768726"/>
              <a:ext cx="69850" cy="47625"/>
            </a:xfrm>
            <a:custGeom>
              <a:avLst/>
              <a:gdLst/>
              <a:ahLst/>
              <a:cxnLst>
                <a:cxn ang="0">
                  <a:pos x="35" y="0"/>
                </a:cxn>
                <a:cxn ang="0">
                  <a:pos x="31" y="0"/>
                </a:cxn>
                <a:cxn ang="0">
                  <a:pos x="31" y="0"/>
                </a:cxn>
                <a:cxn ang="0">
                  <a:pos x="28" y="0"/>
                </a:cxn>
                <a:cxn ang="0">
                  <a:pos x="28" y="0"/>
                </a:cxn>
                <a:cxn ang="0">
                  <a:pos x="23" y="0"/>
                </a:cxn>
                <a:cxn ang="0">
                  <a:pos x="21" y="0"/>
                </a:cxn>
                <a:cxn ang="0">
                  <a:pos x="17" y="0"/>
                </a:cxn>
                <a:cxn ang="0">
                  <a:pos x="17" y="3"/>
                </a:cxn>
                <a:cxn ang="0">
                  <a:pos x="12" y="3"/>
                </a:cxn>
                <a:cxn ang="0">
                  <a:pos x="8" y="5"/>
                </a:cxn>
                <a:cxn ang="0">
                  <a:pos x="3" y="5"/>
                </a:cxn>
                <a:cxn ang="0">
                  <a:pos x="3" y="10"/>
                </a:cxn>
                <a:cxn ang="0">
                  <a:pos x="0" y="13"/>
                </a:cxn>
                <a:cxn ang="0">
                  <a:pos x="0" y="18"/>
                </a:cxn>
                <a:cxn ang="0">
                  <a:pos x="0" y="23"/>
                </a:cxn>
                <a:cxn ang="0">
                  <a:pos x="0" y="30"/>
                </a:cxn>
                <a:cxn ang="0">
                  <a:pos x="0" y="26"/>
                </a:cxn>
                <a:cxn ang="0">
                  <a:pos x="0" y="26"/>
                </a:cxn>
                <a:cxn ang="0">
                  <a:pos x="0" y="25"/>
                </a:cxn>
                <a:cxn ang="0">
                  <a:pos x="0" y="25"/>
                </a:cxn>
                <a:cxn ang="0">
                  <a:pos x="0" y="20"/>
                </a:cxn>
                <a:cxn ang="0">
                  <a:pos x="3" y="20"/>
                </a:cxn>
                <a:cxn ang="0">
                  <a:pos x="3" y="17"/>
                </a:cxn>
                <a:cxn ang="0">
                  <a:pos x="8" y="17"/>
                </a:cxn>
                <a:cxn ang="0">
                  <a:pos x="8" y="12"/>
                </a:cxn>
                <a:cxn ang="0">
                  <a:pos x="13" y="12"/>
                </a:cxn>
                <a:cxn ang="0">
                  <a:pos x="15" y="8"/>
                </a:cxn>
                <a:cxn ang="0">
                  <a:pos x="20" y="8"/>
                </a:cxn>
                <a:cxn ang="0">
                  <a:pos x="25" y="8"/>
                </a:cxn>
                <a:cxn ang="0">
                  <a:pos x="30" y="8"/>
                </a:cxn>
                <a:cxn ang="0">
                  <a:pos x="35" y="8"/>
                </a:cxn>
                <a:cxn ang="0">
                  <a:pos x="44" y="10"/>
                </a:cxn>
                <a:cxn ang="0">
                  <a:pos x="43" y="7"/>
                </a:cxn>
                <a:cxn ang="0">
                  <a:pos x="43" y="7"/>
                </a:cxn>
                <a:cxn ang="0">
                  <a:pos x="43" y="7"/>
                </a:cxn>
                <a:cxn ang="0">
                  <a:pos x="43" y="7"/>
                </a:cxn>
                <a:cxn ang="0">
                  <a:pos x="43" y="3"/>
                </a:cxn>
                <a:cxn ang="0">
                  <a:pos x="43" y="3"/>
                </a:cxn>
                <a:cxn ang="0">
                  <a:pos x="43" y="3"/>
                </a:cxn>
                <a:cxn ang="0">
                  <a:pos x="43" y="3"/>
                </a:cxn>
                <a:cxn ang="0">
                  <a:pos x="39" y="0"/>
                </a:cxn>
                <a:cxn ang="0">
                  <a:pos x="39" y="0"/>
                </a:cxn>
                <a:cxn ang="0">
                  <a:pos x="39" y="0"/>
                </a:cxn>
                <a:cxn ang="0">
                  <a:pos x="39" y="0"/>
                </a:cxn>
                <a:cxn ang="0">
                  <a:pos x="36" y="0"/>
                </a:cxn>
                <a:cxn ang="0">
                  <a:pos x="36" y="0"/>
                </a:cxn>
                <a:cxn ang="0">
                  <a:pos x="35" y="0"/>
                </a:cxn>
                <a:cxn ang="0">
                  <a:pos x="35" y="0"/>
                </a:cxn>
                <a:cxn ang="0">
                  <a:pos x="35" y="0"/>
                </a:cxn>
              </a:cxnLst>
              <a:rect l="0" t="0" r="r" b="b"/>
              <a:pathLst>
                <a:path w="44" h="30">
                  <a:moveTo>
                    <a:pt x="35" y="0"/>
                  </a:moveTo>
                  <a:lnTo>
                    <a:pt x="31" y="0"/>
                  </a:lnTo>
                  <a:lnTo>
                    <a:pt x="31" y="0"/>
                  </a:lnTo>
                  <a:lnTo>
                    <a:pt x="28" y="0"/>
                  </a:lnTo>
                  <a:lnTo>
                    <a:pt x="28" y="0"/>
                  </a:lnTo>
                  <a:lnTo>
                    <a:pt x="23" y="0"/>
                  </a:lnTo>
                  <a:lnTo>
                    <a:pt x="21" y="0"/>
                  </a:lnTo>
                  <a:lnTo>
                    <a:pt x="17" y="0"/>
                  </a:lnTo>
                  <a:lnTo>
                    <a:pt x="17" y="3"/>
                  </a:lnTo>
                  <a:lnTo>
                    <a:pt x="12" y="3"/>
                  </a:lnTo>
                  <a:lnTo>
                    <a:pt x="8" y="5"/>
                  </a:lnTo>
                  <a:lnTo>
                    <a:pt x="3" y="5"/>
                  </a:lnTo>
                  <a:lnTo>
                    <a:pt x="3" y="10"/>
                  </a:lnTo>
                  <a:lnTo>
                    <a:pt x="0" y="13"/>
                  </a:lnTo>
                  <a:lnTo>
                    <a:pt x="0" y="18"/>
                  </a:lnTo>
                  <a:lnTo>
                    <a:pt x="0" y="23"/>
                  </a:lnTo>
                  <a:lnTo>
                    <a:pt x="0" y="30"/>
                  </a:lnTo>
                  <a:lnTo>
                    <a:pt x="0" y="26"/>
                  </a:lnTo>
                  <a:lnTo>
                    <a:pt x="0" y="26"/>
                  </a:lnTo>
                  <a:lnTo>
                    <a:pt x="0" y="25"/>
                  </a:lnTo>
                  <a:lnTo>
                    <a:pt x="0" y="25"/>
                  </a:lnTo>
                  <a:lnTo>
                    <a:pt x="0" y="20"/>
                  </a:lnTo>
                  <a:lnTo>
                    <a:pt x="3" y="20"/>
                  </a:lnTo>
                  <a:lnTo>
                    <a:pt x="3" y="17"/>
                  </a:lnTo>
                  <a:lnTo>
                    <a:pt x="8" y="17"/>
                  </a:lnTo>
                  <a:lnTo>
                    <a:pt x="8" y="12"/>
                  </a:lnTo>
                  <a:lnTo>
                    <a:pt x="13" y="12"/>
                  </a:lnTo>
                  <a:lnTo>
                    <a:pt x="15" y="8"/>
                  </a:lnTo>
                  <a:lnTo>
                    <a:pt x="20" y="8"/>
                  </a:lnTo>
                  <a:lnTo>
                    <a:pt x="25" y="8"/>
                  </a:lnTo>
                  <a:lnTo>
                    <a:pt x="30" y="8"/>
                  </a:lnTo>
                  <a:lnTo>
                    <a:pt x="35" y="8"/>
                  </a:lnTo>
                  <a:lnTo>
                    <a:pt x="44" y="10"/>
                  </a:lnTo>
                  <a:lnTo>
                    <a:pt x="43" y="7"/>
                  </a:lnTo>
                  <a:lnTo>
                    <a:pt x="43" y="7"/>
                  </a:lnTo>
                  <a:lnTo>
                    <a:pt x="43" y="7"/>
                  </a:lnTo>
                  <a:lnTo>
                    <a:pt x="43" y="7"/>
                  </a:lnTo>
                  <a:lnTo>
                    <a:pt x="43" y="3"/>
                  </a:lnTo>
                  <a:lnTo>
                    <a:pt x="43" y="3"/>
                  </a:lnTo>
                  <a:lnTo>
                    <a:pt x="43" y="3"/>
                  </a:lnTo>
                  <a:lnTo>
                    <a:pt x="43" y="3"/>
                  </a:lnTo>
                  <a:lnTo>
                    <a:pt x="39" y="0"/>
                  </a:lnTo>
                  <a:lnTo>
                    <a:pt x="39" y="0"/>
                  </a:lnTo>
                  <a:lnTo>
                    <a:pt x="39" y="0"/>
                  </a:lnTo>
                  <a:lnTo>
                    <a:pt x="39" y="0"/>
                  </a:lnTo>
                  <a:lnTo>
                    <a:pt x="36" y="0"/>
                  </a:lnTo>
                  <a:lnTo>
                    <a:pt x="36" y="0"/>
                  </a:lnTo>
                  <a:lnTo>
                    <a:pt x="35" y="0"/>
                  </a:lnTo>
                  <a:lnTo>
                    <a:pt x="35" y="0"/>
                  </a:lnTo>
                  <a:lnTo>
                    <a:pt x="3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2" name="Freeform 112"/>
            <p:cNvSpPr>
              <a:spLocks/>
            </p:cNvSpPr>
            <p:nvPr/>
          </p:nvSpPr>
          <p:spPr bwMode="auto">
            <a:xfrm>
              <a:off x="4094163" y="3792538"/>
              <a:ext cx="49213" cy="53975"/>
            </a:xfrm>
            <a:custGeom>
              <a:avLst/>
              <a:gdLst/>
              <a:ahLst/>
              <a:cxnLst>
                <a:cxn ang="0">
                  <a:pos x="26" y="0"/>
                </a:cxn>
                <a:cxn ang="0">
                  <a:pos x="23" y="0"/>
                </a:cxn>
                <a:cxn ang="0">
                  <a:pos x="23" y="0"/>
                </a:cxn>
                <a:cxn ang="0">
                  <a:pos x="20" y="0"/>
                </a:cxn>
                <a:cxn ang="0">
                  <a:pos x="20" y="0"/>
                </a:cxn>
                <a:cxn ang="0">
                  <a:pos x="15" y="0"/>
                </a:cxn>
                <a:cxn ang="0">
                  <a:pos x="15" y="2"/>
                </a:cxn>
                <a:cxn ang="0">
                  <a:pos x="12" y="2"/>
                </a:cxn>
                <a:cxn ang="0">
                  <a:pos x="12" y="6"/>
                </a:cxn>
                <a:cxn ang="0">
                  <a:pos x="7" y="6"/>
                </a:cxn>
                <a:cxn ang="0">
                  <a:pos x="7" y="11"/>
                </a:cxn>
                <a:cxn ang="0">
                  <a:pos x="2" y="11"/>
                </a:cxn>
                <a:cxn ang="0">
                  <a:pos x="2" y="16"/>
                </a:cxn>
                <a:cxn ang="0">
                  <a:pos x="0" y="20"/>
                </a:cxn>
                <a:cxn ang="0">
                  <a:pos x="0" y="25"/>
                </a:cxn>
                <a:cxn ang="0">
                  <a:pos x="0" y="29"/>
                </a:cxn>
                <a:cxn ang="0">
                  <a:pos x="2" y="34"/>
                </a:cxn>
                <a:cxn ang="0">
                  <a:pos x="2" y="31"/>
                </a:cxn>
                <a:cxn ang="0">
                  <a:pos x="2" y="31"/>
                </a:cxn>
                <a:cxn ang="0">
                  <a:pos x="2" y="29"/>
                </a:cxn>
                <a:cxn ang="0">
                  <a:pos x="2" y="29"/>
                </a:cxn>
                <a:cxn ang="0">
                  <a:pos x="2" y="25"/>
                </a:cxn>
                <a:cxn ang="0">
                  <a:pos x="3" y="25"/>
                </a:cxn>
                <a:cxn ang="0">
                  <a:pos x="3" y="21"/>
                </a:cxn>
                <a:cxn ang="0">
                  <a:pos x="8" y="21"/>
                </a:cxn>
                <a:cxn ang="0">
                  <a:pos x="8" y="16"/>
                </a:cxn>
                <a:cxn ang="0">
                  <a:pos x="12" y="16"/>
                </a:cxn>
                <a:cxn ang="0">
                  <a:pos x="12" y="11"/>
                </a:cxn>
                <a:cxn ang="0">
                  <a:pos x="16" y="11"/>
                </a:cxn>
                <a:cxn ang="0">
                  <a:pos x="16" y="10"/>
                </a:cxn>
                <a:cxn ang="0">
                  <a:pos x="21" y="10"/>
                </a:cxn>
                <a:cxn ang="0">
                  <a:pos x="26" y="10"/>
                </a:cxn>
                <a:cxn ang="0">
                  <a:pos x="31" y="10"/>
                </a:cxn>
                <a:cxn ang="0">
                  <a:pos x="31" y="6"/>
                </a:cxn>
                <a:cxn ang="0">
                  <a:pos x="31" y="6"/>
                </a:cxn>
                <a:cxn ang="0">
                  <a:pos x="31" y="6"/>
                </a:cxn>
                <a:cxn ang="0">
                  <a:pos x="31" y="6"/>
                </a:cxn>
                <a:cxn ang="0">
                  <a:pos x="31" y="5"/>
                </a:cxn>
                <a:cxn ang="0">
                  <a:pos x="31" y="5"/>
                </a:cxn>
                <a:cxn ang="0">
                  <a:pos x="31" y="5"/>
                </a:cxn>
                <a:cxn ang="0">
                  <a:pos x="31" y="5"/>
                </a:cxn>
                <a:cxn ang="0">
                  <a:pos x="30" y="0"/>
                </a:cxn>
                <a:cxn ang="0">
                  <a:pos x="30" y="0"/>
                </a:cxn>
                <a:cxn ang="0">
                  <a:pos x="30" y="0"/>
                </a:cxn>
                <a:cxn ang="0">
                  <a:pos x="30" y="0"/>
                </a:cxn>
                <a:cxn ang="0">
                  <a:pos x="26" y="0"/>
                </a:cxn>
                <a:cxn ang="0">
                  <a:pos x="26" y="0"/>
                </a:cxn>
                <a:cxn ang="0">
                  <a:pos x="26" y="0"/>
                </a:cxn>
                <a:cxn ang="0">
                  <a:pos x="26" y="0"/>
                </a:cxn>
                <a:cxn ang="0">
                  <a:pos x="26" y="0"/>
                </a:cxn>
              </a:cxnLst>
              <a:rect l="0" t="0" r="r" b="b"/>
              <a:pathLst>
                <a:path w="31" h="34">
                  <a:moveTo>
                    <a:pt x="26" y="0"/>
                  </a:moveTo>
                  <a:lnTo>
                    <a:pt x="23" y="0"/>
                  </a:lnTo>
                  <a:lnTo>
                    <a:pt x="23" y="0"/>
                  </a:lnTo>
                  <a:lnTo>
                    <a:pt x="20" y="0"/>
                  </a:lnTo>
                  <a:lnTo>
                    <a:pt x="20" y="0"/>
                  </a:lnTo>
                  <a:lnTo>
                    <a:pt x="15" y="0"/>
                  </a:lnTo>
                  <a:lnTo>
                    <a:pt x="15" y="2"/>
                  </a:lnTo>
                  <a:lnTo>
                    <a:pt x="12" y="2"/>
                  </a:lnTo>
                  <a:lnTo>
                    <a:pt x="12" y="6"/>
                  </a:lnTo>
                  <a:lnTo>
                    <a:pt x="7" y="6"/>
                  </a:lnTo>
                  <a:lnTo>
                    <a:pt x="7" y="11"/>
                  </a:lnTo>
                  <a:lnTo>
                    <a:pt x="2" y="11"/>
                  </a:lnTo>
                  <a:lnTo>
                    <a:pt x="2" y="16"/>
                  </a:lnTo>
                  <a:lnTo>
                    <a:pt x="0" y="20"/>
                  </a:lnTo>
                  <a:lnTo>
                    <a:pt x="0" y="25"/>
                  </a:lnTo>
                  <a:lnTo>
                    <a:pt x="0" y="29"/>
                  </a:lnTo>
                  <a:lnTo>
                    <a:pt x="2" y="34"/>
                  </a:lnTo>
                  <a:lnTo>
                    <a:pt x="2" y="31"/>
                  </a:lnTo>
                  <a:lnTo>
                    <a:pt x="2" y="31"/>
                  </a:lnTo>
                  <a:lnTo>
                    <a:pt x="2" y="29"/>
                  </a:lnTo>
                  <a:lnTo>
                    <a:pt x="2" y="29"/>
                  </a:lnTo>
                  <a:lnTo>
                    <a:pt x="2" y="25"/>
                  </a:lnTo>
                  <a:lnTo>
                    <a:pt x="3" y="25"/>
                  </a:lnTo>
                  <a:lnTo>
                    <a:pt x="3" y="21"/>
                  </a:lnTo>
                  <a:lnTo>
                    <a:pt x="8" y="21"/>
                  </a:lnTo>
                  <a:lnTo>
                    <a:pt x="8" y="16"/>
                  </a:lnTo>
                  <a:lnTo>
                    <a:pt x="12" y="16"/>
                  </a:lnTo>
                  <a:lnTo>
                    <a:pt x="12" y="11"/>
                  </a:lnTo>
                  <a:lnTo>
                    <a:pt x="16" y="11"/>
                  </a:lnTo>
                  <a:lnTo>
                    <a:pt x="16" y="10"/>
                  </a:lnTo>
                  <a:lnTo>
                    <a:pt x="21" y="10"/>
                  </a:lnTo>
                  <a:lnTo>
                    <a:pt x="26" y="10"/>
                  </a:lnTo>
                  <a:lnTo>
                    <a:pt x="31" y="10"/>
                  </a:lnTo>
                  <a:lnTo>
                    <a:pt x="31" y="6"/>
                  </a:lnTo>
                  <a:lnTo>
                    <a:pt x="31" y="6"/>
                  </a:lnTo>
                  <a:lnTo>
                    <a:pt x="31" y="6"/>
                  </a:lnTo>
                  <a:lnTo>
                    <a:pt x="31" y="6"/>
                  </a:lnTo>
                  <a:lnTo>
                    <a:pt x="31" y="5"/>
                  </a:lnTo>
                  <a:lnTo>
                    <a:pt x="31" y="5"/>
                  </a:lnTo>
                  <a:lnTo>
                    <a:pt x="31" y="5"/>
                  </a:lnTo>
                  <a:lnTo>
                    <a:pt x="31" y="5"/>
                  </a:lnTo>
                  <a:lnTo>
                    <a:pt x="30" y="0"/>
                  </a:lnTo>
                  <a:lnTo>
                    <a:pt x="30" y="0"/>
                  </a:lnTo>
                  <a:lnTo>
                    <a:pt x="30" y="0"/>
                  </a:lnTo>
                  <a:lnTo>
                    <a:pt x="30" y="0"/>
                  </a:lnTo>
                  <a:lnTo>
                    <a:pt x="26" y="0"/>
                  </a:lnTo>
                  <a:lnTo>
                    <a:pt x="26" y="0"/>
                  </a:lnTo>
                  <a:lnTo>
                    <a:pt x="26" y="0"/>
                  </a:lnTo>
                  <a:lnTo>
                    <a:pt x="26" y="0"/>
                  </a:lnTo>
                  <a:lnTo>
                    <a:pt x="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3" name="Freeform 113"/>
            <p:cNvSpPr>
              <a:spLocks/>
            </p:cNvSpPr>
            <p:nvPr/>
          </p:nvSpPr>
          <p:spPr bwMode="auto">
            <a:xfrm>
              <a:off x="4175125" y="3771901"/>
              <a:ext cx="80963" cy="28575"/>
            </a:xfrm>
            <a:custGeom>
              <a:avLst/>
              <a:gdLst/>
              <a:ahLst/>
              <a:cxnLst>
                <a:cxn ang="0">
                  <a:pos x="5" y="8"/>
                </a:cxn>
                <a:cxn ang="0">
                  <a:pos x="5" y="5"/>
                </a:cxn>
                <a:cxn ang="0">
                  <a:pos x="5" y="5"/>
                </a:cxn>
                <a:cxn ang="0">
                  <a:pos x="5" y="5"/>
                </a:cxn>
                <a:cxn ang="0">
                  <a:pos x="8" y="5"/>
                </a:cxn>
                <a:cxn ang="0">
                  <a:pos x="8" y="1"/>
                </a:cxn>
                <a:cxn ang="0">
                  <a:pos x="13" y="1"/>
                </a:cxn>
                <a:cxn ang="0">
                  <a:pos x="15" y="1"/>
                </a:cxn>
                <a:cxn ang="0">
                  <a:pos x="20" y="1"/>
                </a:cxn>
                <a:cxn ang="0">
                  <a:pos x="20" y="0"/>
                </a:cxn>
                <a:cxn ang="0">
                  <a:pos x="25" y="0"/>
                </a:cxn>
                <a:cxn ang="0">
                  <a:pos x="29" y="0"/>
                </a:cxn>
                <a:cxn ang="0">
                  <a:pos x="34" y="1"/>
                </a:cxn>
                <a:cxn ang="0">
                  <a:pos x="36" y="1"/>
                </a:cxn>
                <a:cxn ang="0">
                  <a:pos x="41" y="6"/>
                </a:cxn>
                <a:cxn ang="0">
                  <a:pos x="46" y="11"/>
                </a:cxn>
                <a:cxn ang="0">
                  <a:pos x="51" y="18"/>
                </a:cxn>
                <a:cxn ang="0">
                  <a:pos x="47" y="15"/>
                </a:cxn>
                <a:cxn ang="0">
                  <a:pos x="47" y="15"/>
                </a:cxn>
                <a:cxn ang="0">
                  <a:pos x="46" y="13"/>
                </a:cxn>
                <a:cxn ang="0">
                  <a:pos x="46" y="13"/>
                </a:cxn>
                <a:cxn ang="0">
                  <a:pos x="41" y="8"/>
                </a:cxn>
                <a:cxn ang="0">
                  <a:pos x="39" y="8"/>
                </a:cxn>
                <a:cxn ang="0">
                  <a:pos x="34" y="6"/>
                </a:cxn>
                <a:cxn ang="0">
                  <a:pos x="34" y="6"/>
                </a:cxn>
                <a:cxn ang="0">
                  <a:pos x="29" y="3"/>
                </a:cxn>
                <a:cxn ang="0">
                  <a:pos x="25" y="3"/>
                </a:cxn>
                <a:cxn ang="0">
                  <a:pos x="20" y="3"/>
                </a:cxn>
                <a:cxn ang="0">
                  <a:pos x="20" y="3"/>
                </a:cxn>
                <a:cxn ang="0">
                  <a:pos x="15" y="3"/>
                </a:cxn>
                <a:cxn ang="0">
                  <a:pos x="10" y="6"/>
                </a:cxn>
                <a:cxn ang="0">
                  <a:pos x="5" y="8"/>
                </a:cxn>
                <a:cxn ang="0">
                  <a:pos x="5" y="13"/>
                </a:cxn>
                <a:cxn ang="0">
                  <a:pos x="2" y="10"/>
                </a:cxn>
                <a:cxn ang="0">
                  <a:pos x="2" y="10"/>
                </a:cxn>
                <a:cxn ang="0">
                  <a:pos x="2" y="10"/>
                </a:cxn>
                <a:cxn ang="0">
                  <a:pos x="2" y="10"/>
                </a:cxn>
                <a:cxn ang="0">
                  <a:pos x="0" y="10"/>
                </a:cxn>
                <a:cxn ang="0">
                  <a:pos x="0" y="10"/>
                </a:cxn>
                <a:cxn ang="0">
                  <a:pos x="0" y="10"/>
                </a:cxn>
                <a:cxn ang="0">
                  <a:pos x="0" y="10"/>
                </a:cxn>
                <a:cxn ang="0">
                  <a:pos x="0" y="8"/>
                </a:cxn>
                <a:cxn ang="0">
                  <a:pos x="0" y="8"/>
                </a:cxn>
                <a:cxn ang="0">
                  <a:pos x="0" y="8"/>
                </a:cxn>
                <a:cxn ang="0">
                  <a:pos x="0" y="8"/>
                </a:cxn>
                <a:cxn ang="0">
                  <a:pos x="0" y="8"/>
                </a:cxn>
                <a:cxn ang="0">
                  <a:pos x="0" y="8"/>
                </a:cxn>
                <a:cxn ang="0">
                  <a:pos x="0" y="8"/>
                </a:cxn>
                <a:cxn ang="0">
                  <a:pos x="5" y="8"/>
                </a:cxn>
                <a:cxn ang="0">
                  <a:pos x="5" y="8"/>
                </a:cxn>
              </a:cxnLst>
              <a:rect l="0" t="0" r="r" b="b"/>
              <a:pathLst>
                <a:path w="51" h="18">
                  <a:moveTo>
                    <a:pt x="5" y="8"/>
                  </a:moveTo>
                  <a:lnTo>
                    <a:pt x="5" y="5"/>
                  </a:lnTo>
                  <a:lnTo>
                    <a:pt x="5" y="5"/>
                  </a:lnTo>
                  <a:lnTo>
                    <a:pt x="5" y="5"/>
                  </a:lnTo>
                  <a:lnTo>
                    <a:pt x="8" y="5"/>
                  </a:lnTo>
                  <a:lnTo>
                    <a:pt x="8" y="1"/>
                  </a:lnTo>
                  <a:lnTo>
                    <a:pt x="13" y="1"/>
                  </a:lnTo>
                  <a:lnTo>
                    <a:pt x="15" y="1"/>
                  </a:lnTo>
                  <a:lnTo>
                    <a:pt x="20" y="1"/>
                  </a:lnTo>
                  <a:lnTo>
                    <a:pt x="20" y="0"/>
                  </a:lnTo>
                  <a:lnTo>
                    <a:pt x="25" y="0"/>
                  </a:lnTo>
                  <a:lnTo>
                    <a:pt x="29" y="0"/>
                  </a:lnTo>
                  <a:lnTo>
                    <a:pt x="34" y="1"/>
                  </a:lnTo>
                  <a:lnTo>
                    <a:pt x="36" y="1"/>
                  </a:lnTo>
                  <a:lnTo>
                    <a:pt x="41" y="6"/>
                  </a:lnTo>
                  <a:lnTo>
                    <a:pt x="46" y="11"/>
                  </a:lnTo>
                  <a:lnTo>
                    <a:pt x="51" y="18"/>
                  </a:lnTo>
                  <a:lnTo>
                    <a:pt x="47" y="15"/>
                  </a:lnTo>
                  <a:lnTo>
                    <a:pt x="47" y="15"/>
                  </a:lnTo>
                  <a:lnTo>
                    <a:pt x="46" y="13"/>
                  </a:lnTo>
                  <a:lnTo>
                    <a:pt x="46" y="13"/>
                  </a:lnTo>
                  <a:lnTo>
                    <a:pt x="41" y="8"/>
                  </a:lnTo>
                  <a:lnTo>
                    <a:pt x="39" y="8"/>
                  </a:lnTo>
                  <a:lnTo>
                    <a:pt x="34" y="6"/>
                  </a:lnTo>
                  <a:lnTo>
                    <a:pt x="34" y="6"/>
                  </a:lnTo>
                  <a:lnTo>
                    <a:pt x="29" y="3"/>
                  </a:lnTo>
                  <a:lnTo>
                    <a:pt x="25" y="3"/>
                  </a:lnTo>
                  <a:lnTo>
                    <a:pt x="20" y="3"/>
                  </a:lnTo>
                  <a:lnTo>
                    <a:pt x="20" y="3"/>
                  </a:lnTo>
                  <a:lnTo>
                    <a:pt x="15" y="3"/>
                  </a:lnTo>
                  <a:lnTo>
                    <a:pt x="10" y="6"/>
                  </a:lnTo>
                  <a:lnTo>
                    <a:pt x="5" y="8"/>
                  </a:lnTo>
                  <a:lnTo>
                    <a:pt x="5" y="13"/>
                  </a:lnTo>
                  <a:lnTo>
                    <a:pt x="2" y="10"/>
                  </a:lnTo>
                  <a:lnTo>
                    <a:pt x="2" y="10"/>
                  </a:lnTo>
                  <a:lnTo>
                    <a:pt x="2" y="10"/>
                  </a:lnTo>
                  <a:lnTo>
                    <a:pt x="2" y="10"/>
                  </a:lnTo>
                  <a:lnTo>
                    <a:pt x="0" y="10"/>
                  </a:lnTo>
                  <a:lnTo>
                    <a:pt x="0" y="10"/>
                  </a:lnTo>
                  <a:lnTo>
                    <a:pt x="0" y="10"/>
                  </a:lnTo>
                  <a:lnTo>
                    <a:pt x="0" y="10"/>
                  </a:lnTo>
                  <a:lnTo>
                    <a:pt x="0" y="8"/>
                  </a:lnTo>
                  <a:lnTo>
                    <a:pt x="0" y="8"/>
                  </a:lnTo>
                  <a:lnTo>
                    <a:pt x="0" y="8"/>
                  </a:lnTo>
                  <a:lnTo>
                    <a:pt x="0" y="8"/>
                  </a:lnTo>
                  <a:lnTo>
                    <a:pt x="0" y="8"/>
                  </a:lnTo>
                  <a:lnTo>
                    <a:pt x="0" y="8"/>
                  </a:lnTo>
                  <a:lnTo>
                    <a:pt x="0" y="8"/>
                  </a:lnTo>
                  <a:lnTo>
                    <a:pt x="5" y="8"/>
                  </a:lnTo>
                  <a:lnTo>
                    <a:pt x="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4" name="Freeform 114"/>
            <p:cNvSpPr>
              <a:spLocks/>
            </p:cNvSpPr>
            <p:nvPr/>
          </p:nvSpPr>
          <p:spPr bwMode="auto">
            <a:xfrm>
              <a:off x="4240213" y="3576638"/>
              <a:ext cx="322263" cy="158750"/>
            </a:xfrm>
            <a:custGeom>
              <a:avLst/>
              <a:gdLst/>
              <a:ahLst/>
              <a:cxnLst>
                <a:cxn ang="0">
                  <a:pos x="24" y="2"/>
                </a:cxn>
                <a:cxn ang="0">
                  <a:pos x="24" y="2"/>
                </a:cxn>
                <a:cxn ang="0">
                  <a:pos x="28" y="2"/>
                </a:cxn>
                <a:cxn ang="0">
                  <a:pos x="33" y="2"/>
                </a:cxn>
                <a:cxn ang="0">
                  <a:pos x="41" y="5"/>
                </a:cxn>
                <a:cxn ang="0">
                  <a:pos x="49" y="5"/>
                </a:cxn>
                <a:cxn ang="0">
                  <a:pos x="61" y="10"/>
                </a:cxn>
                <a:cxn ang="0">
                  <a:pos x="72" y="15"/>
                </a:cxn>
                <a:cxn ang="0">
                  <a:pos x="87" y="21"/>
                </a:cxn>
                <a:cxn ang="0">
                  <a:pos x="100" y="26"/>
                </a:cxn>
                <a:cxn ang="0">
                  <a:pos x="115" y="33"/>
                </a:cxn>
                <a:cxn ang="0">
                  <a:pos x="129" y="41"/>
                </a:cxn>
                <a:cxn ang="0">
                  <a:pos x="144" y="51"/>
                </a:cxn>
                <a:cxn ang="0">
                  <a:pos x="159" y="61"/>
                </a:cxn>
                <a:cxn ang="0">
                  <a:pos x="174" y="72"/>
                </a:cxn>
                <a:cxn ang="0">
                  <a:pos x="188" y="85"/>
                </a:cxn>
                <a:cxn ang="0">
                  <a:pos x="203" y="100"/>
                </a:cxn>
                <a:cxn ang="0">
                  <a:pos x="200" y="97"/>
                </a:cxn>
                <a:cxn ang="0">
                  <a:pos x="197" y="95"/>
                </a:cxn>
                <a:cxn ang="0">
                  <a:pos x="188" y="90"/>
                </a:cxn>
                <a:cxn ang="0">
                  <a:pos x="184" y="88"/>
                </a:cxn>
                <a:cxn ang="0">
                  <a:pos x="172" y="83"/>
                </a:cxn>
                <a:cxn ang="0">
                  <a:pos x="162" y="79"/>
                </a:cxn>
                <a:cxn ang="0">
                  <a:pos x="147" y="74"/>
                </a:cxn>
                <a:cxn ang="0">
                  <a:pos x="138" y="69"/>
                </a:cxn>
                <a:cxn ang="0">
                  <a:pos x="121" y="61"/>
                </a:cxn>
                <a:cxn ang="0">
                  <a:pos x="106" y="56"/>
                </a:cxn>
                <a:cxn ang="0">
                  <a:pos x="92" y="51"/>
                </a:cxn>
                <a:cxn ang="0">
                  <a:pos x="77" y="46"/>
                </a:cxn>
                <a:cxn ang="0">
                  <a:pos x="62" y="41"/>
                </a:cxn>
                <a:cxn ang="0">
                  <a:pos x="47" y="36"/>
                </a:cxn>
                <a:cxn ang="0">
                  <a:pos x="33" y="31"/>
                </a:cxn>
                <a:cxn ang="0">
                  <a:pos x="20" y="31"/>
                </a:cxn>
                <a:cxn ang="0">
                  <a:pos x="16" y="28"/>
                </a:cxn>
                <a:cxn ang="0">
                  <a:pos x="16" y="28"/>
                </a:cxn>
                <a:cxn ang="0">
                  <a:pos x="11" y="24"/>
                </a:cxn>
                <a:cxn ang="0">
                  <a:pos x="11" y="24"/>
                </a:cxn>
                <a:cxn ang="0">
                  <a:pos x="6" y="20"/>
                </a:cxn>
                <a:cxn ang="0">
                  <a:pos x="6" y="18"/>
                </a:cxn>
                <a:cxn ang="0">
                  <a:pos x="3" y="13"/>
                </a:cxn>
                <a:cxn ang="0">
                  <a:pos x="3" y="13"/>
                </a:cxn>
                <a:cxn ang="0">
                  <a:pos x="0" y="8"/>
                </a:cxn>
                <a:cxn ang="0">
                  <a:pos x="0" y="6"/>
                </a:cxn>
                <a:cxn ang="0">
                  <a:pos x="0" y="2"/>
                </a:cxn>
                <a:cxn ang="0">
                  <a:pos x="3" y="2"/>
                </a:cxn>
                <a:cxn ang="0">
                  <a:pos x="5" y="0"/>
                </a:cxn>
                <a:cxn ang="0">
                  <a:pos x="10" y="0"/>
                </a:cxn>
                <a:cxn ang="0">
                  <a:pos x="15" y="0"/>
                </a:cxn>
                <a:cxn ang="0">
                  <a:pos x="24" y="2"/>
                </a:cxn>
                <a:cxn ang="0">
                  <a:pos x="24" y="2"/>
                </a:cxn>
              </a:cxnLst>
              <a:rect l="0" t="0" r="r" b="b"/>
              <a:pathLst>
                <a:path w="203" h="100">
                  <a:moveTo>
                    <a:pt x="24" y="2"/>
                  </a:moveTo>
                  <a:lnTo>
                    <a:pt x="24" y="2"/>
                  </a:lnTo>
                  <a:lnTo>
                    <a:pt x="28" y="2"/>
                  </a:lnTo>
                  <a:lnTo>
                    <a:pt x="33" y="2"/>
                  </a:lnTo>
                  <a:lnTo>
                    <a:pt x="41" y="5"/>
                  </a:lnTo>
                  <a:lnTo>
                    <a:pt x="49" y="5"/>
                  </a:lnTo>
                  <a:lnTo>
                    <a:pt x="61" y="10"/>
                  </a:lnTo>
                  <a:lnTo>
                    <a:pt x="72" y="15"/>
                  </a:lnTo>
                  <a:lnTo>
                    <a:pt x="87" y="21"/>
                  </a:lnTo>
                  <a:lnTo>
                    <a:pt x="100" y="26"/>
                  </a:lnTo>
                  <a:lnTo>
                    <a:pt x="115" y="33"/>
                  </a:lnTo>
                  <a:lnTo>
                    <a:pt x="129" y="41"/>
                  </a:lnTo>
                  <a:lnTo>
                    <a:pt x="144" y="51"/>
                  </a:lnTo>
                  <a:lnTo>
                    <a:pt x="159" y="61"/>
                  </a:lnTo>
                  <a:lnTo>
                    <a:pt x="174" y="72"/>
                  </a:lnTo>
                  <a:lnTo>
                    <a:pt x="188" y="85"/>
                  </a:lnTo>
                  <a:lnTo>
                    <a:pt x="203" y="100"/>
                  </a:lnTo>
                  <a:lnTo>
                    <a:pt x="200" y="97"/>
                  </a:lnTo>
                  <a:lnTo>
                    <a:pt x="197" y="95"/>
                  </a:lnTo>
                  <a:lnTo>
                    <a:pt x="188" y="90"/>
                  </a:lnTo>
                  <a:lnTo>
                    <a:pt x="184" y="88"/>
                  </a:lnTo>
                  <a:lnTo>
                    <a:pt x="172" y="83"/>
                  </a:lnTo>
                  <a:lnTo>
                    <a:pt x="162" y="79"/>
                  </a:lnTo>
                  <a:lnTo>
                    <a:pt x="147" y="74"/>
                  </a:lnTo>
                  <a:lnTo>
                    <a:pt x="138" y="69"/>
                  </a:lnTo>
                  <a:lnTo>
                    <a:pt x="121" y="61"/>
                  </a:lnTo>
                  <a:lnTo>
                    <a:pt x="106" y="56"/>
                  </a:lnTo>
                  <a:lnTo>
                    <a:pt x="92" y="51"/>
                  </a:lnTo>
                  <a:lnTo>
                    <a:pt x="77" y="46"/>
                  </a:lnTo>
                  <a:lnTo>
                    <a:pt x="62" y="41"/>
                  </a:lnTo>
                  <a:lnTo>
                    <a:pt x="47" y="36"/>
                  </a:lnTo>
                  <a:lnTo>
                    <a:pt x="33" y="31"/>
                  </a:lnTo>
                  <a:lnTo>
                    <a:pt x="20" y="31"/>
                  </a:lnTo>
                  <a:lnTo>
                    <a:pt x="16" y="28"/>
                  </a:lnTo>
                  <a:lnTo>
                    <a:pt x="16" y="28"/>
                  </a:lnTo>
                  <a:lnTo>
                    <a:pt x="11" y="24"/>
                  </a:lnTo>
                  <a:lnTo>
                    <a:pt x="11" y="24"/>
                  </a:lnTo>
                  <a:lnTo>
                    <a:pt x="6" y="20"/>
                  </a:lnTo>
                  <a:lnTo>
                    <a:pt x="6" y="18"/>
                  </a:lnTo>
                  <a:lnTo>
                    <a:pt x="3" y="13"/>
                  </a:lnTo>
                  <a:lnTo>
                    <a:pt x="3" y="13"/>
                  </a:lnTo>
                  <a:lnTo>
                    <a:pt x="0" y="8"/>
                  </a:lnTo>
                  <a:lnTo>
                    <a:pt x="0" y="6"/>
                  </a:lnTo>
                  <a:lnTo>
                    <a:pt x="0" y="2"/>
                  </a:lnTo>
                  <a:lnTo>
                    <a:pt x="3" y="2"/>
                  </a:lnTo>
                  <a:lnTo>
                    <a:pt x="5" y="0"/>
                  </a:lnTo>
                  <a:lnTo>
                    <a:pt x="10" y="0"/>
                  </a:lnTo>
                  <a:lnTo>
                    <a:pt x="15" y="0"/>
                  </a:lnTo>
                  <a:lnTo>
                    <a:pt x="24" y="2"/>
                  </a:lnTo>
                  <a:lnTo>
                    <a:pt x="24"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5" name="Freeform 115"/>
            <p:cNvSpPr>
              <a:spLocks/>
            </p:cNvSpPr>
            <p:nvPr/>
          </p:nvSpPr>
          <p:spPr bwMode="auto">
            <a:xfrm>
              <a:off x="3943350" y="3768726"/>
              <a:ext cx="57150" cy="222250"/>
            </a:xfrm>
            <a:custGeom>
              <a:avLst/>
              <a:gdLst/>
              <a:ahLst/>
              <a:cxnLst>
                <a:cxn ang="0">
                  <a:pos x="2" y="10"/>
                </a:cxn>
                <a:cxn ang="0">
                  <a:pos x="0" y="10"/>
                </a:cxn>
                <a:cxn ang="0">
                  <a:pos x="0" y="12"/>
                </a:cxn>
                <a:cxn ang="0">
                  <a:pos x="0" y="17"/>
                </a:cxn>
                <a:cxn ang="0">
                  <a:pos x="0" y="23"/>
                </a:cxn>
                <a:cxn ang="0">
                  <a:pos x="0" y="28"/>
                </a:cxn>
                <a:cxn ang="0">
                  <a:pos x="0" y="38"/>
                </a:cxn>
                <a:cxn ang="0">
                  <a:pos x="0" y="48"/>
                </a:cxn>
                <a:cxn ang="0">
                  <a:pos x="2" y="58"/>
                </a:cxn>
                <a:cxn ang="0">
                  <a:pos x="2" y="67"/>
                </a:cxn>
                <a:cxn ang="0">
                  <a:pos x="3" y="77"/>
                </a:cxn>
                <a:cxn ang="0">
                  <a:pos x="5" y="87"/>
                </a:cxn>
                <a:cxn ang="0">
                  <a:pos x="10" y="100"/>
                </a:cxn>
                <a:cxn ang="0">
                  <a:pos x="15" y="110"/>
                </a:cxn>
                <a:cxn ang="0">
                  <a:pos x="20" y="120"/>
                </a:cxn>
                <a:cxn ang="0">
                  <a:pos x="26" y="130"/>
                </a:cxn>
                <a:cxn ang="0">
                  <a:pos x="36" y="140"/>
                </a:cxn>
                <a:cxn ang="0">
                  <a:pos x="33" y="136"/>
                </a:cxn>
                <a:cxn ang="0">
                  <a:pos x="33" y="135"/>
                </a:cxn>
                <a:cxn ang="0">
                  <a:pos x="31" y="130"/>
                </a:cxn>
                <a:cxn ang="0">
                  <a:pos x="31" y="126"/>
                </a:cxn>
                <a:cxn ang="0">
                  <a:pos x="26" y="117"/>
                </a:cxn>
                <a:cxn ang="0">
                  <a:pos x="26" y="110"/>
                </a:cxn>
                <a:cxn ang="0">
                  <a:pos x="26" y="100"/>
                </a:cxn>
                <a:cxn ang="0">
                  <a:pos x="26" y="95"/>
                </a:cxn>
                <a:cxn ang="0">
                  <a:pos x="21" y="85"/>
                </a:cxn>
                <a:cxn ang="0">
                  <a:pos x="21" y="76"/>
                </a:cxn>
                <a:cxn ang="0">
                  <a:pos x="21" y="66"/>
                </a:cxn>
                <a:cxn ang="0">
                  <a:pos x="21" y="58"/>
                </a:cxn>
                <a:cxn ang="0">
                  <a:pos x="21" y="48"/>
                </a:cxn>
                <a:cxn ang="0">
                  <a:pos x="21" y="40"/>
                </a:cxn>
                <a:cxn ang="0">
                  <a:pos x="21" y="30"/>
                </a:cxn>
                <a:cxn ang="0">
                  <a:pos x="26" y="25"/>
                </a:cxn>
                <a:cxn ang="0">
                  <a:pos x="23" y="21"/>
                </a:cxn>
                <a:cxn ang="0">
                  <a:pos x="23" y="21"/>
                </a:cxn>
                <a:cxn ang="0">
                  <a:pos x="23" y="17"/>
                </a:cxn>
                <a:cxn ang="0">
                  <a:pos x="23" y="17"/>
                </a:cxn>
                <a:cxn ang="0">
                  <a:pos x="20" y="12"/>
                </a:cxn>
                <a:cxn ang="0">
                  <a:pos x="20" y="12"/>
                </a:cxn>
                <a:cxn ang="0">
                  <a:pos x="20" y="7"/>
                </a:cxn>
                <a:cxn ang="0">
                  <a:pos x="20" y="7"/>
                </a:cxn>
                <a:cxn ang="0">
                  <a:pos x="15" y="2"/>
                </a:cxn>
                <a:cxn ang="0">
                  <a:pos x="15" y="2"/>
                </a:cxn>
                <a:cxn ang="0">
                  <a:pos x="11" y="0"/>
                </a:cxn>
                <a:cxn ang="0">
                  <a:pos x="11" y="0"/>
                </a:cxn>
                <a:cxn ang="0">
                  <a:pos x="7" y="0"/>
                </a:cxn>
                <a:cxn ang="0">
                  <a:pos x="7" y="2"/>
                </a:cxn>
                <a:cxn ang="0">
                  <a:pos x="2" y="5"/>
                </a:cxn>
                <a:cxn ang="0">
                  <a:pos x="2" y="10"/>
                </a:cxn>
                <a:cxn ang="0">
                  <a:pos x="2" y="10"/>
                </a:cxn>
              </a:cxnLst>
              <a:rect l="0" t="0" r="r" b="b"/>
              <a:pathLst>
                <a:path w="36" h="140">
                  <a:moveTo>
                    <a:pt x="2" y="10"/>
                  </a:moveTo>
                  <a:lnTo>
                    <a:pt x="0" y="10"/>
                  </a:lnTo>
                  <a:lnTo>
                    <a:pt x="0" y="12"/>
                  </a:lnTo>
                  <a:lnTo>
                    <a:pt x="0" y="17"/>
                  </a:lnTo>
                  <a:lnTo>
                    <a:pt x="0" y="23"/>
                  </a:lnTo>
                  <a:lnTo>
                    <a:pt x="0" y="28"/>
                  </a:lnTo>
                  <a:lnTo>
                    <a:pt x="0" y="38"/>
                  </a:lnTo>
                  <a:lnTo>
                    <a:pt x="0" y="48"/>
                  </a:lnTo>
                  <a:lnTo>
                    <a:pt x="2" y="58"/>
                  </a:lnTo>
                  <a:lnTo>
                    <a:pt x="2" y="67"/>
                  </a:lnTo>
                  <a:lnTo>
                    <a:pt x="3" y="77"/>
                  </a:lnTo>
                  <a:lnTo>
                    <a:pt x="5" y="87"/>
                  </a:lnTo>
                  <a:lnTo>
                    <a:pt x="10" y="100"/>
                  </a:lnTo>
                  <a:lnTo>
                    <a:pt x="15" y="110"/>
                  </a:lnTo>
                  <a:lnTo>
                    <a:pt x="20" y="120"/>
                  </a:lnTo>
                  <a:lnTo>
                    <a:pt x="26" y="130"/>
                  </a:lnTo>
                  <a:lnTo>
                    <a:pt x="36" y="140"/>
                  </a:lnTo>
                  <a:lnTo>
                    <a:pt x="33" y="136"/>
                  </a:lnTo>
                  <a:lnTo>
                    <a:pt x="33" y="135"/>
                  </a:lnTo>
                  <a:lnTo>
                    <a:pt x="31" y="130"/>
                  </a:lnTo>
                  <a:lnTo>
                    <a:pt x="31" y="126"/>
                  </a:lnTo>
                  <a:lnTo>
                    <a:pt x="26" y="117"/>
                  </a:lnTo>
                  <a:lnTo>
                    <a:pt x="26" y="110"/>
                  </a:lnTo>
                  <a:lnTo>
                    <a:pt x="26" y="100"/>
                  </a:lnTo>
                  <a:lnTo>
                    <a:pt x="26" y="95"/>
                  </a:lnTo>
                  <a:lnTo>
                    <a:pt x="21" y="85"/>
                  </a:lnTo>
                  <a:lnTo>
                    <a:pt x="21" y="76"/>
                  </a:lnTo>
                  <a:lnTo>
                    <a:pt x="21" y="66"/>
                  </a:lnTo>
                  <a:lnTo>
                    <a:pt x="21" y="58"/>
                  </a:lnTo>
                  <a:lnTo>
                    <a:pt x="21" y="48"/>
                  </a:lnTo>
                  <a:lnTo>
                    <a:pt x="21" y="40"/>
                  </a:lnTo>
                  <a:lnTo>
                    <a:pt x="21" y="30"/>
                  </a:lnTo>
                  <a:lnTo>
                    <a:pt x="26" y="25"/>
                  </a:lnTo>
                  <a:lnTo>
                    <a:pt x="23" y="21"/>
                  </a:lnTo>
                  <a:lnTo>
                    <a:pt x="23" y="21"/>
                  </a:lnTo>
                  <a:lnTo>
                    <a:pt x="23" y="17"/>
                  </a:lnTo>
                  <a:lnTo>
                    <a:pt x="23" y="17"/>
                  </a:lnTo>
                  <a:lnTo>
                    <a:pt x="20" y="12"/>
                  </a:lnTo>
                  <a:lnTo>
                    <a:pt x="20" y="12"/>
                  </a:lnTo>
                  <a:lnTo>
                    <a:pt x="20" y="7"/>
                  </a:lnTo>
                  <a:lnTo>
                    <a:pt x="20" y="7"/>
                  </a:lnTo>
                  <a:lnTo>
                    <a:pt x="15" y="2"/>
                  </a:lnTo>
                  <a:lnTo>
                    <a:pt x="15" y="2"/>
                  </a:lnTo>
                  <a:lnTo>
                    <a:pt x="11" y="0"/>
                  </a:lnTo>
                  <a:lnTo>
                    <a:pt x="11" y="0"/>
                  </a:lnTo>
                  <a:lnTo>
                    <a:pt x="7" y="0"/>
                  </a:lnTo>
                  <a:lnTo>
                    <a:pt x="7" y="2"/>
                  </a:lnTo>
                  <a:lnTo>
                    <a:pt x="2" y="5"/>
                  </a:lnTo>
                  <a:lnTo>
                    <a:pt x="2" y="10"/>
                  </a:lnTo>
                  <a:lnTo>
                    <a:pt x="2"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6" name="Freeform 116"/>
            <p:cNvSpPr>
              <a:spLocks/>
            </p:cNvSpPr>
            <p:nvPr/>
          </p:nvSpPr>
          <p:spPr bwMode="auto">
            <a:xfrm>
              <a:off x="4122738" y="3817938"/>
              <a:ext cx="36513" cy="84138"/>
            </a:xfrm>
            <a:custGeom>
              <a:avLst/>
              <a:gdLst/>
              <a:ahLst/>
              <a:cxnLst>
                <a:cxn ang="0">
                  <a:pos x="13" y="4"/>
                </a:cxn>
                <a:cxn ang="0">
                  <a:pos x="10" y="4"/>
                </a:cxn>
                <a:cxn ang="0">
                  <a:pos x="10" y="4"/>
                </a:cxn>
                <a:cxn ang="0">
                  <a:pos x="8" y="4"/>
                </a:cxn>
                <a:cxn ang="0">
                  <a:pos x="8" y="7"/>
                </a:cxn>
                <a:cxn ang="0">
                  <a:pos x="3" y="7"/>
                </a:cxn>
                <a:cxn ang="0">
                  <a:pos x="3" y="12"/>
                </a:cxn>
                <a:cxn ang="0">
                  <a:pos x="3" y="15"/>
                </a:cxn>
                <a:cxn ang="0">
                  <a:pos x="3" y="20"/>
                </a:cxn>
                <a:cxn ang="0">
                  <a:pos x="0" y="20"/>
                </a:cxn>
                <a:cxn ang="0">
                  <a:pos x="0" y="25"/>
                </a:cxn>
                <a:cxn ang="0">
                  <a:pos x="0" y="30"/>
                </a:cxn>
                <a:cxn ang="0">
                  <a:pos x="2" y="35"/>
                </a:cxn>
                <a:cxn ang="0">
                  <a:pos x="2" y="38"/>
                </a:cxn>
                <a:cxn ang="0">
                  <a:pos x="5" y="43"/>
                </a:cxn>
                <a:cxn ang="0">
                  <a:pos x="8" y="48"/>
                </a:cxn>
                <a:cxn ang="0">
                  <a:pos x="13" y="53"/>
                </a:cxn>
                <a:cxn ang="0">
                  <a:pos x="10" y="50"/>
                </a:cxn>
                <a:cxn ang="0">
                  <a:pos x="10" y="50"/>
                </a:cxn>
                <a:cxn ang="0">
                  <a:pos x="10" y="48"/>
                </a:cxn>
                <a:cxn ang="0">
                  <a:pos x="10" y="48"/>
                </a:cxn>
                <a:cxn ang="0">
                  <a:pos x="7" y="43"/>
                </a:cxn>
                <a:cxn ang="0">
                  <a:pos x="7" y="41"/>
                </a:cxn>
                <a:cxn ang="0">
                  <a:pos x="7" y="36"/>
                </a:cxn>
                <a:cxn ang="0">
                  <a:pos x="7" y="36"/>
                </a:cxn>
                <a:cxn ang="0">
                  <a:pos x="7" y="31"/>
                </a:cxn>
                <a:cxn ang="0">
                  <a:pos x="7" y="27"/>
                </a:cxn>
                <a:cxn ang="0">
                  <a:pos x="7" y="22"/>
                </a:cxn>
                <a:cxn ang="0">
                  <a:pos x="8" y="18"/>
                </a:cxn>
                <a:cxn ang="0">
                  <a:pos x="8" y="13"/>
                </a:cxn>
                <a:cxn ang="0">
                  <a:pos x="13" y="9"/>
                </a:cxn>
                <a:cxn ang="0">
                  <a:pos x="18" y="4"/>
                </a:cxn>
                <a:cxn ang="0">
                  <a:pos x="23" y="4"/>
                </a:cxn>
                <a:cxn ang="0">
                  <a:pos x="21" y="0"/>
                </a:cxn>
                <a:cxn ang="0">
                  <a:pos x="21" y="0"/>
                </a:cxn>
                <a:cxn ang="0">
                  <a:pos x="21" y="0"/>
                </a:cxn>
                <a:cxn ang="0">
                  <a:pos x="21" y="0"/>
                </a:cxn>
                <a:cxn ang="0">
                  <a:pos x="21" y="0"/>
                </a:cxn>
                <a:cxn ang="0">
                  <a:pos x="21" y="0"/>
                </a:cxn>
                <a:cxn ang="0">
                  <a:pos x="21" y="0"/>
                </a:cxn>
                <a:cxn ang="0">
                  <a:pos x="21" y="0"/>
                </a:cxn>
                <a:cxn ang="0">
                  <a:pos x="17" y="0"/>
                </a:cxn>
                <a:cxn ang="0">
                  <a:pos x="17" y="0"/>
                </a:cxn>
                <a:cxn ang="0">
                  <a:pos x="17" y="0"/>
                </a:cxn>
                <a:cxn ang="0">
                  <a:pos x="17" y="0"/>
                </a:cxn>
                <a:cxn ang="0">
                  <a:pos x="13" y="0"/>
                </a:cxn>
                <a:cxn ang="0">
                  <a:pos x="13" y="0"/>
                </a:cxn>
                <a:cxn ang="0">
                  <a:pos x="13" y="0"/>
                </a:cxn>
                <a:cxn ang="0">
                  <a:pos x="13" y="4"/>
                </a:cxn>
                <a:cxn ang="0">
                  <a:pos x="13" y="4"/>
                </a:cxn>
              </a:cxnLst>
              <a:rect l="0" t="0" r="r" b="b"/>
              <a:pathLst>
                <a:path w="23" h="53">
                  <a:moveTo>
                    <a:pt x="13" y="4"/>
                  </a:moveTo>
                  <a:lnTo>
                    <a:pt x="10" y="4"/>
                  </a:lnTo>
                  <a:lnTo>
                    <a:pt x="10" y="4"/>
                  </a:lnTo>
                  <a:lnTo>
                    <a:pt x="8" y="4"/>
                  </a:lnTo>
                  <a:lnTo>
                    <a:pt x="8" y="7"/>
                  </a:lnTo>
                  <a:lnTo>
                    <a:pt x="3" y="7"/>
                  </a:lnTo>
                  <a:lnTo>
                    <a:pt x="3" y="12"/>
                  </a:lnTo>
                  <a:lnTo>
                    <a:pt x="3" y="15"/>
                  </a:lnTo>
                  <a:lnTo>
                    <a:pt x="3" y="20"/>
                  </a:lnTo>
                  <a:lnTo>
                    <a:pt x="0" y="20"/>
                  </a:lnTo>
                  <a:lnTo>
                    <a:pt x="0" y="25"/>
                  </a:lnTo>
                  <a:lnTo>
                    <a:pt x="0" y="30"/>
                  </a:lnTo>
                  <a:lnTo>
                    <a:pt x="2" y="35"/>
                  </a:lnTo>
                  <a:lnTo>
                    <a:pt x="2" y="38"/>
                  </a:lnTo>
                  <a:lnTo>
                    <a:pt x="5" y="43"/>
                  </a:lnTo>
                  <a:lnTo>
                    <a:pt x="8" y="48"/>
                  </a:lnTo>
                  <a:lnTo>
                    <a:pt x="13" y="53"/>
                  </a:lnTo>
                  <a:lnTo>
                    <a:pt x="10" y="50"/>
                  </a:lnTo>
                  <a:lnTo>
                    <a:pt x="10" y="50"/>
                  </a:lnTo>
                  <a:lnTo>
                    <a:pt x="10" y="48"/>
                  </a:lnTo>
                  <a:lnTo>
                    <a:pt x="10" y="48"/>
                  </a:lnTo>
                  <a:lnTo>
                    <a:pt x="7" y="43"/>
                  </a:lnTo>
                  <a:lnTo>
                    <a:pt x="7" y="41"/>
                  </a:lnTo>
                  <a:lnTo>
                    <a:pt x="7" y="36"/>
                  </a:lnTo>
                  <a:lnTo>
                    <a:pt x="7" y="36"/>
                  </a:lnTo>
                  <a:lnTo>
                    <a:pt x="7" y="31"/>
                  </a:lnTo>
                  <a:lnTo>
                    <a:pt x="7" y="27"/>
                  </a:lnTo>
                  <a:lnTo>
                    <a:pt x="7" y="22"/>
                  </a:lnTo>
                  <a:lnTo>
                    <a:pt x="8" y="18"/>
                  </a:lnTo>
                  <a:lnTo>
                    <a:pt x="8" y="13"/>
                  </a:lnTo>
                  <a:lnTo>
                    <a:pt x="13" y="9"/>
                  </a:lnTo>
                  <a:lnTo>
                    <a:pt x="18" y="4"/>
                  </a:lnTo>
                  <a:lnTo>
                    <a:pt x="23" y="4"/>
                  </a:lnTo>
                  <a:lnTo>
                    <a:pt x="21" y="0"/>
                  </a:lnTo>
                  <a:lnTo>
                    <a:pt x="21" y="0"/>
                  </a:lnTo>
                  <a:lnTo>
                    <a:pt x="21" y="0"/>
                  </a:lnTo>
                  <a:lnTo>
                    <a:pt x="21" y="0"/>
                  </a:lnTo>
                  <a:lnTo>
                    <a:pt x="21" y="0"/>
                  </a:lnTo>
                  <a:lnTo>
                    <a:pt x="21" y="0"/>
                  </a:lnTo>
                  <a:lnTo>
                    <a:pt x="21" y="0"/>
                  </a:lnTo>
                  <a:lnTo>
                    <a:pt x="21" y="0"/>
                  </a:lnTo>
                  <a:lnTo>
                    <a:pt x="17" y="0"/>
                  </a:lnTo>
                  <a:lnTo>
                    <a:pt x="17" y="0"/>
                  </a:lnTo>
                  <a:lnTo>
                    <a:pt x="17" y="0"/>
                  </a:lnTo>
                  <a:lnTo>
                    <a:pt x="17" y="0"/>
                  </a:lnTo>
                  <a:lnTo>
                    <a:pt x="13" y="0"/>
                  </a:lnTo>
                  <a:lnTo>
                    <a:pt x="13" y="0"/>
                  </a:lnTo>
                  <a:lnTo>
                    <a:pt x="13" y="0"/>
                  </a:lnTo>
                  <a:lnTo>
                    <a:pt x="13" y="4"/>
                  </a:lnTo>
                  <a:lnTo>
                    <a:pt x="13"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 name="Freeform 117"/>
            <p:cNvSpPr>
              <a:spLocks/>
            </p:cNvSpPr>
            <p:nvPr/>
          </p:nvSpPr>
          <p:spPr bwMode="auto">
            <a:xfrm>
              <a:off x="4154488" y="3732213"/>
              <a:ext cx="101600" cy="44450"/>
            </a:xfrm>
            <a:custGeom>
              <a:avLst/>
              <a:gdLst/>
              <a:ahLst/>
              <a:cxnLst>
                <a:cxn ang="0">
                  <a:pos x="3" y="23"/>
                </a:cxn>
                <a:cxn ang="0">
                  <a:pos x="3" y="20"/>
                </a:cxn>
                <a:cxn ang="0">
                  <a:pos x="3" y="20"/>
                </a:cxn>
                <a:cxn ang="0">
                  <a:pos x="3" y="17"/>
                </a:cxn>
                <a:cxn ang="0">
                  <a:pos x="5" y="17"/>
                </a:cxn>
                <a:cxn ang="0">
                  <a:pos x="5" y="12"/>
                </a:cxn>
                <a:cxn ang="0">
                  <a:pos x="10" y="12"/>
                </a:cxn>
                <a:cxn ang="0">
                  <a:pos x="13" y="7"/>
                </a:cxn>
                <a:cxn ang="0">
                  <a:pos x="18" y="7"/>
                </a:cxn>
                <a:cxn ang="0">
                  <a:pos x="21" y="2"/>
                </a:cxn>
                <a:cxn ang="0">
                  <a:pos x="26" y="2"/>
                </a:cxn>
                <a:cxn ang="0">
                  <a:pos x="31" y="0"/>
                </a:cxn>
                <a:cxn ang="0">
                  <a:pos x="38" y="0"/>
                </a:cxn>
                <a:cxn ang="0">
                  <a:pos x="42" y="0"/>
                </a:cxn>
                <a:cxn ang="0">
                  <a:pos x="49" y="0"/>
                </a:cxn>
                <a:cxn ang="0">
                  <a:pos x="54" y="2"/>
                </a:cxn>
                <a:cxn ang="0">
                  <a:pos x="64" y="7"/>
                </a:cxn>
                <a:cxn ang="0">
                  <a:pos x="60" y="4"/>
                </a:cxn>
                <a:cxn ang="0">
                  <a:pos x="60" y="4"/>
                </a:cxn>
                <a:cxn ang="0">
                  <a:pos x="56" y="4"/>
                </a:cxn>
                <a:cxn ang="0">
                  <a:pos x="56" y="4"/>
                </a:cxn>
                <a:cxn ang="0">
                  <a:pos x="51" y="4"/>
                </a:cxn>
                <a:cxn ang="0">
                  <a:pos x="46" y="4"/>
                </a:cxn>
                <a:cxn ang="0">
                  <a:pos x="41" y="4"/>
                </a:cxn>
                <a:cxn ang="0">
                  <a:pos x="39" y="5"/>
                </a:cxn>
                <a:cxn ang="0">
                  <a:pos x="34" y="5"/>
                </a:cxn>
                <a:cxn ang="0">
                  <a:pos x="29" y="5"/>
                </a:cxn>
                <a:cxn ang="0">
                  <a:pos x="24" y="5"/>
                </a:cxn>
                <a:cxn ang="0">
                  <a:pos x="19" y="10"/>
                </a:cxn>
                <a:cxn ang="0">
                  <a:pos x="15" y="12"/>
                </a:cxn>
                <a:cxn ang="0">
                  <a:pos x="10" y="17"/>
                </a:cxn>
                <a:cxn ang="0">
                  <a:pos x="5" y="22"/>
                </a:cxn>
                <a:cxn ang="0">
                  <a:pos x="3" y="28"/>
                </a:cxn>
                <a:cxn ang="0">
                  <a:pos x="0" y="25"/>
                </a:cxn>
                <a:cxn ang="0">
                  <a:pos x="0" y="25"/>
                </a:cxn>
                <a:cxn ang="0">
                  <a:pos x="0" y="25"/>
                </a:cxn>
                <a:cxn ang="0">
                  <a:pos x="0" y="25"/>
                </a:cxn>
                <a:cxn ang="0">
                  <a:pos x="0" y="25"/>
                </a:cxn>
                <a:cxn ang="0">
                  <a:pos x="0" y="25"/>
                </a:cxn>
                <a:cxn ang="0">
                  <a:pos x="0" y="25"/>
                </a:cxn>
                <a:cxn ang="0">
                  <a:pos x="0" y="25"/>
                </a:cxn>
                <a:cxn ang="0">
                  <a:pos x="0" y="23"/>
                </a:cxn>
                <a:cxn ang="0">
                  <a:pos x="0" y="23"/>
                </a:cxn>
                <a:cxn ang="0">
                  <a:pos x="0" y="23"/>
                </a:cxn>
                <a:cxn ang="0">
                  <a:pos x="0" y="23"/>
                </a:cxn>
                <a:cxn ang="0">
                  <a:pos x="0" y="23"/>
                </a:cxn>
                <a:cxn ang="0">
                  <a:pos x="0" y="23"/>
                </a:cxn>
                <a:cxn ang="0">
                  <a:pos x="0" y="23"/>
                </a:cxn>
                <a:cxn ang="0">
                  <a:pos x="3" y="23"/>
                </a:cxn>
                <a:cxn ang="0">
                  <a:pos x="3" y="23"/>
                </a:cxn>
              </a:cxnLst>
              <a:rect l="0" t="0" r="r" b="b"/>
              <a:pathLst>
                <a:path w="64" h="28">
                  <a:moveTo>
                    <a:pt x="3" y="23"/>
                  </a:moveTo>
                  <a:lnTo>
                    <a:pt x="3" y="20"/>
                  </a:lnTo>
                  <a:lnTo>
                    <a:pt x="3" y="20"/>
                  </a:lnTo>
                  <a:lnTo>
                    <a:pt x="3" y="17"/>
                  </a:lnTo>
                  <a:lnTo>
                    <a:pt x="5" y="17"/>
                  </a:lnTo>
                  <a:lnTo>
                    <a:pt x="5" y="12"/>
                  </a:lnTo>
                  <a:lnTo>
                    <a:pt x="10" y="12"/>
                  </a:lnTo>
                  <a:lnTo>
                    <a:pt x="13" y="7"/>
                  </a:lnTo>
                  <a:lnTo>
                    <a:pt x="18" y="7"/>
                  </a:lnTo>
                  <a:lnTo>
                    <a:pt x="21" y="2"/>
                  </a:lnTo>
                  <a:lnTo>
                    <a:pt x="26" y="2"/>
                  </a:lnTo>
                  <a:lnTo>
                    <a:pt x="31" y="0"/>
                  </a:lnTo>
                  <a:lnTo>
                    <a:pt x="38" y="0"/>
                  </a:lnTo>
                  <a:lnTo>
                    <a:pt x="42" y="0"/>
                  </a:lnTo>
                  <a:lnTo>
                    <a:pt x="49" y="0"/>
                  </a:lnTo>
                  <a:lnTo>
                    <a:pt x="54" y="2"/>
                  </a:lnTo>
                  <a:lnTo>
                    <a:pt x="64" y="7"/>
                  </a:lnTo>
                  <a:lnTo>
                    <a:pt x="60" y="4"/>
                  </a:lnTo>
                  <a:lnTo>
                    <a:pt x="60" y="4"/>
                  </a:lnTo>
                  <a:lnTo>
                    <a:pt x="56" y="4"/>
                  </a:lnTo>
                  <a:lnTo>
                    <a:pt x="56" y="4"/>
                  </a:lnTo>
                  <a:lnTo>
                    <a:pt x="51" y="4"/>
                  </a:lnTo>
                  <a:lnTo>
                    <a:pt x="46" y="4"/>
                  </a:lnTo>
                  <a:lnTo>
                    <a:pt x="41" y="4"/>
                  </a:lnTo>
                  <a:lnTo>
                    <a:pt x="39" y="5"/>
                  </a:lnTo>
                  <a:lnTo>
                    <a:pt x="34" y="5"/>
                  </a:lnTo>
                  <a:lnTo>
                    <a:pt x="29" y="5"/>
                  </a:lnTo>
                  <a:lnTo>
                    <a:pt x="24" y="5"/>
                  </a:lnTo>
                  <a:lnTo>
                    <a:pt x="19" y="10"/>
                  </a:lnTo>
                  <a:lnTo>
                    <a:pt x="15" y="12"/>
                  </a:lnTo>
                  <a:lnTo>
                    <a:pt x="10" y="17"/>
                  </a:lnTo>
                  <a:lnTo>
                    <a:pt x="5" y="22"/>
                  </a:lnTo>
                  <a:lnTo>
                    <a:pt x="3" y="28"/>
                  </a:lnTo>
                  <a:lnTo>
                    <a:pt x="0" y="25"/>
                  </a:lnTo>
                  <a:lnTo>
                    <a:pt x="0" y="25"/>
                  </a:lnTo>
                  <a:lnTo>
                    <a:pt x="0" y="25"/>
                  </a:lnTo>
                  <a:lnTo>
                    <a:pt x="0" y="25"/>
                  </a:lnTo>
                  <a:lnTo>
                    <a:pt x="0" y="25"/>
                  </a:lnTo>
                  <a:lnTo>
                    <a:pt x="0" y="25"/>
                  </a:lnTo>
                  <a:lnTo>
                    <a:pt x="0" y="25"/>
                  </a:lnTo>
                  <a:lnTo>
                    <a:pt x="0" y="25"/>
                  </a:lnTo>
                  <a:lnTo>
                    <a:pt x="0" y="23"/>
                  </a:lnTo>
                  <a:lnTo>
                    <a:pt x="0" y="23"/>
                  </a:lnTo>
                  <a:lnTo>
                    <a:pt x="0" y="23"/>
                  </a:lnTo>
                  <a:lnTo>
                    <a:pt x="0" y="23"/>
                  </a:lnTo>
                  <a:lnTo>
                    <a:pt x="0" y="23"/>
                  </a:lnTo>
                  <a:lnTo>
                    <a:pt x="0" y="23"/>
                  </a:lnTo>
                  <a:lnTo>
                    <a:pt x="0" y="23"/>
                  </a:lnTo>
                  <a:lnTo>
                    <a:pt x="3" y="23"/>
                  </a:lnTo>
                  <a:lnTo>
                    <a:pt x="3"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8" name="Freeform 118"/>
            <p:cNvSpPr>
              <a:spLocks/>
            </p:cNvSpPr>
            <p:nvPr/>
          </p:nvSpPr>
          <p:spPr bwMode="auto">
            <a:xfrm>
              <a:off x="4106863" y="3602038"/>
              <a:ext cx="84138" cy="117475"/>
            </a:xfrm>
            <a:custGeom>
              <a:avLst/>
              <a:gdLst/>
              <a:ahLst/>
              <a:cxnLst>
                <a:cxn ang="0">
                  <a:pos x="4" y="69"/>
                </a:cxn>
                <a:cxn ang="0">
                  <a:pos x="4" y="66"/>
                </a:cxn>
                <a:cxn ang="0">
                  <a:pos x="4" y="64"/>
                </a:cxn>
                <a:cxn ang="0">
                  <a:pos x="4" y="59"/>
                </a:cxn>
                <a:cxn ang="0">
                  <a:pos x="4" y="58"/>
                </a:cxn>
                <a:cxn ang="0">
                  <a:pos x="4" y="53"/>
                </a:cxn>
                <a:cxn ang="0">
                  <a:pos x="4" y="48"/>
                </a:cxn>
                <a:cxn ang="0">
                  <a:pos x="4" y="43"/>
                </a:cxn>
                <a:cxn ang="0">
                  <a:pos x="8" y="38"/>
                </a:cxn>
                <a:cxn ang="0">
                  <a:pos x="8" y="28"/>
                </a:cxn>
                <a:cxn ang="0">
                  <a:pos x="13" y="23"/>
                </a:cxn>
                <a:cxn ang="0">
                  <a:pos x="18" y="18"/>
                </a:cxn>
                <a:cxn ang="0">
                  <a:pos x="23" y="13"/>
                </a:cxn>
                <a:cxn ang="0">
                  <a:pos x="28" y="8"/>
                </a:cxn>
                <a:cxn ang="0">
                  <a:pos x="35" y="4"/>
                </a:cxn>
                <a:cxn ang="0">
                  <a:pos x="43" y="0"/>
                </a:cxn>
                <a:cxn ang="0">
                  <a:pos x="53" y="0"/>
                </a:cxn>
                <a:cxn ang="0">
                  <a:pos x="49" y="0"/>
                </a:cxn>
                <a:cxn ang="0">
                  <a:pos x="49" y="0"/>
                </a:cxn>
                <a:cxn ang="0">
                  <a:pos x="45" y="0"/>
                </a:cxn>
                <a:cxn ang="0">
                  <a:pos x="45" y="2"/>
                </a:cxn>
                <a:cxn ang="0">
                  <a:pos x="40" y="2"/>
                </a:cxn>
                <a:cxn ang="0">
                  <a:pos x="35" y="7"/>
                </a:cxn>
                <a:cxn ang="0">
                  <a:pos x="30" y="12"/>
                </a:cxn>
                <a:cxn ang="0">
                  <a:pos x="30" y="17"/>
                </a:cxn>
                <a:cxn ang="0">
                  <a:pos x="25" y="20"/>
                </a:cxn>
                <a:cxn ang="0">
                  <a:pos x="20" y="25"/>
                </a:cxn>
                <a:cxn ang="0">
                  <a:pos x="15" y="30"/>
                </a:cxn>
                <a:cxn ang="0">
                  <a:pos x="13" y="38"/>
                </a:cxn>
                <a:cxn ang="0">
                  <a:pos x="8" y="43"/>
                </a:cxn>
                <a:cxn ang="0">
                  <a:pos x="8" y="53"/>
                </a:cxn>
                <a:cxn ang="0">
                  <a:pos x="8" y="63"/>
                </a:cxn>
                <a:cxn ang="0">
                  <a:pos x="8" y="74"/>
                </a:cxn>
                <a:cxn ang="0">
                  <a:pos x="5" y="74"/>
                </a:cxn>
                <a:cxn ang="0">
                  <a:pos x="5" y="74"/>
                </a:cxn>
                <a:cxn ang="0">
                  <a:pos x="5" y="74"/>
                </a:cxn>
                <a:cxn ang="0">
                  <a:pos x="5" y="74"/>
                </a:cxn>
                <a:cxn ang="0">
                  <a:pos x="4" y="74"/>
                </a:cxn>
                <a:cxn ang="0">
                  <a:pos x="4" y="74"/>
                </a:cxn>
                <a:cxn ang="0">
                  <a:pos x="4" y="74"/>
                </a:cxn>
                <a:cxn ang="0">
                  <a:pos x="4" y="74"/>
                </a:cxn>
                <a:cxn ang="0">
                  <a:pos x="0" y="72"/>
                </a:cxn>
                <a:cxn ang="0">
                  <a:pos x="0" y="72"/>
                </a:cxn>
                <a:cxn ang="0">
                  <a:pos x="0" y="72"/>
                </a:cxn>
                <a:cxn ang="0">
                  <a:pos x="0" y="72"/>
                </a:cxn>
                <a:cxn ang="0">
                  <a:pos x="0" y="69"/>
                </a:cxn>
                <a:cxn ang="0">
                  <a:pos x="0" y="69"/>
                </a:cxn>
                <a:cxn ang="0">
                  <a:pos x="0" y="69"/>
                </a:cxn>
                <a:cxn ang="0">
                  <a:pos x="4" y="69"/>
                </a:cxn>
                <a:cxn ang="0">
                  <a:pos x="4" y="69"/>
                </a:cxn>
              </a:cxnLst>
              <a:rect l="0" t="0" r="r" b="b"/>
              <a:pathLst>
                <a:path w="53" h="74">
                  <a:moveTo>
                    <a:pt x="4" y="69"/>
                  </a:moveTo>
                  <a:lnTo>
                    <a:pt x="4" y="66"/>
                  </a:lnTo>
                  <a:lnTo>
                    <a:pt x="4" y="64"/>
                  </a:lnTo>
                  <a:lnTo>
                    <a:pt x="4" y="59"/>
                  </a:lnTo>
                  <a:lnTo>
                    <a:pt x="4" y="58"/>
                  </a:lnTo>
                  <a:lnTo>
                    <a:pt x="4" y="53"/>
                  </a:lnTo>
                  <a:lnTo>
                    <a:pt x="4" y="48"/>
                  </a:lnTo>
                  <a:lnTo>
                    <a:pt x="4" y="43"/>
                  </a:lnTo>
                  <a:lnTo>
                    <a:pt x="8" y="38"/>
                  </a:lnTo>
                  <a:lnTo>
                    <a:pt x="8" y="28"/>
                  </a:lnTo>
                  <a:lnTo>
                    <a:pt x="13" y="23"/>
                  </a:lnTo>
                  <a:lnTo>
                    <a:pt x="18" y="18"/>
                  </a:lnTo>
                  <a:lnTo>
                    <a:pt x="23" y="13"/>
                  </a:lnTo>
                  <a:lnTo>
                    <a:pt x="28" y="8"/>
                  </a:lnTo>
                  <a:lnTo>
                    <a:pt x="35" y="4"/>
                  </a:lnTo>
                  <a:lnTo>
                    <a:pt x="43" y="0"/>
                  </a:lnTo>
                  <a:lnTo>
                    <a:pt x="53" y="0"/>
                  </a:lnTo>
                  <a:lnTo>
                    <a:pt x="49" y="0"/>
                  </a:lnTo>
                  <a:lnTo>
                    <a:pt x="49" y="0"/>
                  </a:lnTo>
                  <a:lnTo>
                    <a:pt x="45" y="0"/>
                  </a:lnTo>
                  <a:lnTo>
                    <a:pt x="45" y="2"/>
                  </a:lnTo>
                  <a:lnTo>
                    <a:pt x="40" y="2"/>
                  </a:lnTo>
                  <a:lnTo>
                    <a:pt x="35" y="7"/>
                  </a:lnTo>
                  <a:lnTo>
                    <a:pt x="30" y="12"/>
                  </a:lnTo>
                  <a:lnTo>
                    <a:pt x="30" y="17"/>
                  </a:lnTo>
                  <a:lnTo>
                    <a:pt x="25" y="20"/>
                  </a:lnTo>
                  <a:lnTo>
                    <a:pt x="20" y="25"/>
                  </a:lnTo>
                  <a:lnTo>
                    <a:pt x="15" y="30"/>
                  </a:lnTo>
                  <a:lnTo>
                    <a:pt x="13" y="38"/>
                  </a:lnTo>
                  <a:lnTo>
                    <a:pt x="8" y="43"/>
                  </a:lnTo>
                  <a:lnTo>
                    <a:pt x="8" y="53"/>
                  </a:lnTo>
                  <a:lnTo>
                    <a:pt x="8" y="63"/>
                  </a:lnTo>
                  <a:lnTo>
                    <a:pt x="8" y="74"/>
                  </a:lnTo>
                  <a:lnTo>
                    <a:pt x="5" y="74"/>
                  </a:lnTo>
                  <a:lnTo>
                    <a:pt x="5" y="74"/>
                  </a:lnTo>
                  <a:lnTo>
                    <a:pt x="5" y="74"/>
                  </a:lnTo>
                  <a:lnTo>
                    <a:pt x="5" y="74"/>
                  </a:lnTo>
                  <a:lnTo>
                    <a:pt x="4" y="74"/>
                  </a:lnTo>
                  <a:lnTo>
                    <a:pt x="4" y="74"/>
                  </a:lnTo>
                  <a:lnTo>
                    <a:pt x="4" y="74"/>
                  </a:lnTo>
                  <a:lnTo>
                    <a:pt x="4" y="74"/>
                  </a:lnTo>
                  <a:lnTo>
                    <a:pt x="0" y="72"/>
                  </a:lnTo>
                  <a:lnTo>
                    <a:pt x="0" y="72"/>
                  </a:lnTo>
                  <a:lnTo>
                    <a:pt x="0" y="72"/>
                  </a:lnTo>
                  <a:lnTo>
                    <a:pt x="0" y="72"/>
                  </a:lnTo>
                  <a:lnTo>
                    <a:pt x="0" y="69"/>
                  </a:lnTo>
                  <a:lnTo>
                    <a:pt x="0" y="69"/>
                  </a:lnTo>
                  <a:lnTo>
                    <a:pt x="0" y="69"/>
                  </a:lnTo>
                  <a:lnTo>
                    <a:pt x="4" y="69"/>
                  </a:lnTo>
                  <a:lnTo>
                    <a:pt x="4" y="6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9" name="Freeform 119"/>
            <p:cNvSpPr>
              <a:spLocks/>
            </p:cNvSpPr>
            <p:nvPr/>
          </p:nvSpPr>
          <p:spPr bwMode="auto">
            <a:xfrm>
              <a:off x="4127500" y="3673476"/>
              <a:ext cx="120650" cy="69850"/>
            </a:xfrm>
            <a:custGeom>
              <a:avLst/>
              <a:gdLst/>
              <a:ahLst/>
              <a:cxnLst>
                <a:cxn ang="0">
                  <a:pos x="0" y="39"/>
                </a:cxn>
                <a:cxn ang="0">
                  <a:pos x="0" y="36"/>
                </a:cxn>
                <a:cxn ang="0">
                  <a:pos x="0" y="36"/>
                </a:cxn>
                <a:cxn ang="0">
                  <a:pos x="0" y="31"/>
                </a:cxn>
                <a:cxn ang="0">
                  <a:pos x="2" y="31"/>
                </a:cxn>
                <a:cxn ang="0">
                  <a:pos x="2" y="26"/>
                </a:cxn>
                <a:cxn ang="0">
                  <a:pos x="7" y="21"/>
                </a:cxn>
                <a:cxn ang="0">
                  <a:pos x="12" y="16"/>
                </a:cxn>
                <a:cxn ang="0">
                  <a:pos x="17" y="14"/>
                </a:cxn>
                <a:cxn ang="0">
                  <a:pos x="20" y="9"/>
                </a:cxn>
                <a:cxn ang="0">
                  <a:pos x="25" y="6"/>
                </a:cxn>
                <a:cxn ang="0">
                  <a:pos x="30" y="1"/>
                </a:cxn>
                <a:cxn ang="0">
                  <a:pos x="40" y="1"/>
                </a:cxn>
                <a:cxn ang="0">
                  <a:pos x="45" y="0"/>
                </a:cxn>
                <a:cxn ang="0">
                  <a:pos x="55" y="0"/>
                </a:cxn>
                <a:cxn ang="0">
                  <a:pos x="64" y="0"/>
                </a:cxn>
                <a:cxn ang="0">
                  <a:pos x="76" y="4"/>
                </a:cxn>
                <a:cxn ang="0">
                  <a:pos x="73" y="3"/>
                </a:cxn>
                <a:cxn ang="0">
                  <a:pos x="71" y="3"/>
                </a:cxn>
                <a:cxn ang="0">
                  <a:pos x="66" y="3"/>
                </a:cxn>
                <a:cxn ang="0">
                  <a:pos x="64" y="3"/>
                </a:cxn>
                <a:cxn ang="0">
                  <a:pos x="59" y="3"/>
                </a:cxn>
                <a:cxn ang="0">
                  <a:pos x="55" y="3"/>
                </a:cxn>
                <a:cxn ang="0">
                  <a:pos x="50" y="3"/>
                </a:cxn>
                <a:cxn ang="0">
                  <a:pos x="45" y="6"/>
                </a:cxn>
                <a:cxn ang="0">
                  <a:pos x="35" y="6"/>
                </a:cxn>
                <a:cxn ang="0">
                  <a:pos x="30" y="9"/>
                </a:cxn>
                <a:cxn ang="0">
                  <a:pos x="25" y="13"/>
                </a:cxn>
                <a:cxn ang="0">
                  <a:pos x="20" y="18"/>
                </a:cxn>
                <a:cxn ang="0">
                  <a:pos x="15" y="22"/>
                </a:cxn>
                <a:cxn ang="0">
                  <a:pos x="10" y="27"/>
                </a:cxn>
                <a:cxn ang="0">
                  <a:pos x="5" y="34"/>
                </a:cxn>
                <a:cxn ang="0">
                  <a:pos x="5" y="44"/>
                </a:cxn>
                <a:cxn ang="0">
                  <a:pos x="2" y="42"/>
                </a:cxn>
                <a:cxn ang="0">
                  <a:pos x="2" y="42"/>
                </a:cxn>
                <a:cxn ang="0">
                  <a:pos x="2" y="42"/>
                </a:cxn>
                <a:cxn ang="0">
                  <a:pos x="2" y="42"/>
                </a:cxn>
                <a:cxn ang="0">
                  <a:pos x="2" y="42"/>
                </a:cxn>
                <a:cxn ang="0">
                  <a:pos x="2" y="42"/>
                </a:cxn>
                <a:cxn ang="0">
                  <a:pos x="2" y="42"/>
                </a:cxn>
                <a:cxn ang="0">
                  <a:pos x="2" y="42"/>
                </a:cxn>
                <a:cxn ang="0">
                  <a:pos x="0" y="39"/>
                </a:cxn>
                <a:cxn ang="0">
                  <a:pos x="0" y="39"/>
                </a:cxn>
                <a:cxn ang="0">
                  <a:pos x="0" y="39"/>
                </a:cxn>
                <a:cxn ang="0">
                  <a:pos x="0" y="39"/>
                </a:cxn>
                <a:cxn ang="0">
                  <a:pos x="0" y="39"/>
                </a:cxn>
                <a:cxn ang="0">
                  <a:pos x="0" y="39"/>
                </a:cxn>
                <a:cxn ang="0">
                  <a:pos x="0" y="39"/>
                </a:cxn>
                <a:cxn ang="0">
                  <a:pos x="0" y="39"/>
                </a:cxn>
                <a:cxn ang="0">
                  <a:pos x="0" y="39"/>
                </a:cxn>
              </a:cxnLst>
              <a:rect l="0" t="0" r="r" b="b"/>
              <a:pathLst>
                <a:path w="76" h="44">
                  <a:moveTo>
                    <a:pt x="0" y="39"/>
                  </a:moveTo>
                  <a:lnTo>
                    <a:pt x="0" y="36"/>
                  </a:lnTo>
                  <a:lnTo>
                    <a:pt x="0" y="36"/>
                  </a:lnTo>
                  <a:lnTo>
                    <a:pt x="0" y="31"/>
                  </a:lnTo>
                  <a:lnTo>
                    <a:pt x="2" y="31"/>
                  </a:lnTo>
                  <a:lnTo>
                    <a:pt x="2" y="26"/>
                  </a:lnTo>
                  <a:lnTo>
                    <a:pt x="7" y="21"/>
                  </a:lnTo>
                  <a:lnTo>
                    <a:pt x="12" y="16"/>
                  </a:lnTo>
                  <a:lnTo>
                    <a:pt x="17" y="14"/>
                  </a:lnTo>
                  <a:lnTo>
                    <a:pt x="20" y="9"/>
                  </a:lnTo>
                  <a:lnTo>
                    <a:pt x="25" y="6"/>
                  </a:lnTo>
                  <a:lnTo>
                    <a:pt x="30" y="1"/>
                  </a:lnTo>
                  <a:lnTo>
                    <a:pt x="40" y="1"/>
                  </a:lnTo>
                  <a:lnTo>
                    <a:pt x="45" y="0"/>
                  </a:lnTo>
                  <a:lnTo>
                    <a:pt x="55" y="0"/>
                  </a:lnTo>
                  <a:lnTo>
                    <a:pt x="64" y="0"/>
                  </a:lnTo>
                  <a:lnTo>
                    <a:pt x="76" y="4"/>
                  </a:lnTo>
                  <a:lnTo>
                    <a:pt x="73" y="3"/>
                  </a:lnTo>
                  <a:lnTo>
                    <a:pt x="71" y="3"/>
                  </a:lnTo>
                  <a:lnTo>
                    <a:pt x="66" y="3"/>
                  </a:lnTo>
                  <a:lnTo>
                    <a:pt x="64" y="3"/>
                  </a:lnTo>
                  <a:lnTo>
                    <a:pt x="59" y="3"/>
                  </a:lnTo>
                  <a:lnTo>
                    <a:pt x="55" y="3"/>
                  </a:lnTo>
                  <a:lnTo>
                    <a:pt x="50" y="3"/>
                  </a:lnTo>
                  <a:lnTo>
                    <a:pt x="45" y="6"/>
                  </a:lnTo>
                  <a:lnTo>
                    <a:pt x="35" y="6"/>
                  </a:lnTo>
                  <a:lnTo>
                    <a:pt x="30" y="9"/>
                  </a:lnTo>
                  <a:lnTo>
                    <a:pt x="25" y="13"/>
                  </a:lnTo>
                  <a:lnTo>
                    <a:pt x="20" y="18"/>
                  </a:lnTo>
                  <a:lnTo>
                    <a:pt x="15" y="22"/>
                  </a:lnTo>
                  <a:lnTo>
                    <a:pt x="10" y="27"/>
                  </a:lnTo>
                  <a:lnTo>
                    <a:pt x="5" y="34"/>
                  </a:lnTo>
                  <a:lnTo>
                    <a:pt x="5" y="44"/>
                  </a:lnTo>
                  <a:lnTo>
                    <a:pt x="2" y="42"/>
                  </a:lnTo>
                  <a:lnTo>
                    <a:pt x="2" y="42"/>
                  </a:lnTo>
                  <a:lnTo>
                    <a:pt x="2" y="42"/>
                  </a:lnTo>
                  <a:lnTo>
                    <a:pt x="2" y="42"/>
                  </a:lnTo>
                  <a:lnTo>
                    <a:pt x="2" y="42"/>
                  </a:lnTo>
                  <a:lnTo>
                    <a:pt x="2" y="42"/>
                  </a:lnTo>
                  <a:lnTo>
                    <a:pt x="2" y="42"/>
                  </a:lnTo>
                  <a:lnTo>
                    <a:pt x="2" y="42"/>
                  </a:lnTo>
                  <a:lnTo>
                    <a:pt x="0" y="39"/>
                  </a:lnTo>
                  <a:lnTo>
                    <a:pt x="0" y="39"/>
                  </a:lnTo>
                  <a:lnTo>
                    <a:pt x="0" y="39"/>
                  </a:lnTo>
                  <a:lnTo>
                    <a:pt x="0" y="39"/>
                  </a:lnTo>
                  <a:lnTo>
                    <a:pt x="0" y="39"/>
                  </a:lnTo>
                  <a:lnTo>
                    <a:pt x="0" y="39"/>
                  </a:lnTo>
                  <a:lnTo>
                    <a:pt x="0" y="39"/>
                  </a:lnTo>
                  <a:lnTo>
                    <a:pt x="0" y="39"/>
                  </a:lnTo>
                  <a:lnTo>
                    <a:pt x="0" y="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0" name="Freeform 120"/>
            <p:cNvSpPr>
              <a:spLocks/>
            </p:cNvSpPr>
            <p:nvPr/>
          </p:nvSpPr>
          <p:spPr bwMode="auto">
            <a:xfrm>
              <a:off x="4162425" y="3760788"/>
              <a:ext cx="85725" cy="31750"/>
            </a:xfrm>
            <a:custGeom>
              <a:avLst/>
              <a:gdLst/>
              <a:ahLst/>
              <a:cxnLst>
                <a:cxn ang="0">
                  <a:pos x="3" y="10"/>
                </a:cxn>
                <a:cxn ang="0">
                  <a:pos x="3" y="7"/>
                </a:cxn>
                <a:cxn ang="0">
                  <a:pos x="3" y="7"/>
                </a:cxn>
                <a:cxn ang="0">
                  <a:pos x="3" y="5"/>
                </a:cxn>
                <a:cxn ang="0">
                  <a:pos x="5" y="5"/>
                </a:cxn>
                <a:cxn ang="0">
                  <a:pos x="5" y="2"/>
                </a:cxn>
                <a:cxn ang="0">
                  <a:pos x="10" y="2"/>
                </a:cxn>
                <a:cxn ang="0">
                  <a:pos x="13" y="2"/>
                </a:cxn>
                <a:cxn ang="0">
                  <a:pos x="18" y="2"/>
                </a:cxn>
                <a:cxn ang="0">
                  <a:pos x="19" y="0"/>
                </a:cxn>
                <a:cxn ang="0">
                  <a:pos x="24" y="0"/>
                </a:cxn>
                <a:cxn ang="0">
                  <a:pos x="29" y="0"/>
                </a:cxn>
                <a:cxn ang="0">
                  <a:pos x="34" y="4"/>
                </a:cxn>
                <a:cxn ang="0">
                  <a:pos x="39" y="4"/>
                </a:cxn>
                <a:cxn ang="0">
                  <a:pos x="44" y="8"/>
                </a:cxn>
                <a:cxn ang="0">
                  <a:pos x="49" y="13"/>
                </a:cxn>
                <a:cxn ang="0">
                  <a:pos x="54" y="20"/>
                </a:cxn>
                <a:cxn ang="0">
                  <a:pos x="51" y="17"/>
                </a:cxn>
                <a:cxn ang="0">
                  <a:pos x="51" y="17"/>
                </a:cxn>
                <a:cxn ang="0">
                  <a:pos x="47" y="15"/>
                </a:cxn>
                <a:cxn ang="0">
                  <a:pos x="47" y="15"/>
                </a:cxn>
                <a:cxn ang="0">
                  <a:pos x="42" y="10"/>
                </a:cxn>
                <a:cxn ang="0">
                  <a:pos x="39" y="10"/>
                </a:cxn>
                <a:cxn ang="0">
                  <a:pos x="34" y="10"/>
                </a:cxn>
                <a:cxn ang="0">
                  <a:pos x="34" y="10"/>
                </a:cxn>
                <a:cxn ang="0">
                  <a:pos x="29" y="7"/>
                </a:cxn>
                <a:cxn ang="0">
                  <a:pos x="24" y="7"/>
                </a:cxn>
                <a:cxn ang="0">
                  <a:pos x="19" y="7"/>
                </a:cxn>
                <a:cxn ang="0">
                  <a:pos x="18" y="8"/>
                </a:cxn>
                <a:cxn ang="0">
                  <a:pos x="13" y="8"/>
                </a:cxn>
                <a:cxn ang="0">
                  <a:pos x="8" y="12"/>
                </a:cxn>
                <a:cxn ang="0">
                  <a:pos x="3" y="15"/>
                </a:cxn>
                <a:cxn ang="0">
                  <a:pos x="3" y="20"/>
                </a:cxn>
                <a:cxn ang="0">
                  <a:pos x="0" y="17"/>
                </a:cxn>
                <a:cxn ang="0">
                  <a:pos x="0" y="17"/>
                </a:cxn>
                <a:cxn ang="0">
                  <a:pos x="0" y="17"/>
                </a:cxn>
                <a:cxn ang="0">
                  <a:pos x="0" y="17"/>
                </a:cxn>
                <a:cxn ang="0">
                  <a:pos x="0" y="15"/>
                </a:cxn>
                <a:cxn ang="0">
                  <a:pos x="0" y="15"/>
                </a:cxn>
                <a:cxn ang="0">
                  <a:pos x="0" y="15"/>
                </a:cxn>
                <a:cxn ang="0">
                  <a:pos x="0" y="15"/>
                </a:cxn>
                <a:cxn ang="0">
                  <a:pos x="0" y="10"/>
                </a:cxn>
                <a:cxn ang="0">
                  <a:pos x="0" y="10"/>
                </a:cxn>
                <a:cxn ang="0">
                  <a:pos x="0" y="10"/>
                </a:cxn>
                <a:cxn ang="0">
                  <a:pos x="0" y="10"/>
                </a:cxn>
                <a:cxn ang="0">
                  <a:pos x="0" y="10"/>
                </a:cxn>
                <a:cxn ang="0">
                  <a:pos x="0" y="10"/>
                </a:cxn>
                <a:cxn ang="0">
                  <a:pos x="0" y="10"/>
                </a:cxn>
                <a:cxn ang="0">
                  <a:pos x="3" y="10"/>
                </a:cxn>
                <a:cxn ang="0">
                  <a:pos x="3" y="10"/>
                </a:cxn>
              </a:cxnLst>
              <a:rect l="0" t="0" r="r" b="b"/>
              <a:pathLst>
                <a:path w="54" h="20">
                  <a:moveTo>
                    <a:pt x="3" y="10"/>
                  </a:moveTo>
                  <a:lnTo>
                    <a:pt x="3" y="7"/>
                  </a:lnTo>
                  <a:lnTo>
                    <a:pt x="3" y="7"/>
                  </a:lnTo>
                  <a:lnTo>
                    <a:pt x="3" y="5"/>
                  </a:lnTo>
                  <a:lnTo>
                    <a:pt x="5" y="5"/>
                  </a:lnTo>
                  <a:lnTo>
                    <a:pt x="5" y="2"/>
                  </a:lnTo>
                  <a:lnTo>
                    <a:pt x="10" y="2"/>
                  </a:lnTo>
                  <a:lnTo>
                    <a:pt x="13" y="2"/>
                  </a:lnTo>
                  <a:lnTo>
                    <a:pt x="18" y="2"/>
                  </a:lnTo>
                  <a:lnTo>
                    <a:pt x="19" y="0"/>
                  </a:lnTo>
                  <a:lnTo>
                    <a:pt x="24" y="0"/>
                  </a:lnTo>
                  <a:lnTo>
                    <a:pt x="29" y="0"/>
                  </a:lnTo>
                  <a:lnTo>
                    <a:pt x="34" y="4"/>
                  </a:lnTo>
                  <a:lnTo>
                    <a:pt x="39" y="4"/>
                  </a:lnTo>
                  <a:lnTo>
                    <a:pt x="44" y="8"/>
                  </a:lnTo>
                  <a:lnTo>
                    <a:pt x="49" y="13"/>
                  </a:lnTo>
                  <a:lnTo>
                    <a:pt x="54" y="20"/>
                  </a:lnTo>
                  <a:lnTo>
                    <a:pt x="51" y="17"/>
                  </a:lnTo>
                  <a:lnTo>
                    <a:pt x="51" y="17"/>
                  </a:lnTo>
                  <a:lnTo>
                    <a:pt x="47" y="15"/>
                  </a:lnTo>
                  <a:lnTo>
                    <a:pt x="47" y="15"/>
                  </a:lnTo>
                  <a:lnTo>
                    <a:pt x="42" y="10"/>
                  </a:lnTo>
                  <a:lnTo>
                    <a:pt x="39" y="10"/>
                  </a:lnTo>
                  <a:lnTo>
                    <a:pt x="34" y="10"/>
                  </a:lnTo>
                  <a:lnTo>
                    <a:pt x="34" y="10"/>
                  </a:lnTo>
                  <a:lnTo>
                    <a:pt x="29" y="7"/>
                  </a:lnTo>
                  <a:lnTo>
                    <a:pt x="24" y="7"/>
                  </a:lnTo>
                  <a:lnTo>
                    <a:pt x="19" y="7"/>
                  </a:lnTo>
                  <a:lnTo>
                    <a:pt x="18" y="8"/>
                  </a:lnTo>
                  <a:lnTo>
                    <a:pt x="13" y="8"/>
                  </a:lnTo>
                  <a:lnTo>
                    <a:pt x="8" y="12"/>
                  </a:lnTo>
                  <a:lnTo>
                    <a:pt x="3" y="15"/>
                  </a:lnTo>
                  <a:lnTo>
                    <a:pt x="3" y="20"/>
                  </a:lnTo>
                  <a:lnTo>
                    <a:pt x="0" y="17"/>
                  </a:lnTo>
                  <a:lnTo>
                    <a:pt x="0" y="17"/>
                  </a:lnTo>
                  <a:lnTo>
                    <a:pt x="0" y="17"/>
                  </a:lnTo>
                  <a:lnTo>
                    <a:pt x="0" y="17"/>
                  </a:lnTo>
                  <a:lnTo>
                    <a:pt x="0" y="15"/>
                  </a:lnTo>
                  <a:lnTo>
                    <a:pt x="0" y="15"/>
                  </a:lnTo>
                  <a:lnTo>
                    <a:pt x="0" y="15"/>
                  </a:lnTo>
                  <a:lnTo>
                    <a:pt x="0" y="15"/>
                  </a:lnTo>
                  <a:lnTo>
                    <a:pt x="0" y="10"/>
                  </a:lnTo>
                  <a:lnTo>
                    <a:pt x="0" y="10"/>
                  </a:lnTo>
                  <a:lnTo>
                    <a:pt x="0" y="10"/>
                  </a:lnTo>
                  <a:lnTo>
                    <a:pt x="0" y="10"/>
                  </a:lnTo>
                  <a:lnTo>
                    <a:pt x="0" y="10"/>
                  </a:lnTo>
                  <a:lnTo>
                    <a:pt x="0" y="10"/>
                  </a:lnTo>
                  <a:lnTo>
                    <a:pt x="0" y="10"/>
                  </a:lnTo>
                  <a:lnTo>
                    <a:pt x="3" y="10"/>
                  </a:lnTo>
                  <a:lnTo>
                    <a:pt x="3"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1" name="Freeform 121"/>
            <p:cNvSpPr>
              <a:spLocks/>
            </p:cNvSpPr>
            <p:nvPr/>
          </p:nvSpPr>
          <p:spPr bwMode="auto">
            <a:xfrm>
              <a:off x="4146550" y="3730626"/>
              <a:ext cx="93663" cy="38100"/>
            </a:xfrm>
            <a:custGeom>
              <a:avLst/>
              <a:gdLst/>
              <a:ahLst/>
              <a:cxnLst>
                <a:cxn ang="0">
                  <a:pos x="3" y="19"/>
                </a:cxn>
                <a:cxn ang="0">
                  <a:pos x="3" y="16"/>
                </a:cxn>
                <a:cxn ang="0">
                  <a:pos x="3" y="16"/>
                </a:cxn>
                <a:cxn ang="0">
                  <a:pos x="3" y="13"/>
                </a:cxn>
                <a:cxn ang="0">
                  <a:pos x="5" y="13"/>
                </a:cxn>
                <a:cxn ang="0">
                  <a:pos x="5" y="8"/>
                </a:cxn>
                <a:cxn ang="0">
                  <a:pos x="10" y="8"/>
                </a:cxn>
                <a:cxn ang="0">
                  <a:pos x="13" y="5"/>
                </a:cxn>
                <a:cxn ang="0">
                  <a:pos x="18" y="5"/>
                </a:cxn>
                <a:cxn ang="0">
                  <a:pos x="20" y="0"/>
                </a:cxn>
                <a:cxn ang="0">
                  <a:pos x="24" y="0"/>
                </a:cxn>
                <a:cxn ang="0">
                  <a:pos x="29" y="0"/>
                </a:cxn>
                <a:cxn ang="0">
                  <a:pos x="34" y="0"/>
                </a:cxn>
                <a:cxn ang="0">
                  <a:pos x="39" y="0"/>
                </a:cxn>
                <a:cxn ang="0">
                  <a:pos x="44" y="1"/>
                </a:cxn>
                <a:cxn ang="0">
                  <a:pos x="49" y="3"/>
                </a:cxn>
                <a:cxn ang="0">
                  <a:pos x="59" y="8"/>
                </a:cxn>
                <a:cxn ang="0">
                  <a:pos x="56" y="5"/>
                </a:cxn>
                <a:cxn ang="0">
                  <a:pos x="56" y="5"/>
                </a:cxn>
                <a:cxn ang="0">
                  <a:pos x="51" y="5"/>
                </a:cxn>
                <a:cxn ang="0">
                  <a:pos x="51" y="5"/>
                </a:cxn>
                <a:cxn ang="0">
                  <a:pos x="46" y="3"/>
                </a:cxn>
                <a:cxn ang="0">
                  <a:pos x="43" y="3"/>
                </a:cxn>
                <a:cxn ang="0">
                  <a:pos x="38" y="3"/>
                </a:cxn>
                <a:cxn ang="0">
                  <a:pos x="38" y="3"/>
                </a:cxn>
                <a:cxn ang="0">
                  <a:pos x="33" y="3"/>
                </a:cxn>
                <a:cxn ang="0">
                  <a:pos x="28" y="3"/>
                </a:cxn>
                <a:cxn ang="0">
                  <a:pos x="23" y="3"/>
                </a:cxn>
                <a:cxn ang="0">
                  <a:pos x="18" y="6"/>
                </a:cxn>
                <a:cxn ang="0">
                  <a:pos x="13" y="8"/>
                </a:cxn>
                <a:cxn ang="0">
                  <a:pos x="8" y="13"/>
                </a:cxn>
                <a:cxn ang="0">
                  <a:pos x="3" y="18"/>
                </a:cxn>
                <a:cxn ang="0">
                  <a:pos x="3" y="24"/>
                </a:cxn>
                <a:cxn ang="0">
                  <a:pos x="0" y="23"/>
                </a:cxn>
                <a:cxn ang="0">
                  <a:pos x="0" y="23"/>
                </a:cxn>
                <a:cxn ang="0">
                  <a:pos x="0" y="23"/>
                </a:cxn>
                <a:cxn ang="0">
                  <a:pos x="0" y="23"/>
                </a:cxn>
                <a:cxn ang="0">
                  <a:pos x="0" y="23"/>
                </a:cxn>
                <a:cxn ang="0">
                  <a:pos x="0" y="23"/>
                </a:cxn>
                <a:cxn ang="0">
                  <a:pos x="0" y="23"/>
                </a:cxn>
                <a:cxn ang="0">
                  <a:pos x="0" y="23"/>
                </a:cxn>
                <a:cxn ang="0">
                  <a:pos x="0" y="19"/>
                </a:cxn>
                <a:cxn ang="0">
                  <a:pos x="0" y="19"/>
                </a:cxn>
                <a:cxn ang="0">
                  <a:pos x="0" y="19"/>
                </a:cxn>
                <a:cxn ang="0">
                  <a:pos x="0" y="19"/>
                </a:cxn>
                <a:cxn ang="0">
                  <a:pos x="0" y="19"/>
                </a:cxn>
                <a:cxn ang="0">
                  <a:pos x="0" y="19"/>
                </a:cxn>
                <a:cxn ang="0">
                  <a:pos x="0" y="19"/>
                </a:cxn>
                <a:cxn ang="0">
                  <a:pos x="3" y="19"/>
                </a:cxn>
                <a:cxn ang="0">
                  <a:pos x="3" y="19"/>
                </a:cxn>
              </a:cxnLst>
              <a:rect l="0" t="0" r="r" b="b"/>
              <a:pathLst>
                <a:path w="59" h="24">
                  <a:moveTo>
                    <a:pt x="3" y="19"/>
                  </a:moveTo>
                  <a:lnTo>
                    <a:pt x="3" y="16"/>
                  </a:lnTo>
                  <a:lnTo>
                    <a:pt x="3" y="16"/>
                  </a:lnTo>
                  <a:lnTo>
                    <a:pt x="3" y="13"/>
                  </a:lnTo>
                  <a:lnTo>
                    <a:pt x="5" y="13"/>
                  </a:lnTo>
                  <a:lnTo>
                    <a:pt x="5" y="8"/>
                  </a:lnTo>
                  <a:lnTo>
                    <a:pt x="10" y="8"/>
                  </a:lnTo>
                  <a:lnTo>
                    <a:pt x="13" y="5"/>
                  </a:lnTo>
                  <a:lnTo>
                    <a:pt x="18" y="5"/>
                  </a:lnTo>
                  <a:lnTo>
                    <a:pt x="20" y="0"/>
                  </a:lnTo>
                  <a:lnTo>
                    <a:pt x="24" y="0"/>
                  </a:lnTo>
                  <a:lnTo>
                    <a:pt x="29" y="0"/>
                  </a:lnTo>
                  <a:lnTo>
                    <a:pt x="34" y="0"/>
                  </a:lnTo>
                  <a:lnTo>
                    <a:pt x="39" y="0"/>
                  </a:lnTo>
                  <a:lnTo>
                    <a:pt x="44" y="1"/>
                  </a:lnTo>
                  <a:lnTo>
                    <a:pt x="49" y="3"/>
                  </a:lnTo>
                  <a:lnTo>
                    <a:pt x="59" y="8"/>
                  </a:lnTo>
                  <a:lnTo>
                    <a:pt x="56" y="5"/>
                  </a:lnTo>
                  <a:lnTo>
                    <a:pt x="56" y="5"/>
                  </a:lnTo>
                  <a:lnTo>
                    <a:pt x="51" y="5"/>
                  </a:lnTo>
                  <a:lnTo>
                    <a:pt x="51" y="5"/>
                  </a:lnTo>
                  <a:lnTo>
                    <a:pt x="46" y="3"/>
                  </a:lnTo>
                  <a:lnTo>
                    <a:pt x="43" y="3"/>
                  </a:lnTo>
                  <a:lnTo>
                    <a:pt x="38" y="3"/>
                  </a:lnTo>
                  <a:lnTo>
                    <a:pt x="38" y="3"/>
                  </a:lnTo>
                  <a:lnTo>
                    <a:pt x="33" y="3"/>
                  </a:lnTo>
                  <a:lnTo>
                    <a:pt x="28" y="3"/>
                  </a:lnTo>
                  <a:lnTo>
                    <a:pt x="23" y="3"/>
                  </a:lnTo>
                  <a:lnTo>
                    <a:pt x="18" y="6"/>
                  </a:lnTo>
                  <a:lnTo>
                    <a:pt x="13" y="8"/>
                  </a:lnTo>
                  <a:lnTo>
                    <a:pt x="8" y="13"/>
                  </a:lnTo>
                  <a:lnTo>
                    <a:pt x="3" y="18"/>
                  </a:lnTo>
                  <a:lnTo>
                    <a:pt x="3" y="24"/>
                  </a:lnTo>
                  <a:lnTo>
                    <a:pt x="0" y="23"/>
                  </a:lnTo>
                  <a:lnTo>
                    <a:pt x="0" y="23"/>
                  </a:lnTo>
                  <a:lnTo>
                    <a:pt x="0" y="23"/>
                  </a:lnTo>
                  <a:lnTo>
                    <a:pt x="0" y="23"/>
                  </a:lnTo>
                  <a:lnTo>
                    <a:pt x="0" y="23"/>
                  </a:lnTo>
                  <a:lnTo>
                    <a:pt x="0" y="23"/>
                  </a:lnTo>
                  <a:lnTo>
                    <a:pt x="0" y="23"/>
                  </a:lnTo>
                  <a:lnTo>
                    <a:pt x="0" y="23"/>
                  </a:lnTo>
                  <a:lnTo>
                    <a:pt x="0" y="19"/>
                  </a:lnTo>
                  <a:lnTo>
                    <a:pt x="0" y="19"/>
                  </a:lnTo>
                  <a:lnTo>
                    <a:pt x="0" y="19"/>
                  </a:lnTo>
                  <a:lnTo>
                    <a:pt x="0" y="19"/>
                  </a:lnTo>
                  <a:lnTo>
                    <a:pt x="0" y="19"/>
                  </a:lnTo>
                  <a:lnTo>
                    <a:pt x="0" y="19"/>
                  </a:lnTo>
                  <a:lnTo>
                    <a:pt x="0" y="19"/>
                  </a:lnTo>
                  <a:lnTo>
                    <a:pt x="3" y="19"/>
                  </a:lnTo>
                  <a:lnTo>
                    <a:pt x="3"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2" name="Freeform 122"/>
            <p:cNvSpPr>
              <a:spLocks/>
            </p:cNvSpPr>
            <p:nvPr/>
          </p:nvSpPr>
          <p:spPr bwMode="auto">
            <a:xfrm>
              <a:off x="3992563" y="3727451"/>
              <a:ext cx="109538" cy="25400"/>
            </a:xfrm>
            <a:custGeom>
              <a:avLst/>
              <a:gdLst/>
              <a:ahLst/>
              <a:cxnLst>
                <a:cxn ang="0">
                  <a:pos x="66" y="5"/>
                </a:cxn>
                <a:cxn ang="0">
                  <a:pos x="62" y="2"/>
                </a:cxn>
                <a:cxn ang="0">
                  <a:pos x="62" y="2"/>
                </a:cxn>
                <a:cxn ang="0">
                  <a:pos x="58" y="2"/>
                </a:cxn>
                <a:cxn ang="0">
                  <a:pos x="58" y="2"/>
                </a:cxn>
                <a:cxn ang="0">
                  <a:pos x="53" y="0"/>
                </a:cxn>
                <a:cxn ang="0">
                  <a:pos x="49" y="0"/>
                </a:cxn>
                <a:cxn ang="0">
                  <a:pos x="44" y="0"/>
                </a:cxn>
                <a:cxn ang="0">
                  <a:pos x="43" y="0"/>
                </a:cxn>
                <a:cxn ang="0">
                  <a:pos x="35" y="0"/>
                </a:cxn>
                <a:cxn ang="0">
                  <a:pos x="30" y="0"/>
                </a:cxn>
                <a:cxn ang="0">
                  <a:pos x="25" y="0"/>
                </a:cxn>
                <a:cxn ang="0">
                  <a:pos x="20" y="2"/>
                </a:cxn>
                <a:cxn ang="0">
                  <a:pos x="15" y="2"/>
                </a:cxn>
                <a:cxn ang="0">
                  <a:pos x="10" y="7"/>
                </a:cxn>
                <a:cxn ang="0">
                  <a:pos x="5" y="11"/>
                </a:cxn>
                <a:cxn ang="0">
                  <a:pos x="0" y="16"/>
                </a:cxn>
                <a:cxn ang="0">
                  <a:pos x="0" y="13"/>
                </a:cxn>
                <a:cxn ang="0">
                  <a:pos x="0" y="13"/>
                </a:cxn>
                <a:cxn ang="0">
                  <a:pos x="0" y="11"/>
                </a:cxn>
                <a:cxn ang="0">
                  <a:pos x="5" y="11"/>
                </a:cxn>
                <a:cxn ang="0">
                  <a:pos x="8" y="7"/>
                </a:cxn>
                <a:cxn ang="0">
                  <a:pos x="13" y="7"/>
                </a:cxn>
                <a:cxn ang="0">
                  <a:pos x="18" y="7"/>
                </a:cxn>
                <a:cxn ang="0">
                  <a:pos x="23" y="7"/>
                </a:cxn>
                <a:cxn ang="0">
                  <a:pos x="28" y="5"/>
                </a:cxn>
                <a:cxn ang="0">
                  <a:pos x="33" y="5"/>
                </a:cxn>
                <a:cxn ang="0">
                  <a:pos x="38" y="5"/>
                </a:cxn>
                <a:cxn ang="0">
                  <a:pos x="43" y="5"/>
                </a:cxn>
                <a:cxn ang="0">
                  <a:pos x="48" y="5"/>
                </a:cxn>
                <a:cxn ang="0">
                  <a:pos x="53" y="8"/>
                </a:cxn>
                <a:cxn ang="0">
                  <a:pos x="58" y="11"/>
                </a:cxn>
                <a:cxn ang="0">
                  <a:pos x="66" y="16"/>
                </a:cxn>
                <a:cxn ang="0">
                  <a:pos x="66" y="13"/>
                </a:cxn>
                <a:cxn ang="0">
                  <a:pos x="66" y="13"/>
                </a:cxn>
                <a:cxn ang="0">
                  <a:pos x="66" y="13"/>
                </a:cxn>
                <a:cxn ang="0">
                  <a:pos x="66" y="13"/>
                </a:cxn>
                <a:cxn ang="0">
                  <a:pos x="66" y="11"/>
                </a:cxn>
                <a:cxn ang="0">
                  <a:pos x="66" y="11"/>
                </a:cxn>
                <a:cxn ang="0">
                  <a:pos x="66" y="11"/>
                </a:cxn>
                <a:cxn ang="0">
                  <a:pos x="69" y="11"/>
                </a:cxn>
                <a:cxn ang="0">
                  <a:pos x="69" y="7"/>
                </a:cxn>
                <a:cxn ang="0">
                  <a:pos x="69" y="7"/>
                </a:cxn>
                <a:cxn ang="0">
                  <a:pos x="69" y="7"/>
                </a:cxn>
                <a:cxn ang="0">
                  <a:pos x="69" y="7"/>
                </a:cxn>
                <a:cxn ang="0">
                  <a:pos x="66" y="5"/>
                </a:cxn>
                <a:cxn ang="0">
                  <a:pos x="66" y="5"/>
                </a:cxn>
                <a:cxn ang="0">
                  <a:pos x="66" y="5"/>
                </a:cxn>
                <a:cxn ang="0">
                  <a:pos x="66" y="5"/>
                </a:cxn>
                <a:cxn ang="0">
                  <a:pos x="66" y="5"/>
                </a:cxn>
              </a:cxnLst>
              <a:rect l="0" t="0" r="r" b="b"/>
              <a:pathLst>
                <a:path w="69" h="16">
                  <a:moveTo>
                    <a:pt x="66" y="5"/>
                  </a:moveTo>
                  <a:lnTo>
                    <a:pt x="62" y="2"/>
                  </a:lnTo>
                  <a:lnTo>
                    <a:pt x="62" y="2"/>
                  </a:lnTo>
                  <a:lnTo>
                    <a:pt x="58" y="2"/>
                  </a:lnTo>
                  <a:lnTo>
                    <a:pt x="58" y="2"/>
                  </a:lnTo>
                  <a:lnTo>
                    <a:pt x="53" y="0"/>
                  </a:lnTo>
                  <a:lnTo>
                    <a:pt x="49" y="0"/>
                  </a:lnTo>
                  <a:lnTo>
                    <a:pt x="44" y="0"/>
                  </a:lnTo>
                  <a:lnTo>
                    <a:pt x="43" y="0"/>
                  </a:lnTo>
                  <a:lnTo>
                    <a:pt x="35" y="0"/>
                  </a:lnTo>
                  <a:lnTo>
                    <a:pt x="30" y="0"/>
                  </a:lnTo>
                  <a:lnTo>
                    <a:pt x="25" y="0"/>
                  </a:lnTo>
                  <a:lnTo>
                    <a:pt x="20" y="2"/>
                  </a:lnTo>
                  <a:lnTo>
                    <a:pt x="15" y="2"/>
                  </a:lnTo>
                  <a:lnTo>
                    <a:pt x="10" y="7"/>
                  </a:lnTo>
                  <a:lnTo>
                    <a:pt x="5" y="11"/>
                  </a:lnTo>
                  <a:lnTo>
                    <a:pt x="0" y="16"/>
                  </a:lnTo>
                  <a:lnTo>
                    <a:pt x="0" y="13"/>
                  </a:lnTo>
                  <a:lnTo>
                    <a:pt x="0" y="13"/>
                  </a:lnTo>
                  <a:lnTo>
                    <a:pt x="0" y="11"/>
                  </a:lnTo>
                  <a:lnTo>
                    <a:pt x="5" y="11"/>
                  </a:lnTo>
                  <a:lnTo>
                    <a:pt x="8" y="7"/>
                  </a:lnTo>
                  <a:lnTo>
                    <a:pt x="13" y="7"/>
                  </a:lnTo>
                  <a:lnTo>
                    <a:pt x="18" y="7"/>
                  </a:lnTo>
                  <a:lnTo>
                    <a:pt x="23" y="7"/>
                  </a:lnTo>
                  <a:lnTo>
                    <a:pt x="28" y="5"/>
                  </a:lnTo>
                  <a:lnTo>
                    <a:pt x="33" y="5"/>
                  </a:lnTo>
                  <a:lnTo>
                    <a:pt x="38" y="5"/>
                  </a:lnTo>
                  <a:lnTo>
                    <a:pt x="43" y="5"/>
                  </a:lnTo>
                  <a:lnTo>
                    <a:pt x="48" y="5"/>
                  </a:lnTo>
                  <a:lnTo>
                    <a:pt x="53" y="8"/>
                  </a:lnTo>
                  <a:lnTo>
                    <a:pt x="58" y="11"/>
                  </a:lnTo>
                  <a:lnTo>
                    <a:pt x="66" y="16"/>
                  </a:lnTo>
                  <a:lnTo>
                    <a:pt x="66" y="13"/>
                  </a:lnTo>
                  <a:lnTo>
                    <a:pt x="66" y="13"/>
                  </a:lnTo>
                  <a:lnTo>
                    <a:pt x="66" y="13"/>
                  </a:lnTo>
                  <a:lnTo>
                    <a:pt x="66" y="13"/>
                  </a:lnTo>
                  <a:lnTo>
                    <a:pt x="66" y="11"/>
                  </a:lnTo>
                  <a:lnTo>
                    <a:pt x="66" y="11"/>
                  </a:lnTo>
                  <a:lnTo>
                    <a:pt x="66" y="11"/>
                  </a:lnTo>
                  <a:lnTo>
                    <a:pt x="69" y="11"/>
                  </a:lnTo>
                  <a:lnTo>
                    <a:pt x="69" y="7"/>
                  </a:lnTo>
                  <a:lnTo>
                    <a:pt x="69" y="7"/>
                  </a:lnTo>
                  <a:lnTo>
                    <a:pt x="69" y="7"/>
                  </a:lnTo>
                  <a:lnTo>
                    <a:pt x="69" y="7"/>
                  </a:lnTo>
                  <a:lnTo>
                    <a:pt x="66" y="5"/>
                  </a:lnTo>
                  <a:lnTo>
                    <a:pt x="66" y="5"/>
                  </a:lnTo>
                  <a:lnTo>
                    <a:pt x="66" y="5"/>
                  </a:lnTo>
                  <a:lnTo>
                    <a:pt x="66" y="5"/>
                  </a:lnTo>
                  <a:lnTo>
                    <a:pt x="66"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3" name="Freeform 123"/>
            <p:cNvSpPr>
              <a:spLocks/>
            </p:cNvSpPr>
            <p:nvPr/>
          </p:nvSpPr>
          <p:spPr bwMode="auto">
            <a:xfrm>
              <a:off x="4049713" y="3760788"/>
              <a:ext cx="69850" cy="47625"/>
            </a:xfrm>
            <a:custGeom>
              <a:avLst/>
              <a:gdLst/>
              <a:ahLst/>
              <a:cxnLst>
                <a:cxn ang="0">
                  <a:pos x="35" y="0"/>
                </a:cxn>
                <a:cxn ang="0">
                  <a:pos x="31" y="0"/>
                </a:cxn>
                <a:cxn ang="0">
                  <a:pos x="31" y="0"/>
                </a:cxn>
                <a:cxn ang="0">
                  <a:pos x="28" y="0"/>
                </a:cxn>
                <a:cxn ang="0">
                  <a:pos x="28" y="0"/>
                </a:cxn>
                <a:cxn ang="0">
                  <a:pos x="23" y="0"/>
                </a:cxn>
                <a:cxn ang="0">
                  <a:pos x="22" y="0"/>
                </a:cxn>
                <a:cxn ang="0">
                  <a:pos x="17" y="0"/>
                </a:cxn>
                <a:cxn ang="0">
                  <a:pos x="17" y="4"/>
                </a:cxn>
                <a:cxn ang="0">
                  <a:pos x="12" y="4"/>
                </a:cxn>
                <a:cxn ang="0">
                  <a:pos x="8" y="5"/>
                </a:cxn>
                <a:cxn ang="0">
                  <a:pos x="4" y="5"/>
                </a:cxn>
                <a:cxn ang="0">
                  <a:pos x="4" y="10"/>
                </a:cxn>
                <a:cxn ang="0">
                  <a:pos x="0" y="13"/>
                </a:cxn>
                <a:cxn ang="0">
                  <a:pos x="0" y="18"/>
                </a:cxn>
                <a:cxn ang="0">
                  <a:pos x="0" y="23"/>
                </a:cxn>
                <a:cxn ang="0">
                  <a:pos x="0" y="30"/>
                </a:cxn>
                <a:cxn ang="0">
                  <a:pos x="0" y="26"/>
                </a:cxn>
                <a:cxn ang="0">
                  <a:pos x="0" y="26"/>
                </a:cxn>
                <a:cxn ang="0">
                  <a:pos x="0" y="25"/>
                </a:cxn>
                <a:cxn ang="0">
                  <a:pos x="0" y="25"/>
                </a:cxn>
                <a:cxn ang="0">
                  <a:pos x="0" y="20"/>
                </a:cxn>
                <a:cxn ang="0">
                  <a:pos x="4" y="20"/>
                </a:cxn>
                <a:cxn ang="0">
                  <a:pos x="4" y="17"/>
                </a:cxn>
                <a:cxn ang="0">
                  <a:pos x="8" y="17"/>
                </a:cxn>
                <a:cxn ang="0">
                  <a:pos x="8" y="12"/>
                </a:cxn>
                <a:cxn ang="0">
                  <a:pos x="13" y="12"/>
                </a:cxn>
                <a:cxn ang="0">
                  <a:pos x="15" y="8"/>
                </a:cxn>
                <a:cxn ang="0">
                  <a:pos x="20" y="8"/>
                </a:cxn>
                <a:cxn ang="0">
                  <a:pos x="25" y="8"/>
                </a:cxn>
                <a:cxn ang="0">
                  <a:pos x="30" y="8"/>
                </a:cxn>
                <a:cxn ang="0">
                  <a:pos x="35" y="8"/>
                </a:cxn>
                <a:cxn ang="0">
                  <a:pos x="44" y="10"/>
                </a:cxn>
                <a:cxn ang="0">
                  <a:pos x="43" y="7"/>
                </a:cxn>
                <a:cxn ang="0">
                  <a:pos x="43" y="7"/>
                </a:cxn>
                <a:cxn ang="0">
                  <a:pos x="43" y="7"/>
                </a:cxn>
                <a:cxn ang="0">
                  <a:pos x="43" y="7"/>
                </a:cxn>
                <a:cxn ang="0">
                  <a:pos x="43" y="4"/>
                </a:cxn>
                <a:cxn ang="0">
                  <a:pos x="43" y="4"/>
                </a:cxn>
                <a:cxn ang="0">
                  <a:pos x="43" y="4"/>
                </a:cxn>
                <a:cxn ang="0">
                  <a:pos x="43" y="4"/>
                </a:cxn>
                <a:cxn ang="0">
                  <a:pos x="40" y="0"/>
                </a:cxn>
                <a:cxn ang="0">
                  <a:pos x="40" y="0"/>
                </a:cxn>
                <a:cxn ang="0">
                  <a:pos x="40" y="0"/>
                </a:cxn>
                <a:cxn ang="0">
                  <a:pos x="40" y="0"/>
                </a:cxn>
                <a:cxn ang="0">
                  <a:pos x="36" y="0"/>
                </a:cxn>
                <a:cxn ang="0">
                  <a:pos x="36" y="0"/>
                </a:cxn>
                <a:cxn ang="0">
                  <a:pos x="35" y="0"/>
                </a:cxn>
                <a:cxn ang="0">
                  <a:pos x="35" y="0"/>
                </a:cxn>
                <a:cxn ang="0">
                  <a:pos x="35" y="0"/>
                </a:cxn>
              </a:cxnLst>
              <a:rect l="0" t="0" r="r" b="b"/>
              <a:pathLst>
                <a:path w="44" h="30">
                  <a:moveTo>
                    <a:pt x="35" y="0"/>
                  </a:moveTo>
                  <a:lnTo>
                    <a:pt x="31" y="0"/>
                  </a:lnTo>
                  <a:lnTo>
                    <a:pt x="31" y="0"/>
                  </a:lnTo>
                  <a:lnTo>
                    <a:pt x="28" y="0"/>
                  </a:lnTo>
                  <a:lnTo>
                    <a:pt x="28" y="0"/>
                  </a:lnTo>
                  <a:lnTo>
                    <a:pt x="23" y="0"/>
                  </a:lnTo>
                  <a:lnTo>
                    <a:pt x="22" y="0"/>
                  </a:lnTo>
                  <a:lnTo>
                    <a:pt x="17" y="0"/>
                  </a:lnTo>
                  <a:lnTo>
                    <a:pt x="17" y="4"/>
                  </a:lnTo>
                  <a:lnTo>
                    <a:pt x="12" y="4"/>
                  </a:lnTo>
                  <a:lnTo>
                    <a:pt x="8" y="5"/>
                  </a:lnTo>
                  <a:lnTo>
                    <a:pt x="4" y="5"/>
                  </a:lnTo>
                  <a:lnTo>
                    <a:pt x="4" y="10"/>
                  </a:lnTo>
                  <a:lnTo>
                    <a:pt x="0" y="13"/>
                  </a:lnTo>
                  <a:lnTo>
                    <a:pt x="0" y="18"/>
                  </a:lnTo>
                  <a:lnTo>
                    <a:pt x="0" y="23"/>
                  </a:lnTo>
                  <a:lnTo>
                    <a:pt x="0" y="30"/>
                  </a:lnTo>
                  <a:lnTo>
                    <a:pt x="0" y="26"/>
                  </a:lnTo>
                  <a:lnTo>
                    <a:pt x="0" y="26"/>
                  </a:lnTo>
                  <a:lnTo>
                    <a:pt x="0" y="25"/>
                  </a:lnTo>
                  <a:lnTo>
                    <a:pt x="0" y="25"/>
                  </a:lnTo>
                  <a:lnTo>
                    <a:pt x="0" y="20"/>
                  </a:lnTo>
                  <a:lnTo>
                    <a:pt x="4" y="20"/>
                  </a:lnTo>
                  <a:lnTo>
                    <a:pt x="4" y="17"/>
                  </a:lnTo>
                  <a:lnTo>
                    <a:pt x="8" y="17"/>
                  </a:lnTo>
                  <a:lnTo>
                    <a:pt x="8" y="12"/>
                  </a:lnTo>
                  <a:lnTo>
                    <a:pt x="13" y="12"/>
                  </a:lnTo>
                  <a:lnTo>
                    <a:pt x="15" y="8"/>
                  </a:lnTo>
                  <a:lnTo>
                    <a:pt x="20" y="8"/>
                  </a:lnTo>
                  <a:lnTo>
                    <a:pt x="25" y="8"/>
                  </a:lnTo>
                  <a:lnTo>
                    <a:pt x="30" y="8"/>
                  </a:lnTo>
                  <a:lnTo>
                    <a:pt x="35" y="8"/>
                  </a:lnTo>
                  <a:lnTo>
                    <a:pt x="44" y="10"/>
                  </a:lnTo>
                  <a:lnTo>
                    <a:pt x="43" y="7"/>
                  </a:lnTo>
                  <a:lnTo>
                    <a:pt x="43" y="7"/>
                  </a:lnTo>
                  <a:lnTo>
                    <a:pt x="43" y="7"/>
                  </a:lnTo>
                  <a:lnTo>
                    <a:pt x="43" y="7"/>
                  </a:lnTo>
                  <a:lnTo>
                    <a:pt x="43" y="4"/>
                  </a:lnTo>
                  <a:lnTo>
                    <a:pt x="43" y="4"/>
                  </a:lnTo>
                  <a:lnTo>
                    <a:pt x="43" y="4"/>
                  </a:lnTo>
                  <a:lnTo>
                    <a:pt x="43" y="4"/>
                  </a:lnTo>
                  <a:lnTo>
                    <a:pt x="40" y="0"/>
                  </a:lnTo>
                  <a:lnTo>
                    <a:pt x="40" y="0"/>
                  </a:lnTo>
                  <a:lnTo>
                    <a:pt x="40" y="0"/>
                  </a:lnTo>
                  <a:lnTo>
                    <a:pt x="40" y="0"/>
                  </a:lnTo>
                  <a:lnTo>
                    <a:pt x="36" y="0"/>
                  </a:lnTo>
                  <a:lnTo>
                    <a:pt x="36" y="0"/>
                  </a:lnTo>
                  <a:lnTo>
                    <a:pt x="35" y="0"/>
                  </a:lnTo>
                  <a:lnTo>
                    <a:pt x="35" y="0"/>
                  </a:lnTo>
                  <a:lnTo>
                    <a:pt x="3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4" name="Freeform 124"/>
            <p:cNvSpPr>
              <a:spLocks/>
            </p:cNvSpPr>
            <p:nvPr/>
          </p:nvSpPr>
          <p:spPr bwMode="auto">
            <a:xfrm>
              <a:off x="4086225" y="3784601"/>
              <a:ext cx="49213" cy="53975"/>
            </a:xfrm>
            <a:custGeom>
              <a:avLst/>
              <a:gdLst/>
              <a:ahLst/>
              <a:cxnLst>
                <a:cxn ang="0">
                  <a:pos x="26" y="0"/>
                </a:cxn>
                <a:cxn ang="0">
                  <a:pos x="23" y="0"/>
                </a:cxn>
                <a:cxn ang="0">
                  <a:pos x="23" y="0"/>
                </a:cxn>
                <a:cxn ang="0">
                  <a:pos x="20" y="0"/>
                </a:cxn>
                <a:cxn ang="0">
                  <a:pos x="20" y="0"/>
                </a:cxn>
                <a:cxn ang="0">
                  <a:pos x="15" y="0"/>
                </a:cxn>
                <a:cxn ang="0">
                  <a:pos x="15" y="2"/>
                </a:cxn>
                <a:cxn ang="0">
                  <a:pos x="12" y="2"/>
                </a:cxn>
                <a:cxn ang="0">
                  <a:pos x="12" y="7"/>
                </a:cxn>
                <a:cxn ang="0">
                  <a:pos x="7" y="7"/>
                </a:cxn>
                <a:cxn ang="0">
                  <a:pos x="7" y="11"/>
                </a:cxn>
                <a:cxn ang="0">
                  <a:pos x="2" y="11"/>
                </a:cxn>
                <a:cxn ang="0">
                  <a:pos x="2" y="16"/>
                </a:cxn>
                <a:cxn ang="0">
                  <a:pos x="0" y="20"/>
                </a:cxn>
                <a:cxn ang="0">
                  <a:pos x="0" y="25"/>
                </a:cxn>
                <a:cxn ang="0">
                  <a:pos x="0" y="30"/>
                </a:cxn>
                <a:cxn ang="0">
                  <a:pos x="2" y="34"/>
                </a:cxn>
                <a:cxn ang="0">
                  <a:pos x="2" y="31"/>
                </a:cxn>
                <a:cxn ang="0">
                  <a:pos x="2" y="31"/>
                </a:cxn>
                <a:cxn ang="0">
                  <a:pos x="2" y="30"/>
                </a:cxn>
                <a:cxn ang="0">
                  <a:pos x="2" y="30"/>
                </a:cxn>
                <a:cxn ang="0">
                  <a:pos x="2" y="25"/>
                </a:cxn>
                <a:cxn ang="0">
                  <a:pos x="3" y="25"/>
                </a:cxn>
                <a:cxn ang="0">
                  <a:pos x="3" y="20"/>
                </a:cxn>
                <a:cxn ang="0">
                  <a:pos x="8" y="20"/>
                </a:cxn>
                <a:cxn ang="0">
                  <a:pos x="8" y="15"/>
                </a:cxn>
                <a:cxn ang="0">
                  <a:pos x="12" y="15"/>
                </a:cxn>
                <a:cxn ang="0">
                  <a:pos x="12" y="10"/>
                </a:cxn>
                <a:cxn ang="0">
                  <a:pos x="17" y="10"/>
                </a:cxn>
                <a:cxn ang="0">
                  <a:pos x="17" y="5"/>
                </a:cxn>
                <a:cxn ang="0">
                  <a:pos x="21" y="5"/>
                </a:cxn>
                <a:cxn ang="0">
                  <a:pos x="26" y="5"/>
                </a:cxn>
                <a:cxn ang="0">
                  <a:pos x="31" y="5"/>
                </a:cxn>
                <a:cxn ang="0">
                  <a:pos x="31" y="3"/>
                </a:cxn>
                <a:cxn ang="0">
                  <a:pos x="31" y="3"/>
                </a:cxn>
                <a:cxn ang="0">
                  <a:pos x="31" y="3"/>
                </a:cxn>
                <a:cxn ang="0">
                  <a:pos x="31" y="3"/>
                </a:cxn>
                <a:cxn ang="0">
                  <a:pos x="31" y="3"/>
                </a:cxn>
                <a:cxn ang="0">
                  <a:pos x="31" y="3"/>
                </a:cxn>
                <a:cxn ang="0">
                  <a:pos x="31" y="3"/>
                </a:cxn>
                <a:cxn ang="0">
                  <a:pos x="31" y="3"/>
                </a:cxn>
                <a:cxn ang="0">
                  <a:pos x="30" y="0"/>
                </a:cxn>
                <a:cxn ang="0">
                  <a:pos x="30" y="0"/>
                </a:cxn>
                <a:cxn ang="0">
                  <a:pos x="30" y="0"/>
                </a:cxn>
                <a:cxn ang="0">
                  <a:pos x="30" y="0"/>
                </a:cxn>
                <a:cxn ang="0">
                  <a:pos x="26" y="0"/>
                </a:cxn>
                <a:cxn ang="0">
                  <a:pos x="26" y="0"/>
                </a:cxn>
                <a:cxn ang="0">
                  <a:pos x="26" y="0"/>
                </a:cxn>
                <a:cxn ang="0">
                  <a:pos x="26" y="0"/>
                </a:cxn>
                <a:cxn ang="0">
                  <a:pos x="26" y="0"/>
                </a:cxn>
              </a:cxnLst>
              <a:rect l="0" t="0" r="r" b="b"/>
              <a:pathLst>
                <a:path w="31" h="34">
                  <a:moveTo>
                    <a:pt x="26" y="0"/>
                  </a:moveTo>
                  <a:lnTo>
                    <a:pt x="23" y="0"/>
                  </a:lnTo>
                  <a:lnTo>
                    <a:pt x="23" y="0"/>
                  </a:lnTo>
                  <a:lnTo>
                    <a:pt x="20" y="0"/>
                  </a:lnTo>
                  <a:lnTo>
                    <a:pt x="20" y="0"/>
                  </a:lnTo>
                  <a:lnTo>
                    <a:pt x="15" y="0"/>
                  </a:lnTo>
                  <a:lnTo>
                    <a:pt x="15" y="2"/>
                  </a:lnTo>
                  <a:lnTo>
                    <a:pt x="12" y="2"/>
                  </a:lnTo>
                  <a:lnTo>
                    <a:pt x="12" y="7"/>
                  </a:lnTo>
                  <a:lnTo>
                    <a:pt x="7" y="7"/>
                  </a:lnTo>
                  <a:lnTo>
                    <a:pt x="7" y="11"/>
                  </a:lnTo>
                  <a:lnTo>
                    <a:pt x="2" y="11"/>
                  </a:lnTo>
                  <a:lnTo>
                    <a:pt x="2" y="16"/>
                  </a:lnTo>
                  <a:lnTo>
                    <a:pt x="0" y="20"/>
                  </a:lnTo>
                  <a:lnTo>
                    <a:pt x="0" y="25"/>
                  </a:lnTo>
                  <a:lnTo>
                    <a:pt x="0" y="30"/>
                  </a:lnTo>
                  <a:lnTo>
                    <a:pt x="2" y="34"/>
                  </a:lnTo>
                  <a:lnTo>
                    <a:pt x="2" y="31"/>
                  </a:lnTo>
                  <a:lnTo>
                    <a:pt x="2" y="31"/>
                  </a:lnTo>
                  <a:lnTo>
                    <a:pt x="2" y="30"/>
                  </a:lnTo>
                  <a:lnTo>
                    <a:pt x="2" y="30"/>
                  </a:lnTo>
                  <a:lnTo>
                    <a:pt x="2" y="25"/>
                  </a:lnTo>
                  <a:lnTo>
                    <a:pt x="3" y="25"/>
                  </a:lnTo>
                  <a:lnTo>
                    <a:pt x="3" y="20"/>
                  </a:lnTo>
                  <a:lnTo>
                    <a:pt x="8" y="20"/>
                  </a:lnTo>
                  <a:lnTo>
                    <a:pt x="8" y="15"/>
                  </a:lnTo>
                  <a:lnTo>
                    <a:pt x="12" y="15"/>
                  </a:lnTo>
                  <a:lnTo>
                    <a:pt x="12" y="10"/>
                  </a:lnTo>
                  <a:lnTo>
                    <a:pt x="17" y="10"/>
                  </a:lnTo>
                  <a:lnTo>
                    <a:pt x="17" y="5"/>
                  </a:lnTo>
                  <a:lnTo>
                    <a:pt x="21" y="5"/>
                  </a:lnTo>
                  <a:lnTo>
                    <a:pt x="26" y="5"/>
                  </a:lnTo>
                  <a:lnTo>
                    <a:pt x="31" y="5"/>
                  </a:lnTo>
                  <a:lnTo>
                    <a:pt x="31" y="3"/>
                  </a:lnTo>
                  <a:lnTo>
                    <a:pt x="31" y="3"/>
                  </a:lnTo>
                  <a:lnTo>
                    <a:pt x="31" y="3"/>
                  </a:lnTo>
                  <a:lnTo>
                    <a:pt x="31" y="3"/>
                  </a:lnTo>
                  <a:lnTo>
                    <a:pt x="31" y="3"/>
                  </a:lnTo>
                  <a:lnTo>
                    <a:pt x="31" y="3"/>
                  </a:lnTo>
                  <a:lnTo>
                    <a:pt x="31" y="3"/>
                  </a:lnTo>
                  <a:lnTo>
                    <a:pt x="31" y="3"/>
                  </a:lnTo>
                  <a:lnTo>
                    <a:pt x="30" y="0"/>
                  </a:lnTo>
                  <a:lnTo>
                    <a:pt x="30" y="0"/>
                  </a:lnTo>
                  <a:lnTo>
                    <a:pt x="30" y="0"/>
                  </a:lnTo>
                  <a:lnTo>
                    <a:pt x="30" y="0"/>
                  </a:lnTo>
                  <a:lnTo>
                    <a:pt x="26" y="0"/>
                  </a:lnTo>
                  <a:lnTo>
                    <a:pt x="26" y="0"/>
                  </a:lnTo>
                  <a:lnTo>
                    <a:pt x="26" y="0"/>
                  </a:lnTo>
                  <a:lnTo>
                    <a:pt x="26" y="0"/>
                  </a:lnTo>
                  <a:lnTo>
                    <a:pt x="2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5" name="Freeform 125"/>
            <p:cNvSpPr>
              <a:spLocks/>
            </p:cNvSpPr>
            <p:nvPr/>
          </p:nvSpPr>
          <p:spPr bwMode="auto">
            <a:xfrm>
              <a:off x="4114800" y="3808413"/>
              <a:ext cx="36513" cy="77788"/>
            </a:xfrm>
            <a:custGeom>
              <a:avLst/>
              <a:gdLst/>
              <a:ahLst/>
              <a:cxnLst>
                <a:cxn ang="0">
                  <a:pos x="13" y="5"/>
                </a:cxn>
                <a:cxn ang="0">
                  <a:pos x="10" y="5"/>
                </a:cxn>
                <a:cxn ang="0">
                  <a:pos x="10" y="5"/>
                </a:cxn>
                <a:cxn ang="0">
                  <a:pos x="8" y="5"/>
                </a:cxn>
                <a:cxn ang="0">
                  <a:pos x="8" y="6"/>
                </a:cxn>
                <a:cxn ang="0">
                  <a:pos x="3" y="6"/>
                </a:cxn>
                <a:cxn ang="0">
                  <a:pos x="3" y="11"/>
                </a:cxn>
                <a:cxn ang="0">
                  <a:pos x="3" y="13"/>
                </a:cxn>
                <a:cxn ang="0">
                  <a:pos x="3" y="18"/>
                </a:cxn>
                <a:cxn ang="0">
                  <a:pos x="0" y="18"/>
                </a:cxn>
                <a:cxn ang="0">
                  <a:pos x="0" y="23"/>
                </a:cxn>
                <a:cxn ang="0">
                  <a:pos x="0" y="28"/>
                </a:cxn>
                <a:cxn ang="0">
                  <a:pos x="2" y="33"/>
                </a:cxn>
                <a:cxn ang="0">
                  <a:pos x="2" y="34"/>
                </a:cxn>
                <a:cxn ang="0">
                  <a:pos x="5" y="39"/>
                </a:cxn>
                <a:cxn ang="0">
                  <a:pos x="8" y="44"/>
                </a:cxn>
                <a:cxn ang="0">
                  <a:pos x="13" y="49"/>
                </a:cxn>
                <a:cxn ang="0">
                  <a:pos x="10" y="46"/>
                </a:cxn>
                <a:cxn ang="0">
                  <a:pos x="10" y="46"/>
                </a:cxn>
                <a:cxn ang="0">
                  <a:pos x="10" y="44"/>
                </a:cxn>
                <a:cxn ang="0">
                  <a:pos x="10" y="44"/>
                </a:cxn>
                <a:cxn ang="0">
                  <a:pos x="7" y="39"/>
                </a:cxn>
                <a:cxn ang="0">
                  <a:pos x="7" y="39"/>
                </a:cxn>
                <a:cxn ang="0">
                  <a:pos x="7" y="36"/>
                </a:cxn>
                <a:cxn ang="0">
                  <a:pos x="7" y="36"/>
                </a:cxn>
                <a:cxn ang="0">
                  <a:pos x="7" y="31"/>
                </a:cxn>
                <a:cxn ang="0">
                  <a:pos x="7" y="26"/>
                </a:cxn>
                <a:cxn ang="0">
                  <a:pos x="7" y="21"/>
                </a:cxn>
                <a:cxn ang="0">
                  <a:pos x="8" y="19"/>
                </a:cxn>
                <a:cxn ang="0">
                  <a:pos x="8" y="15"/>
                </a:cxn>
                <a:cxn ang="0">
                  <a:pos x="13" y="10"/>
                </a:cxn>
                <a:cxn ang="0">
                  <a:pos x="18" y="5"/>
                </a:cxn>
                <a:cxn ang="0">
                  <a:pos x="23" y="5"/>
                </a:cxn>
                <a:cxn ang="0">
                  <a:pos x="22" y="1"/>
                </a:cxn>
                <a:cxn ang="0">
                  <a:pos x="22" y="1"/>
                </a:cxn>
                <a:cxn ang="0">
                  <a:pos x="22" y="1"/>
                </a:cxn>
                <a:cxn ang="0">
                  <a:pos x="22" y="1"/>
                </a:cxn>
                <a:cxn ang="0">
                  <a:pos x="22" y="0"/>
                </a:cxn>
                <a:cxn ang="0">
                  <a:pos x="22" y="0"/>
                </a:cxn>
                <a:cxn ang="0">
                  <a:pos x="22" y="0"/>
                </a:cxn>
                <a:cxn ang="0">
                  <a:pos x="22" y="0"/>
                </a:cxn>
                <a:cxn ang="0">
                  <a:pos x="17" y="0"/>
                </a:cxn>
                <a:cxn ang="0">
                  <a:pos x="17" y="0"/>
                </a:cxn>
                <a:cxn ang="0">
                  <a:pos x="17" y="0"/>
                </a:cxn>
                <a:cxn ang="0">
                  <a:pos x="17" y="0"/>
                </a:cxn>
                <a:cxn ang="0">
                  <a:pos x="13" y="0"/>
                </a:cxn>
                <a:cxn ang="0">
                  <a:pos x="13" y="0"/>
                </a:cxn>
                <a:cxn ang="0">
                  <a:pos x="13" y="0"/>
                </a:cxn>
                <a:cxn ang="0">
                  <a:pos x="13" y="5"/>
                </a:cxn>
                <a:cxn ang="0">
                  <a:pos x="13" y="5"/>
                </a:cxn>
              </a:cxnLst>
              <a:rect l="0" t="0" r="r" b="b"/>
              <a:pathLst>
                <a:path w="23" h="49">
                  <a:moveTo>
                    <a:pt x="13" y="5"/>
                  </a:moveTo>
                  <a:lnTo>
                    <a:pt x="10" y="5"/>
                  </a:lnTo>
                  <a:lnTo>
                    <a:pt x="10" y="5"/>
                  </a:lnTo>
                  <a:lnTo>
                    <a:pt x="8" y="5"/>
                  </a:lnTo>
                  <a:lnTo>
                    <a:pt x="8" y="6"/>
                  </a:lnTo>
                  <a:lnTo>
                    <a:pt x="3" y="6"/>
                  </a:lnTo>
                  <a:lnTo>
                    <a:pt x="3" y="11"/>
                  </a:lnTo>
                  <a:lnTo>
                    <a:pt x="3" y="13"/>
                  </a:lnTo>
                  <a:lnTo>
                    <a:pt x="3" y="18"/>
                  </a:lnTo>
                  <a:lnTo>
                    <a:pt x="0" y="18"/>
                  </a:lnTo>
                  <a:lnTo>
                    <a:pt x="0" y="23"/>
                  </a:lnTo>
                  <a:lnTo>
                    <a:pt x="0" y="28"/>
                  </a:lnTo>
                  <a:lnTo>
                    <a:pt x="2" y="33"/>
                  </a:lnTo>
                  <a:lnTo>
                    <a:pt x="2" y="34"/>
                  </a:lnTo>
                  <a:lnTo>
                    <a:pt x="5" y="39"/>
                  </a:lnTo>
                  <a:lnTo>
                    <a:pt x="8" y="44"/>
                  </a:lnTo>
                  <a:lnTo>
                    <a:pt x="13" y="49"/>
                  </a:lnTo>
                  <a:lnTo>
                    <a:pt x="10" y="46"/>
                  </a:lnTo>
                  <a:lnTo>
                    <a:pt x="10" y="46"/>
                  </a:lnTo>
                  <a:lnTo>
                    <a:pt x="10" y="44"/>
                  </a:lnTo>
                  <a:lnTo>
                    <a:pt x="10" y="44"/>
                  </a:lnTo>
                  <a:lnTo>
                    <a:pt x="7" y="39"/>
                  </a:lnTo>
                  <a:lnTo>
                    <a:pt x="7" y="39"/>
                  </a:lnTo>
                  <a:lnTo>
                    <a:pt x="7" y="36"/>
                  </a:lnTo>
                  <a:lnTo>
                    <a:pt x="7" y="36"/>
                  </a:lnTo>
                  <a:lnTo>
                    <a:pt x="7" y="31"/>
                  </a:lnTo>
                  <a:lnTo>
                    <a:pt x="7" y="26"/>
                  </a:lnTo>
                  <a:lnTo>
                    <a:pt x="7" y="21"/>
                  </a:lnTo>
                  <a:lnTo>
                    <a:pt x="8" y="19"/>
                  </a:lnTo>
                  <a:lnTo>
                    <a:pt x="8" y="15"/>
                  </a:lnTo>
                  <a:lnTo>
                    <a:pt x="13" y="10"/>
                  </a:lnTo>
                  <a:lnTo>
                    <a:pt x="18" y="5"/>
                  </a:lnTo>
                  <a:lnTo>
                    <a:pt x="23" y="5"/>
                  </a:lnTo>
                  <a:lnTo>
                    <a:pt x="22" y="1"/>
                  </a:lnTo>
                  <a:lnTo>
                    <a:pt x="22" y="1"/>
                  </a:lnTo>
                  <a:lnTo>
                    <a:pt x="22" y="1"/>
                  </a:lnTo>
                  <a:lnTo>
                    <a:pt x="22" y="1"/>
                  </a:lnTo>
                  <a:lnTo>
                    <a:pt x="22" y="0"/>
                  </a:lnTo>
                  <a:lnTo>
                    <a:pt x="22" y="0"/>
                  </a:lnTo>
                  <a:lnTo>
                    <a:pt x="22" y="0"/>
                  </a:lnTo>
                  <a:lnTo>
                    <a:pt x="22" y="0"/>
                  </a:lnTo>
                  <a:lnTo>
                    <a:pt x="17" y="0"/>
                  </a:lnTo>
                  <a:lnTo>
                    <a:pt x="17" y="0"/>
                  </a:lnTo>
                  <a:lnTo>
                    <a:pt x="17" y="0"/>
                  </a:lnTo>
                  <a:lnTo>
                    <a:pt x="17" y="0"/>
                  </a:lnTo>
                  <a:lnTo>
                    <a:pt x="13" y="0"/>
                  </a:lnTo>
                  <a:lnTo>
                    <a:pt x="13" y="0"/>
                  </a:lnTo>
                  <a:lnTo>
                    <a:pt x="13" y="0"/>
                  </a:lnTo>
                  <a:lnTo>
                    <a:pt x="13" y="5"/>
                  </a:lnTo>
                  <a:lnTo>
                    <a:pt x="1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6" name="Freeform 126"/>
            <p:cNvSpPr>
              <a:spLocks/>
            </p:cNvSpPr>
            <p:nvPr/>
          </p:nvSpPr>
          <p:spPr bwMode="auto">
            <a:xfrm>
              <a:off x="4343400" y="4130676"/>
              <a:ext cx="14288" cy="33338"/>
            </a:xfrm>
            <a:custGeom>
              <a:avLst/>
              <a:gdLst/>
              <a:ahLst/>
              <a:cxnLst>
                <a:cxn ang="0">
                  <a:pos x="9" y="0"/>
                </a:cxn>
                <a:cxn ang="0">
                  <a:pos x="5" y="0"/>
                </a:cxn>
                <a:cxn ang="0">
                  <a:pos x="5" y="0"/>
                </a:cxn>
                <a:cxn ang="0">
                  <a:pos x="5" y="0"/>
                </a:cxn>
                <a:cxn ang="0">
                  <a:pos x="5" y="0"/>
                </a:cxn>
                <a:cxn ang="0">
                  <a:pos x="4" y="0"/>
                </a:cxn>
                <a:cxn ang="0">
                  <a:pos x="4" y="0"/>
                </a:cxn>
                <a:cxn ang="0">
                  <a:pos x="4" y="0"/>
                </a:cxn>
                <a:cxn ang="0">
                  <a:pos x="4" y="5"/>
                </a:cxn>
                <a:cxn ang="0">
                  <a:pos x="0" y="5"/>
                </a:cxn>
                <a:cxn ang="0">
                  <a:pos x="0" y="7"/>
                </a:cxn>
                <a:cxn ang="0">
                  <a:pos x="0" y="7"/>
                </a:cxn>
                <a:cxn ang="0">
                  <a:pos x="0" y="12"/>
                </a:cxn>
                <a:cxn ang="0">
                  <a:pos x="0" y="12"/>
                </a:cxn>
                <a:cxn ang="0">
                  <a:pos x="0" y="16"/>
                </a:cxn>
                <a:cxn ang="0">
                  <a:pos x="0" y="16"/>
                </a:cxn>
                <a:cxn ang="0">
                  <a:pos x="4" y="21"/>
                </a:cxn>
                <a:cxn ang="0">
                  <a:pos x="4" y="18"/>
                </a:cxn>
                <a:cxn ang="0">
                  <a:pos x="4" y="18"/>
                </a:cxn>
                <a:cxn ang="0">
                  <a:pos x="4" y="18"/>
                </a:cxn>
                <a:cxn ang="0">
                  <a:pos x="4" y="18"/>
                </a:cxn>
                <a:cxn ang="0">
                  <a:pos x="4" y="15"/>
                </a:cxn>
                <a:cxn ang="0">
                  <a:pos x="4" y="15"/>
                </a:cxn>
                <a:cxn ang="0">
                  <a:pos x="4" y="15"/>
                </a:cxn>
                <a:cxn ang="0">
                  <a:pos x="5" y="15"/>
                </a:cxn>
                <a:cxn ang="0">
                  <a:pos x="5" y="10"/>
                </a:cxn>
                <a:cxn ang="0">
                  <a:pos x="5" y="10"/>
                </a:cxn>
                <a:cxn ang="0">
                  <a:pos x="5" y="10"/>
                </a:cxn>
                <a:cxn ang="0">
                  <a:pos x="5" y="10"/>
                </a:cxn>
                <a:cxn ang="0">
                  <a:pos x="5" y="10"/>
                </a:cxn>
                <a:cxn ang="0">
                  <a:pos x="5" y="10"/>
                </a:cxn>
                <a:cxn ang="0">
                  <a:pos x="5" y="10"/>
                </a:cxn>
                <a:cxn ang="0">
                  <a:pos x="9" y="10"/>
                </a:cxn>
                <a:cxn ang="0">
                  <a:pos x="9" y="7"/>
                </a:cxn>
                <a:cxn ang="0">
                  <a:pos x="9" y="7"/>
                </a:cxn>
                <a:cxn ang="0">
                  <a:pos x="9" y="7"/>
                </a:cxn>
                <a:cxn ang="0">
                  <a:pos x="9" y="7"/>
                </a:cxn>
                <a:cxn ang="0">
                  <a:pos x="9" y="5"/>
                </a:cxn>
                <a:cxn ang="0">
                  <a:pos x="9" y="5"/>
                </a:cxn>
                <a:cxn ang="0">
                  <a:pos x="9" y="5"/>
                </a:cxn>
                <a:cxn ang="0">
                  <a:pos x="9" y="5"/>
                </a:cxn>
                <a:cxn ang="0">
                  <a:pos x="9" y="0"/>
                </a:cxn>
                <a:cxn ang="0">
                  <a:pos x="9" y="0"/>
                </a:cxn>
                <a:cxn ang="0">
                  <a:pos x="9" y="0"/>
                </a:cxn>
                <a:cxn ang="0">
                  <a:pos x="9" y="0"/>
                </a:cxn>
                <a:cxn ang="0">
                  <a:pos x="9" y="0"/>
                </a:cxn>
                <a:cxn ang="0">
                  <a:pos x="9" y="0"/>
                </a:cxn>
                <a:cxn ang="0">
                  <a:pos x="9" y="0"/>
                </a:cxn>
                <a:cxn ang="0">
                  <a:pos x="9" y="0"/>
                </a:cxn>
                <a:cxn ang="0">
                  <a:pos x="9" y="0"/>
                </a:cxn>
              </a:cxnLst>
              <a:rect l="0" t="0" r="r" b="b"/>
              <a:pathLst>
                <a:path w="9" h="21">
                  <a:moveTo>
                    <a:pt x="9" y="0"/>
                  </a:moveTo>
                  <a:lnTo>
                    <a:pt x="5" y="0"/>
                  </a:lnTo>
                  <a:lnTo>
                    <a:pt x="5" y="0"/>
                  </a:lnTo>
                  <a:lnTo>
                    <a:pt x="5" y="0"/>
                  </a:lnTo>
                  <a:lnTo>
                    <a:pt x="5" y="0"/>
                  </a:lnTo>
                  <a:lnTo>
                    <a:pt x="4" y="0"/>
                  </a:lnTo>
                  <a:lnTo>
                    <a:pt x="4" y="0"/>
                  </a:lnTo>
                  <a:lnTo>
                    <a:pt x="4" y="0"/>
                  </a:lnTo>
                  <a:lnTo>
                    <a:pt x="4" y="5"/>
                  </a:lnTo>
                  <a:lnTo>
                    <a:pt x="0" y="5"/>
                  </a:lnTo>
                  <a:lnTo>
                    <a:pt x="0" y="7"/>
                  </a:lnTo>
                  <a:lnTo>
                    <a:pt x="0" y="7"/>
                  </a:lnTo>
                  <a:lnTo>
                    <a:pt x="0" y="12"/>
                  </a:lnTo>
                  <a:lnTo>
                    <a:pt x="0" y="12"/>
                  </a:lnTo>
                  <a:lnTo>
                    <a:pt x="0" y="16"/>
                  </a:lnTo>
                  <a:lnTo>
                    <a:pt x="0" y="16"/>
                  </a:lnTo>
                  <a:lnTo>
                    <a:pt x="4" y="21"/>
                  </a:lnTo>
                  <a:lnTo>
                    <a:pt x="4" y="18"/>
                  </a:lnTo>
                  <a:lnTo>
                    <a:pt x="4" y="18"/>
                  </a:lnTo>
                  <a:lnTo>
                    <a:pt x="4" y="18"/>
                  </a:lnTo>
                  <a:lnTo>
                    <a:pt x="4" y="18"/>
                  </a:lnTo>
                  <a:lnTo>
                    <a:pt x="4" y="15"/>
                  </a:lnTo>
                  <a:lnTo>
                    <a:pt x="4" y="15"/>
                  </a:lnTo>
                  <a:lnTo>
                    <a:pt x="4" y="15"/>
                  </a:lnTo>
                  <a:lnTo>
                    <a:pt x="5" y="15"/>
                  </a:lnTo>
                  <a:lnTo>
                    <a:pt x="5" y="10"/>
                  </a:lnTo>
                  <a:lnTo>
                    <a:pt x="5" y="10"/>
                  </a:lnTo>
                  <a:lnTo>
                    <a:pt x="5" y="10"/>
                  </a:lnTo>
                  <a:lnTo>
                    <a:pt x="5" y="10"/>
                  </a:lnTo>
                  <a:lnTo>
                    <a:pt x="5" y="10"/>
                  </a:lnTo>
                  <a:lnTo>
                    <a:pt x="5" y="10"/>
                  </a:lnTo>
                  <a:lnTo>
                    <a:pt x="5" y="10"/>
                  </a:lnTo>
                  <a:lnTo>
                    <a:pt x="9" y="10"/>
                  </a:lnTo>
                  <a:lnTo>
                    <a:pt x="9" y="7"/>
                  </a:lnTo>
                  <a:lnTo>
                    <a:pt x="9" y="7"/>
                  </a:lnTo>
                  <a:lnTo>
                    <a:pt x="9" y="7"/>
                  </a:lnTo>
                  <a:lnTo>
                    <a:pt x="9" y="7"/>
                  </a:lnTo>
                  <a:lnTo>
                    <a:pt x="9" y="5"/>
                  </a:lnTo>
                  <a:lnTo>
                    <a:pt x="9" y="5"/>
                  </a:lnTo>
                  <a:lnTo>
                    <a:pt x="9" y="5"/>
                  </a:lnTo>
                  <a:lnTo>
                    <a:pt x="9" y="5"/>
                  </a:lnTo>
                  <a:lnTo>
                    <a:pt x="9" y="0"/>
                  </a:lnTo>
                  <a:lnTo>
                    <a:pt x="9" y="0"/>
                  </a:lnTo>
                  <a:lnTo>
                    <a:pt x="9" y="0"/>
                  </a:lnTo>
                  <a:lnTo>
                    <a:pt x="9" y="0"/>
                  </a:lnTo>
                  <a:lnTo>
                    <a:pt x="9" y="0"/>
                  </a:lnTo>
                  <a:lnTo>
                    <a:pt x="9" y="0"/>
                  </a:lnTo>
                  <a:lnTo>
                    <a:pt x="9" y="0"/>
                  </a:lnTo>
                  <a:lnTo>
                    <a:pt x="9" y="0"/>
                  </a:lnTo>
                  <a:lnTo>
                    <a:pt x="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7" name="Freeform 127"/>
            <p:cNvSpPr>
              <a:spLocks/>
            </p:cNvSpPr>
            <p:nvPr/>
          </p:nvSpPr>
          <p:spPr bwMode="auto">
            <a:xfrm>
              <a:off x="4524375" y="4756151"/>
              <a:ext cx="22225" cy="33338"/>
            </a:xfrm>
            <a:custGeom>
              <a:avLst/>
              <a:gdLst/>
              <a:ahLst/>
              <a:cxnLst>
                <a:cxn ang="0">
                  <a:pos x="14" y="0"/>
                </a:cxn>
                <a:cxn ang="0">
                  <a:pos x="11" y="0"/>
                </a:cxn>
                <a:cxn ang="0">
                  <a:pos x="11" y="0"/>
                </a:cxn>
                <a:cxn ang="0">
                  <a:pos x="11" y="0"/>
                </a:cxn>
                <a:cxn ang="0">
                  <a:pos x="11" y="0"/>
                </a:cxn>
                <a:cxn ang="0">
                  <a:pos x="6" y="0"/>
                </a:cxn>
                <a:cxn ang="0">
                  <a:pos x="6" y="0"/>
                </a:cxn>
                <a:cxn ang="0">
                  <a:pos x="6" y="0"/>
                </a:cxn>
                <a:cxn ang="0">
                  <a:pos x="6" y="4"/>
                </a:cxn>
                <a:cxn ang="0">
                  <a:pos x="5" y="4"/>
                </a:cxn>
                <a:cxn ang="0">
                  <a:pos x="5" y="6"/>
                </a:cxn>
                <a:cxn ang="0">
                  <a:pos x="5" y="6"/>
                </a:cxn>
                <a:cxn ang="0">
                  <a:pos x="5" y="11"/>
                </a:cxn>
                <a:cxn ang="0">
                  <a:pos x="5" y="11"/>
                </a:cxn>
                <a:cxn ang="0">
                  <a:pos x="5" y="16"/>
                </a:cxn>
                <a:cxn ang="0">
                  <a:pos x="5" y="16"/>
                </a:cxn>
                <a:cxn ang="0">
                  <a:pos x="9" y="21"/>
                </a:cxn>
                <a:cxn ang="0">
                  <a:pos x="6" y="18"/>
                </a:cxn>
                <a:cxn ang="0">
                  <a:pos x="6" y="18"/>
                </a:cxn>
                <a:cxn ang="0">
                  <a:pos x="6" y="18"/>
                </a:cxn>
                <a:cxn ang="0">
                  <a:pos x="6" y="18"/>
                </a:cxn>
                <a:cxn ang="0">
                  <a:pos x="3" y="16"/>
                </a:cxn>
                <a:cxn ang="0">
                  <a:pos x="3" y="16"/>
                </a:cxn>
                <a:cxn ang="0">
                  <a:pos x="3" y="16"/>
                </a:cxn>
                <a:cxn ang="0">
                  <a:pos x="3" y="16"/>
                </a:cxn>
                <a:cxn ang="0">
                  <a:pos x="0" y="11"/>
                </a:cxn>
                <a:cxn ang="0">
                  <a:pos x="0" y="11"/>
                </a:cxn>
                <a:cxn ang="0">
                  <a:pos x="0" y="11"/>
                </a:cxn>
                <a:cxn ang="0">
                  <a:pos x="0" y="11"/>
                </a:cxn>
                <a:cxn ang="0">
                  <a:pos x="0" y="9"/>
                </a:cxn>
                <a:cxn ang="0">
                  <a:pos x="0" y="9"/>
                </a:cxn>
                <a:cxn ang="0">
                  <a:pos x="0" y="9"/>
                </a:cxn>
                <a:cxn ang="0">
                  <a:pos x="0" y="9"/>
                </a:cxn>
                <a:cxn ang="0">
                  <a:pos x="0" y="6"/>
                </a:cxn>
                <a:cxn ang="0">
                  <a:pos x="0" y="6"/>
                </a:cxn>
                <a:cxn ang="0">
                  <a:pos x="0" y="6"/>
                </a:cxn>
                <a:cxn ang="0">
                  <a:pos x="0" y="6"/>
                </a:cxn>
                <a:cxn ang="0">
                  <a:pos x="0" y="3"/>
                </a:cxn>
                <a:cxn ang="0">
                  <a:pos x="0" y="3"/>
                </a:cxn>
                <a:cxn ang="0">
                  <a:pos x="0" y="3"/>
                </a:cxn>
                <a:cxn ang="0">
                  <a:pos x="1" y="3"/>
                </a:cxn>
                <a:cxn ang="0">
                  <a:pos x="1" y="0"/>
                </a:cxn>
                <a:cxn ang="0">
                  <a:pos x="1" y="0"/>
                </a:cxn>
                <a:cxn ang="0">
                  <a:pos x="1" y="0"/>
                </a:cxn>
                <a:cxn ang="0">
                  <a:pos x="5" y="0"/>
                </a:cxn>
                <a:cxn ang="0">
                  <a:pos x="5" y="0"/>
                </a:cxn>
                <a:cxn ang="0">
                  <a:pos x="8" y="0"/>
                </a:cxn>
                <a:cxn ang="0">
                  <a:pos x="9" y="0"/>
                </a:cxn>
                <a:cxn ang="0">
                  <a:pos x="14" y="0"/>
                </a:cxn>
                <a:cxn ang="0">
                  <a:pos x="14" y="0"/>
                </a:cxn>
              </a:cxnLst>
              <a:rect l="0" t="0" r="r" b="b"/>
              <a:pathLst>
                <a:path w="14" h="21">
                  <a:moveTo>
                    <a:pt x="14" y="0"/>
                  </a:moveTo>
                  <a:lnTo>
                    <a:pt x="11" y="0"/>
                  </a:lnTo>
                  <a:lnTo>
                    <a:pt x="11" y="0"/>
                  </a:lnTo>
                  <a:lnTo>
                    <a:pt x="11" y="0"/>
                  </a:lnTo>
                  <a:lnTo>
                    <a:pt x="11" y="0"/>
                  </a:lnTo>
                  <a:lnTo>
                    <a:pt x="6" y="0"/>
                  </a:lnTo>
                  <a:lnTo>
                    <a:pt x="6" y="0"/>
                  </a:lnTo>
                  <a:lnTo>
                    <a:pt x="6" y="0"/>
                  </a:lnTo>
                  <a:lnTo>
                    <a:pt x="6" y="4"/>
                  </a:lnTo>
                  <a:lnTo>
                    <a:pt x="5" y="4"/>
                  </a:lnTo>
                  <a:lnTo>
                    <a:pt x="5" y="6"/>
                  </a:lnTo>
                  <a:lnTo>
                    <a:pt x="5" y="6"/>
                  </a:lnTo>
                  <a:lnTo>
                    <a:pt x="5" y="11"/>
                  </a:lnTo>
                  <a:lnTo>
                    <a:pt x="5" y="11"/>
                  </a:lnTo>
                  <a:lnTo>
                    <a:pt x="5" y="16"/>
                  </a:lnTo>
                  <a:lnTo>
                    <a:pt x="5" y="16"/>
                  </a:lnTo>
                  <a:lnTo>
                    <a:pt x="9" y="21"/>
                  </a:lnTo>
                  <a:lnTo>
                    <a:pt x="6" y="18"/>
                  </a:lnTo>
                  <a:lnTo>
                    <a:pt x="6" y="18"/>
                  </a:lnTo>
                  <a:lnTo>
                    <a:pt x="6" y="18"/>
                  </a:lnTo>
                  <a:lnTo>
                    <a:pt x="6" y="18"/>
                  </a:lnTo>
                  <a:lnTo>
                    <a:pt x="3" y="16"/>
                  </a:lnTo>
                  <a:lnTo>
                    <a:pt x="3" y="16"/>
                  </a:lnTo>
                  <a:lnTo>
                    <a:pt x="3" y="16"/>
                  </a:lnTo>
                  <a:lnTo>
                    <a:pt x="3" y="16"/>
                  </a:lnTo>
                  <a:lnTo>
                    <a:pt x="0" y="11"/>
                  </a:lnTo>
                  <a:lnTo>
                    <a:pt x="0" y="11"/>
                  </a:lnTo>
                  <a:lnTo>
                    <a:pt x="0" y="11"/>
                  </a:lnTo>
                  <a:lnTo>
                    <a:pt x="0" y="11"/>
                  </a:lnTo>
                  <a:lnTo>
                    <a:pt x="0" y="9"/>
                  </a:lnTo>
                  <a:lnTo>
                    <a:pt x="0" y="9"/>
                  </a:lnTo>
                  <a:lnTo>
                    <a:pt x="0" y="9"/>
                  </a:lnTo>
                  <a:lnTo>
                    <a:pt x="0" y="9"/>
                  </a:lnTo>
                  <a:lnTo>
                    <a:pt x="0" y="6"/>
                  </a:lnTo>
                  <a:lnTo>
                    <a:pt x="0" y="6"/>
                  </a:lnTo>
                  <a:lnTo>
                    <a:pt x="0" y="6"/>
                  </a:lnTo>
                  <a:lnTo>
                    <a:pt x="0" y="6"/>
                  </a:lnTo>
                  <a:lnTo>
                    <a:pt x="0" y="3"/>
                  </a:lnTo>
                  <a:lnTo>
                    <a:pt x="0" y="3"/>
                  </a:lnTo>
                  <a:lnTo>
                    <a:pt x="0" y="3"/>
                  </a:lnTo>
                  <a:lnTo>
                    <a:pt x="1" y="3"/>
                  </a:lnTo>
                  <a:lnTo>
                    <a:pt x="1" y="0"/>
                  </a:lnTo>
                  <a:lnTo>
                    <a:pt x="1" y="0"/>
                  </a:lnTo>
                  <a:lnTo>
                    <a:pt x="1" y="0"/>
                  </a:lnTo>
                  <a:lnTo>
                    <a:pt x="5" y="0"/>
                  </a:lnTo>
                  <a:lnTo>
                    <a:pt x="5" y="0"/>
                  </a:lnTo>
                  <a:lnTo>
                    <a:pt x="8" y="0"/>
                  </a:lnTo>
                  <a:lnTo>
                    <a:pt x="9" y="0"/>
                  </a:lnTo>
                  <a:lnTo>
                    <a:pt x="14" y="0"/>
                  </a:lnTo>
                  <a:lnTo>
                    <a:pt x="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8" name="Freeform 128"/>
            <p:cNvSpPr>
              <a:spLocks/>
            </p:cNvSpPr>
            <p:nvPr/>
          </p:nvSpPr>
          <p:spPr bwMode="auto">
            <a:xfrm>
              <a:off x="4183063" y="4467226"/>
              <a:ext cx="273050" cy="150813"/>
            </a:xfrm>
            <a:custGeom>
              <a:avLst/>
              <a:gdLst/>
              <a:ahLst/>
              <a:cxnLst>
                <a:cxn ang="0">
                  <a:pos x="15" y="3"/>
                </a:cxn>
                <a:cxn ang="0">
                  <a:pos x="21" y="6"/>
                </a:cxn>
                <a:cxn ang="0">
                  <a:pos x="34" y="14"/>
                </a:cxn>
                <a:cxn ang="0">
                  <a:pos x="54" y="24"/>
                </a:cxn>
                <a:cxn ang="0">
                  <a:pos x="77" y="37"/>
                </a:cxn>
                <a:cxn ang="0">
                  <a:pos x="103" y="47"/>
                </a:cxn>
                <a:cxn ang="0">
                  <a:pos x="128" y="60"/>
                </a:cxn>
                <a:cxn ang="0">
                  <a:pos x="156" y="68"/>
                </a:cxn>
                <a:cxn ang="0">
                  <a:pos x="170" y="73"/>
                </a:cxn>
                <a:cxn ang="0">
                  <a:pos x="170" y="73"/>
                </a:cxn>
                <a:cxn ang="0">
                  <a:pos x="170" y="77"/>
                </a:cxn>
                <a:cxn ang="0">
                  <a:pos x="170" y="83"/>
                </a:cxn>
                <a:cxn ang="0">
                  <a:pos x="167" y="88"/>
                </a:cxn>
                <a:cxn ang="0">
                  <a:pos x="164" y="90"/>
                </a:cxn>
                <a:cxn ang="0">
                  <a:pos x="159" y="95"/>
                </a:cxn>
                <a:cxn ang="0">
                  <a:pos x="149" y="93"/>
                </a:cxn>
                <a:cxn ang="0">
                  <a:pos x="141" y="90"/>
                </a:cxn>
                <a:cxn ang="0">
                  <a:pos x="136" y="88"/>
                </a:cxn>
                <a:cxn ang="0">
                  <a:pos x="128" y="83"/>
                </a:cxn>
                <a:cxn ang="0">
                  <a:pos x="116" y="78"/>
                </a:cxn>
                <a:cxn ang="0">
                  <a:pos x="101" y="73"/>
                </a:cxn>
                <a:cxn ang="0">
                  <a:pos x="83" y="63"/>
                </a:cxn>
                <a:cxn ang="0">
                  <a:pos x="69" y="50"/>
                </a:cxn>
                <a:cxn ang="0">
                  <a:pos x="49" y="37"/>
                </a:cxn>
                <a:cxn ang="0">
                  <a:pos x="38" y="29"/>
                </a:cxn>
                <a:cxn ang="0">
                  <a:pos x="36" y="26"/>
                </a:cxn>
                <a:cxn ang="0">
                  <a:pos x="31" y="21"/>
                </a:cxn>
                <a:cxn ang="0">
                  <a:pos x="24" y="18"/>
                </a:cxn>
                <a:cxn ang="0">
                  <a:pos x="20" y="13"/>
                </a:cxn>
                <a:cxn ang="0">
                  <a:pos x="10" y="8"/>
                </a:cxn>
                <a:cxn ang="0">
                  <a:pos x="5" y="6"/>
                </a:cxn>
                <a:cxn ang="0">
                  <a:pos x="0" y="6"/>
                </a:cxn>
                <a:cxn ang="0">
                  <a:pos x="0" y="4"/>
                </a:cxn>
                <a:cxn ang="0">
                  <a:pos x="0" y="4"/>
                </a:cxn>
                <a:cxn ang="0">
                  <a:pos x="0" y="3"/>
                </a:cxn>
                <a:cxn ang="0">
                  <a:pos x="0" y="3"/>
                </a:cxn>
                <a:cxn ang="0">
                  <a:pos x="1" y="0"/>
                </a:cxn>
                <a:cxn ang="0">
                  <a:pos x="1" y="0"/>
                </a:cxn>
                <a:cxn ang="0">
                  <a:pos x="6" y="0"/>
                </a:cxn>
                <a:cxn ang="0">
                  <a:pos x="10" y="0"/>
                </a:cxn>
                <a:cxn ang="0">
                  <a:pos x="15" y="3"/>
                </a:cxn>
              </a:cxnLst>
              <a:rect l="0" t="0" r="r" b="b"/>
              <a:pathLst>
                <a:path w="172" h="95">
                  <a:moveTo>
                    <a:pt x="15" y="3"/>
                  </a:moveTo>
                  <a:lnTo>
                    <a:pt x="15" y="3"/>
                  </a:lnTo>
                  <a:lnTo>
                    <a:pt x="16" y="4"/>
                  </a:lnTo>
                  <a:lnTo>
                    <a:pt x="21" y="6"/>
                  </a:lnTo>
                  <a:lnTo>
                    <a:pt x="28" y="11"/>
                  </a:lnTo>
                  <a:lnTo>
                    <a:pt x="34" y="14"/>
                  </a:lnTo>
                  <a:lnTo>
                    <a:pt x="44" y="19"/>
                  </a:lnTo>
                  <a:lnTo>
                    <a:pt x="54" y="24"/>
                  </a:lnTo>
                  <a:lnTo>
                    <a:pt x="67" y="32"/>
                  </a:lnTo>
                  <a:lnTo>
                    <a:pt x="77" y="37"/>
                  </a:lnTo>
                  <a:lnTo>
                    <a:pt x="90" y="42"/>
                  </a:lnTo>
                  <a:lnTo>
                    <a:pt x="103" y="47"/>
                  </a:lnTo>
                  <a:lnTo>
                    <a:pt x="118" y="55"/>
                  </a:lnTo>
                  <a:lnTo>
                    <a:pt x="128" y="60"/>
                  </a:lnTo>
                  <a:lnTo>
                    <a:pt x="142" y="65"/>
                  </a:lnTo>
                  <a:lnTo>
                    <a:pt x="156" y="68"/>
                  </a:lnTo>
                  <a:lnTo>
                    <a:pt x="170" y="73"/>
                  </a:lnTo>
                  <a:lnTo>
                    <a:pt x="170" y="73"/>
                  </a:lnTo>
                  <a:lnTo>
                    <a:pt x="170" y="73"/>
                  </a:lnTo>
                  <a:lnTo>
                    <a:pt x="170" y="73"/>
                  </a:lnTo>
                  <a:lnTo>
                    <a:pt x="170" y="77"/>
                  </a:lnTo>
                  <a:lnTo>
                    <a:pt x="170" y="77"/>
                  </a:lnTo>
                  <a:lnTo>
                    <a:pt x="170" y="82"/>
                  </a:lnTo>
                  <a:lnTo>
                    <a:pt x="170" y="83"/>
                  </a:lnTo>
                  <a:lnTo>
                    <a:pt x="172" y="88"/>
                  </a:lnTo>
                  <a:lnTo>
                    <a:pt x="167" y="88"/>
                  </a:lnTo>
                  <a:lnTo>
                    <a:pt x="167" y="90"/>
                  </a:lnTo>
                  <a:lnTo>
                    <a:pt x="164" y="90"/>
                  </a:lnTo>
                  <a:lnTo>
                    <a:pt x="164" y="95"/>
                  </a:lnTo>
                  <a:lnTo>
                    <a:pt x="159" y="95"/>
                  </a:lnTo>
                  <a:lnTo>
                    <a:pt x="156" y="95"/>
                  </a:lnTo>
                  <a:lnTo>
                    <a:pt x="149" y="93"/>
                  </a:lnTo>
                  <a:lnTo>
                    <a:pt x="144" y="93"/>
                  </a:lnTo>
                  <a:lnTo>
                    <a:pt x="141" y="90"/>
                  </a:lnTo>
                  <a:lnTo>
                    <a:pt x="141" y="90"/>
                  </a:lnTo>
                  <a:lnTo>
                    <a:pt x="136" y="88"/>
                  </a:lnTo>
                  <a:lnTo>
                    <a:pt x="134" y="88"/>
                  </a:lnTo>
                  <a:lnTo>
                    <a:pt x="128" y="83"/>
                  </a:lnTo>
                  <a:lnTo>
                    <a:pt x="123" y="83"/>
                  </a:lnTo>
                  <a:lnTo>
                    <a:pt x="116" y="78"/>
                  </a:lnTo>
                  <a:lnTo>
                    <a:pt x="111" y="78"/>
                  </a:lnTo>
                  <a:lnTo>
                    <a:pt x="101" y="73"/>
                  </a:lnTo>
                  <a:lnTo>
                    <a:pt x="93" y="68"/>
                  </a:lnTo>
                  <a:lnTo>
                    <a:pt x="83" y="63"/>
                  </a:lnTo>
                  <a:lnTo>
                    <a:pt x="79" y="59"/>
                  </a:lnTo>
                  <a:lnTo>
                    <a:pt x="69" y="50"/>
                  </a:lnTo>
                  <a:lnTo>
                    <a:pt x="59" y="45"/>
                  </a:lnTo>
                  <a:lnTo>
                    <a:pt x="49" y="37"/>
                  </a:lnTo>
                  <a:lnTo>
                    <a:pt x="41" y="32"/>
                  </a:lnTo>
                  <a:lnTo>
                    <a:pt x="38" y="29"/>
                  </a:lnTo>
                  <a:lnTo>
                    <a:pt x="38" y="29"/>
                  </a:lnTo>
                  <a:lnTo>
                    <a:pt x="36" y="26"/>
                  </a:lnTo>
                  <a:lnTo>
                    <a:pt x="36" y="26"/>
                  </a:lnTo>
                  <a:lnTo>
                    <a:pt x="31" y="21"/>
                  </a:lnTo>
                  <a:lnTo>
                    <a:pt x="29" y="21"/>
                  </a:lnTo>
                  <a:lnTo>
                    <a:pt x="24" y="18"/>
                  </a:lnTo>
                  <a:lnTo>
                    <a:pt x="24" y="18"/>
                  </a:lnTo>
                  <a:lnTo>
                    <a:pt x="20" y="13"/>
                  </a:lnTo>
                  <a:lnTo>
                    <a:pt x="15" y="13"/>
                  </a:lnTo>
                  <a:lnTo>
                    <a:pt x="10" y="8"/>
                  </a:lnTo>
                  <a:lnTo>
                    <a:pt x="10" y="8"/>
                  </a:lnTo>
                  <a:lnTo>
                    <a:pt x="5" y="6"/>
                  </a:lnTo>
                  <a:lnTo>
                    <a:pt x="5" y="6"/>
                  </a:lnTo>
                  <a:lnTo>
                    <a:pt x="0" y="6"/>
                  </a:lnTo>
                  <a:lnTo>
                    <a:pt x="0" y="8"/>
                  </a:lnTo>
                  <a:lnTo>
                    <a:pt x="0" y="4"/>
                  </a:lnTo>
                  <a:lnTo>
                    <a:pt x="0" y="4"/>
                  </a:lnTo>
                  <a:lnTo>
                    <a:pt x="0" y="4"/>
                  </a:lnTo>
                  <a:lnTo>
                    <a:pt x="0" y="4"/>
                  </a:lnTo>
                  <a:lnTo>
                    <a:pt x="0" y="3"/>
                  </a:lnTo>
                  <a:lnTo>
                    <a:pt x="0" y="3"/>
                  </a:lnTo>
                  <a:lnTo>
                    <a:pt x="0" y="3"/>
                  </a:lnTo>
                  <a:lnTo>
                    <a:pt x="1" y="3"/>
                  </a:lnTo>
                  <a:lnTo>
                    <a:pt x="1" y="0"/>
                  </a:lnTo>
                  <a:lnTo>
                    <a:pt x="1" y="0"/>
                  </a:lnTo>
                  <a:lnTo>
                    <a:pt x="1" y="0"/>
                  </a:lnTo>
                  <a:lnTo>
                    <a:pt x="6" y="0"/>
                  </a:lnTo>
                  <a:lnTo>
                    <a:pt x="6" y="0"/>
                  </a:lnTo>
                  <a:lnTo>
                    <a:pt x="10" y="0"/>
                  </a:lnTo>
                  <a:lnTo>
                    <a:pt x="10" y="0"/>
                  </a:lnTo>
                  <a:lnTo>
                    <a:pt x="15" y="3"/>
                  </a:lnTo>
                  <a:lnTo>
                    <a:pt x="1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9" name="Freeform 129"/>
            <p:cNvSpPr>
              <a:spLocks/>
            </p:cNvSpPr>
            <p:nvPr/>
          </p:nvSpPr>
          <p:spPr bwMode="auto">
            <a:xfrm>
              <a:off x="4524375" y="4416426"/>
              <a:ext cx="134938" cy="158750"/>
            </a:xfrm>
            <a:custGeom>
              <a:avLst/>
              <a:gdLst/>
              <a:ahLst/>
              <a:cxnLst>
                <a:cxn ang="0">
                  <a:pos x="34" y="76"/>
                </a:cxn>
                <a:cxn ang="0">
                  <a:pos x="34" y="69"/>
                </a:cxn>
                <a:cxn ang="0">
                  <a:pos x="34" y="63"/>
                </a:cxn>
                <a:cxn ang="0">
                  <a:pos x="37" y="53"/>
                </a:cxn>
                <a:cxn ang="0">
                  <a:pos x="42" y="41"/>
                </a:cxn>
                <a:cxn ang="0">
                  <a:pos x="52" y="32"/>
                </a:cxn>
                <a:cxn ang="0">
                  <a:pos x="62" y="23"/>
                </a:cxn>
                <a:cxn ang="0">
                  <a:pos x="75" y="22"/>
                </a:cxn>
                <a:cxn ang="0">
                  <a:pos x="83" y="22"/>
                </a:cxn>
                <a:cxn ang="0">
                  <a:pos x="83" y="22"/>
                </a:cxn>
                <a:cxn ang="0">
                  <a:pos x="82" y="18"/>
                </a:cxn>
                <a:cxn ang="0">
                  <a:pos x="82" y="18"/>
                </a:cxn>
                <a:cxn ang="0">
                  <a:pos x="77" y="14"/>
                </a:cxn>
                <a:cxn ang="0">
                  <a:pos x="77" y="10"/>
                </a:cxn>
                <a:cxn ang="0">
                  <a:pos x="72" y="5"/>
                </a:cxn>
                <a:cxn ang="0">
                  <a:pos x="68" y="0"/>
                </a:cxn>
                <a:cxn ang="0">
                  <a:pos x="39" y="0"/>
                </a:cxn>
                <a:cxn ang="0">
                  <a:pos x="36" y="2"/>
                </a:cxn>
                <a:cxn ang="0">
                  <a:pos x="34" y="10"/>
                </a:cxn>
                <a:cxn ang="0">
                  <a:pos x="29" y="23"/>
                </a:cxn>
                <a:cxn ang="0">
                  <a:pos x="26" y="38"/>
                </a:cxn>
                <a:cxn ang="0">
                  <a:pos x="18" y="51"/>
                </a:cxn>
                <a:cxn ang="0">
                  <a:pos x="13" y="66"/>
                </a:cxn>
                <a:cxn ang="0">
                  <a:pos x="5" y="77"/>
                </a:cxn>
                <a:cxn ang="0">
                  <a:pos x="0" y="89"/>
                </a:cxn>
                <a:cxn ang="0">
                  <a:pos x="0" y="87"/>
                </a:cxn>
                <a:cxn ang="0">
                  <a:pos x="1" y="87"/>
                </a:cxn>
                <a:cxn ang="0">
                  <a:pos x="5" y="87"/>
                </a:cxn>
                <a:cxn ang="0">
                  <a:pos x="9" y="87"/>
                </a:cxn>
                <a:cxn ang="0">
                  <a:pos x="14" y="87"/>
                </a:cxn>
                <a:cxn ang="0">
                  <a:pos x="19" y="91"/>
                </a:cxn>
                <a:cxn ang="0">
                  <a:pos x="24" y="94"/>
                </a:cxn>
                <a:cxn ang="0">
                  <a:pos x="29" y="100"/>
                </a:cxn>
                <a:cxn ang="0">
                  <a:pos x="34" y="79"/>
                </a:cxn>
              </a:cxnLst>
              <a:rect l="0" t="0" r="r" b="b"/>
              <a:pathLst>
                <a:path w="85" h="100">
                  <a:moveTo>
                    <a:pt x="34" y="79"/>
                  </a:moveTo>
                  <a:lnTo>
                    <a:pt x="34" y="76"/>
                  </a:lnTo>
                  <a:lnTo>
                    <a:pt x="34" y="74"/>
                  </a:lnTo>
                  <a:lnTo>
                    <a:pt x="34" y="69"/>
                  </a:lnTo>
                  <a:lnTo>
                    <a:pt x="34" y="68"/>
                  </a:lnTo>
                  <a:lnTo>
                    <a:pt x="34" y="63"/>
                  </a:lnTo>
                  <a:lnTo>
                    <a:pt x="37" y="58"/>
                  </a:lnTo>
                  <a:lnTo>
                    <a:pt x="37" y="53"/>
                  </a:lnTo>
                  <a:lnTo>
                    <a:pt x="42" y="48"/>
                  </a:lnTo>
                  <a:lnTo>
                    <a:pt x="42" y="41"/>
                  </a:lnTo>
                  <a:lnTo>
                    <a:pt x="47" y="36"/>
                  </a:lnTo>
                  <a:lnTo>
                    <a:pt x="52" y="32"/>
                  </a:lnTo>
                  <a:lnTo>
                    <a:pt x="57" y="28"/>
                  </a:lnTo>
                  <a:lnTo>
                    <a:pt x="62" y="23"/>
                  </a:lnTo>
                  <a:lnTo>
                    <a:pt x="68" y="22"/>
                  </a:lnTo>
                  <a:lnTo>
                    <a:pt x="75" y="22"/>
                  </a:lnTo>
                  <a:lnTo>
                    <a:pt x="85" y="25"/>
                  </a:lnTo>
                  <a:lnTo>
                    <a:pt x="83" y="22"/>
                  </a:lnTo>
                  <a:lnTo>
                    <a:pt x="83" y="22"/>
                  </a:lnTo>
                  <a:lnTo>
                    <a:pt x="83" y="22"/>
                  </a:lnTo>
                  <a:lnTo>
                    <a:pt x="83" y="22"/>
                  </a:lnTo>
                  <a:lnTo>
                    <a:pt x="82" y="18"/>
                  </a:lnTo>
                  <a:lnTo>
                    <a:pt x="82" y="18"/>
                  </a:lnTo>
                  <a:lnTo>
                    <a:pt x="82" y="18"/>
                  </a:lnTo>
                  <a:lnTo>
                    <a:pt x="82" y="18"/>
                  </a:lnTo>
                  <a:lnTo>
                    <a:pt x="77" y="14"/>
                  </a:lnTo>
                  <a:lnTo>
                    <a:pt x="77" y="14"/>
                  </a:lnTo>
                  <a:lnTo>
                    <a:pt x="77" y="10"/>
                  </a:lnTo>
                  <a:lnTo>
                    <a:pt x="77" y="10"/>
                  </a:lnTo>
                  <a:lnTo>
                    <a:pt x="72" y="5"/>
                  </a:lnTo>
                  <a:lnTo>
                    <a:pt x="72" y="5"/>
                  </a:lnTo>
                  <a:lnTo>
                    <a:pt x="68" y="0"/>
                  </a:lnTo>
                  <a:lnTo>
                    <a:pt x="68" y="0"/>
                  </a:lnTo>
                  <a:lnTo>
                    <a:pt x="39" y="0"/>
                  </a:lnTo>
                  <a:lnTo>
                    <a:pt x="36" y="0"/>
                  </a:lnTo>
                  <a:lnTo>
                    <a:pt x="36" y="2"/>
                  </a:lnTo>
                  <a:lnTo>
                    <a:pt x="34" y="5"/>
                  </a:lnTo>
                  <a:lnTo>
                    <a:pt x="34" y="10"/>
                  </a:lnTo>
                  <a:lnTo>
                    <a:pt x="29" y="15"/>
                  </a:lnTo>
                  <a:lnTo>
                    <a:pt x="29" y="23"/>
                  </a:lnTo>
                  <a:lnTo>
                    <a:pt x="26" y="28"/>
                  </a:lnTo>
                  <a:lnTo>
                    <a:pt x="26" y="38"/>
                  </a:lnTo>
                  <a:lnTo>
                    <a:pt x="21" y="43"/>
                  </a:lnTo>
                  <a:lnTo>
                    <a:pt x="18" y="51"/>
                  </a:lnTo>
                  <a:lnTo>
                    <a:pt x="13" y="56"/>
                  </a:lnTo>
                  <a:lnTo>
                    <a:pt x="13" y="66"/>
                  </a:lnTo>
                  <a:lnTo>
                    <a:pt x="8" y="71"/>
                  </a:lnTo>
                  <a:lnTo>
                    <a:pt x="5" y="77"/>
                  </a:lnTo>
                  <a:lnTo>
                    <a:pt x="0" y="82"/>
                  </a:lnTo>
                  <a:lnTo>
                    <a:pt x="0" y="89"/>
                  </a:lnTo>
                  <a:lnTo>
                    <a:pt x="0" y="87"/>
                  </a:lnTo>
                  <a:lnTo>
                    <a:pt x="0" y="87"/>
                  </a:lnTo>
                  <a:lnTo>
                    <a:pt x="0" y="87"/>
                  </a:lnTo>
                  <a:lnTo>
                    <a:pt x="1" y="87"/>
                  </a:lnTo>
                  <a:lnTo>
                    <a:pt x="1" y="87"/>
                  </a:lnTo>
                  <a:lnTo>
                    <a:pt x="5" y="87"/>
                  </a:lnTo>
                  <a:lnTo>
                    <a:pt x="5" y="87"/>
                  </a:lnTo>
                  <a:lnTo>
                    <a:pt x="9" y="87"/>
                  </a:lnTo>
                  <a:lnTo>
                    <a:pt x="9" y="87"/>
                  </a:lnTo>
                  <a:lnTo>
                    <a:pt x="14" y="87"/>
                  </a:lnTo>
                  <a:lnTo>
                    <a:pt x="14" y="87"/>
                  </a:lnTo>
                  <a:lnTo>
                    <a:pt x="19" y="91"/>
                  </a:lnTo>
                  <a:lnTo>
                    <a:pt x="19" y="91"/>
                  </a:lnTo>
                  <a:lnTo>
                    <a:pt x="24" y="94"/>
                  </a:lnTo>
                  <a:lnTo>
                    <a:pt x="24" y="95"/>
                  </a:lnTo>
                  <a:lnTo>
                    <a:pt x="29" y="100"/>
                  </a:lnTo>
                  <a:lnTo>
                    <a:pt x="34" y="79"/>
                  </a:lnTo>
                  <a:lnTo>
                    <a:pt x="34"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0" name="Freeform 130"/>
            <p:cNvSpPr>
              <a:spLocks/>
            </p:cNvSpPr>
            <p:nvPr/>
          </p:nvSpPr>
          <p:spPr bwMode="auto">
            <a:xfrm>
              <a:off x="4419600" y="4525963"/>
              <a:ext cx="150813" cy="96838"/>
            </a:xfrm>
            <a:custGeom>
              <a:avLst/>
              <a:gdLst/>
              <a:ahLst/>
              <a:cxnLst>
                <a:cxn ang="0">
                  <a:pos x="16" y="31"/>
                </a:cxn>
                <a:cxn ang="0">
                  <a:pos x="16" y="31"/>
                </a:cxn>
                <a:cxn ang="0">
                  <a:pos x="18" y="31"/>
                </a:cxn>
                <a:cxn ang="0">
                  <a:pos x="25" y="31"/>
                </a:cxn>
                <a:cxn ang="0">
                  <a:pos x="30" y="35"/>
                </a:cxn>
                <a:cxn ang="0">
                  <a:pos x="39" y="35"/>
                </a:cxn>
                <a:cxn ang="0">
                  <a:pos x="46" y="31"/>
                </a:cxn>
                <a:cxn ang="0">
                  <a:pos x="56" y="31"/>
                </a:cxn>
                <a:cxn ang="0">
                  <a:pos x="61" y="28"/>
                </a:cxn>
                <a:cxn ang="0">
                  <a:pos x="61" y="28"/>
                </a:cxn>
                <a:cxn ang="0">
                  <a:pos x="61" y="25"/>
                </a:cxn>
                <a:cxn ang="0">
                  <a:pos x="61" y="25"/>
                </a:cxn>
                <a:cxn ang="0">
                  <a:pos x="64" y="20"/>
                </a:cxn>
                <a:cxn ang="0">
                  <a:pos x="64" y="13"/>
                </a:cxn>
                <a:cxn ang="0">
                  <a:pos x="69" y="8"/>
                </a:cxn>
                <a:cxn ang="0">
                  <a:pos x="75" y="0"/>
                </a:cxn>
                <a:cxn ang="0">
                  <a:pos x="95" y="15"/>
                </a:cxn>
                <a:cxn ang="0">
                  <a:pos x="92" y="15"/>
                </a:cxn>
                <a:cxn ang="0">
                  <a:pos x="92" y="20"/>
                </a:cxn>
                <a:cxn ang="0">
                  <a:pos x="90" y="28"/>
                </a:cxn>
                <a:cxn ang="0">
                  <a:pos x="90" y="38"/>
                </a:cxn>
                <a:cxn ang="0">
                  <a:pos x="85" y="43"/>
                </a:cxn>
                <a:cxn ang="0">
                  <a:pos x="82" y="53"/>
                </a:cxn>
                <a:cxn ang="0">
                  <a:pos x="77" y="58"/>
                </a:cxn>
                <a:cxn ang="0">
                  <a:pos x="75" y="61"/>
                </a:cxn>
                <a:cxn ang="0">
                  <a:pos x="72" y="61"/>
                </a:cxn>
                <a:cxn ang="0">
                  <a:pos x="67" y="61"/>
                </a:cxn>
                <a:cxn ang="0">
                  <a:pos x="57" y="61"/>
                </a:cxn>
                <a:cxn ang="0">
                  <a:pos x="48" y="61"/>
                </a:cxn>
                <a:cxn ang="0">
                  <a:pos x="33" y="59"/>
                </a:cxn>
                <a:cxn ang="0">
                  <a:pos x="23" y="59"/>
                </a:cxn>
                <a:cxn ang="0">
                  <a:pos x="10" y="56"/>
                </a:cxn>
                <a:cxn ang="0">
                  <a:pos x="0" y="56"/>
                </a:cxn>
                <a:cxn ang="0">
                  <a:pos x="16" y="31"/>
                </a:cxn>
              </a:cxnLst>
              <a:rect l="0" t="0" r="r" b="b"/>
              <a:pathLst>
                <a:path w="95" h="61">
                  <a:moveTo>
                    <a:pt x="16" y="31"/>
                  </a:moveTo>
                  <a:lnTo>
                    <a:pt x="16" y="31"/>
                  </a:lnTo>
                  <a:lnTo>
                    <a:pt x="16" y="31"/>
                  </a:lnTo>
                  <a:lnTo>
                    <a:pt x="16" y="31"/>
                  </a:lnTo>
                  <a:lnTo>
                    <a:pt x="18" y="31"/>
                  </a:lnTo>
                  <a:lnTo>
                    <a:pt x="18" y="31"/>
                  </a:lnTo>
                  <a:lnTo>
                    <a:pt x="23" y="31"/>
                  </a:lnTo>
                  <a:lnTo>
                    <a:pt x="25" y="31"/>
                  </a:lnTo>
                  <a:lnTo>
                    <a:pt x="30" y="35"/>
                  </a:lnTo>
                  <a:lnTo>
                    <a:pt x="30" y="35"/>
                  </a:lnTo>
                  <a:lnTo>
                    <a:pt x="34" y="35"/>
                  </a:lnTo>
                  <a:lnTo>
                    <a:pt x="39" y="35"/>
                  </a:lnTo>
                  <a:lnTo>
                    <a:pt x="44" y="35"/>
                  </a:lnTo>
                  <a:lnTo>
                    <a:pt x="46" y="31"/>
                  </a:lnTo>
                  <a:lnTo>
                    <a:pt x="51" y="31"/>
                  </a:lnTo>
                  <a:lnTo>
                    <a:pt x="56" y="31"/>
                  </a:lnTo>
                  <a:lnTo>
                    <a:pt x="61" y="31"/>
                  </a:lnTo>
                  <a:lnTo>
                    <a:pt x="61" y="28"/>
                  </a:lnTo>
                  <a:lnTo>
                    <a:pt x="61" y="28"/>
                  </a:lnTo>
                  <a:lnTo>
                    <a:pt x="61" y="28"/>
                  </a:lnTo>
                  <a:lnTo>
                    <a:pt x="61" y="28"/>
                  </a:lnTo>
                  <a:lnTo>
                    <a:pt x="61" y="25"/>
                  </a:lnTo>
                  <a:lnTo>
                    <a:pt x="61" y="25"/>
                  </a:lnTo>
                  <a:lnTo>
                    <a:pt x="61" y="25"/>
                  </a:lnTo>
                  <a:lnTo>
                    <a:pt x="64" y="25"/>
                  </a:lnTo>
                  <a:lnTo>
                    <a:pt x="64" y="20"/>
                  </a:lnTo>
                  <a:lnTo>
                    <a:pt x="64" y="18"/>
                  </a:lnTo>
                  <a:lnTo>
                    <a:pt x="64" y="13"/>
                  </a:lnTo>
                  <a:lnTo>
                    <a:pt x="69" y="13"/>
                  </a:lnTo>
                  <a:lnTo>
                    <a:pt x="69" y="8"/>
                  </a:lnTo>
                  <a:lnTo>
                    <a:pt x="74" y="5"/>
                  </a:lnTo>
                  <a:lnTo>
                    <a:pt x="75" y="0"/>
                  </a:lnTo>
                  <a:lnTo>
                    <a:pt x="80" y="0"/>
                  </a:lnTo>
                  <a:lnTo>
                    <a:pt x="95" y="15"/>
                  </a:lnTo>
                  <a:lnTo>
                    <a:pt x="92" y="15"/>
                  </a:lnTo>
                  <a:lnTo>
                    <a:pt x="92" y="15"/>
                  </a:lnTo>
                  <a:lnTo>
                    <a:pt x="92" y="15"/>
                  </a:lnTo>
                  <a:lnTo>
                    <a:pt x="92" y="20"/>
                  </a:lnTo>
                  <a:lnTo>
                    <a:pt x="90" y="23"/>
                  </a:lnTo>
                  <a:lnTo>
                    <a:pt x="90" y="28"/>
                  </a:lnTo>
                  <a:lnTo>
                    <a:pt x="90" y="33"/>
                  </a:lnTo>
                  <a:lnTo>
                    <a:pt x="90" y="38"/>
                  </a:lnTo>
                  <a:lnTo>
                    <a:pt x="85" y="38"/>
                  </a:lnTo>
                  <a:lnTo>
                    <a:pt x="85" y="43"/>
                  </a:lnTo>
                  <a:lnTo>
                    <a:pt x="82" y="48"/>
                  </a:lnTo>
                  <a:lnTo>
                    <a:pt x="82" y="53"/>
                  </a:lnTo>
                  <a:lnTo>
                    <a:pt x="77" y="53"/>
                  </a:lnTo>
                  <a:lnTo>
                    <a:pt x="77" y="58"/>
                  </a:lnTo>
                  <a:lnTo>
                    <a:pt x="75" y="58"/>
                  </a:lnTo>
                  <a:lnTo>
                    <a:pt x="75" y="61"/>
                  </a:lnTo>
                  <a:lnTo>
                    <a:pt x="72" y="61"/>
                  </a:lnTo>
                  <a:lnTo>
                    <a:pt x="72" y="61"/>
                  </a:lnTo>
                  <a:lnTo>
                    <a:pt x="67" y="61"/>
                  </a:lnTo>
                  <a:lnTo>
                    <a:pt x="67" y="61"/>
                  </a:lnTo>
                  <a:lnTo>
                    <a:pt x="62" y="61"/>
                  </a:lnTo>
                  <a:lnTo>
                    <a:pt x="57" y="61"/>
                  </a:lnTo>
                  <a:lnTo>
                    <a:pt x="52" y="61"/>
                  </a:lnTo>
                  <a:lnTo>
                    <a:pt x="48" y="61"/>
                  </a:lnTo>
                  <a:lnTo>
                    <a:pt x="38" y="59"/>
                  </a:lnTo>
                  <a:lnTo>
                    <a:pt x="33" y="59"/>
                  </a:lnTo>
                  <a:lnTo>
                    <a:pt x="28" y="59"/>
                  </a:lnTo>
                  <a:lnTo>
                    <a:pt x="23" y="59"/>
                  </a:lnTo>
                  <a:lnTo>
                    <a:pt x="15" y="56"/>
                  </a:lnTo>
                  <a:lnTo>
                    <a:pt x="10" y="56"/>
                  </a:lnTo>
                  <a:lnTo>
                    <a:pt x="5" y="56"/>
                  </a:lnTo>
                  <a:lnTo>
                    <a:pt x="0" y="56"/>
                  </a:lnTo>
                  <a:lnTo>
                    <a:pt x="16" y="31"/>
                  </a:lnTo>
                  <a:lnTo>
                    <a:pt x="16"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1" name="Freeform 131"/>
            <p:cNvSpPr>
              <a:spLocks/>
            </p:cNvSpPr>
            <p:nvPr/>
          </p:nvSpPr>
          <p:spPr bwMode="auto">
            <a:xfrm>
              <a:off x="4302125" y="4211638"/>
              <a:ext cx="222250" cy="98425"/>
            </a:xfrm>
            <a:custGeom>
              <a:avLst/>
              <a:gdLst/>
              <a:ahLst/>
              <a:cxnLst>
                <a:cxn ang="0">
                  <a:pos x="51" y="21"/>
                </a:cxn>
                <a:cxn ang="0">
                  <a:pos x="48" y="21"/>
                </a:cxn>
                <a:cxn ang="0">
                  <a:pos x="43" y="16"/>
                </a:cxn>
                <a:cxn ang="0">
                  <a:pos x="35" y="16"/>
                </a:cxn>
                <a:cxn ang="0">
                  <a:pos x="30" y="11"/>
                </a:cxn>
                <a:cxn ang="0">
                  <a:pos x="20" y="8"/>
                </a:cxn>
                <a:cxn ang="0">
                  <a:pos x="12" y="3"/>
                </a:cxn>
                <a:cxn ang="0">
                  <a:pos x="2" y="0"/>
                </a:cxn>
                <a:cxn ang="0">
                  <a:pos x="0" y="0"/>
                </a:cxn>
                <a:cxn ang="0">
                  <a:pos x="0" y="0"/>
                </a:cxn>
                <a:cxn ang="0">
                  <a:pos x="2" y="8"/>
                </a:cxn>
                <a:cxn ang="0">
                  <a:pos x="10" y="18"/>
                </a:cxn>
                <a:cxn ang="0">
                  <a:pos x="17" y="26"/>
                </a:cxn>
                <a:cxn ang="0">
                  <a:pos x="26" y="36"/>
                </a:cxn>
                <a:cxn ang="0">
                  <a:pos x="36" y="44"/>
                </a:cxn>
                <a:cxn ang="0">
                  <a:pos x="49" y="54"/>
                </a:cxn>
                <a:cxn ang="0">
                  <a:pos x="59" y="59"/>
                </a:cxn>
                <a:cxn ang="0">
                  <a:pos x="61" y="59"/>
                </a:cxn>
                <a:cxn ang="0">
                  <a:pos x="69" y="59"/>
                </a:cxn>
                <a:cxn ang="0">
                  <a:pos x="79" y="59"/>
                </a:cxn>
                <a:cxn ang="0">
                  <a:pos x="92" y="59"/>
                </a:cxn>
                <a:cxn ang="0">
                  <a:pos x="102" y="59"/>
                </a:cxn>
                <a:cxn ang="0">
                  <a:pos x="117" y="54"/>
                </a:cxn>
                <a:cxn ang="0">
                  <a:pos x="130" y="49"/>
                </a:cxn>
                <a:cxn ang="0">
                  <a:pos x="136" y="49"/>
                </a:cxn>
                <a:cxn ang="0">
                  <a:pos x="135" y="49"/>
                </a:cxn>
                <a:cxn ang="0">
                  <a:pos x="130" y="49"/>
                </a:cxn>
                <a:cxn ang="0">
                  <a:pos x="128" y="49"/>
                </a:cxn>
                <a:cxn ang="0">
                  <a:pos x="123" y="49"/>
                </a:cxn>
                <a:cxn ang="0">
                  <a:pos x="115" y="49"/>
                </a:cxn>
                <a:cxn ang="0">
                  <a:pos x="110" y="49"/>
                </a:cxn>
                <a:cxn ang="0">
                  <a:pos x="100" y="49"/>
                </a:cxn>
                <a:cxn ang="0">
                  <a:pos x="97" y="47"/>
                </a:cxn>
                <a:cxn ang="0">
                  <a:pos x="94" y="47"/>
                </a:cxn>
                <a:cxn ang="0">
                  <a:pos x="89" y="46"/>
                </a:cxn>
                <a:cxn ang="0">
                  <a:pos x="81" y="46"/>
                </a:cxn>
                <a:cxn ang="0">
                  <a:pos x="76" y="41"/>
                </a:cxn>
                <a:cxn ang="0">
                  <a:pos x="66" y="38"/>
                </a:cxn>
                <a:cxn ang="0">
                  <a:pos x="59" y="33"/>
                </a:cxn>
                <a:cxn ang="0">
                  <a:pos x="54" y="24"/>
                </a:cxn>
                <a:cxn ang="0">
                  <a:pos x="54" y="24"/>
                </a:cxn>
              </a:cxnLst>
              <a:rect l="0" t="0" r="r" b="b"/>
              <a:pathLst>
                <a:path w="140" h="62">
                  <a:moveTo>
                    <a:pt x="54" y="24"/>
                  </a:moveTo>
                  <a:lnTo>
                    <a:pt x="51" y="21"/>
                  </a:lnTo>
                  <a:lnTo>
                    <a:pt x="51" y="21"/>
                  </a:lnTo>
                  <a:lnTo>
                    <a:pt x="48" y="21"/>
                  </a:lnTo>
                  <a:lnTo>
                    <a:pt x="48" y="21"/>
                  </a:lnTo>
                  <a:lnTo>
                    <a:pt x="43" y="16"/>
                  </a:lnTo>
                  <a:lnTo>
                    <a:pt x="40" y="16"/>
                  </a:lnTo>
                  <a:lnTo>
                    <a:pt x="35" y="16"/>
                  </a:lnTo>
                  <a:lnTo>
                    <a:pt x="35" y="16"/>
                  </a:lnTo>
                  <a:lnTo>
                    <a:pt x="30" y="11"/>
                  </a:lnTo>
                  <a:lnTo>
                    <a:pt x="25" y="11"/>
                  </a:lnTo>
                  <a:lnTo>
                    <a:pt x="20" y="8"/>
                  </a:lnTo>
                  <a:lnTo>
                    <a:pt x="17" y="8"/>
                  </a:lnTo>
                  <a:lnTo>
                    <a:pt x="12" y="3"/>
                  </a:lnTo>
                  <a:lnTo>
                    <a:pt x="7" y="3"/>
                  </a:lnTo>
                  <a:lnTo>
                    <a:pt x="2" y="0"/>
                  </a:lnTo>
                  <a:lnTo>
                    <a:pt x="0" y="0"/>
                  </a:lnTo>
                  <a:lnTo>
                    <a:pt x="0" y="0"/>
                  </a:lnTo>
                  <a:lnTo>
                    <a:pt x="0" y="0"/>
                  </a:lnTo>
                  <a:lnTo>
                    <a:pt x="0" y="0"/>
                  </a:lnTo>
                  <a:lnTo>
                    <a:pt x="2" y="5"/>
                  </a:lnTo>
                  <a:lnTo>
                    <a:pt x="2" y="8"/>
                  </a:lnTo>
                  <a:lnTo>
                    <a:pt x="7" y="13"/>
                  </a:lnTo>
                  <a:lnTo>
                    <a:pt x="10" y="18"/>
                  </a:lnTo>
                  <a:lnTo>
                    <a:pt x="15" y="23"/>
                  </a:lnTo>
                  <a:lnTo>
                    <a:pt x="17" y="26"/>
                  </a:lnTo>
                  <a:lnTo>
                    <a:pt x="22" y="31"/>
                  </a:lnTo>
                  <a:lnTo>
                    <a:pt x="26" y="36"/>
                  </a:lnTo>
                  <a:lnTo>
                    <a:pt x="31" y="41"/>
                  </a:lnTo>
                  <a:lnTo>
                    <a:pt x="36" y="44"/>
                  </a:lnTo>
                  <a:lnTo>
                    <a:pt x="45" y="49"/>
                  </a:lnTo>
                  <a:lnTo>
                    <a:pt x="49" y="54"/>
                  </a:lnTo>
                  <a:lnTo>
                    <a:pt x="59" y="59"/>
                  </a:lnTo>
                  <a:lnTo>
                    <a:pt x="59" y="59"/>
                  </a:lnTo>
                  <a:lnTo>
                    <a:pt x="59" y="59"/>
                  </a:lnTo>
                  <a:lnTo>
                    <a:pt x="61" y="59"/>
                  </a:lnTo>
                  <a:lnTo>
                    <a:pt x="66" y="59"/>
                  </a:lnTo>
                  <a:lnTo>
                    <a:pt x="69" y="59"/>
                  </a:lnTo>
                  <a:lnTo>
                    <a:pt x="74" y="59"/>
                  </a:lnTo>
                  <a:lnTo>
                    <a:pt x="79" y="59"/>
                  </a:lnTo>
                  <a:lnTo>
                    <a:pt x="87" y="62"/>
                  </a:lnTo>
                  <a:lnTo>
                    <a:pt x="92" y="59"/>
                  </a:lnTo>
                  <a:lnTo>
                    <a:pt x="97" y="59"/>
                  </a:lnTo>
                  <a:lnTo>
                    <a:pt x="102" y="59"/>
                  </a:lnTo>
                  <a:lnTo>
                    <a:pt x="112" y="59"/>
                  </a:lnTo>
                  <a:lnTo>
                    <a:pt x="117" y="54"/>
                  </a:lnTo>
                  <a:lnTo>
                    <a:pt x="125" y="54"/>
                  </a:lnTo>
                  <a:lnTo>
                    <a:pt x="130" y="49"/>
                  </a:lnTo>
                  <a:lnTo>
                    <a:pt x="140" y="49"/>
                  </a:lnTo>
                  <a:lnTo>
                    <a:pt x="136" y="49"/>
                  </a:lnTo>
                  <a:lnTo>
                    <a:pt x="136" y="49"/>
                  </a:lnTo>
                  <a:lnTo>
                    <a:pt x="135" y="49"/>
                  </a:lnTo>
                  <a:lnTo>
                    <a:pt x="135" y="49"/>
                  </a:lnTo>
                  <a:lnTo>
                    <a:pt x="130" y="49"/>
                  </a:lnTo>
                  <a:lnTo>
                    <a:pt x="130" y="49"/>
                  </a:lnTo>
                  <a:lnTo>
                    <a:pt x="128" y="49"/>
                  </a:lnTo>
                  <a:lnTo>
                    <a:pt x="128" y="49"/>
                  </a:lnTo>
                  <a:lnTo>
                    <a:pt x="123" y="49"/>
                  </a:lnTo>
                  <a:lnTo>
                    <a:pt x="120" y="49"/>
                  </a:lnTo>
                  <a:lnTo>
                    <a:pt x="115" y="49"/>
                  </a:lnTo>
                  <a:lnTo>
                    <a:pt x="115" y="49"/>
                  </a:lnTo>
                  <a:lnTo>
                    <a:pt x="110" y="49"/>
                  </a:lnTo>
                  <a:lnTo>
                    <a:pt x="105" y="49"/>
                  </a:lnTo>
                  <a:lnTo>
                    <a:pt x="100" y="49"/>
                  </a:lnTo>
                  <a:lnTo>
                    <a:pt x="100" y="49"/>
                  </a:lnTo>
                  <a:lnTo>
                    <a:pt x="97" y="47"/>
                  </a:lnTo>
                  <a:lnTo>
                    <a:pt x="97" y="47"/>
                  </a:lnTo>
                  <a:lnTo>
                    <a:pt x="94" y="47"/>
                  </a:lnTo>
                  <a:lnTo>
                    <a:pt x="94" y="47"/>
                  </a:lnTo>
                  <a:lnTo>
                    <a:pt x="89" y="46"/>
                  </a:lnTo>
                  <a:lnTo>
                    <a:pt x="86" y="46"/>
                  </a:lnTo>
                  <a:lnTo>
                    <a:pt x="81" y="46"/>
                  </a:lnTo>
                  <a:lnTo>
                    <a:pt x="81" y="46"/>
                  </a:lnTo>
                  <a:lnTo>
                    <a:pt x="76" y="41"/>
                  </a:lnTo>
                  <a:lnTo>
                    <a:pt x="71" y="41"/>
                  </a:lnTo>
                  <a:lnTo>
                    <a:pt x="66" y="38"/>
                  </a:lnTo>
                  <a:lnTo>
                    <a:pt x="64" y="38"/>
                  </a:lnTo>
                  <a:lnTo>
                    <a:pt x="59" y="33"/>
                  </a:lnTo>
                  <a:lnTo>
                    <a:pt x="58" y="29"/>
                  </a:lnTo>
                  <a:lnTo>
                    <a:pt x="54" y="24"/>
                  </a:lnTo>
                  <a:lnTo>
                    <a:pt x="54" y="24"/>
                  </a:lnTo>
                  <a:lnTo>
                    <a:pt x="54"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2" name="Freeform 132"/>
            <p:cNvSpPr>
              <a:spLocks/>
            </p:cNvSpPr>
            <p:nvPr/>
          </p:nvSpPr>
          <p:spPr bwMode="auto">
            <a:xfrm>
              <a:off x="4378325" y="4249738"/>
              <a:ext cx="17463" cy="63500"/>
            </a:xfrm>
            <a:custGeom>
              <a:avLst/>
              <a:gdLst/>
              <a:ahLst/>
              <a:cxnLst>
                <a:cxn ang="0">
                  <a:pos x="1" y="0"/>
                </a:cxn>
                <a:cxn ang="0">
                  <a:pos x="0" y="0"/>
                </a:cxn>
                <a:cxn ang="0">
                  <a:pos x="0" y="0"/>
                </a:cxn>
                <a:cxn ang="0">
                  <a:pos x="0" y="0"/>
                </a:cxn>
                <a:cxn ang="0">
                  <a:pos x="0" y="4"/>
                </a:cxn>
                <a:cxn ang="0">
                  <a:pos x="0" y="4"/>
                </a:cxn>
                <a:cxn ang="0">
                  <a:pos x="0" y="9"/>
                </a:cxn>
                <a:cxn ang="0">
                  <a:pos x="0" y="10"/>
                </a:cxn>
                <a:cxn ang="0">
                  <a:pos x="0" y="15"/>
                </a:cxn>
                <a:cxn ang="0">
                  <a:pos x="0" y="15"/>
                </a:cxn>
                <a:cxn ang="0">
                  <a:pos x="0" y="20"/>
                </a:cxn>
                <a:cxn ang="0">
                  <a:pos x="0" y="23"/>
                </a:cxn>
                <a:cxn ang="0">
                  <a:pos x="1" y="28"/>
                </a:cxn>
                <a:cxn ang="0">
                  <a:pos x="1" y="28"/>
                </a:cxn>
                <a:cxn ang="0">
                  <a:pos x="5" y="33"/>
                </a:cxn>
                <a:cxn ang="0">
                  <a:pos x="6" y="35"/>
                </a:cxn>
                <a:cxn ang="0">
                  <a:pos x="11" y="40"/>
                </a:cxn>
                <a:cxn ang="0">
                  <a:pos x="8" y="37"/>
                </a:cxn>
                <a:cxn ang="0">
                  <a:pos x="8" y="37"/>
                </a:cxn>
                <a:cxn ang="0">
                  <a:pos x="8" y="35"/>
                </a:cxn>
                <a:cxn ang="0">
                  <a:pos x="8" y="35"/>
                </a:cxn>
                <a:cxn ang="0">
                  <a:pos x="8" y="30"/>
                </a:cxn>
                <a:cxn ang="0">
                  <a:pos x="8" y="30"/>
                </a:cxn>
                <a:cxn ang="0">
                  <a:pos x="8" y="25"/>
                </a:cxn>
                <a:cxn ang="0">
                  <a:pos x="8" y="25"/>
                </a:cxn>
                <a:cxn ang="0">
                  <a:pos x="6" y="20"/>
                </a:cxn>
                <a:cxn ang="0">
                  <a:pos x="6" y="19"/>
                </a:cxn>
                <a:cxn ang="0">
                  <a:pos x="6" y="14"/>
                </a:cxn>
                <a:cxn ang="0">
                  <a:pos x="6" y="14"/>
                </a:cxn>
                <a:cxn ang="0">
                  <a:pos x="6" y="9"/>
                </a:cxn>
                <a:cxn ang="0">
                  <a:pos x="6" y="9"/>
                </a:cxn>
                <a:cxn ang="0">
                  <a:pos x="6" y="5"/>
                </a:cxn>
                <a:cxn ang="0">
                  <a:pos x="6" y="5"/>
                </a:cxn>
                <a:cxn ang="0">
                  <a:pos x="1" y="0"/>
                </a:cxn>
                <a:cxn ang="0">
                  <a:pos x="1" y="0"/>
                </a:cxn>
              </a:cxnLst>
              <a:rect l="0" t="0" r="r" b="b"/>
              <a:pathLst>
                <a:path w="11" h="40">
                  <a:moveTo>
                    <a:pt x="1" y="0"/>
                  </a:moveTo>
                  <a:lnTo>
                    <a:pt x="0" y="0"/>
                  </a:lnTo>
                  <a:lnTo>
                    <a:pt x="0" y="0"/>
                  </a:lnTo>
                  <a:lnTo>
                    <a:pt x="0" y="0"/>
                  </a:lnTo>
                  <a:lnTo>
                    <a:pt x="0" y="4"/>
                  </a:lnTo>
                  <a:lnTo>
                    <a:pt x="0" y="4"/>
                  </a:lnTo>
                  <a:lnTo>
                    <a:pt x="0" y="9"/>
                  </a:lnTo>
                  <a:lnTo>
                    <a:pt x="0" y="10"/>
                  </a:lnTo>
                  <a:lnTo>
                    <a:pt x="0" y="15"/>
                  </a:lnTo>
                  <a:lnTo>
                    <a:pt x="0" y="15"/>
                  </a:lnTo>
                  <a:lnTo>
                    <a:pt x="0" y="20"/>
                  </a:lnTo>
                  <a:lnTo>
                    <a:pt x="0" y="23"/>
                  </a:lnTo>
                  <a:lnTo>
                    <a:pt x="1" y="28"/>
                  </a:lnTo>
                  <a:lnTo>
                    <a:pt x="1" y="28"/>
                  </a:lnTo>
                  <a:lnTo>
                    <a:pt x="5" y="33"/>
                  </a:lnTo>
                  <a:lnTo>
                    <a:pt x="6" y="35"/>
                  </a:lnTo>
                  <a:lnTo>
                    <a:pt x="11" y="40"/>
                  </a:lnTo>
                  <a:lnTo>
                    <a:pt x="8" y="37"/>
                  </a:lnTo>
                  <a:lnTo>
                    <a:pt x="8" y="37"/>
                  </a:lnTo>
                  <a:lnTo>
                    <a:pt x="8" y="35"/>
                  </a:lnTo>
                  <a:lnTo>
                    <a:pt x="8" y="35"/>
                  </a:lnTo>
                  <a:lnTo>
                    <a:pt x="8" y="30"/>
                  </a:lnTo>
                  <a:lnTo>
                    <a:pt x="8" y="30"/>
                  </a:lnTo>
                  <a:lnTo>
                    <a:pt x="8" y="25"/>
                  </a:lnTo>
                  <a:lnTo>
                    <a:pt x="8" y="25"/>
                  </a:lnTo>
                  <a:lnTo>
                    <a:pt x="6" y="20"/>
                  </a:lnTo>
                  <a:lnTo>
                    <a:pt x="6" y="19"/>
                  </a:lnTo>
                  <a:lnTo>
                    <a:pt x="6" y="14"/>
                  </a:lnTo>
                  <a:lnTo>
                    <a:pt x="6" y="14"/>
                  </a:lnTo>
                  <a:lnTo>
                    <a:pt x="6" y="9"/>
                  </a:lnTo>
                  <a:lnTo>
                    <a:pt x="6" y="9"/>
                  </a:lnTo>
                  <a:lnTo>
                    <a:pt x="6" y="5"/>
                  </a:lnTo>
                  <a:lnTo>
                    <a:pt x="6" y="5"/>
                  </a:lnTo>
                  <a:lnTo>
                    <a:pt x="1" y="0"/>
                  </a:lnTo>
                  <a:lnTo>
                    <a:pt x="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3" name="Freeform 133"/>
            <p:cNvSpPr>
              <a:spLocks/>
            </p:cNvSpPr>
            <p:nvPr/>
          </p:nvSpPr>
          <p:spPr bwMode="auto">
            <a:xfrm>
              <a:off x="4906963" y="4468813"/>
              <a:ext cx="42863" cy="11113"/>
            </a:xfrm>
            <a:custGeom>
              <a:avLst/>
              <a:gdLst/>
              <a:ahLst/>
              <a:cxnLst>
                <a:cxn ang="0">
                  <a:pos x="3" y="2"/>
                </a:cxn>
                <a:cxn ang="0">
                  <a:pos x="3" y="0"/>
                </a:cxn>
                <a:cxn ang="0">
                  <a:pos x="3" y="0"/>
                </a:cxn>
                <a:cxn ang="0">
                  <a:pos x="3" y="0"/>
                </a:cxn>
                <a:cxn ang="0">
                  <a:pos x="5" y="0"/>
                </a:cxn>
                <a:cxn ang="0">
                  <a:pos x="5" y="0"/>
                </a:cxn>
                <a:cxn ang="0">
                  <a:pos x="6" y="0"/>
                </a:cxn>
                <a:cxn ang="0">
                  <a:pos x="6" y="0"/>
                </a:cxn>
                <a:cxn ang="0">
                  <a:pos x="11" y="0"/>
                </a:cxn>
                <a:cxn ang="0">
                  <a:pos x="11" y="0"/>
                </a:cxn>
                <a:cxn ang="0">
                  <a:pos x="13" y="0"/>
                </a:cxn>
                <a:cxn ang="0">
                  <a:pos x="13" y="0"/>
                </a:cxn>
                <a:cxn ang="0">
                  <a:pos x="18" y="0"/>
                </a:cxn>
                <a:cxn ang="0">
                  <a:pos x="18" y="0"/>
                </a:cxn>
                <a:cxn ang="0">
                  <a:pos x="23" y="2"/>
                </a:cxn>
                <a:cxn ang="0">
                  <a:pos x="23" y="2"/>
                </a:cxn>
                <a:cxn ang="0">
                  <a:pos x="27" y="7"/>
                </a:cxn>
                <a:cxn ang="0">
                  <a:pos x="24" y="3"/>
                </a:cxn>
                <a:cxn ang="0">
                  <a:pos x="24" y="3"/>
                </a:cxn>
                <a:cxn ang="0">
                  <a:pos x="23" y="3"/>
                </a:cxn>
                <a:cxn ang="0">
                  <a:pos x="23" y="3"/>
                </a:cxn>
                <a:cxn ang="0">
                  <a:pos x="18" y="3"/>
                </a:cxn>
                <a:cxn ang="0">
                  <a:pos x="18" y="3"/>
                </a:cxn>
                <a:cxn ang="0">
                  <a:pos x="18" y="3"/>
                </a:cxn>
                <a:cxn ang="0">
                  <a:pos x="18" y="3"/>
                </a:cxn>
                <a:cxn ang="0">
                  <a:pos x="13" y="2"/>
                </a:cxn>
                <a:cxn ang="0">
                  <a:pos x="13" y="2"/>
                </a:cxn>
                <a:cxn ang="0">
                  <a:pos x="11" y="2"/>
                </a:cxn>
                <a:cxn ang="0">
                  <a:pos x="11" y="2"/>
                </a:cxn>
                <a:cxn ang="0">
                  <a:pos x="8" y="2"/>
                </a:cxn>
                <a:cxn ang="0">
                  <a:pos x="8" y="2"/>
                </a:cxn>
                <a:cxn ang="0">
                  <a:pos x="8" y="2"/>
                </a:cxn>
                <a:cxn ang="0">
                  <a:pos x="8" y="2"/>
                </a:cxn>
                <a:cxn ang="0">
                  <a:pos x="5" y="2"/>
                </a:cxn>
                <a:cxn ang="0">
                  <a:pos x="5" y="2"/>
                </a:cxn>
                <a:cxn ang="0">
                  <a:pos x="5" y="2"/>
                </a:cxn>
                <a:cxn ang="0">
                  <a:pos x="5" y="2"/>
                </a:cxn>
                <a:cxn ang="0">
                  <a:pos x="3" y="2"/>
                </a:cxn>
                <a:cxn ang="0">
                  <a:pos x="3" y="2"/>
                </a:cxn>
                <a:cxn ang="0">
                  <a:pos x="3" y="2"/>
                </a:cxn>
                <a:cxn ang="0">
                  <a:pos x="3" y="2"/>
                </a:cxn>
                <a:cxn ang="0">
                  <a:pos x="0" y="2"/>
                </a:cxn>
                <a:cxn ang="0">
                  <a:pos x="0" y="2"/>
                </a:cxn>
                <a:cxn ang="0">
                  <a:pos x="0" y="2"/>
                </a:cxn>
                <a:cxn ang="0">
                  <a:pos x="0" y="2"/>
                </a:cxn>
                <a:cxn ang="0">
                  <a:pos x="0" y="2"/>
                </a:cxn>
                <a:cxn ang="0">
                  <a:pos x="0" y="2"/>
                </a:cxn>
                <a:cxn ang="0">
                  <a:pos x="0" y="2"/>
                </a:cxn>
                <a:cxn ang="0">
                  <a:pos x="3" y="2"/>
                </a:cxn>
                <a:cxn ang="0">
                  <a:pos x="3" y="2"/>
                </a:cxn>
              </a:cxnLst>
              <a:rect l="0" t="0" r="r" b="b"/>
              <a:pathLst>
                <a:path w="27" h="7">
                  <a:moveTo>
                    <a:pt x="3" y="2"/>
                  </a:moveTo>
                  <a:lnTo>
                    <a:pt x="3" y="0"/>
                  </a:lnTo>
                  <a:lnTo>
                    <a:pt x="3" y="0"/>
                  </a:lnTo>
                  <a:lnTo>
                    <a:pt x="3" y="0"/>
                  </a:lnTo>
                  <a:lnTo>
                    <a:pt x="5" y="0"/>
                  </a:lnTo>
                  <a:lnTo>
                    <a:pt x="5" y="0"/>
                  </a:lnTo>
                  <a:lnTo>
                    <a:pt x="6" y="0"/>
                  </a:lnTo>
                  <a:lnTo>
                    <a:pt x="6" y="0"/>
                  </a:lnTo>
                  <a:lnTo>
                    <a:pt x="11" y="0"/>
                  </a:lnTo>
                  <a:lnTo>
                    <a:pt x="11" y="0"/>
                  </a:lnTo>
                  <a:lnTo>
                    <a:pt x="13" y="0"/>
                  </a:lnTo>
                  <a:lnTo>
                    <a:pt x="13" y="0"/>
                  </a:lnTo>
                  <a:lnTo>
                    <a:pt x="18" y="0"/>
                  </a:lnTo>
                  <a:lnTo>
                    <a:pt x="18" y="0"/>
                  </a:lnTo>
                  <a:lnTo>
                    <a:pt x="23" y="2"/>
                  </a:lnTo>
                  <a:lnTo>
                    <a:pt x="23" y="2"/>
                  </a:lnTo>
                  <a:lnTo>
                    <a:pt x="27" y="7"/>
                  </a:lnTo>
                  <a:lnTo>
                    <a:pt x="24" y="3"/>
                  </a:lnTo>
                  <a:lnTo>
                    <a:pt x="24" y="3"/>
                  </a:lnTo>
                  <a:lnTo>
                    <a:pt x="23" y="3"/>
                  </a:lnTo>
                  <a:lnTo>
                    <a:pt x="23" y="3"/>
                  </a:lnTo>
                  <a:lnTo>
                    <a:pt x="18" y="3"/>
                  </a:lnTo>
                  <a:lnTo>
                    <a:pt x="18" y="3"/>
                  </a:lnTo>
                  <a:lnTo>
                    <a:pt x="18" y="3"/>
                  </a:lnTo>
                  <a:lnTo>
                    <a:pt x="18" y="3"/>
                  </a:lnTo>
                  <a:lnTo>
                    <a:pt x="13" y="2"/>
                  </a:lnTo>
                  <a:lnTo>
                    <a:pt x="13" y="2"/>
                  </a:lnTo>
                  <a:lnTo>
                    <a:pt x="11" y="2"/>
                  </a:lnTo>
                  <a:lnTo>
                    <a:pt x="11" y="2"/>
                  </a:lnTo>
                  <a:lnTo>
                    <a:pt x="8" y="2"/>
                  </a:lnTo>
                  <a:lnTo>
                    <a:pt x="8" y="2"/>
                  </a:lnTo>
                  <a:lnTo>
                    <a:pt x="8" y="2"/>
                  </a:lnTo>
                  <a:lnTo>
                    <a:pt x="8" y="2"/>
                  </a:lnTo>
                  <a:lnTo>
                    <a:pt x="5" y="2"/>
                  </a:lnTo>
                  <a:lnTo>
                    <a:pt x="5" y="2"/>
                  </a:lnTo>
                  <a:lnTo>
                    <a:pt x="5" y="2"/>
                  </a:lnTo>
                  <a:lnTo>
                    <a:pt x="5" y="2"/>
                  </a:lnTo>
                  <a:lnTo>
                    <a:pt x="3" y="2"/>
                  </a:lnTo>
                  <a:lnTo>
                    <a:pt x="3" y="2"/>
                  </a:lnTo>
                  <a:lnTo>
                    <a:pt x="3" y="2"/>
                  </a:lnTo>
                  <a:lnTo>
                    <a:pt x="3" y="2"/>
                  </a:lnTo>
                  <a:lnTo>
                    <a:pt x="0" y="2"/>
                  </a:lnTo>
                  <a:lnTo>
                    <a:pt x="0" y="2"/>
                  </a:lnTo>
                  <a:lnTo>
                    <a:pt x="0" y="2"/>
                  </a:lnTo>
                  <a:lnTo>
                    <a:pt x="0" y="2"/>
                  </a:lnTo>
                  <a:lnTo>
                    <a:pt x="0" y="2"/>
                  </a:lnTo>
                  <a:lnTo>
                    <a:pt x="0" y="2"/>
                  </a:lnTo>
                  <a:lnTo>
                    <a:pt x="0" y="2"/>
                  </a:lnTo>
                  <a:lnTo>
                    <a:pt x="3" y="2"/>
                  </a:lnTo>
                  <a:lnTo>
                    <a:pt x="3"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4" name="Freeform 134"/>
            <p:cNvSpPr>
              <a:spLocks/>
            </p:cNvSpPr>
            <p:nvPr/>
          </p:nvSpPr>
          <p:spPr bwMode="auto">
            <a:xfrm>
              <a:off x="4891088" y="4495801"/>
              <a:ext cx="52388" cy="14288"/>
            </a:xfrm>
            <a:custGeom>
              <a:avLst/>
              <a:gdLst/>
              <a:ahLst/>
              <a:cxnLst>
                <a:cxn ang="0">
                  <a:pos x="3" y="0"/>
                </a:cxn>
                <a:cxn ang="0">
                  <a:pos x="3" y="0"/>
                </a:cxn>
                <a:cxn ang="0">
                  <a:pos x="3" y="0"/>
                </a:cxn>
                <a:cxn ang="0">
                  <a:pos x="3" y="0"/>
                </a:cxn>
                <a:cxn ang="0">
                  <a:pos x="5" y="0"/>
                </a:cxn>
                <a:cxn ang="0">
                  <a:pos x="5" y="0"/>
                </a:cxn>
                <a:cxn ang="0">
                  <a:pos x="8" y="0"/>
                </a:cxn>
                <a:cxn ang="0">
                  <a:pos x="8" y="0"/>
                </a:cxn>
                <a:cxn ang="0">
                  <a:pos x="13" y="0"/>
                </a:cxn>
                <a:cxn ang="0">
                  <a:pos x="13" y="0"/>
                </a:cxn>
                <a:cxn ang="0">
                  <a:pos x="18" y="0"/>
                </a:cxn>
                <a:cxn ang="0">
                  <a:pos x="18" y="0"/>
                </a:cxn>
                <a:cxn ang="0">
                  <a:pos x="23" y="3"/>
                </a:cxn>
                <a:cxn ang="0">
                  <a:pos x="23" y="3"/>
                </a:cxn>
                <a:cxn ang="0">
                  <a:pos x="28" y="5"/>
                </a:cxn>
                <a:cxn ang="0">
                  <a:pos x="28" y="5"/>
                </a:cxn>
                <a:cxn ang="0">
                  <a:pos x="33" y="9"/>
                </a:cxn>
                <a:cxn ang="0">
                  <a:pos x="29" y="6"/>
                </a:cxn>
                <a:cxn ang="0">
                  <a:pos x="29" y="6"/>
                </a:cxn>
                <a:cxn ang="0">
                  <a:pos x="28" y="6"/>
                </a:cxn>
                <a:cxn ang="0">
                  <a:pos x="28" y="6"/>
                </a:cxn>
                <a:cxn ang="0">
                  <a:pos x="23" y="6"/>
                </a:cxn>
                <a:cxn ang="0">
                  <a:pos x="23" y="6"/>
                </a:cxn>
                <a:cxn ang="0">
                  <a:pos x="23" y="6"/>
                </a:cxn>
                <a:cxn ang="0">
                  <a:pos x="23" y="6"/>
                </a:cxn>
                <a:cxn ang="0">
                  <a:pos x="18" y="5"/>
                </a:cxn>
                <a:cxn ang="0">
                  <a:pos x="18" y="5"/>
                </a:cxn>
                <a:cxn ang="0">
                  <a:pos x="13" y="5"/>
                </a:cxn>
                <a:cxn ang="0">
                  <a:pos x="13" y="5"/>
                </a:cxn>
                <a:cxn ang="0">
                  <a:pos x="8" y="5"/>
                </a:cxn>
                <a:cxn ang="0">
                  <a:pos x="8" y="5"/>
                </a:cxn>
                <a:cxn ang="0">
                  <a:pos x="8" y="5"/>
                </a:cxn>
                <a:cxn ang="0">
                  <a:pos x="8" y="5"/>
                </a:cxn>
                <a:cxn ang="0">
                  <a:pos x="5" y="3"/>
                </a:cxn>
                <a:cxn ang="0">
                  <a:pos x="5" y="3"/>
                </a:cxn>
                <a:cxn ang="0">
                  <a:pos x="5" y="3"/>
                </a:cxn>
                <a:cxn ang="0">
                  <a:pos x="5" y="3"/>
                </a:cxn>
                <a:cxn ang="0">
                  <a:pos x="3" y="3"/>
                </a:cxn>
                <a:cxn ang="0">
                  <a:pos x="3" y="3"/>
                </a:cxn>
                <a:cxn ang="0">
                  <a:pos x="3" y="3"/>
                </a:cxn>
                <a:cxn ang="0">
                  <a:pos x="3" y="3"/>
                </a:cxn>
                <a:cxn ang="0">
                  <a:pos x="0" y="0"/>
                </a:cxn>
                <a:cxn ang="0">
                  <a:pos x="0" y="0"/>
                </a:cxn>
                <a:cxn ang="0">
                  <a:pos x="0" y="0"/>
                </a:cxn>
                <a:cxn ang="0">
                  <a:pos x="0" y="0"/>
                </a:cxn>
                <a:cxn ang="0">
                  <a:pos x="0" y="0"/>
                </a:cxn>
                <a:cxn ang="0">
                  <a:pos x="0" y="0"/>
                </a:cxn>
                <a:cxn ang="0">
                  <a:pos x="0" y="0"/>
                </a:cxn>
                <a:cxn ang="0">
                  <a:pos x="3" y="0"/>
                </a:cxn>
                <a:cxn ang="0">
                  <a:pos x="3" y="0"/>
                </a:cxn>
              </a:cxnLst>
              <a:rect l="0" t="0" r="r" b="b"/>
              <a:pathLst>
                <a:path w="33" h="9">
                  <a:moveTo>
                    <a:pt x="3" y="0"/>
                  </a:moveTo>
                  <a:lnTo>
                    <a:pt x="3" y="0"/>
                  </a:lnTo>
                  <a:lnTo>
                    <a:pt x="3" y="0"/>
                  </a:lnTo>
                  <a:lnTo>
                    <a:pt x="3" y="0"/>
                  </a:lnTo>
                  <a:lnTo>
                    <a:pt x="5" y="0"/>
                  </a:lnTo>
                  <a:lnTo>
                    <a:pt x="5" y="0"/>
                  </a:lnTo>
                  <a:lnTo>
                    <a:pt x="8" y="0"/>
                  </a:lnTo>
                  <a:lnTo>
                    <a:pt x="8" y="0"/>
                  </a:lnTo>
                  <a:lnTo>
                    <a:pt x="13" y="0"/>
                  </a:lnTo>
                  <a:lnTo>
                    <a:pt x="13" y="0"/>
                  </a:lnTo>
                  <a:lnTo>
                    <a:pt x="18" y="0"/>
                  </a:lnTo>
                  <a:lnTo>
                    <a:pt x="18" y="0"/>
                  </a:lnTo>
                  <a:lnTo>
                    <a:pt x="23" y="3"/>
                  </a:lnTo>
                  <a:lnTo>
                    <a:pt x="23" y="3"/>
                  </a:lnTo>
                  <a:lnTo>
                    <a:pt x="28" y="5"/>
                  </a:lnTo>
                  <a:lnTo>
                    <a:pt x="28" y="5"/>
                  </a:lnTo>
                  <a:lnTo>
                    <a:pt x="33" y="9"/>
                  </a:lnTo>
                  <a:lnTo>
                    <a:pt x="29" y="6"/>
                  </a:lnTo>
                  <a:lnTo>
                    <a:pt x="29" y="6"/>
                  </a:lnTo>
                  <a:lnTo>
                    <a:pt x="28" y="6"/>
                  </a:lnTo>
                  <a:lnTo>
                    <a:pt x="28" y="6"/>
                  </a:lnTo>
                  <a:lnTo>
                    <a:pt x="23" y="6"/>
                  </a:lnTo>
                  <a:lnTo>
                    <a:pt x="23" y="6"/>
                  </a:lnTo>
                  <a:lnTo>
                    <a:pt x="23" y="6"/>
                  </a:lnTo>
                  <a:lnTo>
                    <a:pt x="23" y="6"/>
                  </a:lnTo>
                  <a:lnTo>
                    <a:pt x="18" y="5"/>
                  </a:lnTo>
                  <a:lnTo>
                    <a:pt x="18" y="5"/>
                  </a:lnTo>
                  <a:lnTo>
                    <a:pt x="13" y="5"/>
                  </a:lnTo>
                  <a:lnTo>
                    <a:pt x="13" y="5"/>
                  </a:lnTo>
                  <a:lnTo>
                    <a:pt x="8" y="5"/>
                  </a:lnTo>
                  <a:lnTo>
                    <a:pt x="8" y="5"/>
                  </a:lnTo>
                  <a:lnTo>
                    <a:pt x="8" y="5"/>
                  </a:lnTo>
                  <a:lnTo>
                    <a:pt x="8" y="5"/>
                  </a:lnTo>
                  <a:lnTo>
                    <a:pt x="5" y="3"/>
                  </a:lnTo>
                  <a:lnTo>
                    <a:pt x="5" y="3"/>
                  </a:lnTo>
                  <a:lnTo>
                    <a:pt x="5" y="3"/>
                  </a:lnTo>
                  <a:lnTo>
                    <a:pt x="5" y="3"/>
                  </a:lnTo>
                  <a:lnTo>
                    <a:pt x="3" y="3"/>
                  </a:lnTo>
                  <a:lnTo>
                    <a:pt x="3" y="3"/>
                  </a:lnTo>
                  <a:lnTo>
                    <a:pt x="3" y="3"/>
                  </a:lnTo>
                  <a:lnTo>
                    <a:pt x="3" y="3"/>
                  </a:lnTo>
                  <a:lnTo>
                    <a:pt x="0" y="0"/>
                  </a:lnTo>
                  <a:lnTo>
                    <a:pt x="0" y="0"/>
                  </a:lnTo>
                  <a:lnTo>
                    <a:pt x="0" y="0"/>
                  </a:lnTo>
                  <a:lnTo>
                    <a:pt x="0" y="0"/>
                  </a:lnTo>
                  <a:lnTo>
                    <a:pt x="0" y="0"/>
                  </a:lnTo>
                  <a:lnTo>
                    <a:pt x="0" y="0"/>
                  </a:lnTo>
                  <a:lnTo>
                    <a:pt x="0" y="0"/>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5" name="Freeform 135"/>
            <p:cNvSpPr>
              <a:spLocks/>
            </p:cNvSpPr>
            <p:nvPr/>
          </p:nvSpPr>
          <p:spPr bwMode="auto">
            <a:xfrm>
              <a:off x="4899025" y="4533901"/>
              <a:ext cx="36513" cy="7938"/>
            </a:xfrm>
            <a:custGeom>
              <a:avLst/>
              <a:gdLst/>
              <a:ahLst/>
              <a:cxnLst>
                <a:cxn ang="0">
                  <a:pos x="3" y="0"/>
                </a:cxn>
                <a:cxn ang="0">
                  <a:pos x="3" y="0"/>
                </a:cxn>
                <a:cxn ang="0">
                  <a:pos x="3" y="0"/>
                </a:cxn>
                <a:cxn ang="0">
                  <a:pos x="3" y="0"/>
                </a:cxn>
                <a:cxn ang="0">
                  <a:pos x="5" y="0"/>
                </a:cxn>
                <a:cxn ang="0">
                  <a:pos x="5" y="0"/>
                </a:cxn>
                <a:cxn ang="0">
                  <a:pos x="5" y="0"/>
                </a:cxn>
                <a:cxn ang="0">
                  <a:pos x="5" y="0"/>
                </a:cxn>
                <a:cxn ang="0">
                  <a:pos x="10" y="0"/>
                </a:cxn>
                <a:cxn ang="0">
                  <a:pos x="10" y="0"/>
                </a:cxn>
                <a:cxn ang="0">
                  <a:pos x="10" y="0"/>
                </a:cxn>
                <a:cxn ang="0">
                  <a:pos x="10" y="0"/>
                </a:cxn>
                <a:cxn ang="0">
                  <a:pos x="14" y="0"/>
                </a:cxn>
                <a:cxn ang="0">
                  <a:pos x="14" y="0"/>
                </a:cxn>
                <a:cxn ang="0">
                  <a:pos x="18" y="0"/>
                </a:cxn>
                <a:cxn ang="0">
                  <a:pos x="18" y="0"/>
                </a:cxn>
                <a:cxn ang="0">
                  <a:pos x="23" y="5"/>
                </a:cxn>
                <a:cxn ang="0">
                  <a:pos x="19" y="2"/>
                </a:cxn>
                <a:cxn ang="0">
                  <a:pos x="19" y="2"/>
                </a:cxn>
                <a:cxn ang="0">
                  <a:pos x="19" y="2"/>
                </a:cxn>
                <a:cxn ang="0">
                  <a:pos x="19" y="2"/>
                </a:cxn>
                <a:cxn ang="0">
                  <a:pos x="16" y="2"/>
                </a:cxn>
                <a:cxn ang="0">
                  <a:pos x="16" y="2"/>
                </a:cxn>
                <a:cxn ang="0">
                  <a:pos x="16" y="2"/>
                </a:cxn>
                <a:cxn ang="0">
                  <a:pos x="16" y="2"/>
                </a:cxn>
                <a:cxn ang="0">
                  <a:pos x="11" y="0"/>
                </a:cxn>
                <a:cxn ang="0">
                  <a:pos x="11" y="0"/>
                </a:cxn>
                <a:cxn ang="0">
                  <a:pos x="11" y="0"/>
                </a:cxn>
                <a:cxn ang="0">
                  <a:pos x="11" y="0"/>
                </a:cxn>
                <a:cxn ang="0">
                  <a:pos x="8" y="0"/>
                </a:cxn>
                <a:cxn ang="0">
                  <a:pos x="8" y="0"/>
                </a:cxn>
                <a:cxn ang="0">
                  <a:pos x="8" y="0"/>
                </a:cxn>
                <a:cxn ang="0">
                  <a:pos x="8" y="0"/>
                </a:cxn>
                <a:cxn ang="0">
                  <a:pos x="5" y="0"/>
                </a:cxn>
                <a:cxn ang="0">
                  <a:pos x="5" y="0"/>
                </a:cxn>
                <a:cxn ang="0">
                  <a:pos x="5" y="0"/>
                </a:cxn>
                <a:cxn ang="0">
                  <a:pos x="5"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0"/>
                </a:cxn>
                <a:cxn ang="0">
                  <a:pos x="3" y="0"/>
                </a:cxn>
              </a:cxnLst>
              <a:rect l="0" t="0" r="r" b="b"/>
              <a:pathLst>
                <a:path w="23" h="5">
                  <a:moveTo>
                    <a:pt x="3" y="0"/>
                  </a:moveTo>
                  <a:lnTo>
                    <a:pt x="3" y="0"/>
                  </a:lnTo>
                  <a:lnTo>
                    <a:pt x="3" y="0"/>
                  </a:lnTo>
                  <a:lnTo>
                    <a:pt x="3" y="0"/>
                  </a:lnTo>
                  <a:lnTo>
                    <a:pt x="5" y="0"/>
                  </a:lnTo>
                  <a:lnTo>
                    <a:pt x="5" y="0"/>
                  </a:lnTo>
                  <a:lnTo>
                    <a:pt x="5" y="0"/>
                  </a:lnTo>
                  <a:lnTo>
                    <a:pt x="5" y="0"/>
                  </a:lnTo>
                  <a:lnTo>
                    <a:pt x="10" y="0"/>
                  </a:lnTo>
                  <a:lnTo>
                    <a:pt x="10" y="0"/>
                  </a:lnTo>
                  <a:lnTo>
                    <a:pt x="10" y="0"/>
                  </a:lnTo>
                  <a:lnTo>
                    <a:pt x="10" y="0"/>
                  </a:lnTo>
                  <a:lnTo>
                    <a:pt x="14" y="0"/>
                  </a:lnTo>
                  <a:lnTo>
                    <a:pt x="14" y="0"/>
                  </a:lnTo>
                  <a:lnTo>
                    <a:pt x="18" y="0"/>
                  </a:lnTo>
                  <a:lnTo>
                    <a:pt x="18" y="0"/>
                  </a:lnTo>
                  <a:lnTo>
                    <a:pt x="23" y="5"/>
                  </a:lnTo>
                  <a:lnTo>
                    <a:pt x="19" y="2"/>
                  </a:lnTo>
                  <a:lnTo>
                    <a:pt x="19" y="2"/>
                  </a:lnTo>
                  <a:lnTo>
                    <a:pt x="19" y="2"/>
                  </a:lnTo>
                  <a:lnTo>
                    <a:pt x="19" y="2"/>
                  </a:lnTo>
                  <a:lnTo>
                    <a:pt x="16" y="2"/>
                  </a:lnTo>
                  <a:lnTo>
                    <a:pt x="16" y="2"/>
                  </a:lnTo>
                  <a:lnTo>
                    <a:pt x="16" y="2"/>
                  </a:lnTo>
                  <a:lnTo>
                    <a:pt x="16" y="2"/>
                  </a:lnTo>
                  <a:lnTo>
                    <a:pt x="11" y="0"/>
                  </a:lnTo>
                  <a:lnTo>
                    <a:pt x="11" y="0"/>
                  </a:lnTo>
                  <a:lnTo>
                    <a:pt x="11" y="0"/>
                  </a:lnTo>
                  <a:lnTo>
                    <a:pt x="11" y="0"/>
                  </a:lnTo>
                  <a:lnTo>
                    <a:pt x="8" y="0"/>
                  </a:lnTo>
                  <a:lnTo>
                    <a:pt x="8" y="0"/>
                  </a:lnTo>
                  <a:lnTo>
                    <a:pt x="8" y="0"/>
                  </a:lnTo>
                  <a:lnTo>
                    <a:pt x="8" y="0"/>
                  </a:lnTo>
                  <a:lnTo>
                    <a:pt x="5" y="0"/>
                  </a:lnTo>
                  <a:lnTo>
                    <a:pt x="5" y="0"/>
                  </a:lnTo>
                  <a:lnTo>
                    <a:pt x="5" y="0"/>
                  </a:lnTo>
                  <a:lnTo>
                    <a:pt x="5" y="0"/>
                  </a:lnTo>
                  <a:lnTo>
                    <a:pt x="3" y="0"/>
                  </a:lnTo>
                  <a:lnTo>
                    <a:pt x="3" y="0"/>
                  </a:lnTo>
                  <a:lnTo>
                    <a:pt x="3" y="0"/>
                  </a:lnTo>
                  <a:lnTo>
                    <a:pt x="3" y="0"/>
                  </a:lnTo>
                  <a:lnTo>
                    <a:pt x="0" y="0"/>
                  </a:lnTo>
                  <a:lnTo>
                    <a:pt x="0" y="0"/>
                  </a:lnTo>
                  <a:lnTo>
                    <a:pt x="0" y="0"/>
                  </a:lnTo>
                  <a:lnTo>
                    <a:pt x="0" y="0"/>
                  </a:lnTo>
                  <a:lnTo>
                    <a:pt x="0" y="0"/>
                  </a:lnTo>
                  <a:lnTo>
                    <a:pt x="0" y="0"/>
                  </a:lnTo>
                  <a:lnTo>
                    <a:pt x="0" y="0"/>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6" name="Freeform 136"/>
            <p:cNvSpPr>
              <a:spLocks/>
            </p:cNvSpPr>
            <p:nvPr/>
          </p:nvSpPr>
          <p:spPr bwMode="auto">
            <a:xfrm>
              <a:off x="4554538" y="4146551"/>
              <a:ext cx="88900" cy="88900"/>
            </a:xfrm>
            <a:custGeom>
              <a:avLst/>
              <a:gdLst/>
              <a:ahLst/>
              <a:cxnLst>
                <a:cxn ang="0">
                  <a:pos x="0" y="5"/>
                </a:cxn>
                <a:cxn ang="0">
                  <a:pos x="0" y="2"/>
                </a:cxn>
                <a:cxn ang="0">
                  <a:pos x="0" y="2"/>
                </a:cxn>
                <a:cxn ang="0">
                  <a:pos x="0" y="2"/>
                </a:cxn>
                <a:cxn ang="0">
                  <a:pos x="2" y="2"/>
                </a:cxn>
                <a:cxn ang="0">
                  <a:pos x="2" y="0"/>
                </a:cxn>
                <a:cxn ang="0">
                  <a:pos x="7" y="0"/>
                </a:cxn>
                <a:cxn ang="0">
                  <a:pos x="10" y="0"/>
                </a:cxn>
                <a:cxn ang="0">
                  <a:pos x="15" y="0"/>
                </a:cxn>
                <a:cxn ang="0">
                  <a:pos x="17" y="0"/>
                </a:cxn>
                <a:cxn ang="0">
                  <a:pos x="22" y="0"/>
                </a:cxn>
                <a:cxn ang="0">
                  <a:pos x="27" y="0"/>
                </a:cxn>
                <a:cxn ang="0">
                  <a:pos x="31" y="0"/>
                </a:cxn>
                <a:cxn ang="0">
                  <a:pos x="36" y="0"/>
                </a:cxn>
                <a:cxn ang="0">
                  <a:pos x="41" y="0"/>
                </a:cxn>
                <a:cxn ang="0">
                  <a:pos x="46" y="0"/>
                </a:cxn>
                <a:cxn ang="0">
                  <a:pos x="56" y="5"/>
                </a:cxn>
                <a:cxn ang="0">
                  <a:pos x="56" y="56"/>
                </a:cxn>
                <a:cxn ang="0">
                  <a:pos x="53" y="52"/>
                </a:cxn>
                <a:cxn ang="0">
                  <a:pos x="53" y="52"/>
                </a:cxn>
                <a:cxn ang="0">
                  <a:pos x="49" y="52"/>
                </a:cxn>
                <a:cxn ang="0">
                  <a:pos x="49" y="52"/>
                </a:cxn>
                <a:cxn ang="0">
                  <a:pos x="45" y="51"/>
                </a:cxn>
                <a:cxn ang="0">
                  <a:pos x="41" y="51"/>
                </a:cxn>
                <a:cxn ang="0">
                  <a:pos x="36" y="51"/>
                </a:cxn>
                <a:cxn ang="0">
                  <a:pos x="36" y="51"/>
                </a:cxn>
                <a:cxn ang="0">
                  <a:pos x="31" y="51"/>
                </a:cxn>
                <a:cxn ang="0">
                  <a:pos x="27" y="51"/>
                </a:cxn>
                <a:cxn ang="0">
                  <a:pos x="22" y="51"/>
                </a:cxn>
                <a:cxn ang="0">
                  <a:pos x="17" y="51"/>
                </a:cxn>
                <a:cxn ang="0">
                  <a:pos x="12" y="51"/>
                </a:cxn>
                <a:cxn ang="0">
                  <a:pos x="7" y="51"/>
                </a:cxn>
                <a:cxn ang="0">
                  <a:pos x="2" y="51"/>
                </a:cxn>
                <a:cxn ang="0">
                  <a:pos x="0" y="56"/>
                </a:cxn>
                <a:cxn ang="0">
                  <a:pos x="0" y="5"/>
                </a:cxn>
                <a:cxn ang="0">
                  <a:pos x="0" y="5"/>
                </a:cxn>
              </a:cxnLst>
              <a:rect l="0" t="0" r="r" b="b"/>
              <a:pathLst>
                <a:path w="56" h="56">
                  <a:moveTo>
                    <a:pt x="0" y="5"/>
                  </a:moveTo>
                  <a:lnTo>
                    <a:pt x="0" y="2"/>
                  </a:lnTo>
                  <a:lnTo>
                    <a:pt x="0" y="2"/>
                  </a:lnTo>
                  <a:lnTo>
                    <a:pt x="0" y="2"/>
                  </a:lnTo>
                  <a:lnTo>
                    <a:pt x="2" y="2"/>
                  </a:lnTo>
                  <a:lnTo>
                    <a:pt x="2" y="0"/>
                  </a:lnTo>
                  <a:lnTo>
                    <a:pt x="7" y="0"/>
                  </a:lnTo>
                  <a:lnTo>
                    <a:pt x="10" y="0"/>
                  </a:lnTo>
                  <a:lnTo>
                    <a:pt x="15" y="0"/>
                  </a:lnTo>
                  <a:lnTo>
                    <a:pt x="17" y="0"/>
                  </a:lnTo>
                  <a:lnTo>
                    <a:pt x="22" y="0"/>
                  </a:lnTo>
                  <a:lnTo>
                    <a:pt x="27" y="0"/>
                  </a:lnTo>
                  <a:lnTo>
                    <a:pt x="31" y="0"/>
                  </a:lnTo>
                  <a:lnTo>
                    <a:pt x="36" y="0"/>
                  </a:lnTo>
                  <a:lnTo>
                    <a:pt x="41" y="0"/>
                  </a:lnTo>
                  <a:lnTo>
                    <a:pt x="46" y="0"/>
                  </a:lnTo>
                  <a:lnTo>
                    <a:pt x="56" y="5"/>
                  </a:lnTo>
                  <a:lnTo>
                    <a:pt x="56" y="56"/>
                  </a:lnTo>
                  <a:lnTo>
                    <a:pt x="53" y="52"/>
                  </a:lnTo>
                  <a:lnTo>
                    <a:pt x="53" y="52"/>
                  </a:lnTo>
                  <a:lnTo>
                    <a:pt x="49" y="52"/>
                  </a:lnTo>
                  <a:lnTo>
                    <a:pt x="49" y="52"/>
                  </a:lnTo>
                  <a:lnTo>
                    <a:pt x="45" y="51"/>
                  </a:lnTo>
                  <a:lnTo>
                    <a:pt x="41" y="51"/>
                  </a:lnTo>
                  <a:lnTo>
                    <a:pt x="36" y="51"/>
                  </a:lnTo>
                  <a:lnTo>
                    <a:pt x="36" y="51"/>
                  </a:lnTo>
                  <a:lnTo>
                    <a:pt x="31" y="51"/>
                  </a:lnTo>
                  <a:lnTo>
                    <a:pt x="27" y="51"/>
                  </a:lnTo>
                  <a:lnTo>
                    <a:pt x="22" y="51"/>
                  </a:lnTo>
                  <a:lnTo>
                    <a:pt x="17" y="51"/>
                  </a:lnTo>
                  <a:lnTo>
                    <a:pt x="12" y="51"/>
                  </a:lnTo>
                  <a:lnTo>
                    <a:pt x="7" y="51"/>
                  </a:lnTo>
                  <a:lnTo>
                    <a:pt x="2" y="51"/>
                  </a:lnTo>
                  <a:lnTo>
                    <a:pt x="0" y="56"/>
                  </a:lnTo>
                  <a:lnTo>
                    <a:pt x="0" y="5"/>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7" name="Freeform 137"/>
            <p:cNvSpPr>
              <a:spLocks/>
            </p:cNvSpPr>
            <p:nvPr/>
          </p:nvSpPr>
          <p:spPr bwMode="auto">
            <a:xfrm>
              <a:off x="4554538" y="4146551"/>
              <a:ext cx="88900" cy="88900"/>
            </a:xfrm>
            <a:custGeom>
              <a:avLst/>
              <a:gdLst/>
              <a:ahLst/>
              <a:cxnLst>
                <a:cxn ang="0">
                  <a:pos x="0" y="5"/>
                </a:cxn>
                <a:cxn ang="0">
                  <a:pos x="0" y="2"/>
                </a:cxn>
                <a:cxn ang="0">
                  <a:pos x="0" y="2"/>
                </a:cxn>
                <a:cxn ang="0">
                  <a:pos x="0" y="2"/>
                </a:cxn>
                <a:cxn ang="0">
                  <a:pos x="2" y="2"/>
                </a:cxn>
                <a:cxn ang="0">
                  <a:pos x="2" y="0"/>
                </a:cxn>
                <a:cxn ang="0">
                  <a:pos x="7" y="0"/>
                </a:cxn>
                <a:cxn ang="0">
                  <a:pos x="10" y="0"/>
                </a:cxn>
                <a:cxn ang="0">
                  <a:pos x="15" y="0"/>
                </a:cxn>
                <a:cxn ang="0">
                  <a:pos x="17" y="0"/>
                </a:cxn>
                <a:cxn ang="0">
                  <a:pos x="22" y="0"/>
                </a:cxn>
                <a:cxn ang="0">
                  <a:pos x="27" y="0"/>
                </a:cxn>
                <a:cxn ang="0">
                  <a:pos x="31" y="0"/>
                </a:cxn>
                <a:cxn ang="0">
                  <a:pos x="36" y="0"/>
                </a:cxn>
                <a:cxn ang="0">
                  <a:pos x="41" y="0"/>
                </a:cxn>
                <a:cxn ang="0">
                  <a:pos x="46" y="0"/>
                </a:cxn>
                <a:cxn ang="0">
                  <a:pos x="56" y="5"/>
                </a:cxn>
                <a:cxn ang="0">
                  <a:pos x="56" y="56"/>
                </a:cxn>
                <a:cxn ang="0">
                  <a:pos x="53" y="52"/>
                </a:cxn>
                <a:cxn ang="0">
                  <a:pos x="53" y="52"/>
                </a:cxn>
                <a:cxn ang="0">
                  <a:pos x="49" y="52"/>
                </a:cxn>
                <a:cxn ang="0">
                  <a:pos x="49" y="52"/>
                </a:cxn>
                <a:cxn ang="0">
                  <a:pos x="45" y="51"/>
                </a:cxn>
                <a:cxn ang="0">
                  <a:pos x="41" y="51"/>
                </a:cxn>
                <a:cxn ang="0">
                  <a:pos x="36" y="51"/>
                </a:cxn>
                <a:cxn ang="0">
                  <a:pos x="36" y="51"/>
                </a:cxn>
                <a:cxn ang="0">
                  <a:pos x="31" y="51"/>
                </a:cxn>
                <a:cxn ang="0">
                  <a:pos x="27" y="51"/>
                </a:cxn>
                <a:cxn ang="0">
                  <a:pos x="22" y="51"/>
                </a:cxn>
                <a:cxn ang="0">
                  <a:pos x="17" y="51"/>
                </a:cxn>
                <a:cxn ang="0">
                  <a:pos x="12" y="51"/>
                </a:cxn>
                <a:cxn ang="0">
                  <a:pos x="7" y="51"/>
                </a:cxn>
                <a:cxn ang="0">
                  <a:pos x="2" y="51"/>
                </a:cxn>
                <a:cxn ang="0">
                  <a:pos x="0" y="56"/>
                </a:cxn>
                <a:cxn ang="0">
                  <a:pos x="0" y="5"/>
                </a:cxn>
                <a:cxn ang="0">
                  <a:pos x="0" y="5"/>
                </a:cxn>
              </a:cxnLst>
              <a:rect l="0" t="0" r="r" b="b"/>
              <a:pathLst>
                <a:path w="56" h="56">
                  <a:moveTo>
                    <a:pt x="0" y="5"/>
                  </a:moveTo>
                  <a:lnTo>
                    <a:pt x="0" y="2"/>
                  </a:lnTo>
                  <a:lnTo>
                    <a:pt x="0" y="2"/>
                  </a:lnTo>
                  <a:lnTo>
                    <a:pt x="0" y="2"/>
                  </a:lnTo>
                  <a:lnTo>
                    <a:pt x="2" y="2"/>
                  </a:lnTo>
                  <a:lnTo>
                    <a:pt x="2" y="0"/>
                  </a:lnTo>
                  <a:lnTo>
                    <a:pt x="7" y="0"/>
                  </a:lnTo>
                  <a:lnTo>
                    <a:pt x="10" y="0"/>
                  </a:lnTo>
                  <a:lnTo>
                    <a:pt x="15" y="0"/>
                  </a:lnTo>
                  <a:lnTo>
                    <a:pt x="17" y="0"/>
                  </a:lnTo>
                  <a:lnTo>
                    <a:pt x="22" y="0"/>
                  </a:lnTo>
                  <a:lnTo>
                    <a:pt x="27" y="0"/>
                  </a:lnTo>
                  <a:lnTo>
                    <a:pt x="31" y="0"/>
                  </a:lnTo>
                  <a:lnTo>
                    <a:pt x="36" y="0"/>
                  </a:lnTo>
                  <a:lnTo>
                    <a:pt x="41" y="0"/>
                  </a:lnTo>
                  <a:lnTo>
                    <a:pt x="46" y="0"/>
                  </a:lnTo>
                  <a:lnTo>
                    <a:pt x="56" y="5"/>
                  </a:lnTo>
                  <a:lnTo>
                    <a:pt x="56" y="56"/>
                  </a:lnTo>
                  <a:lnTo>
                    <a:pt x="53" y="52"/>
                  </a:lnTo>
                  <a:lnTo>
                    <a:pt x="53" y="52"/>
                  </a:lnTo>
                  <a:lnTo>
                    <a:pt x="49" y="52"/>
                  </a:lnTo>
                  <a:lnTo>
                    <a:pt x="49" y="52"/>
                  </a:lnTo>
                  <a:lnTo>
                    <a:pt x="45" y="51"/>
                  </a:lnTo>
                  <a:lnTo>
                    <a:pt x="41" y="51"/>
                  </a:lnTo>
                  <a:lnTo>
                    <a:pt x="36" y="51"/>
                  </a:lnTo>
                  <a:lnTo>
                    <a:pt x="36" y="51"/>
                  </a:lnTo>
                  <a:lnTo>
                    <a:pt x="31" y="51"/>
                  </a:lnTo>
                  <a:lnTo>
                    <a:pt x="27" y="51"/>
                  </a:lnTo>
                  <a:lnTo>
                    <a:pt x="22" y="51"/>
                  </a:lnTo>
                  <a:lnTo>
                    <a:pt x="17" y="51"/>
                  </a:lnTo>
                  <a:lnTo>
                    <a:pt x="12" y="51"/>
                  </a:lnTo>
                  <a:lnTo>
                    <a:pt x="7" y="51"/>
                  </a:lnTo>
                  <a:lnTo>
                    <a:pt x="2" y="51"/>
                  </a:lnTo>
                  <a:lnTo>
                    <a:pt x="0" y="56"/>
                  </a:lnTo>
                  <a:lnTo>
                    <a:pt x="0" y="5"/>
                  </a:lnTo>
                  <a:lnTo>
                    <a:pt x="0" y="5"/>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8" name="Freeform 138"/>
            <p:cNvSpPr>
              <a:spLocks/>
            </p:cNvSpPr>
            <p:nvPr/>
          </p:nvSpPr>
          <p:spPr bwMode="auto">
            <a:xfrm>
              <a:off x="4625975" y="4195763"/>
              <a:ext cx="17463" cy="31750"/>
            </a:xfrm>
            <a:custGeom>
              <a:avLst/>
              <a:gdLst/>
              <a:ahLst/>
              <a:cxnLst>
                <a:cxn ang="0">
                  <a:pos x="0" y="0"/>
                </a:cxn>
                <a:cxn ang="0">
                  <a:pos x="0" y="0"/>
                </a:cxn>
                <a:cxn ang="0">
                  <a:pos x="0" y="0"/>
                </a:cxn>
                <a:cxn ang="0">
                  <a:pos x="0" y="0"/>
                </a:cxn>
                <a:cxn ang="0">
                  <a:pos x="0" y="0"/>
                </a:cxn>
                <a:cxn ang="0">
                  <a:pos x="0" y="0"/>
                </a:cxn>
                <a:cxn ang="0">
                  <a:pos x="0" y="0"/>
                </a:cxn>
                <a:cxn ang="0">
                  <a:pos x="0" y="0"/>
                </a:cxn>
                <a:cxn ang="0">
                  <a:pos x="4" y="5"/>
                </a:cxn>
                <a:cxn ang="0">
                  <a:pos x="4" y="5"/>
                </a:cxn>
                <a:cxn ang="0">
                  <a:pos x="4" y="5"/>
                </a:cxn>
                <a:cxn ang="0">
                  <a:pos x="4" y="5"/>
                </a:cxn>
                <a:cxn ang="0">
                  <a:pos x="8" y="10"/>
                </a:cxn>
                <a:cxn ang="0">
                  <a:pos x="8" y="10"/>
                </a:cxn>
                <a:cxn ang="0">
                  <a:pos x="8" y="15"/>
                </a:cxn>
                <a:cxn ang="0">
                  <a:pos x="8" y="15"/>
                </a:cxn>
                <a:cxn ang="0">
                  <a:pos x="11" y="20"/>
                </a:cxn>
                <a:cxn ang="0">
                  <a:pos x="11" y="0"/>
                </a:cxn>
                <a:cxn ang="0">
                  <a:pos x="0" y="0"/>
                </a:cxn>
                <a:cxn ang="0">
                  <a:pos x="0" y="0"/>
                </a:cxn>
              </a:cxnLst>
              <a:rect l="0" t="0" r="r" b="b"/>
              <a:pathLst>
                <a:path w="11" h="20">
                  <a:moveTo>
                    <a:pt x="0" y="0"/>
                  </a:moveTo>
                  <a:lnTo>
                    <a:pt x="0" y="0"/>
                  </a:lnTo>
                  <a:lnTo>
                    <a:pt x="0" y="0"/>
                  </a:lnTo>
                  <a:lnTo>
                    <a:pt x="0" y="0"/>
                  </a:lnTo>
                  <a:lnTo>
                    <a:pt x="0" y="0"/>
                  </a:lnTo>
                  <a:lnTo>
                    <a:pt x="0" y="0"/>
                  </a:lnTo>
                  <a:lnTo>
                    <a:pt x="0" y="0"/>
                  </a:lnTo>
                  <a:lnTo>
                    <a:pt x="0" y="0"/>
                  </a:lnTo>
                  <a:lnTo>
                    <a:pt x="4" y="5"/>
                  </a:lnTo>
                  <a:lnTo>
                    <a:pt x="4" y="5"/>
                  </a:lnTo>
                  <a:lnTo>
                    <a:pt x="4" y="5"/>
                  </a:lnTo>
                  <a:lnTo>
                    <a:pt x="4" y="5"/>
                  </a:lnTo>
                  <a:lnTo>
                    <a:pt x="8" y="10"/>
                  </a:lnTo>
                  <a:lnTo>
                    <a:pt x="8" y="10"/>
                  </a:lnTo>
                  <a:lnTo>
                    <a:pt x="8" y="15"/>
                  </a:lnTo>
                  <a:lnTo>
                    <a:pt x="8" y="15"/>
                  </a:lnTo>
                  <a:lnTo>
                    <a:pt x="11" y="20"/>
                  </a:lnTo>
                  <a:lnTo>
                    <a:pt x="11"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9" name="Freeform 139"/>
            <p:cNvSpPr>
              <a:spLocks/>
            </p:cNvSpPr>
            <p:nvPr/>
          </p:nvSpPr>
          <p:spPr bwMode="auto">
            <a:xfrm>
              <a:off x="4625975" y="4179888"/>
              <a:ext cx="261938" cy="214313"/>
            </a:xfrm>
            <a:custGeom>
              <a:avLst/>
              <a:gdLst/>
              <a:ahLst/>
              <a:cxnLst>
                <a:cxn ang="0">
                  <a:pos x="1" y="0"/>
                </a:cxn>
                <a:cxn ang="0">
                  <a:pos x="1" y="0"/>
                </a:cxn>
                <a:cxn ang="0">
                  <a:pos x="1" y="0"/>
                </a:cxn>
                <a:cxn ang="0">
                  <a:pos x="0" y="0"/>
                </a:cxn>
                <a:cxn ang="0">
                  <a:pos x="0" y="0"/>
                </a:cxn>
                <a:cxn ang="0">
                  <a:pos x="0" y="5"/>
                </a:cxn>
                <a:cxn ang="0">
                  <a:pos x="0" y="5"/>
                </a:cxn>
                <a:cxn ang="0">
                  <a:pos x="0" y="5"/>
                </a:cxn>
                <a:cxn ang="0">
                  <a:pos x="0" y="7"/>
                </a:cxn>
                <a:cxn ang="0">
                  <a:pos x="0" y="7"/>
                </a:cxn>
                <a:cxn ang="0">
                  <a:pos x="4" y="10"/>
                </a:cxn>
                <a:cxn ang="0">
                  <a:pos x="11" y="10"/>
                </a:cxn>
                <a:cxn ang="0">
                  <a:pos x="31" y="13"/>
                </a:cxn>
                <a:cxn ang="0">
                  <a:pos x="55" y="18"/>
                </a:cxn>
                <a:cxn ang="0">
                  <a:pos x="85" y="30"/>
                </a:cxn>
                <a:cxn ang="0">
                  <a:pos x="106" y="40"/>
                </a:cxn>
                <a:cxn ang="0">
                  <a:pos x="114" y="44"/>
                </a:cxn>
                <a:cxn ang="0">
                  <a:pos x="121" y="48"/>
                </a:cxn>
                <a:cxn ang="0">
                  <a:pos x="136" y="63"/>
                </a:cxn>
                <a:cxn ang="0">
                  <a:pos x="144" y="79"/>
                </a:cxn>
                <a:cxn ang="0">
                  <a:pos x="152" y="108"/>
                </a:cxn>
                <a:cxn ang="0">
                  <a:pos x="155" y="135"/>
                </a:cxn>
                <a:cxn ang="0">
                  <a:pos x="155" y="135"/>
                </a:cxn>
                <a:cxn ang="0">
                  <a:pos x="155" y="135"/>
                </a:cxn>
                <a:cxn ang="0">
                  <a:pos x="157" y="135"/>
                </a:cxn>
                <a:cxn ang="0">
                  <a:pos x="157" y="135"/>
                </a:cxn>
                <a:cxn ang="0">
                  <a:pos x="160" y="135"/>
                </a:cxn>
                <a:cxn ang="0">
                  <a:pos x="160" y="135"/>
                </a:cxn>
                <a:cxn ang="0">
                  <a:pos x="160" y="135"/>
                </a:cxn>
                <a:cxn ang="0">
                  <a:pos x="160" y="135"/>
                </a:cxn>
                <a:cxn ang="0">
                  <a:pos x="160" y="135"/>
                </a:cxn>
                <a:cxn ang="0">
                  <a:pos x="160" y="135"/>
                </a:cxn>
                <a:cxn ang="0">
                  <a:pos x="163" y="130"/>
                </a:cxn>
                <a:cxn ang="0">
                  <a:pos x="160" y="113"/>
                </a:cxn>
                <a:cxn ang="0">
                  <a:pos x="160" y="95"/>
                </a:cxn>
                <a:cxn ang="0">
                  <a:pos x="147" y="66"/>
                </a:cxn>
                <a:cxn ang="0">
                  <a:pos x="132" y="46"/>
                </a:cxn>
                <a:cxn ang="0">
                  <a:pos x="116" y="31"/>
                </a:cxn>
                <a:cxn ang="0">
                  <a:pos x="113" y="30"/>
                </a:cxn>
                <a:cxn ang="0">
                  <a:pos x="100" y="22"/>
                </a:cxn>
                <a:cxn ang="0">
                  <a:pos x="77" y="15"/>
                </a:cxn>
                <a:cxn ang="0">
                  <a:pos x="44" y="5"/>
                </a:cxn>
                <a:cxn ang="0">
                  <a:pos x="4" y="0"/>
                </a:cxn>
              </a:cxnLst>
              <a:rect l="0" t="0" r="r" b="b"/>
              <a:pathLst>
                <a:path w="165" h="135">
                  <a:moveTo>
                    <a:pt x="4" y="0"/>
                  </a:move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7"/>
                  </a:lnTo>
                  <a:lnTo>
                    <a:pt x="0" y="7"/>
                  </a:lnTo>
                  <a:lnTo>
                    <a:pt x="0" y="7"/>
                  </a:lnTo>
                  <a:lnTo>
                    <a:pt x="0" y="7"/>
                  </a:lnTo>
                  <a:lnTo>
                    <a:pt x="4" y="10"/>
                  </a:lnTo>
                  <a:lnTo>
                    <a:pt x="4" y="10"/>
                  </a:lnTo>
                  <a:lnTo>
                    <a:pt x="6" y="10"/>
                  </a:lnTo>
                  <a:lnTo>
                    <a:pt x="11" y="10"/>
                  </a:lnTo>
                  <a:lnTo>
                    <a:pt x="18" y="12"/>
                  </a:lnTo>
                  <a:lnTo>
                    <a:pt x="22" y="12"/>
                  </a:lnTo>
                  <a:lnTo>
                    <a:pt x="31" y="13"/>
                  </a:lnTo>
                  <a:lnTo>
                    <a:pt x="39" y="13"/>
                  </a:lnTo>
                  <a:lnTo>
                    <a:pt x="49" y="18"/>
                  </a:lnTo>
                  <a:lnTo>
                    <a:pt x="55" y="18"/>
                  </a:lnTo>
                  <a:lnTo>
                    <a:pt x="65" y="23"/>
                  </a:lnTo>
                  <a:lnTo>
                    <a:pt x="75" y="25"/>
                  </a:lnTo>
                  <a:lnTo>
                    <a:pt x="85" y="30"/>
                  </a:lnTo>
                  <a:lnTo>
                    <a:pt x="90" y="30"/>
                  </a:lnTo>
                  <a:lnTo>
                    <a:pt x="100" y="35"/>
                  </a:lnTo>
                  <a:lnTo>
                    <a:pt x="106" y="40"/>
                  </a:lnTo>
                  <a:lnTo>
                    <a:pt x="114" y="44"/>
                  </a:lnTo>
                  <a:lnTo>
                    <a:pt x="114" y="44"/>
                  </a:lnTo>
                  <a:lnTo>
                    <a:pt x="114" y="44"/>
                  </a:lnTo>
                  <a:lnTo>
                    <a:pt x="114" y="44"/>
                  </a:lnTo>
                  <a:lnTo>
                    <a:pt x="119" y="48"/>
                  </a:lnTo>
                  <a:lnTo>
                    <a:pt x="121" y="48"/>
                  </a:lnTo>
                  <a:lnTo>
                    <a:pt x="126" y="53"/>
                  </a:lnTo>
                  <a:lnTo>
                    <a:pt x="131" y="58"/>
                  </a:lnTo>
                  <a:lnTo>
                    <a:pt x="136" y="63"/>
                  </a:lnTo>
                  <a:lnTo>
                    <a:pt x="136" y="67"/>
                  </a:lnTo>
                  <a:lnTo>
                    <a:pt x="141" y="72"/>
                  </a:lnTo>
                  <a:lnTo>
                    <a:pt x="144" y="79"/>
                  </a:lnTo>
                  <a:lnTo>
                    <a:pt x="149" y="89"/>
                  </a:lnTo>
                  <a:lnTo>
                    <a:pt x="149" y="99"/>
                  </a:lnTo>
                  <a:lnTo>
                    <a:pt x="152" y="108"/>
                  </a:lnTo>
                  <a:lnTo>
                    <a:pt x="152" y="120"/>
                  </a:lnTo>
                  <a:lnTo>
                    <a:pt x="155" y="135"/>
                  </a:lnTo>
                  <a:lnTo>
                    <a:pt x="155" y="135"/>
                  </a:lnTo>
                  <a:lnTo>
                    <a:pt x="155" y="135"/>
                  </a:lnTo>
                  <a:lnTo>
                    <a:pt x="155" y="135"/>
                  </a:lnTo>
                  <a:lnTo>
                    <a:pt x="155" y="135"/>
                  </a:lnTo>
                  <a:lnTo>
                    <a:pt x="155" y="135"/>
                  </a:lnTo>
                  <a:lnTo>
                    <a:pt x="155" y="135"/>
                  </a:lnTo>
                  <a:lnTo>
                    <a:pt x="155" y="135"/>
                  </a:lnTo>
                  <a:lnTo>
                    <a:pt x="157" y="135"/>
                  </a:lnTo>
                  <a:lnTo>
                    <a:pt x="157" y="135"/>
                  </a:lnTo>
                  <a:lnTo>
                    <a:pt x="157" y="135"/>
                  </a:lnTo>
                  <a:lnTo>
                    <a:pt x="157" y="135"/>
                  </a:lnTo>
                  <a:lnTo>
                    <a:pt x="157" y="135"/>
                  </a:lnTo>
                  <a:lnTo>
                    <a:pt x="157" y="135"/>
                  </a:lnTo>
                  <a:lnTo>
                    <a:pt x="157" y="135"/>
                  </a:lnTo>
                  <a:lnTo>
                    <a:pt x="157"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5" y="135"/>
                  </a:lnTo>
                  <a:lnTo>
                    <a:pt x="163" y="131"/>
                  </a:lnTo>
                  <a:lnTo>
                    <a:pt x="163" y="130"/>
                  </a:lnTo>
                  <a:lnTo>
                    <a:pt x="163" y="125"/>
                  </a:lnTo>
                  <a:lnTo>
                    <a:pt x="163" y="122"/>
                  </a:lnTo>
                  <a:lnTo>
                    <a:pt x="160" y="113"/>
                  </a:lnTo>
                  <a:lnTo>
                    <a:pt x="160" y="108"/>
                  </a:lnTo>
                  <a:lnTo>
                    <a:pt x="160" y="100"/>
                  </a:lnTo>
                  <a:lnTo>
                    <a:pt x="160" y="95"/>
                  </a:lnTo>
                  <a:lnTo>
                    <a:pt x="155" y="85"/>
                  </a:lnTo>
                  <a:lnTo>
                    <a:pt x="152" y="76"/>
                  </a:lnTo>
                  <a:lnTo>
                    <a:pt x="147" y="66"/>
                  </a:lnTo>
                  <a:lnTo>
                    <a:pt x="145" y="61"/>
                  </a:lnTo>
                  <a:lnTo>
                    <a:pt x="137" y="51"/>
                  </a:lnTo>
                  <a:lnTo>
                    <a:pt x="132" y="46"/>
                  </a:lnTo>
                  <a:lnTo>
                    <a:pt x="124" y="40"/>
                  </a:lnTo>
                  <a:lnTo>
                    <a:pt x="119" y="35"/>
                  </a:lnTo>
                  <a:lnTo>
                    <a:pt x="116" y="31"/>
                  </a:lnTo>
                  <a:lnTo>
                    <a:pt x="116" y="31"/>
                  </a:lnTo>
                  <a:lnTo>
                    <a:pt x="113" y="30"/>
                  </a:lnTo>
                  <a:lnTo>
                    <a:pt x="113" y="30"/>
                  </a:lnTo>
                  <a:lnTo>
                    <a:pt x="108" y="25"/>
                  </a:lnTo>
                  <a:lnTo>
                    <a:pt x="104" y="25"/>
                  </a:lnTo>
                  <a:lnTo>
                    <a:pt x="100" y="22"/>
                  </a:lnTo>
                  <a:lnTo>
                    <a:pt x="95" y="22"/>
                  </a:lnTo>
                  <a:lnTo>
                    <a:pt x="85" y="17"/>
                  </a:lnTo>
                  <a:lnTo>
                    <a:pt x="77" y="15"/>
                  </a:lnTo>
                  <a:lnTo>
                    <a:pt x="67" y="10"/>
                  </a:lnTo>
                  <a:lnTo>
                    <a:pt x="59" y="10"/>
                  </a:lnTo>
                  <a:lnTo>
                    <a:pt x="44" y="5"/>
                  </a:lnTo>
                  <a:lnTo>
                    <a:pt x="32" y="5"/>
                  </a:lnTo>
                  <a:lnTo>
                    <a:pt x="18" y="0"/>
                  </a:lnTo>
                  <a:lnTo>
                    <a:pt x="4" y="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0" name="Freeform 140"/>
            <p:cNvSpPr>
              <a:spLocks/>
            </p:cNvSpPr>
            <p:nvPr/>
          </p:nvSpPr>
          <p:spPr bwMode="auto">
            <a:xfrm>
              <a:off x="4562475" y="4221163"/>
              <a:ext cx="69850" cy="28575"/>
            </a:xfrm>
            <a:custGeom>
              <a:avLst/>
              <a:gdLst/>
              <a:ahLst/>
              <a:cxnLst>
                <a:cxn ang="0">
                  <a:pos x="44" y="4"/>
                </a:cxn>
                <a:cxn ang="0">
                  <a:pos x="44" y="18"/>
                </a:cxn>
                <a:cxn ang="0">
                  <a:pos x="38" y="14"/>
                </a:cxn>
                <a:cxn ang="0">
                  <a:pos x="33" y="12"/>
                </a:cxn>
                <a:cxn ang="0">
                  <a:pos x="28" y="10"/>
                </a:cxn>
                <a:cxn ang="0">
                  <a:pos x="23" y="10"/>
                </a:cxn>
                <a:cxn ang="0">
                  <a:pos x="18" y="10"/>
                </a:cxn>
                <a:cxn ang="0">
                  <a:pos x="15" y="10"/>
                </a:cxn>
                <a:cxn ang="0">
                  <a:pos x="10" y="10"/>
                </a:cxn>
                <a:cxn ang="0">
                  <a:pos x="10" y="12"/>
                </a:cxn>
                <a:cxn ang="0">
                  <a:pos x="5" y="12"/>
                </a:cxn>
                <a:cxn ang="0">
                  <a:pos x="5" y="12"/>
                </a:cxn>
                <a:cxn ang="0">
                  <a:pos x="2" y="12"/>
                </a:cxn>
                <a:cxn ang="0">
                  <a:pos x="2" y="15"/>
                </a:cxn>
                <a:cxn ang="0">
                  <a:pos x="0" y="15"/>
                </a:cxn>
                <a:cxn ang="0">
                  <a:pos x="0" y="15"/>
                </a:cxn>
                <a:cxn ang="0">
                  <a:pos x="0" y="15"/>
                </a:cxn>
                <a:cxn ang="0">
                  <a:pos x="0" y="18"/>
                </a:cxn>
                <a:cxn ang="0">
                  <a:pos x="0" y="9"/>
                </a:cxn>
                <a:cxn ang="0">
                  <a:pos x="0" y="5"/>
                </a:cxn>
                <a:cxn ang="0">
                  <a:pos x="0" y="5"/>
                </a:cxn>
                <a:cxn ang="0">
                  <a:pos x="0" y="5"/>
                </a:cxn>
                <a:cxn ang="0">
                  <a:pos x="2" y="5"/>
                </a:cxn>
                <a:cxn ang="0">
                  <a:pos x="2" y="4"/>
                </a:cxn>
                <a:cxn ang="0">
                  <a:pos x="5" y="4"/>
                </a:cxn>
                <a:cxn ang="0">
                  <a:pos x="5" y="4"/>
                </a:cxn>
                <a:cxn ang="0">
                  <a:pos x="10" y="4"/>
                </a:cxn>
                <a:cxn ang="0">
                  <a:pos x="10" y="0"/>
                </a:cxn>
                <a:cxn ang="0">
                  <a:pos x="15" y="0"/>
                </a:cxn>
                <a:cxn ang="0">
                  <a:pos x="18" y="0"/>
                </a:cxn>
                <a:cxn ang="0">
                  <a:pos x="23" y="0"/>
                </a:cxn>
                <a:cxn ang="0">
                  <a:pos x="28" y="0"/>
                </a:cxn>
                <a:cxn ang="0">
                  <a:pos x="33" y="0"/>
                </a:cxn>
                <a:cxn ang="0">
                  <a:pos x="38" y="0"/>
                </a:cxn>
                <a:cxn ang="0">
                  <a:pos x="44" y="4"/>
                </a:cxn>
                <a:cxn ang="0">
                  <a:pos x="44" y="4"/>
                </a:cxn>
              </a:cxnLst>
              <a:rect l="0" t="0" r="r" b="b"/>
              <a:pathLst>
                <a:path w="44" h="18">
                  <a:moveTo>
                    <a:pt x="44" y="4"/>
                  </a:moveTo>
                  <a:lnTo>
                    <a:pt x="44" y="18"/>
                  </a:lnTo>
                  <a:lnTo>
                    <a:pt x="38" y="14"/>
                  </a:lnTo>
                  <a:lnTo>
                    <a:pt x="33" y="12"/>
                  </a:lnTo>
                  <a:lnTo>
                    <a:pt x="28" y="10"/>
                  </a:lnTo>
                  <a:lnTo>
                    <a:pt x="23" y="10"/>
                  </a:lnTo>
                  <a:lnTo>
                    <a:pt x="18" y="10"/>
                  </a:lnTo>
                  <a:lnTo>
                    <a:pt x="15" y="10"/>
                  </a:lnTo>
                  <a:lnTo>
                    <a:pt x="10" y="10"/>
                  </a:lnTo>
                  <a:lnTo>
                    <a:pt x="10" y="12"/>
                  </a:lnTo>
                  <a:lnTo>
                    <a:pt x="5" y="12"/>
                  </a:lnTo>
                  <a:lnTo>
                    <a:pt x="5" y="12"/>
                  </a:lnTo>
                  <a:lnTo>
                    <a:pt x="2" y="12"/>
                  </a:lnTo>
                  <a:lnTo>
                    <a:pt x="2" y="15"/>
                  </a:lnTo>
                  <a:lnTo>
                    <a:pt x="0" y="15"/>
                  </a:lnTo>
                  <a:lnTo>
                    <a:pt x="0" y="15"/>
                  </a:lnTo>
                  <a:lnTo>
                    <a:pt x="0" y="15"/>
                  </a:lnTo>
                  <a:lnTo>
                    <a:pt x="0" y="18"/>
                  </a:lnTo>
                  <a:lnTo>
                    <a:pt x="0" y="9"/>
                  </a:lnTo>
                  <a:lnTo>
                    <a:pt x="0" y="5"/>
                  </a:lnTo>
                  <a:lnTo>
                    <a:pt x="0" y="5"/>
                  </a:lnTo>
                  <a:lnTo>
                    <a:pt x="0" y="5"/>
                  </a:lnTo>
                  <a:lnTo>
                    <a:pt x="2" y="5"/>
                  </a:lnTo>
                  <a:lnTo>
                    <a:pt x="2" y="4"/>
                  </a:lnTo>
                  <a:lnTo>
                    <a:pt x="5" y="4"/>
                  </a:lnTo>
                  <a:lnTo>
                    <a:pt x="5" y="4"/>
                  </a:lnTo>
                  <a:lnTo>
                    <a:pt x="10" y="4"/>
                  </a:lnTo>
                  <a:lnTo>
                    <a:pt x="10" y="0"/>
                  </a:lnTo>
                  <a:lnTo>
                    <a:pt x="15" y="0"/>
                  </a:lnTo>
                  <a:lnTo>
                    <a:pt x="18" y="0"/>
                  </a:lnTo>
                  <a:lnTo>
                    <a:pt x="23" y="0"/>
                  </a:lnTo>
                  <a:lnTo>
                    <a:pt x="28" y="0"/>
                  </a:lnTo>
                  <a:lnTo>
                    <a:pt x="33" y="0"/>
                  </a:lnTo>
                  <a:lnTo>
                    <a:pt x="38" y="0"/>
                  </a:lnTo>
                  <a:lnTo>
                    <a:pt x="44" y="4"/>
                  </a:lnTo>
                  <a:lnTo>
                    <a:pt x="44"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1" name="Freeform 141"/>
            <p:cNvSpPr>
              <a:spLocks/>
            </p:cNvSpPr>
            <p:nvPr/>
          </p:nvSpPr>
          <p:spPr bwMode="auto">
            <a:xfrm>
              <a:off x="4570413" y="4164013"/>
              <a:ext cx="7938" cy="47625"/>
            </a:xfrm>
            <a:custGeom>
              <a:avLst/>
              <a:gdLst/>
              <a:ahLst/>
              <a:cxnLst>
                <a:cxn ang="0">
                  <a:pos x="0" y="0"/>
                </a:cxn>
                <a:cxn ang="0">
                  <a:pos x="0" y="30"/>
                </a:cxn>
                <a:cxn ang="0">
                  <a:pos x="5" y="0"/>
                </a:cxn>
                <a:cxn ang="0">
                  <a:pos x="0" y="0"/>
                </a:cxn>
                <a:cxn ang="0">
                  <a:pos x="0" y="0"/>
                </a:cxn>
              </a:cxnLst>
              <a:rect l="0" t="0" r="r" b="b"/>
              <a:pathLst>
                <a:path w="5" h="30">
                  <a:moveTo>
                    <a:pt x="0" y="0"/>
                  </a:moveTo>
                  <a:lnTo>
                    <a:pt x="0" y="30"/>
                  </a:lnTo>
                  <a:lnTo>
                    <a:pt x="5"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2" name="Freeform 142"/>
            <p:cNvSpPr>
              <a:spLocks/>
            </p:cNvSpPr>
            <p:nvPr/>
          </p:nvSpPr>
          <p:spPr bwMode="auto">
            <a:xfrm>
              <a:off x="4532313" y="4976813"/>
              <a:ext cx="298450" cy="484188"/>
            </a:xfrm>
            <a:custGeom>
              <a:avLst/>
              <a:gdLst/>
              <a:ahLst/>
              <a:cxnLst>
                <a:cxn ang="0">
                  <a:pos x="139" y="290"/>
                </a:cxn>
                <a:cxn ang="0">
                  <a:pos x="139" y="290"/>
                </a:cxn>
                <a:cxn ang="0">
                  <a:pos x="144" y="290"/>
                </a:cxn>
                <a:cxn ang="0">
                  <a:pos x="152" y="290"/>
                </a:cxn>
                <a:cxn ang="0">
                  <a:pos x="157" y="295"/>
                </a:cxn>
                <a:cxn ang="0">
                  <a:pos x="167" y="295"/>
                </a:cxn>
                <a:cxn ang="0">
                  <a:pos x="173" y="300"/>
                </a:cxn>
                <a:cxn ang="0">
                  <a:pos x="183" y="300"/>
                </a:cxn>
                <a:cxn ang="0">
                  <a:pos x="185" y="302"/>
                </a:cxn>
                <a:cxn ang="0">
                  <a:pos x="185" y="290"/>
                </a:cxn>
                <a:cxn ang="0">
                  <a:pos x="183" y="272"/>
                </a:cxn>
                <a:cxn ang="0">
                  <a:pos x="183" y="247"/>
                </a:cxn>
                <a:cxn ang="0">
                  <a:pos x="178" y="223"/>
                </a:cxn>
                <a:cxn ang="0">
                  <a:pos x="175" y="193"/>
                </a:cxn>
                <a:cxn ang="0">
                  <a:pos x="170" y="165"/>
                </a:cxn>
                <a:cxn ang="0">
                  <a:pos x="168" y="143"/>
                </a:cxn>
                <a:cxn ang="0">
                  <a:pos x="165" y="131"/>
                </a:cxn>
                <a:cxn ang="0">
                  <a:pos x="165" y="124"/>
                </a:cxn>
                <a:cxn ang="0">
                  <a:pos x="160" y="115"/>
                </a:cxn>
                <a:cxn ang="0">
                  <a:pos x="157" y="103"/>
                </a:cxn>
                <a:cxn ang="0">
                  <a:pos x="152" y="88"/>
                </a:cxn>
                <a:cxn ang="0">
                  <a:pos x="142" y="75"/>
                </a:cxn>
                <a:cxn ang="0">
                  <a:pos x="129" y="64"/>
                </a:cxn>
                <a:cxn ang="0">
                  <a:pos x="114" y="54"/>
                </a:cxn>
                <a:cxn ang="0">
                  <a:pos x="106" y="47"/>
                </a:cxn>
                <a:cxn ang="0">
                  <a:pos x="100" y="43"/>
                </a:cxn>
                <a:cxn ang="0">
                  <a:pos x="90" y="38"/>
                </a:cxn>
                <a:cxn ang="0">
                  <a:pos x="78" y="29"/>
                </a:cxn>
                <a:cxn ang="0">
                  <a:pos x="63" y="24"/>
                </a:cxn>
                <a:cxn ang="0">
                  <a:pos x="45" y="15"/>
                </a:cxn>
                <a:cxn ang="0">
                  <a:pos x="27" y="6"/>
                </a:cxn>
                <a:cxn ang="0">
                  <a:pos x="8" y="0"/>
                </a:cxn>
                <a:cxn ang="0">
                  <a:pos x="0" y="0"/>
                </a:cxn>
                <a:cxn ang="0">
                  <a:pos x="4" y="0"/>
                </a:cxn>
                <a:cxn ang="0">
                  <a:pos x="14" y="6"/>
                </a:cxn>
                <a:cxn ang="0">
                  <a:pos x="29" y="16"/>
                </a:cxn>
                <a:cxn ang="0">
                  <a:pos x="44" y="23"/>
                </a:cxn>
                <a:cxn ang="0">
                  <a:pos x="60" y="33"/>
                </a:cxn>
                <a:cxn ang="0">
                  <a:pos x="75" y="38"/>
                </a:cxn>
                <a:cxn ang="0">
                  <a:pos x="88" y="46"/>
                </a:cxn>
                <a:cxn ang="0">
                  <a:pos x="95" y="51"/>
                </a:cxn>
                <a:cxn ang="0">
                  <a:pos x="95" y="51"/>
                </a:cxn>
                <a:cxn ang="0">
                  <a:pos x="100" y="52"/>
                </a:cxn>
                <a:cxn ang="0">
                  <a:pos x="108" y="62"/>
                </a:cxn>
                <a:cxn ang="0">
                  <a:pos x="113" y="72"/>
                </a:cxn>
                <a:cxn ang="0">
                  <a:pos x="121" y="82"/>
                </a:cxn>
                <a:cxn ang="0">
                  <a:pos x="126" y="98"/>
                </a:cxn>
                <a:cxn ang="0">
                  <a:pos x="134" y="118"/>
                </a:cxn>
                <a:cxn ang="0">
                  <a:pos x="139" y="129"/>
                </a:cxn>
                <a:cxn ang="0">
                  <a:pos x="139" y="136"/>
                </a:cxn>
                <a:cxn ang="0">
                  <a:pos x="139" y="147"/>
                </a:cxn>
                <a:cxn ang="0">
                  <a:pos x="139" y="167"/>
                </a:cxn>
                <a:cxn ang="0">
                  <a:pos x="139" y="188"/>
                </a:cxn>
                <a:cxn ang="0">
                  <a:pos x="139" y="213"/>
                </a:cxn>
                <a:cxn ang="0">
                  <a:pos x="139" y="243"/>
                </a:cxn>
                <a:cxn ang="0">
                  <a:pos x="139" y="272"/>
                </a:cxn>
                <a:cxn ang="0">
                  <a:pos x="139" y="290"/>
                </a:cxn>
              </a:cxnLst>
              <a:rect l="0" t="0" r="r" b="b"/>
              <a:pathLst>
                <a:path w="188" h="305">
                  <a:moveTo>
                    <a:pt x="139" y="290"/>
                  </a:moveTo>
                  <a:lnTo>
                    <a:pt x="139" y="290"/>
                  </a:lnTo>
                  <a:lnTo>
                    <a:pt x="139" y="290"/>
                  </a:lnTo>
                  <a:lnTo>
                    <a:pt x="139" y="290"/>
                  </a:lnTo>
                  <a:lnTo>
                    <a:pt x="144" y="290"/>
                  </a:lnTo>
                  <a:lnTo>
                    <a:pt x="144" y="290"/>
                  </a:lnTo>
                  <a:lnTo>
                    <a:pt x="149" y="290"/>
                  </a:lnTo>
                  <a:lnTo>
                    <a:pt x="152" y="290"/>
                  </a:lnTo>
                  <a:lnTo>
                    <a:pt x="157" y="295"/>
                  </a:lnTo>
                  <a:lnTo>
                    <a:pt x="157" y="295"/>
                  </a:lnTo>
                  <a:lnTo>
                    <a:pt x="162" y="295"/>
                  </a:lnTo>
                  <a:lnTo>
                    <a:pt x="167" y="295"/>
                  </a:lnTo>
                  <a:lnTo>
                    <a:pt x="172" y="300"/>
                  </a:lnTo>
                  <a:lnTo>
                    <a:pt x="173" y="300"/>
                  </a:lnTo>
                  <a:lnTo>
                    <a:pt x="178" y="300"/>
                  </a:lnTo>
                  <a:lnTo>
                    <a:pt x="183" y="300"/>
                  </a:lnTo>
                  <a:lnTo>
                    <a:pt x="188" y="305"/>
                  </a:lnTo>
                  <a:lnTo>
                    <a:pt x="185" y="302"/>
                  </a:lnTo>
                  <a:lnTo>
                    <a:pt x="185" y="298"/>
                  </a:lnTo>
                  <a:lnTo>
                    <a:pt x="185" y="290"/>
                  </a:lnTo>
                  <a:lnTo>
                    <a:pt x="185" y="284"/>
                  </a:lnTo>
                  <a:lnTo>
                    <a:pt x="183" y="272"/>
                  </a:lnTo>
                  <a:lnTo>
                    <a:pt x="183" y="262"/>
                  </a:lnTo>
                  <a:lnTo>
                    <a:pt x="183" y="247"/>
                  </a:lnTo>
                  <a:lnTo>
                    <a:pt x="183" y="238"/>
                  </a:lnTo>
                  <a:lnTo>
                    <a:pt x="178" y="223"/>
                  </a:lnTo>
                  <a:lnTo>
                    <a:pt x="178" y="208"/>
                  </a:lnTo>
                  <a:lnTo>
                    <a:pt x="175" y="193"/>
                  </a:lnTo>
                  <a:lnTo>
                    <a:pt x="175" y="180"/>
                  </a:lnTo>
                  <a:lnTo>
                    <a:pt x="170" y="165"/>
                  </a:lnTo>
                  <a:lnTo>
                    <a:pt x="170" y="154"/>
                  </a:lnTo>
                  <a:lnTo>
                    <a:pt x="168" y="143"/>
                  </a:lnTo>
                  <a:lnTo>
                    <a:pt x="168" y="134"/>
                  </a:lnTo>
                  <a:lnTo>
                    <a:pt x="165" y="131"/>
                  </a:lnTo>
                  <a:lnTo>
                    <a:pt x="165" y="129"/>
                  </a:lnTo>
                  <a:lnTo>
                    <a:pt x="165" y="124"/>
                  </a:lnTo>
                  <a:lnTo>
                    <a:pt x="165" y="123"/>
                  </a:lnTo>
                  <a:lnTo>
                    <a:pt x="160" y="115"/>
                  </a:lnTo>
                  <a:lnTo>
                    <a:pt x="160" y="110"/>
                  </a:lnTo>
                  <a:lnTo>
                    <a:pt x="157" y="103"/>
                  </a:lnTo>
                  <a:lnTo>
                    <a:pt x="157" y="98"/>
                  </a:lnTo>
                  <a:lnTo>
                    <a:pt x="152" y="88"/>
                  </a:lnTo>
                  <a:lnTo>
                    <a:pt x="147" y="83"/>
                  </a:lnTo>
                  <a:lnTo>
                    <a:pt x="142" y="75"/>
                  </a:lnTo>
                  <a:lnTo>
                    <a:pt x="137" y="70"/>
                  </a:lnTo>
                  <a:lnTo>
                    <a:pt x="129" y="64"/>
                  </a:lnTo>
                  <a:lnTo>
                    <a:pt x="124" y="59"/>
                  </a:lnTo>
                  <a:lnTo>
                    <a:pt x="114" y="54"/>
                  </a:lnTo>
                  <a:lnTo>
                    <a:pt x="109" y="51"/>
                  </a:lnTo>
                  <a:lnTo>
                    <a:pt x="106" y="47"/>
                  </a:lnTo>
                  <a:lnTo>
                    <a:pt x="104" y="47"/>
                  </a:lnTo>
                  <a:lnTo>
                    <a:pt x="100" y="43"/>
                  </a:lnTo>
                  <a:lnTo>
                    <a:pt x="98" y="43"/>
                  </a:lnTo>
                  <a:lnTo>
                    <a:pt x="90" y="38"/>
                  </a:lnTo>
                  <a:lnTo>
                    <a:pt x="85" y="34"/>
                  </a:lnTo>
                  <a:lnTo>
                    <a:pt x="78" y="29"/>
                  </a:lnTo>
                  <a:lnTo>
                    <a:pt x="73" y="29"/>
                  </a:lnTo>
                  <a:lnTo>
                    <a:pt x="63" y="24"/>
                  </a:lnTo>
                  <a:lnTo>
                    <a:pt x="55" y="20"/>
                  </a:lnTo>
                  <a:lnTo>
                    <a:pt x="45" y="15"/>
                  </a:lnTo>
                  <a:lnTo>
                    <a:pt x="37" y="11"/>
                  </a:lnTo>
                  <a:lnTo>
                    <a:pt x="27" y="6"/>
                  </a:lnTo>
                  <a:lnTo>
                    <a:pt x="18" y="3"/>
                  </a:lnTo>
                  <a:lnTo>
                    <a:pt x="8" y="0"/>
                  </a:lnTo>
                  <a:lnTo>
                    <a:pt x="0" y="0"/>
                  </a:lnTo>
                  <a:lnTo>
                    <a:pt x="0" y="0"/>
                  </a:lnTo>
                  <a:lnTo>
                    <a:pt x="1" y="0"/>
                  </a:lnTo>
                  <a:lnTo>
                    <a:pt x="4" y="0"/>
                  </a:lnTo>
                  <a:lnTo>
                    <a:pt x="9" y="5"/>
                  </a:lnTo>
                  <a:lnTo>
                    <a:pt x="14" y="6"/>
                  </a:lnTo>
                  <a:lnTo>
                    <a:pt x="22" y="11"/>
                  </a:lnTo>
                  <a:lnTo>
                    <a:pt x="29" y="16"/>
                  </a:lnTo>
                  <a:lnTo>
                    <a:pt x="39" y="21"/>
                  </a:lnTo>
                  <a:lnTo>
                    <a:pt x="44" y="23"/>
                  </a:lnTo>
                  <a:lnTo>
                    <a:pt x="54" y="28"/>
                  </a:lnTo>
                  <a:lnTo>
                    <a:pt x="60" y="33"/>
                  </a:lnTo>
                  <a:lnTo>
                    <a:pt x="70" y="38"/>
                  </a:lnTo>
                  <a:lnTo>
                    <a:pt x="75" y="38"/>
                  </a:lnTo>
                  <a:lnTo>
                    <a:pt x="83" y="43"/>
                  </a:lnTo>
                  <a:lnTo>
                    <a:pt x="88" y="46"/>
                  </a:lnTo>
                  <a:lnTo>
                    <a:pt x="95" y="51"/>
                  </a:lnTo>
                  <a:lnTo>
                    <a:pt x="95" y="51"/>
                  </a:lnTo>
                  <a:lnTo>
                    <a:pt x="95" y="51"/>
                  </a:lnTo>
                  <a:lnTo>
                    <a:pt x="95" y="51"/>
                  </a:lnTo>
                  <a:lnTo>
                    <a:pt x="100" y="52"/>
                  </a:lnTo>
                  <a:lnTo>
                    <a:pt x="100" y="52"/>
                  </a:lnTo>
                  <a:lnTo>
                    <a:pt x="104" y="57"/>
                  </a:lnTo>
                  <a:lnTo>
                    <a:pt x="108" y="62"/>
                  </a:lnTo>
                  <a:lnTo>
                    <a:pt x="113" y="67"/>
                  </a:lnTo>
                  <a:lnTo>
                    <a:pt x="113" y="72"/>
                  </a:lnTo>
                  <a:lnTo>
                    <a:pt x="118" y="77"/>
                  </a:lnTo>
                  <a:lnTo>
                    <a:pt x="121" y="82"/>
                  </a:lnTo>
                  <a:lnTo>
                    <a:pt x="126" y="92"/>
                  </a:lnTo>
                  <a:lnTo>
                    <a:pt x="126" y="98"/>
                  </a:lnTo>
                  <a:lnTo>
                    <a:pt x="131" y="108"/>
                  </a:lnTo>
                  <a:lnTo>
                    <a:pt x="134" y="118"/>
                  </a:lnTo>
                  <a:lnTo>
                    <a:pt x="139" y="129"/>
                  </a:lnTo>
                  <a:lnTo>
                    <a:pt x="139" y="129"/>
                  </a:lnTo>
                  <a:lnTo>
                    <a:pt x="139" y="131"/>
                  </a:lnTo>
                  <a:lnTo>
                    <a:pt x="139" y="136"/>
                  </a:lnTo>
                  <a:lnTo>
                    <a:pt x="139" y="143"/>
                  </a:lnTo>
                  <a:lnTo>
                    <a:pt x="139" y="147"/>
                  </a:lnTo>
                  <a:lnTo>
                    <a:pt x="139" y="157"/>
                  </a:lnTo>
                  <a:lnTo>
                    <a:pt x="139" y="167"/>
                  </a:lnTo>
                  <a:lnTo>
                    <a:pt x="139" y="179"/>
                  </a:lnTo>
                  <a:lnTo>
                    <a:pt x="139" y="188"/>
                  </a:lnTo>
                  <a:lnTo>
                    <a:pt x="139" y="202"/>
                  </a:lnTo>
                  <a:lnTo>
                    <a:pt x="139" y="213"/>
                  </a:lnTo>
                  <a:lnTo>
                    <a:pt x="139" y="228"/>
                  </a:lnTo>
                  <a:lnTo>
                    <a:pt x="139" y="243"/>
                  </a:lnTo>
                  <a:lnTo>
                    <a:pt x="139" y="257"/>
                  </a:lnTo>
                  <a:lnTo>
                    <a:pt x="139" y="272"/>
                  </a:lnTo>
                  <a:lnTo>
                    <a:pt x="139" y="290"/>
                  </a:lnTo>
                  <a:lnTo>
                    <a:pt x="139"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3" name="Freeform 143"/>
            <p:cNvSpPr>
              <a:spLocks/>
            </p:cNvSpPr>
            <p:nvPr/>
          </p:nvSpPr>
          <p:spPr bwMode="auto">
            <a:xfrm>
              <a:off x="3844925" y="3687763"/>
              <a:ext cx="61913" cy="136525"/>
            </a:xfrm>
            <a:custGeom>
              <a:avLst/>
              <a:gdLst/>
              <a:ahLst/>
              <a:cxnLst>
                <a:cxn ang="0">
                  <a:pos x="5" y="81"/>
                </a:cxn>
                <a:cxn ang="0">
                  <a:pos x="1" y="77"/>
                </a:cxn>
                <a:cxn ang="0">
                  <a:pos x="1" y="76"/>
                </a:cxn>
                <a:cxn ang="0">
                  <a:pos x="1" y="71"/>
                </a:cxn>
                <a:cxn ang="0">
                  <a:pos x="1" y="69"/>
                </a:cxn>
                <a:cxn ang="0">
                  <a:pos x="0" y="61"/>
                </a:cxn>
                <a:cxn ang="0">
                  <a:pos x="0" y="56"/>
                </a:cxn>
                <a:cxn ang="0">
                  <a:pos x="0" y="51"/>
                </a:cxn>
                <a:cxn ang="0">
                  <a:pos x="1" y="46"/>
                </a:cxn>
                <a:cxn ang="0">
                  <a:pos x="1" y="36"/>
                </a:cxn>
                <a:cxn ang="0">
                  <a:pos x="5" y="32"/>
                </a:cxn>
                <a:cxn ang="0">
                  <a:pos x="6" y="25"/>
                </a:cxn>
                <a:cxn ang="0">
                  <a:pos x="11" y="20"/>
                </a:cxn>
                <a:cxn ang="0">
                  <a:pos x="16" y="13"/>
                </a:cxn>
                <a:cxn ang="0">
                  <a:pos x="21" y="9"/>
                </a:cxn>
                <a:cxn ang="0">
                  <a:pos x="29" y="4"/>
                </a:cxn>
                <a:cxn ang="0">
                  <a:pos x="39" y="0"/>
                </a:cxn>
                <a:cxn ang="0">
                  <a:pos x="36" y="0"/>
                </a:cxn>
                <a:cxn ang="0">
                  <a:pos x="36" y="0"/>
                </a:cxn>
                <a:cxn ang="0">
                  <a:pos x="33" y="0"/>
                </a:cxn>
                <a:cxn ang="0">
                  <a:pos x="33" y="5"/>
                </a:cxn>
                <a:cxn ang="0">
                  <a:pos x="28" y="5"/>
                </a:cxn>
                <a:cxn ang="0">
                  <a:pos x="26" y="10"/>
                </a:cxn>
                <a:cxn ang="0">
                  <a:pos x="21" y="15"/>
                </a:cxn>
                <a:cxn ang="0">
                  <a:pos x="21" y="22"/>
                </a:cxn>
                <a:cxn ang="0">
                  <a:pos x="16" y="27"/>
                </a:cxn>
                <a:cxn ang="0">
                  <a:pos x="14" y="32"/>
                </a:cxn>
                <a:cxn ang="0">
                  <a:pos x="11" y="36"/>
                </a:cxn>
                <a:cxn ang="0">
                  <a:pos x="11" y="46"/>
                </a:cxn>
                <a:cxn ang="0">
                  <a:pos x="10" y="54"/>
                </a:cxn>
                <a:cxn ang="0">
                  <a:pos x="10" y="64"/>
                </a:cxn>
                <a:cxn ang="0">
                  <a:pos x="10" y="74"/>
                </a:cxn>
                <a:cxn ang="0">
                  <a:pos x="14" y="86"/>
                </a:cxn>
                <a:cxn ang="0">
                  <a:pos x="11" y="86"/>
                </a:cxn>
                <a:cxn ang="0">
                  <a:pos x="11" y="86"/>
                </a:cxn>
                <a:cxn ang="0">
                  <a:pos x="11" y="86"/>
                </a:cxn>
                <a:cxn ang="0">
                  <a:pos x="11" y="86"/>
                </a:cxn>
                <a:cxn ang="0">
                  <a:pos x="8" y="86"/>
                </a:cxn>
                <a:cxn ang="0">
                  <a:pos x="8" y="86"/>
                </a:cxn>
                <a:cxn ang="0">
                  <a:pos x="8" y="86"/>
                </a:cxn>
                <a:cxn ang="0">
                  <a:pos x="8" y="86"/>
                </a:cxn>
                <a:cxn ang="0">
                  <a:pos x="5" y="84"/>
                </a:cxn>
                <a:cxn ang="0">
                  <a:pos x="5" y="84"/>
                </a:cxn>
                <a:cxn ang="0">
                  <a:pos x="5" y="84"/>
                </a:cxn>
                <a:cxn ang="0">
                  <a:pos x="5" y="84"/>
                </a:cxn>
                <a:cxn ang="0">
                  <a:pos x="5" y="81"/>
                </a:cxn>
                <a:cxn ang="0">
                  <a:pos x="5" y="81"/>
                </a:cxn>
                <a:cxn ang="0">
                  <a:pos x="5" y="81"/>
                </a:cxn>
                <a:cxn ang="0">
                  <a:pos x="5" y="81"/>
                </a:cxn>
                <a:cxn ang="0">
                  <a:pos x="5" y="81"/>
                </a:cxn>
              </a:cxnLst>
              <a:rect l="0" t="0" r="r" b="b"/>
              <a:pathLst>
                <a:path w="39" h="86">
                  <a:moveTo>
                    <a:pt x="5" y="81"/>
                  </a:moveTo>
                  <a:lnTo>
                    <a:pt x="1" y="77"/>
                  </a:lnTo>
                  <a:lnTo>
                    <a:pt x="1" y="76"/>
                  </a:lnTo>
                  <a:lnTo>
                    <a:pt x="1" y="71"/>
                  </a:lnTo>
                  <a:lnTo>
                    <a:pt x="1" y="69"/>
                  </a:lnTo>
                  <a:lnTo>
                    <a:pt x="0" y="61"/>
                  </a:lnTo>
                  <a:lnTo>
                    <a:pt x="0" y="56"/>
                  </a:lnTo>
                  <a:lnTo>
                    <a:pt x="0" y="51"/>
                  </a:lnTo>
                  <a:lnTo>
                    <a:pt x="1" y="46"/>
                  </a:lnTo>
                  <a:lnTo>
                    <a:pt x="1" y="36"/>
                  </a:lnTo>
                  <a:lnTo>
                    <a:pt x="5" y="32"/>
                  </a:lnTo>
                  <a:lnTo>
                    <a:pt x="6" y="25"/>
                  </a:lnTo>
                  <a:lnTo>
                    <a:pt x="11" y="20"/>
                  </a:lnTo>
                  <a:lnTo>
                    <a:pt x="16" y="13"/>
                  </a:lnTo>
                  <a:lnTo>
                    <a:pt x="21" y="9"/>
                  </a:lnTo>
                  <a:lnTo>
                    <a:pt x="29" y="4"/>
                  </a:lnTo>
                  <a:lnTo>
                    <a:pt x="39" y="0"/>
                  </a:lnTo>
                  <a:lnTo>
                    <a:pt x="36" y="0"/>
                  </a:lnTo>
                  <a:lnTo>
                    <a:pt x="36" y="0"/>
                  </a:lnTo>
                  <a:lnTo>
                    <a:pt x="33" y="0"/>
                  </a:lnTo>
                  <a:lnTo>
                    <a:pt x="33" y="5"/>
                  </a:lnTo>
                  <a:lnTo>
                    <a:pt x="28" y="5"/>
                  </a:lnTo>
                  <a:lnTo>
                    <a:pt x="26" y="10"/>
                  </a:lnTo>
                  <a:lnTo>
                    <a:pt x="21" y="15"/>
                  </a:lnTo>
                  <a:lnTo>
                    <a:pt x="21" y="22"/>
                  </a:lnTo>
                  <a:lnTo>
                    <a:pt x="16" y="27"/>
                  </a:lnTo>
                  <a:lnTo>
                    <a:pt x="14" y="32"/>
                  </a:lnTo>
                  <a:lnTo>
                    <a:pt x="11" y="36"/>
                  </a:lnTo>
                  <a:lnTo>
                    <a:pt x="11" y="46"/>
                  </a:lnTo>
                  <a:lnTo>
                    <a:pt x="10" y="54"/>
                  </a:lnTo>
                  <a:lnTo>
                    <a:pt x="10" y="64"/>
                  </a:lnTo>
                  <a:lnTo>
                    <a:pt x="10" y="74"/>
                  </a:lnTo>
                  <a:lnTo>
                    <a:pt x="14" y="86"/>
                  </a:lnTo>
                  <a:lnTo>
                    <a:pt x="11" y="86"/>
                  </a:lnTo>
                  <a:lnTo>
                    <a:pt x="11" y="86"/>
                  </a:lnTo>
                  <a:lnTo>
                    <a:pt x="11" y="86"/>
                  </a:lnTo>
                  <a:lnTo>
                    <a:pt x="11" y="86"/>
                  </a:lnTo>
                  <a:lnTo>
                    <a:pt x="8" y="86"/>
                  </a:lnTo>
                  <a:lnTo>
                    <a:pt x="8" y="86"/>
                  </a:lnTo>
                  <a:lnTo>
                    <a:pt x="8" y="86"/>
                  </a:lnTo>
                  <a:lnTo>
                    <a:pt x="8" y="86"/>
                  </a:lnTo>
                  <a:lnTo>
                    <a:pt x="5" y="84"/>
                  </a:lnTo>
                  <a:lnTo>
                    <a:pt x="5" y="84"/>
                  </a:lnTo>
                  <a:lnTo>
                    <a:pt x="5" y="84"/>
                  </a:lnTo>
                  <a:lnTo>
                    <a:pt x="5" y="84"/>
                  </a:lnTo>
                  <a:lnTo>
                    <a:pt x="5" y="81"/>
                  </a:lnTo>
                  <a:lnTo>
                    <a:pt x="5" y="81"/>
                  </a:lnTo>
                  <a:lnTo>
                    <a:pt x="5" y="81"/>
                  </a:lnTo>
                  <a:lnTo>
                    <a:pt x="5" y="81"/>
                  </a:lnTo>
                  <a:lnTo>
                    <a:pt x="5"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4" name="Freeform 144"/>
            <p:cNvSpPr>
              <a:spLocks/>
            </p:cNvSpPr>
            <p:nvPr/>
          </p:nvSpPr>
          <p:spPr bwMode="auto">
            <a:xfrm>
              <a:off x="4965700" y="4402138"/>
              <a:ext cx="42863" cy="69850"/>
            </a:xfrm>
            <a:custGeom>
              <a:avLst/>
              <a:gdLst/>
              <a:ahLst/>
              <a:cxnLst>
                <a:cxn ang="0">
                  <a:pos x="10" y="0"/>
                </a:cxn>
                <a:cxn ang="0">
                  <a:pos x="10" y="0"/>
                </a:cxn>
                <a:cxn ang="0">
                  <a:pos x="10" y="0"/>
                </a:cxn>
                <a:cxn ang="0">
                  <a:pos x="10" y="0"/>
                </a:cxn>
                <a:cxn ang="0">
                  <a:pos x="13" y="0"/>
                </a:cxn>
                <a:cxn ang="0">
                  <a:pos x="13" y="0"/>
                </a:cxn>
                <a:cxn ang="0">
                  <a:pos x="17" y="3"/>
                </a:cxn>
                <a:cxn ang="0">
                  <a:pos x="17" y="3"/>
                </a:cxn>
                <a:cxn ang="0">
                  <a:pos x="22" y="8"/>
                </a:cxn>
                <a:cxn ang="0">
                  <a:pos x="22" y="8"/>
                </a:cxn>
                <a:cxn ang="0">
                  <a:pos x="23" y="13"/>
                </a:cxn>
                <a:cxn ang="0">
                  <a:pos x="23" y="14"/>
                </a:cxn>
                <a:cxn ang="0">
                  <a:pos x="27" y="19"/>
                </a:cxn>
                <a:cxn ang="0">
                  <a:pos x="27" y="24"/>
                </a:cxn>
                <a:cxn ang="0">
                  <a:pos x="27" y="29"/>
                </a:cxn>
                <a:cxn ang="0">
                  <a:pos x="25" y="34"/>
                </a:cxn>
                <a:cxn ang="0">
                  <a:pos x="25" y="44"/>
                </a:cxn>
                <a:cxn ang="0">
                  <a:pos x="23" y="41"/>
                </a:cxn>
                <a:cxn ang="0">
                  <a:pos x="23" y="41"/>
                </a:cxn>
                <a:cxn ang="0">
                  <a:pos x="23" y="37"/>
                </a:cxn>
                <a:cxn ang="0">
                  <a:pos x="23" y="37"/>
                </a:cxn>
                <a:cxn ang="0">
                  <a:pos x="22" y="32"/>
                </a:cxn>
                <a:cxn ang="0">
                  <a:pos x="22" y="32"/>
                </a:cxn>
                <a:cxn ang="0">
                  <a:pos x="22" y="27"/>
                </a:cxn>
                <a:cxn ang="0">
                  <a:pos x="22" y="27"/>
                </a:cxn>
                <a:cxn ang="0">
                  <a:pos x="17" y="23"/>
                </a:cxn>
                <a:cxn ang="0">
                  <a:pos x="17" y="18"/>
                </a:cxn>
                <a:cxn ang="0">
                  <a:pos x="15" y="13"/>
                </a:cxn>
                <a:cxn ang="0">
                  <a:pos x="15" y="13"/>
                </a:cxn>
                <a:cxn ang="0">
                  <a:pos x="10" y="8"/>
                </a:cxn>
                <a:cxn ang="0">
                  <a:pos x="7" y="8"/>
                </a:cxn>
                <a:cxn ang="0">
                  <a:pos x="2" y="4"/>
                </a:cxn>
                <a:cxn ang="0">
                  <a:pos x="0" y="4"/>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4" y="0"/>
                </a:cxn>
                <a:cxn ang="0">
                  <a:pos x="4" y="0"/>
                </a:cxn>
                <a:cxn ang="0">
                  <a:pos x="5" y="0"/>
                </a:cxn>
                <a:cxn ang="0">
                  <a:pos x="5" y="0"/>
                </a:cxn>
                <a:cxn ang="0">
                  <a:pos x="10" y="0"/>
                </a:cxn>
                <a:cxn ang="0">
                  <a:pos x="10" y="0"/>
                </a:cxn>
              </a:cxnLst>
              <a:rect l="0" t="0" r="r" b="b"/>
              <a:pathLst>
                <a:path w="27" h="44">
                  <a:moveTo>
                    <a:pt x="10" y="0"/>
                  </a:moveTo>
                  <a:lnTo>
                    <a:pt x="10" y="0"/>
                  </a:lnTo>
                  <a:lnTo>
                    <a:pt x="10" y="0"/>
                  </a:lnTo>
                  <a:lnTo>
                    <a:pt x="10" y="0"/>
                  </a:lnTo>
                  <a:lnTo>
                    <a:pt x="13" y="0"/>
                  </a:lnTo>
                  <a:lnTo>
                    <a:pt x="13" y="0"/>
                  </a:lnTo>
                  <a:lnTo>
                    <a:pt x="17" y="3"/>
                  </a:lnTo>
                  <a:lnTo>
                    <a:pt x="17" y="3"/>
                  </a:lnTo>
                  <a:lnTo>
                    <a:pt x="22" y="8"/>
                  </a:lnTo>
                  <a:lnTo>
                    <a:pt x="22" y="8"/>
                  </a:lnTo>
                  <a:lnTo>
                    <a:pt x="23" y="13"/>
                  </a:lnTo>
                  <a:lnTo>
                    <a:pt x="23" y="14"/>
                  </a:lnTo>
                  <a:lnTo>
                    <a:pt x="27" y="19"/>
                  </a:lnTo>
                  <a:lnTo>
                    <a:pt x="27" y="24"/>
                  </a:lnTo>
                  <a:lnTo>
                    <a:pt x="27" y="29"/>
                  </a:lnTo>
                  <a:lnTo>
                    <a:pt x="25" y="34"/>
                  </a:lnTo>
                  <a:lnTo>
                    <a:pt x="25" y="44"/>
                  </a:lnTo>
                  <a:lnTo>
                    <a:pt x="23" y="41"/>
                  </a:lnTo>
                  <a:lnTo>
                    <a:pt x="23" y="41"/>
                  </a:lnTo>
                  <a:lnTo>
                    <a:pt x="23" y="37"/>
                  </a:lnTo>
                  <a:lnTo>
                    <a:pt x="23" y="37"/>
                  </a:lnTo>
                  <a:lnTo>
                    <a:pt x="22" y="32"/>
                  </a:lnTo>
                  <a:lnTo>
                    <a:pt x="22" y="32"/>
                  </a:lnTo>
                  <a:lnTo>
                    <a:pt x="22" y="27"/>
                  </a:lnTo>
                  <a:lnTo>
                    <a:pt x="22" y="27"/>
                  </a:lnTo>
                  <a:lnTo>
                    <a:pt x="17" y="23"/>
                  </a:lnTo>
                  <a:lnTo>
                    <a:pt x="17" y="18"/>
                  </a:lnTo>
                  <a:lnTo>
                    <a:pt x="15" y="13"/>
                  </a:lnTo>
                  <a:lnTo>
                    <a:pt x="15" y="13"/>
                  </a:lnTo>
                  <a:lnTo>
                    <a:pt x="10" y="8"/>
                  </a:lnTo>
                  <a:lnTo>
                    <a:pt x="7" y="8"/>
                  </a:lnTo>
                  <a:lnTo>
                    <a:pt x="2" y="4"/>
                  </a:lnTo>
                  <a:lnTo>
                    <a:pt x="0" y="4"/>
                  </a:lnTo>
                  <a:lnTo>
                    <a:pt x="0" y="1"/>
                  </a:lnTo>
                  <a:lnTo>
                    <a:pt x="0" y="1"/>
                  </a:lnTo>
                  <a:lnTo>
                    <a:pt x="0" y="1"/>
                  </a:lnTo>
                  <a:lnTo>
                    <a:pt x="0" y="1"/>
                  </a:lnTo>
                  <a:lnTo>
                    <a:pt x="0" y="1"/>
                  </a:lnTo>
                  <a:lnTo>
                    <a:pt x="0" y="1"/>
                  </a:lnTo>
                  <a:lnTo>
                    <a:pt x="0" y="1"/>
                  </a:lnTo>
                  <a:lnTo>
                    <a:pt x="0" y="1"/>
                  </a:lnTo>
                  <a:lnTo>
                    <a:pt x="0" y="0"/>
                  </a:lnTo>
                  <a:lnTo>
                    <a:pt x="0" y="0"/>
                  </a:lnTo>
                  <a:lnTo>
                    <a:pt x="0" y="0"/>
                  </a:lnTo>
                  <a:lnTo>
                    <a:pt x="4" y="0"/>
                  </a:lnTo>
                  <a:lnTo>
                    <a:pt x="4" y="0"/>
                  </a:lnTo>
                  <a:lnTo>
                    <a:pt x="5" y="0"/>
                  </a:lnTo>
                  <a:lnTo>
                    <a:pt x="5" y="0"/>
                  </a:lnTo>
                  <a:lnTo>
                    <a:pt x="10" y="0"/>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5" name="Freeform 145"/>
            <p:cNvSpPr>
              <a:spLocks/>
            </p:cNvSpPr>
            <p:nvPr/>
          </p:nvSpPr>
          <p:spPr bwMode="auto">
            <a:xfrm>
              <a:off x="5013325" y="4387851"/>
              <a:ext cx="30163" cy="60325"/>
            </a:xfrm>
            <a:custGeom>
              <a:avLst/>
              <a:gdLst/>
              <a:ahLst/>
              <a:cxnLst>
                <a:cxn ang="0">
                  <a:pos x="5" y="4"/>
                </a:cxn>
                <a:cxn ang="0">
                  <a:pos x="5" y="4"/>
                </a:cxn>
                <a:cxn ang="0">
                  <a:pos x="5" y="4"/>
                </a:cxn>
                <a:cxn ang="0">
                  <a:pos x="5" y="4"/>
                </a:cxn>
                <a:cxn ang="0">
                  <a:pos x="8" y="4"/>
                </a:cxn>
                <a:cxn ang="0">
                  <a:pos x="8" y="4"/>
                </a:cxn>
                <a:cxn ang="0">
                  <a:pos x="11" y="4"/>
                </a:cxn>
                <a:cxn ang="0">
                  <a:pos x="11" y="4"/>
                </a:cxn>
                <a:cxn ang="0">
                  <a:pos x="16" y="9"/>
                </a:cxn>
                <a:cxn ang="0">
                  <a:pos x="16" y="9"/>
                </a:cxn>
                <a:cxn ang="0">
                  <a:pos x="16" y="12"/>
                </a:cxn>
                <a:cxn ang="0">
                  <a:pos x="16" y="13"/>
                </a:cxn>
                <a:cxn ang="0">
                  <a:pos x="19" y="18"/>
                </a:cxn>
                <a:cxn ang="0">
                  <a:pos x="19" y="22"/>
                </a:cxn>
                <a:cxn ang="0">
                  <a:pos x="19" y="27"/>
                </a:cxn>
                <a:cxn ang="0">
                  <a:pos x="19" y="32"/>
                </a:cxn>
                <a:cxn ang="0">
                  <a:pos x="19" y="38"/>
                </a:cxn>
                <a:cxn ang="0">
                  <a:pos x="19" y="35"/>
                </a:cxn>
                <a:cxn ang="0">
                  <a:pos x="19" y="35"/>
                </a:cxn>
                <a:cxn ang="0">
                  <a:pos x="19" y="32"/>
                </a:cxn>
                <a:cxn ang="0">
                  <a:pos x="19" y="32"/>
                </a:cxn>
                <a:cxn ang="0">
                  <a:pos x="19" y="27"/>
                </a:cxn>
                <a:cxn ang="0">
                  <a:pos x="19" y="27"/>
                </a:cxn>
                <a:cxn ang="0">
                  <a:pos x="19" y="22"/>
                </a:cxn>
                <a:cxn ang="0">
                  <a:pos x="19" y="22"/>
                </a:cxn>
                <a:cxn ang="0">
                  <a:pos x="15" y="17"/>
                </a:cxn>
                <a:cxn ang="0">
                  <a:pos x="15" y="13"/>
                </a:cxn>
                <a:cxn ang="0">
                  <a:pos x="13" y="9"/>
                </a:cxn>
                <a:cxn ang="0">
                  <a:pos x="13" y="9"/>
                </a:cxn>
                <a:cxn ang="0">
                  <a:pos x="8" y="4"/>
                </a:cxn>
                <a:cxn ang="0">
                  <a:pos x="6" y="4"/>
                </a:cxn>
                <a:cxn ang="0">
                  <a:pos x="1" y="4"/>
                </a:cxn>
                <a:cxn ang="0">
                  <a:pos x="0" y="4"/>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5" y="4"/>
                </a:cxn>
                <a:cxn ang="0">
                  <a:pos x="5" y="4"/>
                </a:cxn>
              </a:cxnLst>
              <a:rect l="0" t="0" r="r" b="b"/>
              <a:pathLst>
                <a:path w="19" h="38">
                  <a:moveTo>
                    <a:pt x="5" y="4"/>
                  </a:moveTo>
                  <a:lnTo>
                    <a:pt x="5" y="4"/>
                  </a:lnTo>
                  <a:lnTo>
                    <a:pt x="5" y="4"/>
                  </a:lnTo>
                  <a:lnTo>
                    <a:pt x="5" y="4"/>
                  </a:lnTo>
                  <a:lnTo>
                    <a:pt x="8" y="4"/>
                  </a:lnTo>
                  <a:lnTo>
                    <a:pt x="8" y="4"/>
                  </a:lnTo>
                  <a:lnTo>
                    <a:pt x="11" y="4"/>
                  </a:lnTo>
                  <a:lnTo>
                    <a:pt x="11" y="4"/>
                  </a:lnTo>
                  <a:lnTo>
                    <a:pt x="16" y="9"/>
                  </a:lnTo>
                  <a:lnTo>
                    <a:pt x="16" y="9"/>
                  </a:lnTo>
                  <a:lnTo>
                    <a:pt x="16" y="12"/>
                  </a:lnTo>
                  <a:lnTo>
                    <a:pt x="16" y="13"/>
                  </a:lnTo>
                  <a:lnTo>
                    <a:pt x="19" y="18"/>
                  </a:lnTo>
                  <a:lnTo>
                    <a:pt x="19" y="22"/>
                  </a:lnTo>
                  <a:lnTo>
                    <a:pt x="19" y="27"/>
                  </a:lnTo>
                  <a:lnTo>
                    <a:pt x="19" y="32"/>
                  </a:lnTo>
                  <a:lnTo>
                    <a:pt x="19" y="38"/>
                  </a:lnTo>
                  <a:lnTo>
                    <a:pt x="19" y="35"/>
                  </a:lnTo>
                  <a:lnTo>
                    <a:pt x="19" y="35"/>
                  </a:lnTo>
                  <a:lnTo>
                    <a:pt x="19" y="32"/>
                  </a:lnTo>
                  <a:lnTo>
                    <a:pt x="19" y="32"/>
                  </a:lnTo>
                  <a:lnTo>
                    <a:pt x="19" y="27"/>
                  </a:lnTo>
                  <a:lnTo>
                    <a:pt x="19" y="27"/>
                  </a:lnTo>
                  <a:lnTo>
                    <a:pt x="19" y="22"/>
                  </a:lnTo>
                  <a:lnTo>
                    <a:pt x="19" y="22"/>
                  </a:lnTo>
                  <a:lnTo>
                    <a:pt x="15" y="17"/>
                  </a:lnTo>
                  <a:lnTo>
                    <a:pt x="15" y="13"/>
                  </a:lnTo>
                  <a:lnTo>
                    <a:pt x="13" y="9"/>
                  </a:lnTo>
                  <a:lnTo>
                    <a:pt x="13" y="9"/>
                  </a:lnTo>
                  <a:lnTo>
                    <a:pt x="8" y="4"/>
                  </a:lnTo>
                  <a:lnTo>
                    <a:pt x="6" y="4"/>
                  </a:lnTo>
                  <a:lnTo>
                    <a:pt x="1"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6" name="Freeform 146"/>
            <p:cNvSpPr>
              <a:spLocks/>
            </p:cNvSpPr>
            <p:nvPr/>
          </p:nvSpPr>
          <p:spPr bwMode="auto">
            <a:xfrm>
              <a:off x="3802063" y="3679826"/>
              <a:ext cx="42863" cy="112713"/>
            </a:xfrm>
            <a:custGeom>
              <a:avLst/>
              <a:gdLst/>
              <a:ahLst/>
              <a:cxnLst>
                <a:cxn ang="0">
                  <a:pos x="7" y="66"/>
                </a:cxn>
                <a:cxn ang="0">
                  <a:pos x="4" y="63"/>
                </a:cxn>
                <a:cxn ang="0">
                  <a:pos x="4" y="63"/>
                </a:cxn>
                <a:cxn ang="0">
                  <a:pos x="4" y="58"/>
                </a:cxn>
                <a:cxn ang="0">
                  <a:pos x="4" y="58"/>
                </a:cxn>
                <a:cxn ang="0">
                  <a:pos x="0" y="53"/>
                </a:cxn>
                <a:cxn ang="0">
                  <a:pos x="0" y="48"/>
                </a:cxn>
                <a:cxn ang="0">
                  <a:pos x="0" y="43"/>
                </a:cxn>
                <a:cxn ang="0">
                  <a:pos x="0" y="40"/>
                </a:cxn>
                <a:cxn ang="0">
                  <a:pos x="0" y="33"/>
                </a:cxn>
                <a:cxn ang="0">
                  <a:pos x="0" y="28"/>
                </a:cxn>
                <a:cxn ang="0">
                  <a:pos x="0" y="23"/>
                </a:cxn>
                <a:cxn ang="0">
                  <a:pos x="4" y="18"/>
                </a:cxn>
                <a:cxn ang="0">
                  <a:pos x="7" y="14"/>
                </a:cxn>
                <a:cxn ang="0">
                  <a:pos x="12" y="9"/>
                </a:cxn>
                <a:cxn ang="0">
                  <a:pos x="17" y="4"/>
                </a:cxn>
                <a:cxn ang="0">
                  <a:pos x="27" y="0"/>
                </a:cxn>
                <a:cxn ang="0">
                  <a:pos x="23" y="0"/>
                </a:cxn>
                <a:cxn ang="0">
                  <a:pos x="23" y="0"/>
                </a:cxn>
                <a:cxn ang="0">
                  <a:pos x="20" y="0"/>
                </a:cxn>
                <a:cxn ang="0">
                  <a:pos x="20" y="2"/>
                </a:cxn>
                <a:cxn ang="0">
                  <a:pos x="15" y="2"/>
                </a:cxn>
                <a:cxn ang="0">
                  <a:pos x="15" y="7"/>
                </a:cxn>
                <a:cxn ang="0">
                  <a:pos x="12" y="12"/>
                </a:cxn>
                <a:cxn ang="0">
                  <a:pos x="12" y="17"/>
                </a:cxn>
                <a:cxn ang="0">
                  <a:pos x="7" y="22"/>
                </a:cxn>
                <a:cxn ang="0">
                  <a:pos x="7" y="27"/>
                </a:cxn>
                <a:cxn ang="0">
                  <a:pos x="5" y="32"/>
                </a:cxn>
                <a:cxn ang="0">
                  <a:pos x="5" y="38"/>
                </a:cxn>
                <a:cxn ang="0">
                  <a:pos x="5" y="43"/>
                </a:cxn>
                <a:cxn ang="0">
                  <a:pos x="5" y="53"/>
                </a:cxn>
                <a:cxn ang="0">
                  <a:pos x="7" y="61"/>
                </a:cxn>
                <a:cxn ang="0">
                  <a:pos x="12" y="71"/>
                </a:cxn>
                <a:cxn ang="0">
                  <a:pos x="9" y="69"/>
                </a:cxn>
                <a:cxn ang="0">
                  <a:pos x="9" y="69"/>
                </a:cxn>
                <a:cxn ang="0">
                  <a:pos x="9" y="69"/>
                </a:cxn>
                <a:cxn ang="0">
                  <a:pos x="9" y="69"/>
                </a:cxn>
                <a:cxn ang="0">
                  <a:pos x="5" y="69"/>
                </a:cxn>
                <a:cxn ang="0">
                  <a:pos x="5" y="69"/>
                </a:cxn>
                <a:cxn ang="0">
                  <a:pos x="5" y="69"/>
                </a:cxn>
                <a:cxn ang="0">
                  <a:pos x="5" y="69"/>
                </a:cxn>
                <a:cxn ang="0">
                  <a:pos x="4" y="66"/>
                </a:cxn>
                <a:cxn ang="0">
                  <a:pos x="4" y="66"/>
                </a:cxn>
                <a:cxn ang="0">
                  <a:pos x="4" y="66"/>
                </a:cxn>
                <a:cxn ang="0">
                  <a:pos x="4" y="66"/>
                </a:cxn>
                <a:cxn ang="0">
                  <a:pos x="4" y="66"/>
                </a:cxn>
                <a:cxn ang="0">
                  <a:pos x="4" y="66"/>
                </a:cxn>
                <a:cxn ang="0">
                  <a:pos x="4" y="66"/>
                </a:cxn>
                <a:cxn ang="0">
                  <a:pos x="7" y="66"/>
                </a:cxn>
                <a:cxn ang="0">
                  <a:pos x="7" y="66"/>
                </a:cxn>
              </a:cxnLst>
              <a:rect l="0" t="0" r="r" b="b"/>
              <a:pathLst>
                <a:path w="27" h="71">
                  <a:moveTo>
                    <a:pt x="7" y="66"/>
                  </a:moveTo>
                  <a:lnTo>
                    <a:pt x="4" y="63"/>
                  </a:lnTo>
                  <a:lnTo>
                    <a:pt x="4" y="63"/>
                  </a:lnTo>
                  <a:lnTo>
                    <a:pt x="4" y="58"/>
                  </a:lnTo>
                  <a:lnTo>
                    <a:pt x="4" y="58"/>
                  </a:lnTo>
                  <a:lnTo>
                    <a:pt x="0" y="53"/>
                  </a:lnTo>
                  <a:lnTo>
                    <a:pt x="0" y="48"/>
                  </a:lnTo>
                  <a:lnTo>
                    <a:pt x="0" y="43"/>
                  </a:lnTo>
                  <a:lnTo>
                    <a:pt x="0" y="40"/>
                  </a:lnTo>
                  <a:lnTo>
                    <a:pt x="0" y="33"/>
                  </a:lnTo>
                  <a:lnTo>
                    <a:pt x="0" y="28"/>
                  </a:lnTo>
                  <a:lnTo>
                    <a:pt x="0" y="23"/>
                  </a:lnTo>
                  <a:lnTo>
                    <a:pt x="4" y="18"/>
                  </a:lnTo>
                  <a:lnTo>
                    <a:pt x="7" y="14"/>
                  </a:lnTo>
                  <a:lnTo>
                    <a:pt x="12" y="9"/>
                  </a:lnTo>
                  <a:lnTo>
                    <a:pt x="17" y="4"/>
                  </a:lnTo>
                  <a:lnTo>
                    <a:pt x="27" y="0"/>
                  </a:lnTo>
                  <a:lnTo>
                    <a:pt x="23" y="0"/>
                  </a:lnTo>
                  <a:lnTo>
                    <a:pt x="23" y="0"/>
                  </a:lnTo>
                  <a:lnTo>
                    <a:pt x="20" y="0"/>
                  </a:lnTo>
                  <a:lnTo>
                    <a:pt x="20" y="2"/>
                  </a:lnTo>
                  <a:lnTo>
                    <a:pt x="15" y="2"/>
                  </a:lnTo>
                  <a:lnTo>
                    <a:pt x="15" y="7"/>
                  </a:lnTo>
                  <a:lnTo>
                    <a:pt x="12" y="12"/>
                  </a:lnTo>
                  <a:lnTo>
                    <a:pt x="12" y="17"/>
                  </a:lnTo>
                  <a:lnTo>
                    <a:pt x="7" y="22"/>
                  </a:lnTo>
                  <a:lnTo>
                    <a:pt x="7" y="27"/>
                  </a:lnTo>
                  <a:lnTo>
                    <a:pt x="5" y="32"/>
                  </a:lnTo>
                  <a:lnTo>
                    <a:pt x="5" y="38"/>
                  </a:lnTo>
                  <a:lnTo>
                    <a:pt x="5" y="43"/>
                  </a:lnTo>
                  <a:lnTo>
                    <a:pt x="5" y="53"/>
                  </a:lnTo>
                  <a:lnTo>
                    <a:pt x="7" y="61"/>
                  </a:lnTo>
                  <a:lnTo>
                    <a:pt x="12" y="71"/>
                  </a:lnTo>
                  <a:lnTo>
                    <a:pt x="9" y="69"/>
                  </a:lnTo>
                  <a:lnTo>
                    <a:pt x="9" y="69"/>
                  </a:lnTo>
                  <a:lnTo>
                    <a:pt x="9" y="69"/>
                  </a:lnTo>
                  <a:lnTo>
                    <a:pt x="9" y="69"/>
                  </a:lnTo>
                  <a:lnTo>
                    <a:pt x="5" y="69"/>
                  </a:lnTo>
                  <a:lnTo>
                    <a:pt x="5" y="69"/>
                  </a:lnTo>
                  <a:lnTo>
                    <a:pt x="5" y="69"/>
                  </a:lnTo>
                  <a:lnTo>
                    <a:pt x="5" y="69"/>
                  </a:lnTo>
                  <a:lnTo>
                    <a:pt x="4" y="66"/>
                  </a:lnTo>
                  <a:lnTo>
                    <a:pt x="4" y="66"/>
                  </a:lnTo>
                  <a:lnTo>
                    <a:pt x="4" y="66"/>
                  </a:lnTo>
                  <a:lnTo>
                    <a:pt x="4" y="66"/>
                  </a:lnTo>
                  <a:lnTo>
                    <a:pt x="4" y="66"/>
                  </a:lnTo>
                  <a:lnTo>
                    <a:pt x="4" y="66"/>
                  </a:lnTo>
                  <a:lnTo>
                    <a:pt x="4" y="66"/>
                  </a:lnTo>
                  <a:lnTo>
                    <a:pt x="7" y="66"/>
                  </a:lnTo>
                  <a:lnTo>
                    <a:pt x="7"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7" name="Freeform 147"/>
            <p:cNvSpPr>
              <a:spLocks/>
            </p:cNvSpPr>
            <p:nvPr/>
          </p:nvSpPr>
          <p:spPr bwMode="auto">
            <a:xfrm>
              <a:off x="4097338" y="4813301"/>
              <a:ext cx="30163" cy="53975"/>
            </a:xfrm>
            <a:custGeom>
              <a:avLst/>
              <a:gdLst/>
              <a:ahLst/>
              <a:cxnLst>
                <a:cxn ang="0">
                  <a:pos x="19" y="0"/>
                </a:cxn>
                <a:cxn ang="0">
                  <a:pos x="16" y="0"/>
                </a:cxn>
                <a:cxn ang="0">
                  <a:pos x="16" y="0"/>
                </a:cxn>
                <a:cxn ang="0">
                  <a:pos x="14" y="0"/>
                </a:cxn>
                <a:cxn ang="0">
                  <a:pos x="14" y="1"/>
                </a:cxn>
                <a:cxn ang="0">
                  <a:pos x="10" y="1"/>
                </a:cxn>
                <a:cxn ang="0">
                  <a:pos x="10" y="6"/>
                </a:cxn>
                <a:cxn ang="0">
                  <a:pos x="10" y="6"/>
                </a:cxn>
                <a:cxn ang="0">
                  <a:pos x="10" y="11"/>
                </a:cxn>
                <a:cxn ang="0">
                  <a:pos x="5" y="11"/>
                </a:cxn>
                <a:cxn ang="0">
                  <a:pos x="5" y="16"/>
                </a:cxn>
                <a:cxn ang="0">
                  <a:pos x="3" y="16"/>
                </a:cxn>
                <a:cxn ang="0">
                  <a:pos x="3" y="21"/>
                </a:cxn>
                <a:cxn ang="0">
                  <a:pos x="3" y="21"/>
                </a:cxn>
                <a:cxn ang="0">
                  <a:pos x="3" y="26"/>
                </a:cxn>
                <a:cxn ang="0">
                  <a:pos x="3" y="29"/>
                </a:cxn>
                <a:cxn ang="0">
                  <a:pos x="5" y="34"/>
                </a:cxn>
                <a:cxn ang="0">
                  <a:pos x="1" y="31"/>
                </a:cxn>
                <a:cxn ang="0">
                  <a:pos x="1" y="31"/>
                </a:cxn>
                <a:cxn ang="0">
                  <a:pos x="1" y="31"/>
                </a:cxn>
                <a:cxn ang="0">
                  <a:pos x="1" y="31"/>
                </a:cxn>
                <a:cxn ang="0">
                  <a:pos x="0" y="27"/>
                </a:cxn>
                <a:cxn ang="0">
                  <a:pos x="0" y="27"/>
                </a:cxn>
                <a:cxn ang="0">
                  <a:pos x="0" y="27"/>
                </a:cxn>
                <a:cxn ang="0">
                  <a:pos x="0" y="27"/>
                </a:cxn>
                <a:cxn ang="0">
                  <a:pos x="0" y="23"/>
                </a:cxn>
                <a:cxn ang="0">
                  <a:pos x="0" y="21"/>
                </a:cxn>
                <a:cxn ang="0">
                  <a:pos x="0" y="16"/>
                </a:cxn>
                <a:cxn ang="0">
                  <a:pos x="0" y="16"/>
                </a:cxn>
                <a:cxn ang="0">
                  <a:pos x="0" y="11"/>
                </a:cxn>
                <a:cxn ang="0">
                  <a:pos x="3" y="6"/>
                </a:cxn>
                <a:cxn ang="0">
                  <a:pos x="5" y="1"/>
                </a:cxn>
                <a:cxn ang="0">
                  <a:pos x="10" y="0"/>
                </a:cxn>
                <a:cxn ang="0">
                  <a:pos x="19" y="0"/>
                </a:cxn>
                <a:cxn ang="0">
                  <a:pos x="19" y="0"/>
                </a:cxn>
              </a:cxnLst>
              <a:rect l="0" t="0" r="r" b="b"/>
              <a:pathLst>
                <a:path w="19" h="34">
                  <a:moveTo>
                    <a:pt x="19" y="0"/>
                  </a:moveTo>
                  <a:lnTo>
                    <a:pt x="16" y="0"/>
                  </a:lnTo>
                  <a:lnTo>
                    <a:pt x="16" y="0"/>
                  </a:lnTo>
                  <a:lnTo>
                    <a:pt x="14" y="0"/>
                  </a:lnTo>
                  <a:lnTo>
                    <a:pt x="14" y="1"/>
                  </a:lnTo>
                  <a:lnTo>
                    <a:pt x="10" y="1"/>
                  </a:lnTo>
                  <a:lnTo>
                    <a:pt x="10" y="6"/>
                  </a:lnTo>
                  <a:lnTo>
                    <a:pt x="10" y="6"/>
                  </a:lnTo>
                  <a:lnTo>
                    <a:pt x="10" y="11"/>
                  </a:lnTo>
                  <a:lnTo>
                    <a:pt x="5" y="11"/>
                  </a:lnTo>
                  <a:lnTo>
                    <a:pt x="5" y="16"/>
                  </a:lnTo>
                  <a:lnTo>
                    <a:pt x="3" y="16"/>
                  </a:lnTo>
                  <a:lnTo>
                    <a:pt x="3" y="21"/>
                  </a:lnTo>
                  <a:lnTo>
                    <a:pt x="3" y="21"/>
                  </a:lnTo>
                  <a:lnTo>
                    <a:pt x="3" y="26"/>
                  </a:lnTo>
                  <a:lnTo>
                    <a:pt x="3" y="29"/>
                  </a:lnTo>
                  <a:lnTo>
                    <a:pt x="5" y="34"/>
                  </a:lnTo>
                  <a:lnTo>
                    <a:pt x="1" y="31"/>
                  </a:lnTo>
                  <a:lnTo>
                    <a:pt x="1" y="31"/>
                  </a:lnTo>
                  <a:lnTo>
                    <a:pt x="1" y="31"/>
                  </a:lnTo>
                  <a:lnTo>
                    <a:pt x="1" y="31"/>
                  </a:lnTo>
                  <a:lnTo>
                    <a:pt x="0" y="27"/>
                  </a:lnTo>
                  <a:lnTo>
                    <a:pt x="0" y="27"/>
                  </a:lnTo>
                  <a:lnTo>
                    <a:pt x="0" y="27"/>
                  </a:lnTo>
                  <a:lnTo>
                    <a:pt x="0" y="27"/>
                  </a:lnTo>
                  <a:lnTo>
                    <a:pt x="0" y="23"/>
                  </a:lnTo>
                  <a:lnTo>
                    <a:pt x="0" y="21"/>
                  </a:lnTo>
                  <a:lnTo>
                    <a:pt x="0" y="16"/>
                  </a:lnTo>
                  <a:lnTo>
                    <a:pt x="0" y="16"/>
                  </a:lnTo>
                  <a:lnTo>
                    <a:pt x="0" y="11"/>
                  </a:lnTo>
                  <a:lnTo>
                    <a:pt x="3" y="6"/>
                  </a:lnTo>
                  <a:lnTo>
                    <a:pt x="5" y="1"/>
                  </a:lnTo>
                  <a:lnTo>
                    <a:pt x="10" y="0"/>
                  </a:lnTo>
                  <a:lnTo>
                    <a:pt x="19" y="0"/>
                  </a:lnTo>
                  <a:lnTo>
                    <a:pt x="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8" name="Freeform 148"/>
            <p:cNvSpPr>
              <a:spLocks/>
            </p:cNvSpPr>
            <p:nvPr/>
          </p:nvSpPr>
          <p:spPr bwMode="auto">
            <a:xfrm>
              <a:off x="4130675" y="4827588"/>
              <a:ext cx="28575" cy="55563"/>
            </a:xfrm>
            <a:custGeom>
              <a:avLst/>
              <a:gdLst/>
              <a:ahLst/>
              <a:cxnLst>
                <a:cxn ang="0">
                  <a:pos x="8" y="0"/>
                </a:cxn>
                <a:cxn ang="0">
                  <a:pos x="5" y="0"/>
                </a:cxn>
                <a:cxn ang="0">
                  <a:pos x="5" y="0"/>
                </a:cxn>
                <a:cxn ang="0">
                  <a:pos x="5" y="0"/>
                </a:cxn>
                <a:cxn ang="0">
                  <a:pos x="5" y="2"/>
                </a:cxn>
                <a:cxn ang="0">
                  <a:pos x="3" y="2"/>
                </a:cxn>
                <a:cxn ang="0">
                  <a:pos x="3" y="7"/>
                </a:cxn>
                <a:cxn ang="0">
                  <a:pos x="3" y="7"/>
                </a:cxn>
                <a:cxn ang="0">
                  <a:pos x="3" y="12"/>
                </a:cxn>
                <a:cxn ang="0">
                  <a:pos x="0" y="12"/>
                </a:cxn>
                <a:cxn ang="0">
                  <a:pos x="0" y="17"/>
                </a:cxn>
                <a:cxn ang="0">
                  <a:pos x="0" y="17"/>
                </a:cxn>
                <a:cxn ang="0">
                  <a:pos x="0" y="22"/>
                </a:cxn>
                <a:cxn ang="0">
                  <a:pos x="0" y="22"/>
                </a:cxn>
                <a:cxn ang="0">
                  <a:pos x="0" y="27"/>
                </a:cxn>
                <a:cxn ang="0">
                  <a:pos x="0" y="30"/>
                </a:cxn>
                <a:cxn ang="0">
                  <a:pos x="3" y="35"/>
                </a:cxn>
                <a:cxn ang="0">
                  <a:pos x="3" y="32"/>
                </a:cxn>
                <a:cxn ang="0">
                  <a:pos x="3" y="32"/>
                </a:cxn>
                <a:cxn ang="0">
                  <a:pos x="3" y="28"/>
                </a:cxn>
                <a:cxn ang="0">
                  <a:pos x="3" y="28"/>
                </a:cxn>
                <a:cxn ang="0">
                  <a:pos x="3" y="23"/>
                </a:cxn>
                <a:cxn ang="0">
                  <a:pos x="3" y="23"/>
                </a:cxn>
                <a:cxn ang="0">
                  <a:pos x="3" y="18"/>
                </a:cxn>
                <a:cxn ang="0">
                  <a:pos x="5" y="18"/>
                </a:cxn>
                <a:cxn ang="0">
                  <a:pos x="5" y="14"/>
                </a:cxn>
                <a:cxn ang="0">
                  <a:pos x="5" y="14"/>
                </a:cxn>
                <a:cxn ang="0">
                  <a:pos x="5" y="9"/>
                </a:cxn>
                <a:cxn ang="0">
                  <a:pos x="10" y="9"/>
                </a:cxn>
                <a:cxn ang="0">
                  <a:pos x="10" y="5"/>
                </a:cxn>
                <a:cxn ang="0">
                  <a:pos x="13" y="5"/>
                </a:cxn>
                <a:cxn ang="0">
                  <a:pos x="13" y="5"/>
                </a:cxn>
                <a:cxn ang="0">
                  <a:pos x="18" y="5"/>
                </a:cxn>
                <a:cxn ang="0">
                  <a:pos x="8" y="0"/>
                </a:cxn>
                <a:cxn ang="0">
                  <a:pos x="8" y="0"/>
                </a:cxn>
              </a:cxnLst>
              <a:rect l="0" t="0" r="r" b="b"/>
              <a:pathLst>
                <a:path w="18" h="35">
                  <a:moveTo>
                    <a:pt x="8" y="0"/>
                  </a:moveTo>
                  <a:lnTo>
                    <a:pt x="5" y="0"/>
                  </a:lnTo>
                  <a:lnTo>
                    <a:pt x="5" y="0"/>
                  </a:lnTo>
                  <a:lnTo>
                    <a:pt x="5" y="0"/>
                  </a:lnTo>
                  <a:lnTo>
                    <a:pt x="5" y="2"/>
                  </a:lnTo>
                  <a:lnTo>
                    <a:pt x="3" y="2"/>
                  </a:lnTo>
                  <a:lnTo>
                    <a:pt x="3" y="7"/>
                  </a:lnTo>
                  <a:lnTo>
                    <a:pt x="3" y="7"/>
                  </a:lnTo>
                  <a:lnTo>
                    <a:pt x="3" y="12"/>
                  </a:lnTo>
                  <a:lnTo>
                    <a:pt x="0" y="12"/>
                  </a:lnTo>
                  <a:lnTo>
                    <a:pt x="0" y="17"/>
                  </a:lnTo>
                  <a:lnTo>
                    <a:pt x="0" y="17"/>
                  </a:lnTo>
                  <a:lnTo>
                    <a:pt x="0" y="22"/>
                  </a:lnTo>
                  <a:lnTo>
                    <a:pt x="0" y="22"/>
                  </a:lnTo>
                  <a:lnTo>
                    <a:pt x="0" y="27"/>
                  </a:lnTo>
                  <a:lnTo>
                    <a:pt x="0" y="30"/>
                  </a:lnTo>
                  <a:lnTo>
                    <a:pt x="3" y="35"/>
                  </a:lnTo>
                  <a:lnTo>
                    <a:pt x="3" y="32"/>
                  </a:lnTo>
                  <a:lnTo>
                    <a:pt x="3" y="32"/>
                  </a:lnTo>
                  <a:lnTo>
                    <a:pt x="3" y="28"/>
                  </a:lnTo>
                  <a:lnTo>
                    <a:pt x="3" y="28"/>
                  </a:lnTo>
                  <a:lnTo>
                    <a:pt x="3" y="23"/>
                  </a:lnTo>
                  <a:lnTo>
                    <a:pt x="3" y="23"/>
                  </a:lnTo>
                  <a:lnTo>
                    <a:pt x="3" y="18"/>
                  </a:lnTo>
                  <a:lnTo>
                    <a:pt x="5" y="18"/>
                  </a:lnTo>
                  <a:lnTo>
                    <a:pt x="5" y="14"/>
                  </a:lnTo>
                  <a:lnTo>
                    <a:pt x="5" y="14"/>
                  </a:lnTo>
                  <a:lnTo>
                    <a:pt x="5" y="9"/>
                  </a:lnTo>
                  <a:lnTo>
                    <a:pt x="10" y="9"/>
                  </a:lnTo>
                  <a:lnTo>
                    <a:pt x="10" y="5"/>
                  </a:lnTo>
                  <a:lnTo>
                    <a:pt x="13" y="5"/>
                  </a:lnTo>
                  <a:lnTo>
                    <a:pt x="13" y="5"/>
                  </a:lnTo>
                  <a:lnTo>
                    <a:pt x="18" y="5"/>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9" name="Freeform 149"/>
            <p:cNvSpPr>
              <a:spLocks/>
            </p:cNvSpPr>
            <p:nvPr/>
          </p:nvSpPr>
          <p:spPr bwMode="auto">
            <a:xfrm>
              <a:off x="4170363" y="4843463"/>
              <a:ext cx="28575" cy="63500"/>
            </a:xfrm>
            <a:custGeom>
              <a:avLst/>
              <a:gdLst/>
              <a:ahLst/>
              <a:cxnLst>
                <a:cxn ang="0">
                  <a:pos x="8" y="0"/>
                </a:cxn>
                <a:cxn ang="0">
                  <a:pos x="5" y="0"/>
                </a:cxn>
                <a:cxn ang="0">
                  <a:pos x="5" y="0"/>
                </a:cxn>
                <a:cxn ang="0">
                  <a:pos x="5" y="0"/>
                </a:cxn>
                <a:cxn ang="0">
                  <a:pos x="5" y="4"/>
                </a:cxn>
                <a:cxn ang="0">
                  <a:pos x="3" y="4"/>
                </a:cxn>
                <a:cxn ang="0">
                  <a:pos x="3" y="8"/>
                </a:cxn>
                <a:cxn ang="0">
                  <a:pos x="3" y="10"/>
                </a:cxn>
                <a:cxn ang="0">
                  <a:pos x="3" y="15"/>
                </a:cxn>
                <a:cxn ang="0">
                  <a:pos x="0" y="15"/>
                </a:cxn>
                <a:cxn ang="0">
                  <a:pos x="0" y="20"/>
                </a:cxn>
                <a:cxn ang="0">
                  <a:pos x="0" y="23"/>
                </a:cxn>
                <a:cxn ang="0">
                  <a:pos x="0" y="28"/>
                </a:cxn>
                <a:cxn ang="0">
                  <a:pos x="0" y="28"/>
                </a:cxn>
                <a:cxn ang="0">
                  <a:pos x="0" y="33"/>
                </a:cxn>
                <a:cxn ang="0">
                  <a:pos x="0" y="35"/>
                </a:cxn>
                <a:cxn ang="0">
                  <a:pos x="3" y="40"/>
                </a:cxn>
                <a:cxn ang="0">
                  <a:pos x="3" y="36"/>
                </a:cxn>
                <a:cxn ang="0">
                  <a:pos x="3" y="36"/>
                </a:cxn>
                <a:cxn ang="0">
                  <a:pos x="3" y="33"/>
                </a:cxn>
                <a:cxn ang="0">
                  <a:pos x="3" y="33"/>
                </a:cxn>
                <a:cxn ang="0">
                  <a:pos x="3" y="28"/>
                </a:cxn>
                <a:cxn ang="0">
                  <a:pos x="3" y="28"/>
                </a:cxn>
                <a:cxn ang="0">
                  <a:pos x="3" y="23"/>
                </a:cxn>
                <a:cxn ang="0">
                  <a:pos x="5" y="23"/>
                </a:cxn>
                <a:cxn ang="0">
                  <a:pos x="5" y="18"/>
                </a:cxn>
                <a:cxn ang="0">
                  <a:pos x="5" y="15"/>
                </a:cxn>
                <a:cxn ang="0">
                  <a:pos x="5" y="10"/>
                </a:cxn>
                <a:cxn ang="0">
                  <a:pos x="9" y="10"/>
                </a:cxn>
                <a:cxn ang="0">
                  <a:pos x="9" y="5"/>
                </a:cxn>
                <a:cxn ang="0">
                  <a:pos x="13" y="5"/>
                </a:cxn>
                <a:cxn ang="0">
                  <a:pos x="13" y="5"/>
                </a:cxn>
                <a:cxn ang="0">
                  <a:pos x="18" y="5"/>
                </a:cxn>
                <a:cxn ang="0">
                  <a:pos x="8" y="0"/>
                </a:cxn>
                <a:cxn ang="0">
                  <a:pos x="8" y="0"/>
                </a:cxn>
              </a:cxnLst>
              <a:rect l="0" t="0" r="r" b="b"/>
              <a:pathLst>
                <a:path w="18" h="40">
                  <a:moveTo>
                    <a:pt x="8" y="0"/>
                  </a:moveTo>
                  <a:lnTo>
                    <a:pt x="5" y="0"/>
                  </a:lnTo>
                  <a:lnTo>
                    <a:pt x="5" y="0"/>
                  </a:lnTo>
                  <a:lnTo>
                    <a:pt x="5" y="0"/>
                  </a:lnTo>
                  <a:lnTo>
                    <a:pt x="5" y="4"/>
                  </a:lnTo>
                  <a:lnTo>
                    <a:pt x="3" y="4"/>
                  </a:lnTo>
                  <a:lnTo>
                    <a:pt x="3" y="8"/>
                  </a:lnTo>
                  <a:lnTo>
                    <a:pt x="3" y="10"/>
                  </a:lnTo>
                  <a:lnTo>
                    <a:pt x="3" y="15"/>
                  </a:lnTo>
                  <a:lnTo>
                    <a:pt x="0" y="15"/>
                  </a:lnTo>
                  <a:lnTo>
                    <a:pt x="0" y="20"/>
                  </a:lnTo>
                  <a:lnTo>
                    <a:pt x="0" y="23"/>
                  </a:lnTo>
                  <a:lnTo>
                    <a:pt x="0" y="28"/>
                  </a:lnTo>
                  <a:lnTo>
                    <a:pt x="0" y="28"/>
                  </a:lnTo>
                  <a:lnTo>
                    <a:pt x="0" y="33"/>
                  </a:lnTo>
                  <a:lnTo>
                    <a:pt x="0" y="35"/>
                  </a:lnTo>
                  <a:lnTo>
                    <a:pt x="3" y="40"/>
                  </a:lnTo>
                  <a:lnTo>
                    <a:pt x="3" y="36"/>
                  </a:lnTo>
                  <a:lnTo>
                    <a:pt x="3" y="36"/>
                  </a:lnTo>
                  <a:lnTo>
                    <a:pt x="3" y="33"/>
                  </a:lnTo>
                  <a:lnTo>
                    <a:pt x="3" y="33"/>
                  </a:lnTo>
                  <a:lnTo>
                    <a:pt x="3" y="28"/>
                  </a:lnTo>
                  <a:lnTo>
                    <a:pt x="3" y="28"/>
                  </a:lnTo>
                  <a:lnTo>
                    <a:pt x="3" y="23"/>
                  </a:lnTo>
                  <a:lnTo>
                    <a:pt x="5" y="23"/>
                  </a:lnTo>
                  <a:lnTo>
                    <a:pt x="5" y="18"/>
                  </a:lnTo>
                  <a:lnTo>
                    <a:pt x="5" y="15"/>
                  </a:lnTo>
                  <a:lnTo>
                    <a:pt x="5" y="10"/>
                  </a:lnTo>
                  <a:lnTo>
                    <a:pt x="9" y="10"/>
                  </a:lnTo>
                  <a:lnTo>
                    <a:pt x="9" y="5"/>
                  </a:lnTo>
                  <a:lnTo>
                    <a:pt x="13" y="5"/>
                  </a:lnTo>
                  <a:lnTo>
                    <a:pt x="13" y="5"/>
                  </a:lnTo>
                  <a:lnTo>
                    <a:pt x="18" y="5"/>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0" name="Freeform 150"/>
            <p:cNvSpPr>
              <a:spLocks/>
            </p:cNvSpPr>
            <p:nvPr/>
          </p:nvSpPr>
          <p:spPr bwMode="auto">
            <a:xfrm>
              <a:off x="4227513" y="4859338"/>
              <a:ext cx="12700" cy="55563"/>
            </a:xfrm>
            <a:custGeom>
              <a:avLst/>
              <a:gdLst/>
              <a:ahLst/>
              <a:cxnLst>
                <a:cxn ang="0">
                  <a:pos x="3" y="0"/>
                </a:cxn>
                <a:cxn ang="0">
                  <a:pos x="0" y="0"/>
                </a:cxn>
                <a:cxn ang="0">
                  <a:pos x="0" y="0"/>
                </a:cxn>
                <a:cxn ang="0">
                  <a:pos x="0" y="0"/>
                </a:cxn>
                <a:cxn ang="0">
                  <a:pos x="0" y="2"/>
                </a:cxn>
                <a:cxn ang="0">
                  <a:pos x="0" y="2"/>
                </a:cxn>
                <a:cxn ang="0">
                  <a:pos x="0" y="7"/>
                </a:cxn>
                <a:cxn ang="0">
                  <a:pos x="0" y="7"/>
                </a:cxn>
                <a:cxn ang="0">
                  <a:pos x="0" y="12"/>
                </a:cxn>
                <a:cxn ang="0">
                  <a:pos x="0" y="12"/>
                </a:cxn>
                <a:cxn ang="0">
                  <a:pos x="0" y="17"/>
                </a:cxn>
                <a:cxn ang="0">
                  <a:pos x="0" y="17"/>
                </a:cxn>
                <a:cxn ang="0">
                  <a:pos x="0" y="21"/>
                </a:cxn>
                <a:cxn ang="0">
                  <a:pos x="0" y="21"/>
                </a:cxn>
                <a:cxn ang="0">
                  <a:pos x="0" y="26"/>
                </a:cxn>
                <a:cxn ang="0">
                  <a:pos x="0" y="30"/>
                </a:cxn>
                <a:cxn ang="0">
                  <a:pos x="3" y="35"/>
                </a:cxn>
                <a:cxn ang="0">
                  <a:pos x="3" y="31"/>
                </a:cxn>
                <a:cxn ang="0">
                  <a:pos x="3" y="31"/>
                </a:cxn>
                <a:cxn ang="0">
                  <a:pos x="3" y="30"/>
                </a:cxn>
                <a:cxn ang="0">
                  <a:pos x="3" y="30"/>
                </a:cxn>
                <a:cxn ang="0">
                  <a:pos x="3" y="25"/>
                </a:cxn>
                <a:cxn ang="0">
                  <a:pos x="3" y="25"/>
                </a:cxn>
                <a:cxn ang="0">
                  <a:pos x="3" y="20"/>
                </a:cxn>
                <a:cxn ang="0">
                  <a:pos x="3" y="20"/>
                </a:cxn>
                <a:cxn ang="0">
                  <a:pos x="3" y="15"/>
                </a:cxn>
                <a:cxn ang="0">
                  <a:pos x="3" y="15"/>
                </a:cxn>
                <a:cxn ang="0">
                  <a:pos x="3" y="10"/>
                </a:cxn>
                <a:cxn ang="0">
                  <a:pos x="3" y="10"/>
                </a:cxn>
                <a:cxn ang="0">
                  <a:pos x="3" y="5"/>
                </a:cxn>
                <a:cxn ang="0">
                  <a:pos x="3" y="5"/>
                </a:cxn>
                <a:cxn ang="0">
                  <a:pos x="3" y="5"/>
                </a:cxn>
                <a:cxn ang="0">
                  <a:pos x="8" y="5"/>
                </a:cxn>
                <a:cxn ang="0">
                  <a:pos x="3" y="0"/>
                </a:cxn>
                <a:cxn ang="0">
                  <a:pos x="3" y="0"/>
                </a:cxn>
              </a:cxnLst>
              <a:rect l="0" t="0" r="r" b="b"/>
              <a:pathLst>
                <a:path w="8" h="35">
                  <a:moveTo>
                    <a:pt x="3" y="0"/>
                  </a:moveTo>
                  <a:lnTo>
                    <a:pt x="0" y="0"/>
                  </a:lnTo>
                  <a:lnTo>
                    <a:pt x="0" y="0"/>
                  </a:lnTo>
                  <a:lnTo>
                    <a:pt x="0" y="0"/>
                  </a:lnTo>
                  <a:lnTo>
                    <a:pt x="0" y="2"/>
                  </a:lnTo>
                  <a:lnTo>
                    <a:pt x="0" y="2"/>
                  </a:lnTo>
                  <a:lnTo>
                    <a:pt x="0" y="7"/>
                  </a:lnTo>
                  <a:lnTo>
                    <a:pt x="0" y="7"/>
                  </a:lnTo>
                  <a:lnTo>
                    <a:pt x="0" y="12"/>
                  </a:lnTo>
                  <a:lnTo>
                    <a:pt x="0" y="12"/>
                  </a:lnTo>
                  <a:lnTo>
                    <a:pt x="0" y="17"/>
                  </a:lnTo>
                  <a:lnTo>
                    <a:pt x="0" y="17"/>
                  </a:lnTo>
                  <a:lnTo>
                    <a:pt x="0" y="21"/>
                  </a:lnTo>
                  <a:lnTo>
                    <a:pt x="0" y="21"/>
                  </a:lnTo>
                  <a:lnTo>
                    <a:pt x="0" y="26"/>
                  </a:lnTo>
                  <a:lnTo>
                    <a:pt x="0" y="30"/>
                  </a:lnTo>
                  <a:lnTo>
                    <a:pt x="3" y="35"/>
                  </a:lnTo>
                  <a:lnTo>
                    <a:pt x="3" y="31"/>
                  </a:lnTo>
                  <a:lnTo>
                    <a:pt x="3" y="31"/>
                  </a:lnTo>
                  <a:lnTo>
                    <a:pt x="3" y="30"/>
                  </a:lnTo>
                  <a:lnTo>
                    <a:pt x="3" y="30"/>
                  </a:lnTo>
                  <a:lnTo>
                    <a:pt x="3" y="25"/>
                  </a:lnTo>
                  <a:lnTo>
                    <a:pt x="3" y="25"/>
                  </a:lnTo>
                  <a:lnTo>
                    <a:pt x="3" y="20"/>
                  </a:lnTo>
                  <a:lnTo>
                    <a:pt x="3" y="20"/>
                  </a:lnTo>
                  <a:lnTo>
                    <a:pt x="3" y="15"/>
                  </a:lnTo>
                  <a:lnTo>
                    <a:pt x="3" y="15"/>
                  </a:lnTo>
                  <a:lnTo>
                    <a:pt x="3" y="10"/>
                  </a:lnTo>
                  <a:lnTo>
                    <a:pt x="3" y="10"/>
                  </a:lnTo>
                  <a:lnTo>
                    <a:pt x="3" y="5"/>
                  </a:lnTo>
                  <a:lnTo>
                    <a:pt x="3" y="5"/>
                  </a:lnTo>
                  <a:lnTo>
                    <a:pt x="3" y="5"/>
                  </a:lnTo>
                  <a:lnTo>
                    <a:pt x="8" y="5"/>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1" name="Freeform 151"/>
            <p:cNvSpPr>
              <a:spLocks/>
            </p:cNvSpPr>
            <p:nvPr/>
          </p:nvSpPr>
          <p:spPr bwMode="auto">
            <a:xfrm>
              <a:off x="4119563" y="4945063"/>
              <a:ext cx="458788" cy="500063"/>
            </a:xfrm>
            <a:custGeom>
              <a:avLst/>
              <a:gdLst/>
              <a:ahLst/>
              <a:cxnLst>
                <a:cxn ang="0">
                  <a:pos x="0" y="0"/>
                </a:cxn>
                <a:cxn ang="0">
                  <a:pos x="9" y="5"/>
                </a:cxn>
                <a:cxn ang="0">
                  <a:pos x="27" y="15"/>
                </a:cxn>
                <a:cxn ang="0">
                  <a:pos x="53" y="30"/>
                </a:cxn>
                <a:cxn ang="0">
                  <a:pos x="84" y="44"/>
                </a:cxn>
                <a:cxn ang="0">
                  <a:pos x="122" y="64"/>
                </a:cxn>
                <a:cxn ang="0">
                  <a:pos x="161" y="82"/>
                </a:cxn>
                <a:cxn ang="0">
                  <a:pos x="205" y="100"/>
                </a:cxn>
                <a:cxn ang="0">
                  <a:pos x="230" y="110"/>
                </a:cxn>
                <a:cxn ang="0">
                  <a:pos x="230" y="110"/>
                </a:cxn>
                <a:cxn ang="0">
                  <a:pos x="235" y="112"/>
                </a:cxn>
                <a:cxn ang="0">
                  <a:pos x="245" y="117"/>
                </a:cxn>
                <a:cxn ang="0">
                  <a:pos x="250" y="122"/>
                </a:cxn>
                <a:cxn ang="0">
                  <a:pos x="258" y="131"/>
                </a:cxn>
                <a:cxn ang="0">
                  <a:pos x="263" y="141"/>
                </a:cxn>
                <a:cxn ang="0">
                  <a:pos x="266" y="151"/>
                </a:cxn>
                <a:cxn ang="0">
                  <a:pos x="269" y="161"/>
                </a:cxn>
                <a:cxn ang="0">
                  <a:pos x="269" y="169"/>
                </a:cxn>
                <a:cxn ang="0">
                  <a:pos x="269" y="185"/>
                </a:cxn>
                <a:cxn ang="0">
                  <a:pos x="269" y="207"/>
                </a:cxn>
                <a:cxn ang="0">
                  <a:pos x="273" y="231"/>
                </a:cxn>
                <a:cxn ang="0">
                  <a:pos x="273" y="258"/>
                </a:cxn>
                <a:cxn ang="0">
                  <a:pos x="278" y="282"/>
                </a:cxn>
                <a:cxn ang="0">
                  <a:pos x="284" y="304"/>
                </a:cxn>
                <a:cxn ang="0">
                  <a:pos x="286" y="312"/>
                </a:cxn>
                <a:cxn ang="0">
                  <a:pos x="286" y="300"/>
                </a:cxn>
                <a:cxn ang="0">
                  <a:pos x="281" y="282"/>
                </a:cxn>
                <a:cxn ang="0">
                  <a:pos x="281" y="259"/>
                </a:cxn>
                <a:cxn ang="0">
                  <a:pos x="276" y="235"/>
                </a:cxn>
                <a:cxn ang="0">
                  <a:pos x="276" y="207"/>
                </a:cxn>
                <a:cxn ang="0">
                  <a:pos x="274" y="185"/>
                </a:cxn>
                <a:cxn ang="0">
                  <a:pos x="274" y="166"/>
                </a:cxn>
                <a:cxn ang="0">
                  <a:pos x="273" y="158"/>
                </a:cxn>
                <a:cxn ang="0">
                  <a:pos x="273" y="153"/>
                </a:cxn>
                <a:cxn ang="0">
                  <a:pos x="269" y="148"/>
                </a:cxn>
                <a:cxn ang="0">
                  <a:pos x="269" y="138"/>
                </a:cxn>
                <a:cxn ang="0">
                  <a:pos x="264" y="133"/>
                </a:cxn>
                <a:cxn ang="0">
                  <a:pos x="258" y="123"/>
                </a:cxn>
                <a:cxn ang="0">
                  <a:pos x="253" y="115"/>
                </a:cxn>
                <a:cxn ang="0">
                  <a:pos x="243" y="110"/>
                </a:cxn>
                <a:cxn ang="0">
                  <a:pos x="237" y="107"/>
                </a:cxn>
                <a:cxn ang="0">
                  <a:pos x="223" y="102"/>
                </a:cxn>
                <a:cxn ang="0">
                  <a:pos x="201" y="94"/>
                </a:cxn>
                <a:cxn ang="0">
                  <a:pos x="171" y="82"/>
                </a:cxn>
                <a:cxn ang="0">
                  <a:pos x="137" y="67"/>
                </a:cxn>
                <a:cxn ang="0">
                  <a:pos x="97" y="49"/>
                </a:cxn>
                <a:cxn ang="0">
                  <a:pos x="60" y="30"/>
                </a:cxn>
                <a:cxn ang="0">
                  <a:pos x="20" y="10"/>
                </a:cxn>
                <a:cxn ang="0">
                  <a:pos x="0" y="0"/>
                </a:cxn>
              </a:cxnLst>
              <a:rect l="0" t="0" r="r" b="b"/>
              <a:pathLst>
                <a:path w="289" h="315">
                  <a:moveTo>
                    <a:pt x="0" y="0"/>
                  </a:moveTo>
                  <a:lnTo>
                    <a:pt x="0" y="0"/>
                  </a:lnTo>
                  <a:lnTo>
                    <a:pt x="4" y="2"/>
                  </a:lnTo>
                  <a:lnTo>
                    <a:pt x="9" y="5"/>
                  </a:lnTo>
                  <a:lnTo>
                    <a:pt x="19" y="10"/>
                  </a:lnTo>
                  <a:lnTo>
                    <a:pt x="27" y="15"/>
                  </a:lnTo>
                  <a:lnTo>
                    <a:pt x="38" y="23"/>
                  </a:lnTo>
                  <a:lnTo>
                    <a:pt x="53" y="30"/>
                  </a:lnTo>
                  <a:lnTo>
                    <a:pt x="69" y="40"/>
                  </a:lnTo>
                  <a:lnTo>
                    <a:pt x="84" y="44"/>
                  </a:lnTo>
                  <a:lnTo>
                    <a:pt x="102" y="54"/>
                  </a:lnTo>
                  <a:lnTo>
                    <a:pt x="122" y="64"/>
                  </a:lnTo>
                  <a:lnTo>
                    <a:pt x="141" y="74"/>
                  </a:lnTo>
                  <a:lnTo>
                    <a:pt x="161" y="82"/>
                  </a:lnTo>
                  <a:lnTo>
                    <a:pt x="184" y="92"/>
                  </a:lnTo>
                  <a:lnTo>
                    <a:pt x="205" y="100"/>
                  </a:lnTo>
                  <a:lnTo>
                    <a:pt x="230" y="110"/>
                  </a:lnTo>
                  <a:lnTo>
                    <a:pt x="230" y="110"/>
                  </a:lnTo>
                  <a:lnTo>
                    <a:pt x="230" y="110"/>
                  </a:lnTo>
                  <a:lnTo>
                    <a:pt x="230" y="110"/>
                  </a:lnTo>
                  <a:lnTo>
                    <a:pt x="235" y="112"/>
                  </a:lnTo>
                  <a:lnTo>
                    <a:pt x="235" y="112"/>
                  </a:lnTo>
                  <a:lnTo>
                    <a:pt x="240" y="115"/>
                  </a:lnTo>
                  <a:lnTo>
                    <a:pt x="245" y="117"/>
                  </a:lnTo>
                  <a:lnTo>
                    <a:pt x="250" y="122"/>
                  </a:lnTo>
                  <a:lnTo>
                    <a:pt x="250" y="122"/>
                  </a:lnTo>
                  <a:lnTo>
                    <a:pt x="255" y="126"/>
                  </a:lnTo>
                  <a:lnTo>
                    <a:pt x="258" y="131"/>
                  </a:lnTo>
                  <a:lnTo>
                    <a:pt x="263" y="136"/>
                  </a:lnTo>
                  <a:lnTo>
                    <a:pt x="263" y="141"/>
                  </a:lnTo>
                  <a:lnTo>
                    <a:pt x="266" y="146"/>
                  </a:lnTo>
                  <a:lnTo>
                    <a:pt x="266" y="151"/>
                  </a:lnTo>
                  <a:lnTo>
                    <a:pt x="269" y="161"/>
                  </a:lnTo>
                  <a:lnTo>
                    <a:pt x="269" y="161"/>
                  </a:lnTo>
                  <a:lnTo>
                    <a:pt x="269" y="164"/>
                  </a:lnTo>
                  <a:lnTo>
                    <a:pt x="269" y="169"/>
                  </a:lnTo>
                  <a:lnTo>
                    <a:pt x="269" y="177"/>
                  </a:lnTo>
                  <a:lnTo>
                    <a:pt x="269" y="185"/>
                  </a:lnTo>
                  <a:lnTo>
                    <a:pt x="269" y="197"/>
                  </a:lnTo>
                  <a:lnTo>
                    <a:pt x="269" y="207"/>
                  </a:lnTo>
                  <a:lnTo>
                    <a:pt x="273" y="222"/>
                  </a:lnTo>
                  <a:lnTo>
                    <a:pt x="273" y="231"/>
                  </a:lnTo>
                  <a:lnTo>
                    <a:pt x="273" y="246"/>
                  </a:lnTo>
                  <a:lnTo>
                    <a:pt x="273" y="258"/>
                  </a:lnTo>
                  <a:lnTo>
                    <a:pt x="278" y="272"/>
                  </a:lnTo>
                  <a:lnTo>
                    <a:pt x="278" y="282"/>
                  </a:lnTo>
                  <a:lnTo>
                    <a:pt x="282" y="294"/>
                  </a:lnTo>
                  <a:lnTo>
                    <a:pt x="284" y="304"/>
                  </a:lnTo>
                  <a:lnTo>
                    <a:pt x="289" y="315"/>
                  </a:lnTo>
                  <a:lnTo>
                    <a:pt x="286" y="312"/>
                  </a:lnTo>
                  <a:lnTo>
                    <a:pt x="286" y="308"/>
                  </a:lnTo>
                  <a:lnTo>
                    <a:pt x="286" y="300"/>
                  </a:lnTo>
                  <a:lnTo>
                    <a:pt x="286" y="294"/>
                  </a:lnTo>
                  <a:lnTo>
                    <a:pt x="281" y="282"/>
                  </a:lnTo>
                  <a:lnTo>
                    <a:pt x="281" y="272"/>
                  </a:lnTo>
                  <a:lnTo>
                    <a:pt x="281" y="259"/>
                  </a:lnTo>
                  <a:lnTo>
                    <a:pt x="281" y="249"/>
                  </a:lnTo>
                  <a:lnTo>
                    <a:pt x="276" y="235"/>
                  </a:lnTo>
                  <a:lnTo>
                    <a:pt x="276" y="222"/>
                  </a:lnTo>
                  <a:lnTo>
                    <a:pt x="276" y="207"/>
                  </a:lnTo>
                  <a:lnTo>
                    <a:pt x="276" y="197"/>
                  </a:lnTo>
                  <a:lnTo>
                    <a:pt x="274" y="185"/>
                  </a:lnTo>
                  <a:lnTo>
                    <a:pt x="274" y="176"/>
                  </a:lnTo>
                  <a:lnTo>
                    <a:pt x="274" y="166"/>
                  </a:lnTo>
                  <a:lnTo>
                    <a:pt x="274" y="161"/>
                  </a:lnTo>
                  <a:lnTo>
                    <a:pt x="273" y="158"/>
                  </a:lnTo>
                  <a:lnTo>
                    <a:pt x="273" y="158"/>
                  </a:lnTo>
                  <a:lnTo>
                    <a:pt x="273" y="153"/>
                  </a:lnTo>
                  <a:lnTo>
                    <a:pt x="273" y="153"/>
                  </a:lnTo>
                  <a:lnTo>
                    <a:pt x="269" y="148"/>
                  </a:lnTo>
                  <a:lnTo>
                    <a:pt x="269" y="143"/>
                  </a:lnTo>
                  <a:lnTo>
                    <a:pt x="269" y="138"/>
                  </a:lnTo>
                  <a:lnTo>
                    <a:pt x="269" y="138"/>
                  </a:lnTo>
                  <a:lnTo>
                    <a:pt x="264" y="133"/>
                  </a:lnTo>
                  <a:lnTo>
                    <a:pt x="263" y="128"/>
                  </a:lnTo>
                  <a:lnTo>
                    <a:pt x="258" y="123"/>
                  </a:lnTo>
                  <a:lnTo>
                    <a:pt x="258" y="120"/>
                  </a:lnTo>
                  <a:lnTo>
                    <a:pt x="253" y="115"/>
                  </a:lnTo>
                  <a:lnTo>
                    <a:pt x="248" y="113"/>
                  </a:lnTo>
                  <a:lnTo>
                    <a:pt x="243" y="110"/>
                  </a:lnTo>
                  <a:lnTo>
                    <a:pt x="240" y="110"/>
                  </a:lnTo>
                  <a:lnTo>
                    <a:pt x="237" y="107"/>
                  </a:lnTo>
                  <a:lnTo>
                    <a:pt x="232" y="107"/>
                  </a:lnTo>
                  <a:lnTo>
                    <a:pt x="223" y="102"/>
                  </a:lnTo>
                  <a:lnTo>
                    <a:pt x="215" y="100"/>
                  </a:lnTo>
                  <a:lnTo>
                    <a:pt x="201" y="94"/>
                  </a:lnTo>
                  <a:lnTo>
                    <a:pt x="187" y="89"/>
                  </a:lnTo>
                  <a:lnTo>
                    <a:pt x="171" y="82"/>
                  </a:lnTo>
                  <a:lnTo>
                    <a:pt x="156" y="77"/>
                  </a:lnTo>
                  <a:lnTo>
                    <a:pt x="137" y="67"/>
                  </a:lnTo>
                  <a:lnTo>
                    <a:pt x="117" y="59"/>
                  </a:lnTo>
                  <a:lnTo>
                    <a:pt x="97" y="49"/>
                  </a:lnTo>
                  <a:lnTo>
                    <a:pt x="79" y="41"/>
                  </a:lnTo>
                  <a:lnTo>
                    <a:pt x="60" y="30"/>
                  </a:lnTo>
                  <a:lnTo>
                    <a:pt x="40" y="20"/>
                  </a:lnTo>
                  <a:lnTo>
                    <a:pt x="20" y="10"/>
                  </a:lnTo>
                  <a:lnTo>
                    <a:pt x="5"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2" name="Freeform 152"/>
            <p:cNvSpPr>
              <a:spLocks/>
            </p:cNvSpPr>
            <p:nvPr/>
          </p:nvSpPr>
          <p:spPr bwMode="auto">
            <a:xfrm>
              <a:off x="5521325" y="4257676"/>
              <a:ext cx="30163" cy="85725"/>
            </a:xfrm>
            <a:custGeom>
              <a:avLst/>
              <a:gdLst/>
              <a:ahLst/>
              <a:cxnLst>
                <a:cxn ang="0">
                  <a:pos x="0" y="10"/>
                </a:cxn>
                <a:cxn ang="0">
                  <a:pos x="19" y="0"/>
                </a:cxn>
                <a:cxn ang="0">
                  <a:pos x="14" y="54"/>
                </a:cxn>
                <a:cxn ang="0">
                  <a:pos x="11" y="51"/>
                </a:cxn>
                <a:cxn ang="0">
                  <a:pos x="11" y="51"/>
                </a:cxn>
                <a:cxn ang="0">
                  <a:pos x="11" y="46"/>
                </a:cxn>
                <a:cxn ang="0">
                  <a:pos x="11" y="46"/>
                </a:cxn>
                <a:cxn ang="0">
                  <a:pos x="8" y="41"/>
                </a:cxn>
                <a:cxn ang="0">
                  <a:pos x="8" y="38"/>
                </a:cxn>
                <a:cxn ang="0">
                  <a:pos x="8" y="33"/>
                </a:cxn>
                <a:cxn ang="0">
                  <a:pos x="8" y="33"/>
                </a:cxn>
                <a:cxn ang="0">
                  <a:pos x="3" y="28"/>
                </a:cxn>
                <a:cxn ang="0">
                  <a:pos x="3" y="23"/>
                </a:cxn>
                <a:cxn ang="0">
                  <a:pos x="3" y="18"/>
                </a:cxn>
                <a:cxn ang="0">
                  <a:pos x="3" y="17"/>
                </a:cxn>
                <a:cxn ang="0">
                  <a:pos x="0" y="12"/>
                </a:cxn>
                <a:cxn ang="0">
                  <a:pos x="0" y="12"/>
                </a:cxn>
                <a:cxn ang="0">
                  <a:pos x="0" y="10"/>
                </a:cxn>
                <a:cxn ang="0">
                  <a:pos x="0" y="10"/>
                </a:cxn>
                <a:cxn ang="0">
                  <a:pos x="0" y="10"/>
                </a:cxn>
              </a:cxnLst>
              <a:rect l="0" t="0" r="r" b="b"/>
              <a:pathLst>
                <a:path w="19" h="54">
                  <a:moveTo>
                    <a:pt x="0" y="10"/>
                  </a:moveTo>
                  <a:lnTo>
                    <a:pt x="19" y="0"/>
                  </a:lnTo>
                  <a:lnTo>
                    <a:pt x="14" y="54"/>
                  </a:lnTo>
                  <a:lnTo>
                    <a:pt x="11" y="51"/>
                  </a:lnTo>
                  <a:lnTo>
                    <a:pt x="11" y="51"/>
                  </a:lnTo>
                  <a:lnTo>
                    <a:pt x="11" y="46"/>
                  </a:lnTo>
                  <a:lnTo>
                    <a:pt x="11" y="46"/>
                  </a:lnTo>
                  <a:lnTo>
                    <a:pt x="8" y="41"/>
                  </a:lnTo>
                  <a:lnTo>
                    <a:pt x="8" y="38"/>
                  </a:lnTo>
                  <a:lnTo>
                    <a:pt x="8" y="33"/>
                  </a:lnTo>
                  <a:lnTo>
                    <a:pt x="8" y="33"/>
                  </a:lnTo>
                  <a:lnTo>
                    <a:pt x="3" y="28"/>
                  </a:lnTo>
                  <a:lnTo>
                    <a:pt x="3" y="23"/>
                  </a:lnTo>
                  <a:lnTo>
                    <a:pt x="3" y="18"/>
                  </a:lnTo>
                  <a:lnTo>
                    <a:pt x="3" y="17"/>
                  </a:lnTo>
                  <a:lnTo>
                    <a:pt x="0" y="12"/>
                  </a:lnTo>
                  <a:lnTo>
                    <a:pt x="0" y="12"/>
                  </a:lnTo>
                  <a:lnTo>
                    <a:pt x="0" y="10"/>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3" name="Freeform 153"/>
            <p:cNvSpPr>
              <a:spLocks/>
            </p:cNvSpPr>
            <p:nvPr/>
          </p:nvSpPr>
          <p:spPr bwMode="auto">
            <a:xfrm>
              <a:off x="5668963" y="4211638"/>
              <a:ext cx="25400" cy="31750"/>
            </a:xfrm>
            <a:custGeom>
              <a:avLst/>
              <a:gdLst/>
              <a:ahLst/>
              <a:cxnLst>
                <a:cxn ang="0">
                  <a:pos x="0" y="10"/>
                </a:cxn>
                <a:cxn ang="0">
                  <a:pos x="16" y="20"/>
                </a:cxn>
                <a:cxn ang="0">
                  <a:pos x="16" y="0"/>
                </a:cxn>
                <a:cxn ang="0">
                  <a:pos x="0" y="5"/>
                </a:cxn>
                <a:cxn ang="0">
                  <a:pos x="0" y="10"/>
                </a:cxn>
                <a:cxn ang="0">
                  <a:pos x="0" y="10"/>
                </a:cxn>
              </a:cxnLst>
              <a:rect l="0" t="0" r="r" b="b"/>
              <a:pathLst>
                <a:path w="16" h="20">
                  <a:moveTo>
                    <a:pt x="0" y="10"/>
                  </a:moveTo>
                  <a:lnTo>
                    <a:pt x="16" y="20"/>
                  </a:lnTo>
                  <a:lnTo>
                    <a:pt x="16" y="0"/>
                  </a:lnTo>
                  <a:lnTo>
                    <a:pt x="0" y="5"/>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4" name="Freeform 154"/>
            <p:cNvSpPr>
              <a:spLocks/>
            </p:cNvSpPr>
            <p:nvPr/>
          </p:nvSpPr>
          <p:spPr bwMode="auto">
            <a:xfrm>
              <a:off x="6848475" y="6105526"/>
              <a:ext cx="212725" cy="690563"/>
            </a:xfrm>
            <a:custGeom>
              <a:avLst/>
              <a:gdLst/>
              <a:ahLst/>
              <a:cxnLst>
                <a:cxn ang="0">
                  <a:pos x="0" y="266"/>
                </a:cxn>
                <a:cxn ang="0">
                  <a:pos x="0" y="273"/>
                </a:cxn>
                <a:cxn ang="0">
                  <a:pos x="1" y="289"/>
                </a:cxn>
                <a:cxn ang="0">
                  <a:pos x="8" y="309"/>
                </a:cxn>
                <a:cxn ang="0">
                  <a:pos x="16" y="333"/>
                </a:cxn>
                <a:cxn ang="0">
                  <a:pos x="26" y="361"/>
                </a:cxn>
                <a:cxn ang="0">
                  <a:pos x="42" y="387"/>
                </a:cxn>
                <a:cxn ang="0">
                  <a:pos x="62" y="415"/>
                </a:cxn>
                <a:cxn ang="0">
                  <a:pos x="75" y="430"/>
                </a:cxn>
                <a:cxn ang="0">
                  <a:pos x="75" y="430"/>
                </a:cxn>
                <a:cxn ang="0">
                  <a:pos x="78" y="432"/>
                </a:cxn>
                <a:cxn ang="0">
                  <a:pos x="85" y="432"/>
                </a:cxn>
                <a:cxn ang="0">
                  <a:pos x="90" y="432"/>
                </a:cxn>
                <a:cxn ang="0">
                  <a:pos x="98" y="430"/>
                </a:cxn>
                <a:cxn ang="0">
                  <a:pos x="103" y="425"/>
                </a:cxn>
                <a:cxn ang="0">
                  <a:pos x="109" y="415"/>
                </a:cxn>
                <a:cxn ang="0">
                  <a:pos x="114" y="405"/>
                </a:cxn>
                <a:cxn ang="0">
                  <a:pos x="116" y="382"/>
                </a:cxn>
                <a:cxn ang="0">
                  <a:pos x="121" y="343"/>
                </a:cxn>
                <a:cxn ang="0">
                  <a:pos x="129" y="291"/>
                </a:cxn>
                <a:cxn ang="0">
                  <a:pos x="134" y="228"/>
                </a:cxn>
                <a:cxn ang="0">
                  <a:pos x="131" y="163"/>
                </a:cxn>
                <a:cxn ang="0">
                  <a:pos x="123" y="97"/>
                </a:cxn>
                <a:cxn ang="0">
                  <a:pos x="106" y="36"/>
                </a:cxn>
                <a:cxn ang="0">
                  <a:pos x="91" y="9"/>
                </a:cxn>
                <a:cxn ang="0">
                  <a:pos x="90" y="9"/>
                </a:cxn>
                <a:cxn ang="0">
                  <a:pos x="85" y="4"/>
                </a:cxn>
                <a:cxn ang="0">
                  <a:pos x="82" y="4"/>
                </a:cxn>
                <a:cxn ang="0">
                  <a:pos x="77" y="0"/>
                </a:cxn>
                <a:cxn ang="0">
                  <a:pos x="67" y="0"/>
                </a:cxn>
                <a:cxn ang="0">
                  <a:pos x="60" y="0"/>
                </a:cxn>
                <a:cxn ang="0">
                  <a:pos x="50" y="2"/>
                </a:cxn>
                <a:cxn ang="0">
                  <a:pos x="50" y="7"/>
                </a:cxn>
                <a:cxn ang="0">
                  <a:pos x="50" y="17"/>
                </a:cxn>
                <a:cxn ang="0">
                  <a:pos x="50" y="36"/>
                </a:cxn>
                <a:cxn ang="0">
                  <a:pos x="50" y="66"/>
                </a:cxn>
                <a:cxn ang="0">
                  <a:pos x="47" y="104"/>
                </a:cxn>
                <a:cxn ang="0">
                  <a:pos x="41" y="145"/>
                </a:cxn>
                <a:cxn ang="0">
                  <a:pos x="27" y="192"/>
                </a:cxn>
                <a:cxn ang="0">
                  <a:pos x="9" y="241"/>
                </a:cxn>
                <a:cxn ang="0">
                  <a:pos x="0" y="266"/>
                </a:cxn>
              </a:cxnLst>
              <a:rect l="0" t="0" r="r" b="b"/>
              <a:pathLst>
                <a:path w="134" h="435">
                  <a:moveTo>
                    <a:pt x="0" y="266"/>
                  </a:moveTo>
                  <a:lnTo>
                    <a:pt x="0" y="266"/>
                  </a:lnTo>
                  <a:lnTo>
                    <a:pt x="0" y="268"/>
                  </a:lnTo>
                  <a:lnTo>
                    <a:pt x="0" y="273"/>
                  </a:lnTo>
                  <a:lnTo>
                    <a:pt x="1" y="281"/>
                  </a:lnTo>
                  <a:lnTo>
                    <a:pt x="1" y="289"/>
                  </a:lnTo>
                  <a:lnTo>
                    <a:pt x="6" y="299"/>
                  </a:lnTo>
                  <a:lnTo>
                    <a:pt x="8" y="309"/>
                  </a:lnTo>
                  <a:lnTo>
                    <a:pt x="13" y="323"/>
                  </a:lnTo>
                  <a:lnTo>
                    <a:pt x="16" y="333"/>
                  </a:lnTo>
                  <a:lnTo>
                    <a:pt x="21" y="348"/>
                  </a:lnTo>
                  <a:lnTo>
                    <a:pt x="26" y="361"/>
                  </a:lnTo>
                  <a:lnTo>
                    <a:pt x="36" y="376"/>
                  </a:lnTo>
                  <a:lnTo>
                    <a:pt x="42" y="387"/>
                  </a:lnTo>
                  <a:lnTo>
                    <a:pt x="52" y="402"/>
                  </a:lnTo>
                  <a:lnTo>
                    <a:pt x="62" y="415"/>
                  </a:lnTo>
                  <a:lnTo>
                    <a:pt x="75" y="430"/>
                  </a:lnTo>
                  <a:lnTo>
                    <a:pt x="75" y="430"/>
                  </a:lnTo>
                  <a:lnTo>
                    <a:pt x="75" y="430"/>
                  </a:lnTo>
                  <a:lnTo>
                    <a:pt x="75" y="430"/>
                  </a:lnTo>
                  <a:lnTo>
                    <a:pt x="78" y="432"/>
                  </a:lnTo>
                  <a:lnTo>
                    <a:pt x="78" y="432"/>
                  </a:lnTo>
                  <a:lnTo>
                    <a:pt x="83" y="432"/>
                  </a:lnTo>
                  <a:lnTo>
                    <a:pt x="85" y="432"/>
                  </a:lnTo>
                  <a:lnTo>
                    <a:pt x="90" y="435"/>
                  </a:lnTo>
                  <a:lnTo>
                    <a:pt x="90" y="432"/>
                  </a:lnTo>
                  <a:lnTo>
                    <a:pt x="95" y="432"/>
                  </a:lnTo>
                  <a:lnTo>
                    <a:pt x="98" y="430"/>
                  </a:lnTo>
                  <a:lnTo>
                    <a:pt x="103" y="430"/>
                  </a:lnTo>
                  <a:lnTo>
                    <a:pt x="103" y="425"/>
                  </a:lnTo>
                  <a:lnTo>
                    <a:pt x="108" y="422"/>
                  </a:lnTo>
                  <a:lnTo>
                    <a:pt x="109" y="415"/>
                  </a:lnTo>
                  <a:lnTo>
                    <a:pt x="114" y="410"/>
                  </a:lnTo>
                  <a:lnTo>
                    <a:pt x="114" y="405"/>
                  </a:lnTo>
                  <a:lnTo>
                    <a:pt x="116" y="397"/>
                  </a:lnTo>
                  <a:lnTo>
                    <a:pt x="116" y="382"/>
                  </a:lnTo>
                  <a:lnTo>
                    <a:pt x="121" y="366"/>
                  </a:lnTo>
                  <a:lnTo>
                    <a:pt x="121" y="343"/>
                  </a:lnTo>
                  <a:lnTo>
                    <a:pt x="126" y="318"/>
                  </a:lnTo>
                  <a:lnTo>
                    <a:pt x="129" y="291"/>
                  </a:lnTo>
                  <a:lnTo>
                    <a:pt x="134" y="263"/>
                  </a:lnTo>
                  <a:lnTo>
                    <a:pt x="134" y="228"/>
                  </a:lnTo>
                  <a:lnTo>
                    <a:pt x="134" y="197"/>
                  </a:lnTo>
                  <a:lnTo>
                    <a:pt x="131" y="163"/>
                  </a:lnTo>
                  <a:lnTo>
                    <a:pt x="129" y="132"/>
                  </a:lnTo>
                  <a:lnTo>
                    <a:pt x="123" y="97"/>
                  </a:lnTo>
                  <a:lnTo>
                    <a:pt x="116" y="66"/>
                  </a:lnTo>
                  <a:lnTo>
                    <a:pt x="106" y="36"/>
                  </a:lnTo>
                  <a:lnTo>
                    <a:pt x="95" y="12"/>
                  </a:lnTo>
                  <a:lnTo>
                    <a:pt x="91" y="9"/>
                  </a:lnTo>
                  <a:lnTo>
                    <a:pt x="91" y="9"/>
                  </a:lnTo>
                  <a:lnTo>
                    <a:pt x="90" y="9"/>
                  </a:lnTo>
                  <a:lnTo>
                    <a:pt x="90" y="9"/>
                  </a:lnTo>
                  <a:lnTo>
                    <a:pt x="85" y="4"/>
                  </a:lnTo>
                  <a:lnTo>
                    <a:pt x="85" y="4"/>
                  </a:lnTo>
                  <a:lnTo>
                    <a:pt x="82" y="4"/>
                  </a:lnTo>
                  <a:lnTo>
                    <a:pt x="82" y="4"/>
                  </a:lnTo>
                  <a:lnTo>
                    <a:pt x="77" y="0"/>
                  </a:lnTo>
                  <a:lnTo>
                    <a:pt x="72" y="0"/>
                  </a:lnTo>
                  <a:lnTo>
                    <a:pt x="67" y="0"/>
                  </a:lnTo>
                  <a:lnTo>
                    <a:pt x="65" y="0"/>
                  </a:lnTo>
                  <a:lnTo>
                    <a:pt x="60" y="0"/>
                  </a:lnTo>
                  <a:lnTo>
                    <a:pt x="55" y="0"/>
                  </a:lnTo>
                  <a:lnTo>
                    <a:pt x="50" y="2"/>
                  </a:lnTo>
                  <a:lnTo>
                    <a:pt x="50" y="7"/>
                  </a:lnTo>
                  <a:lnTo>
                    <a:pt x="50" y="7"/>
                  </a:lnTo>
                  <a:lnTo>
                    <a:pt x="50" y="12"/>
                  </a:lnTo>
                  <a:lnTo>
                    <a:pt x="50" y="17"/>
                  </a:lnTo>
                  <a:lnTo>
                    <a:pt x="50" y="27"/>
                  </a:lnTo>
                  <a:lnTo>
                    <a:pt x="50" y="36"/>
                  </a:lnTo>
                  <a:lnTo>
                    <a:pt x="50" y="51"/>
                  </a:lnTo>
                  <a:lnTo>
                    <a:pt x="50" y="66"/>
                  </a:lnTo>
                  <a:lnTo>
                    <a:pt x="52" y="86"/>
                  </a:lnTo>
                  <a:lnTo>
                    <a:pt x="47" y="104"/>
                  </a:lnTo>
                  <a:lnTo>
                    <a:pt x="46" y="123"/>
                  </a:lnTo>
                  <a:lnTo>
                    <a:pt x="41" y="145"/>
                  </a:lnTo>
                  <a:lnTo>
                    <a:pt x="37" y="169"/>
                  </a:lnTo>
                  <a:lnTo>
                    <a:pt x="27" y="192"/>
                  </a:lnTo>
                  <a:lnTo>
                    <a:pt x="21" y="217"/>
                  </a:lnTo>
                  <a:lnTo>
                    <a:pt x="9" y="241"/>
                  </a:lnTo>
                  <a:lnTo>
                    <a:pt x="0" y="266"/>
                  </a:lnTo>
                  <a:lnTo>
                    <a:pt x="0" y="2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5" name="Freeform 155"/>
            <p:cNvSpPr>
              <a:spLocks/>
            </p:cNvSpPr>
            <p:nvPr/>
          </p:nvSpPr>
          <p:spPr bwMode="auto">
            <a:xfrm>
              <a:off x="6910388" y="6621463"/>
              <a:ext cx="96838" cy="82550"/>
            </a:xfrm>
            <a:custGeom>
              <a:avLst/>
              <a:gdLst/>
              <a:ahLst/>
              <a:cxnLst>
                <a:cxn ang="0">
                  <a:pos x="0" y="41"/>
                </a:cxn>
                <a:cxn ang="0">
                  <a:pos x="0" y="41"/>
                </a:cxn>
                <a:cxn ang="0">
                  <a:pos x="3" y="41"/>
                </a:cxn>
                <a:cxn ang="0">
                  <a:pos x="8" y="41"/>
                </a:cxn>
                <a:cxn ang="0">
                  <a:pos x="13" y="41"/>
                </a:cxn>
                <a:cxn ang="0">
                  <a:pos x="16" y="41"/>
                </a:cxn>
                <a:cxn ang="0">
                  <a:pos x="21" y="36"/>
                </a:cxn>
                <a:cxn ang="0">
                  <a:pos x="23" y="31"/>
                </a:cxn>
                <a:cxn ang="0">
                  <a:pos x="26" y="31"/>
                </a:cxn>
                <a:cxn ang="0">
                  <a:pos x="26" y="31"/>
                </a:cxn>
                <a:cxn ang="0">
                  <a:pos x="29" y="31"/>
                </a:cxn>
                <a:cxn ang="0">
                  <a:pos x="36" y="31"/>
                </a:cxn>
                <a:cxn ang="0">
                  <a:pos x="41" y="31"/>
                </a:cxn>
                <a:cxn ang="0">
                  <a:pos x="46" y="28"/>
                </a:cxn>
                <a:cxn ang="0">
                  <a:pos x="51" y="20"/>
                </a:cxn>
                <a:cxn ang="0">
                  <a:pos x="52" y="7"/>
                </a:cxn>
                <a:cxn ang="0">
                  <a:pos x="56" y="0"/>
                </a:cxn>
                <a:cxn ang="0">
                  <a:pos x="56" y="2"/>
                </a:cxn>
                <a:cxn ang="0">
                  <a:pos x="57" y="10"/>
                </a:cxn>
                <a:cxn ang="0">
                  <a:pos x="57" y="20"/>
                </a:cxn>
                <a:cxn ang="0">
                  <a:pos x="57" y="26"/>
                </a:cxn>
                <a:cxn ang="0">
                  <a:pos x="54" y="34"/>
                </a:cxn>
                <a:cxn ang="0">
                  <a:pos x="49" y="39"/>
                </a:cxn>
                <a:cxn ang="0">
                  <a:pos x="41" y="41"/>
                </a:cxn>
                <a:cxn ang="0">
                  <a:pos x="33" y="41"/>
                </a:cxn>
                <a:cxn ang="0">
                  <a:pos x="31" y="41"/>
                </a:cxn>
                <a:cxn ang="0">
                  <a:pos x="26" y="44"/>
                </a:cxn>
                <a:cxn ang="0">
                  <a:pos x="25" y="46"/>
                </a:cxn>
                <a:cxn ang="0">
                  <a:pos x="20" y="51"/>
                </a:cxn>
                <a:cxn ang="0">
                  <a:pos x="11" y="51"/>
                </a:cxn>
                <a:cxn ang="0">
                  <a:pos x="7" y="48"/>
                </a:cxn>
                <a:cxn ang="0">
                  <a:pos x="0" y="43"/>
                </a:cxn>
                <a:cxn ang="0">
                  <a:pos x="0" y="41"/>
                </a:cxn>
              </a:cxnLst>
              <a:rect l="0" t="0" r="r" b="b"/>
              <a:pathLst>
                <a:path w="61" h="52">
                  <a:moveTo>
                    <a:pt x="0" y="41"/>
                  </a:moveTo>
                  <a:lnTo>
                    <a:pt x="0" y="41"/>
                  </a:lnTo>
                  <a:lnTo>
                    <a:pt x="0" y="41"/>
                  </a:lnTo>
                  <a:lnTo>
                    <a:pt x="0" y="41"/>
                  </a:lnTo>
                  <a:lnTo>
                    <a:pt x="3" y="41"/>
                  </a:lnTo>
                  <a:lnTo>
                    <a:pt x="3" y="41"/>
                  </a:lnTo>
                  <a:lnTo>
                    <a:pt x="8" y="41"/>
                  </a:lnTo>
                  <a:lnTo>
                    <a:pt x="8" y="41"/>
                  </a:lnTo>
                  <a:lnTo>
                    <a:pt x="13" y="44"/>
                  </a:lnTo>
                  <a:lnTo>
                    <a:pt x="13" y="41"/>
                  </a:lnTo>
                  <a:lnTo>
                    <a:pt x="16" y="41"/>
                  </a:lnTo>
                  <a:lnTo>
                    <a:pt x="16" y="41"/>
                  </a:lnTo>
                  <a:lnTo>
                    <a:pt x="21" y="41"/>
                  </a:lnTo>
                  <a:lnTo>
                    <a:pt x="21" y="36"/>
                  </a:lnTo>
                  <a:lnTo>
                    <a:pt x="23" y="36"/>
                  </a:lnTo>
                  <a:lnTo>
                    <a:pt x="23" y="31"/>
                  </a:lnTo>
                  <a:lnTo>
                    <a:pt x="26" y="31"/>
                  </a:lnTo>
                  <a:lnTo>
                    <a:pt x="26" y="31"/>
                  </a:lnTo>
                  <a:lnTo>
                    <a:pt x="26" y="31"/>
                  </a:lnTo>
                  <a:lnTo>
                    <a:pt x="26" y="31"/>
                  </a:lnTo>
                  <a:lnTo>
                    <a:pt x="29" y="31"/>
                  </a:lnTo>
                  <a:lnTo>
                    <a:pt x="29" y="31"/>
                  </a:lnTo>
                  <a:lnTo>
                    <a:pt x="34" y="31"/>
                  </a:lnTo>
                  <a:lnTo>
                    <a:pt x="36" y="31"/>
                  </a:lnTo>
                  <a:lnTo>
                    <a:pt x="41" y="34"/>
                  </a:lnTo>
                  <a:lnTo>
                    <a:pt x="41" y="31"/>
                  </a:lnTo>
                  <a:lnTo>
                    <a:pt x="46" y="31"/>
                  </a:lnTo>
                  <a:lnTo>
                    <a:pt x="46" y="28"/>
                  </a:lnTo>
                  <a:lnTo>
                    <a:pt x="51" y="26"/>
                  </a:lnTo>
                  <a:lnTo>
                    <a:pt x="51" y="20"/>
                  </a:lnTo>
                  <a:lnTo>
                    <a:pt x="52" y="15"/>
                  </a:lnTo>
                  <a:lnTo>
                    <a:pt x="52" y="7"/>
                  </a:lnTo>
                  <a:lnTo>
                    <a:pt x="56" y="0"/>
                  </a:lnTo>
                  <a:lnTo>
                    <a:pt x="56" y="0"/>
                  </a:lnTo>
                  <a:lnTo>
                    <a:pt x="56" y="2"/>
                  </a:lnTo>
                  <a:lnTo>
                    <a:pt x="56" y="2"/>
                  </a:lnTo>
                  <a:lnTo>
                    <a:pt x="57" y="7"/>
                  </a:lnTo>
                  <a:lnTo>
                    <a:pt x="57" y="10"/>
                  </a:lnTo>
                  <a:lnTo>
                    <a:pt x="57" y="15"/>
                  </a:lnTo>
                  <a:lnTo>
                    <a:pt x="57" y="20"/>
                  </a:lnTo>
                  <a:lnTo>
                    <a:pt x="61" y="25"/>
                  </a:lnTo>
                  <a:lnTo>
                    <a:pt x="57" y="26"/>
                  </a:lnTo>
                  <a:lnTo>
                    <a:pt x="57" y="31"/>
                  </a:lnTo>
                  <a:lnTo>
                    <a:pt x="54" y="34"/>
                  </a:lnTo>
                  <a:lnTo>
                    <a:pt x="54" y="39"/>
                  </a:lnTo>
                  <a:lnTo>
                    <a:pt x="49" y="39"/>
                  </a:lnTo>
                  <a:lnTo>
                    <a:pt x="46" y="41"/>
                  </a:lnTo>
                  <a:lnTo>
                    <a:pt x="41" y="41"/>
                  </a:lnTo>
                  <a:lnTo>
                    <a:pt x="36" y="41"/>
                  </a:lnTo>
                  <a:lnTo>
                    <a:pt x="33" y="41"/>
                  </a:lnTo>
                  <a:lnTo>
                    <a:pt x="33" y="41"/>
                  </a:lnTo>
                  <a:lnTo>
                    <a:pt x="31" y="41"/>
                  </a:lnTo>
                  <a:lnTo>
                    <a:pt x="31" y="44"/>
                  </a:lnTo>
                  <a:lnTo>
                    <a:pt x="26" y="44"/>
                  </a:lnTo>
                  <a:lnTo>
                    <a:pt x="26" y="46"/>
                  </a:lnTo>
                  <a:lnTo>
                    <a:pt x="25" y="46"/>
                  </a:lnTo>
                  <a:lnTo>
                    <a:pt x="25" y="51"/>
                  </a:lnTo>
                  <a:lnTo>
                    <a:pt x="20" y="51"/>
                  </a:lnTo>
                  <a:lnTo>
                    <a:pt x="16" y="51"/>
                  </a:lnTo>
                  <a:lnTo>
                    <a:pt x="11" y="51"/>
                  </a:lnTo>
                  <a:lnTo>
                    <a:pt x="11" y="52"/>
                  </a:lnTo>
                  <a:lnTo>
                    <a:pt x="7" y="48"/>
                  </a:lnTo>
                  <a:lnTo>
                    <a:pt x="5" y="48"/>
                  </a:lnTo>
                  <a:lnTo>
                    <a:pt x="0" y="43"/>
                  </a:lnTo>
                  <a:lnTo>
                    <a:pt x="0" y="41"/>
                  </a:lnTo>
                  <a:lnTo>
                    <a:pt x="0"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6" name="Freeform 156"/>
            <p:cNvSpPr>
              <a:spLocks/>
            </p:cNvSpPr>
            <p:nvPr/>
          </p:nvSpPr>
          <p:spPr bwMode="auto">
            <a:xfrm>
              <a:off x="6975475" y="6148388"/>
              <a:ext cx="52388" cy="403225"/>
            </a:xfrm>
            <a:custGeom>
              <a:avLst/>
              <a:gdLst/>
              <a:ahLst/>
              <a:cxnLst>
                <a:cxn ang="0">
                  <a:pos x="29" y="254"/>
                </a:cxn>
                <a:cxn ang="0">
                  <a:pos x="26" y="249"/>
                </a:cxn>
                <a:cxn ang="0">
                  <a:pos x="26" y="242"/>
                </a:cxn>
                <a:cxn ang="0">
                  <a:pos x="26" y="229"/>
                </a:cxn>
                <a:cxn ang="0">
                  <a:pos x="26" y="218"/>
                </a:cxn>
                <a:cxn ang="0">
                  <a:pos x="23" y="200"/>
                </a:cxn>
                <a:cxn ang="0">
                  <a:pos x="23" y="182"/>
                </a:cxn>
                <a:cxn ang="0">
                  <a:pos x="23" y="160"/>
                </a:cxn>
                <a:cxn ang="0">
                  <a:pos x="23" y="141"/>
                </a:cxn>
                <a:cxn ang="0">
                  <a:pos x="18" y="116"/>
                </a:cxn>
                <a:cxn ang="0">
                  <a:pos x="18" y="95"/>
                </a:cxn>
                <a:cxn ang="0">
                  <a:pos x="13" y="73"/>
                </a:cxn>
                <a:cxn ang="0">
                  <a:pos x="13" y="54"/>
                </a:cxn>
                <a:cxn ang="0">
                  <a:pos x="8" y="34"/>
                </a:cxn>
                <a:cxn ang="0">
                  <a:pos x="5" y="19"/>
                </a:cxn>
                <a:cxn ang="0">
                  <a:pos x="0" y="8"/>
                </a:cxn>
                <a:cxn ang="0">
                  <a:pos x="0" y="0"/>
                </a:cxn>
                <a:cxn ang="0">
                  <a:pos x="10" y="0"/>
                </a:cxn>
                <a:cxn ang="0">
                  <a:pos x="10" y="0"/>
                </a:cxn>
                <a:cxn ang="0">
                  <a:pos x="10" y="5"/>
                </a:cxn>
                <a:cxn ang="0">
                  <a:pos x="10" y="11"/>
                </a:cxn>
                <a:cxn ang="0">
                  <a:pos x="15" y="23"/>
                </a:cxn>
                <a:cxn ang="0">
                  <a:pos x="15" y="34"/>
                </a:cxn>
                <a:cxn ang="0">
                  <a:pos x="20" y="49"/>
                </a:cxn>
                <a:cxn ang="0">
                  <a:pos x="21" y="65"/>
                </a:cxn>
                <a:cxn ang="0">
                  <a:pos x="26" y="85"/>
                </a:cxn>
                <a:cxn ang="0">
                  <a:pos x="26" y="103"/>
                </a:cxn>
                <a:cxn ang="0">
                  <a:pos x="29" y="123"/>
                </a:cxn>
                <a:cxn ang="0">
                  <a:pos x="29" y="142"/>
                </a:cxn>
                <a:cxn ang="0">
                  <a:pos x="33" y="165"/>
                </a:cxn>
                <a:cxn ang="0">
                  <a:pos x="33" y="185"/>
                </a:cxn>
                <a:cxn ang="0">
                  <a:pos x="33" y="209"/>
                </a:cxn>
                <a:cxn ang="0">
                  <a:pos x="29" y="229"/>
                </a:cxn>
                <a:cxn ang="0">
                  <a:pos x="29" y="254"/>
                </a:cxn>
                <a:cxn ang="0">
                  <a:pos x="29" y="254"/>
                </a:cxn>
              </a:cxnLst>
              <a:rect l="0" t="0" r="r" b="b"/>
              <a:pathLst>
                <a:path w="33" h="254">
                  <a:moveTo>
                    <a:pt x="29" y="254"/>
                  </a:moveTo>
                  <a:lnTo>
                    <a:pt x="26" y="249"/>
                  </a:lnTo>
                  <a:lnTo>
                    <a:pt x="26" y="242"/>
                  </a:lnTo>
                  <a:lnTo>
                    <a:pt x="26" y="229"/>
                  </a:lnTo>
                  <a:lnTo>
                    <a:pt x="26" y="218"/>
                  </a:lnTo>
                  <a:lnTo>
                    <a:pt x="23" y="200"/>
                  </a:lnTo>
                  <a:lnTo>
                    <a:pt x="23" y="182"/>
                  </a:lnTo>
                  <a:lnTo>
                    <a:pt x="23" y="160"/>
                  </a:lnTo>
                  <a:lnTo>
                    <a:pt x="23" y="141"/>
                  </a:lnTo>
                  <a:lnTo>
                    <a:pt x="18" y="116"/>
                  </a:lnTo>
                  <a:lnTo>
                    <a:pt x="18" y="95"/>
                  </a:lnTo>
                  <a:lnTo>
                    <a:pt x="13" y="73"/>
                  </a:lnTo>
                  <a:lnTo>
                    <a:pt x="13" y="54"/>
                  </a:lnTo>
                  <a:lnTo>
                    <a:pt x="8" y="34"/>
                  </a:lnTo>
                  <a:lnTo>
                    <a:pt x="5" y="19"/>
                  </a:lnTo>
                  <a:lnTo>
                    <a:pt x="0" y="8"/>
                  </a:lnTo>
                  <a:lnTo>
                    <a:pt x="0" y="0"/>
                  </a:lnTo>
                  <a:lnTo>
                    <a:pt x="10" y="0"/>
                  </a:lnTo>
                  <a:lnTo>
                    <a:pt x="10" y="0"/>
                  </a:lnTo>
                  <a:lnTo>
                    <a:pt x="10" y="5"/>
                  </a:lnTo>
                  <a:lnTo>
                    <a:pt x="10" y="11"/>
                  </a:lnTo>
                  <a:lnTo>
                    <a:pt x="15" y="23"/>
                  </a:lnTo>
                  <a:lnTo>
                    <a:pt x="15" y="34"/>
                  </a:lnTo>
                  <a:lnTo>
                    <a:pt x="20" y="49"/>
                  </a:lnTo>
                  <a:lnTo>
                    <a:pt x="21" y="65"/>
                  </a:lnTo>
                  <a:lnTo>
                    <a:pt x="26" y="85"/>
                  </a:lnTo>
                  <a:lnTo>
                    <a:pt x="26" y="103"/>
                  </a:lnTo>
                  <a:lnTo>
                    <a:pt x="29" y="123"/>
                  </a:lnTo>
                  <a:lnTo>
                    <a:pt x="29" y="142"/>
                  </a:lnTo>
                  <a:lnTo>
                    <a:pt x="33" y="165"/>
                  </a:lnTo>
                  <a:lnTo>
                    <a:pt x="33" y="185"/>
                  </a:lnTo>
                  <a:lnTo>
                    <a:pt x="33" y="209"/>
                  </a:lnTo>
                  <a:lnTo>
                    <a:pt x="29" y="229"/>
                  </a:lnTo>
                  <a:lnTo>
                    <a:pt x="29" y="254"/>
                  </a:lnTo>
                  <a:lnTo>
                    <a:pt x="29" y="2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7" name="Freeform 157"/>
            <p:cNvSpPr>
              <a:spLocks/>
            </p:cNvSpPr>
            <p:nvPr/>
          </p:nvSpPr>
          <p:spPr bwMode="auto">
            <a:xfrm>
              <a:off x="6884988" y="6543676"/>
              <a:ext cx="82550" cy="53975"/>
            </a:xfrm>
            <a:custGeom>
              <a:avLst/>
              <a:gdLst/>
              <a:ahLst/>
              <a:cxnLst>
                <a:cxn ang="0">
                  <a:pos x="6" y="31"/>
                </a:cxn>
                <a:cxn ang="0">
                  <a:pos x="6" y="29"/>
                </a:cxn>
                <a:cxn ang="0">
                  <a:pos x="9" y="24"/>
                </a:cxn>
                <a:cxn ang="0">
                  <a:pos x="16" y="21"/>
                </a:cxn>
                <a:cxn ang="0">
                  <a:pos x="21" y="16"/>
                </a:cxn>
                <a:cxn ang="0">
                  <a:pos x="31" y="11"/>
                </a:cxn>
                <a:cxn ang="0">
                  <a:pos x="37" y="10"/>
                </a:cxn>
                <a:cxn ang="0">
                  <a:pos x="47" y="10"/>
                </a:cxn>
                <a:cxn ang="0">
                  <a:pos x="50" y="6"/>
                </a:cxn>
                <a:cxn ang="0">
                  <a:pos x="50" y="6"/>
                </a:cxn>
                <a:cxn ang="0">
                  <a:pos x="50" y="5"/>
                </a:cxn>
                <a:cxn ang="0">
                  <a:pos x="50" y="5"/>
                </a:cxn>
                <a:cxn ang="0">
                  <a:pos x="47" y="0"/>
                </a:cxn>
                <a:cxn ang="0">
                  <a:pos x="47" y="0"/>
                </a:cxn>
                <a:cxn ang="0">
                  <a:pos x="47" y="0"/>
                </a:cxn>
                <a:cxn ang="0">
                  <a:pos x="47" y="0"/>
                </a:cxn>
                <a:cxn ang="0">
                  <a:pos x="44" y="0"/>
                </a:cxn>
                <a:cxn ang="0">
                  <a:pos x="41" y="0"/>
                </a:cxn>
                <a:cxn ang="0">
                  <a:pos x="36" y="0"/>
                </a:cxn>
                <a:cxn ang="0">
                  <a:pos x="27" y="0"/>
                </a:cxn>
                <a:cxn ang="0">
                  <a:pos x="23" y="3"/>
                </a:cxn>
                <a:cxn ang="0">
                  <a:pos x="13" y="6"/>
                </a:cxn>
                <a:cxn ang="0">
                  <a:pos x="6" y="11"/>
                </a:cxn>
                <a:cxn ang="0">
                  <a:pos x="1" y="19"/>
                </a:cxn>
                <a:cxn ang="0">
                  <a:pos x="0" y="24"/>
                </a:cxn>
                <a:cxn ang="0">
                  <a:pos x="0" y="24"/>
                </a:cxn>
                <a:cxn ang="0">
                  <a:pos x="0" y="24"/>
                </a:cxn>
                <a:cxn ang="0">
                  <a:pos x="0" y="24"/>
                </a:cxn>
                <a:cxn ang="0">
                  <a:pos x="0" y="28"/>
                </a:cxn>
                <a:cxn ang="0">
                  <a:pos x="0" y="28"/>
                </a:cxn>
                <a:cxn ang="0">
                  <a:pos x="0" y="31"/>
                </a:cxn>
                <a:cxn ang="0">
                  <a:pos x="1" y="31"/>
                </a:cxn>
                <a:cxn ang="0">
                  <a:pos x="6" y="34"/>
                </a:cxn>
              </a:cxnLst>
              <a:rect l="0" t="0" r="r" b="b"/>
              <a:pathLst>
                <a:path w="52" h="34">
                  <a:moveTo>
                    <a:pt x="6" y="34"/>
                  </a:moveTo>
                  <a:lnTo>
                    <a:pt x="6" y="31"/>
                  </a:lnTo>
                  <a:lnTo>
                    <a:pt x="6" y="31"/>
                  </a:lnTo>
                  <a:lnTo>
                    <a:pt x="6" y="29"/>
                  </a:lnTo>
                  <a:lnTo>
                    <a:pt x="9" y="29"/>
                  </a:lnTo>
                  <a:lnTo>
                    <a:pt x="9" y="24"/>
                  </a:lnTo>
                  <a:lnTo>
                    <a:pt x="14" y="24"/>
                  </a:lnTo>
                  <a:lnTo>
                    <a:pt x="16" y="21"/>
                  </a:lnTo>
                  <a:lnTo>
                    <a:pt x="21" y="21"/>
                  </a:lnTo>
                  <a:lnTo>
                    <a:pt x="21" y="16"/>
                  </a:lnTo>
                  <a:lnTo>
                    <a:pt x="26" y="16"/>
                  </a:lnTo>
                  <a:lnTo>
                    <a:pt x="31" y="11"/>
                  </a:lnTo>
                  <a:lnTo>
                    <a:pt x="36" y="11"/>
                  </a:lnTo>
                  <a:lnTo>
                    <a:pt x="37" y="10"/>
                  </a:lnTo>
                  <a:lnTo>
                    <a:pt x="42" y="10"/>
                  </a:lnTo>
                  <a:lnTo>
                    <a:pt x="47" y="10"/>
                  </a:lnTo>
                  <a:lnTo>
                    <a:pt x="52" y="10"/>
                  </a:lnTo>
                  <a:lnTo>
                    <a:pt x="50" y="6"/>
                  </a:lnTo>
                  <a:lnTo>
                    <a:pt x="50" y="6"/>
                  </a:lnTo>
                  <a:lnTo>
                    <a:pt x="50" y="6"/>
                  </a:lnTo>
                  <a:lnTo>
                    <a:pt x="50" y="6"/>
                  </a:lnTo>
                  <a:lnTo>
                    <a:pt x="50" y="5"/>
                  </a:lnTo>
                  <a:lnTo>
                    <a:pt x="50" y="5"/>
                  </a:lnTo>
                  <a:lnTo>
                    <a:pt x="50" y="5"/>
                  </a:lnTo>
                  <a:lnTo>
                    <a:pt x="50" y="5"/>
                  </a:lnTo>
                  <a:lnTo>
                    <a:pt x="47" y="0"/>
                  </a:lnTo>
                  <a:lnTo>
                    <a:pt x="47" y="0"/>
                  </a:lnTo>
                  <a:lnTo>
                    <a:pt x="47" y="0"/>
                  </a:lnTo>
                  <a:lnTo>
                    <a:pt x="47" y="0"/>
                  </a:lnTo>
                  <a:lnTo>
                    <a:pt x="47" y="0"/>
                  </a:lnTo>
                  <a:lnTo>
                    <a:pt x="47" y="0"/>
                  </a:lnTo>
                  <a:lnTo>
                    <a:pt x="47" y="0"/>
                  </a:lnTo>
                  <a:lnTo>
                    <a:pt x="47" y="0"/>
                  </a:lnTo>
                  <a:lnTo>
                    <a:pt x="44" y="0"/>
                  </a:lnTo>
                  <a:lnTo>
                    <a:pt x="44" y="0"/>
                  </a:lnTo>
                  <a:lnTo>
                    <a:pt x="41" y="0"/>
                  </a:lnTo>
                  <a:lnTo>
                    <a:pt x="41" y="0"/>
                  </a:lnTo>
                  <a:lnTo>
                    <a:pt x="36" y="0"/>
                  </a:lnTo>
                  <a:lnTo>
                    <a:pt x="32" y="0"/>
                  </a:lnTo>
                  <a:lnTo>
                    <a:pt x="27" y="0"/>
                  </a:lnTo>
                  <a:lnTo>
                    <a:pt x="27" y="3"/>
                  </a:lnTo>
                  <a:lnTo>
                    <a:pt x="23" y="3"/>
                  </a:lnTo>
                  <a:lnTo>
                    <a:pt x="18" y="6"/>
                  </a:lnTo>
                  <a:lnTo>
                    <a:pt x="13" y="6"/>
                  </a:lnTo>
                  <a:lnTo>
                    <a:pt x="11" y="11"/>
                  </a:lnTo>
                  <a:lnTo>
                    <a:pt x="6" y="11"/>
                  </a:lnTo>
                  <a:lnTo>
                    <a:pt x="4" y="16"/>
                  </a:lnTo>
                  <a:lnTo>
                    <a:pt x="1" y="19"/>
                  </a:lnTo>
                  <a:lnTo>
                    <a:pt x="1" y="24"/>
                  </a:lnTo>
                  <a:lnTo>
                    <a:pt x="0" y="24"/>
                  </a:lnTo>
                  <a:lnTo>
                    <a:pt x="0" y="24"/>
                  </a:lnTo>
                  <a:lnTo>
                    <a:pt x="0" y="24"/>
                  </a:lnTo>
                  <a:lnTo>
                    <a:pt x="0" y="24"/>
                  </a:lnTo>
                  <a:lnTo>
                    <a:pt x="0" y="24"/>
                  </a:lnTo>
                  <a:lnTo>
                    <a:pt x="0" y="24"/>
                  </a:lnTo>
                  <a:lnTo>
                    <a:pt x="0" y="24"/>
                  </a:lnTo>
                  <a:lnTo>
                    <a:pt x="0" y="28"/>
                  </a:lnTo>
                  <a:lnTo>
                    <a:pt x="0" y="28"/>
                  </a:lnTo>
                  <a:lnTo>
                    <a:pt x="0" y="28"/>
                  </a:lnTo>
                  <a:lnTo>
                    <a:pt x="0" y="28"/>
                  </a:lnTo>
                  <a:lnTo>
                    <a:pt x="0" y="31"/>
                  </a:lnTo>
                  <a:lnTo>
                    <a:pt x="0" y="31"/>
                  </a:lnTo>
                  <a:lnTo>
                    <a:pt x="1" y="31"/>
                  </a:lnTo>
                  <a:lnTo>
                    <a:pt x="1" y="31"/>
                  </a:lnTo>
                  <a:lnTo>
                    <a:pt x="6" y="34"/>
                  </a:lnTo>
                  <a:lnTo>
                    <a:pt x="6"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8" name="Freeform 158"/>
            <p:cNvSpPr>
              <a:spLocks/>
            </p:cNvSpPr>
            <p:nvPr/>
          </p:nvSpPr>
          <p:spPr bwMode="auto">
            <a:xfrm>
              <a:off x="6878638" y="6496051"/>
              <a:ext cx="80963" cy="55563"/>
            </a:xfrm>
            <a:custGeom>
              <a:avLst/>
              <a:gdLst/>
              <a:ahLst/>
              <a:cxnLst>
                <a:cxn ang="0">
                  <a:pos x="5" y="31"/>
                </a:cxn>
                <a:cxn ang="0">
                  <a:pos x="5" y="30"/>
                </a:cxn>
                <a:cxn ang="0">
                  <a:pos x="8" y="25"/>
                </a:cxn>
                <a:cxn ang="0">
                  <a:pos x="15" y="22"/>
                </a:cxn>
                <a:cxn ang="0">
                  <a:pos x="20" y="17"/>
                </a:cxn>
                <a:cxn ang="0">
                  <a:pos x="30" y="12"/>
                </a:cxn>
                <a:cxn ang="0">
                  <a:pos x="36" y="10"/>
                </a:cxn>
                <a:cxn ang="0">
                  <a:pos x="46" y="10"/>
                </a:cxn>
                <a:cxn ang="0">
                  <a:pos x="51" y="7"/>
                </a:cxn>
                <a:cxn ang="0">
                  <a:pos x="51" y="7"/>
                </a:cxn>
                <a:cxn ang="0">
                  <a:pos x="51" y="5"/>
                </a:cxn>
                <a:cxn ang="0">
                  <a:pos x="51" y="5"/>
                </a:cxn>
                <a:cxn ang="0">
                  <a:pos x="51" y="0"/>
                </a:cxn>
                <a:cxn ang="0">
                  <a:pos x="51" y="0"/>
                </a:cxn>
                <a:cxn ang="0">
                  <a:pos x="51" y="0"/>
                </a:cxn>
                <a:cxn ang="0">
                  <a:pos x="51" y="0"/>
                </a:cxn>
                <a:cxn ang="0">
                  <a:pos x="48" y="0"/>
                </a:cxn>
                <a:cxn ang="0">
                  <a:pos x="43" y="0"/>
                </a:cxn>
                <a:cxn ang="0">
                  <a:pos x="38" y="0"/>
                </a:cxn>
                <a:cxn ang="0">
                  <a:pos x="28" y="0"/>
                </a:cxn>
                <a:cxn ang="0">
                  <a:pos x="23" y="5"/>
                </a:cxn>
                <a:cxn ang="0">
                  <a:pos x="13" y="9"/>
                </a:cxn>
                <a:cxn ang="0">
                  <a:pos x="7" y="13"/>
                </a:cxn>
                <a:cxn ang="0">
                  <a:pos x="5" y="20"/>
                </a:cxn>
                <a:cxn ang="0">
                  <a:pos x="2" y="25"/>
                </a:cxn>
                <a:cxn ang="0">
                  <a:pos x="2" y="25"/>
                </a:cxn>
                <a:cxn ang="0">
                  <a:pos x="0" y="25"/>
                </a:cxn>
                <a:cxn ang="0">
                  <a:pos x="0" y="25"/>
                </a:cxn>
                <a:cxn ang="0">
                  <a:pos x="0" y="30"/>
                </a:cxn>
                <a:cxn ang="0">
                  <a:pos x="0" y="30"/>
                </a:cxn>
                <a:cxn ang="0">
                  <a:pos x="0" y="33"/>
                </a:cxn>
                <a:cxn ang="0">
                  <a:pos x="0" y="33"/>
                </a:cxn>
                <a:cxn ang="0">
                  <a:pos x="5" y="35"/>
                </a:cxn>
              </a:cxnLst>
              <a:rect l="0" t="0" r="r" b="b"/>
              <a:pathLst>
                <a:path w="51" h="35">
                  <a:moveTo>
                    <a:pt x="5" y="35"/>
                  </a:moveTo>
                  <a:lnTo>
                    <a:pt x="5" y="31"/>
                  </a:lnTo>
                  <a:lnTo>
                    <a:pt x="5" y="31"/>
                  </a:lnTo>
                  <a:lnTo>
                    <a:pt x="5" y="30"/>
                  </a:lnTo>
                  <a:lnTo>
                    <a:pt x="8" y="30"/>
                  </a:lnTo>
                  <a:lnTo>
                    <a:pt x="8" y="25"/>
                  </a:lnTo>
                  <a:lnTo>
                    <a:pt x="13" y="25"/>
                  </a:lnTo>
                  <a:lnTo>
                    <a:pt x="15" y="22"/>
                  </a:lnTo>
                  <a:lnTo>
                    <a:pt x="20" y="22"/>
                  </a:lnTo>
                  <a:lnTo>
                    <a:pt x="20" y="17"/>
                  </a:lnTo>
                  <a:lnTo>
                    <a:pt x="25" y="17"/>
                  </a:lnTo>
                  <a:lnTo>
                    <a:pt x="30" y="12"/>
                  </a:lnTo>
                  <a:lnTo>
                    <a:pt x="35" y="12"/>
                  </a:lnTo>
                  <a:lnTo>
                    <a:pt x="36" y="10"/>
                  </a:lnTo>
                  <a:lnTo>
                    <a:pt x="41" y="10"/>
                  </a:lnTo>
                  <a:lnTo>
                    <a:pt x="46" y="10"/>
                  </a:lnTo>
                  <a:lnTo>
                    <a:pt x="51" y="10"/>
                  </a:lnTo>
                  <a:lnTo>
                    <a:pt x="51" y="7"/>
                  </a:lnTo>
                  <a:lnTo>
                    <a:pt x="51" y="7"/>
                  </a:lnTo>
                  <a:lnTo>
                    <a:pt x="51" y="7"/>
                  </a:lnTo>
                  <a:lnTo>
                    <a:pt x="51" y="7"/>
                  </a:lnTo>
                  <a:lnTo>
                    <a:pt x="51" y="5"/>
                  </a:lnTo>
                  <a:lnTo>
                    <a:pt x="51" y="5"/>
                  </a:lnTo>
                  <a:lnTo>
                    <a:pt x="51" y="5"/>
                  </a:lnTo>
                  <a:lnTo>
                    <a:pt x="51" y="5"/>
                  </a:lnTo>
                  <a:lnTo>
                    <a:pt x="51" y="0"/>
                  </a:lnTo>
                  <a:lnTo>
                    <a:pt x="51" y="0"/>
                  </a:lnTo>
                  <a:lnTo>
                    <a:pt x="51" y="0"/>
                  </a:lnTo>
                  <a:lnTo>
                    <a:pt x="51" y="0"/>
                  </a:lnTo>
                  <a:lnTo>
                    <a:pt x="51" y="0"/>
                  </a:lnTo>
                  <a:lnTo>
                    <a:pt x="51" y="0"/>
                  </a:lnTo>
                  <a:lnTo>
                    <a:pt x="51" y="0"/>
                  </a:lnTo>
                  <a:lnTo>
                    <a:pt x="51" y="0"/>
                  </a:lnTo>
                  <a:lnTo>
                    <a:pt x="48" y="0"/>
                  </a:lnTo>
                  <a:lnTo>
                    <a:pt x="48" y="0"/>
                  </a:lnTo>
                  <a:lnTo>
                    <a:pt x="43" y="0"/>
                  </a:lnTo>
                  <a:lnTo>
                    <a:pt x="43" y="0"/>
                  </a:lnTo>
                  <a:lnTo>
                    <a:pt x="38" y="0"/>
                  </a:lnTo>
                  <a:lnTo>
                    <a:pt x="33" y="0"/>
                  </a:lnTo>
                  <a:lnTo>
                    <a:pt x="28" y="0"/>
                  </a:lnTo>
                  <a:lnTo>
                    <a:pt x="28" y="5"/>
                  </a:lnTo>
                  <a:lnTo>
                    <a:pt x="23" y="5"/>
                  </a:lnTo>
                  <a:lnTo>
                    <a:pt x="18" y="9"/>
                  </a:lnTo>
                  <a:lnTo>
                    <a:pt x="13" y="9"/>
                  </a:lnTo>
                  <a:lnTo>
                    <a:pt x="12" y="13"/>
                  </a:lnTo>
                  <a:lnTo>
                    <a:pt x="7" y="13"/>
                  </a:lnTo>
                  <a:lnTo>
                    <a:pt x="7" y="18"/>
                  </a:lnTo>
                  <a:lnTo>
                    <a:pt x="5" y="20"/>
                  </a:lnTo>
                  <a:lnTo>
                    <a:pt x="5" y="25"/>
                  </a:lnTo>
                  <a:lnTo>
                    <a:pt x="2" y="25"/>
                  </a:lnTo>
                  <a:lnTo>
                    <a:pt x="2" y="25"/>
                  </a:lnTo>
                  <a:lnTo>
                    <a:pt x="2" y="25"/>
                  </a:lnTo>
                  <a:lnTo>
                    <a:pt x="2" y="25"/>
                  </a:lnTo>
                  <a:lnTo>
                    <a:pt x="0" y="25"/>
                  </a:lnTo>
                  <a:lnTo>
                    <a:pt x="0" y="25"/>
                  </a:lnTo>
                  <a:lnTo>
                    <a:pt x="0" y="25"/>
                  </a:lnTo>
                  <a:lnTo>
                    <a:pt x="0" y="30"/>
                  </a:lnTo>
                  <a:lnTo>
                    <a:pt x="0" y="30"/>
                  </a:lnTo>
                  <a:lnTo>
                    <a:pt x="0" y="30"/>
                  </a:lnTo>
                  <a:lnTo>
                    <a:pt x="0" y="30"/>
                  </a:lnTo>
                  <a:lnTo>
                    <a:pt x="0" y="33"/>
                  </a:lnTo>
                  <a:lnTo>
                    <a:pt x="0" y="33"/>
                  </a:lnTo>
                  <a:lnTo>
                    <a:pt x="0" y="33"/>
                  </a:lnTo>
                  <a:lnTo>
                    <a:pt x="0" y="33"/>
                  </a:lnTo>
                  <a:lnTo>
                    <a:pt x="5" y="35"/>
                  </a:lnTo>
                  <a:lnTo>
                    <a:pt x="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9" name="Freeform 159"/>
            <p:cNvSpPr>
              <a:spLocks/>
            </p:cNvSpPr>
            <p:nvPr/>
          </p:nvSpPr>
          <p:spPr bwMode="auto">
            <a:xfrm>
              <a:off x="6894513" y="6454776"/>
              <a:ext cx="57150" cy="33338"/>
            </a:xfrm>
            <a:custGeom>
              <a:avLst/>
              <a:gdLst/>
              <a:ahLst/>
              <a:cxnLst>
                <a:cxn ang="0">
                  <a:pos x="5" y="18"/>
                </a:cxn>
                <a:cxn ang="0">
                  <a:pos x="5" y="18"/>
                </a:cxn>
                <a:cxn ang="0">
                  <a:pos x="7" y="13"/>
                </a:cxn>
                <a:cxn ang="0">
                  <a:pos x="8" y="13"/>
                </a:cxn>
                <a:cxn ang="0">
                  <a:pos x="13" y="8"/>
                </a:cxn>
                <a:cxn ang="0">
                  <a:pos x="18" y="8"/>
                </a:cxn>
                <a:cxn ang="0">
                  <a:pos x="23" y="7"/>
                </a:cxn>
                <a:cxn ang="0">
                  <a:pos x="31" y="7"/>
                </a:cxn>
                <a:cxn ang="0">
                  <a:pos x="36" y="3"/>
                </a:cxn>
                <a:cxn ang="0">
                  <a:pos x="36" y="3"/>
                </a:cxn>
                <a:cxn ang="0">
                  <a:pos x="36" y="3"/>
                </a:cxn>
                <a:cxn ang="0">
                  <a:pos x="36" y="3"/>
                </a:cxn>
                <a:cxn ang="0">
                  <a:pos x="36" y="2"/>
                </a:cxn>
                <a:cxn ang="0">
                  <a:pos x="36" y="2"/>
                </a:cxn>
                <a:cxn ang="0">
                  <a:pos x="36" y="2"/>
                </a:cxn>
                <a:cxn ang="0">
                  <a:pos x="36" y="2"/>
                </a:cxn>
                <a:cxn ang="0">
                  <a:pos x="33" y="0"/>
                </a:cxn>
                <a:cxn ang="0">
                  <a:pos x="31" y="0"/>
                </a:cxn>
                <a:cxn ang="0">
                  <a:pos x="26" y="0"/>
                </a:cxn>
                <a:cxn ang="0">
                  <a:pos x="25" y="0"/>
                </a:cxn>
                <a:cxn ang="0">
                  <a:pos x="20" y="0"/>
                </a:cxn>
                <a:cxn ang="0">
                  <a:pos x="15" y="0"/>
                </a:cxn>
                <a:cxn ang="0">
                  <a:pos x="10" y="2"/>
                </a:cxn>
                <a:cxn ang="0">
                  <a:pos x="5" y="7"/>
                </a:cxn>
                <a:cxn ang="0">
                  <a:pos x="2" y="12"/>
                </a:cxn>
                <a:cxn ang="0">
                  <a:pos x="2" y="12"/>
                </a:cxn>
                <a:cxn ang="0">
                  <a:pos x="0" y="12"/>
                </a:cxn>
                <a:cxn ang="0">
                  <a:pos x="0" y="12"/>
                </a:cxn>
                <a:cxn ang="0">
                  <a:pos x="0" y="15"/>
                </a:cxn>
                <a:cxn ang="0">
                  <a:pos x="0" y="15"/>
                </a:cxn>
                <a:cxn ang="0">
                  <a:pos x="0" y="18"/>
                </a:cxn>
                <a:cxn ang="0">
                  <a:pos x="0" y="18"/>
                </a:cxn>
                <a:cxn ang="0">
                  <a:pos x="5" y="21"/>
                </a:cxn>
              </a:cxnLst>
              <a:rect l="0" t="0" r="r" b="b"/>
              <a:pathLst>
                <a:path w="36" h="21">
                  <a:moveTo>
                    <a:pt x="5" y="21"/>
                  </a:moveTo>
                  <a:lnTo>
                    <a:pt x="5" y="18"/>
                  </a:lnTo>
                  <a:lnTo>
                    <a:pt x="5" y="18"/>
                  </a:lnTo>
                  <a:lnTo>
                    <a:pt x="5" y="18"/>
                  </a:lnTo>
                  <a:lnTo>
                    <a:pt x="7" y="18"/>
                  </a:lnTo>
                  <a:lnTo>
                    <a:pt x="7" y="13"/>
                  </a:lnTo>
                  <a:lnTo>
                    <a:pt x="8" y="13"/>
                  </a:lnTo>
                  <a:lnTo>
                    <a:pt x="8" y="13"/>
                  </a:lnTo>
                  <a:lnTo>
                    <a:pt x="13" y="13"/>
                  </a:lnTo>
                  <a:lnTo>
                    <a:pt x="13" y="8"/>
                  </a:lnTo>
                  <a:lnTo>
                    <a:pt x="18" y="8"/>
                  </a:lnTo>
                  <a:lnTo>
                    <a:pt x="18" y="8"/>
                  </a:lnTo>
                  <a:lnTo>
                    <a:pt x="23" y="8"/>
                  </a:lnTo>
                  <a:lnTo>
                    <a:pt x="23" y="7"/>
                  </a:lnTo>
                  <a:lnTo>
                    <a:pt x="28" y="7"/>
                  </a:lnTo>
                  <a:lnTo>
                    <a:pt x="31" y="7"/>
                  </a:lnTo>
                  <a:lnTo>
                    <a:pt x="36" y="7"/>
                  </a:lnTo>
                  <a:lnTo>
                    <a:pt x="36" y="3"/>
                  </a:lnTo>
                  <a:lnTo>
                    <a:pt x="36" y="3"/>
                  </a:lnTo>
                  <a:lnTo>
                    <a:pt x="36" y="3"/>
                  </a:lnTo>
                  <a:lnTo>
                    <a:pt x="36" y="3"/>
                  </a:lnTo>
                  <a:lnTo>
                    <a:pt x="36" y="3"/>
                  </a:lnTo>
                  <a:lnTo>
                    <a:pt x="36" y="3"/>
                  </a:lnTo>
                  <a:lnTo>
                    <a:pt x="36" y="3"/>
                  </a:lnTo>
                  <a:lnTo>
                    <a:pt x="36" y="3"/>
                  </a:lnTo>
                  <a:lnTo>
                    <a:pt x="36" y="2"/>
                  </a:lnTo>
                  <a:lnTo>
                    <a:pt x="36" y="2"/>
                  </a:lnTo>
                  <a:lnTo>
                    <a:pt x="36" y="2"/>
                  </a:lnTo>
                  <a:lnTo>
                    <a:pt x="36" y="2"/>
                  </a:lnTo>
                  <a:lnTo>
                    <a:pt x="36" y="2"/>
                  </a:lnTo>
                  <a:lnTo>
                    <a:pt x="36" y="2"/>
                  </a:lnTo>
                  <a:lnTo>
                    <a:pt x="36" y="2"/>
                  </a:lnTo>
                  <a:lnTo>
                    <a:pt x="36" y="2"/>
                  </a:lnTo>
                  <a:lnTo>
                    <a:pt x="33" y="0"/>
                  </a:lnTo>
                  <a:lnTo>
                    <a:pt x="33" y="0"/>
                  </a:lnTo>
                  <a:lnTo>
                    <a:pt x="31" y="0"/>
                  </a:lnTo>
                  <a:lnTo>
                    <a:pt x="31" y="0"/>
                  </a:lnTo>
                  <a:lnTo>
                    <a:pt x="26" y="0"/>
                  </a:lnTo>
                  <a:lnTo>
                    <a:pt x="26" y="0"/>
                  </a:lnTo>
                  <a:lnTo>
                    <a:pt x="25" y="0"/>
                  </a:lnTo>
                  <a:lnTo>
                    <a:pt x="25" y="0"/>
                  </a:lnTo>
                  <a:lnTo>
                    <a:pt x="20" y="0"/>
                  </a:lnTo>
                  <a:lnTo>
                    <a:pt x="20" y="0"/>
                  </a:lnTo>
                  <a:lnTo>
                    <a:pt x="15" y="0"/>
                  </a:lnTo>
                  <a:lnTo>
                    <a:pt x="15" y="2"/>
                  </a:lnTo>
                  <a:lnTo>
                    <a:pt x="10" y="2"/>
                  </a:lnTo>
                  <a:lnTo>
                    <a:pt x="10" y="5"/>
                  </a:lnTo>
                  <a:lnTo>
                    <a:pt x="5" y="7"/>
                  </a:lnTo>
                  <a:lnTo>
                    <a:pt x="5" y="12"/>
                  </a:lnTo>
                  <a:lnTo>
                    <a:pt x="2" y="12"/>
                  </a:lnTo>
                  <a:lnTo>
                    <a:pt x="2" y="12"/>
                  </a:lnTo>
                  <a:lnTo>
                    <a:pt x="2" y="12"/>
                  </a:lnTo>
                  <a:lnTo>
                    <a:pt x="2" y="12"/>
                  </a:lnTo>
                  <a:lnTo>
                    <a:pt x="0" y="12"/>
                  </a:lnTo>
                  <a:lnTo>
                    <a:pt x="0" y="12"/>
                  </a:lnTo>
                  <a:lnTo>
                    <a:pt x="0" y="12"/>
                  </a:lnTo>
                  <a:lnTo>
                    <a:pt x="0" y="15"/>
                  </a:lnTo>
                  <a:lnTo>
                    <a:pt x="0" y="15"/>
                  </a:lnTo>
                  <a:lnTo>
                    <a:pt x="0" y="15"/>
                  </a:lnTo>
                  <a:lnTo>
                    <a:pt x="0" y="15"/>
                  </a:lnTo>
                  <a:lnTo>
                    <a:pt x="0" y="18"/>
                  </a:lnTo>
                  <a:lnTo>
                    <a:pt x="0" y="18"/>
                  </a:lnTo>
                  <a:lnTo>
                    <a:pt x="0" y="18"/>
                  </a:lnTo>
                  <a:lnTo>
                    <a:pt x="0" y="18"/>
                  </a:lnTo>
                  <a:lnTo>
                    <a:pt x="5" y="21"/>
                  </a:lnTo>
                  <a:lnTo>
                    <a:pt x="5"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0" name="Freeform 160"/>
            <p:cNvSpPr>
              <a:spLocks/>
            </p:cNvSpPr>
            <p:nvPr/>
          </p:nvSpPr>
          <p:spPr bwMode="auto">
            <a:xfrm>
              <a:off x="6886575" y="6450013"/>
              <a:ext cx="34925" cy="53975"/>
            </a:xfrm>
            <a:custGeom>
              <a:avLst/>
              <a:gdLst/>
              <a:ahLst/>
              <a:cxnLst>
                <a:cxn ang="0">
                  <a:pos x="5" y="34"/>
                </a:cxn>
                <a:cxn ang="0">
                  <a:pos x="5" y="31"/>
                </a:cxn>
                <a:cxn ang="0">
                  <a:pos x="5" y="31"/>
                </a:cxn>
                <a:cxn ang="0">
                  <a:pos x="5" y="29"/>
                </a:cxn>
                <a:cxn ang="0">
                  <a:pos x="7" y="29"/>
                </a:cxn>
                <a:cxn ang="0">
                  <a:pos x="7" y="24"/>
                </a:cxn>
                <a:cxn ang="0">
                  <a:pos x="7" y="24"/>
                </a:cxn>
                <a:cxn ang="0">
                  <a:pos x="7" y="23"/>
                </a:cxn>
                <a:cxn ang="0">
                  <a:pos x="12" y="23"/>
                </a:cxn>
                <a:cxn ang="0">
                  <a:pos x="12" y="18"/>
                </a:cxn>
                <a:cxn ang="0">
                  <a:pos x="12" y="16"/>
                </a:cxn>
                <a:cxn ang="0">
                  <a:pos x="12" y="11"/>
                </a:cxn>
                <a:cxn ang="0">
                  <a:pos x="17" y="11"/>
                </a:cxn>
                <a:cxn ang="0">
                  <a:pos x="17" y="6"/>
                </a:cxn>
                <a:cxn ang="0">
                  <a:pos x="18" y="5"/>
                </a:cxn>
                <a:cxn ang="0">
                  <a:pos x="18" y="0"/>
                </a:cxn>
                <a:cxn ang="0">
                  <a:pos x="22" y="0"/>
                </a:cxn>
                <a:cxn ang="0">
                  <a:pos x="15" y="0"/>
                </a:cxn>
                <a:cxn ang="0">
                  <a:pos x="12" y="0"/>
                </a:cxn>
                <a:cxn ang="0">
                  <a:pos x="12" y="0"/>
                </a:cxn>
                <a:cxn ang="0">
                  <a:pos x="12" y="0"/>
                </a:cxn>
                <a:cxn ang="0">
                  <a:pos x="12" y="3"/>
                </a:cxn>
                <a:cxn ang="0">
                  <a:pos x="7" y="3"/>
                </a:cxn>
                <a:cxn ang="0">
                  <a:pos x="7" y="8"/>
                </a:cxn>
                <a:cxn ang="0">
                  <a:pos x="7" y="10"/>
                </a:cxn>
                <a:cxn ang="0">
                  <a:pos x="7" y="15"/>
                </a:cxn>
                <a:cxn ang="0">
                  <a:pos x="2" y="15"/>
                </a:cxn>
                <a:cxn ang="0">
                  <a:pos x="2" y="19"/>
                </a:cxn>
                <a:cxn ang="0">
                  <a:pos x="2" y="19"/>
                </a:cxn>
                <a:cxn ang="0">
                  <a:pos x="2" y="24"/>
                </a:cxn>
                <a:cxn ang="0">
                  <a:pos x="0" y="24"/>
                </a:cxn>
                <a:cxn ang="0">
                  <a:pos x="0" y="29"/>
                </a:cxn>
                <a:cxn ang="0">
                  <a:pos x="0" y="29"/>
                </a:cxn>
                <a:cxn ang="0">
                  <a:pos x="0" y="34"/>
                </a:cxn>
                <a:cxn ang="0">
                  <a:pos x="5" y="34"/>
                </a:cxn>
                <a:cxn ang="0">
                  <a:pos x="5" y="34"/>
                </a:cxn>
              </a:cxnLst>
              <a:rect l="0" t="0" r="r" b="b"/>
              <a:pathLst>
                <a:path w="22" h="34">
                  <a:moveTo>
                    <a:pt x="5" y="34"/>
                  </a:moveTo>
                  <a:lnTo>
                    <a:pt x="5" y="31"/>
                  </a:lnTo>
                  <a:lnTo>
                    <a:pt x="5" y="31"/>
                  </a:lnTo>
                  <a:lnTo>
                    <a:pt x="5" y="29"/>
                  </a:lnTo>
                  <a:lnTo>
                    <a:pt x="7" y="29"/>
                  </a:lnTo>
                  <a:lnTo>
                    <a:pt x="7" y="24"/>
                  </a:lnTo>
                  <a:lnTo>
                    <a:pt x="7" y="24"/>
                  </a:lnTo>
                  <a:lnTo>
                    <a:pt x="7" y="23"/>
                  </a:lnTo>
                  <a:lnTo>
                    <a:pt x="12" y="23"/>
                  </a:lnTo>
                  <a:lnTo>
                    <a:pt x="12" y="18"/>
                  </a:lnTo>
                  <a:lnTo>
                    <a:pt x="12" y="16"/>
                  </a:lnTo>
                  <a:lnTo>
                    <a:pt x="12" y="11"/>
                  </a:lnTo>
                  <a:lnTo>
                    <a:pt x="17" y="11"/>
                  </a:lnTo>
                  <a:lnTo>
                    <a:pt x="17" y="6"/>
                  </a:lnTo>
                  <a:lnTo>
                    <a:pt x="18" y="5"/>
                  </a:lnTo>
                  <a:lnTo>
                    <a:pt x="18" y="0"/>
                  </a:lnTo>
                  <a:lnTo>
                    <a:pt x="22" y="0"/>
                  </a:lnTo>
                  <a:lnTo>
                    <a:pt x="15" y="0"/>
                  </a:lnTo>
                  <a:lnTo>
                    <a:pt x="12" y="0"/>
                  </a:lnTo>
                  <a:lnTo>
                    <a:pt x="12" y="0"/>
                  </a:lnTo>
                  <a:lnTo>
                    <a:pt x="12" y="0"/>
                  </a:lnTo>
                  <a:lnTo>
                    <a:pt x="12" y="3"/>
                  </a:lnTo>
                  <a:lnTo>
                    <a:pt x="7" y="3"/>
                  </a:lnTo>
                  <a:lnTo>
                    <a:pt x="7" y="8"/>
                  </a:lnTo>
                  <a:lnTo>
                    <a:pt x="7" y="10"/>
                  </a:lnTo>
                  <a:lnTo>
                    <a:pt x="7" y="15"/>
                  </a:lnTo>
                  <a:lnTo>
                    <a:pt x="2" y="15"/>
                  </a:lnTo>
                  <a:lnTo>
                    <a:pt x="2" y="19"/>
                  </a:lnTo>
                  <a:lnTo>
                    <a:pt x="2" y="19"/>
                  </a:lnTo>
                  <a:lnTo>
                    <a:pt x="2" y="24"/>
                  </a:lnTo>
                  <a:lnTo>
                    <a:pt x="0" y="24"/>
                  </a:lnTo>
                  <a:lnTo>
                    <a:pt x="0" y="29"/>
                  </a:lnTo>
                  <a:lnTo>
                    <a:pt x="0" y="29"/>
                  </a:lnTo>
                  <a:lnTo>
                    <a:pt x="0" y="34"/>
                  </a:lnTo>
                  <a:lnTo>
                    <a:pt x="5" y="34"/>
                  </a:lnTo>
                  <a:lnTo>
                    <a:pt x="5"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1" name="Freeform 161"/>
            <p:cNvSpPr>
              <a:spLocks/>
            </p:cNvSpPr>
            <p:nvPr/>
          </p:nvSpPr>
          <p:spPr bwMode="auto">
            <a:xfrm>
              <a:off x="6054725" y="6543676"/>
              <a:ext cx="688975" cy="211138"/>
            </a:xfrm>
            <a:custGeom>
              <a:avLst/>
              <a:gdLst/>
              <a:ahLst/>
              <a:cxnLst>
                <a:cxn ang="0">
                  <a:pos x="168" y="0"/>
                </a:cxn>
                <a:cxn ang="0">
                  <a:pos x="159" y="0"/>
                </a:cxn>
                <a:cxn ang="0">
                  <a:pos x="144" y="1"/>
                </a:cxn>
                <a:cxn ang="0">
                  <a:pos x="123" y="11"/>
                </a:cxn>
                <a:cxn ang="0">
                  <a:pos x="98" y="21"/>
                </a:cxn>
                <a:cxn ang="0">
                  <a:pos x="70" y="31"/>
                </a:cxn>
                <a:cxn ang="0">
                  <a:pos x="44" y="47"/>
                </a:cxn>
                <a:cxn ang="0">
                  <a:pos x="16" y="67"/>
                </a:cxn>
                <a:cxn ang="0">
                  <a:pos x="3" y="80"/>
                </a:cxn>
                <a:cxn ang="0">
                  <a:pos x="3" y="80"/>
                </a:cxn>
                <a:cxn ang="0">
                  <a:pos x="0" y="83"/>
                </a:cxn>
                <a:cxn ang="0">
                  <a:pos x="0" y="92"/>
                </a:cxn>
                <a:cxn ang="0">
                  <a:pos x="0" y="97"/>
                </a:cxn>
                <a:cxn ang="0">
                  <a:pos x="1" y="105"/>
                </a:cxn>
                <a:cxn ang="0">
                  <a:pos x="9" y="110"/>
                </a:cxn>
                <a:cxn ang="0">
                  <a:pos x="23" y="115"/>
                </a:cxn>
                <a:cxn ang="0">
                  <a:pos x="34" y="119"/>
                </a:cxn>
                <a:cxn ang="0">
                  <a:pos x="54" y="119"/>
                </a:cxn>
                <a:cxn ang="0">
                  <a:pos x="93" y="124"/>
                </a:cxn>
                <a:cxn ang="0">
                  <a:pos x="147" y="128"/>
                </a:cxn>
                <a:cxn ang="0">
                  <a:pos x="208" y="129"/>
                </a:cxn>
                <a:cxn ang="0">
                  <a:pos x="272" y="124"/>
                </a:cxn>
                <a:cxn ang="0">
                  <a:pos x="336" y="115"/>
                </a:cxn>
                <a:cxn ang="0">
                  <a:pos x="396" y="97"/>
                </a:cxn>
                <a:cxn ang="0">
                  <a:pos x="426" y="82"/>
                </a:cxn>
                <a:cxn ang="0">
                  <a:pos x="426" y="80"/>
                </a:cxn>
                <a:cxn ang="0">
                  <a:pos x="427" y="75"/>
                </a:cxn>
                <a:cxn ang="0">
                  <a:pos x="427" y="70"/>
                </a:cxn>
                <a:cxn ang="0">
                  <a:pos x="432" y="65"/>
                </a:cxn>
                <a:cxn ang="0">
                  <a:pos x="432" y="56"/>
                </a:cxn>
                <a:cxn ang="0">
                  <a:pos x="432" y="49"/>
                </a:cxn>
                <a:cxn ang="0">
                  <a:pos x="431" y="39"/>
                </a:cxn>
                <a:cxn ang="0">
                  <a:pos x="427" y="34"/>
                </a:cxn>
                <a:cxn ang="0">
                  <a:pos x="414" y="34"/>
                </a:cxn>
                <a:cxn ang="0">
                  <a:pos x="393" y="38"/>
                </a:cxn>
                <a:cxn ang="0">
                  <a:pos x="364" y="39"/>
                </a:cxn>
                <a:cxn ang="0">
                  <a:pos x="327" y="39"/>
                </a:cxn>
                <a:cxn ang="0">
                  <a:pos x="283" y="34"/>
                </a:cxn>
                <a:cxn ang="0">
                  <a:pos x="239" y="24"/>
                </a:cxn>
                <a:cxn ang="0">
                  <a:pos x="191" y="10"/>
                </a:cxn>
                <a:cxn ang="0">
                  <a:pos x="172" y="0"/>
                </a:cxn>
              </a:cxnLst>
              <a:rect l="0" t="0" r="r" b="b"/>
              <a:pathLst>
                <a:path w="434" h="133">
                  <a:moveTo>
                    <a:pt x="172" y="0"/>
                  </a:moveTo>
                  <a:lnTo>
                    <a:pt x="168" y="0"/>
                  </a:lnTo>
                  <a:lnTo>
                    <a:pt x="167" y="0"/>
                  </a:lnTo>
                  <a:lnTo>
                    <a:pt x="159" y="0"/>
                  </a:lnTo>
                  <a:lnTo>
                    <a:pt x="154" y="1"/>
                  </a:lnTo>
                  <a:lnTo>
                    <a:pt x="144" y="1"/>
                  </a:lnTo>
                  <a:lnTo>
                    <a:pt x="134" y="6"/>
                  </a:lnTo>
                  <a:lnTo>
                    <a:pt x="123" y="11"/>
                  </a:lnTo>
                  <a:lnTo>
                    <a:pt x="113" y="16"/>
                  </a:lnTo>
                  <a:lnTo>
                    <a:pt x="98" y="21"/>
                  </a:lnTo>
                  <a:lnTo>
                    <a:pt x="85" y="26"/>
                  </a:lnTo>
                  <a:lnTo>
                    <a:pt x="70" y="31"/>
                  </a:lnTo>
                  <a:lnTo>
                    <a:pt x="59" y="41"/>
                  </a:lnTo>
                  <a:lnTo>
                    <a:pt x="44" y="47"/>
                  </a:lnTo>
                  <a:lnTo>
                    <a:pt x="31" y="57"/>
                  </a:lnTo>
                  <a:lnTo>
                    <a:pt x="16" y="67"/>
                  </a:lnTo>
                  <a:lnTo>
                    <a:pt x="6" y="80"/>
                  </a:lnTo>
                  <a:lnTo>
                    <a:pt x="3" y="80"/>
                  </a:lnTo>
                  <a:lnTo>
                    <a:pt x="3" y="80"/>
                  </a:lnTo>
                  <a:lnTo>
                    <a:pt x="3" y="80"/>
                  </a:lnTo>
                  <a:lnTo>
                    <a:pt x="3" y="83"/>
                  </a:lnTo>
                  <a:lnTo>
                    <a:pt x="0" y="83"/>
                  </a:lnTo>
                  <a:lnTo>
                    <a:pt x="0" y="88"/>
                  </a:lnTo>
                  <a:lnTo>
                    <a:pt x="0" y="92"/>
                  </a:lnTo>
                  <a:lnTo>
                    <a:pt x="0" y="97"/>
                  </a:lnTo>
                  <a:lnTo>
                    <a:pt x="0" y="97"/>
                  </a:lnTo>
                  <a:lnTo>
                    <a:pt x="0" y="101"/>
                  </a:lnTo>
                  <a:lnTo>
                    <a:pt x="1" y="105"/>
                  </a:lnTo>
                  <a:lnTo>
                    <a:pt x="6" y="110"/>
                  </a:lnTo>
                  <a:lnTo>
                    <a:pt x="9" y="110"/>
                  </a:lnTo>
                  <a:lnTo>
                    <a:pt x="14" y="115"/>
                  </a:lnTo>
                  <a:lnTo>
                    <a:pt x="23" y="115"/>
                  </a:lnTo>
                  <a:lnTo>
                    <a:pt x="32" y="119"/>
                  </a:lnTo>
                  <a:lnTo>
                    <a:pt x="34" y="119"/>
                  </a:lnTo>
                  <a:lnTo>
                    <a:pt x="42" y="119"/>
                  </a:lnTo>
                  <a:lnTo>
                    <a:pt x="54" y="119"/>
                  </a:lnTo>
                  <a:lnTo>
                    <a:pt x="73" y="124"/>
                  </a:lnTo>
                  <a:lnTo>
                    <a:pt x="93" y="124"/>
                  </a:lnTo>
                  <a:lnTo>
                    <a:pt x="119" y="128"/>
                  </a:lnTo>
                  <a:lnTo>
                    <a:pt x="147" y="128"/>
                  </a:lnTo>
                  <a:lnTo>
                    <a:pt x="178" y="133"/>
                  </a:lnTo>
                  <a:lnTo>
                    <a:pt x="208" y="129"/>
                  </a:lnTo>
                  <a:lnTo>
                    <a:pt x="241" y="129"/>
                  </a:lnTo>
                  <a:lnTo>
                    <a:pt x="272" y="124"/>
                  </a:lnTo>
                  <a:lnTo>
                    <a:pt x="306" y="123"/>
                  </a:lnTo>
                  <a:lnTo>
                    <a:pt x="336" y="115"/>
                  </a:lnTo>
                  <a:lnTo>
                    <a:pt x="368" y="108"/>
                  </a:lnTo>
                  <a:lnTo>
                    <a:pt x="396" y="97"/>
                  </a:lnTo>
                  <a:lnTo>
                    <a:pt x="426" y="85"/>
                  </a:lnTo>
                  <a:lnTo>
                    <a:pt x="426" y="82"/>
                  </a:lnTo>
                  <a:lnTo>
                    <a:pt x="426" y="82"/>
                  </a:lnTo>
                  <a:lnTo>
                    <a:pt x="426" y="80"/>
                  </a:lnTo>
                  <a:lnTo>
                    <a:pt x="427" y="80"/>
                  </a:lnTo>
                  <a:lnTo>
                    <a:pt x="427" y="75"/>
                  </a:lnTo>
                  <a:lnTo>
                    <a:pt x="427" y="75"/>
                  </a:lnTo>
                  <a:lnTo>
                    <a:pt x="427" y="70"/>
                  </a:lnTo>
                  <a:lnTo>
                    <a:pt x="432" y="70"/>
                  </a:lnTo>
                  <a:lnTo>
                    <a:pt x="432" y="65"/>
                  </a:lnTo>
                  <a:lnTo>
                    <a:pt x="432" y="60"/>
                  </a:lnTo>
                  <a:lnTo>
                    <a:pt x="432" y="56"/>
                  </a:lnTo>
                  <a:lnTo>
                    <a:pt x="434" y="54"/>
                  </a:lnTo>
                  <a:lnTo>
                    <a:pt x="432" y="49"/>
                  </a:lnTo>
                  <a:lnTo>
                    <a:pt x="432" y="44"/>
                  </a:lnTo>
                  <a:lnTo>
                    <a:pt x="431" y="39"/>
                  </a:lnTo>
                  <a:lnTo>
                    <a:pt x="431" y="34"/>
                  </a:lnTo>
                  <a:lnTo>
                    <a:pt x="427" y="34"/>
                  </a:lnTo>
                  <a:lnTo>
                    <a:pt x="423" y="34"/>
                  </a:lnTo>
                  <a:lnTo>
                    <a:pt x="414" y="34"/>
                  </a:lnTo>
                  <a:lnTo>
                    <a:pt x="408" y="38"/>
                  </a:lnTo>
                  <a:lnTo>
                    <a:pt x="393" y="38"/>
                  </a:lnTo>
                  <a:lnTo>
                    <a:pt x="382" y="39"/>
                  </a:lnTo>
                  <a:lnTo>
                    <a:pt x="364" y="39"/>
                  </a:lnTo>
                  <a:lnTo>
                    <a:pt x="349" y="42"/>
                  </a:lnTo>
                  <a:lnTo>
                    <a:pt x="327" y="39"/>
                  </a:lnTo>
                  <a:lnTo>
                    <a:pt x="308" y="39"/>
                  </a:lnTo>
                  <a:lnTo>
                    <a:pt x="283" y="34"/>
                  </a:lnTo>
                  <a:lnTo>
                    <a:pt x="264" y="33"/>
                  </a:lnTo>
                  <a:lnTo>
                    <a:pt x="239" y="24"/>
                  </a:lnTo>
                  <a:lnTo>
                    <a:pt x="216" y="19"/>
                  </a:lnTo>
                  <a:lnTo>
                    <a:pt x="191" y="10"/>
                  </a:lnTo>
                  <a:lnTo>
                    <a:pt x="172" y="0"/>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2" name="Freeform 162"/>
            <p:cNvSpPr>
              <a:spLocks/>
            </p:cNvSpPr>
            <p:nvPr/>
          </p:nvSpPr>
          <p:spPr bwMode="auto">
            <a:xfrm>
              <a:off x="6145213" y="6613526"/>
              <a:ext cx="85725" cy="96838"/>
            </a:xfrm>
            <a:custGeom>
              <a:avLst/>
              <a:gdLst/>
              <a:ahLst/>
              <a:cxnLst>
                <a:cxn ang="0">
                  <a:pos x="11" y="0"/>
                </a:cxn>
                <a:cxn ang="0">
                  <a:pos x="11" y="0"/>
                </a:cxn>
                <a:cxn ang="0">
                  <a:pos x="8" y="3"/>
                </a:cxn>
                <a:cxn ang="0">
                  <a:pos x="8" y="8"/>
                </a:cxn>
                <a:cxn ang="0">
                  <a:pos x="8" y="13"/>
                </a:cxn>
                <a:cxn ang="0">
                  <a:pos x="8" y="16"/>
                </a:cxn>
                <a:cxn ang="0">
                  <a:pos x="10" y="21"/>
                </a:cxn>
                <a:cxn ang="0">
                  <a:pos x="20" y="23"/>
                </a:cxn>
                <a:cxn ang="0">
                  <a:pos x="21" y="26"/>
                </a:cxn>
                <a:cxn ang="0">
                  <a:pos x="21" y="26"/>
                </a:cxn>
                <a:cxn ang="0">
                  <a:pos x="20" y="30"/>
                </a:cxn>
                <a:cxn ang="0">
                  <a:pos x="20" y="36"/>
                </a:cxn>
                <a:cxn ang="0">
                  <a:pos x="20" y="41"/>
                </a:cxn>
                <a:cxn ang="0">
                  <a:pos x="21" y="46"/>
                </a:cxn>
                <a:cxn ang="0">
                  <a:pos x="31" y="51"/>
                </a:cxn>
                <a:cxn ang="0">
                  <a:pos x="44" y="53"/>
                </a:cxn>
                <a:cxn ang="0">
                  <a:pos x="51" y="56"/>
                </a:cxn>
                <a:cxn ang="0">
                  <a:pos x="46" y="56"/>
                </a:cxn>
                <a:cxn ang="0">
                  <a:pos x="41" y="57"/>
                </a:cxn>
                <a:cxn ang="0">
                  <a:pos x="31" y="57"/>
                </a:cxn>
                <a:cxn ang="0">
                  <a:pos x="25" y="57"/>
                </a:cxn>
                <a:cxn ang="0">
                  <a:pos x="16" y="54"/>
                </a:cxn>
                <a:cxn ang="0">
                  <a:pos x="11" y="49"/>
                </a:cxn>
                <a:cxn ang="0">
                  <a:pos x="11" y="41"/>
                </a:cxn>
                <a:cxn ang="0">
                  <a:pos x="11" y="33"/>
                </a:cxn>
                <a:cxn ang="0">
                  <a:pos x="8" y="33"/>
                </a:cxn>
                <a:cxn ang="0">
                  <a:pos x="3" y="28"/>
                </a:cxn>
                <a:cxn ang="0">
                  <a:pos x="3" y="26"/>
                </a:cxn>
                <a:cxn ang="0">
                  <a:pos x="0" y="21"/>
                </a:cxn>
                <a:cxn ang="0">
                  <a:pos x="0" y="15"/>
                </a:cxn>
                <a:cxn ang="0">
                  <a:pos x="2" y="10"/>
                </a:cxn>
                <a:cxn ang="0">
                  <a:pos x="8" y="2"/>
                </a:cxn>
                <a:cxn ang="0">
                  <a:pos x="15" y="0"/>
                </a:cxn>
              </a:cxnLst>
              <a:rect l="0" t="0" r="r" b="b"/>
              <a:pathLst>
                <a:path w="54" h="61">
                  <a:moveTo>
                    <a:pt x="15" y="0"/>
                  </a:moveTo>
                  <a:lnTo>
                    <a:pt x="11" y="0"/>
                  </a:lnTo>
                  <a:lnTo>
                    <a:pt x="11" y="0"/>
                  </a:lnTo>
                  <a:lnTo>
                    <a:pt x="11" y="0"/>
                  </a:lnTo>
                  <a:lnTo>
                    <a:pt x="11" y="3"/>
                  </a:lnTo>
                  <a:lnTo>
                    <a:pt x="8" y="3"/>
                  </a:lnTo>
                  <a:lnTo>
                    <a:pt x="8" y="8"/>
                  </a:lnTo>
                  <a:lnTo>
                    <a:pt x="8" y="8"/>
                  </a:lnTo>
                  <a:lnTo>
                    <a:pt x="8" y="13"/>
                  </a:lnTo>
                  <a:lnTo>
                    <a:pt x="8" y="13"/>
                  </a:lnTo>
                  <a:lnTo>
                    <a:pt x="8" y="16"/>
                  </a:lnTo>
                  <a:lnTo>
                    <a:pt x="8" y="16"/>
                  </a:lnTo>
                  <a:lnTo>
                    <a:pt x="10" y="21"/>
                  </a:lnTo>
                  <a:lnTo>
                    <a:pt x="10" y="21"/>
                  </a:lnTo>
                  <a:lnTo>
                    <a:pt x="15" y="23"/>
                  </a:lnTo>
                  <a:lnTo>
                    <a:pt x="20" y="23"/>
                  </a:lnTo>
                  <a:lnTo>
                    <a:pt x="25" y="26"/>
                  </a:lnTo>
                  <a:lnTo>
                    <a:pt x="21" y="26"/>
                  </a:lnTo>
                  <a:lnTo>
                    <a:pt x="21" y="26"/>
                  </a:lnTo>
                  <a:lnTo>
                    <a:pt x="21" y="26"/>
                  </a:lnTo>
                  <a:lnTo>
                    <a:pt x="21" y="30"/>
                  </a:lnTo>
                  <a:lnTo>
                    <a:pt x="20" y="30"/>
                  </a:lnTo>
                  <a:lnTo>
                    <a:pt x="20" y="35"/>
                  </a:lnTo>
                  <a:lnTo>
                    <a:pt x="20" y="36"/>
                  </a:lnTo>
                  <a:lnTo>
                    <a:pt x="20" y="41"/>
                  </a:lnTo>
                  <a:lnTo>
                    <a:pt x="20" y="41"/>
                  </a:lnTo>
                  <a:lnTo>
                    <a:pt x="20" y="46"/>
                  </a:lnTo>
                  <a:lnTo>
                    <a:pt x="21" y="46"/>
                  </a:lnTo>
                  <a:lnTo>
                    <a:pt x="26" y="51"/>
                  </a:lnTo>
                  <a:lnTo>
                    <a:pt x="31" y="51"/>
                  </a:lnTo>
                  <a:lnTo>
                    <a:pt x="36" y="53"/>
                  </a:lnTo>
                  <a:lnTo>
                    <a:pt x="44" y="53"/>
                  </a:lnTo>
                  <a:lnTo>
                    <a:pt x="54" y="56"/>
                  </a:lnTo>
                  <a:lnTo>
                    <a:pt x="51" y="56"/>
                  </a:lnTo>
                  <a:lnTo>
                    <a:pt x="51" y="56"/>
                  </a:lnTo>
                  <a:lnTo>
                    <a:pt x="46" y="56"/>
                  </a:lnTo>
                  <a:lnTo>
                    <a:pt x="46" y="57"/>
                  </a:lnTo>
                  <a:lnTo>
                    <a:pt x="41" y="57"/>
                  </a:lnTo>
                  <a:lnTo>
                    <a:pt x="36" y="57"/>
                  </a:lnTo>
                  <a:lnTo>
                    <a:pt x="31" y="57"/>
                  </a:lnTo>
                  <a:lnTo>
                    <a:pt x="29" y="61"/>
                  </a:lnTo>
                  <a:lnTo>
                    <a:pt x="25" y="57"/>
                  </a:lnTo>
                  <a:lnTo>
                    <a:pt x="21" y="57"/>
                  </a:lnTo>
                  <a:lnTo>
                    <a:pt x="16" y="54"/>
                  </a:lnTo>
                  <a:lnTo>
                    <a:pt x="16" y="54"/>
                  </a:lnTo>
                  <a:lnTo>
                    <a:pt x="11" y="49"/>
                  </a:lnTo>
                  <a:lnTo>
                    <a:pt x="11" y="46"/>
                  </a:lnTo>
                  <a:lnTo>
                    <a:pt x="11" y="41"/>
                  </a:lnTo>
                  <a:lnTo>
                    <a:pt x="15" y="36"/>
                  </a:lnTo>
                  <a:lnTo>
                    <a:pt x="11" y="33"/>
                  </a:lnTo>
                  <a:lnTo>
                    <a:pt x="11" y="33"/>
                  </a:lnTo>
                  <a:lnTo>
                    <a:pt x="8" y="33"/>
                  </a:lnTo>
                  <a:lnTo>
                    <a:pt x="8" y="33"/>
                  </a:lnTo>
                  <a:lnTo>
                    <a:pt x="3" y="28"/>
                  </a:lnTo>
                  <a:lnTo>
                    <a:pt x="3" y="28"/>
                  </a:lnTo>
                  <a:lnTo>
                    <a:pt x="3" y="26"/>
                  </a:lnTo>
                  <a:lnTo>
                    <a:pt x="3" y="26"/>
                  </a:lnTo>
                  <a:lnTo>
                    <a:pt x="0" y="21"/>
                  </a:lnTo>
                  <a:lnTo>
                    <a:pt x="0" y="20"/>
                  </a:lnTo>
                  <a:lnTo>
                    <a:pt x="0" y="15"/>
                  </a:lnTo>
                  <a:lnTo>
                    <a:pt x="2" y="15"/>
                  </a:lnTo>
                  <a:lnTo>
                    <a:pt x="2" y="10"/>
                  </a:lnTo>
                  <a:lnTo>
                    <a:pt x="5" y="7"/>
                  </a:lnTo>
                  <a:lnTo>
                    <a:pt x="8" y="2"/>
                  </a:lnTo>
                  <a:lnTo>
                    <a:pt x="15" y="0"/>
                  </a:ln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3" name="Freeform 163"/>
            <p:cNvSpPr>
              <a:spLocks/>
            </p:cNvSpPr>
            <p:nvPr/>
          </p:nvSpPr>
          <p:spPr bwMode="auto">
            <a:xfrm>
              <a:off x="6303963" y="6654801"/>
              <a:ext cx="400050" cy="63500"/>
            </a:xfrm>
            <a:custGeom>
              <a:avLst/>
              <a:gdLst/>
              <a:ahLst/>
              <a:cxnLst>
                <a:cxn ang="0">
                  <a:pos x="0" y="40"/>
                </a:cxn>
                <a:cxn ang="0">
                  <a:pos x="2" y="36"/>
                </a:cxn>
                <a:cxn ang="0">
                  <a:pos x="8" y="36"/>
                </a:cxn>
                <a:cxn ang="0">
                  <a:pos x="18" y="35"/>
                </a:cxn>
                <a:cxn ang="0">
                  <a:pos x="33" y="35"/>
                </a:cxn>
                <a:cxn ang="0">
                  <a:pos x="48" y="30"/>
                </a:cxn>
                <a:cxn ang="0">
                  <a:pos x="67" y="30"/>
                </a:cxn>
                <a:cxn ang="0">
                  <a:pos x="87" y="28"/>
                </a:cxn>
                <a:cxn ang="0">
                  <a:pos x="110" y="28"/>
                </a:cxn>
                <a:cxn ang="0">
                  <a:pos x="129" y="23"/>
                </a:cxn>
                <a:cxn ang="0">
                  <a:pos x="152" y="20"/>
                </a:cxn>
                <a:cxn ang="0">
                  <a:pos x="172" y="15"/>
                </a:cxn>
                <a:cxn ang="0">
                  <a:pos x="195" y="15"/>
                </a:cxn>
                <a:cxn ang="0">
                  <a:pos x="211" y="10"/>
                </a:cxn>
                <a:cxn ang="0">
                  <a:pos x="229" y="5"/>
                </a:cxn>
                <a:cxn ang="0">
                  <a:pos x="241" y="0"/>
                </a:cxn>
                <a:cxn ang="0">
                  <a:pos x="252" y="0"/>
                </a:cxn>
                <a:cxn ang="0">
                  <a:pos x="252" y="10"/>
                </a:cxn>
                <a:cxn ang="0">
                  <a:pos x="249" y="10"/>
                </a:cxn>
                <a:cxn ang="0">
                  <a:pos x="244" y="10"/>
                </a:cxn>
                <a:cxn ang="0">
                  <a:pos x="236" y="10"/>
                </a:cxn>
                <a:cxn ang="0">
                  <a:pos x="228" y="15"/>
                </a:cxn>
                <a:cxn ang="0">
                  <a:pos x="213" y="15"/>
                </a:cxn>
                <a:cxn ang="0">
                  <a:pos x="200" y="20"/>
                </a:cxn>
                <a:cxn ang="0">
                  <a:pos x="182" y="23"/>
                </a:cxn>
                <a:cxn ang="0">
                  <a:pos x="167" y="28"/>
                </a:cxn>
                <a:cxn ang="0">
                  <a:pos x="146" y="28"/>
                </a:cxn>
                <a:cxn ang="0">
                  <a:pos x="126" y="33"/>
                </a:cxn>
                <a:cxn ang="0">
                  <a:pos x="105" y="33"/>
                </a:cxn>
                <a:cxn ang="0">
                  <a:pos x="85" y="38"/>
                </a:cxn>
                <a:cxn ang="0">
                  <a:pos x="61" y="38"/>
                </a:cxn>
                <a:cxn ang="0">
                  <a:pos x="41" y="40"/>
                </a:cxn>
                <a:cxn ang="0">
                  <a:pos x="20" y="40"/>
                </a:cxn>
                <a:cxn ang="0">
                  <a:pos x="0" y="40"/>
                </a:cxn>
                <a:cxn ang="0">
                  <a:pos x="0" y="40"/>
                </a:cxn>
              </a:cxnLst>
              <a:rect l="0" t="0" r="r" b="b"/>
              <a:pathLst>
                <a:path w="252" h="40">
                  <a:moveTo>
                    <a:pt x="0" y="40"/>
                  </a:moveTo>
                  <a:lnTo>
                    <a:pt x="2" y="36"/>
                  </a:lnTo>
                  <a:lnTo>
                    <a:pt x="8" y="36"/>
                  </a:lnTo>
                  <a:lnTo>
                    <a:pt x="18" y="35"/>
                  </a:lnTo>
                  <a:lnTo>
                    <a:pt x="33" y="35"/>
                  </a:lnTo>
                  <a:lnTo>
                    <a:pt x="48" y="30"/>
                  </a:lnTo>
                  <a:lnTo>
                    <a:pt x="67" y="30"/>
                  </a:lnTo>
                  <a:lnTo>
                    <a:pt x="87" y="28"/>
                  </a:lnTo>
                  <a:lnTo>
                    <a:pt x="110" y="28"/>
                  </a:lnTo>
                  <a:lnTo>
                    <a:pt x="129" y="23"/>
                  </a:lnTo>
                  <a:lnTo>
                    <a:pt x="152" y="20"/>
                  </a:lnTo>
                  <a:lnTo>
                    <a:pt x="172" y="15"/>
                  </a:lnTo>
                  <a:lnTo>
                    <a:pt x="195" y="15"/>
                  </a:lnTo>
                  <a:lnTo>
                    <a:pt x="211" y="10"/>
                  </a:lnTo>
                  <a:lnTo>
                    <a:pt x="229" y="5"/>
                  </a:lnTo>
                  <a:lnTo>
                    <a:pt x="241" y="0"/>
                  </a:lnTo>
                  <a:lnTo>
                    <a:pt x="252" y="0"/>
                  </a:lnTo>
                  <a:lnTo>
                    <a:pt x="252" y="10"/>
                  </a:lnTo>
                  <a:lnTo>
                    <a:pt x="249" y="10"/>
                  </a:lnTo>
                  <a:lnTo>
                    <a:pt x="244" y="10"/>
                  </a:lnTo>
                  <a:lnTo>
                    <a:pt x="236" y="10"/>
                  </a:lnTo>
                  <a:lnTo>
                    <a:pt x="228" y="15"/>
                  </a:lnTo>
                  <a:lnTo>
                    <a:pt x="213" y="15"/>
                  </a:lnTo>
                  <a:lnTo>
                    <a:pt x="200" y="20"/>
                  </a:lnTo>
                  <a:lnTo>
                    <a:pt x="182" y="23"/>
                  </a:lnTo>
                  <a:lnTo>
                    <a:pt x="167" y="28"/>
                  </a:lnTo>
                  <a:lnTo>
                    <a:pt x="146" y="28"/>
                  </a:lnTo>
                  <a:lnTo>
                    <a:pt x="126" y="33"/>
                  </a:lnTo>
                  <a:lnTo>
                    <a:pt x="105" y="33"/>
                  </a:lnTo>
                  <a:lnTo>
                    <a:pt x="85" y="38"/>
                  </a:lnTo>
                  <a:lnTo>
                    <a:pt x="61" y="38"/>
                  </a:lnTo>
                  <a:lnTo>
                    <a:pt x="41" y="40"/>
                  </a:lnTo>
                  <a:lnTo>
                    <a:pt x="20" y="40"/>
                  </a:lnTo>
                  <a:lnTo>
                    <a:pt x="0" y="40"/>
                  </a:lnTo>
                  <a:lnTo>
                    <a:pt x="0"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4" name="Freeform 164"/>
            <p:cNvSpPr>
              <a:spLocks/>
            </p:cNvSpPr>
            <p:nvPr/>
          </p:nvSpPr>
          <p:spPr bwMode="auto">
            <a:xfrm>
              <a:off x="6254750" y="6581776"/>
              <a:ext cx="57150" cy="80963"/>
            </a:xfrm>
            <a:custGeom>
              <a:avLst/>
              <a:gdLst/>
              <a:ahLst/>
              <a:cxnLst>
                <a:cxn ang="0">
                  <a:pos x="0" y="10"/>
                </a:cxn>
                <a:cxn ang="0">
                  <a:pos x="0" y="10"/>
                </a:cxn>
                <a:cxn ang="0">
                  <a:pos x="3" y="12"/>
                </a:cxn>
                <a:cxn ang="0">
                  <a:pos x="10" y="17"/>
                </a:cxn>
                <a:cxn ang="0">
                  <a:pos x="15" y="22"/>
                </a:cxn>
                <a:cxn ang="0">
                  <a:pos x="19" y="30"/>
                </a:cxn>
                <a:cxn ang="0">
                  <a:pos x="24" y="36"/>
                </a:cxn>
                <a:cxn ang="0">
                  <a:pos x="28" y="46"/>
                </a:cxn>
                <a:cxn ang="0">
                  <a:pos x="31" y="51"/>
                </a:cxn>
                <a:cxn ang="0">
                  <a:pos x="31" y="51"/>
                </a:cxn>
                <a:cxn ang="0">
                  <a:pos x="31" y="51"/>
                </a:cxn>
                <a:cxn ang="0">
                  <a:pos x="31" y="51"/>
                </a:cxn>
                <a:cxn ang="0">
                  <a:pos x="31" y="51"/>
                </a:cxn>
                <a:cxn ang="0">
                  <a:pos x="31" y="51"/>
                </a:cxn>
                <a:cxn ang="0">
                  <a:pos x="31" y="51"/>
                </a:cxn>
                <a:cxn ang="0">
                  <a:pos x="31" y="51"/>
                </a:cxn>
                <a:cxn ang="0">
                  <a:pos x="33" y="48"/>
                </a:cxn>
                <a:cxn ang="0">
                  <a:pos x="33" y="43"/>
                </a:cxn>
                <a:cxn ang="0">
                  <a:pos x="29" y="38"/>
                </a:cxn>
                <a:cxn ang="0">
                  <a:pos x="29" y="28"/>
                </a:cxn>
                <a:cxn ang="0">
                  <a:pos x="24" y="23"/>
                </a:cxn>
                <a:cxn ang="0">
                  <a:pos x="21" y="14"/>
                </a:cxn>
                <a:cxn ang="0">
                  <a:pos x="16" y="7"/>
                </a:cxn>
                <a:cxn ang="0">
                  <a:pos x="10" y="5"/>
                </a:cxn>
                <a:cxn ang="0">
                  <a:pos x="6" y="2"/>
                </a:cxn>
                <a:cxn ang="0">
                  <a:pos x="6" y="2"/>
                </a:cxn>
                <a:cxn ang="0">
                  <a:pos x="3" y="0"/>
                </a:cxn>
                <a:cxn ang="0">
                  <a:pos x="3" y="0"/>
                </a:cxn>
                <a:cxn ang="0">
                  <a:pos x="0" y="0"/>
                </a:cxn>
                <a:cxn ang="0">
                  <a:pos x="0" y="0"/>
                </a:cxn>
                <a:cxn ang="0">
                  <a:pos x="0" y="0"/>
                </a:cxn>
                <a:cxn ang="0">
                  <a:pos x="0" y="5"/>
                </a:cxn>
                <a:cxn ang="0">
                  <a:pos x="0" y="10"/>
                </a:cxn>
              </a:cxnLst>
              <a:rect l="0" t="0" r="r" b="b"/>
              <a:pathLst>
                <a:path w="36" h="51">
                  <a:moveTo>
                    <a:pt x="0" y="10"/>
                  </a:moveTo>
                  <a:lnTo>
                    <a:pt x="0" y="10"/>
                  </a:lnTo>
                  <a:lnTo>
                    <a:pt x="0" y="10"/>
                  </a:lnTo>
                  <a:lnTo>
                    <a:pt x="0" y="10"/>
                  </a:lnTo>
                  <a:lnTo>
                    <a:pt x="3" y="12"/>
                  </a:lnTo>
                  <a:lnTo>
                    <a:pt x="3" y="12"/>
                  </a:lnTo>
                  <a:lnTo>
                    <a:pt x="8" y="17"/>
                  </a:lnTo>
                  <a:lnTo>
                    <a:pt x="10" y="17"/>
                  </a:lnTo>
                  <a:lnTo>
                    <a:pt x="15" y="22"/>
                  </a:lnTo>
                  <a:lnTo>
                    <a:pt x="15" y="22"/>
                  </a:lnTo>
                  <a:lnTo>
                    <a:pt x="19" y="27"/>
                  </a:lnTo>
                  <a:lnTo>
                    <a:pt x="19" y="30"/>
                  </a:lnTo>
                  <a:lnTo>
                    <a:pt x="24" y="35"/>
                  </a:lnTo>
                  <a:lnTo>
                    <a:pt x="24" y="36"/>
                  </a:lnTo>
                  <a:lnTo>
                    <a:pt x="28" y="41"/>
                  </a:lnTo>
                  <a:lnTo>
                    <a:pt x="28" y="46"/>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6" y="51"/>
                  </a:lnTo>
                  <a:lnTo>
                    <a:pt x="33" y="48"/>
                  </a:lnTo>
                  <a:lnTo>
                    <a:pt x="33" y="48"/>
                  </a:lnTo>
                  <a:lnTo>
                    <a:pt x="33" y="43"/>
                  </a:lnTo>
                  <a:lnTo>
                    <a:pt x="33" y="43"/>
                  </a:lnTo>
                  <a:lnTo>
                    <a:pt x="29" y="38"/>
                  </a:lnTo>
                  <a:lnTo>
                    <a:pt x="29" y="33"/>
                  </a:lnTo>
                  <a:lnTo>
                    <a:pt x="29" y="28"/>
                  </a:lnTo>
                  <a:lnTo>
                    <a:pt x="29" y="28"/>
                  </a:lnTo>
                  <a:lnTo>
                    <a:pt x="24" y="23"/>
                  </a:lnTo>
                  <a:lnTo>
                    <a:pt x="24" y="18"/>
                  </a:lnTo>
                  <a:lnTo>
                    <a:pt x="21" y="14"/>
                  </a:lnTo>
                  <a:lnTo>
                    <a:pt x="21" y="12"/>
                  </a:lnTo>
                  <a:lnTo>
                    <a:pt x="16" y="7"/>
                  </a:lnTo>
                  <a:lnTo>
                    <a:pt x="15" y="7"/>
                  </a:lnTo>
                  <a:lnTo>
                    <a:pt x="10" y="5"/>
                  </a:lnTo>
                  <a:lnTo>
                    <a:pt x="10" y="5"/>
                  </a:lnTo>
                  <a:lnTo>
                    <a:pt x="6" y="2"/>
                  </a:lnTo>
                  <a:lnTo>
                    <a:pt x="6" y="2"/>
                  </a:lnTo>
                  <a:lnTo>
                    <a:pt x="6" y="2"/>
                  </a:lnTo>
                  <a:lnTo>
                    <a:pt x="6" y="2"/>
                  </a:lnTo>
                  <a:lnTo>
                    <a:pt x="3" y="0"/>
                  </a:lnTo>
                  <a:lnTo>
                    <a:pt x="3" y="0"/>
                  </a:lnTo>
                  <a:lnTo>
                    <a:pt x="3" y="0"/>
                  </a:lnTo>
                  <a:lnTo>
                    <a:pt x="3" y="0"/>
                  </a:lnTo>
                  <a:lnTo>
                    <a:pt x="0" y="0"/>
                  </a:lnTo>
                  <a:lnTo>
                    <a:pt x="0" y="0"/>
                  </a:lnTo>
                  <a:lnTo>
                    <a:pt x="0" y="0"/>
                  </a:lnTo>
                  <a:lnTo>
                    <a:pt x="0" y="0"/>
                  </a:lnTo>
                  <a:lnTo>
                    <a:pt x="0" y="0"/>
                  </a:lnTo>
                  <a:lnTo>
                    <a:pt x="0" y="4"/>
                  </a:lnTo>
                  <a:lnTo>
                    <a:pt x="0" y="5"/>
                  </a:lnTo>
                  <a:lnTo>
                    <a:pt x="0" y="10"/>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5" name="Freeform 165"/>
            <p:cNvSpPr>
              <a:spLocks/>
            </p:cNvSpPr>
            <p:nvPr/>
          </p:nvSpPr>
          <p:spPr bwMode="auto">
            <a:xfrm>
              <a:off x="6299200" y="6573838"/>
              <a:ext cx="58738" cy="80963"/>
            </a:xfrm>
            <a:custGeom>
              <a:avLst/>
              <a:gdLst/>
              <a:ahLst/>
              <a:cxnLst>
                <a:cxn ang="0">
                  <a:pos x="3" y="5"/>
                </a:cxn>
                <a:cxn ang="0">
                  <a:pos x="3" y="5"/>
                </a:cxn>
                <a:cxn ang="0">
                  <a:pos x="5" y="7"/>
                </a:cxn>
                <a:cxn ang="0">
                  <a:pos x="10" y="14"/>
                </a:cxn>
                <a:cxn ang="0">
                  <a:pos x="14" y="19"/>
                </a:cxn>
                <a:cxn ang="0">
                  <a:pos x="18" y="28"/>
                </a:cxn>
                <a:cxn ang="0">
                  <a:pos x="23" y="37"/>
                </a:cxn>
                <a:cxn ang="0">
                  <a:pos x="24" y="46"/>
                </a:cxn>
                <a:cxn ang="0">
                  <a:pos x="28" y="50"/>
                </a:cxn>
                <a:cxn ang="0">
                  <a:pos x="28" y="50"/>
                </a:cxn>
                <a:cxn ang="0">
                  <a:pos x="28" y="50"/>
                </a:cxn>
                <a:cxn ang="0">
                  <a:pos x="28" y="50"/>
                </a:cxn>
                <a:cxn ang="0">
                  <a:pos x="29" y="46"/>
                </a:cxn>
                <a:cxn ang="0">
                  <a:pos x="29" y="46"/>
                </a:cxn>
                <a:cxn ang="0">
                  <a:pos x="32" y="46"/>
                </a:cxn>
                <a:cxn ang="0">
                  <a:pos x="32" y="46"/>
                </a:cxn>
                <a:cxn ang="0">
                  <a:pos x="34" y="43"/>
                </a:cxn>
                <a:cxn ang="0">
                  <a:pos x="34" y="40"/>
                </a:cxn>
                <a:cxn ang="0">
                  <a:pos x="29" y="35"/>
                </a:cxn>
                <a:cxn ang="0">
                  <a:pos x="29" y="27"/>
                </a:cxn>
                <a:cxn ang="0">
                  <a:pos x="24" y="22"/>
                </a:cxn>
                <a:cxn ang="0">
                  <a:pos x="21" y="12"/>
                </a:cxn>
                <a:cxn ang="0">
                  <a:pos x="16" y="7"/>
                </a:cxn>
                <a:cxn ang="0">
                  <a:pos x="13" y="5"/>
                </a:cxn>
                <a:cxn ang="0">
                  <a:pos x="10" y="2"/>
                </a:cxn>
                <a:cxn ang="0">
                  <a:pos x="10" y="2"/>
                </a:cxn>
                <a:cxn ang="0">
                  <a:pos x="5" y="0"/>
                </a:cxn>
                <a:cxn ang="0">
                  <a:pos x="5" y="0"/>
                </a:cxn>
                <a:cxn ang="0">
                  <a:pos x="0" y="0"/>
                </a:cxn>
                <a:cxn ang="0">
                  <a:pos x="0" y="0"/>
                </a:cxn>
                <a:cxn ang="0">
                  <a:pos x="0" y="0"/>
                </a:cxn>
                <a:cxn ang="0">
                  <a:pos x="0" y="0"/>
                </a:cxn>
                <a:cxn ang="0">
                  <a:pos x="3" y="5"/>
                </a:cxn>
              </a:cxnLst>
              <a:rect l="0" t="0" r="r" b="b"/>
              <a:pathLst>
                <a:path w="37" h="51">
                  <a:moveTo>
                    <a:pt x="3" y="5"/>
                  </a:moveTo>
                  <a:lnTo>
                    <a:pt x="3" y="5"/>
                  </a:lnTo>
                  <a:lnTo>
                    <a:pt x="3" y="5"/>
                  </a:lnTo>
                  <a:lnTo>
                    <a:pt x="3" y="5"/>
                  </a:lnTo>
                  <a:lnTo>
                    <a:pt x="5" y="7"/>
                  </a:lnTo>
                  <a:lnTo>
                    <a:pt x="5" y="7"/>
                  </a:lnTo>
                  <a:lnTo>
                    <a:pt x="10" y="12"/>
                  </a:lnTo>
                  <a:lnTo>
                    <a:pt x="10" y="14"/>
                  </a:lnTo>
                  <a:lnTo>
                    <a:pt x="14" y="19"/>
                  </a:lnTo>
                  <a:lnTo>
                    <a:pt x="14" y="19"/>
                  </a:lnTo>
                  <a:lnTo>
                    <a:pt x="18" y="23"/>
                  </a:lnTo>
                  <a:lnTo>
                    <a:pt x="18" y="28"/>
                  </a:lnTo>
                  <a:lnTo>
                    <a:pt x="23" y="33"/>
                  </a:lnTo>
                  <a:lnTo>
                    <a:pt x="23" y="37"/>
                  </a:lnTo>
                  <a:lnTo>
                    <a:pt x="24" y="41"/>
                  </a:lnTo>
                  <a:lnTo>
                    <a:pt x="24" y="46"/>
                  </a:lnTo>
                  <a:lnTo>
                    <a:pt x="28" y="51"/>
                  </a:lnTo>
                  <a:lnTo>
                    <a:pt x="28" y="50"/>
                  </a:lnTo>
                  <a:lnTo>
                    <a:pt x="28" y="50"/>
                  </a:lnTo>
                  <a:lnTo>
                    <a:pt x="28" y="50"/>
                  </a:lnTo>
                  <a:lnTo>
                    <a:pt x="28" y="50"/>
                  </a:lnTo>
                  <a:lnTo>
                    <a:pt x="28" y="50"/>
                  </a:lnTo>
                  <a:lnTo>
                    <a:pt x="28" y="50"/>
                  </a:lnTo>
                  <a:lnTo>
                    <a:pt x="28" y="50"/>
                  </a:lnTo>
                  <a:lnTo>
                    <a:pt x="29" y="50"/>
                  </a:lnTo>
                  <a:lnTo>
                    <a:pt x="29" y="46"/>
                  </a:lnTo>
                  <a:lnTo>
                    <a:pt x="29" y="46"/>
                  </a:lnTo>
                  <a:lnTo>
                    <a:pt x="29" y="46"/>
                  </a:lnTo>
                  <a:lnTo>
                    <a:pt x="32" y="46"/>
                  </a:lnTo>
                  <a:lnTo>
                    <a:pt x="32" y="46"/>
                  </a:lnTo>
                  <a:lnTo>
                    <a:pt x="32" y="46"/>
                  </a:lnTo>
                  <a:lnTo>
                    <a:pt x="32" y="46"/>
                  </a:lnTo>
                  <a:lnTo>
                    <a:pt x="37" y="46"/>
                  </a:lnTo>
                  <a:lnTo>
                    <a:pt x="34" y="43"/>
                  </a:lnTo>
                  <a:lnTo>
                    <a:pt x="34" y="43"/>
                  </a:lnTo>
                  <a:lnTo>
                    <a:pt x="34" y="40"/>
                  </a:lnTo>
                  <a:lnTo>
                    <a:pt x="34" y="40"/>
                  </a:lnTo>
                  <a:lnTo>
                    <a:pt x="29" y="35"/>
                  </a:lnTo>
                  <a:lnTo>
                    <a:pt x="29" y="32"/>
                  </a:lnTo>
                  <a:lnTo>
                    <a:pt x="29" y="27"/>
                  </a:lnTo>
                  <a:lnTo>
                    <a:pt x="29" y="27"/>
                  </a:lnTo>
                  <a:lnTo>
                    <a:pt x="24" y="22"/>
                  </a:lnTo>
                  <a:lnTo>
                    <a:pt x="24" y="17"/>
                  </a:lnTo>
                  <a:lnTo>
                    <a:pt x="21" y="12"/>
                  </a:lnTo>
                  <a:lnTo>
                    <a:pt x="21" y="12"/>
                  </a:lnTo>
                  <a:lnTo>
                    <a:pt x="16" y="7"/>
                  </a:lnTo>
                  <a:lnTo>
                    <a:pt x="16" y="7"/>
                  </a:lnTo>
                  <a:lnTo>
                    <a:pt x="13" y="5"/>
                  </a:lnTo>
                  <a:lnTo>
                    <a:pt x="13" y="5"/>
                  </a:lnTo>
                  <a:lnTo>
                    <a:pt x="10" y="2"/>
                  </a:lnTo>
                  <a:lnTo>
                    <a:pt x="10" y="2"/>
                  </a:lnTo>
                  <a:lnTo>
                    <a:pt x="10" y="2"/>
                  </a:lnTo>
                  <a:lnTo>
                    <a:pt x="10" y="2"/>
                  </a:lnTo>
                  <a:lnTo>
                    <a:pt x="5" y="0"/>
                  </a:lnTo>
                  <a:lnTo>
                    <a:pt x="5" y="0"/>
                  </a:lnTo>
                  <a:lnTo>
                    <a:pt x="5" y="0"/>
                  </a:lnTo>
                  <a:lnTo>
                    <a:pt x="5" y="0"/>
                  </a:lnTo>
                  <a:lnTo>
                    <a:pt x="0" y="0"/>
                  </a:lnTo>
                  <a:lnTo>
                    <a:pt x="0" y="0"/>
                  </a:lnTo>
                  <a:lnTo>
                    <a:pt x="0" y="0"/>
                  </a:lnTo>
                  <a:lnTo>
                    <a:pt x="0" y="0"/>
                  </a:lnTo>
                  <a:lnTo>
                    <a:pt x="0" y="0"/>
                  </a:lnTo>
                  <a:lnTo>
                    <a:pt x="0" y="0"/>
                  </a:lnTo>
                  <a:lnTo>
                    <a:pt x="0" y="0"/>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6" name="Freeform 166"/>
            <p:cNvSpPr>
              <a:spLocks/>
            </p:cNvSpPr>
            <p:nvPr/>
          </p:nvSpPr>
          <p:spPr bwMode="auto">
            <a:xfrm>
              <a:off x="6361113" y="6589713"/>
              <a:ext cx="44450" cy="49213"/>
            </a:xfrm>
            <a:custGeom>
              <a:avLst/>
              <a:gdLst/>
              <a:ahLst/>
              <a:cxnLst>
                <a:cxn ang="0">
                  <a:pos x="3" y="5"/>
                </a:cxn>
                <a:cxn ang="0">
                  <a:pos x="3" y="5"/>
                </a:cxn>
                <a:cxn ang="0">
                  <a:pos x="5" y="5"/>
                </a:cxn>
                <a:cxn ang="0">
                  <a:pos x="5" y="5"/>
                </a:cxn>
                <a:cxn ang="0">
                  <a:pos x="10" y="10"/>
                </a:cxn>
                <a:cxn ang="0">
                  <a:pos x="10" y="13"/>
                </a:cxn>
                <a:cxn ang="0">
                  <a:pos x="15" y="18"/>
                </a:cxn>
                <a:cxn ang="0">
                  <a:pos x="15" y="25"/>
                </a:cxn>
                <a:cxn ang="0">
                  <a:pos x="18" y="30"/>
                </a:cxn>
                <a:cxn ang="0">
                  <a:pos x="18" y="30"/>
                </a:cxn>
                <a:cxn ang="0">
                  <a:pos x="18" y="30"/>
                </a:cxn>
                <a:cxn ang="0">
                  <a:pos x="18" y="30"/>
                </a:cxn>
                <a:cxn ang="0">
                  <a:pos x="20" y="31"/>
                </a:cxn>
                <a:cxn ang="0">
                  <a:pos x="20" y="31"/>
                </a:cxn>
                <a:cxn ang="0">
                  <a:pos x="23" y="30"/>
                </a:cxn>
                <a:cxn ang="0">
                  <a:pos x="23" y="30"/>
                </a:cxn>
                <a:cxn ang="0">
                  <a:pos x="26" y="27"/>
                </a:cxn>
                <a:cxn ang="0">
                  <a:pos x="26" y="25"/>
                </a:cxn>
                <a:cxn ang="0">
                  <a:pos x="25" y="20"/>
                </a:cxn>
                <a:cxn ang="0">
                  <a:pos x="25" y="20"/>
                </a:cxn>
                <a:cxn ang="0">
                  <a:pos x="20" y="15"/>
                </a:cxn>
                <a:cxn ang="0">
                  <a:pos x="20" y="10"/>
                </a:cxn>
                <a:cxn ang="0">
                  <a:pos x="15" y="5"/>
                </a:cxn>
                <a:cxn ang="0">
                  <a:pos x="13" y="5"/>
                </a:cxn>
                <a:cxn ang="0">
                  <a:pos x="10" y="2"/>
                </a:cxn>
                <a:cxn ang="0">
                  <a:pos x="10" y="2"/>
                </a:cxn>
                <a:cxn ang="0">
                  <a:pos x="5" y="0"/>
                </a:cxn>
                <a:cxn ang="0">
                  <a:pos x="5" y="0"/>
                </a:cxn>
                <a:cxn ang="0">
                  <a:pos x="0" y="0"/>
                </a:cxn>
                <a:cxn ang="0">
                  <a:pos x="0" y="0"/>
                </a:cxn>
                <a:cxn ang="0">
                  <a:pos x="0" y="0"/>
                </a:cxn>
                <a:cxn ang="0">
                  <a:pos x="0" y="0"/>
                </a:cxn>
                <a:cxn ang="0">
                  <a:pos x="3" y="5"/>
                </a:cxn>
              </a:cxnLst>
              <a:rect l="0" t="0" r="r" b="b"/>
              <a:pathLst>
                <a:path w="28" h="31">
                  <a:moveTo>
                    <a:pt x="3" y="5"/>
                  </a:moveTo>
                  <a:lnTo>
                    <a:pt x="3" y="5"/>
                  </a:lnTo>
                  <a:lnTo>
                    <a:pt x="3" y="5"/>
                  </a:lnTo>
                  <a:lnTo>
                    <a:pt x="3" y="5"/>
                  </a:lnTo>
                  <a:lnTo>
                    <a:pt x="5" y="5"/>
                  </a:lnTo>
                  <a:lnTo>
                    <a:pt x="5" y="5"/>
                  </a:lnTo>
                  <a:lnTo>
                    <a:pt x="5" y="5"/>
                  </a:lnTo>
                  <a:lnTo>
                    <a:pt x="5" y="5"/>
                  </a:lnTo>
                  <a:lnTo>
                    <a:pt x="10" y="10"/>
                  </a:lnTo>
                  <a:lnTo>
                    <a:pt x="10" y="10"/>
                  </a:lnTo>
                  <a:lnTo>
                    <a:pt x="10" y="13"/>
                  </a:lnTo>
                  <a:lnTo>
                    <a:pt x="10" y="13"/>
                  </a:lnTo>
                  <a:lnTo>
                    <a:pt x="15" y="18"/>
                  </a:lnTo>
                  <a:lnTo>
                    <a:pt x="15" y="18"/>
                  </a:lnTo>
                  <a:lnTo>
                    <a:pt x="15" y="23"/>
                  </a:lnTo>
                  <a:lnTo>
                    <a:pt x="15" y="25"/>
                  </a:lnTo>
                  <a:lnTo>
                    <a:pt x="18" y="30"/>
                  </a:lnTo>
                  <a:lnTo>
                    <a:pt x="18" y="30"/>
                  </a:lnTo>
                  <a:lnTo>
                    <a:pt x="18" y="30"/>
                  </a:lnTo>
                  <a:lnTo>
                    <a:pt x="18" y="30"/>
                  </a:lnTo>
                  <a:lnTo>
                    <a:pt x="18" y="30"/>
                  </a:lnTo>
                  <a:lnTo>
                    <a:pt x="18" y="30"/>
                  </a:lnTo>
                  <a:lnTo>
                    <a:pt x="18" y="30"/>
                  </a:lnTo>
                  <a:lnTo>
                    <a:pt x="18" y="30"/>
                  </a:lnTo>
                  <a:lnTo>
                    <a:pt x="20" y="31"/>
                  </a:lnTo>
                  <a:lnTo>
                    <a:pt x="20" y="31"/>
                  </a:lnTo>
                  <a:lnTo>
                    <a:pt x="20" y="31"/>
                  </a:lnTo>
                  <a:lnTo>
                    <a:pt x="20" y="31"/>
                  </a:lnTo>
                  <a:lnTo>
                    <a:pt x="23" y="31"/>
                  </a:lnTo>
                  <a:lnTo>
                    <a:pt x="23" y="30"/>
                  </a:lnTo>
                  <a:lnTo>
                    <a:pt x="23" y="30"/>
                  </a:lnTo>
                  <a:lnTo>
                    <a:pt x="23" y="30"/>
                  </a:lnTo>
                  <a:lnTo>
                    <a:pt x="28" y="30"/>
                  </a:lnTo>
                  <a:lnTo>
                    <a:pt x="26" y="27"/>
                  </a:lnTo>
                  <a:lnTo>
                    <a:pt x="26" y="27"/>
                  </a:lnTo>
                  <a:lnTo>
                    <a:pt x="26" y="25"/>
                  </a:lnTo>
                  <a:lnTo>
                    <a:pt x="26" y="25"/>
                  </a:lnTo>
                  <a:lnTo>
                    <a:pt x="25" y="20"/>
                  </a:lnTo>
                  <a:lnTo>
                    <a:pt x="25" y="20"/>
                  </a:lnTo>
                  <a:lnTo>
                    <a:pt x="25" y="20"/>
                  </a:lnTo>
                  <a:lnTo>
                    <a:pt x="25" y="20"/>
                  </a:lnTo>
                  <a:lnTo>
                    <a:pt x="20" y="15"/>
                  </a:lnTo>
                  <a:lnTo>
                    <a:pt x="20" y="15"/>
                  </a:lnTo>
                  <a:lnTo>
                    <a:pt x="20" y="10"/>
                  </a:lnTo>
                  <a:lnTo>
                    <a:pt x="20" y="10"/>
                  </a:lnTo>
                  <a:lnTo>
                    <a:pt x="15" y="5"/>
                  </a:lnTo>
                  <a:lnTo>
                    <a:pt x="15" y="5"/>
                  </a:lnTo>
                  <a:lnTo>
                    <a:pt x="13" y="5"/>
                  </a:lnTo>
                  <a:lnTo>
                    <a:pt x="13" y="5"/>
                  </a:lnTo>
                  <a:lnTo>
                    <a:pt x="10" y="2"/>
                  </a:lnTo>
                  <a:lnTo>
                    <a:pt x="10" y="2"/>
                  </a:lnTo>
                  <a:lnTo>
                    <a:pt x="10" y="2"/>
                  </a:lnTo>
                  <a:lnTo>
                    <a:pt x="10" y="2"/>
                  </a:lnTo>
                  <a:lnTo>
                    <a:pt x="5" y="0"/>
                  </a:lnTo>
                  <a:lnTo>
                    <a:pt x="5" y="0"/>
                  </a:lnTo>
                  <a:lnTo>
                    <a:pt x="5" y="0"/>
                  </a:lnTo>
                  <a:lnTo>
                    <a:pt x="5" y="0"/>
                  </a:lnTo>
                  <a:lnTo>
                    <a:pt x="0" y="0"/>
                  </a:lnTo>
                  <a:lnTo>
                    <a:pt x="0" y="0"/>
                  </a:lnTo>
                  <a:lnTo>
                    <a:pt x="0" y="0"/>
                  </a:lnTo>
                  <a:lnTo>
                    <a:pt x="0" y="0"/>
                  </a:lnTo>
                  <a:lnTo>
                    <a:pt x="0" y="0"/>
                  </a:lnTo>
                  <a:lnTo>
                    <a:pt x="0" y="0"/>
                  </a:lnTo>
                  <a:lnTo>
                    <a:pt x="0" y="0"/>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7" name="Freeform 167"/>
            <p:cNvSpPr>
              <a:spLocks/>
            </p:cNvSpPr>
            <p:nvPr/>
          </p:nvSpPr>
          <p:spPr bwMode="auto">
            <a:xfrm>
              <a:off x="6350000" y="6581776"/>
              <a:ext cx="55563" cy="31750"/>
            </a:xfrm>
            <a:custGeom>
              <a:avLst/>
              <a:gdLst/>
              <a:ahLst/>
              <a:cxnLst>
                <a:cxn ang="0">
                  <a:pos x="0" y="5"/>
                </a:cxn>
                <a:cxn ang="0">
                  <a:pos x="0" y="5"/>
                </a:cxn>
                <a:cxn ang="0">
                  <a:pos x="0" y="5"/>
                </a:cxn>
                <a:cxn ang="0">
                  <a:pos x="0" y="5"/>
                </a:cxn>
                <a:cxn ang="0">
                  <a:pos x="2" y="7"/>
                </a:cxn>
                <a:cxn ang="0">
                  <a:pos x="2" y="7"/>
                </a:cxn>
                <a:cxn ang="0">
                  <a:pos x="4" y="7"/>
                </a:cxn>
                <a:cxn ang="0">
                  <a:pos x="4" y="7"/>
                </a:cxn>
                <a:cxn ang="0">
                  <a:pos x="9" y="12"/>
                </a:cxn>
                <a:cxn ang="0">
                  <a:pos x="9" y="12"/>
                </a:cxn>
                <a:cxn ang="0">
                  <a:pos x="14" y="12"/>
                </a:cxn>
                <a:cxn ang="0">
                  <a:pos x="15" y="12"/>
                </a:cxn>
                <a:cxn ang="0">
                  <a:pos x="20" y="17"/>
                </a:cxn>
                <a:cxn ang="0">
                  <a:pos x="20" y="17"/>
                </a:cxn>
                <a:cxn ang="0">
                  <a:pos x="25" y="17"/>
                </a:cxn>
                <a:cxn ang="0">
                  <a:pos x="30" y="17"/>
                </a:cxn>
                <a:cxn ang="0">
                  <a:pos x="35" y="20"/>
                </a:cxn>
                <a:cxn ang="0">
                  <a:pos x="35" y="15"/>
                </a:cxn>
                <a:cxn ang="0">
                  <a:pos x="32" y="12"/>
                </a:cxn>
                <a:cxn ang="0">
                  <a:pos x="32" y="12"/>
                </a:cxn>
                <a:cxn ang="0">
                  <a:pos x="28" y="12"/>
                </a:cxn>
                <a:cxn ang="0">
                  <a:pos x="28" y="12"/>
                </a:cxn>
                <a:cxn ang="0">
                  <a:pos x="23" y="7"/>
                </a:cxn>
                <a:cxn ang="0">
                  <a:pos x="23" y="7"/>
                </a:cxn>
                <a:cxn ang="0">
                  <a:pos x="19" y="7"/>
                </a:cxn>
                <a:cxn ang="0">
                  <a:pos x="19" y="7"/>
                </a:cxn>
                <a:cxn ang="0">
                  <a:pos x="14" y="2"/>
                </a:cxn>
                <a:cxn ang="0">
                  <a:pos x="10" y="2"/>
                </a:cxn>
                <a:cxn ang="0">
                  <a:pos x="5" y="2"/>
                </a:cxn>
                <a:cxn ang="0">
                  <a:pos x="5" y="2"/>
                </a:cxn>
                <a:cxn ang="0">
                  <a:pos x="0" y="0"/>
                </a:cxn>
                <a:cxn ang="0">
                  <a:pos x="0" y="0"/>
                </a:cxn>
                <a:cxn ang="0">
                  <a:pos x="0" y="0"/>
                </a:cxn>
                <a:cxn ang="0">
                  <a:pos x="0" y="0"/>
                </a:cxn>
                <a:cxn ang="0">
                  <a:pos x="0" y="5"/>
                </a:cxn>
                <a:cxn ang="0">
                  <a:pos x="0" y="5"/>
                </a:cxn>
              </a:cxnLst>
              <a:rect l="0" t="0" r="r" b="b"/>
              <a:pathLst>
                <a:path w="35" h="20">
                  <a:moveTo>
                    <a:pt x="0" y="5"/>
                  </a:moveTo>
                  <a:lnTo>
                    <a:pt x="0" y="5"/>
                  </a:lnTo>
                  <a:lnTo>
                    <a:pt x="0" y="5"/>
                  </a:lnTo>
                  <a:lnTo>
                    <a:pt x="0" y="5"/>
                  </a:lnTo>
                  <a:lnTo>
                    <a:pt x="2" y="7"/>
                  </a:lnTo>
                  <a:lnTo>
                    <a:pt x="2" y="7"/>
                  </a:lnTo>
                  <a:lnTo>
                    <a:pt x="4" y="7"/>
                  </a:lnTo>
                  <a:lnTo>
                    <a:pt x="4" y="7"/>
                  </a:lnTo>
                  <a:lnTo>
                    <a:pt x="9" y="12"/>
                  </a:lnTo>
                  <a:lnTo>
                    <a:pt x="9" y="12"/>
                  </a:lnTo>
                  <a:lnTo>
                    <a:pt x="14" y="12"/>
                  </a:lnTo>
                  <a:lnTo>
                    <a:pt x="15" y="12"/>
                  </a:lnTo>
                  <a:lnTo>
                    <a:pt x="20" y="17"/>
                  </a:lnTo>
                  <a:lnTo>
                    <a:pt x="20" y="17"/>
                  </a:lnTo>
                  <a:lnTo>
                    <a:pt x="25" y="17"/>
                  </a:lnTo>
                  <a:lnTo>
                    <a:pt x="30" y="17"/>
                  </a:lnTo>
                  <a:lnTo>
                    <a:pt x="35" y="20"/>
                  </a:lnTo>
                  <a:lnTo>
                    <a:pt x="35" y="15"/>
                  </a:lnTo>
                  <a:lnTo>
                    <a:pt x="32" y="12"/>
                  </a:lnTo>
                  <a:lnTo>
                    <a:pt x="32" y="12"/>
                  </a:lnTo>
                  <a:lnTo>
                    <a:pt x="28" y="12"/>
                  </a:lnTo>
                  <a:lnTo>
                    <a:pt x="28" y="12"/>
                  </a:lnTo>
                  <a:lnTo>
                    <a:pt x="23" y="7"/>
                  </a:lnTo>
                  <a:lnTo>
                    <a:pt x="23" y="7"/>
                  </a:lnTo>
                  <a:lnTo>
                    <a:pt x="19" y="7"/>
                  </a:lnTo>
                  <a:lnTo>
                    <a:pt x="19" y="7"/>
                  </a:lnTo>
                  <a:lnTo>
                    <a:pt x="14" y="2"/>
                  </a:lnTo>
                  <a:lnTo>
                    <a:pt x="10" y="2"/>
                  </a:lnTo>
                  <a:lnTo>
                    <a:pt x="5" y="2"/>
                  </a:lnTo>
                  <a:lnTo>
                    <a:pt x="5" y="2"/>
                  </a:lnTo>
                  <a:lnTo>
                    <a:pt x="0" y="0"/>
                  </a:lnTo>
                  <a:lnTo>
                    <a:pt x="0" y="0"/>
                  </a:lnTo>
                  <a:lnTo>
                    <a:pt x="0" y="0"/>
                  </a:lnTo>
                  <a:lnTo>
                    <a:pt x="0" y="0"/>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8" name="Freeform 168"/>
            <p:cNvSpPr>
              <a:spLocks/>
            </p:cNvSpPr>
            <p:nvPr/>
          </p:nvSpPr>
          <p:spPr bwMode="auto">
            <a:xfrm>
              <a:off x="6246813" y="5600701"/>
              <a:ext cx="522288" cy="1028700"/>
            </a:xfrm>
            <a:custGeom>
              <a:avLst/>
              <a:gdLst/>
              <a:ahLst/>
              <a:cxnLst>
                <a:cxn ang="0">
                  <a:pos x="305" y="28"/>
                </a:cxn>
                <a:cxn ang="0">
                  <a:pos x="308" y="50"/>
                </a:cxn>
                <a:cxn ang="0">
                  <a:pos x="315" y="94"/>
                </a:cxn>
                <a:cxn ang="0">
                  <a:pos x="323" y="153"/>
                </a:cxn>
                <a:cxn ang="0">
                  <a:pos x="328" y="222"/>
                </a:cxn>
                <a:cxn ang="0">
                  <a:pos x="328" y="299"/>
                </a:cxn>
                <a:cxn ang="0">
                  <a:pos x="323" y="376"/>
                </a:cxn>
                <a:cxn ang="0">
                  <a:pos x="306" y="451"/>
                </a:cxn>
                <a:cxn ang="0">
                  <a:pos x="295" y="489"/>
                </a:cxn>
                <a:cxn ang="0">
                  <a:pos x="295" y="494"/>
                </a:cxn>
                <a:cxn ang="0">
                  <a:pos x="300" y="504"/>
                </a:cxn>
                <a:cxn ang="0">
                  <a:pos x="308" y="522"/>
                </a:cxn>
                <a:cxn ang="0">
                  <a:pos x="313" y="541"/>
                </a:cxn>
                <a:cxn ang="0">
                  <a:pos x="316" y="563"/>
                </a:cxn>
                <a:cxn ang="0">
                  <a:pos x="318" y="589"/>
                </a:cxn>
                <a:cxn ang="0">
                  <a:pos x="315" y="618"/>
                </a:cxn>
                <a:cxn ang="0">
                  <a:pos x="311" y="633"/>
                </a:cxn>
                <a:cxn ang="0">
                  <a:pos x="306" y="633"/>
                </a:cxn>
                <a:cxn ang="0">
                  <a:pos x="302" y="636"/>
                </a:cxn>
                <a:cxn ang="0">
                  <a:pos x="292" y="640"/>
                </a:cxn>
                <a:cxn ang="0">
                  <a:pos x="277" y="645"/>
                </a:cxn>
                <a:cxn ang="0">
                  <a:pos x="261" y="645"/>
                </a:cxn>
                <a:cxn ang="0">
                  <a:pos x="244" y="648"/>
                </a:cxn>
                <a:cxn ang="0">
                  <a:pos x="225" y="648"/>
                </a:cxn>
                <a:cxn ang="0">
                  <a:pos x="211" y="645"/>
                </a:cxn>
                <a:cxn ang="0">
                  <a:pos x="198" y="643"/>
                </a:cxn>
                <a:cxn ang="0">
                  <a:pos x="174" y="638"/>
                </a:cxn>
                <a:cxn ang="0">
                  <a:pos x="147" y="635"/>
                </a:cxn>
                <a:cxn ang="0">
                  <a:pos x="118" y="630"/>
                </a:cxn>
                <a:cxn ang="0">
                  <a:pos x="88" y="620"/>
                </a:cxn>
                <a:cxn ang="0">
                  <a:pos x="64" y="610"/>
                </a:cxn>
                <a:cxn ang="0">
                  <a:pos x="49" y="599"/>
                </a:cxn>
                <a:cxn ang="0">
                  <a:pos x="43" y="586"/>
                </a:cxn>
                <a:cxn ang="0">
                  <a:pos x="36" y="546"/>
                </a:cxn>
                <a:cxn ang="0">
                  <a:pos x="26" y="476"/>
                </a:cxn>
                <a:cxn ang="0">
                  <a:pos x="16" y="387"/>
                </a:cxn>
                <a:cxn ang="0">
                  <a:pos x="6" y="286"/>
                </a:cxn>
                <a:cxn ang="0">
                  <a:pos x="0" y="187"/>
                </a:cxn>
                <a:cxn ang="0">
                  <a:pos x="0" y="95"/>
                </a:cxn>
                <a:cxn ang="0">
                  <a:pos x="8" y="25"/>
                </a:cxn>
                <a:cxn ang="0">
                  <a:pos x="20" y="0"/>
                </a:cxn>
                <a:cxn ang="0">
                  <a:pos x="26" y="0"/>
                </a:cxn>
                <a:cxn ang="0">
                  <a:pos x="46" y="5"/>
                </a:cxn>
                <a:cxn ang="0">
                  <a:pos x="72" y="15"/>
                </a:cxn>
                <a:cxn ang="0">
                  <a:pos x="110" y="20"/>
                </a:cxn>
                <a:cxn ang="0">
                  <a:pos x="154" y="25"/>
                </a:cxn>
                <a:cxn ang="0">
                  <a:pos x="206" y="30"/>
                </a:cxn>
                <a:cxn ang="0">
                  <a:pos x="269" y="27"/>
                </a:cxn>
                <a:cxn ang="0">
                  <a:pos x="305" y="27"/>
                </a:cxn>
              </a:cxnLst>
              <a:rect l="0" t="0" r="r" b="b"/>
              <a:pathLst>
                <a:path w="329" h="648">
                  <a:moveTo>
                    <a:pt x="305" y="27"/>
                  </a:moveTo>
                  <a:lnTo>
                    <a:pt x="305" y="28"/>
                  </a:lnTo>
                  <a:lnTo>
                    <a:pt x="306" y="36"/>
                  </a:lnTo>
                  <a:lnTo>
                    <a:pt x="308" y="50"/>
                  </a:lnTo>
                  <a:lnTo>
                    <a:pt x="313" y="71"/>
                  </a:lnTo>
                  <a:lnTo>
                    <a:pt x="315" y="94"/>
                  </a:lnTo>
                  <a:lnTo>
                    <a:pt x="320" y="122"/>
                  </a:lnTo>
                  <a:lnTo>
                    <a:pt x="323" y="153"/>
                  </a:lnTo>
                  <a:lnTo>
                    <a:pt x="328" y="187"/>
                  </a:lnTo>
                  <a:lnTo>
                    <a:pt x="328" y="222"/>
                  </a:lnTo>
                  <a:lnTo>
                    <a:pt x="329" y="259"/>
                  </a:lnTo>
                  <a:lnTo>
                    <a:pt x="328" y="299"/>
                  </a:lnTo>
                  <a:lnTo>
                    <a:pt x="328" y="338"/>
                  </a:lnTo>
                  <a:lnTo>
                    <a:pt x="323" y="376"/>
                  </a:lnTo>
                  <a:lnTo>
                    <a:pt x="316" y="415"/>
                  </a:lnTo>
                  <a:lnTo>
                    <a:pt x="306" y="451"/>
                  </a:lnTo>
                  <a:lnTo>
                    <a:pt x="295" y="489"/>
                  </a:lnTo>
                  <a:lnTo>
                    <a:pt x="295" y="489"/>
                  </a:lnTo>
                  <a:lnTo>
                    <a:pt x="295" y="491"/>
                  </a:lnTo>
                  <a:lnTo>
                    <a:pt x="295" y="494"/>
                  </a:lnTo>
                  <a:lnTo>
                    <a:pt x="300" y="499"/>
                  </a:lnTo>
                  <a:lnTo>
                    <a:pt x="300" y="504"/>
                  </a:lnTo>
                  <a:lnTo>
                    <a:pt x="305" y="512"/>
                  </a:lnTo>
                  <a:lnTo>
                    <a:pt x="308" y="522"/>
                  </a:lnTo>
                  <a:lnTo>
                    <a:pt x="313" y="532"/>
                  </a:lnTo>
                  <a:lnTo>
                    <a:pt x="313" y="541"/>
                  </a:lnTo>
                  <a:lnTo>
                    <a:pt x="316" y="553"/>
                  </a:lnTo>
                  <a:lnTo>
                    <a:pt x="316" y="563"/>
                  </a:lnTo>
                  <a:lnTo>
                    <a:pt x="320" y="577"/>
                  </a:lnTo>
                  <a:lnTo>
                    <a:pt x="318" y="589"/>
                  </a:lnTo>
                  <a:lnTo>
                    <a:pt x="318" y="604"/>
                  </a:lnTo>
                  <a:lnTo>
                    <a:pt x="315" y="618"/>
                  </a:lnTo>
                  <a:lnTo>
                    <a:pt x="315" y="633"/>
                  </a:lnTo>
                  <a:lnTo>
                    <a:pt x="311" y="633"/>
                  </a:lnTo>
                  <a:lnTo>
                    <a:pt x="311" y="633"/>
                  </a:lnTo>
                  <a:lnTo>
                    <a:pt x="306" y="633"/>
                  </a:lnTo>
                  <a:lnTo>
                    <a:pt x="306" y="636"/>
                  </a:lnTo>
                  <a:lnTo>
                    <a:pt x="302" y="636"/>
                  </a:lnTo>
                  <a:lnTo>
                    <a:pt x="297" y="640"/>
                  </a:lnTo>
                  <a:lnTo>
                    <a:pt x="292" y="640"/>
                  </a:lnTo>
                  <a:lnTo>
                    <a:pt x="287" y="645"/>
                  </a:lnTo>
                  <a:lnTo>
                    <a:pt x="277" y="645"/>
                  </a:lnTo>
                  <a:lnTo>
                    <a:pt x="270" y="645"/>
                  </a:lnTo>
                  <a:lnTo>
                    <a:pt x="261" y="645"/>
                  </a:lnTo>
                  <a:lnTo>
                    <a:pt x="254" y="648"/>
                  </a:lnTo>
                  <a:lnTo>
                    <a:pt x="244" y="648"/>
                  </a:lnTo>
                  <a:lnTo>
                    <a:pt x="234" y="648"/>
                  </a:lnTo>
                  <a:lnTo>
                    <a:pt x="225" y="648"/>
                  </a:lnTo>
                  <a:lnTo>
                    <a:pt x="215" y="648"/>
                  </a:lnTo>
                  <a:lnTo>
                    <a:pt x="211" y="645"/>
                  </a:lnTo>
                  <a:lnTo>
                    <a:pt x="206" y="645"/>
                  </a:lnTo>
                  <a:lnTo>
                    <a:pt x="198" y="643"/>
                  </a:lnTo>
                  <a:lnTo>
                    <a:pt x="188" y="643"/>
                  </a:lnTo>
                  <a:lnTo>
                    <a:pt x="174" y="638"/>
                  </a:lnTo>
                  <a:lnTo>
                    <a:pt x="162" y="638"/>
                  </a:lnTo>
                  <a:lnTo>
                    <a:pt x="147" y="635"/>
                  </a:lnTo>
                  <a:lnTo>
                    <a:pt x="134" y="635"/>
                  </a:lnTo>
                  <a:lnTo>
                    <a:pt x="118" y="630"/>
                  </a:lnTo>
                  <a:lnTo>
                    <a:pt x="103" y="625"/>
                  </a:lnTo>
                  <a:lnTo>
                    <a:pt x="88" y="620"/>
                  </a:lnTo>
                  <a:lnTo>
                    <a:pt x="77" y="618"/>
                  </a:lnTo>
                  <a:lnTo>
                    <a:pt x="64" y="610"/>
                  </a:lnTo>
                  <a:lnTo>
                    <a:pt x="56" y="605"/>
                  </a:lnTo>
                  <a:lnTo>
                    <a:pt x="49" y="599"/>
                  </a:lnTo>
                  <a:lnTo>
                    <a:pt x="46" y="594"/>
                  </a:lnTo>
                  <a:lnTo>
                    <a:pt x="43" y="586"/>
                  </a:lnTo>
                  <a:lnTo>
                    <a:pt x="41" y="571"/>
                  </a:lnTo>
                  <a:lnTo>
                    <a:pt x="36" y="546"/>
                  </a:lnTo>
                  <a:lnTo>
                    <a:pt x="33" y="515"/>
                  </a:lnTo>
                  <a:lnTo>
                    <a:pt x="26" y="476"/>
                  </a:lnTo>
                  <a:lnTo>
                    <a:pt x="21" y="435"/>
                  </a:lnTo>
                  <a:lnTo>
                    <a:pt x="16" y="387"/>
                  </a:lnTo>
                  <a:lnTo>
                    <a:pt x="11" y="340"/>
                  </a:lnTo>
                  <a:lnTo>
                    <a:pt x="6" y="286"/>
                  </a:lnTo>
                  <a:lnTo>
                    <a:pt x="2" y="236"/>
                  </a:lnTo>
                  <a:lnTo>
                    <a:pt x="0" y="187"/>
                  </a:lnTo>
                  <a:lnTo>
                    <a:pt x="0" y="141"/>
                  </a:lnTo>
                  <a:lnTo>
                    <a:pt x="0" y="95"/>
                  </a:lnTo>
                  <a:lnTo>
                    <a:pt x="3" y="58"/>
                  </a:lnTo>
                  <a:lnTo>
                    <a:pt x="8" y="25"/>
                  </a:lnTo>
                  <a:lnTo>
                    <a:pt x="20" y="0"/>
                  </a:lnTo>
                  <a:lnTo>
                    <a:pt x="20" y="0"/>
                  </a:lnTo>
                  <a:lnTo>
                    <a:pt x="21" y="0"/>
                  </a:lnTo>
                  <a:lnTo>
                    <a:pt x="26" y="0"/>
                  </a:lnTo>
                  <a:lnTo>
                    <a:pt x="36" y="5"/>
                  </a:lnTo>
                  <a:lnTo>
                    <a:pt x="46" y="5"/>
                  </a:lnTo>
                  <a:lnTo>
                    <a:pt x="57" y="10"/>
                  </a:lnTo>
                  <a:lnTo>
                    <a:pt x="72" y="15"/>
                  </a:lnTo>
                  <a:lnTo>
                    <a:pt x="92" y="20"/>
                  </a:lnTo>
                  <a:lnTo>
                    <a:pt x="110" y="20"/>
                  </a:lnTo>
                  <a:lnTo>
                    <a:pt x="131" y="25"/>
                  </a:lnTo>
                  <a:lnTo>
                    <a:pt x="154" y="25"/>
                  </a:lnTo>
                  <a:lnTo>
                    <a:pt x="180" y="30"/>
                  </a:lnTo>
                  <a:lnTo>
                    <a:pt x="206" y="30"/>
                  </a:lnTo>
                  <a:lnTo>
                    <a:pt x="236" y="30"/>
                  </a:lnTo>
                  <a:lnTo>
                    <a:pt x="269" y="27"/>
                  </a:lnTo>
                  <a:lnTo>
                    <a:pt x="305" y="27"/>
                  </a:lnTo>
                  <a:lnTo>
                    <a:pt x="305" y="27"/>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9" name="Freeform 169"/>
            <p:cNvSpPr>
              <a:spLocks/>
            </p:cNvSpPr>
            <p:nvPr/>
          </p:nvSpPr>
          <p:spPr bwMode="auto">
            <a:xfrm>
              <a:off x="6246813" y="5600701"/>
              <a:ext cx="522288" cy="1028700"/>
            </a:xfrm>
            <a:custGeom>
              <a:avLst/>
              <a:gdLst/>
              <a:ahLst/>
              <a:cxnLst>
                <a:cxn ang="0">
                  <a:pos x="305" y="28"/>
                </a:cxn>
                <a:cxn ang="0">
                  <a:pos x="308" y="50"/>
                </a:cxn>
                <a:cxn ang="0">
                  <a:pos x="315" y="94"/>
                </a:cxn>
                <a:cxn ang="0">
                  <a:pos x="323" y="153"/>
                </a:cxn>
                <a:cxn ang="0">
                  <a:pos x="328" y="222"/>
                </a:cxn>
                <a:cxn ang="0">
                  <a:pos x="328" y="299"/>
                </a:cxn>
                <a:cxn ang="0">
                  <a:pos x="323" y="376"/>
                </a:cxn>
                <a:cxn ang="0">
                  <a:pos x="306" y="451"/>
                </a:cxn>
                <a:cxn ang="0">
                  <a:pos x="295" y="489"/>
                </a:cxn>
                <a:cxn ang="0">
                  <a:pos x="295" y="494"/>
                </a:cxn>
                <a:cxn ang="0">
                  <a:pos x="300" y="504"/>
                </a:cxn>
                <a:cxn ang="0">
                  <a:pos x="308" y="522"/>
                </a:cxn>
                <a:cxn ang="0">
                  <a:pos x="313" y="541"/>
                </a:cxn>
                <a:cxn ang="0">
                  <a:pos x="316" y="563"/>
                </a:cxn>
                <a:cxn ang="0">
                  <a:pos x="318" y="589"/>
                </a:cxn>
                <a:cxn ang="0">
                  <a:pos x="315" y="618"/>
                </a:cxn>
                <a:cxn ang="0">
                  <a:pos x="311" y="633"/>
                </a:cxn>
                <a:cxn ang="0">
                  <a:pos x="306" y="633"/>
                </a:cxn>
                <a:cxn ang="0">
                  <a:pos x="302" y="636"/>
                </a:cxn>
                <a:cxn ang="0">
                  <a:pos x="292" y="640"/>
                </a:cxn>
                <a:cxn ang="0">
                  <a:pos x="277" y="645"/>
                </a:cxn>
                <a:cxn ang="0">
                  <a:pos x="261" y="645"/>
                </a:cxn>
                <a:cxn ang="0">
                  <a:pos x="244" y="648"/>
                </a:cxn>
                <a:cxn ang="0">
                  <a:pos x="225" y="648"/>
                </a:cxn>
                <a:cxn ang="0">
                  <a:pos x="211" y="645"/>
                </a:cxn>
                <a:cxn ang="0">
                  <a:pos x="198" y="643"/>
                </a:cxn>
                <a:cxn ang="0">
                  <a:pos x="174" y="638"/>
                </a:cxn>
                <a:cxn ang="0">
                  <a:pos x="147" y="635"/>
                </a:cxn>
                <a:cxn ang="0">
                  <a:pos x="118" y="630"/>
                </a:cxn>
                <a:cxn ang="0">
                  <a:pos x="88" y="620"/>
                </a:cxn>
                <a:cxn ang="0">
                  <a:pos x="64" y="610"/>
                </a:cxn>
                <a:cxn ang="0">
                  <a:pos x="49" y="599"/>
                </a:cxn>
                <a:cxn ang="0">
                  <a:pos x="43" y="586"/>
                </a:cxn>
                <a:cxn ang="0">
                  <a:pos x="36" y="546"/>
                </a:cxn>
                <a:cxn ang="0">
                  <a:pos x="26" y="476"/>
                </a:cxn>
                <a:cxn ang="0">
                  <a:pos x="16" y="387"/>
                </a:cxn>
                <a:cxn ang="0">
                  <a:pos x="6" y="286"/>
                </a:cxn>
                <a:cxn ang="0">
                  <a:pos x="0" y="187"/>
                </a:cxn>
                <a:cxn ang="0">
                  <a:pos x="0" y="95"/>
                </a:cxn>
                <a:cxn ang="0">
                  <a:pos x="8" y="25"/>
                </a:cxn>
                <a:cxn ang="0">
                  <a:pos x="20" y="0"/>
                </a:cxn>
                <a:cxn ang="0">
                  <a:pos x="26" y="0"/>
                </a:cxn>
                <a:cxn ang="0">
                  <a:pos x="46" y="5"/>
                </a:cxn>
                <a:cxn ang="0">
                  <a:pos x="72" y="15"/>
                </a:cxn>
                <a:cxn ang="0">
                  <a:pos x="110" y="20"/>
                </a:cxn>
                <a:cxn ang="0">
                  <a:pos x="154" y="25"/>
                </a:cxn>
                <a:cxn ang="0">
                  <a:pos x="206" y="30"/>
                </a:cxn>
                <a:cxn ang="0">
                  <a:pos x="269" y="27"/>
                </a:cxn>
                <a:cxn ang="0">
                  <a:pos x="305" y="27"/>
                </a:cxn>
              </a:cxnLst>
              <a:rect l="0" t="0" r="r" b="b"/>
              <a:pathLst>
                <a:path w="329" h="648">
                  <a:moveTo>
                    <a:pt x="305" y="27"/>
                  </a:moveTo>
                  <a:lnTo>
                    <a:pt x="305" y="28"/>
                  </a:lnTo>
                  <a:lnTo>
                    <a:pt x="306" y="36"/>
                  </a:lnTo>
                  <a:lnTo>
                    <a:pt x="308" y="50"/>
                  </a:lnTo>
                  <a:lnTo>
                    <a:pt x="313" y="71"/>
                  </a:lnTo>
                  <a:lnTo>
                    <a:pt x="315" y="94"/>
                  </a:lnTo>
                  <a:lnTo>
                    <a:pt x="320" y="122"/>
                  </a:lnTo>
                  <a:lnTo>
                    <a:pt x="323" y="153"/>
                  </a:lnTo>
                  <a:lnTo>
                    <a:pt x="328" y="187"/>
                  </a:lnTo>
                  <a:lnTo>
                    <a:pt x="328" y="222"/>
                  </a:lnTo>
                  <a:lnTo>
                    <a:pt x="329" y="259"/>
                  </a:lnTo>
                  <a:lnTo>
                    <a:pt x="328" y="299"/>
                  </a:lnTo>
                  <a:lnTo>
                    <a:pt x="328" y="338"/>
                  </a:lnTo>
                  <a:lnTo>
                    <a:pt x="323" y="376"/>
                  </a:lnTo>
                  <a:lnTo>
                    <a:pt x="316" y="415"/>
                  </a:lnTo>
                  <a:lnTo>
                    <a:pt x="306" y="451"/>
                  </a:lnTo>
                  <a:lnTo>
                    <a:pt x="295" y="489"/>
                  </a:lnTo>
                  <a:lnTo>
                    <a:pt x="295" y="489"/>
                  </a:lnTo>
                  <a:lnTo>
                    <a:pt x="295" y="491"/>
                  </a:lnTo>
                  <a:lnTo>
                    <a:pt x="295" y="494"/>
                  </a:lnTo>
                  <a:lnTo>
                    <a:pt x="300" y="499"/>
                  </a:lnTo>
                  <a:lnTo>
                    <a:pt x="300" y="504"/>
                  </a:lnTo>
                  <a:lnTo>
                    <a:pt x="305" y="512"/>
                  </a:lnTo>
                  <a:lnTo>
                    <a:pt x="308" y="522"/>
                  </a:lnTo>
                  <a:lnTo>
                    <a:pt x="313" y="532"/>
                  </a:lnTo>
                  <a:lnTo>
                    <a:pt x="313" y="541"/>
                  </a:lnTo>
                  <a:lnTo>
                    <a:pt x="316" y="553"/>
                  </a:lnTo>
                  <a:lnTo>
                    <a:pt x="316" y="563"/>
                  </a:lnTo>
                  <a:lnTo>
                    <a:pt x="320" y="577"/>
                  </a:lnTo>
                  <a:lnTo>
                    <a:pt x="318" y="589"/>
                  </a:lnTo>
                  <a:lnTo>
                    <a:pt x="318" y="604"/>
                  </a:lnTo>
                  <a:lnTo>
                    <a:pt x="315" y="618"/>
                  </a:lnTo>
                  <a:lnTo>
                    <a:pt x="315" y="633"/>
                  </a:lnTo>
                  <a:lnTo>
                    <a:pt x="311" y="633"/>
                  </a:lnTo>
                  <a:lnTo>
                    <a:pt x="311" y="633"/>
                  </a:lnTo>
                  <a:lnTo>
                    <a:pt x="306" y="633"/>
                  </a:lnTo>
                  <a:lnTo>
                    <a:pt x="306" y="636"/>
                  </a:lnTo>
                  <a:lnTo>
                    <a:pt x="302" y="636"/>
                  </a:lnTo>
                  <a:lnTo>
                    <a:pt x="297" y="640"/>
                  </a:lnTo>
                  <a:lnTo>
                    <a:pt x="292" y="640"/>
                  </a:lnTo>
                  <a:lnTo>
                    <a:pt x="287" y="645"/>
                  </a:lnTo>
                  <a:lnTo>
                    <a:pt x="277" y="645"/>
                  </a:lnTo>
                  <a:lnTo>
                    <a:pt x="270" y="645"/>
                  </a:lnTo>
                  <a:lnTo>
                    <a:pt x="261" y="645"/>
                  </a:lnTo>
                  <a:lnTo>
                    <a:pt x="254" y="648"/>
                  </a:lnTo>
                  <a:lnTo>
                    <a:pt x="244" y="648"/>
                  </a:lnTo>
                  <a:lnTo>
                    <a:pt x="234" y="648"/>
                  </a:lnTo>
                  <a:lnTo>
                    <a:pt x="225" y="648"/>
                  </a:lnTo>
                  <a:lnTo>
                    <a:pt x="215" y="648"/>
                  </a:lnTo>
                  <a:lnTo>
                    <a:pt x="211" y="645"/>
                  </a:lnTo>
                  <a:lnTo>
                    <a:pt x="206" y="645"/>
                  </a:lnTo>
                  <a:lnTo>
                    <a:pt x="198" y="643"/>
                  </a:lnTo>
                  <a:lnTo>
                    <a:pt x="188" y="643"/>
                  </a:lnTo>
                  <a:lnTo>
                    <a:pt x="174" y="638"/>
                  </a:lnTo>
                  <a:lnTo>
                    <a:pt x="162" y="638"/>
                  </a:lnTo>
                  <a:lnTo>
                    <a:pt x="147" y="635"/>
                  </a:lnTo>
                  <a:lnTo>
                    <a:pt x="134" y="635"/>
                  </a:lnTo>
                  <a:lnTo>
                    <a:pt x="118" y="630"/>
                  </a:lnTo>
                  <a:lnTo>
                    <a:pt x="103" y="625"/>
                  </a:lnTo>
                  <a:lnTo>
                    <a:pt x="88" y="620"/>
                  </a:lnTo>
                  <a:lnTo>
                    <a:pt x="77" y="618"/>
                  </a:lnTo>
                  <a:lnTo>
                    <a:pt x="64" y="610"/>
                  </a:lnTo>
                  <a:lnTo>
                    <a:pt x="56" y="605"/>
                  </a:lnTo>
                  <a:lnTo>
                    <a:pt x="49" y="599"/>
                  </a:lnTo>
                  <a:lnTo>
                    <a:pt x="46" y="594"/>
                  </a:lnTo>
                  <a:lnTo>
                    <a:pt x="43" y="586"/>
                  </a:lnTo>
                  <a:lnTo>
                    <a:pt x="41" y="571"/>
                  </a:lnTo>
                  <a:lnTo>
                    <a:pt x="36" y="546"/>
                  </a:lnTo>
                  <a:lnTo>
                    <a:pt x="33" y="515"/>
                  </a:lnTo>
                  <a:lnTo>
                    <a:pt x="26" y="476"/>
                  </a:lnTo>
                  <a:lnTo>
                    <a:pt x="21" y="435"/>
                  </a:lnTo>
                  <a:lnTo>
                    <a:pt x="16" y="387"/>
                  </a:lnTo>
                  <a:lnTo>
                    <a:pt x="11" y="340"/>
                  </a:lnTo>
                  <a:lnTo>
                    <a:pt x="6" y="286"/>
                  </a:lnTo>
                  <a:lnTo>
                    <a:pt x="2" y="236"/>
                  </a:lnTo>
                  <a:lnTo>
                    <a:pt x="0" y="187"/>
                  </a:lnTo>
                  <a:lnTo>
                    <a:pt x="0" y="141"/>
                  </a:lnTo>
                  <a:lnTo>
                    <a:pt x="0" y="95"/>
                  </a:lnTo>
                  <a:lnTo>
                    <a:pt x="3" y="58"/>
                  </a:lnTo>
                  <a:lnTo>
                    <a:pt x="8" y="25"/>
                  </a:lnTo>
                  <a:lnTo>
                    <a:pt x="20" y="0"/>
                  </a:lnTo>
                  <a:lnTo>
                    <a:pt x="20" y="0"/>
                  </a:lnTo>
                  <a:lnTo>
                    <a:pt x="21" y="0"/>
                  </a:lnTo>
                  <a:lnTo>
                    <a:pt x="26" y="0"/>
                  </a:lnTo>
                  <a:lnTo>
                    <a:pt x="36" y="5"/>
                  </a:lnTo>
                  <a:lnTo>
                    <a:pt x="46" y="5"/>
                  </a:lnTo>
                  <a:lnTo>
                    <a:pt x="57" y="10"/>
                  </a:lnTo>
                  <a:lnTo>
                    <a:pt x="72" y="15"/>
                  </a:lnTo>
                  <a:lnTo>
                    <a:pt x="92" y="20"/>
                  </a:lnTo>
                  <a:lnTo>
                    <a:pt x="110" y="20"/>
                  </a:lnTo>
                  <a:lnTo>
                    <a:pt x="131" y="25"/>
                  </a:lnTo>
                  <a:lnTo>
                    <a:pt x="154" y="25"/>
                  </a:lnTo>
                  <a:lnTo>
                    <a:pt x="180" y="30"/>
                  </a:lnTo>
                  <a:lnTo>
                    <a:pt x="206" y="30"/>
                  </a:lnTo>
                  <a:lnTo>
                    <a:pt x="236" y="30"/>
                  </a:lnTo>
                  <a:lnTo>
                    <a:pt x="269" y="27"/>
                  </a:lnTo>
                  <a:lnTo>
                    <a:pt x="305" y="27"/>
                  </a:lnTo>
                  <a:lnTo>
                    <a:pt x="305" y="27"/>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0" name="Freeform 170"/>
            <p:cNvSpPr>
              <a:spLocks/>
            </p:cNvSpPr>
            <p:nvPr/>
          </p:nvSpPr>
          <p:spPr bwMode="auto">
            <a:xfrm>
              <a:off x="5827713" y="5318126"/>
              <a:ext cx="1123950" cy="1225550"/>
            </a:xfrm>
            <a:custGeom>
              <a:avLst/>
              <a:gdLst/>
              <a:ahLst/>
              <a:cxnLst>
                <a:cxn ang="0">
                  <a:pos x="0" y="365"/>
                </a:cxn>
                <a:cxn ang="0">
                  <a:pos x="7" y="398"/>
                </a:cxn>
                <a:cxn ang="0">
                  <a:pos x="31" y="457"/>
                </a:cxn>
                <a:cxn ang="0">
                  <a:pos x="72" y="531"/>
                </a:cxn>
                <a:cxn ang="0">
                  <a:pos x="139" y="605"/>
                </a:cxn>
                <a:cxn ang="0">
                  <a:pos x="234" y="677"/>
                </a:cxn>
                <a:cxn ang="0">
                  <a:pos x="367" y="734"/>
                </a:cxn>
                <a:cxn ang="0">
                  <a:pos x="539" y="767"/>
                </a:cxn>
                <a:cxn ang="0">
                  <a:pos x="643" y="769"/>
                </a:cxn>
                <a:cxn ang="0">
                  <a:pos x="649" y="764"/>
                </a:cxn>
                <a:cxn ang="0">
                  <a:pos x="659" y="752"/>
                </a:cxn>
                <a:cxn ang="0">
                  <a:pos x="672" y="734"/>
                </a:cxn>
                <a:cxn ang="0">
                  <a:pos x="687" y="706"/>
                </a:cxn>
                <a:cxn ang="0">
                  <a:pos x="698" y="670"/>
                </a:cxn>
                <a:cxn ang="0">
                  <a:pos x="705" y="621"/>
                </a:cxn>
                <a:cxn ang="0">
                  <a:pos x="705" y="560"/>
                </a:cxn>
                <a:cxn ang="0">
                  <a:pos x="700" y="524"/>
                </a:cxn>
                <a:cxn ang="0">
                  <a:pos x="698" y="518"/>
                </a:cxn>
                <a:cxn ang="0">
                  <a:pos x="693" y="510"/>
                </a:cxn>
                <a:cxn ang="0">
                  <a:pos x="689" y="500"/>
                </a:cxn>
                <a:cxn ang="0">
                  <a:pos x="675" y="488"/>
                </a:cxn>
                <a:cxn ang="0">
                  <a:pos x="656" y="478"/>
                </a:cxn>
                <a:cxn ang="0">
                  <a:pos x="631" y="473"/>
                </a:cxn>
                <a:cxn ang="0">
                  <a:pos x="597" y="473"/>
                </a:cxn>
                <a:cxn ang="0">
                  <a:pos x="574" y="475"/>
                </a:cxn>
                <a:cxn ang="0">
                  <a:pos x="554" y="470"/>
                </a:cxn>
                <a:cxn ang="0">
                  <a:pos x="521" y="457"/>
                </a:cxn>
                <a:cxn ang="0">
                  <a:pos x="479" y="441"/>
                </a:cxn>
                <a:cxn ang="0">
                  <a:pos x="434" y="414"/>
                </a:cxn>
                <a:cxn ang="0">
                  <a:pos x="387" y="380"/>
                </a:cxn>
                <a:cxn ang="0">
                  <a:pos x="348" y="337"/>
                </a:cxn>
                <a:cxn ang="0">
                  <a:pos x="318" y="285"/>
                </a:cxn>
                <a:cxn ang="0">
                  <a:pos x="25" y="0"/>
                </a:cxn>
                <a:cxn ang="0">
                  <a:pos x="0" y="364"/>
                </a:cxn>
              </a:cxnLst>
              <a:rect l="0" t="0" r="r" b="b"/>
              <a:pathLst>
                <a:path w="708" h="772">
                  <a:moveTo>
                    <a:pt x="0" y="364"/>
                  </a:moveTo>
                  <a:lnTo>
                    <a:pt x="0" y="365"/>
                  </a:lnTo>
                  <a:lnTo>
                    <a:pt x="2" y="378"/>
                  </a:lnTo>
                  <a:lnTo>
                    <a:pt x="7" y="398"/>
                  </a:lnTo>
                  <a:lnTo>
                    <a:pt x="18" y="426"/>
                  </a:lnTo>
                  <a:lnTo>
                    <a:pt x="31" y="457"/>
                  </a:lnTo>
                  <a:lnTo>
                    <a:pt x="49" y="493"/>
                  </a:lnTo>
                  <a:lnTo>
                    <a:pt x="72" y="531"/>
                  </a:lnTo>
                  <a:lnTo>
                    <a:pt x="105" y="570"/>
                  </a:lnTo>
                  <a:lnTo>
                    <a:pt x="139" y="605"/>
                  </a:lnTo>
                  <a:lnTo>
                    <a:pt x="184" y="642"/>
                  </a:lnTo>
                  <a:lnTo>
                    <a:pt x="234" y="677"/>
                  </a:lnTo>
                  <a:lnTo>
                    <a:pt x="298" y="710"/>
                  </a:lnTo>
                  <a:lnTo>
                    <a:pt x="367" y="734"/>
                  </a:lnTo>
                  <a:lnTo>
                    <a:pt x="449" y="754"/>
                  </a:lnTo>
                  <a:lnTo>
                    <a:pt x="539" y="767"/>
                  </a:lnTo>
                  <a:lnTo>
                    <a:pt x="643" y="772"/>
                  </a:lnTo>
                  <a:lnTo>
                    <a:pt x="643" y="769"/>
                  </a:lnTo>
                  <a:lnTo>
                    <a:pt x="644" y="769"/>
                  </a:lnTo>
                  <a:lnTo>
                    <a:pt x="649" y="764"/>
                  </a:lnTo>
                  <a:lnTo>
                    <a:pt x="654" y="760"/>
                  </a:lnTo>
                  <a:lnTo>
                    <a:pt x="659" y="752"/>
                  </a:lnTo>
                  <a:lnTo>
                    <a:pt x="667" y="746"/>
                  </a:lnTo>
                  <a:lnTo>
                    <a:pt x="672" y="734"/>
                  </a:lnTo>
                  <a:lnTo>
                    <a:pt x="682" y="724"/>
                  </a:lnTo>
                  <a:lnTo>
                    <a:pt x="687" y="706"/>
                  </a:lnTo>
                  <a:lnTo>
                    <a:pt x="693" y="690"/>
                  </a:lnTo>
                  <a:lnTo>
                    <a:pt x="698" y="670"/>
                  </a:lnTo>
                  <a:lnTo>
                    <a:pt x="705" y="649"/>
                  </a:lnTo>
                  <a:lnTo>
                    <a:pt x="705" y="621"/>
                  </a:lnTo>
                  <a:lnTo>
                    <a:pt x="708" y="593"/>
                  </a:lnTo>
                  <a:lnTo>
                    <a:pt x="705" y="560"/>
                  </a:lnTo>
                  <a:lnTo>
                    <a:pt x="703" y="528"/>
                  </a:lnTo>
                  <a:lnTo>
                    <a:pt x="700" y="524"/>
                  </a:lnTo>
                  <a:lnTo>
                    <a:pt x="700" y="523"/>
                  </a:lnTo>
                  <a:lnTo>
                    <a:pt x="698" y="518"/>
                  </a:lnTo>
                  <a:lnTo>
                    <a:pt x="698" y="516"/>
                  </a:lnTo>
                  <a:lnTo>
                    <a:pt x="693" y="510"/>
                  </a:lnTo>
                  <a:lnTo>
                    <a:pt x="693" y="505"/>
                  </a:lnTo>
                  <a:lnTo>
                    <a:pt x="689" y="500"/>
                  </a:lnTo>
                  <a:lnTo>
                    <a:pt x="685" y="495"/>
                  </a:lnTo>
                  <a:lnTo>
                    <a:pt x="675" y="488"/>
                  </a:lnTo>
                  <a:lnTo>
                    <a:pt x="669" y="483"/>
                  </a:lnTo>
                  <a:lnTo>
                    <a:pt x="656" y="478"/>
                  </a:lnTo>
                  <a:lnTo>
                    <a:pt x="646" y="477"/>
                  </a:lnTo>
                  <a:lnTo>
                    <a:pt x="631" y="473"/>
                  </a:lnTo>
                  <a:lnTo>
                    <a:pt x="616" y="473"/>
                  </a:lnTo>
                  <a:lnTo>
                    <a:pt x="597" y="473"/>
                  </a:lnTo>
                  <a:lnTo>
                    <a:pt x="579" y="478"/>
                  </a:lnTo>
                  <a:lnTo>
                    <a:pt x="574" y="475"/>
                  </a:lnTo>
                  <a:lnTo>
                    <a:pt x="567" y="475"/>
                  </a:lnTo>
                  <a:lnTo>
                    <a:pt x="554" y="470"/>
                  </a:lnTo>
                  <a:lnTo>
                    <a:pt x="541" y="467"/>
                  </a:lnTo>
                  <a:lnTo>
                    <a:pt x="521" y="457"/>
                  </a:lnTo>
                  <a:lnTo>
                    <a:pt x="502" y="450"/>
                  </a:lnTo>
                  <a:lnTo>
                    <a:pt x="479" y="441"/>
                  </a:lnTo>
                  <a:lnTo>
                    <a:pt x="459" y="431"/>
                  </a:lnTo>
                  <a:lnTo>
                    <a:pt x="434" y="414"/>
                  </a:lnTo>
                  <a:lnTo>
                    <a:pt x="410" y="400"/>
                  </a:lnTo>
                  <a:lnTo>
                    <a:pt x="387" y="380"/>
                  </a:lnTo>
                  <a:lnTo>
                    <a:pt x="367" y="362"/>
                  </a:lnTo>
                  <a:lnTo>
                    <a:pt x="348" y="337"/>
                  </a:lnTo>
                  <a:lnTo>
                    <a:pt x="331" y="313"/>
                  </a:lnTo>
                  <a:lnTo>
                    <a:pt x="318" y="285"/>
                  </a:lnTo>
                  <a:lnTo>
                    <a:pt x="310" y="259"/>
                  </a:lnTo>
                  <a:lnTo>
                    <a:pt x="25" y="0"/>
                  </a:lnTo>
                  <a:lnTo>
                    <a:pt x="0" y="14"/>
                  </a:lnTo>
                  <a:lnTo>
                    <a:pt x="0" y="364"/>
                  </a:lnTo>
                  <a:lnTo>
                    <a:pt x="0" y="364"/>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1" name="Freeform 171"/>
            <p:cNvSpPr>
              <a:spLocks/>
            </p:cNvSpPr>
            <p:nvPr/>
          </p:nvSpPr>
          <p:spPr bwMode="auto">
            <a:xfrm>
              <a:off x="5827713" y="5318126"/>
              <a:ext cx="1123950" cy="1225550"/>
            </a:xfrm>
            <a:custGeom>
              <a:avLst/>
              <a:gdLst/>
              <a:ahLst/>
              <a:cxnLst>
                <a:cxn ang="0">
                  <a:pos x="0" y="365"/>
                </a:cxn>
                <a:cxn ang="0">
                  <a:pos x="7" y="398"/>
                </a:cxn>
                <a:cxn ang="0">
                  <a:pos x="31" y="457"/>
                </a:cxn>
                <a:cxn ang="0">
                  <a:pos x="72" y="531"/>
                </a:cxn>
                <a:cxn ang="0">
                  <a:pos x="139" y="605"/>
                </a:cxn>
                <a:cxn ang="0">
                  <a:pos x="234" y="677"/>
                </a:cxn>
                <a:cxn ang="0">
                  <a:pos x="367" y="734"/>
                </a:cxn>
                <a:cxn ang="0">
                  <a:pos x="539" y="767"/>
                </a:cxn>
                <a:cxn ang="0">
                  <a:pos x="643" y="769"/>
                </a:cxn>
                <a:cxn ang="0">
                  <a:pos x="649" y="764"/>
                </a:cxn>
                <a:cxn ang="0">
                  <a:pos x="659" y="752"/>
                </a:cxn>
                <a:cxn ang="0">
                  <a:pos x="672" y="734"/>
                </a:cxn>
                <a:cxn ang="0">
                  <a:pos x="687" y="706"/>
                </a:cxn>
                <a:cxn ang="0">
                  <a:pos x="698" y="670"/>
                </a:cxn>
                <a:cxn ang="0">
                  <a:pos x="705" y="621"/>
                </a:cxn>
                <a:cxn ang="0">
                  <a:pos x="705" y="560"/>
                </a:cxn>
                <a:cxn ang="0">
                  <a:pos x="700" y="524"/>
                </a:cxn>
                <a:cxn ang="0">
                  <a:pos x="698" y="518"/>
                </a:cxn>
                <a:cxn ang="0">
                  <a:pos x="693" y="510"/>
                </a:cxn>
                <a:cxn ang="0">
                  <a:pos x="689" y="500"/>
                </a:cxn>
                <a:cxn ang="0">
                  <a:pos x="675" y="488"/>
                </a:cxn>
                <a:cxn ang="0">
                  <a:pos x="656" y="478"/>
                </a:cxn>
                <a:cxn ang="0">
                  <a:pos x="631" y="473"/>
                </a:cxn>
                <a:cxn ang="0">
                  <a:pos x="597" y="473"/>
                </a:cxn>
                <a:cxn ang="0">
                  <a:pos x="574" y="475"/>
                </a:cxn>
                <a:cxn ang="0">
                  <a:pos x="554" y="470"/>
                </a:cxn>
                <a:cxn ang="0">
                  <a:pos x="521" y="457"/>
                </a:cxn>
                <a:cxn ang="0">
                  <a:pos x="479" y="441"/>
                </a:cxn>
                <a:cxn ang="0">
                  <a:pos x="434" y="414"/>
                </a:cxn>
                <a:cxn ang="0">
                  <a:pos x="387" y="380"/>
                </a:cxn>
                <a:cxn ang="0">
                  <a:pos x="348" y="337"/>
                </a:cxn>
                <a:cxn ang="0">
                  <a:pos x="318" y="285"/>
                </a:cxn>
                <a:cxn ang="0">
                  <a:pos x="25" y="0"/>
                </a:cxn>
                <a:cxn ang="0">
                  <a:pos x="0" y="364"/>
                </a:cxn>
              </a:cxnLst>
              <a:rect l="0" t="0" r="r" b="b"/>
              <a:pathLst>
                <a:path w="708" h="772">
                  <a:moveTo>
                    <a:pt x="0" y="364"/>
                  </a:moveTo>
                  <a:lnTo>
                    <a:pt x="0" y="365"/>
                  </a:lnTo>
                  <a:lnTo>
                    <a:pt x="2" y="378"/>
                  </a:lnTo>
                  <a:lnTo>
                    <a:pt x="7" y="398"/>
                  </a:lnTo>
                  <a:lnTo>
                    <a:pt x="18" y="426"/>
                  </a:lnTo>
                  <a:lnTo>
                    <a:pt x="31" y="457"/>
                  </a:lnTo>
                  <a:lnTo>
                    <a:pt x="49" y="493"/>
                  </a:lnTo>
                  <a:lnTo>
                    <a:pt x="72" y="531"/>
                  </a:lnTo>
                  <a:lnTo>
                    <a:pt x="105" y="570"/>
                  </a:lnTo>
                  <a:lnTo>
                    <a:pt x="139" y="605"/>
                  </a:lnTo>
                  <a:lnTo>
                    <a:pt x="184" y="642"/>
                  </a:lnTo>
                  <a:lnTo>
                    <a:pt x="234" y="677"/>
                  </a:lnTo>
                  <a:lnTo>
                    <a:pt x="298" y="710"/>
                  </a:lnTo>
                  <a:lnTo>
                    <a:pt x="367" y="734"/>
                  </a:lnTo>
                  <a:lnTo>
                    <a:pt x="449" y="754"/>
                  </a:lnTo>
                  <a:lnTo>
                    <a:pt x="539" y="767"/>
                  </a:lnTo>
                  <a:lnTo>
                    <a:pt x="643" y="772"/>
                  </a:lnTo>
                  <a:lnTo>
                    <a:pt x="643" y="769"/>
                  </a:lnTo>
                  <a:lnTo>
                    <a:pt x="644" y="769"/>
                  </a:lnTo>
                  <a:lnTo>
                    <a:pt x="649" y="764"/>
                  </a:lnTo>
                  <a:lnTo>
                    <a:pt x="654" y="760"/>
                  </a:lnTo>
                  <a:lnTo>
                    <a:pt x="659" y="752"/>
                  </a:lnTo>
                  <a:lnTo>
                    <a:pt x="667" y="746"/>
                  </a:lnTo>
                  <a:lnTo>
                    <a:pt x="672" y="734"/>
                  </a:lnTo>
                  <a:lnTo>
                    <a:pt x="682" y="724"/>
                  </a:lnTo>
                  <a:lnTo>
                    <a:pt x="687" y="706"/>
                  </a:lnTo>
                  <a:lnTo>
                    <a:pt x="693" y="690"/>
                  </a:lnTo>
                  <a:lnTo>
                    <a:pt x="698" y="670"/>
                  </a:lnTo>
                  <a:lnTo>
                    <a:pt x="705" y="649"/>
                  </a:lnTo>
                  <a:lnTo>
                    <a:pt x="705" y="621"/>
                  </a:lnTo>
                  <a:lnTo>
                    <a:pt x="708" y="593"/>
                  </a:lnTo>
                  <a:lnTo>
                    <a:pt x="705" y="560"/>
                  </a:lnTo>
                  <a:lnTo>
                    <a:pt x="703" y="528"/>
                  </a:lnTo>
                  <a:lnTo>
                    <a:pt x="700" y="524"/>
                  </a:lnTo>
                  <a:lnTo>
                    <a:pt x="700" y="523"/>
                  </a:lnTo>
                  <a:lnTo>
                    <a:pt x="698" y="518"/>
                  </a:lnTo>
                  <a:lnTo>
                    <a:pt x="698" y="516"/>
                  </a:lnTo>
                  <a:lnTo>
                    <a:pt x="693" y="510"/>
                  </a:lnTo>
                  <a:lnTo>
                    <a:pt x="693" y="505"/>
                  </a:lnTo>
                  <a:lnTo>
                    <a:pt x="689" y="500"/>
                  </a:lnTo>
                  <a:lnTo>
                    <a:pt x="685" y="495"/>
                  </a:lnTo>
                  <a:lnTo>
                    <a:pt x="675" y="488"/>
                  </a:lnTo>
                  <a:lnTo>
                    <a:pt x="669" y="483"/>
                  </a:lnTo>
                  <a:lnTo>
                    <a:pt x="656" y="478"/>
                  </a:lnTo>
                  <a:lnTo>
                    <a:pt x="646" y="477"/>
                  </a:lnTo>
                  <a:lnTo>
                    <a:pt x="631" y="473"/>
                  </a:lnTo>
                  <a:lnTo>
                    <a:pt x="616" y="473"/>
                  </a:lnTo>
                  <a:lnTo>
                    <a:pt x="597" y="473"/>
                  </a:lnTo>
                  <a:lnTo>
                    <a:pt x="579" y="478"/>
                  </a:lnTo>
                  <a:lnTo>
                    <a:pt x="574" y="475"/>
                  </a:lnTo>
                  <a:lnTo>
                    <a:pt x="567" y="475"/>
                  </a:lnTo>
                  <a:lnTo>
                    <a:pt x="554" y="470"/>
                  </a:lnTo>
                  <a:lnTo>
                    <a:pt x="541" y="467"/>
                  </a:lnTo>
                  <a:lnTo>
                    <a:pt x="521" y="457"/>
                  </a:lnTo>
                  <a:lnTo>
                    <a:pt x="502" y="450"/>
                  </a:lnTo>
                  <a:lnTo>
                    <a:pt x="479" y="441"/>
                  </a:lnTo>
                  <a:lnTo>
                    <a:pt x="459" y="431"/>
                  </a:lnTo>
                  <a:lnTo>
                    <a:pt x="434" y="414"/>
                  </a:lnTo>
                  <a:lnTo>
                    <a:pt x="410" y="400"/>
                  </a:lnTo>
                  <a:lnTo>
                    <a:pt x="387" y="380"/>
                  </a:lnTo>
                  <a:lnTo>
                    <a:pt x="367" y="362"/>
                  </a:lnTo>
                  <a:lnTo>
                    <a:pt x="348" y="337"/>
                  </a:lnTo>
                  <a:lnTo>
                    <a:pt x="331" y="313"/>
                  </a:lnTo>
                  <a:lnTo>
                    <a:pt x="318" y="285"/>
                  </a:lnTo>
                  <a:lnTo>
                    <a:pt x="310" y="259"/>
                  </a:lnTo>
                  <a:lnTo>
                    <a:pt x="25" y="0"/>
                  </a:lnTo>
                  <a:lnTo>
                    <a:pt x="0" y="14"/>
                  </a:lnTo>
                  <a:lnTo>
                    <a:pt x="0" y="364"/>
                  </a:lnTo>
                  <a:lnTo>
                    <a:pt x="0" y="364"/>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2" name="Freeform 172"/>
            <p:cNvSpPr>
              <a:spLocks/>
            </p:cNvSpPr>
            <p:nvPr/>
          </p:nvSpPr>
          <p:spPr bwMode="auto">
            <a:xfrm>
              <a:off x="5051425" y="3979863"/>
              <a:ext cx="1825625" cy="1952625"/>
            </a:xfrm>
            <a:custGeom>
              <a:avLst/>
              <a:gdLst/>
              <a:ahLst/>
              <a:cxnLst>
                <a:cxn ang="0">
                  <a:pos x="309" y="834"/>
                </a:cxn>
                <a:cxn ang="0">
                  <a:pos x="328" y="877"/>
                </a:cxn>
                <a:cxn ang="0">
                  <a:pos x="363" y="967"/>
                </a:cxn>
                <a:cxn ang="0">
                  <a:pos x="420" y="1103"/>
                </a:cxn>
                <a:cxn ang="0">
                  <a:pos x="446" y="1159"/>
                </a:cxn>
                <a:cxn ang="0">
                  <a:pos x="441" y="1192"/>
                </a:cxn>
                <a:cxn ang="0">
                  <a:pos x="440" y="1207"/>
                </a:cxn>
                <a:cxn ang="0">
                  <a:pos x="517" y="1228"/>
                </a:cxn>
                <a:cxn ang="0">
                  <a:pos x="559" y="1208"/>
                </a:cxn>
                <a:cxn ang="0">
                  <a:pos x="563" y="1092"/>
                </a:cxn>
                <a:cxn ang="0">
                  <a:pos x="525" y="900"/>
                </a:cxn>
                <a:cxn ang="0">
                  <a:pos x="550" y="931"/>
                </a:cxn>
                <a:cxn ang="0">
                  <a:pos x="681" y="1064"/>
                </a:cxn>
                <a:cxn ang="0">
                  <a:pos x="758" y="1112"/>
                </a:cxn>
                <a:cxn ang="0">
                  <a:pos x="884" y="1143"/>
                </a:cxn>
                <a:cxn ang="0">
                  <a:pos x="959" y="1148"/>
                </a:cxn>
                <a:cxn ang="0">
                  <a:pos x="1059" y="1136"/>
                </a:cxn>
                <a:cxn ang="0">
                  <a:pos x="1104" y="1105"/>
                </a:cxn>
                <a:cxn ang="0">
                  <a:pos x="1084" y="1080"/>
                </a:cxn>
                <a:cxn ang="0">
                  <a:pos x="1068" y="1039"/>
                </a:cxn>
                <a:cxn ang="0">
                  <a:pos x="1064" y="1003"/>
                </a:cxn>
                <a:cxn ang="0">
                  <a:pos x="1041" y="910"/>
                </a:cxn>
                <a:cxn ang="0">
                  <a:pos x="1027" y="862"/>
                </a:cxn>
                <a:cxn ang="0">
                  <a:pos x="930" y="705"/>
                </a:cxn>
                <a:cxn ang="0">
                  <a:pos x="830" y="603"/>
                </a:cxn>
                <a:cxn ang="0">
                  <a:pos x="784" y="479"/>
                </a:cxn>
                <a:cxn ang="0">
                  <a:pos x="763" y="361"/>
                </a:cxn>
                <a:cxn ang="0">
                  <a:pos x="789" y="359"/>
                </a:cxn>
                <a:cxn ang="0">
                  <a:pos x="848" y="392"/>
                </a:cxn>
                <a:cxn ang="0">
                  <a:pos x="863" y="403"/>
                </a:cxn>
                <a:cxn ang="0">
                  <a:pos x="823" y="457"/>
                </a:cxn>
                <a:cxn ang="0">
                  <a:pos x="809" y="495"/>
                </a:cxn>
                <a:cxn ang="0">
                  <a:pos x="843" y="602"/>
                </a:cxn>
                <a:cxn ang="0">
                  <a:pos x="897" y="651"/>
                </a:cxn>
                <a:cxn ang="0">
                  <a:pos x="989" y="579"/>
                </a:cxn>
                <a:cxn ang="0">
                  <a:pos x="1105" y="428"/>
                </a:cxn>
                <a:cxn ang="0">
                  <a:pos x="1146" y="375"/>
                </a:cxn>
                <a:cxn ang="0">
                  <a:pos x="1145" y="348"/>
                </a:cxn>
                <a:cxn ang="0">
                  <a:pos x="1141" y="339"/>
                </a:cxn>
                <a:cxn ang="0">
                  <a:pos x="958" y="192"/>
                </a:cxn>
                <a:cxn ang="0">
                  <a:pos x="766" y="100"/>
                </a:cxn>
                <a:cxn ang="0">
                  <a:pos x="643" y="23"/>
                </a:cxn>
                <a:cxn ang="0">
                  <a:pos x="510" y="0"/>
                </a:cxn>
                <a:cxn ang="0">
                  <a:pos x="450" y="7"/>
                </a:cxn>
                <a:cxn ang="0">
                  <a:pos x="328" y="69"/>
                </a:cxn>
                <a:cxn ang="0">
                  <a:pos x="266" y="105"/>
                </a:cxn>
                <a:cxn ang="0">
                  <a:pos x="112" y="225"/>
                </a:cxn>
                <a:cxn ang="0">
                  <a:pos x="0" y="543"/>
                </a:cxn>
                <a:cxn ang="0">
                  <a:pos x="22" y="644"/>
                </a:cxn>
                <a:cxn ang="0">
                  <a:pos x="127" y="733"/>
                </a:cxn>
                <a:cxn ang="0">
                  <a:pos x="230" y="769"/>
                </a:cxn>
                <a:cxn ang="0">
                  <a:pos x="235" y="771"/>
                </a:cxn>
                <a:cxn ang="0">
                  <a:pos x="245" y="777"/>
                </a:cxn>
                <a:cxn ang="0">
                  <a:pos x="250" y="772"/>
                </a:cxn>
                <a:cxn ang="0">
                  <a:pos x="266" y="769"/>
                </a:cxn>
              </a:cxnLst>
              <a:rect l="0" t="0" r="r" b="b"/>
              <a:pathLst>
                <a:path w="1150" h="1230">
                  <a:moveTo>
                    <a:pt x="296" y="784"/>
                  </a:moveTo>
                  <a:lnTo>
                    <a:pt x="296" y="789"/>
                  </a:lnTo>
                  <a:lnTo>
                    <a:pt x="299" y="798"/>
                  </a:lnTo>
                  <a:lnTo>
                    <a:pt x="299" y="808"/>
                  </a:lnTo>
                  <a:lnTo>
                    <a:pt x="304" y="818"/>
                  </a:lnTo>
                  <a:lnTo>
                    <a:pt x="304" y="825"/>
                  </a:lnTo>
                  <a:lnTo>
                    <a:pt x="309" y="834"/>
                  </a:lnTo>
                  <a:lnTo>
                    <a:pt x="314" y="843"/>
                  </a:lnTo>
                  <a:lnTo>
                    <a:pt x="318" y="852"/>
                  </a:lnTo>
                  <a:lnTo>
                    <a:pt x="318" y="857"/>
                  </a:lnTo>
                  <a:lnTo>
                    <a:pt x="323" y="864"/>
                  </a:lnTo>
                  <a:lnTo>
                    <a:pt x="323" y="869"/>
                  </a:lnTo>
                  <a:lnTo>
                    <a:pt x="328" y="875"/>
                  </a:lnTo>
                  <a:lnTo>
                    <a:pt x="328" y="877"/>
                  </a:lnTo>
                  <a:lnTo>
                    <a:pt x="332" y="882"/>
                  </a:lnTo>
                  <a:lnTo>
                    <a:pt x="332" y="884"/>
                  </a:lnTo>
                  <a:lnTo>
                    <a:pt x="335" y="887"/>
                  </a:lnTo>
                  <a:lnTo>
                    <a:pt x="340" y="905"/>
                  </a:lnTo>
                  <a:lnTo>
                    <a:pt x="346" y="925"/>
                  </a:lnTo>
                  <a:lnTo>
                    <a:pt x="353" y="944"/>
                  </a:lnTo>
                  <a:lnTo>
                    <a:pt x="363" y="967"/>
                  </a:lnTo>
                  <a:lnTo>
                    <a:pt x="369" y="987"/>
                  </a:lnTo>
                  <a:lnTo>
                    <a:pt x="379" y="1010"/>
                  </a:lnTo>
                  <a:lnTo>
                    <a:pt x="389" y="1030"/>
                  </a:lnTo>
                  <a:lnTo>
                    <a:pt x="399" y="1052"/>
                  </a:lnTo>
                  <a:lnTo>
                    <a:pt x="404" y="1069"/>
                  </a:lnTo>
                  <a:lnTo>
                    <a:pt x="414" y="1089"/>
                  </a:lnTo>
                  <a:lnTo>
                    <a:pt x="420" y="1103"/>
                  </a:lnTo>
                  <a:lnTo>
                    <a:pt x="430" y="1118"/>
                  </a:lnTo>
                  <a:lnTo>
                    <a:pt x="435" y="1128"/>
                  </a:lnTo>
                  <a:lnTo>
                    <a:pt x="440" y="1138"/>
                  </a:lnTo>
                  <a:lnTo>
                    <a:pt x="441" y="1143"/>
                  </a:lnTo>
                  <a:lnTo>
                    <a:pt x="445" y="1146"/>
                  </a:lnTo>
                  <a:lnTo>
                    <a:pt x="445" y="1151"/>
                  </a:lnTo>
                  <a:lnTo>
                    <a:pt x="446" y="1159"/>
                  </a:lnTo>
                  <a:lnTo>
                    <a:pt x="446" y="1164"/>
                  </a:lnTo>
                  <a:lnTo>
                    <a:pt x="448" y="1172"/>
                  </a:lnTo>
                  <a:lnTo>
                    <a:pt x="446" y="1177"/>
                  </a:lnTo>
                  <a:lnTo>
                    <a:pt x="446" y="1182"/>
                  </a:lnTo>
                  <a:lnTo>
                    <a:pt x="446" y="1187"/>
                  </a:lnTo>
                  <a:lnTo>
                    <a:pt x="446" y="1192"/>
                  </a:lnTo>
                  <a:lnTo>
                    <a:pt x="441" y="1192"/>
                  </a:lnTo>
                  <a:lnTo>
                    <a:pt x="441" y="1197"/>
                  </a:lnTo>
                  <a:lnTo>
                    <a:pt x="441" y="1197"/>
                  </a:lnTo>
                  <a:lnTo>
                    <a:pt x="441" y="1202"/>
                  </a:lnTo>
                  <a:lnTo>
                    <a:pt x="440" y="1202"/>
                  </a:lnTo>
                  <a:lnTo>
                    <a:pt x="440" y="1203"/>
                  </a:lnTo>
                  <a:lnTo>
                    <a:pt x="440" y="1203"/>
                  </a:lnTo>
                  <a:lnTo>
                    <a:pt x="440" y="1207"/>
                  </a:lnTo>
                  <a:lnTo>
                    <a:pt x="450" y="1213"/>
                  </a:lnTo>
                  <a:lnTo>
                    <a:pt x="463" y="1221"/>
                  </a:lnTo>
                  <a:lnTo>
                    <a:pt x="473" y="1225"/>
                  </a:lnTo>
                  <a:lnTo>
                    <a:pt x="487" y="1230"/>
                  </a:lnTo>
                  <a:lnTo>
                    <a:pt x="497" y="1230"/>
                  </a:lnTo>
                  <a:lnTo>
                    <a:pt x="507" y="1230"/>
                  </a:lnTo>
                  <a:lnTo>
                    <a:pt x="517" y="1228"/>
                  </a:lnTo>
                  <a:lnTo>
                    <a:pt x="527" y="1228"/>
                  </a:lnTo>
                  <a:lnTo>
                    <a:pt x="532" y="1223"/>
                  </a:lnTo>
                  <a:lnTo>
                    <a:pt x="540" y="1220"/>
                  </a:lnTo>
                  <a:lnTo>
                    <a:pt x="545" y="1215"/>
                  </a:lnTo>
                  <a:lnTo>
                    <a:pt x="553" y="1213"/>
                  </a:lnTo>
                  <a:lnTo>
                    <a:pt x="555" y="1208"/>
                  </a:lnTo>
                  <a:lnTo>
                    <a:pt x="559" y="1208"/>
                  </a:lnTo>
                  <a:lnTo>
                    <a:pt x="561" y="1207"/>
                  </a:lnTo>
                  <a:lnTo>
                    <a:pt x="564" y="1207"/>
                  </a:lnTo>
                  <a:lnTo>
                    <a:pt x="566" y="1189"/>
                  </a:lnTo>
                  <a:lnTo>
                    <a:pt x="569" y="1169"/>
                  </a:lnTo>
                  <a:lnTo>
                    <a:pt x="568" y="1146"/>
                  </a:lnTo>
                  <a:lnTo>
                    <a:pt x="568" y="1121"/>
                  </a:lnTo>
                  <a:lnTo>
                    <a:pt x="563" y="1092"/>
                  </a:lnTo>
                  <a:lnTo>
                    <a:pt x="559" y="1064"/>
                  </a:lnTo>
                  <a:lnTo>
                    <a:pt x="555" y="1034"/>
                  </a:lnTo>
                  <a:lnTo>
                    <a:pt x="550" y="1005"/>
                  </a:lnTo>
                  <a:lnTo>
                    <a:pt x="540" y="975"/>
                  </a:lnTo>
                  <a:lnTo>
                    <a:pt x="535" y="948"/>
                  </a:lnTo>
                  <a:lnTo>
                    <a:pt x="530" y="921"/>
                  </a:lnTo>
                  <a:lnTo>
                    <a:pt x="525" y="900"/>
                  </a:lnTo>
                  <a:lnTo>
                    <a:pt x="520" y="880"/>
                  </a:lnTo>
                  <a:lnTo>
                    <a:pt x="515" y="867"/>
                  </a:lnTo>
                  <a:lnTo>
                    <a:pt x="514" y="859"/>
                  </a:lnTo>
                  <a:lnTo>
                    <a:pt x="514" y="857"/>
                  </a:lnTo>
                  <a:lnTo>
                    <a:pt x="522" y="882"/>
                  </a:lnTo>
                  <a:lnTo>
                    <a:pt x="535" y="908"/>
                  </a:lnTo>
                  <a:lnTo>
                    <a:pt x="550" y="931"/>
                  </a:lnTo>
                  <a:lnTo>
                    <a:pt x="568" y="956"/>
                  </a:lnTo>
                  <a:lnTo>
                    <a:pt x="584" y="975"/>
                  </a:lnTo>
                  <a:lnTo>
                    <a:pt x="604" y="998"/>
                  </a:lnTo>
                  <a:lnTo>
                    <a:pt x="623" y="1016"/>
                  </a:lnTo>
                  <a:lnTo>
                    <a:pt x="645" y="1036"/>
                  </a:lnTo>
                  <a:lnTo>
                    <a:pt x="661" y="1049"/>
                  </a:lnTo>
                  <a:lnTo>
                    <a:pt x="681" y="1064"/>
                  </a:lnTo>
                  <a:lnTo>
                    <a:pt x="696" y="1074"/>
                  </a:lnTo>
                  <a:lnTo>
                    <a:pt x="714" y="1087"/>
                  </a:lnTo>
                  <a:lnTo>
                    <a:pt x="723" y="1093"/>
                  </a:lnTo>
                  <a:lnTo>
                    <a:pt x="733" y="1102"/>
                  </a:lnTo>
                  <a:lnTo>
                    <a:pt x="740" y="1103"/>
                  </a:lnTo>
                  <a:lnTo>
                    <a:pt x="743" y="1107"/>
                  </a:lnTo>
                  <a:lnTo>
                    <a:pt x="758" y="1112"/>
                  </a:lnTo>
                  <a:lnTo>
                    <a:pt x="776" y="1118"/>
                  </a:lnTo>
                  <a:lnTo>
                    <a:pt x="792" y="1123"/>
                  </a:lnTo>
                  <a:lnTo>
                    <a:pt x="812" y="1128"/>
                  </a:lnTo>
                  <a:lnTo>
                    <a:pt x="827" y="1130"/>
                  </a:lnTo>
                  <a:lnTo>
                    <a:pt x="846" y="1134"/>
                  </a:lnTo>
                  <a:lnTo>
                    <a:pt x="864" y="1138"/>
                  </a:lnTo>
                  <a:lnTo>
                    <a:pt x="884" y="1143"/>
                  </a:lnTo>
                  <a:lnTo>
                    <a:pt x="899" y="1143"/>
                  </a:lnTo>
                  <a:lnTo>
                    <a:pt x="914" y="1144"/>
                  </a:lnTo>
                  <a:lnTo>
                    <a:pt x="925" y="1144"/>
                  </a:lnTo>
                  <a:lnTo>
                    <a:pt x="938" y="1148"/>
                  </a:lnTo>
                  <a:lnTo>
                    <a:pt x="946" y="1148"/>
                  </a:lnTo>
                  <a:lnTo>
                    <a:pt x="955" y="1148"/>
                  </a:lnTo>
                  <a:lnTo>
                    <a:pt x="959" y="1148"/>
                  </a:lnTo>
                  <a:lnTo>
                    <a:pt x="963" y="1151"/>
                  </a:lnTo>
                  <a:lnTo>
                    <a:pt x="982" y="1149"/>
                  </a:lnTo>
                  <a:lnTo>
                    <a:pt x="1002" y="1149"/>
                  </a:lnTo>
                  <a:lnTo>
                    <a:pt x="1017" y="1144"/>
                  </a:lnTo>
                  <a:lnTo>
                    <a:pt x="1035" y="1144"/>
                  </a:lnTo>
                  <a:lnTo>
                    <a:pt x="1046" y="1139"/>
                  </a:lnTo>
                  <a:lnTo>
                    <a:pt x="1059" y="1136"/>
                  </a:lnTo>
                  <a:lnTo>
                    <a:pt x="1069" y="1131"/>
                  </a:lnTo>
                  <a:lnTo>
                    <a:pt x="1081" y="1128"/>
                  </a:lnTo>
                  <a:lnTo>
                    <a:pt x="1086" y="1123"/>
                  </a:lnTo>
                  <a:lnTo>
                    <a:pt x="1094" y="1118"/>
                  </a:lnTo>
                  <a:lnTo>
                    <a:pt x="1099" y="1113"/>
                  </a:lnTo>
                  <a:lnTo>
                    <a:pt x="1104" y="1110"/>
                  </a:lnTo>
                  <a:lnTo>
                    <a:pt x="1104" y="1105"/>
                  </a:lnTo>
                  <a:lnTo>
                    <a:pt x="1109" y="1103"/>
                  </a:lnTo>
                  <a:lnTo>
                    <a:pt x="1109" y="1102"/>
                  </a:lnTo>
                  <a:lnTo>
                    <a:pt x="1112" y="1102"/>
                  </a:lnTo>
                  <a:lnTo>
                    <a:pt x="1102" y="1095"/>
                  </a:lnTo>
                  <a:lnTo>
                    <a:pt x="1096" y="1090"/>
                  </a:lnTo>
                  <a:lnTo>
                    <a:pt x="1089" y="1085"/>
                  </a:lnTo>
                  <a:lnTo>
                    <a:pt x="1084" y="1080"/>
                  </a:lnTo>
                  <a:lnTo>
                    <a:pt x="1079" y="1071"/>
                  </a:lnTo>
                  <a:lnTo>
                    <a:pt x="1076" y="1066"/>
                  </a:lnTo>
                  <a:lnTo>
                    <a:pt x="1073" y="1061"/>
                  </a:lnTo>
                  <a:lnTo>
                    <a:pt x="1073" y="1056"/>
                  </a:lnTo>
                  <a:lnTo>
                    <a:pt x="1068" y="1049"/>
                  </a:lnTo>
                  <a:lnTo>
                    <a:pt x="1068" y="1044"/>
                  </a:lnTo>
                  <a:lnTo>
                    <a:pt x="1068" y="1039"/>
                  </a:lnTo>
                  <a:lnTo>
                    <a:pt x="1068" y="1036"/>
                  </a:lnTo>
                  <a:lnTo>
                    <a:pt x="1068" y="1031"/>
                  </a:lnTo>
                  <a:lnTo>
                    <a:pt x="1068" y="1030"/>
                  </a:lnTo>
                  <a:lnTo>
                    <a:pt x="1068" y="1028"/>
                  </a:lnTo>
                  <a:lnTo>
                    <a:pt x="1068" y="1028"/>
                  </a:lnTo>
                  <a:lnTo>
                    <a:pt x="1064" y="1015"/>
                  </a:lnTo>
                  <a:lnTo>
                    <a:pt x="1064" y="1003"/>
                  </a:lnTo>
                  <a:lnTo>
                    <a:pt x="1059" y="989"/>
                  </a:lnTo>
                  <a:lnTo>
                    <a:pt x="1059" y="979"/>
                  </a:lnTo>
                  <a:lnTo>
                    <a:pt x="1055" y="964"/>
                  </a:lnTo>
                  <a:lnTo>
                    <a:pt x="1051" y="949"/>
                  </a:lnTo>
                  <a:lnTo>
                    <a:pt x="1046" y="934"/>
                  </a:lnTo>
                  <a:lnTo>
                    <a:pt x="1046" y="925"/>
                  </a:lnTo>
                  <a:lnTo>
                    <a:pt x="1041" y="910"/>
                  </a:lnTo>
                  <a:lnTo>
                    <a:pt x="1037" y="898"/>
                  </a:lnTo>
                  <a:lnTo>
                    <a:pt x="1032" y="887"/>
                  </a:lnTo>
                  <a:lnTo>
                    <a:pt x="1032" y="879"/>
                  </a:lnTo>
                  <a:lnTo>
                    <a:pt x="1027" y="871"/>
                  </a:lnTo>
                  <a:lnTo>
                    <a:pt x="1027" y="866"/>
                  </a:lnTo>
                  <a:lnTo>
                    <a:pt x="1027" y="862"/>
                  </a:lnTo>
                  <a:lnTo>
                    <a:pt x="1027" y="862"/>
                  </a:lnTo>
                  <a:lnTo>
                    <a:pt x="1018" y="838"/>
                  </a:lnTo>
                  <a:lnTo>
                    <a:pt x="1009" y="815"/>
                  </a:lnTo>
                  <a:lnTo>
                    <a:pt x="996" y="790"/>
                  </a:lnTo>
                  <a:lnTo>
                    <a:pt x="982" y="771"/>
                  </a:lnTo>
                  <a:lnTo>
                    <a:pt x="964" y="746"/>
                  </a:lnTo>
                  <a:lnTo>
                    <a:pt x="950" y="726"/>
                  </a:lnTo>
                  <a:lnTo>
                    <a:pt x="930" y="705"/>
                  </a:lnTo>
                  <a:lnTo>
                    <a:pt x="915" y="685"/>
                  </a:lnTo>
                  <a:lnTo>
                    <a:pt x="896" y="666"/>
                  </a:lnTo>
                  <a:lnTo>
                    <a:pt x="879" y="648"/>
                  </a:lnTo>
                  <a:lnTo>
                    <a:pt x="863" y="633"/>
                  </a:lnTo>
                  <a:lnTo>
                    <a:pt x="850" y="621"/>
                  </a:lnTo>
                  <a:lnTo>
                    <a:pt x="838" y="610"/>
                  </a:lnTo>
                  <a:lnTo>
                    <a:pt x="830" y="603"/>
                  </a:lnTo>
                  <a:lnTo>
                    <a:pt x="823" y="598"/>
                  </a:lnTo>
                  <a:lnTo>
                    <a:pt x="823" y="598"/>
                  </a:lnTo>
                  <a:lnTo>
                    <a:pt x="814" y="574"/>
                  </a:lnTo>
                  <a:lnTo>
                    <a:pt x="804" y="549"/>
                  </a:lnTo>
                  <a:lnTo>
                    <a:pt x="796" y="525"/>
                  </a:lnTo>
                  <a:lnTo>
                    <a:pt x="791" y="503"/>
                  </a:lnTo>
                  <a:lnTo>
                    <a:pt x="784" y="479"/>
                  </a:lnTo>
                  <a:lnTo>
                    <a:pt x="779" y="459"/>
                  </a:lnTo>
                  <a:lnTo>
                    <a:pt x="774" y="439"/>
                  </a:lnTo>
                  <a:lnTo>
                    <a:pt x="773" y="421"/>
                  </a:lnTo>
                  <a:lnTo>
                    <a:pt x="768" y="402"/>
                  </a:lnTo>
                  <a:lnTo>
                    <a:pt x="766" y="385"/>
                  </a:lnTo>
                  <a:lnTo>
                    <a:pt x="763" y="370"/>
                  </a:lnTo>
                  <a:lnTo>
                    <a:pt x="763" y="361"/>
                  </a:lnTo>
                  <a:lnTo>
                    <a:pt x="763" y="351"/>
                  </a:lnTo>
                  <a:lnTo>
                    <a:pt x="763" y="344"/>
                  </a:lnTo>
                  <a:lnTo>
                    <a:pt x="763" y="339"/>
                  </a:lnTo>
                  <a:lnTo>
                    <a:pt x="763" y="339"/>
                  </a:lnTo>
                  <a:lnTo>
                    <a:pt x="769" y="344"/>
                  </a:lnTo>
                  <a:lnTo>
                    <a:pt x="779" y="354"/>
                  </a:lnTo>
                  <a:lnTo>
                    <a:pt x="789" y="359"/>
                  </a:lnTo>
                  <a:lnTo>
                    <a:pt x="799" y="367"/>
                  </a:lnTo>
                  <a:lnTo>
                    <a:pt x="807" y="372"/>
                  </a:lnTo>
                  <a:lnTo>
                    <a:pt x="817" y="377"/>
                  </a:lnTo>
                  <a:lnTo>
                    <a:pt x="827" y="382"/>
                  </a:lnTo>
                  <a:lnTo>
                    <a:pt x="837" y="387"/>
                  </a:lnTo>
                  <a:lnTo>
                    <a:pt x="841" y="387"/>
                  </a:lnTo>
                  <a:lnTo>
                    <a:pt x="848" y="392"/>
                  </a:lnTo>
                  <a:lnTo>
                    <a:pt x="853" y="392"/>
                  </a:lnTo>
                  <a:lnTo>
                    <a:pt x="861" y="397"/>
                  </a:lnTo>
                  <a:lnTo>
                    <a:pt x="863" y="397"/>
                  </a:lnTo>
                  <a:lnTo>
                    <a:pt x="868" y="397"/>
                  </a:lnTo>
                  <a:lnTo>
                    <a:pt x="869" y="397"/>
                  </a:lnTo>
                  <a:lnTo>
                    <a:pt x="873" y="400"/>
                  </a:lnTo>
                  <a:lnTo>
                    <a:pt x="863" y="403"/>
                  </a:lnTo>
                  <a:lnTo>
                    <a:pt x="856" y="408"/>
                  </a:lnTo>
                  <a:lnTo>
                    <a:pt x="848" y="413"/>
                  </a:lnTo>
                  <a:lnTo>
                    <a:pt x="843" y="423"/>
                  </a:lnTo>
                  <a:lnTo>
                    <a:pt x="837" y="428"/>
                  </a:lnTo>
                  <a:lnTo>
                    <a:pt x="832" y="438"/>
                  </a:lnTo>
                  <a:lnTo>
                    <a:pt x="827" y="448"/>
                  </a:lnTo>
                  <a:lnTo>
                    <a:pt x="823" y="457"/>
                  </a:lnTo>
                  <a:lnTo>
                    <a:pt x="818" y="462"/>
                  </a:lnTo>
                  <a:lnTo>
                    <a:pt x="815" y="470"/>
                  </a:lnTo>
                  <a:lnTo>
                    <a:pt x="810" y="475"/>
                  </a:lnTo>
                  <a:lnTo>
                    <a:pt x="810" y="485"/>
                  </a:lnTo>
                  <a:lnTo>
                    <a:pt x="809" y="489"/>
                  </a:lnTo>
                  <a:lnTo>
                    <a:pt x="809" y="493"/>
                  </a:lnTo>
                  <a:lnTo>
                    <a:pt x="809" y="495"/>
                  </a:lnTo>
                  <a:lnTo>
                    <a:pt x="809" y="498"/>
                  </a:lnTo>
                  <a:lnTo>
                    <a:pt x="810" y="518"/>
                  </a:lnTo>
                  <a:lnTo>
                    <a:pt x="815" y="539"/>
                  </a:lnTo>
                  <a:lnTo>
                    <a:pt x="820" y="556"/>
                  </a:lnTo>
                  <a:lnTo>
                    <a:pt x="828" y="574"/>
                  </a:lnTo>
                  <a:lnTo>
                    <a:pt x="833" y="587"/>
                  </a:lnTo>
                  <a:lnTo>
                    <a:pt x="843" y="602"/>
                  </a:lnTo>
                  <a:lnTo>
                    <a:pt x="853" y="611"/>
                  </a:lnTo>
                  <a:lnTo>
                    <a:pt x="863" y="625"/>
                  </a:lnTo>
                  <a:lnTo>
                    <a:pt x="868" y="630"/>
                  </a:lnTo>
                  <a:lnTo>
                    <a:pt x="878" y="638"/>
                  </a:lnTo>
                  <a:lnTo>
                    <a:pt x="882" y="643"/>
                  </a:lnTo>
                  <a:lnTo>
                    <a:pt x="892" y="649"/>
                  </a:lnTo>
                  <a:lnTo>
                    <a:pt x="897" y="651"/>
                  </a:lnTo>
                  <a:lnTo>
                    <a:pt x="902" y="656"/>
                  </a:lnTo>
                  <a:lnTo>
                    <a:pt x="904" y="656"/>
                  </a:lnTo>
                  <a:lnTo>
                    <a:pt x="907" y="659"/>
                  </a:lnTo>
                  <a:lnTo>
                    <a:pt x="927" y="639"/>
                  </a:lnTo>
                  <a:lnTo>
                    <a:pt x="946" y="621"/>
                  </a:lnTo>
                  <a:lnTo>
                    <a:pt x="966" y="598"/>
                  </a:lnTo>
                  <a:lnTo>
                    <a:pt x="989" y="579"/>
                  </a:lnTo>
                  <a:lnTo>
                    <a:pt x="1009" y="554"/>
                  </a:lnTo>
                  <a:lnTo>
                    <a:pt x="1028" y="533"/>
                  </a:lnTo>
                  <a:lnTo>
                    <a:pt x="1046" y="508"/>
                  </a:lnTo>
                  <a:lnTo>
                    <a:pt x="1066" y="489"/>
                  </a:lnTo>
                  <a:lnTo>
                    <a:pt x="1079" y="466"/>
                  </a:lnTo>
                  <a:lnTo>
                    <a:pt x="1094" y="446"/>
                  </a:lnTo>
                  <a:lnTo>
                    <a:pt x="1105" y="428"/>
                  </a:lnTo>
                  <a:lnTo>
                    <a:pt x="1118" y="415"/>
                  </a:lnTo>
                  <a:lnTo>
                    <a:pt x="1125" y="400"/>
                  </a:lnTo>
                  <a:lnTo>
                    <a:pt x="1133" y="392"/>
                  </a:lnTo>
                  <a:lnTo>
                    <a:pt x="1138" y="385"/>
                  </a:lnTo>
                  <a:lnTo>
                    <a:pt x="1141" y="385"/>
                  </a:lnTo>
                  <a:lnTo>
                    <a:pt x="1141" y="380"/>
                  </a:lnTo>
                  <a:lnTo>
                    <a:pt x="1146" y="375"/>
                  </a:lnTo>
                  <a:lnTo>
                    <a:pt x="1146" y="370"/>
                  </a:lnTo>
                  <a:lnTo>
                    <a:pt x="1150" y="367"/>
                  </a:lnTo>
                  <a:lnTo>
                    <a:pt x="1150" y="362"/>
                  </a:lnTo>
                  <a:lnTo>
                    <a:pt x="1150" y="357"/>
                  </a:lnTo>
                  <a:lnTo>
                    <a:pt x="1150" y="352"/>
                  </a:lnTo>
                  <a:lnTo>
                    <a:pt x="1150" y="352"/>
                  </a:lnTo>
                  <a:lnTo>
                    <a:pt x="1145" y="348"/>
                  </a:lnTo>
                  <a:lnTo>
                    <a:pt x="1145" y="346"/>
                  </a:lnTo>
                  <a:lnTo>
                    <a:pt x="1143" y="341"/>
                  </a:lnTo>
                  <a:lnTo>
                    <a:pt x="1143" y="341"/>
                  </a:lnTo>
                  <a:lnTo>
                    <a:pt x="1141" y="339"/>
                  </a:lnTo>
                  <a:lnTo>
                    <a:pt x="1141" y="339"/>
                  </a:lnTo>
                  <a:lnTo>
                    <a:pt x="1141" y="339"/>
                  </a:lnTo>
                  <a:lnTo>
                    <a:pt x="1141" y="339"/>
                  </a:lnTo>
                  <a:lnTo>
                    <a:pt x="1125" y="315"/>
                  </a:lnTo>
                  <a:lnTo>
                    <a:pt x="1107" y="295"/>
                  </a:lnTo>
                  <a:lnTo>
                    <a:pt x="1082" y="272"/>
                  </a:lnTo>
                  <a:lnTo>
                    <a:pt x="1056" y="252"/>
                  </a:lnTo>
                  <a:lnTo>
                    <a:pt x="1023" y="231"/>
                  </a:lnTo>
                  <a:lnTo>
                    <a:pt x="992" y="211"/>
                  </a:lnTo>
                  <a:lnTo>
                    <a:pt x="958" y="192"/>
                  </a:lnTo>
                  <a:lnTo>
                    <a:pt x="927" y="175"/>
                  </a:lnTo>
                  <a:lnTo>
                    <a:pt x="892" y="156"/>
                  </a:lnTo>
                  <a:lnTo>
                    <a:pt x="859" y="141"/>
                  </a:lnTo>
                  <a:lnTo>
                    <a:pt x="828" y="126"/>
                  </a:lnTo>
                  <a:lnTo>
                    <a:pt x="804" y="116"/>
                  </a:lnTo>
                  <a:lnTo>
                    <a:pt x="781" y="107"/>
                  </a:lnTo>
                  <a:lnTo>
                    <a:pt x="766" y="100"/>
                  </a:lnTo>
                  <a:lnTo>
                    <a:pt x="755" y="95"/>
                  </a:lnTo>
                  <a:lnTo>
                    <a:pt x="753" y="95"/>
                  </a:lnTo>
                  <a:lnTo>
                    <a:pt x="732" y="74"/>
                  </a:lnTo>
                  <a:lnTo>
                    <a:pt x="712" y="57"/>
                  </a:lnTo>
                  <a:lnTo>
                    <a:pt x="687" y="43"/>
                  </a:lnTo>
                  <a:lnTo>
                    <a:pt x="668" y="33"/>
                  </a:lnTo>
                  <a:lnTo>
                    <a:pt x="643" y="23"/>
                  </a:lnTo>
                  <a:lnTo>
                    <a:pt x="623" y="15"/>
                  </a:lnTo>
                  <a:lnTo>
                    <a:pt x="600" y="10"/>
                  </a:lnTo>
                  <a:lnTo>
                    <a:pt x="581" y="7"/>
                  </a:lnTo>
                  <a:lnTo>
                    <a:pt x="559" y="2"/>
                  </a:lnTo>
                  <a:lnTo>
                    <a:pt x="540" y="0"/>
                  </a:lnTo>
                  <a:lnTo>
                    <a:pt x="523" y="0"/>
                  </a:lnTo>
                  <a:lnTo>
                    <a:pt x="510" y="0"/>
                  </a:lnTo>
                  <a:lnTo>
                    <a:pt x="499" y="0"/>
                  </a:lnTo>
                  <a:lnTo>
                    <a:pt x="491" y="0"/>
                  </a:lnTo>
                  <a:lnTo>
                    <a:pt x="484" y="0"/>
                  </a:lnTo>
                  <a:lnTo>
                    <a:pt x="484" y="2"/>
                  </a:lnTo>
                  <a:lnTo>
                    <a:pt x="474" y="0"/>
                  </a:lnTo>
                  <a:lnTo>
                    <a:pt x="464" y="2"/>
                  </a:lnTo>
                  <a:lnTo>
                    <a:pt x="450" y="7"/>
                  </a:lnTo>
                  <a:lnTo>
                    <a:pt x="436" y="15"/>
                  </a:lnTo>
                  <a:lnTo>
                    <a:pt x="417" y="21"/>
                  </a:lnTo>
                  <a:lnTo>
                    <a:pt x="400" y="31"/>
                  </a:lnTo>
                  <a:lnTo>
                    <a:pt x="381" y="41"/>
                  </a:lnTo>
                  <a:lnTo>
                    <a:pt x="366" y="51"/>
                  </a:lnTo>
                  <a:lnTo>
                    <a:pt x="346" y="59"/>
                  </a:lnTo>
                  <a:lnTo>
                    <a:pt x="328" y="69"/>
                  </a:lnTo>
                  <a:lnTo>
                    <a:pt x="312" y="77"/>
                  </a:lnTo>
                  <a:lnTo>
                    <a:pt x="299" y="87"/>
                  </a:lnTo>
                  <a:lnTo>
                    <a:pt x="286" y="92"/>
                  </a:lnTo>
                  <a:lnTo>
                    <a:pt x="277" y="98"/>
                  </a:lnTo>
                  <a:lnTo>
                    <a:pt x="271" y="102"/>
                  </a:lnTo>
                  <a:lnTo>
                    <a:pt x="271" y="105"/>
                  </a:lnTo>
                  <a:lnTo>
                    <a:pt x="266" y="105"/>
                  </a:lnTo>
                  <a:lnTo>
                    <a:pt x="255" y="110"/>
                  </a:lnTo>
                  <a:lnTo>
                    <a:pt x="238" y="118"/>
                  </a:lnTo>
                  <a:lnTo>
                    <a:pt x="218" y="133"/>
                  </a:lnTo>
                  <a:lnTo>
                    <a:pt x="192" y="148"/>
                  </a:lnTo>
                  <a:lnTo>
                    <a:pt x="168" y="169"/>
                  </a:lnTo>
                  <a:lnTo>
                    <a:pt x="138" y="193"/>
                  </a:lnTo>
                  <a:lnTo>
                    <a:pt x="112" y="225"/>
                  </a:lnTo>
                  <a:lnTo>
                    <a:pt x="82" y="256"/>
                  </a:lnTo>
                  <a:lnTo>
                    <a:pt x="58" y="293"/>
                  </a:lnTo>
                  <a:lnTo>
                    <a:pt x="35" y="334"/>
                  </a:lnTo>
                  <a:lnTo>
                    <a:pt x="18" y="382"/>
                  </a:lnTo>
                  <a:lnTo>
                    <a:pt x="5" y="430"/>
                  </a:lnTo>
                  <a:lnTo>
                    <a:pt x="0" y="485"/>
                  </a:lnTo>
                  <a:lnTo>
                    <a:pt x="0" y="543"/>
                  </a:lnTo>
                  <a:lnTo>
                    <a:pt x="12" y="608"/>
                  </a:lnTo>
                  <a:lnTo>
                    <a:pt x="12" y="608"/>
                  </a:lnTo>
                  <a:lnTo>
                    <a:pt x="12" y="611"/>
                  </a:lnTo>
                  <a:lnTo>
                    <a:pt x="12" y="616"/>
                  </a:lnTo>
                  <a:lnTo>
                    <a:pt x="15" y="625"/>
                  </a:lnTo>
                  <a:lnTo>
                    <a:pt x="17" y="633"/>
                  </a:lnTo>
                  <a:lnTo>
                    <a:pt x="22" y="644"/>
                  </a:lnTo>
                  <a:lnTo>
                    <a:pt x="28" y="656"/>
                  </a:lnTo>
                  <a:lnTo>
                    <a:pt x="40" y="671"/>
                  </a:lnTo>
                  <a:lnTo>
                    <a:pt x="50" y="680"/>
                  </a:lnTo>
                  <a:lnTo>
                    <a:pt x="64" y="695"/>
                  </a:lnTo>
                  <a:lnTo>
                    <a:pt x="82" y="708"/>
                  </a:lnTo>
                  <a:lnTo>
                    <a:pt x="104" y="723"/>
                  </a:lnTo>
                  <a:lnTo>
                    <a:pt x="127" y="733"/>
                  </a:lnTo>
                  <a:lnTo>
                    <a:pt x="156" y="748"/>
                  </a:lnTo>
                  <a:lnTo>
                    <a:pt x="189" y="757"/>
                  </a:lnTo>
                  <a:lnTo>
                    <a:pt x="230" y="769"/>
                  </a:lnTo>
                  <a:lnTo>
                    <a:pt x="230" y="769"/>
                  </a:lnTo>
                  <a:lnTo>
                    <a:pt x="230" y="769"/>
                  </a:lnTo>
                  <a:lnTo>
                    <a:pt x="230" y="769"/>
                  </a:lnTo>
                  <a:lnTo>
                    <a:pt x="230" y="769"/>
                  </a:lnTo>
                  <a:lnTo>
                    <a:pt x="230" y="769"/>
                  </a:lnTo>
                  <a:lnTo>
                    <a:pt x="230" y="769"/>
                  </a:lnTo>
                  <a:lnTo>
                    <a:pt x="230" y="769"/>
                  </a:lnTo>
                  <a:lnTo>
                    <a:pt x="235" y="771"/>
                  </a:lnTo>
                  <a:lnTo>
                    <a:pt x="235" y="771"/>
                  </a:lnTo>
                  <a:lnTo>
                    <a:pt x="235" y="771"/>
                  </a:lnTo>
                  <a:lnTo>
                    <a:pt x="235" y="771"/>
                  </a:lnTo>
                  <a:lnTo>
                    <a:pt x="240" y="774"/>
                  </a:lnTo>
                  <a:lnTo>
                    <a:pt x="240" y="774"/>
                  </a:lnTo>
                  <a:lnTo>
                    <a:pt x="240" y="774"/>
                  </a:lnTo>
                  <a:lnTo>
                    <a:pt x="240" y="774"/>
                  </a:lnTo>
                  <a:lnTo>
                    <a:pt x="245" y="779"/>
                  </a:lnTo>
                  <a:lnTo>
                    <a:pt x="245" y="777"/>
                  </a:lnTo>
                  <a:lnTo>
                    <a:pt x="245" y="777"/>
                  </a:lnTo>
                  <a:lnTo>
                    <a:pt x="245" y="777"/>
                  </a:lnTo>
                  <a:lnTo>
                    <a:pt x="245" y="777"/>
                  </a:lnTo>
                  <a:lnTo>
                    <a:pt x="245" y="777"/>
                  </a:lnTo>
                  <a:lnTo>
                    <a:pt x="245" y="777"/>
                  </a:lnTo>
                  <a:lnTo>
                    <a:pt x="245" y="777"/>
                  </a:lnTo>
                  <a:lnTo>
                    <a:pt x="250" y="777"/>
                  </a:lnTo>
                  <a:lnTo>
                    <a:pt x="250" y="772"/>
                  </a:lnTo>
                  <a:lnTo>
                    <a:pt x="251" y="772"/>
                  </a:lnTo>
                  <a:lnTo>
                    <a:pt x="251" y="772"/>
                  </a:lnTo>
                  <a:lnTo>
                    <a:pt x="256" y="772"/>
                  </a:lnTo>
                  <a:lnTo>
                    <a:pt x="256" y="769"/>
                  </a:lnTo>
                  <a:lnTo>
                    <a:pt x="261" y="769"/>
                  </a:lnTo>
                  <a:lnTo>
                    <a:pt x="261" y="769"/>
                  </a:lnTo>
                  <a:lnTo>
                    <a:pt x="266" y="769"/>
                  </a:lnTo>
                  <a:lnTo>
                    <a:pt x="296" y="784"/>
                  </a:lnTo>
                  <a:lnTo>
                    <a:pt x="296" y="7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3" name="Freeform 173"/>
            <p:cNvSpPr>
              <a:spLocks/>
            </p:cNvSpPr>
            <p:nvPr/>
          </p:nvSpPr>
          <p:spPr bwMode="auto">
            <a:xfrm>
              <a:off x="5051425" y="3979863"/>
              <a:ext cx="1825625" cy="1952625"/>
            </a:xfrm>
            <a:custGeom>
              <a:avLst/>
              <a:gdLst/>
              <a:ahLst/>
              <a:cxnLst>
                <a:cxn ang="0">
                  <a:pos x="309" y="834"/>
                </a:cxn>
                <a:cxn ang="0">
                  <a:pos x="328" y="877"/>
                </a:cxn>
                <a:cxn ang="0">
                  <a:pos x="363" y="967"/>
                </a:cxn>
                <a:cxn ang="0">
                  <a:pos x="420" y="1103"/>
                </a:cxn>
                <a:cxn ang="0">
                  <a:pos x="446" y="1159"/>
                </a:cxn>
                <a:cxn ang="0">
                  <a:pos x="441" y="1192"/>
                </a:cxn>
                <a:cxn ang="0">
                  <a:pos x="440" y="1207"/>
                </a:cxn>
                <a:cxn ang="0">
                  <a:pos x="517" y="1228"/>
                </a:cxn>
                <a:cxn ang="0">
                  <a:pos x="559" y="1208"/>
                </a:cxn>
                <a:cxn ang="0">
                  <a:pos x="563" y="1092"/>
                </a:cxn>
                <a:cxn ang="0">
                  <a:pos x="525" y="900"/>
                </a:cxn>
                <a:cxn ang="0">
                  <a:pos x="550" y="931"/>
                </a:cxn>
                <a:cxn ang="0">
                  <a:pos x="681" y="1064"/>
                </a:cxn>
                <a:cxn ang="0">
                  <a:pos x="758" y="1112"/>
                </a:cxn>
                <a:cxn ang="0">
                  <a:pos x="884" y="1143"/>
                </a:cxn>
                <a:cxn ang="0">
                  <a:pos x="959" y="1148"/>
                </a:cxn>
                <a:cxn ang="0">
                  <a:pos x="1059" y="1136"/>
                </a:cxn>
                <a:cxn ang="0">
                  <a:pos x="1104" y="1105"/>
                </a:cxn>
                <a:cxn ang="0">
                  <a:pos x="1084" y="1080"/>
                </a:cxn>
                <a:cxn ang="0">
                  <a:pos x="1068" y="1039"/>
                </a:cxn>
                <a:cxn ang="0">
                  <a:pos x="1064" y="1003"/>
                </a:cxn>
                <a:cxn ang="0">
                  <a:pos x="1041" y="910"/>
                </a:cxn>
                <a:cxn ang="0">
                  <a:pos x="1027" y="862"/>
                </a:cxn>
                <a:cxn ang="0">
                  <a:pos x="930" y="705"/>
                </a:cxn>
                <a:cxn ang="0">
                  <a:pos x="830" y="603"/>
                </a:cxn>
                <a:cxn ang="0">
                  <a:pos x="784" y="479"/>
                </a:cxn>
                <a:cxn ang="0">
                  <a:pos x="763" y="361"/>
                </a:cxn>
                <a:cxn ang="0">
                  <a:pos x="789" y="359"/>
                </a:cxn>
                <a:cxn ang="0">
                  <a:pos x="848" y="392"/>
                </a:cxn>
                <a:cxn ang="0">
                  <a:pos x="863" y="403"/>
                </a:cxn>
                <a:cxn ang="0">
                  <a:pos x="823" y="457"/>
                </a:cxn>
                <a:cxn ang="0">
                  <a:pos x="809" y="495"/>
                </a:cxn>
                <a:cxn ang="0">
                  <a:pos x="843" y="602"/>
                </a:cxn>
                <a:cxn ang="0">
                  <a:pos x="897" y="651"/>
                </a:cxn>
                <a:cxn ang="0">
                  <a:pos x="989" y="579"/>
                </a:cxn>
                <a:cxn ang="0">
                  <a:pos x="1105" y="428"/>
                </a:cxn>
                <a:cxn ang="0">
                  <a:pos x="1146" y="375"/>
                </a:cxn>
                <a:cxn ang="0">
                  <a:pos x="1145" y="348"/>
                </a:cxn>
                <a:cxn ang="0">
                  <a:pos x="1141" y="339"/>
                </a:cxn>
                <a:cxn ang="0">
                  <a:pos x="958" y="192"/>
                </a:cxn>
                <a:cxn ang="0">
                  <a:pos x="766" y="100"/>
                </a:cxn>
                <a:cxn ang="0">
                  <a:pos x="643" y="23"/>
                </a:cxn>
                <a:cxn ang="0">
                  <a:pos x="510" y="0"/>
                </a:cxn>
                <a:cxn ang="0">
                  <a:pos x="450" y="7"/>
                </a:cxn>
                <a:cxn ang="0">
                  <a:pos x="328" y="69"/>
                </a:cxn>
                <a:cxn ang="0">
                  <a:pos x="266" y="105"/>
                </a:cxn>
                <a:cxn ang="0">
                  <a:pos x="112" y="225"/>
                </a:cxn>
                <a:cxn ang="0">
                  <a:pos x="0" y="543"/>
                </a:cxn>
                <a:cxn ang="0">
                  <a:pos x="22" y="644"/>
                </a:cxn>
                <a:cxn ang="0">
                  <a:pos x="127" y="733"/>
                </a:cxn>
                <a:cxn ang="0">
                  <a:pos x="230" y="769"/>
                </a:cxn>
                <a:cxn ang="0">
                  <a:pos x="235" y="771"/>
                </a:cxn>
                <a:cxn ang="0">
                  <a:pos x="245" y="777"/>
                </a:cxn>
                <a:cxn ang="0">
                  <a:pos x="250" y="772"/>
                </a:cxn>
                <a:cxn ang="0">
                  <a:pos x="266" y="769"/>
                </a:cxn>
              </a:cxnLst>
              <a:rect l="0" t="0" r="r" b="b"/>
              <a:pathLst>
                <a:path w="1150" h="1230">
                  <a:moveTo>
                    <a:pt x="296" y="784"/>
                  </a:moveTo>
                  <a:lnTo>
                    <a:pt x="296" y="789"/>
                  </a:lnTo>
                  <a:lnTo>
                    <a:pt x="299" y="798"/>
                  </a:lnTo>
                  <a:lnTo>
                    <a:pt x="299" y="808"/>
                  </a:lnTo>
                  <a:lnTo>
                    <a:pt x="304" y="818"/>
                  </a:lnTo>
                  <a:lnTo>
                    <a:pt x="304" y="825"/>
                  </a:lnTo>
                  <a:lnTo>
                    <a:pt x="309" y="834"/>
                  </a:lnTo>
                  <a:lnTo>
                    <a:pt x="314" y="843"/>
                  </a:lnTo>
                  <a:lnTo>
                    <a:pt x="318" y="852"/>
                  </a:lnTo>
                  <a:lnTo>
                    <a:pt x="318" y="857"/>
                  </a:lnTo>
                  <a:lnTo>
                    <a:pt x="323" y="864"/>
                  </a:lnTo>
                  <a:lnTo>
                    <a:pt x="323" y="869"/>
                  </a:lnTo>
                  <a:lnTo>
                    <a:pt x="328" y="875"/>
                  </a:lnTo>
                  <a:lnTo>
                    <a:pt x="328" y="877"/>
                  </a:lnTo>
                  <a:lnTo>
                    <a:pt x="332" y="882"/>
                  </a:lnTo>
                  <a:lnTo>
                    <a:pt x="332" y="884"/>
                  </a:lnTo>
                  <a:lnTo>
                    <a:pt x="335" y="887"/>
                  </a:lnTo>
                  <a:lnTo>
                    <a:pt x="340" y="905"/>
                  </a:lnTo>
                  <a:lnTo>
                    <a:pt x="346" y="925"/>
                  </a:lnTo>
                  <a:lnTo>
                    <a:pt x="353" y="944"/>
                  </a:lnTo>
                  <a:lnTo>
                    <a:pt x="363" y="967"/>
                  </a:lnTo>
                  <a:lnTo>
                    <a:pt x="369" y="987"/>
                  </a:lnTo>
                  <a:lnTo>
                    <a:pt x="379" y="1010"/>
                  </a:lnTo>
                  <a:lnTo>
                    <a:pt x="389" y="1030"/>
                  </a:lnTo>
                  <a:lnTo>
                    <a:pt x="399" y="1052"/>
                  </a:lnTo>
                  <a:lnTo>
                    <a:pt x="404" y="1069"/>
                  </a:lnTo>
                  <a:lnTo>
                    <a:pt x="414" y="1089"/>
                  </a:lnTo>
                  <a:lnTo>
                    <a:pt x="420" y="1103"/>
                  </a:lnTo>
                  <a:lnTo>
                    <a:pt x="430" y="1118"/>
                  </a:lnTo>
                  <a:lnTo>
                    <a:pt x="435" y="1128"/>
                  </a:lnTo>
                  <a:lnTo>
                    <a:pt x="440" y="1138"/>
                  </a:lnTo>
                  <a:lnTo>
                    <a:pt x="441" y="1143"/>
                  </a:lnTo>
                  <a:lnTo>
                    <a:pt x="445" y="1146"/>
                  </a:lnTo>
                  <a:lnTo>
                    <a:pt x="445" y="1151"/>
                  </a:lnTo>
                  <a:lnTo>
                    <a:pt x="446" y="1159"/>
                  </a:lnTo>
                  <a:lnTo>
                    <a:pt x="446" y="1164"/>
                  </a:lnTo>
                  <a:lnTo>
                    <a:pt x="448" y="1172"/>
                  </a:lnTo>
                  <a:lnTo>
                    <a:pt x="446" y="1177"/>
                  </a:lnTo>
                  <a:lnTo>
                    <a:pt x="446" y="1182"/>
                  </a:lnTo>
                  <a:lnTo>
                    <a:pt x="446" y="1187"/>
                  </a:lnTo>
                  <a:lnTo>
                    <a:pt x="446" y="1192"/>
                  </a:lnTo>
                  <a:lnTo>
                    <a:pt x="441" y="1192"/>
                  </a:lnTo>
                  <a:lnTo>
                    <a:pt x="441" y="1197"/>
                  </a:lnTo>
                  <a:lnTo>
                    <a:pt x="441" y="1197"/>
                  </a:lnTo>
                  <a:lnTo>
                    <a:pt x="441" y="1202"/>
                  </a:lnTo>
                  <a:lnTo>
                    <a:pt x="440" y="1202"/>
                  </a:lnTo>
                  <a:lnTo>
                    <a:pt x="440" y="1203"/>
                  </a:lnTo>
                  <a:lnTo>
                    <a:pt x="440" y="1203"/>
                  </a:lnTo>
                  <a:lnTo>
                    <a:pt x="440" y="1207"/>
                  </a:lnTo>
                  <a:lnTo>
                    <a:pt x="450" y="1213"/>
                  </a:lnTo>
                  <a:lnTo>
                    <a:pt x="463" y="1221"/>
                  </a:lnTo>
                  <a:lnTo>
                    <a:pt x="473" y="1225"/>
                  </a:lnTo>
                  <a:lnTo>
                    <a:pt x="487" y="1230"/>
                  </a:lnTo>
                  <a:lnTo>
                    <a:pt x="497" y="1230"/>
                  </a:lnTo>
                  <a:lnTo>
                    <a:pt x="507" y="1230"/>
                  </a:lnTo>
                  <a:lnTo>
                    <a:pt x="517" y="1228"/>
                  </a:lnTo>
                  <a:lnTo>
                    <a:pt x="527" y="1228"/>
                  </a:lnTo>
                  <a:lnTo>
                    <a:pt x="532" y="1223"/>
                  </a:lnTo>
                  <a:lnTo>
                    <a:pt x="540" y="1220"/>
                  </a:lnTo>
                  <a:lnTo>
                    <a:pt x="545" y="1215"/>
                  </a:lnTo>
                  <a:lnTo>
                    <a:pt x="553" y="1213"/>
                  </a:lnTo>
                  <a:lnTo>
                    <a:pt x="555" y="1208"/>
                  </a:lnTo>
                  <a:lnTo>
                    <a:pt x="559" y="1208"/>
                  </a:lnTo>
                  <a:lnTo>
                    <a:pt x="561" y="1207"/>
                  </a:lnTo>
                  <a:lnTo>
                    <a:pt x="564" y="1207"/>
                  </a:lnTo>
                  <a:lnTo>
                    <a:pt x="566" y="1189"/>
                  </a:lnTo>
                  <a:lnTo>
                    <a:pt x="569" y="1169"/>
                  </a:lnTo>
                  <a:lnTo>
                    <a:pt x="568" y="1146"/>
                  </a:lnTo>
                  <a:lnTo>
                    <a:pt x="568" y="1121"/>
                  </a:lnTo>
                  <a:lnTo>
                    <a:pt x="563" y="1092"/>
                  </a:lnTo>
                  <a:lnTo>
                    <a:pt x="559" y="1064"/>
                  </a:lnTo>
                  <a:lnTo>
                    <a:pt x="555" y="1034"/>
                  </a:lnTo>
                  <a:lnTo>
                    <a:pt x="550" y="1005"/>
                  </a:lnTo>
                  <a:lnTo>
                    <a:pt x="540" y="975"/>
                  </a:lnTo>
                  <a:lnTo>
                    <a:pt x="535" y="948"/>
                  </a:lnTo>
                  <a:lnTo>
                    <a:pt x="530" y="921"/>
                  </a:lnTo>
                  <a:lnTo>
                    <a:pt x="525" y="900"/>
                  </a:lnTo>
                  <a:lnTo>
                    <a:pt x="520" y="880"/>
                  </a:lnTo>
                  <a:lnTo>
                    <a:pt x="515" y="867"/>
                  </a:lnTo>
                  <a:lnTo>
                    <a:pt x="514" y="859"/>
                  </a:lnTo>
                  <a:lnTo>
                    <a:pt x="514" y="857"/>
                  </a:lnTo>
                  <a:lnTo>
                    <a:pt x="522" y="882"/>
                  </a:lnTo>
                  <a:lnTo>
                    <a:pt x="535" y="908"/>
                  </a:lnTo>
                  <a:lnTo>
                    <a:pt x="550" y="931"/>
                  </a:lnTo>
                  <a:lnTo>
                    <a:pt x="568" y="956"/>
                  </a:lnTo>
                  <a:lnTo>
                    <a:pt x="584" y="975"/>
                  </a:lnTo>
                  <a:lnTo>
                    <a:pt x="604" y="998"/>
                  </a:lnTo>
                  <a:lnTo>
                    <a:pt x="623" y="1016"/>
                  </a:lnTo>
                  <a:lnTo>
                    <a:pt x="645" y="1036"/>
                  </a:lnTo>
                  <a:lnTo>
                    <a:pt x="661" y="1049"/>
                  </a:lnTo>
                  <a:lnTo>
                    <a:pt x="681" y="1064"/>
                  </a:lnTo>
                  <a:lnTo>
                    <a:pt x="696" y="1074"/>
                  </a:lnTo>
                  <a:lnTo>
                    <a:pt x="714" y="1087"/>
                  </a:lnTo>
                  <a:lnTo>
                    <a:pt x="723" y="1093"/>
                  </a:lnTo>
                  <a:lnTo>
                    <a:pt x="733" y="1102"/>
                  </a:lnTo>
                  <a:lnTo>
                    <a:pt x="740" y="1103"/>
                  </a:lnTo>
                  <a:lnTo>
                    <a:pt x="743" y="1107"/>
                  </a:lnTo>
                  <a:lnTo>
                    <a:pt x="758" y="1112"/>
                  </a:lnTo>
                  <a:lnTo>
                    <a:pt x="776" y="1118"/>
                  </a:lnTo>
                  <a:lnTo>
                    <a:pt x="792" y="1123"/>
                  </a:lnTo>
                  <a:lnTo>
                    <a:pt x="812" y="1128"/>
                  </a:lnTo>
                  <a:lnTo>
                    <a:pt x="827" y="1130"/>
                  </a:lnTo>
                  <a:lnTo>
                    <a:pt x="846" y="1134"/>
                  </a:lnTo>
                  <a:lnTo>
                    <a:pt x="864" y="1138"/>
                  </a:lnTo>
                  <a:lnTo>
                    <a:pt x="884" y="1143"/>
                  </a:lnTo>
                  <a:lnTo>
                    <a:pt x="899" y="1143"/>
                  </a:lnTo>
                  <a:lnTo>
                    <a:pt x="914" y="1144"/>
                  </a:lnTo>
                  <a:lnTo>
                    <a:pt x="925" y="1144"/>
                  </a:lnTo>
                  <a:lnTo>
                    <a:pt x="938" y="1148"/>
                  </a:lnTo>
                  <a:lnTo>
                    <a:pt x="946" y="1148"/>
                  </a:lnTo>
                  <a:lnTo>
                    <a:pt x="955" y="1148"/>
                  </a:lnTo>
                  <a:lnTo>
                    <a:pt x="959" y="1148"/>
                  </a:lnTo>
                  <a:lnTo>
                    <a:pt x="963" y="1151"/>
                  </a:lnTo>
                  <a:lnTo>
                    <a:pt x="982" y="1149"/>
                  </a:lnTo>
                  <a:lnTo>
                    <a:pt x="1002" y="1149"/>
                  </a:lnTo>
                  <a:lnTo>
                    <a:pt x="1017" y="1144"/>
                  </a:lnTo>
                  <a:lnTo>
                    <a:pt x="1035" y="1144"/>
                  </a:lnTo>
                  <a:lnTo>
                    <a:pt x="1046" y="1139"/>
                  </a:lnTo>
                  <a:lnTo>
                    <a:pt x="1059" y="1136"/>
                  </a:lnTo>
                  <a:lnTo>
                    <a:pt x="1069" y="1131"/>
                  </a:lnTo>
                  <a:lnTo>
                    <a:pt x="1081" y="1128"/>
                  </a:lnTo>
                  <a:lnTo>
                    <a:pt x="1086" y="1123"/>
                  </a:lnTo>
                  <a:lnTo>
                    <a:pt x="1094" y="1118"/>
                  </a:lnTo>
                  <a:lnTo>
                    <a:pt x="1099" y="1113"/>
                  </a:lnTo>
                  <a:lnTo>
                    <a:pt x="1104" y="1110"/>
                  </a:lnTo>
                  <a:lnTo>
                    <a:pt x="1104" y="1105"/>
                  </a:lnTo>
                  <a:lnTo>
                    <a:pt x="1109" y="1103"/>
                  </a:lnTo>
                  <a:lnTo>
                    <a:pt x="1109" y="1102"/>
                  </a:lnTo>
                  <a:lnTo>
                    <a:pt x="1112" y="1102"/>
                  </a:lnTo>
                  <a:lnTo>
                    <a:pt x="1102" y="1095"/>
                  </a:lnTo>
                  <a:lnTo>
                    <a:pt x="1096" y="1090"/>
                  </a:lnTo>
                  <a:lnTo>
                    <a:pt x="1089" y="1085"/>
                  </a:lnTo>
                  <a:lnTo>
                    <a:pt x="1084" y="1080"/>
                  </a:lnTo>
                  <a:lnTo>
                    <a:pt x="1079" y="1071"/>
                  </a:lnTo>
                  <a:lnTo>
                    <a:pt x="1076" y="1066"/>
                  </a:lnTo>
                  <a:lnTo>
                    <a:pt x="1073" y="1061"/>
                  </a:lnTo>
                  <a:lnTo>
                    <a:pt x="1073" y="1056"/>
                  </a:lnTo>
                  <a:lnTo>
                    <a:pt x="1068" y="1049"/>
                  </a:lnTo>
                  <a:lnTo>
                    <a:pt x="1068" y="1044"/>
                  </a:lnTo>
                  <a:lnTo>
                    <a:pt x="1068" y="1039"/>
                  </a:lnTo>
                  <a:lnTo>
                    <a:pt x="1068" y="1036"/>
                  </a:lnTo>
                  <a:lnTo>
                    <a:pt x="1068" y="1031"/>
                  </a:lnTo>
                  <a:lnTo>
                    <a:pt x="1068" y="1030"/>
                  </a:lnTo>
                  <a:lnTo>
                    <a:pt x="1068" y="1028"/>
                  </a:lnTo>
                  <a:lnTo>
                    <a:pt x="1068" y="1028"/>
                  </a:lnTo>
                  <a:lnTo>
                    <a:pt x="1064" y="1015"/>
                  </a:lnTo>
                  <a:lnTo>
                    <a:pt x="1064" y="1003"/>
                  </a:lnTo>
                  <a:lnTo>
                    <a:pt x="1059" y="989"/>
                  </a:lnTo>
                  <a:lnTo>
                    <a:pt x="1059" y="979"/>
                  </a:lnTo>
                  <a:lnTo>
                    <a:pt x="1055" y="964"/>
                  </a:lnTo>
                  <a:lnTo>
                    <a:pt x="1051" y="949"/>
                  </a:lnTo>
                  <a:lnTo>
                    <a:pt x="1046" y="934"/>
                  </a:lnTo>
                  <a:lnTo>
                    <a:pt x="1046" y="925"/>
                  </a:lnTo>
                  <a:lnTo>
                    <a:pt x="1041" y="910"/>
                  </a:lnTo>
                  <a:lnTo>
                    <a:pt x="1037" y="898"/>
                  </a:lnTo>
                  <a:lnTo>
                    <a:pt x="1032" y="887"/>
                  </a:lnTo>
                  <a:lnTo>
                    <a:pt x="1032" y="879"/>
                  </a:lnTo>
                  <a:lnTo>
                    <a:pt x="1027" y="871"/>
                  </a:lnTo>
                  <a:lnTo>
                    <a:pt x="1027" y="866"/>
                  </a:lnTo>
                  <a:lnTo>
                    <a:pt x="1027" y="862"/>
                  </a:lnTo>
                  <a:lnTo>
                    <a:pt x="1027" y="862"/>
                  </a:lnTo>
                  <a:lnTo>
                    <a:pt x="1018" y="838"/>
                  </a:lnTo>
                  <a:lnTo>
                    <a:pt x="1009" y="815"/>
                  </a:lnTo>
                  <a:lnTo>
                    <a:pt x="996" y="790"/>
                  </a:lnTo>
                  <a:lnTo>
                    <a:pt x="982" y="771"/>
                  </a:lnTo>
                  <a:lnTo>
                    <a:pt x="964" y="746"/>
                  </a:lnTo>
                  <a:lnTo>
                    <a:pt x="950" y="726"/>
                  </a:lnTo>
                  <a:lnTo>
                    <a:pt x="930" y="705"/>
                  </a:lnTo>
                  <a:lnTo>
                    <a:pt x="915" y="685"/>
                  </a:lnTo>
                  <a:lnTo>
                    <a:pt x="896" y="666"/>
                  </a:lnTo>
                  <a:lnTo>
                    <a:pt x="879" y="648"/>
                  </a:lnTo>
                  <a:lnTo>
                    <a:pt x="863" y="633"/>
                  </a:lnTo>
                  <a:lnTo>
                    <a:pt x="850" y="621"/>
                  </a:lnTo>
                  <a:lnTo>
                    <a:pt x="838" y="610"/>
                  </a:lnTo>
                  <a:lnTo>
                    <a:pt x="830" y="603"/>
                  </a:lnTo>
                  <a:lnTo>
                    <a:pt x="823" y="598"/>
                  </a:lnTo>
                  <a:lnTo>
                    <a:pt x="823" y="598"/>
                  </a:lnTo>
                  <a:lnTo>
                    <a:pt x="814" y="574"/>
                  </a:lnTo>
                  <a:lnTo>
                    <a:pt x="804" y="549"/>
                  </a:lnTo>
                  <a:lnTo>
                    <a:pt x="796" y="525"/>
                  </a:lnTo>
                  <a:lnTo>
                    <a:pt x="791" y="503"/>
                  </a:lnTo>
                  <a:lnTo>
                    <a:pt x="784" y="479"/>
                  </a:lnTo>
                  <a:lnTo>
                    <a:pt x="779" y="459"/>
                  </a:lnTo>
                  <a:lnTo>
                    <a:pt x="774" y="439"/>
                  </a:lnTo>
                  <a:lnTo>
                    <a:pt x="773" y="421"/>
                  </a:lnTo>
                  <a:lnTo>
                    <a:pt x="768" y="402"/>
                  </a:lnTo>
                  <a:lnTo>
                    <a:pt x="766" y="385"/>
                  </a:lnTo>
                  <a:lnTo>
                    <a:pt x="763" y="370"/>
                  </a:lnTo>
                  <a:lnTo>
                    <a:pt x="763" y="361"/>
                  </a:lnTo>
                  <a:lnTo>
                    <a:pt x="763" y="351"/>
                  </a:lnTo>
                  <a:lnTo>
                    <a:pt x="763" y="344"/>
                  </a:lnTo>
                  <a:lnTo>
                    <a:pt x="763" y="339"/>
                  </a:lnTo>
                  <a:lnTo>
                    <a:pt x="763" y="339"/>
                  </a:lnTo>
                  <a:lnTo>
                    <a:pt x="769" y="344"/>
                  </a:lnTo>
                  <a:lnTo>
                    <a:pt x="779" y="354"/>
                  </a:lnTo>
                  <a:lnTo>
                    <a:pt x="789" y="359"/>
                  </a:lnTo>
                  <a:lnTo>
                    <a:pt x="799" y="367"/>
                  </a:lnTo>
                  <a:lnTo>
                    <a:pt x="807" y="372"/>
                  </a:lnTo>
                  <a:lnTo>
                    <a:pt x="817" y="377"/>
                  </a:lnTo>
                  <a:lnTo>
                    <a:pt x="827" y="382"/>
                  </a:lnTo>
                  <a:lnTo>
                    <a:pt x="837" y="387"/>
                  </a:lnTo>
                  <a:lnTo>
                    <a:pt x="841" y="387"/>
                  </a:lnTo>
                  <a:lnTo>
                    <a:pt x="848" y="392"/>
                  </a:lnTo>
                  <a:lnTo>
                    <a:pt x="853" y="392"/>
                  </a:lnTo>
                  <a:lnTo>
                    <a:pt x="861" y="397"/>
                  </a:lnTo>
                  <a:lnTo>
                    <a:pt x="863" y="397"/>
                  </a:lnTo>
                  <a:lnTo>
                    <a:pt x="868" y="397"/>
                  </a:lnTo>
                  <a:lnTo>
                    <a:pt x="869" y="397"/>
                  </a:lnTo>
                  <a:lnTo>
                    <a:pt x="873" y="400"/>
                  </a:lnTo>
                  <a:lnTo>
                    <a:pt x="863" y="403"/>
                  </a:lnTo>
                  <a:lnTo>
                    <a:pt x="856" y="408"/>
                  </a:lnTo>
                  <a:lnTo>
                    <a:pt x="848" y="413"/>
                  </a:lnTo>
                  <a:lnTo>
                    <a:pt x="843" y="423"/>
                  </a:lnTo>
                  <a:lnTo>
                    <a:pt x="837" y="428"/>
                  </a:lnTo>
                  <a:lnTo>
                    <a:pt x="832" y="438"/>
                  </a:lnTo>
                  <a:lnTo>
                    <a:pt x="827" y="448"/>
                  </a:lnTo>
                  <a:lnTo>
                    <a:pt x="823" y="457"/>
                  </a:lnTo>
                  <a:lnTo>
                    <a:pt x="818" y="462"/>
                  </a:lnTo>
                  <a:lnTo>
                    <a:pt x="815" y="470"/>
                  </a:lnTo>
                  <a:lnTo>
                    <a:pt x="810" y="475"/>
                  </a:lnTo>
                  <a:lnTo>
                    <a:pt x="810" y="485"/>
                  </a:lnTo>
                  <a:lnTo>
                    <a:pt x="809" y="489"/>
                  </a:lnTo>
                  <a:lnTo>
                    <a:pt x="809" y="493"/>
                  </a:lnTo>
                  <a:lnTo>
                    <a:pt x="809" y="495"/>
                  </a:lnTo>
                  <a:lnTo>
                    <a:pt x="809" y="498"/>
                  </a:lnTo>
                  <a:lnTo>
                    <a:pt x="810" y="518"/>
                  </a:lnTo>
                  <a:lnTo>
                    <a:pt x="815" y="539"/>
                  </a:lnTo>
                  <a:lnTo>
                    <a:pt x="820" y="556"/>
                  </a:lnTo>
                  <a:lnTo>
                    <a:pt x="828" y="574"/>
                  </a:lnTo>
                  <a:lnTo>
                    <a:pt x="833" y="587"/>
                  </a:lnTo>
                  <a:lnTo>
                    <a:pt x="843" y="602"/>
                  </a:lnTo>
                  <a:lnTo>
                    <a:pt x="853" y="611"/>
                  </a:lnTo>
                  <a:lnTo>
                    <a:pt x="863" y="625"/>
                  </a:lnTo>
                  <a:lnTo>
                    <a:pt x="868" y="630"/>
                  </a:lnTo>
                  <a:lnTo>
                    <a:pt x="878" y="638"/>
                  </a:lnTo>
                  <a:lnTo>
                    <a:pt x="882" y="643"/>
                  </a:lnTo>
                  <a:lnTo>
                    <a:pt x="892" y="649"/>
                  </a:lnTo>
                  <a:lnTo>
                    <a:pt x="897" y="651"/>
                  </a:lnTo>
                  <a:lnTo>
                    <a:pt x="902" y="656"/>
                  </a:lnTo>
                  <a:lnTo>
                    <a:pt x="904" y="656"/>
                  </a:lnTo>
                  <a:lnTo>
                    <a:pt x="907" y="659"/>
                  </a:lnTo>
                  <a:lnTo>
                    <a:pt x="927" y="639"/>
                  </a:lnTo>
                  <a:lnTo>
                    <a:pt x="946" y="621"/>
                  </a:lnTo>
                  <a:lnTo>
                    <a:pt x="966" y="598"/>
                  </a:lnTo>
                  <a:lnTo>
                    <a:pt x="989" y="579"/>
                  </a:lnTo>
                  <a:lnTo>
                    <a:pt x="1009" y="554"/>
                  </a:lnTo>
                  <a:lnTo>
                    <a:pt x="1028" y="533"/>
                  </a:lnTo>
                  <a:lnTo>
                    <a:pt x="1046" y="508"/>
                  </a:lnTo>
                  <a:lnTo>
                    <a:pt x="1066" y="489"/>
                  </a:lnTo>
                  <a:lnTo>
                    <a:pt x="1079" y="466"/>
                  </a:lnTo>
                  <a:lnTo>
                    <a:pt x="1094" y="446"/>
                  </a:lnTo>
                  <a:lnTo>
                    <a:pt x="1105" y="428"/>
                  </a:lnTo>
                  <a:lnTo>
                    <a:pt x="1118" y="415"/>
                  </a:lnTo>
                  <a:lnTo>
                    <a:pt x="1125" y="400"/>
                  </a:lnTo>
                  <a:lnTo>
                    <a:pt x="1133" y="392"/>
                  </a:lnTo>
                  <a:lnTo>
                    <a:pt x="1138" y="385"/>
                  </a:lnTo>
                  <a:lnTo>
                    <a:pt x="1141" y="385"/>
                  </a:lnTo>
                  <a:lnTo>
                    <a:pt x="1141" y="380"/>
                  </a:lnTo>
                  <a:lnTo>
                    <a:pt x="1146" y="375"/>
                  </a:lnTo>
                  <a:lnTo>
                    <a:pt x="1146" y="370"/>
                  </a:lnTo>
                  <a:lnTo>
                    <a:pt x="1150" y="367"/>
                  </a:lnTo>
                  <a:lnTo>
                    <a:pt x="1150" y="362"/>
                  </a:lnTo>
                  <a:lnTo>
                    <a:pt x="1150" y="357"/>
                  </a:lnTo>
                  <a:lnTo>
                    <a:pt x="1150" y="352"/>
                  </a:lnTo>
                  <a:lnTo>
                    <a:pt x="1150" y="352"/>
                  </a:lnTo>
                  <a:lnTo>
                    <a:pt x="1145" y="348"/>
                  </a:lnTo>
                  <a:lnTo>
                    <a:pt x="1145" y="346"/>
                  </a:lnTo>
                  <a:lnTo>
                    <a:pt x="1143" y="341"/>
                  </a:lnTo>
                  <a:lnTo>
                    <a:pt x="1143" y="341"/>
                  </a:lnTo>
                  <a:lnTo>
                    <a:pt x="1141" y="339"/>
                  </a:lnTo>
                  <a:lnTo>
                    <a:pt x="1141" y="339"/>
                  </a:lnTo>
                  <a:lnTo>
                    <a:pt x="1141" y="339"/>
                  </a:lnTo>
                  <a:lnTo>
                    <a:pt x="1141" y="339"/>
                  </a:lnTo>
                  <a:lnTo>
                    <a:pt x="1125" y="315"/>
                  </a:lnTo>
                  <a:lnTo>
                    <a:pt x="1107" y="295"/>
                  </a:lnTo>
                  <a:lnTo>
                    <a:pt x="1082" y="272"/>
                  </a:lnTo>
                  <a:lnTo>
                    <a:pt x="1056" y="252"/>
                  </a:lnTo>
                  <a:lnTo>
                    <a:pt x="1023" y="231"/>
                  </a:lnTo>
                  <a:lnTo>
                    <a:pt x="992" y="211"/>
                  </a:lnTo>
                  <a:lnTo>
                    <a:pt x="958" y="192"/>
                  </a:lnTo>
                  <a:lnTo>
                    <a:pt x="927" y="175"/>
                  </a:lnTo>
                  <a:lnTo>
                    <a:pt x="892" y="156"/>
                  </a:lnTo>
                  <a:lnTo>
                    <a:pt x="859" y="141"/>
                  </a:lnTo>
                  <a:lnTo>
                    <a:pt x="828" y="126"/>
                  </a:lnTo>
                  <a:lnTo>
                    <a:pt x="804" y="116"/>
                  </a:lnTo>
                  <a:lnTo>
                    <a:pt x="781" y="107"/>
                  </a:lnTo>
                  <a:lnTo>
                    <a:pt x="766" y="100"/>
                  </a:lnTo>
                  <a:lnTo>
                    <a:pt x="755" y="95"/>
                  </a:lnTo>
                  <a:lnTo>
                    <a:pt x="753" y="95"/>
                  </a:lnTo>
                  <a:lnTo>
                    <a:pt x="732" y="74"/>
                  </a:lnTo>
                  <a:lnTo>
                    <a:pt x="712" y="57"/>
                  </a:lnTo>
                  <a:lnTo>
                    <a:pt x="687" y="43"/>
                  </a:lnTo>
                  <a:lnTo>
                    <a:pt x="668" y="33"/>
                  </a:lnTo>
                  <a:lnTo>
                    <a:pt x="643" y="23"/>
                  </a:lnTo>
                  <a:lnTo>
                    <a:pt x="623" y="15"/>
                  </a:lnTo>
                  <a:lnTo>
                    <a:pt x="600" y="10"/>
                  </a:lnTo>
                  <a:lnTo>
                    <a:pt x="581" y="7"/>
                  </a:lnTo>
                  <a:lnTo>
                    <a:pt x="559" y="2"/>
                  </a:lnTo>
                  <a:lnTo>
                    <a:pt x="540" y="0"/>
                  </a:lnTo>
                  <a:lnTo>
                    <a:pt x="523" y="0"/>
                  </a:lnTo>
                  <a:lnTo>
                    <a:pt x="510" y="0"/>
                  </a:lnTo>
                  <a:lnTo>
                    <a:pt x="499" y="0"/>
                  </a:lnTo>
                  <a:lnTo>
                    <a:pt x="491" y="0"/>
                  </a:lnTo>
                  <a:lnTo>
                    <a:pt x="484" y="0"/>
                  </a:lnTo>
                  <a:lnTo>
                    <a:pt x="484" y="2"/>
                  </a:lnTo>
                  <a:lnTo>
                    <a:pt x="474" y="0"/>
                  </a:lnTo>
                  <a:lnTo>
                    <a:pt x="464" y="2"/>
                  </a:lnTo>
                  <a:lnTo>
                    <a:pt x="450" y="7"/>
                  </a:lnTo>
                  <a:lnTo>
                    <a:pt x="436" y="15"/>
                  </a:lnTo>
                  <a:lnTo>
                    <a:pt x="417" y="21"/>
                  </a:lnTo>
                  <a:lnTo>
                    <a:pt x="400" y="31"/>
                  </a:lnTo>
                  <a:lnTo>
                    <a:pt x="381" y="41"/>
                  </a:lnTo>
                  <a:lnTo>
                    <a:pt x="366" y="51"/>
                  </a:lnTo>
                  <a:lnTo>
                    <a:pt x="346" y="59"/>
                  </a:lnTo>
                  <a:lnTo>
                    <a:pt x="328" y="69"/>
                  </a:lnTo>
                  <a:lnTo>
                    <a:pt x="312" y="77"/>
                  </a:lnTo>
                  <a:lnTo>
                    <a:pt x="299" y="87"/>
                  </a:lnTo>
                  <a:lnTo>
                    <a:pt x="286" y="92"/>
                  </a:lnTo>
                  <a:lnTo>
                    <a:pt x="277" y="98"/>
                  </a:lnTo>
                  <a:lnTo>
                    <a:pt x="271" y="102"/>
                  </a:lnTo>
                  <a:lnTo>
                    <a:pt x="271" y="105"/>
                  </a:lnTo>
                  <a:lnTo>
                    <a:pt x="266" y="105"/>
                  </a:lnTo>
                  <a:lnTo>
                    <a:pt x="255" y="110"/>
                  </a:lnTo>
                  <a:lnTo>
                    <a:pt x="238" y="118"/>
                  </a:lnTo>
                  <a:lnTo>
                    <a:pt x="218" y="133"/>
                  </a:lnTo>
                  <a:lnTo>
                    <a:pt x="192" y="148"/>
                  </a:lnTo>
                  <a:lnTo>
                    <a:pt x="168" y="169"/>
                  </a:lnTo>
                  <a:lnTo>
                    <a:pt x="138" y="193"/>
                  </a:lnTo>
                  <a:lnTo>
                    <a:pt x="112" y="225"/>
                  </a:lnTo>
                  <a:lnTo>
                    <a:pt x="82" y="256"/>
                  </a:lnTo>
                  <a:lnTo>
                    <a:pt x="58" y="293"/>
                  </a:lnTo>
                  <a:lnTo>
                    <a:pt x="35" y="334"/>
                  </a:lnTo>
                  <a:lnTo>
                    <a:pt x="18" y="382"/>
                  </a:lnTo>
                  <a:lnTo>
                    <a:pt x="5" y="430"/>
                  </a:lnTo>
                  <a:lnTo>
                    <a:pt x="0" y="485"/>
                  </a:lnTo>
                  <a:lnTo>
                    <a:pt x="0" y="543"/>
                  </a:lnTo>
                  <a:lnTo>
                    <a:pt x="12" y="608"/>
                  </a:lnTo>
                  <a:lnTo>
                    <a:pt x="12" y="608"/>
                  </a:lnTo>
                  <a:lnTo>
                    <a:pt x="12" y="611"/>
                  </a:lnTo>
                  <a:lnTo>
                    <a:pt x="12" y="616"/>
                  </a:lnTo>
                  <a:lnTo>
                    <a:pt x="15" y="625"/>
                  </a:lnTo>
                  <a:lnTo>
                    <a:pt x="17" y="633"/>
                  </a:lnTo>
                  <a:lnTo>
                    <a:pt x="22" y="644"/>
                  </a:lnTo>
                  <a:lnTo>
                    <a:pt x="28" y="656"/>
                  </a:lnTo>
                  <a:lnTo>
                    <a:pt x="40" y="671"/>
                  </a:lnTo>
                  <a:lnTo>
                    <a:pt x="50" y="680"/>
                  </a:lnTo>
                  <a:lnTo>
                    <a:pt x="64" y="695"/>
                  </a:lnTo>
                  <a:lnTo>
                    <a:pt x="82" y="708"/>
                  </a:lnTo>
                  <a:lnTo>
                    <a:pt x="104" y="723"/>
                  </a:lnTo>
                  <a:lnTo>
                    <a:pt x="127" y="733"/>
                  </a:lnTo>
                  <a:lnTo>
                    <a:pt x="156" y="748"/>
                  </a:lnTo>
                  <a:lnTo>
                    <a:pt x="189" y="757"/>
                  </a:lnTo>
                  <a:lnTo>
                    <a:pt x="230" y="769"/>
                  </a:lnTo>
                  <a:lnTo>
                    <a:pt x="230" y="769"/>
                  </a:lnTo>
                  <a:lnTo>
                    <a:pt x="230" y="769"/>
                  </a:lnTo>
                  <a:lnTo>
                    <a:pt x="230" y="769"/>
                  </a:lnTo>
                  <a:lnTo>
                    <a:pt x="230" y="769"/>
                  </a:lnTo>
                  <a:lnTo>
                    <a:pt x="230" y="769"/>
                  </a:lnTo>
                  <a:lnTo>
                    <a:pt x="230" y="769"/>
                  </a:lnTo>
                  <a:lnTo>
                    <a:pt x="230" y="769"/>
                  </a:lnTo>
                  <a:lnTo>
                    <a:pt x="235" y="771"/>
                  </a:lnTo>
                  <a:lnTo>
                    <a:pt x="235" y="771"/>
                  </a:lnTo>
                  <a:lnTo>
                    <a:pt x="235" y="771"/>
                  </a:lnTo>
                  <a:lnTo>
                    <a:pt x="235" y="771"/>
                  </a:lnTo>
                  <a:lnTo>
                    <a:pt x="240" y="774"/>
                  </a:lnTo>
                  <a:lnTo>
                    <a:pt x="240" y="774"/>
                  </a:lnTo>
                  <a:lnTo>
                    <a:pt x="240" y="774"/>
                  </a:lnTo>
                  <a:lnTo>
                    <a:pt x="240" y="774"/>
                  </a:lnTo>
                  <a:lnTo>
                    <a:pt x="245" y="779"/>
                  </a:lnTo>
                  <a:lnTo>
                    <a:pt x="245" y="777"/>
                  </a:lnTo>
                  <a:lnTo>
                    <a:pt x="245" y="777"/>
                  </a:lnTo>
                  <a:lnTo>
                    <a:pt x="245" y="777"/>
                  </a:lnTo>
                  <a:lnTo>
                    <a:pt x="245" y="777"/>
                  </a:lnTo>
                  <a:lnTo>
                    <a:pt x="245" y="777"/>
                  </a:lnTo>
                  <a:lnTo>
                    <a:pt x="245" y="777"/>
                  </a:lnTo>
                  <a:lnTo>
                    <a:pt x="245" y="777"/>
                  </a:lnTo>
                  <a:lnTo>
                    <a:pt x="250" y="777"/>
                  </a:lnTo>
                  <a:lnTo>
                    <a:pt x="250" y="772"/>
                  </a:lnTo>
                  <a:lnTo>
                    <a:pt x="251" y="772"/>
                  </a:lnTo>
                  <a:lnTo>
                    <a:pt x="251" y="772"/>
                  </a:lnTo>
                  <a:lnTo>
                    <a:pt x="256" y="772"/>
                  </a:lnTo>
                  <a:lnTo>
                    <a:pt x="256" y="769"/>
                  </a:lnTo>
                  <a:lnTo>
                    <a:pt x="261" y="769"/>
                  </a:lnTo>
                  <a:lnTo>
                    <a:pt x="261" y="769"/>
                  </a:lnTo>
                  <a:lnTo>
                    <a:pt x="266" y="769"/>
                  </a:lnTo>
                  <a:lnTo>
                    <a:pt x="296" y="784"/>
                  </a:lnTo>
                  <a:lnTo>
                    <a:pt x="296" y="784"/>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4" name="Freeform 174"/>
            <p:cNvSpPr>
              <a:spLocks/>
            </p:cNvSpPr>
            <p:nvPr/>
          </p:nvSpPr>
          <p:spPr bwMode="auto">
            <a:xfrm>
              <a:off x="6389688" y="5102226"/>
              <a:ext cx="55563" cy="41275"/>
            </a:xfrm>
            <a:custGeom>
              <a:avLst/>
              <a:gdLst/>
              <a:ahLst/>
              <a:cxnLst>
                <a:cxn ang="0">
                  <a:pos x="0" y="1"/>
                </a:cxn>
                <a:cxn ang="0">
                  <a:pos x="0" y="0"/>
                </a:cxn>
                <a:cxn ang="0">
                  <a:pos x="0" y="0"/>
                </a:cxn>
                <a:cxn ang="0">
                  <a:pos x="0" y="0"/>
                </a:cxn>
                <a:cxn ang="0">
                  <a:pos x="3" y="0"/>
                </a:cxn>
                <a:cxn ang="0">
                  <a:pos x="3" y="0"/>
                </a:cxn>
                <a:cxn ang="0">
                  <a:pos x="8" y="0"/>
                </a:cxn>
                <a:cxn ang="0">
                  <a:pos x="10" y="0"/>
                </a:cxn>
                <a:cxn ang="0">
                  <a:pos x="15" y="0"/>
                </a:cxn>
                <a:cxn ang="0">
                  <a:pos x="15" y="0"/>
                </a:cxn>
                <a:cxn ang="0">
                  <a:pos x="20" y="0"/>
                </a:cxn>
                <a:cxn ang="0">
                  <a:pos x="20" y="0"/>
                </a:cxn>
                <a:cxn ang="0">
                  <a:pos x="25" y="1"/>
                </a:cxn>
                <a:cxn ang="0">
                  <a:pos x="25" y="1"/>
                </a:cxn>
                <a:cxn ang="0">
                  <a:pos x="30" y="4"/>
                </a:cxn>
                <a:cxn ang="0">
                  <a:pos x="30" y="6"/>
                </a:cxn>
                <a:cxn ang="0">
                  <a:pos x="35" y="11"/>
                </a:cxn>
                <a:cxn ang="0">
                  <a:pos x="33" y="11"/>
                </a:cxn>
                <a:cxn ang="0">
                  <a:pos x="33" y="11"/>
                </a:cxn>
                <a:cxn ang="0">
                  <a:pos x="33" y="11"/>
                </a:cxn>
                <a:cxn ang="0">
                  <a:pos x="33" y="13"/>
                </a:cxn>
                <a:cxn ang="0">
                  <a:pos x="33" y="13"/>
                </a:cxn>
                <a:cxn ang="0">
                  <a:pos x="33" y="13"/>
                </a:cxn>
                <a:cxn ang="0">
                  <a:pos x="33" y="13"/>
                </a:cxn>
                <a:cxn ang="0">
                  <a:pos x="33" y="18"/>
                </a:cxn>
                <a:cxn ang="0">
                  <a:pos x="28" y="18"/>
                </a:cxn>
                <a:cxn ang="0">
                  <a:pos x="28" y="18"/>
                </a:cxn>
                <a:cxn ang="0">
                  <a:pos x="26" y="18"/>
                </a:cxn>
                <a:cxn ang="0">
                  <a:pos x="26" y="23"/>
                </a:cxn>
                <a:cxn ang="0">
                  <a:pos x="21" y="23"/>
                </a:cxn>
                <a:cxn ang="0">
                  <a:pos x="20" y="23"/>
                </a:cxn>
                <a:cxn ang="0">
                  <a:pos x="15" y="23"/>
                </a:cxn>
                <a:cxn ang="0">
                  <a:pos x="15" y="26"/>
                </a:cxn>
                <a:cxn ang="0">
                  <a:pos x="0" y="26"/>
                </a:cxn>
                <a:cxn ang="0">
                  <a:pos x="0" y="1"/>
                </a:cxn>
                <a:cxn ang="0">
                  <a:pos x="0" y="1"/>
                </a:cxn>
              </a:cxnLst>
              <a:rect l="0" t="0" r="r" b="b"/>
              <a:pathLst>
                <a:path w="35" h="26">
                  <a:moveTo>
                    <a:pt x="0" y="1"/>
                  </a:moveTo>
                  <a:lnTo>
                    <a:pt x="0" y="0"/>
                  </a:lnTo>
                  <a:lnTo>
                    <a:pt x="0" y="0"/>
                  </a:lnTo>
                  <a:lnTo>
                    <a:pt x="0" y="0"/>
                  </a:lnTo>
                  <a:lnTo>
                    <a:pt x="3" y="0"/>
                  </a:lnTo>
                  <a:lnTo>
                    <a:pt x="3" y="0"/>
                  </a:lnTo>
                  <a:lnTo>
                    <a:pt x="8" y="0"/>
                  </a:lnTo>
                  <a:lnTo>
                    <a:pt x="10" y="0"/>
                  </a:lnTo>
                  <a:lnTo>
                    <a:pt x="15" y="0"/>
                  </a:lnTo>
                  <a:lnTo>
                    <a:pt x="15" y="0"/>
                  </a:lnTo>
                  <a:lnTo>
                    <a:pt x="20" y="0"/>
                  </a:lnTo>
                  <a:lnTo>
                    <a:pt x="20" y="0"/>
                  </a:lnTo>
                  <a:lnTo>
                    <a:pt x="25" y="1"/>
                  </a:lnTo>
                  <a:lnTo>
                    <a:pt x="25" y="1"/>
                  </a:lnTo>
                  <a:lnTo>
                    <a:pt x="30" y="4"/>
                  </a:lnTo>
                  <a:lnTo>
                    <a:pt x="30" y="6"/>
                  </a:lnTo>
                  <a:lnTo>
                    <a:pt x="35" y="11"/>
                  </a:lnTo>
                  <a:lnTo>
                    <a:pt x="33" y="11"/>
                  </a:lnTo>
                  <a:lnTo>
                    <a:pt x="33" y="11"/>
                  </a:lnTo>
                  <a:lnTo>
                    <a:pt x="33" y="11"/>
                  </a:lnTo>
                  <a:lnTo>
                    <a:pt x="33" y="13"/>
                  </a:lnTo>
                  <a:lnTo>
                    <a:pt x="33" y="13"/>
                  </a:lnTo>
                  <a:lnTo>
                    <a:pt x="33" y="13"/>
                  </a:lnTo>
                  <a:lnTo>
                    <a:pt x="33" y="13"/>
                  </a:lnTo>
                  <a:lnTo>
                    <a:pt x="33" y="18"/>
                  </a:lnTo>
                  <a:lnTo>
                    <a:pt x="28" y="18"/>
                  </a:lnTo>
                  <a:lnTo>
                    <a:pt x="28" y="18"/>
                  </a:lnTo>
                  <a:lnTo>
                    <a:pt x="26" y="18"/>
                  </a:lnTo>
                  <a:lnTo>
                    <a:pt x="26" y="23"/>
                  </a:lnTo>
                  <a:lnTo>
                    <a:pt x="21" y="23"/>
                  </a:lnTo>
                  <a:lnTo>
                    <a:pt x="20" y="23"/>
                  </a:lnTo>
                  <a:lnTo>
                    <a:pt x="15" y="23"/>
                  </a:lnTo>
                  <a:lnTo>
                    <a:pt x="15" y="26"/>
                  </a:lnTo>
                  <a:lnTo>
                    <a:pt x="0" y="26"/>
                  </a:lnTo>
                  <a:lnTo>
                    <a:pt x="0" y="1"/>
                  </a:lnTo>
                  <a:lnTo>
                    <a:pt x="0" y="1"/>
                  </a:lnTo>
                  <a:close/>
                </a:path>
              </a:pathLst>
            </a:custGeom>
            <a:solidFill>
              <a:srgbClr val="FF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5" name="Freeform 175"/>
            <p:cNvSpPr>
              <a:spLocks/>
            </p:cNvSpPr>
            <p:nvPr/>
          </p:nvSpPr>
          <p:spPr bwMode="auto">
            <a:xfrm>
              <a:off x="6389688" y="5102226"/>
              <a:ext cx="55563" cy="41275"/>
            </a:xfrm>
            <a:custGeom>
              <a:avLst/>
              <a:gdLst/>
              <a:ahLst/>
              <a:cxnLst>
                <a:cxn ang="0">
                  <a:pos x="0" y="1"/>
                </a:cxn>
                <a:cxn ang="0">
                  <a:pos x="0" y="0"/>
                </a:cxn>
                <a:cxn ang="0">
                  <a:pos x="0" y="0"/>
                </a:cxn>
                <a:cxn ang="0">
                  <a:pos x="0" y="0"/>
                </a:cxn>
                <a:cxn ang="0">
                  <a:pos x="3" y="0"/>
                </a:cxn>
                <a:cxn ang="0">
                  <a:pos x="3" y="0"/>
                </a:cxn>
                <a:cxn ang="0">
                  <a:pos x="8" y="0"/>
                </a:cxn>
                <a:cxn ang="0">
                  <a:pos x="10" y="0"/>
                </a:cxn>
                <a:cxn ang="0">
                  <a:pos x="15" y="0"/>
                </a:cxn>
                <a:cxn ang="0">
                  <a:pos x="15" y="0"/>
                </a:cxn>
                <a:cxn ang="0">
                  <a:pos x="20" y="0"/>
                </a:cxn>
                <a:cxn ang="0">
                  <a:pos x="20" y="0"/>
                </a:cxn>
                <a:cxn ang="0">
                  <a:pos x="25" y="1"/>
                </a:cxn>
                <a:cxn ang="0">
                  <a:pos x="25" y="1"/>
                </a:cxn>
                <a:cxn ang="0">
                  <a:pos x="30" y="4"/>
                </a:cxn>
                <a:cxn ang="0">
                  <a:pos x="30" y="6"/>
                </a:cxn>
                <a:cxn ang="0">
                  <a:pos x="35" y="11"/>
                </a:cxn>
                <a:cxn ang="0">
                  <a:pos x="33" y="11"/>
                </a:cxn>
                <a:cxn ang="0">
                  <a:pos x="33" y="11"/>
                </a:cxn>
                <a:cxn ang="0">
                  <a:pos x="33" y="11"/>
                </a:cxn>
                <a:cxn ang="0">
                  <a:pos x="33" y="13"/>
                </a:cxn>
                <a:cxn ang="0">
                  <a:pos x="33" y="13"/>
                </a:cxn>
                <a:cxn ang="0">
                  <a:pos x="33" y="13"/>
                </a:cxn>
                <a:cxn ang="0">
                  <a:pos x="33" y="13"/>
                </a:cxn>
                <a:cxn ang="0">
                  <a:pos x="33" y="18"/>
                </a:cxn>
                <a:cxn ang="0">
                  <a:pos x="28" y="18"/>
                </a:cxn>
                <a:cxn ang="0">
                  <a:pos x="28" y="18"/>
                </a:cxn>
                <a:cxn ang="0">
                  <a:pos x="26" y="18"/>
                </a:cxn>
                <a:cxn ang="0">
                  <a:pos x="26" y="23"/>
                </a:cxn>
                <a:cxn ang="0">
                  <a:pos x="21" y="23"/>
                </a:cxn>
                <a:cxn ang="0">
                  <a:pos x="20" y="23"/>
                </a:cxn>
                <a:cxn ang="0">
                  <a:pos x="15" y="23"/>
                </a:cxn>
                <a:cxn ang="0">
                  <a:pos x="15" y="26"/>
                </a:cxn>
                <a:cxn ang="0">
                  <a:pos x="0" y="26"/>
                </a:cxn>
                <a:cxn ang="0">
                  <a:pos x="0" y="1"/>
                </a:cxn>
                <a:cxn ang="0">
                  <a:pos x="0" y="1"/>
                </a:cxn>
              </a:cxnLst>
              <a:rect l="0" t="0" r="r" b="b"/>
              <a:pathLst>
                <a:path w="35" h="26">
                  <a:moveTo>
                    <a:pt x="0" y="1"/>
                  </a:moveTo>
                  <a:lnTo>
                    <a:pt x="0" y="0"/>
                  </a:lnTo>
                  <a:lnTo>
                    <a:pt x="0" y="0"/>
                  </a:lnTo>
                  <a:lnTo>
                    <a:pt x="0" y="0"/>
                  </a:lnTo>
                  <a:lnTo>
                    <a:pt x="3" y="0"/>
                  </a:lnTo>
                  <a:lnTo>
                    <a:pt x="3" y="0"/>
                  </a:lnTo>
                  <a:lnTo>
                    <a:pt x="8" y="0"/>
                  </a:lnTo>
                  <a:lnTo>
                    <a:pt x="10" y="0"/>
                  </a:lnTo>
                  <a:lnTo>
                    <a:pt x="15" y="0"/>
                  </a:lnTo>
                  <a:lnTo>
                    <a:pt x="15" y="0"/>
                  </a:lnTo>
                  <a:lnTo>
                    <a:pt x="20" y="0"/>
                  </a:lnTo>
                  <a:lnTo>
                    <a:pt x="20" y="0"/>
                  </a:lnTo>
                  <a:lnTo>
                    <a:pt x="25" y="1"/>
                  </a:lnTo>
                  <a:lnTo>
                    <a:pt x="25" y="1"/>
                  </a:lnTo>
                  <a:lnTo>
                    <a:pt x="30" y="4"/>
                  </a:lnTo>
                  <a:lnTo>
                    <a:pt x="30" y="6"/>
                  </a:lnTo>
                  <a:lnTo>
                    <a:pt x="35" y="11"/>
                  </a:lnTo>
                  <a:lnTo>
                    <a:pt x="33" y="11"/>
                  </a:lnTo>
                  <a:lnTo>
                    <a:pt x="33" y="11"/>
                  </a:lnTo>
                  <a:lnTo>
                    <a:pt x="33" y="11"/>
                  </a:lnTo>
                  <a:lnTo>
                    <a:pt x="33" y="13"/>
                  </a:lnTo>
                  <a:lnTo>
                    <a:pt x="33" y="13"/>
                  </a:lnTo>
                  <a:lnTo>
                    <a:pt x="33" y="13"/>
                  </a:lnTo>
                  <a:lnTo>
                    <a:pt x="33" y="13"/>
                  </a:lnTo>
                  <a:lnTo>
                    <a:pt x="33" y="18"/>
                  </a:lnTo>
                  <a:lnTo>
                    <a:pt x="28" y="18"/>
                  </a:lnTo>
                  <a:lnTo>
                    <a:pt x="28" y="18"/>
                  </a:lnTo>
                  <a:lnTo>
                    <a:pt x="26" y="18"/>
                  </a:lnTo>
                  <a:lnTo>
                    <a:pt x="26" y="23"/>
                  </a:lnTo>
                  <a:lnTo>
                    <a:pt x="21" y="23"/>
                  </a:lnTo>
                  <a:lnTo>
                    <a:pt x="20" y="23"/>
                  </a:lnTo>
                  <a:lnTo>
                    <a:pt x="15" y="23"/>
                  </a:lnTo>
                  <a:lnTo>
                    <a:pt x="15" y="26"/>
                  </a:lnTo>
                  <a:lnTo>
                    <a:pt x="0" y="26"/>
                  </a:lnTo>
                  <a:lnTo>
                    <a:pt x="0" y="1"/>
                  </a:lnTo>
                  <a:lnTo>
                    <a:pt x="0" y="1"/>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6" name="Freeform 176"/>
            <p:cNvSpPr>
              <a:spLocks/>
            </p:cNvSpPr>
            <p:nvPr/>
          </p:nvSpPr>
          <p:spPr bwMode="auto">
            <a:xfrm>
              <a:off x="5521325" y="4090988"/>
              <a:ext cx="322263" cy="690563"/>
            </a:xfrm>
            <a:custGeom>
              <a:avLst/>
              <a:gdLst/>
              <a:ahLst/>
              <a:cxnLst>
                <a:cxn ang="0">
                  <a:pos x="114" y="430"/>
                </a:cxn>
                <a:cxn ang="0">
                  <a:pos x="118" y="396"/>
                </a:cxn>
                <a:cxn ang="0">
                  <a:pos x="127" y="340"/>
                </a:cxn>
                <a:cxn ang="0">
                  <a:pos x="137" y="269"/>
                </a:cxn>
                <a:cxn ang="0">
                  <a:pos x="152" y="196"/>
                </a:cxn>
                <a:cxn ang="0">
                  <a:pos x="165" y="120"/>
                </a:cxn>
                <a:cxn ang="0">
                  <a:pos x="180" y="56"/>
                </a:cxn>
                <a:cxn ang="0">
                  <a:pos x="193" y="10"/>
                </a:cxn>
                <a:cxn ang="0">
                  <a:pos x="200" y="0"/>
                </a:cxn>
                <a:cxn ang="0">
                  <a:pos x="188" y="7"/>
                </a:cxn>
                <a:cxn ang="0">
                  <a:pos x="168" y="17"/>
                </a:cxn>
                <a:cxn ang="0">
                  <a:pos x="142" y="32"/>
                </a:cxn>
                <a:cxn ang="0">
                  <a:pos x="113" y="46"/>
                </a:cxn>
                <a:cxn ang="0">
                  <a:pos x="80" y="58"/>
                </a:cxn>
                <a:cxn ang="0">
                  <a:pos x="45" y="64"/>
                </a:cxn>
                <a:cxn ang="0">
                  <a:pos x="14" y="66"/>
                </a:cxn>
                <a:cxn ang="0">
                  <a:pos x="0" y="66"/>
                </a:cxn>
                <a:cxn ang="0">
                  <a:pos x="0" y="81"/>
                </a:cxn>
                <a:cxn ang="0">
                  <a:pos x="0" y="107"/>
                </a:cxn>
                <a:cxn ang="0">
                  <a:pos x="6" y="148"/>
                </a:cxn>
                <a:cxn ang="0">
                  <a:pos x="16" y="197"/>
                </a:cxn>
                <a:cxn ang="0">
                  <a:pos x="29" y="253"/>
                </a:cxn>
                <a:cxn ang="0">
                  <a:pos x="49" y="315"/>
                </a:cxn>
                <a:cxn ang="0">
                  <a:pos x="80" y="384"/>
                </a:cxn>
                <a:cxn ang="0">
                  <a:pos x="100" y="419"/>
                </a:cxn>
                <a:cxn ang="0">
                  <a:pos x="100" y="419"/>
                </a:cxn>
                <a:cxn ang="0">
                  <a:pos x="100" y="419"/>
                </a:cxn>
                <a:cxn ang="0">
                  <a:pos x="100" y="419"/>
                </a:cxn>
                <a:cxn ang="0">
                  <a:pos x="101" y="423"/>
                </a:cxn>
                <a:cxn ang="0">
                  <a:pos x="101" y="423"/>
                </a:cxn>
                <a:cxn ang="0">
                  <a:pos x="106" y="428"/>
                </a:cxn>
                <a:cxn ang="0">
                  <a:pos x="109" y="430"/>
                </a:cxn>
                <a:cxn ang="0">
                  <a:pos x="114" y="435"/>
                </a:cxn>
              </a:cxnLst>
              <a:rect l="0" t="0" r="r" b="b"/>
              <a:pathLst>
                <a:path w="203" h="435">
                  <a:moveTo>
                    <a:pt x="114" y="435"/>
                  </a:moveTo>
                  <a:lnTo>
                    <a:pt x="114" y="430"/>
                  </a:lnTo>
                  <a:lnTo>
                    <a:pt x="116" y="417"/>
                  </a:lnTo>
                  <a:lnTo>
                    <a:pt x="118" y="396"/>
                  </a:lnTo>
                  <a:lnTo>
                    <a:pt x="122" y="373"/>
                  </a:lnTo>
                  <a:lnTo>
                    <a:pt x="127" y="340"/>
                  </a:lnTo>
                  <a:lnTo>
                    <a:pt x="132" y="307"/>
                  </a:lnTo>
                  <a:lnTo>
                    <a:pt x="137" y="269"/>
                  </a:lnTo>
                  <a:lnTo>
                    <a:pt x="147" y="235"/>
                  </a:lnTo>
                  <a:lnTo>
                    <a:pt x="152" y="196"/>
                  </a:lnTo>
                  <a:lnTo>
                    <a:pt x="160" y="158"/>
                  </a:lnTo>
                  <a:lnTo>
                    <a:pt x="165" y="120"/>
                  </a:lnTo>
                  <a:lnTo>
                    <a:pt x="175" y="87"/>
                  </a:lnTo>
                  <a:lnTo>
                    <a:pt x="180" y="56"/>
                  </a:lnTo>
                  <a:lnTo>
                    <a:pt x="188" y="32"/>
                  </a:lnTo>
                  <a:lnTo>
                    <a:pt x="193" y="10"/>
                  </a:lnTo>
                  <a:lnTo>
                    <a:pt x="203" y="0"/>
                  </a:lnTo>
                  <a:lnTo>
                    <a:pt x="200" y="0"/>
                  </a:lnTo>
                  <a:lnTo>
                    <a:pt x="196" y="2"/>
                  </a:lnTo>
                  <a:lnTo>
                    <a:pt x="188" y="7"/>
                  </a:lnTo>
                  <a:lnTo>
                    <a:pt x="181" y="12"/>
                  </a:lnTo>
                  <a:lnTo>
                    <a:pt x="168" y="17"/>
                  </a:lnTo>
                  <a:lnTo>
                    <a:pt x="157" y="25"/>
                  </a:lnTo>
                  <a:lnTo>
                    <a:pt x="142" y="32"/>
                  </a:lnTo>
                  <a:lnTo>
                    <a:pt x="131" y="41"/>
                  </a:lnTo>
                  <a:lnTo>
                    <a:pt x="113" y="46"/>
                  </a:lnTo>
                  <a:lnTo>
                    <a:pt x="98" y="53"/>
                  </a:lnTo>
                  <a:lnTo>
                    <a:pt x="80" y="58"/>
                  </a:lnTo>
                  <a:lnTo>
                    <a:pt x="65" y="64"/>
                  </a:lnTo>
                  <a:lnTo>
                    <a:pt x="45" y="64"/>
                  </a:lnTo>
                  <a:lnTo>
                    <a:pt x="31" y="68"/>
                  </a:lnTo>
                  <a:lnTo>
                    <a:pt x="14" y="66"/>
                  </a:lnTo>
                  <a:lnTo>
                    <a:pt x="0" y="66"/>
                  </a:lnTo>
                  <a:lnTo>
                    <a:pt x="0" y="66"/>
                  </a:lnTo>
                  <a:lnTo>
                    <a:pt x="0" y="73"/>
                  </a:lnTo>
                  <a:lnTo>
                    <a:pt x="0" y="81"/>
                  </a:lnTo>
                  <a:lnTo>
                    <a:pt x="0" y="94"/>
                  </a:lnTo>
                  <a:lnTo>
                    <a:pt x="0" y="107"/>
                  </a:lnTo>
                  <a:lnTo>
                    <a:pt x="3" y="127"/>
                  </a:lnTo>
                  <a:lnTo>
                    <a:pt x="6" y="148"/>
                  </a:lnTo>
                  <a:lnTo>
                    <a:pt x="11" y="173"/>
                  </a:lnTo>
                  <a:lnTo>
                    <a:pt x="16" y="197"/>
                  </a:lnTo>
                  <a:lnTo>
                    <a:pt x="21" y="223"/>
                  </a:lnTo>
                  <a:lnTo>
                    <a:pt x="29" y="253"/>
                  </a:lnTo>
                  <a:lnTo>
                    <a:pt x="39" y="284"/>
                  </a:lnTo>
                  <a:lnTo>
                    <a:pt x="49" y="315"/>
                  </a:lnTo>
                  <a:lnTo>
                    <a:pt x="63" y="350"/>
                  </a:lnTo>
                  <a:lnTo>
                    <a:pt x="80" y="384"/>
                  </a:lnTo>
                  <a:lnTo>
                    <a:pt x="100" y="419"/>
                  </a:lnTo>
                  <a:lnTo>
                    <a:pt x="100" y="419"/>
                  </a:lnTo>
                  <a:lnTo>
                    <a:pt x="100" y="419"/>
                  </a:lnTo>
                  <a:lnTo>
                    <a:pt x="100" y="419"/>
                  </a:lnTo>
                  <a:lnTo>
                    <a:pt x="100" y="419"/>
                  </a:lnTo>
                  <a:lnTo>
                    <a:pt x="100" y="419"/>
                  </a:lnTo>
                  <a:lnTo>
                    <a:pt x="100" y="419"/>
                  </a:lnTo>
                  <a:lnTo>
                    <a:pt x="100" y="419"/>
                  </a:lnTo>
                  <a:lnTo>
                    <a:pt x="101" y="423"/>
                  </a:lnTo>
                  <a:lnTo>
                    <a:pt x="101" y="423"/>
                  </a:lnTo>
                  <a:lnTo>
                    <a:pt x="101" y="423"/>
                  </a:lnTo>
                  <a:lnTo>
                    <a:pt x="101" y="423"/>
                  </a:lnTo>
                  <a:lnTo>
                    <a:pt x="106" y="428"/>
                  </a:lnTo>
                  <a:lnTo>
                    <a:pt x="106" y="428"/>
                  </a:lnTo>
                  <a:lnTo>
                    <a:pt x="109" y="430"/>
                  </a:lnTo>
                  <a:lnTo>
                    <a:pt x="109" y="430"/>
                  </a:lnTo>
                  <a:lnTo>
                    <a:pt x="114" y="435"/>
                  </a:lnTo>
                  <a:lnTo>
                    <a:pt x="114" y="435"/>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7" name="Freeform 177"/>
            <p:cNvSpPr>
              <a:spLocks/>
            </p:cNvSpPr>
            <p:nvPr/>
          </p:nvSpPr>
          <p:spPr bwMode="auto">
            <a:xfrm>
              <a:off x="5521325" y="4090988"/>
              <a:ext cx="322263" cy="690563"/>
            </a:xfrm>
            <a:custGeom>
              <a:avLst/>
              <a:gdLst/>
              <a:ahLst/>
              <a:cxnLst>
                <a:cxn ang="0">
                  <a:pos x="114" y="430"/>
                </a:cxn>
                <a:cxn ang="0">
                  <a:pos x="118" y="396"/>
                </a:cxn>
                <a:cxn ang="0">
                  <a:pos x="127" y="340"/>
                </a:cxn>
                <a:cxn ang="0">
                  <a:pos x="137" y="269"/>
                </a:cxn>
                <a:cxn ang="0">
                  <a:pos x="152" y="196"/>
                </a:cxn>
                <a:cxn ang="0">
                  <a:pos x="165" y="120"/>
                </a:cxn>
                <a:cxn ang="0">
                  <a:pos x="180" y="56"/>
                </a:cxn>
                <a:cxn ang="0">
                  <a:pos x="193" y="10"/>
                </a:cxn>
                <a:cxn ang="0">
                  <a:pos x="200" y="0"/>
                </a:cxn>
                <a:cxn ang="0">
                  <a:pos x="188" y="7"/>
                </a:cxn>
                <a:cxn ang="0">
                  <a:pos x="168" y="17"/>
                </a:cxn>
                <a:cxn ang="0">
                  <a:pos x="142" y="32"/>
                </a:cxn>
                <a:cxn ang="0">
                  <a:pos x="113" y="46"/>
                </a:cxn>
                <a:cxn ang="0">
                  <a:pos x="80" y="58"/>
                </a:cxn>
                <a:cxn ang="0">
                  <a:pos x="45" y="64"/>
                </a:cxn>
                <a:cxn ang="0">
                  <a:pos x="14" y="66"/>
                </a:cxn>
                <a:cxn ang="0">
                  <a:pos x="0" y="66"/>
                </a:cxn>
                <a:cxn ang="0">
                  <a:pos x="0" y="81"/>
                </a:cxn>
                <a:cxn ang="0">
                  <a:pos x="0" y="107"/>
                </a:cxn>
                <a:cxn ang="0">
                  <a:pos x="6" y="148"/>
                </a:cxn>
                <a:cxn ang="0">
                  <a:pos x="16" y="197"/>
                </a:cxn>
                <a:cxn ang="0">
                  <a:pos x="29" y="253"/>
                </a:cxn>
                <a:cxn ang="0">
                  <a:pos x="49" y="315"/>
                </a:cxn>
                <a:cxn ang="0">
                  <a:pos x="80" y="384"/>
                </a:cxn>
                <a:cxn ang="0">
                  <a:pos x="100" y="419"/>
                </a:cxn>
                <a:cxn ang="0">
                  <a:pos x="100" y="419"/>
                </a:cxn>
                <a:cxn ang="0">
                  <a:pos x="100" y="419"/>
                </a:cxn>
                <a:cxn ang="0">
                  <a:pos x="100" y="419"/>
                </a:cxn>
                <a:cxn ang="0">
                  <a:pos x="101" y="423"/>
                </a:cxn>
                <a:cxn ang="0">
                  <a:pos x="101" y="423"/>
                </a:cxn>
                <a:cxn ang="0">
                  <a:pos x="106" y="428"/>
                </a:cxn>
                <a:cxn ang="0">
                  <a:pos x="109" y="430"/>
                </a:cxn>
                <a:cxn ang="0">
                  <a:pos x="114" y="435"/>
                </a:cxn>
              </a:cxnLst>
              <a:rect l="0" t="0" r="r" b="b"/>
              <a:pathLst>
                <a:path w="203" h="435">
                  <a:moveTo>
                    <a:pt x="114" y="435"/>
                  </a:moveTo>
                  <a:lnTo>
                    <a:pt x="114" y="430"/>
                  </a:lnTo>
                  <a:lnTo>
                    <a:pt x="116" y="417"/>
                  </a:lnTo>
                  <a:lnTo>
                    <a:pt x="118" y="396"/>
                  </a:lnTo>
                  <a:lnTo>
                    <a:pt x="122" y="373"/>
                  </a:lnTo>
                  <a:lnTo>
                    <a:pt x="127" y="340"/>
                  </a:lnTo>
                  <a:lnTo>
                    <a:pt x="132" y="307"/>
                  </a:lnTo>
                  <a:lnTo>
                    <a:pt x="137" y="269"/>
                  </a:lnTo>
                  <a:lnTo>
                    <a:pt x="147" y="235"/>
                  </a:lnTo>
                  <a:lnTo>
                    <a:pt x="152" y="196"/>
                  </a:lnTo>
                  <a:lnTo>
                    <a:pt x="160" y="158"/>
                  </a:lnTo>
                  <a:lnTo>
                    <a:pt x="165" y="120"/>
                  </a:lnTo>
                  <a:lnTo>
                    <a:pt x="175" y="87"/>
                  </a:lnTo>
                  <a:lnTo>
                    <a:pt x="180" y="56"/>
                  </a:lnTo>
                  <a:lnTo>
                    <a:pt x="188" y="32"/>
                  </a:lnTo>
                  <a:lnTo>
                    <a:pt x="193" y="10"/>
                  </a:lnTo>
                  <a:lnTo>
                    <a:pt x="203" y="0"/>
                  </a:lnTo>
                  <a:lnTo>
                    <a:pt x="200" y="0"/>
                  </a:lnTo>
                  <a:lnTo>
                    <a:pt x="196" y="2"/>
                  </a:lnTo>
                  <a:lnTo>
                    <a:pt x="188" y="7"/>
                  </a:lnTo>
                  <a:lnTo>
                    <a:pt x="181" y="12"/>
                  </a:lnTo>
                  <a:lnTo>
                    <a:pt x="168" y="17"/>
                  </a:lnTo>
                  <a:lnTo>
                    <a:pt x="157" y="25"/>
                  </a:lnTo>
                  <a:lnTo>
                    <a:pt x="142" y="32"/>
                  </a:lnTo>
                  <a:lnTo>
                    <a:pt x="131" y="41"/>
                  </a:lnTo>
                  <a:lnTo>
                    <a:pt x="113" y="46"/>
                  </a:lnTo>
                  <a:lnTo>
                    <a:pt x="98" y="53"/>
                  </a:lnTo>
                  <a:lnTo>
                    <a:pt x="80" y="58"/>
                  </a:lnTo>
                  <a:lnTo>
                    <a:pt x="65" y="64"/>
                  </a:lnTo>
                  <a:lnTo>
                    <a:pt x="45" y="64"/>
                  </a:lnTo>
                  <a:lnTo>
                    <a:pt x="31" y="68"/>
                  </a:lnTo>
                  <a:lnTo>
                    <a:pt x="14" y="66"/>
                  </a:lnTo>
                  <a:lnTo>
                    <a:pt x="0" y="66"/>
                  </a:lnTo>
                  <a:lnTo>
                    <a:pt x="0" y="66"/>
                  </a:lnTo>
                  <a:lnTo>
                    <a:pt x="0" y="73"/>
                  </a:lnTo>
                  <a:lnTo>
                    <a:pt x="0" y="81"/>
                  </a:lnTo>
                  <a:lnTo>
                    <a:pt x="0" y="94"/>
                  </a:lnTo>
                  <a:lnTo>
                    <a:pt x="0" y="107"/>
                  </a:lnTo>
                  <a:lnTo>
                    <a:pt x="3" y="127"/>
                  </a:lnTo>
                  <a:lnTo>
                    <a:pt x="6" y="148"/>
                  </a:lnTo>
                  <a:lnTo>
                    <a:pt x="11" y="173"/>
                  </a:lnTo>
                  <a:lnTo>
                    <a:pt x="16" y="197"/>
                  </a:lnTo>
                  <a:lnTo>
                    <a:pt x="21" y="223"/>
                  </a:lnTo>
                  <a:lnTo>
                    <a:pt x="29" y="253"/>
                  </a:lnTo>
                  <a:lnTo>
                    <a:pt x="39" y="284"/>
                  </a:lnTo>
                  <a:lnTo>
                    <a:pt x="49" y="315"/>
                  </a:lnTo>
                  <a:lnTo>
                    <a:pt x="63" y="350"/>
                  </a:lnTo>
                  <a:lnTo>
                    <a:pt x="80" y="384"/>
                  </a:lnTo>
                  <a:lnTo>
                    <a:pt x="100" y="419"/>
                  </a:lnTo>
                  <a:lnTo>
                    <a:pt x="100" y="419"/>
                  </a:lnTo>
                  <a:lnTo>
                    <a:pt x="100" y="419"/>
                  </a:lnTo>
                  <a:lnTo>
                    <a:pt x="100" y="419"/>
                  </a:lnTo>
                  <a:lnTo>
                    <a:pt x="100" y="419"/>
                  </a:lnTo>
                  <a:lnTo>
                    <a:pt x="100" y="419"/>
                  </a:lnTo>
                  <a:lnTo>
                    <a:pt x="100" y="419"/>
                  </a:lnTo>
                  <a:lnTo>
                    <a:pt x="100" y="419"/>
                  </a:lnTo>
                  <a:lnTo>
                    <a:pt x="101" y="423"/>
                  </a:lnTo>
                  <a:lnTo>
                    <a:pt x="101" y="423"/>
                  </a:lnTo>
                  <a:lnTo>
                    <a:pt x="101" y="423"/>
                  </a:lnTo>
                  <a:lnTo>
                    <a:pt x="101" y="423"/>
                  </a:lnTo>
                  <a:lnTo>
                    <a:pt x="106" y="428"/>
                  </a:lnTo>
                  <a:lnTo>
                    <a:pt x="106" y="428"/>
                  </a:lnTo>
                  <a:lnTo>
                    <a:pt x="109" y="430"/>
                  </a:lnTo>
                  <a:lnTo>
                    <a:pt x="109" y="430"/>
                  </a:lnTo>
                  <a:lnTo>
                    <a:pt x="114" y="435"/>
                  </a:lnTo>
                  <a:lnTo>
                    <a:pt x="114" y="435"/>
                  </a:lnTo>
                </a:path>
              </a:pathLst>
            </a:custGeom>
            <a:no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8" name="Freeform 178"/>
            <p:cNvSpPr>
              <a:spLocks/>
            </p:cNvSpPr>
            <p:nvPr/>
          </p:nvSpPr>
          <p:spPr bwMode="auto">
            <a:xfrm>
              <a:off x="5600700" y="4351338"/>
              <a:ext cx="133350" cy="430213"/>
            </a:xfrm>
            <a:custGeom>
              <a:avLst/>
              <a:gdLst/>
              <a:ahLst/>
              <a:cxnLst>
                <a:cxn ang="0">
                  <a:pos x="13" y="2"/>
                </a:cxn>
                <a:cxn ang="0">
                  <a:pos x="13" y="2"/>
                </a:cxn>
                <a:cxn ang="0">
                  <a:pos x="13" y="0"/>
                </a:cxn>
                <a:cxn ang="0">
                  <a:pos x="13" y="0"/>
                </a:cxn>
                <a:cxn ang="0">
                  <a:pos x="15" y="0"/>
                </a:cxn>
                <a:cxn ang="0">
                  <a:pos x="15" y="0"/>
                </a:cxn>
                <a:cxn ang="0">
                  <a:pos x="18" y="0"/>
                </a:cxn>
                <a:cxn ang="0">
                  <a:pos x="23" y="0"/>
                </a:cxn>
                <a:cxn ang="0">
                  <a:pos x="28" y="5"/>
                </a:cxn>
                <a:cxn ang="0">
                  <a:pos x="28" y="14"/>
                </a:cxn>
                <a:cxn ang="0">
                  <a:pos x="33" y="28"/>
                </a:cxn>
                <a:cxn ang="0">
                  <a:pos x="43" y="48"/>
                </a:cxn>
                <a:cxn ang="0">
                  <a:pos x="51" y="73"/>
                </a:cxn>
                <a:cxn ang="0">
                  <a:pos x="61" y="96"/>
                </a:cxn>
                <a:cxn ang="0">
                  <a:pos x="69" y="120"/>
                </a:cxn>
                <a:cxn ang="0">
                  <a:pos x="79" y="141"/>
                </a:cxn>
                <a:cxn ang="0">
                  <a:pos x="81" y="151"/>
                </a:cxn>
                <a:cxn ang="0">
                  <a:pos x="79" y="159"/>
                </a:cxn>
                <a:cxn ang="0">
                  <a:pos x="74" y="174"/>
                </a:cxn>
                <a:cxn ang="0">
                  <a:pos x="74" y="194"/>
                </a:cxn>
                <a:cxn ang="0">
                  <a:pos x="69" y="215"/>
                </a:cxn>
                <a:cxn ang="0">
                  <a:pos x="68" y="235"/>
                </a:cxn>
                <a:cxn ang="0">
                  <a:pos x="64" y="251"/>
                </a:cxn>
                <a:cxn ang="0">
                  <a:pos x="64" y="266"/>
                </a:cxn>
                <a:cxn ang="0">
                  <a:pos x="61" y="269"/>
                </a:cxn>
                <a:cxn ang="0">
                  <a:pos x="59" y="269"/>
                </a:cxn>
                <a:cxn ang="0">
                  <a:pos x="54" y="264"/>
                </a:cxn>
                <a:cxn ang="0">
                  <a:pos x="48" y="259"/>
                </a:cxn>
                <a:cxn ang="0">
                  <a:pos x="43" y="251"/>
                </a:cxn>
                <a:cxn ang="0">
                  <a:pos x="33" y="238"/>
                </a:cxn>
                <a:cxn ang="0">
                  <a:pos x="27" y="218"/>
                </a:cxn>
                <a:cxn ang="0">
                  <a:pos x="17" y="191"/>
                </a:cxn>
                <a:cxn ang="0">
                  <a:pos x="10" y="173"/>
                </a:cxn>
                <a:cxn ang="0">
                  <a:pos x="9" y="161"/>
                </a:cxn>
                <a:cxn ang="0">
                  <a:pos x="4" y="145"/>
                </a:cxn>
                <a:cxn ang="0">
                  <a:pos x="4" y="122"/>
                </a:cxn>
                <a:cxn ang="0">
                  <a:pos x="0" y="97"/>
                </a:cxn>
                <a:cxn ang="0">
                  <a:pos x="0" y="68"/>
                </a:cxn>
                <a:cxn ang="0">
                  <a:pos x="2" y="41"/>
                </a:cxn>
                <a:cxn ang="0">
                  <a:pos x="9" y="15"/>
                </a:cxn>
                <a:cxn ang="0">
                  <a:pos x="13" y="5"/>
                </a:cxn>
              </a:cxnLst>
              <a:rect l="0" t="0" r="r" b="b"/>
              <a:pathLst>
                <a:path w="84" h="271">
                  <a:moveTo>
                    <a:pt x="13" y="5"/>
                  </a:moveTo>
                  <a:lnTo>
                    <a:pt x="13" y="2"/>
                  </a:lnTo>
                  <a:lnTo>
                    <a:pt x="13" y="2"/>
                  </a:lnTo>
                  <a:lnTo>
                    <a:pt x="13" y="2"/>
                  </a:lnTo>
                  <a:lnTo>
                    <a:pt x="13" y="2"/>
                  </a:lnTo>
                  <a:lnTo>
                    <a:pt x="13" y="0"/>
                  </a:lnTo>
                  <a:lnTo>
                    <a:pt x="13" y="0"/>
                  </a:lnTo>
                  <a:lnTo>
                    <a:pt x="13" y="0"/>
                  </a:lnTo>
                  <a:lnTo>
                    <a:pt x="15" y="0"/>
                  </a:lnTo>
                  <a:lnTo>
                    <a:pt x="15" y="0"/>
                  </a:lnTo>
                  <a:lnTo>
                    <a:pt x="15" y="0"/>
                  </a:lnTo>
                  <a:lnTo>
                    <a:pt x="15" y="0"/>
                  </a:lnTo>
                  <a:lnTo>
                    <a:pt x="18" y="0"/>
                  </a:lnTo>
                  <a:lnTo>
                    <a:pt x="18" y="0"/>
                  </a:lnTo>
                  <a:lnTo>
                    <a:pt x="22" y="0"/>
                  </a:lnTo>
                  <a:lnTo>
                    <a:pt x="23" y="0"/>
                  </a:lnTo>
                  <a:lnTo>
                    <a:pt x="28" y="5"/>
                  </a:lnTo>
                  <a:lnTo>
                    <a:pt x="28" y="5"/>
                  </a:lnTo>
                  <a:lnTo>
                    <a:pt x="28" y="9"/>
                  </a:lnTo>
                  <a:lnTo>
                    <a:pt x="28" y="14"/>
                  </a:lnTo>
                  <a:lnTo>
                    <a:pt x="33" y="22"/>
                  </a:lnTo>
                  <a:lnTo>
                    <a:pt x="33" y="28"/>
                  </a:lnTo>
                  <a:lnTo>
                    <a:pt x="38" y="38"/>
                  </a:lnTo>
                  <a:lnTo>
                    <a:pt x="43" y="48"/>
                  </a:lnTo>
                  <a:lnTo>
                    <a:pt x="48" y="63"/>
                  </a:lnTo>
                  <a:lnTo>
                    <a:pt x="51" y="73"/>
                  </a:lnTo>
                  <a:lnTo>
                    <a:pt x="56" y="86"/>
                  </a:lnTo>
                  <a:lnTo>
                    <a:pt x="61" y="96"/>
                  </a:lnTo>
                  <a:lnTo>
                    <a:pt x="66" y="110"/>
                  </a:lnTo>
                  <a:lnTo>
                    <a:pt x="69" y="120"/>
                  </a:lnTo>
                  <a:lnTo>
                    <a:pt x="74" y="132"/>
                  </a:lnTo>
                  <a:lnTo>
                    <a:pt x="79" y="141"/>
                  </a:lnTo>
                  <a:lnTo>
                    <a:pt x="84" y="151"/>
                  </a:lnTo>
                  <a:lnTo>
                    <a:pt x="81" y="151"/>
                  </a:lnTo>
                  <a:lnTo>
                    <a:pt x="81" y="155"/>
                  </a:lnTo>
                  <a:lnTo>
                    <a:pt x="79" y="159"/>
                  </a:lnTo>
                  <a:lnTo>
                    <a:pt x="79" y="168"/>
                  </a:lnTo>
                  <a:lnTo>
                    <a:pt x="74" y="174"/>
                  </a:lnTo>
                  <a:lnTo>
                    <a:pt x="74" y="184"/>
                  </a:lnTo>
                  <a:lnTo>
                    <a:pt x="74" y="194"/>
                  </a:lnTo>
                  <a:lnTo>
                    <a:pt x="74" y="205"/>
                  </a:lnTo>
                  <a:lnTo>
                    <a:pt x="69" y="215"/>
                  </a:lnTo>
                  <a:lnTo>
                    <a:pt x="69" y="225"/>
                  </a:lnTo>
                  <a:lnTo>
                    <a:pt x="68" y="235"/>
                  </a:lnTo>
                  <a:lnTo>
                    <a:pt x="68" y="246"/>
                  </a:lnTo>
                  <a:lnTo>
                    <a:pt x="64" y="251"/>
                  </a:lnTo>
                  <a:lnTo>
                    <a:pt x="64" y="261"/>
                  </a:lnTo>
                  <a:lnTo>
                    <a:pt x="64" y="266"/>
                  </a:lnTo>
                  <a:lnTo>
                    <a:pt x="64" y="271"/>
                  </a:lnTo>
                  <a:lnTo>
                    <a:pt x="61" y="269"/>
                  </a:lnTo>
                  <a:lnTo>
                    <a:pt x="61" y="269"/>
                  </a:lnTo>
                  <a:lnTo>
                    <a:pt x="59" y="269"/>
                  </a:lnTo>
                  <a:lnTo>
                    <a:pt x="59" y="269"/>
                  </a:lnTo>
                  <a:lnTo>
                    <a:pt x="54" y="264"/>
                  </a:lnTo>
                  <a:lnTo>
                    <a:pt x="53" y="264"/>
                  </a:lnTo>
                  <a:lnTo>
                    <a:pt x="48" y="259"/>
                  </a:lnTo>
                  <a:lnTo>
                    <a:pt x="48" y="259"/>
                  </a:lnTo>
                  <a:lnTo>
                    <a:pt x="43" y="251"/>
                  </a:lnTo>
                  <a:lnTo>
                    <a:pt x="38" y="246"/>
                  </a:lnTo>
                  <a:lnTo>
                    <a:pt x="33" y="238"/>
                  </a:lnTo>
                  <a:lnTo>
                    <a:pt x="31" y="232"/>
                  </a:lnTo>
                  <a:lnTo>
                    <a:pt x="27" y="218"/>
                  </a:lnTo>
                  <a:lnTo>
                    <a:pt x="22" y="207"/>
                  </a:lnTo>
                  <a:lnTo>
                    <a:pt x="17" y="191"/>
                  </a:lnTo>
                  <a:lnTo>
                    <a:pt x="13" y="176"/>
                  </a:lnTo>
                  <a:lnTo>
                    <a:pt x="10" y="173"/>
                  </a:lnTo>
                  <a:lnTo>
                    <a:pt x="10" y="169"/>
                  </a:lnTo>
                  <a:lnTo>
                    <a:pt x="9" y="161"/>
                  </a:lnTo>
                  <a:lnTo>
                    <a:pt x="9" y="156"/>
                  </a:lnTo>
                  <a:lnTo>
                    <a:pt x="4" y="145"/>
                  </a:lnTo>
                  <a:lnTo>
                    <a:pt x="4" y="135"/>
                  </a:lnTo>
                  <a:lnTo>
                    <a:pt x="4" y="122"/>
                  </a:lnTo>
                  <a:lnTo>
                    <a:pt x="4" y="112"/>
                  </a:lnTo>
                  <a:lnTo>
                    <a:pt x="0" y="97"/>
                  </a:lnTo>
                  <a:lnTo>
                    <a:pt x="0" y="82"/>
                  </a:lnTo>
                  <a:lnTo>
                    <a:pt x="0" y="68"/>
                  </a:lnTo>
                  <a:lnTo>
                    <a:pt x="2" y="56"/>
                  </a:lnTo>
                  <a:lnTo>
                    <a:pt x="2" y="41"/>
                  </a:lnTo>
                  <a:lnTo>
                    <a:pt x="5" y="28"/>
                  </a:lnTo>
                  <a:lnTo>
                    <a:pt x="9" y="15"/>
                  </a:lnTo>
                  <a:lnTo>
                    <a:pt x="13" y="5"/>
                  </a:lnTo>
                  <a:lnTo>
                    <a:pt x="13" y="5"/>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9" name="Freeform 179"/>
            <p:cNvSpPr>
              <a:spLocks/>
            </p:cNvSpPr>
            <p:nvPr/>
          </p:nvSpPr>
          <p:spPr bwMode="auto">
            <a:xfrm>
              <a:off x="5600700" y="4351338"/>
              <a:ext cx="133350" cy="430213"/>
            </a:xfrm>
            <a:custGeom>
              <a:avLst/>
              <a:gdLst/>
              <a:ahLst/>
              <a:cxnLst>
                <a:cxn ang="0">
                  <a:pos x="13" y="2"/>
                </a:cxn>
                <a:cxn ang="0">
                  <a:pos x="13" y="2"/>
                </a:cxn>
                <a:cxn ang="0">
                  <a:pos x="13" y="0"/>
                </a:cxn>
                <a:cxn ang="0">
                  <a:pos x="13" y="0"/>
                </a:cxn>
                <a:cxn ang="0">
                  <a:pos x="15" y="0"/>
                </a:cxn>
                <a:cxn ang="0">
                  <a:pos x="15" y="0"/>
                </a:cxn>
                <a:cxn ang="0">
                  <a:pos x="18" y="0"/>
                </a:cxn>
                <a:cxn ang="0">
                  <a:pos x="23" y="0"/>
                </a:cxn>
                <a:cxn ang="0">
                  <a:pos x="28" y="5"/>
                </a:cxn>
                <a:cxn ang="0">
                  <a:pos x="28" y="14"/>
                </a:cxn>
                <a:cxn ang="0">
                  <a:pos x="33" y="28"/>
                </a:cxn>
                <a:cxn ang="0">
                  <a:pos x="43" y="48"/>
                </a:cxn>
                <a:cxn ang="0">
                  <a:pos x="51" y="73"/>
                </a:cxn>
                <a:cxn ang="0">
                  <a:pos x="61" y="96"/>
                </a:cxn>
                <a:cxn ang="0">
                  <a:pos x="69" y="120"/>
                </a:cxn>
                <a:cxn ang="0">
                  <a:pos x="79" y="141"/>
                </a:cxn>
                <a:cxn ang="0">
                  <a:pos x="81" y="151"/>
                </a:cxn>
                <a:cxn ang="0">
                  <a:pos x="79" y="159"/>
                </a:cxn>
                <a:cxn ang="0">
                  <a:pos x="74" y="174"/>
                </a:cxn>
                <a:cxn ang="0">
                  <a:pos x="74" y="194"/>
                </a:cxn>
                <a:cxn ang="0">
                  <a:pos x="69" y="215"/>
                </a:cxn>
                <a:cxn ang="0">
                  <a:pos x="68" y="235"/>
                </a:cxn>
                <a:cxn ang="0">
                  <a:pos x="64" y="251"/>
                </a:cxn>
                <a:cxn ang="0">
                  <a:pos x="64" y="266"/>
                </a:cxn>
                <a:cxn ang="0">
                  <a:pos x="61" y="269"/>
                </a:cxn>
                <a:cxn ang="0">
                  <a:pos x="59" y="269"/>
                </a:cxn>
                <a:cxn ang="0">
                  <a:pos x="54" y="264"/>
                </a:cxn>
                <a:cxn ang="0">
                  <a:pos x="48" y="259"/>
                </a:cxn>
                <a:cxn ang="0">
                  <a:pos x="43" y="251"/>
                </a:cxn>
                <a:cxn ang="0">
                  <a:pos x="33" y="238"/>
                </a:cxn>
                <a:cxn ang="0">
                  <a:pos x="27" y="218"/>
                </a:cxn>
                <a:cxn ang="0">
                  <a:pos x="17" y="191"/>
                </a:cxn>
                <a:cxn ang="0">
                  <a:pos x="10" y="173"/>
                </a:cxn>
                <a:cxn ang="0">
                  <a:pos x="9" y="161"/>
                </a:cxn>
                <a:cxn ang="0">
                  <a:pos x="4" y="145"/>
                </a:cxn>
                <a:cxn ang="0">
                  <a:pos x="4" y="122"/>
                </a:cxn>
                <a:cxn ang="0">
                  <a:pos x="0" y="97"/>
                </a:cxn>
                <a:cxn ang="0">
                  <a:pos x="0" y="68"/>
                </a:cxn>
                <a:cxn ang="0">
                  <a:pos x="2" y="41"/>
                </a:cxn>
                <a:cxn ang="0">
                  <a:pos x="9" y="15"/>
                </a:cxn>
                <a:cxn ang="0">
                  <a:pos x="13" y="5"/>
                </a:cxn>
              </a:cxnLst>
              <a:rect l="0" t="0" r="r" b="b"/>
              <a:pathLst>
                <a:path w="84" h="271">
                  <a:moveTo>
                    <a:pt x="13" y="5"/>
                  </a:moveTo>
                  <a:lnTo>
                    <a:pt x="13" y="2"/>
                  </a:lnTo>
                  <a:lnTo>
                    <a:pt x="13" y="2"/>
                  </a:lnTo>
                  <a:lnTo>
                    <a:pt x="13" y="2"/>
                  </a:lnTo>
                  <a:lnTo>
                    <a:pt x="13" y="2"/>
                  </a:lnTo>
                  <a:lnTo>
                    <a:pt x="13" y="0"/>
                  </a:lnTo>
                  <a:lnTo>
                    <a:pt x="13" y="0"/>
                  </a:lnTo>
                  <a:lnTo>
                    <a:pt x="13" y="0"/>
                  </a:lnTo>
                  <a:lnTo>
                    <a:pt x="15" y="0"/>
                  </a:lnTo>
                  <a:lnTo>
                    <a:pt x="15" y="0"/>
                  </a:lnTo>
                  <a:lnTo>
                    <a:pt x="15" y="0"/>
                  </a:lnTo>
                  <a:lnTo>
                    <a:pt x="15" y="0"/>
                  </a:lnTo>
                  <a:lnTo>
                    <a:pt x="18" y="0"/>
                  </a:lnTo>
                  <a:lnTo>
                    <a:pt x="18" y="0"/>
                  </a:lnTo>
                  <a:lnTo>
                    <a:pt x="22" y="0"/>
                  </a:lnTo>
                  <a:lnTo>
                    <a:pt x="23" y="0"/>
                  </a:lnTo>
                  <a:lnTo>
                    <a:pt x="28" y="5"/>
                  </a:lnTo>
                  <a:lnTo>
                    <a:pt x="28" y="5"/>
                  </a:lnTo>
                  <a:lnTo>
                    <a:pt x="28" y="9"/>
                  </a:lnTo>
                  <a:lnTo>
                    <a:pt x="28" y="14"/>
                  </a:lnTo>
                  <a:lnTo>
                    <a:pt x="33" y="22"/>
                  </a:lnTo>
                  <a:lnTo>
                    <a:pt x="33" y="28"/>
                  </a:lnTo>
                  <a:lnTo>
                    <a:pt x="38" y="38"/>
                  </a:lnTo>
                  <a:lnTo>
                    <a:pt x="43" y="48"/>
                  </a:lnTo>
                  <a:lnTo>
                    <a:pt x="48" y="63"/>
                  </a:lnTo>
                  <a:lnTo>
                    <a:pt x="51" y="73"/>
                  </a:lnTo>
                  <a:lnTo>
                    <a:pt x="56" y="86"/>
                  </a:lnTo>
                  <a:lnTo>
                    <a:pt x="61" y="96"/>
                  </a:lnTo>
                  <a:lnTo>
                    <a:pt x="66" y="110"/>
                  </a:lnTo>
                  <a:lnTo>
                    <a:pt x="69" y="120"/>
                  </a:lnTo>
                  <a:lnTo>
                    <a:pt x="74" y="132"/>
                  </a:lnTo>
                  <a:lnTo>
                    <a:pt x="79" y="141"/>
                  </a:lnTo>
                  <a:lnTo>
                    <a:pt x="84" y="151"/>
                  </a:lnTo>
                  <a:lnTo>
                    <a:pt x="81" y="151"/>
                  </a:lnTo>
                  <a:lnTo>
                    <a:pt x="81" y="155"/>
                  </a:lnTo>
                  <a:lnTo>
                    <a:pt x="79" y="159"/>
                  </a:lnTo>
                  <a:lnTo>
                    <a:pt x="79" y="168"/>
                  </a:lnTo>
                  <a:lnTo>
                    <a:pt x="74" y="174"/>
                  </a:lnTo>
                  <a:lnTo>
                    <a:pt x="74" y="184"/>
                  </a:lnTo>
                  <a:lnTo>
                    <a:pt x="74" y="194"/>
                  </a:lnTo>
                  <a:lnTo>
                    <a:pt x="74" y="205"/>
                  </a:lnTo>
                  <a:lnTo>
                    <a:pt x="69" y="215"/>
                  </a:lnTo>
                  <a:lnTo>
                    <a:pt x="69" y="225"/>
                  </a:lnTo>
                  <a:lnTo>
                    <a:pt x="68" y="235"/>
                  </a:lnTo>
                  <a:lnTo>
                    <a:pt x="68" y="246"/>
                  </a:lnTo>
                  <a:lnTo>
                    <a:pt x="64" y="251"/>
                  </a:lnTo>
                  <a:lnTo>
                    <a:pt x="64" y="261"/>
                  </a:lnTo>
                  <a:lnTo>
                    <a:pt x="64" y="266"/>
                  </a:lnTo>
                  <a:lnTo>
                    <a:pt x="64" y="271"/>
                  </a:lnTo>
                  <a:lnTo>
                    <a:pt x="61" y="269"/>
                  </a:lnTo>
                  <a:lnTo>
                    <a:pt x="61" y="269"/>
                  </a:lnTo>
                  <a:lnTo>
                    <a:pt x="59" y="269"/>
                  </a:lnTo>
                  <a:lnTo>
                    <a:pt x="59" y="269"/>
                  </a:lnTo>
                  <a:lnTo>
                    <a:pt x="54" y="264"/>
                  </a:lnTo>
                  <a:lnTo>
                    <a:pt x="53" y="264"/>
                  </a:lnTo>
                  <a:lnTo>
                    <a:pt x="48" y="259"/>
                  </a:lnTo>
                  <a:lnTo>
                    <a:pt x="48" y="259"/>
                  </a:lnTo>
                  <a:lnTo>
                    <a:pt x="43" y="251"/>
                  </a:lnTo>
                  <a:lnTo>
                    <a:pt x="38" y="246"/>
                  </a:lnTo>
                  <a:lnTo>
                    <a:pt x="33" y="238"/>
                  </a:lnTo>
                  <a:lnTo>
                    <a:pt x="31" y="232"/>
                  </a:lnTo>
                  <a:lnTo>
                    <a:pt x="27" y="218"/>
                  </a:lnTo>
                  <a:lnTo>
                    <a:pt x="22" y="207"/>
                  </a:lnTo>
                  <a:lnTo>
                    <a:pt x="17" y="191"/>
                  </a:lnTo>
                  <a:lnTo>
                    <a:pt x="13" y="176"/>
                  </a:lnTo>
                  <a:lnTo>
                    <a:pt x="10" y="173"/>
                  </a:lnTo>
                  <a:lnTo>
                    <a:pt x="10" y="169"/>
                  </a:lnTo>
                  <a:lnTo>
                    <a:pt x="9" y="161"/>
                  </a:lnTo>
                  <a:lnTo>
                    <a:pt x="9" y="156"/>
                  </a:lnTo>
                  <a:lnTo>
                    <a:pt x="4" y="145"/>
                  </a:lnTo>
                  <a:lnTo>
                    <a:pt x="4" y="135"/>
                  </a:lnTo>
                  <a:lnTo>
                    <a:pt x="4" y="122"/>
                  </a:lnTo>
                  <a:lnTo>
                    <a:pt x="4" y="112"/>
                  </a:lnTo>
                  <a:lnTo>
                    <a:pt x="0" y="97"/>
                  </a:lnTo>
                  <a:lnTo>
                    <a:pt x="0" y="82"/>
                  </a:lnTo>
                  <a:lnTo>
                    <a:pt x="0" y="68"/>
                  </a:lnTo>
                  <a:lnTo>
                    <a:pt x="2" y="56"/>
                  </a:lnTo>
                  <a:lnTo>
                    <a:pt x="2" y="41"/>
                  </a:lnTo>
                  <a:lnTo>
                    <a:pt x="5" y="28"/>
                  </a:lnTo>
                  <a:lnTo>
                    <a:pt x="9" y="15"/>
                  </a:lnTo>
                  <a:lnTo>
                    <a:pt x="13" y="5"/>
                  </a:lnTo>
                  <a:lnTo>
                    <a:pt x="13" y="5"/>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0" name="Freeform 180"/>
            <p:cNvSpPr>
              <a:spLocks/>
            </p:cNvSpPr>
            <p:nvPr/>
          </p:nvSpPr>
          <p:spPr bwMode="auto">
            <a:xfrm>
              <a:off x="5570538" y="4214813"/>
              <a:ext cx="95250" cy="179388"/>
            </a:xfrm>
            <a:custGeom>
              <a:avLst/>
              <a:gdLst/>
              <a:ahLst/>
              <a:cxnLst>
                <a:cxn ang="0">
                  <a:pos x="52" y="3"/>
                </a:cxn>
                <a:cxn ang="0">
                  <a:pos x="52" y="3"/>
                </a:cxn>
                <a:cxn ang="0">
                  <a:pos x="52" y="3"/>
                </a:cxn>
                <a:cxn ang="0">
                  <a:pos x="52" y="4"/>
                </a:cxn>
                <a:cxn ang="0">
                  <a:pos x="55" y="9"/>
                </a:cxn>
                <a:cxn ang="0">
                  <a:pos x="55" y="14"/>
                </a:cxn>
                <a:cxn ang="0">
                  <a:pos x="55" y="19"/>
                </a:cxn>
                <a:cxn ang="0">
                  <a:pos x="55" y="24"/>
                </a:cxn>
                <a:cxn ang="0">
                  <a:pos x="60" y="34"/>
                </a:cxn>
                <a:cxn ang="0">
                  <a:pos x="59" y="39"/>
                </a:cxn>
                <a:cxn ang="0">
                  <a:pos x="59" y="49"/>
                </a:cxn>
                <a:cxn ang="0">
                  <a:pos x="57" y="59"/>
                </a:cxn>
                <a:cxn ang="0">
                  <a:pos x="57" y="68"/>
                </a:cxn>
                <a:cxn ang="0">
                  <a:pos x="52" y="78"/>
                </a:cxn>
                <a:cxn ang="0">
                  <a:pos x="50" y="88"/>
                </a:cxn>
                <a:cxn ang="0">
                  <a:pos x="46" y="98"/>
                </a:cxn>
                <a:cxn ang="0">
                  <a:pos x="42" y="113"/>
                </a:cxn>
                <a:cxn ang="0">
                  <a:pos x="39" y="109"/>
                </a:cxn>
                <a:cxn ang="0">
                  <a:pos x="39" y="108"/>
                </a:cxn>
                <a:cxn ang="0">
                  <a:pos x="34" y="103"/>
                </a:cxn>
                <a:cxn ang="0">
                  <a:pos x="34" y="101"/>
                </a:cxn>
                <a:cxn ang="0">
                  <a:pos x="29" y="95"/>
                </a:cxn>
                <a:cxn ang="0">
                  <a:pos x="24" y="90"/>
                </a:cxn>
                <a:cxn ang="0">
                  <a:pos x="19" y="83"/>
                </a:cxn>
                <a:cxn ang="0">
                  <a:pos x="18" y="78"/>
                </a:cxn>
                <a:cxn ang="0">
                  <a:pos x="13" y="68"/>
                </a:cxn>
                <a:cxn ang="0">
                  <a:pos x="9" y="62"/>
                </a:cxn>
                <a:cxn ang="0">
                  <a:pos x="5" y="52"/>
                </a:cxn>
                <a:cxn ang="0">
                  <a:pos x="5" y="47"/>
                </a:cxn>
                <a:cxn ang="0">
                  <a:pos x="0" y="37"/>
                </a:cxn>
                <a:cxn ang="0">
                  <a:pos x="0" y="32"/>
                </a:cxn>
                <a:cxn ang="0">
                  <a:pos x="0" y="22"/>
                </a:cxn>
                <a:cxn ang="0">
                  <a:pos x="3" y="18"/>
                </a:cxn>
                <a:cxn ang="0">
                  <a:pos x="3" y="14"/>
                </a:cxn>
                <a:cxn ang="0">
                  <a:pos x="3" y="14"/>
                </a:cxn>
                <a:cxn ang="0">
                  <a:pos x="3" y="13"/>
                </a:cxn>
                <a:cxn ang="0">
                  <a:pos x="8" y="13"/>
                </a:cxn>
                <a:cxn ang="0">
                  <a:pos x="8" y="8"/>
                </a:cxn>
                <a:cxn ang="0">
                  <a:pos x="13" y="8"/>
                </a:cxn>
                <a:cxn ang="0">
                  <a:pos x="18" y="6"/>
                </a:cxn>
                <a:cxn ang="0">
                  <a:pos x="23" y="6"/>
                </a:cxn>
                <a:cxn ang="0">
                  <a:pos x="24" y="1"/>
                </a:cxn>
                <a:cxn ang="0">
                  <a:pos x="29" y="1"/>
                </a:cxn>
                <a:cxn ang="0">
                  <a:pos x="34" y="0"/>
                </a:cxn>
                <a:cxn ang="0">
                  <a:pos x="39" y="0"/>
                </a:cxn>
                <a:cxn ang="0">
                  <a:pos x="39" y="0"/>
                </a:cxn>
                <a:cxn ang="0">
                  <a:pos x="44" y="0"/>
                </a:cxn>
                <a:cxn ang="0">
                  <a:pos x="47" y="0"/>
                </a:cxn>
                <a:cxn ang="0">
                  <a:pos x="52" y="3"/>
                </a:cxn>
                <a:cxn ang="0">
                  <a:pos x="52" y="3"/>
                </a:cxn>
              </a:cxnLst>
              <a:rect l="0" t="0" r="r" b="b"/>
              <a:pathLst>
                <a:path w="60" h="113">
                  <a:moveTo>
                    <a:pt x="52" y="3"/>
                  </a:moveTo>
                  <a:lnTo>
                    <a:pt x="52" y="3"/>
                  </a:lnTo>
                  <a:lnTo>
                    <a:pt x="52" y="3"/>
                  </a:lnTo>
                  <a:lnTo>
                    <a:pt x="52" y="4"/>
                  </a:lnTo>
                  <a:lnTo>
                    <a:pt x="55" y="9"/>
                  </a:lnTo>
                  <a:lnTo>
                    <a:pt x="55" y="14"/>
                  </a:lnTo>
                  <a:lnTo>
                    <a:pt x="55" y="19"/>
                  </a:lnTo>
                  <a:lnTo>
                    <a:pt x="55" y="24"/>
                  </a:lnTo>
                  <a:lnTo>
                    <a:pt x="60" y="34"/>
                  </a:lnTo>
                  <a:lnTo>
                    <a:pt x="59" y="39"/>
                  </a:lnTo>
                  <a:lnTo>
                    <a:pt x="59" y="49"/>
                  </a:lnTo>
                  <a:lnTo>
                    <a:pt x="57" y="59"/>
                  </a:lnTo>
                  <a:lnTo>
                    <a:pt x="57" y="68"/>
                  </a:lnTo>
                  <a:lnTo>
                    <a:pt x="52" y="78"/>
                  </a:lnTo>
                  <a:lnTo>
                    <a:pt x="50" y="88"/>
                  </a:lnTo>
                  <a:lnTo>
                    <a:pt x="46" y="98"/>
                  </a:lnTo>
                  <a:lnTo>
                    <a:pt x="42" y="113"/>
                  </a:lnTo>
                  <a:lnTo>
                    <a:pt x="39" y="109"/>
                  </a:lnTo>
                  <a:lnTo>
                    <a:pt x="39" y="108"/>
                  </a:lnTo>
                  <a:lnTo>
                    <a:pt x="34" y="103"/>
                  </a:lnTo>
                  <a:lnTo>
                    <a:pt x="34" y="101"/>
                  </a:lnTo>
                  <a:lnTo>
                    <a:pt x="29" y="95"/>
                  </a:lnTo>
                  <a:lnTo>
                    <a:pt x="24" y="90"/>
                  </a:lnTo>
                  <a:lnTo>
                    <a:pt x="19" y="83"/>
                  </a:lnTo>
                  <a:lnTo>
                    <a:pt x="18" y="78"/>
                  </a:lnTo>
                  <a:lnTo>
                    <a:pt x="13" y="68"/>
                  </a:lnTo>
                  <a:lnTo>
                    <a:pt x="9" y="62"/>
                  </a:lnTo>
                  <a:lnTo>
                    <a:pt x="5" y="52"/>
                  </a:lnTo>
                  <a:lnTo>
                    <a:pt x="5" y="47"/>
                  </a:lnTo>
                  <a:lnTo>
                    <a:pt x="0" y="37"/>
                  </a:lnTo>
                  <a:lnTo>
                    <a:pt x="0" y="32"/>
                  </a:lnTo>
                  <a:lnTo>
                    <a:pt x="0" y="22"/>
                  </a:lnTo>
                  <a:lnTo>
                    <a:pt x="3" y="18"/>
                  </a:lnTo>
                  <a:lnTo>
                    <a:pt x="3" y="14"/>
                  </a:lnTo>
                  <a:lnTo>
                    <a:pt x="3" y="14"/>
                  </a:lnTo>
                  <a:lnTo>
                    <a:pt x="3" y="13"/>
                  </a:lnTo>
                  <a:lnTo>
                    <a:pt x="8" y="13"/>
                  </a:lnTo>
                  <a:lnTo>
                    <a:pt x="8" y="8"/>
                  </a:lnTo>
                  <a:lnTo>
                    <a:pt x="13" y="8"/>
                  </a:lnTo>
                  <a:lnTo>
                    <a:pt x="18" y="6"/>
                  </a:lnTo>
                  <a:lnTo>
                    <a:pt x="23" y="6"/>
                  </a:lnTo>
                  <a:lnTo>
                    <a:pt x="24" y="1"/>
                  </a:lnTo>
                  <a:lnTo>
                    <a:pt x="29" y="1"/>
                  </a:lnTo>
                  <a:lnTo>
                    <a:pt x="34" y="0"/>
                  </a:lnTo>
                  <a:lnTo>
                    <a:pt x="39" y="0"/>
                  </a:lnTo>
                  <a:lnTo>
                    <a:pt x="39" y="0"/>
                  </a:lnTo>
                  <a:lnTo>
                    <a:pt x="44" y="0"/>
                  </a:lnTo>
                  <a:lnTo>
                    <a:pt x="47" y="0"/>
                  </a:lnTo>
                  <a:lnTo>
                    <a:pt x="52" y="3"/>
                  </a:lnTo>
                  <a:lnTo>
                    <a:pt x="52" y="3"/>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1" name="Freeform 181"/>
            <p:cNvSpPr>
              <a:spLocks/>
            </p:cNvSpPr>
            <p:nvPr/>
          </p:nvSpPr>
          <p:spPr bwMode="auto">
            <a:xfrm>
              <a:off x="5570538" y="4214813"/>
              <a:ext cx="95250" cy="179388"/>
            </a:xfrm>
            <a:custGeom>
              <a:avLst/>
              <a:gdLst/>
              <a:ahLst/>
              <a:cxnLst>
                <a:cxn ang="0">
                  <a:pos x="52" y="3"/>
                </a:cxn>
                <a:cxn ang="0">
                  <a:pos x="52" y="3"/>
                </a:cxn>
                <a:cxn ang="0">
                  <a:pos x="52" y="3"/>
                </a:cxn>
                <a:cxn ang="0">
                  <a:pos x="52" y="4"/>
                </a:cxn>
                <a:cxn ang="0">
                  <a:pos x="55" y="9"/>
                </a:cxn>
                <a:cxn ang="0">
                  <a:pos x="55" y="14"/>
                </a:cxn>
                <a:cxn ang="0">
                  <a:pos x="55" y="19"/>
                </a:cxn>
                <a:cxn ang="0">
                  <a:pos x="55" y="24"/>
                </a:cxn>
                <a:cxn ang="0">
                  <a:pos x="60" y="34"/>
                </a:cxn>
                <a:cxn ang="0">
                  <a:pos x="59" y="39"/>
                </a:cxn>
                <a:cxn ang="0">
                  <a:pos x="59" y="49"/>
                </a:cxn>
                <a:cxn ang="0">
                  <a:pos x="57" y="59"/>
                </a:cxn>
                <a:cxn ang="0">
                  <a:pos x="57" y="68"/>
                </a:cxn>
                <a:cxn ang="0">
                  <a:pos x="52" y="78"/>
                </a:cxn>
                <a:cxn ang="0">
                  <a:pos x="50" y="88"/>
                </a:cxn>
                <a:cxn ang="0">
                  <a:pos x="46" y="98"/>
                </a:cxn>
                <a:cxn ang="0">
                  <a:pos x="42" y="113"/>
                </a:cxn>
                <a:cxn ang="0">
                  <a:pos x="39" y="109"/>
                </a:cxn>
                <a:cxn ang="0">
                  <a:pos x="39" y="108"/>
                </a:cxn>
                <a:cxn ang="0">
                  <a:pos x="34" y="103"/>
                </a:cxn>
                <a:cxn ang="0">
                  <a:pos x="34" y="101"/>
                </a:cxn>
                <a:cxn ang="0">
                  <a:pos x="29" y="95"/>
                </a:cxn>
                <a:cxn ang="0">
                  <a:pos x="24" y="90"/>
                </a:cxn>
                <a:cxn ang="0">
                  <a:pos x="19" y="83"/>
                </a:cxn>
                <a:cxn ang="0">
                  <a:pos x="18" y="78"/>
                </a:cxn>
                <a:cxn ang="0">
                  <a:pos x="13" y="68"/>
                </a:cxn>
                <a:cxn ang="0">
                  <a:pos x="9" y="62"/>
                </a:cxn>
                <a:cxn ang="0">
                  <a:pos x="5" y="52"/>
                </a:cxn>
                <a:cxn ang="0">
                  <a:pos x="5" y="47"/>
                </a:cxn>
                <a:cxn ang="0">
                  <a:pos x="0" y="37"/>
                </a:cxn>
                <a:cxn ang="0">
                  <a:pos x="0" y="32"/>
                </a:cxn>
                <a:cxn ang="0">
                  <a:pos x="0" y="22"/>
                </a:cxn>
                <a:cxn ang="0">
                  <a:pos x="3" y="18"/>
                </a:cxn>
                <a:cxn ang="0">
                  <a:pos x="3" y="14"/>
                </a:cxn>
                <a:cxn ang="0">
                  <a:pos x="3" y="14"/>
                </a:cxn>
                <a:cxn ang="0">
                  <a:pos x="3" y="13"/>
                </a:cxn>
                <a:cxn ang="0">
                  <a:pos x="8" y="13"/>
                </a:cxn>
                <a:cxn ang="0">
                  <a:pos x="8" y="8"/>
                </a:cxn>
                <a:cxn ang="0">
                  <a:pos x="13" y="8"/>
                </a:cxn>
                <a:cxn ang="0">
                  <a:pos x="18" y="6"/>
                </a:cxn>
                <a:cxn ang="0">
                  <a:pos x="23" y="6"/>
                </a:cxn>
                <a:cxn ang="0">
                  <a:pos x="24" y="1"/>
                </a:cxn>
                <a:cxn ang="0">
                  <a:pos x="29" y="1"/>
                </a:cxn>
                <a:cxn ang="0">
                  <a:pos x="34" y="0"/>
                </a:cxn>
                <a:cxn ang="0">
                  <a:pos x="39" y="0"/>
                </a:cxn>
                <a:cxn ang="0">
                  <a:pos x="39" y="0"/>
                </a:cxn>
                <a:cxn ang="0">
                  <a:pos x="44" y="0"/>
                </a:cxn>
                <a:cxn ang="0">
                  <a:pos x="47" y="0"/>
                </a:cxn>
                <a:cxn ang="0">
                  <a:pos x="52" y="3"/>
                </a:cxn>
                <a:cxn ang="0">
                  <a:pos x="52" y="3"/>
                </a:cxn>
              </a:cxnLst>
              <a:rect l="0" t="0" r="r" b="b"/>
              <a:pathLst>
                <a:path w="60" h="113">
                  <a:moveTo>
                    <a:pt x="52" y="3"/>
                  </a:moveTo>
                  <a:lnTo>
                    <a:pt x="52" y="3"/>
                  </a:lnTo>
                  <a:lnTo>
                    <a:pt x="52" y="3"/>
                  </a:lnTo>
                  <a:lnTo>
                    <a:pt x="52" y="4"/>
                  </a:lnTo>
                  <a:lnTo>
                    <a:pt x="55" y="9"/>
                  </a:lnTo>
                  <a:lnTo>
                    <a:pt x="55" y="14"/>
                  </a:lnTo>
                  <a:lnTo>
                    <a:pt x="55" y="19"/>
                  </a:lnTo>
                  <a:lnTo>
                    <a:pt x="55" y="24"/>
                  </a:lnTo>
                  <a:lnTo>
                    <a:pt x="60" y="34"/>
                  </a:lnTo>
                  <a:lnTo>
                    <a:pt x="59" y="39"/>
                  </a:lnTo>
                  <a:lnTo>
                    <a:pt x="59" y="49"/>
                  </a:lnTo>
                  <a:lnTo>
                    <a:pt x="57" y="59"/>
                  </a:lnTo>
                  <a:lnTo>
                    <a:pt x="57" y="68"/>
                  </a:lnTo>
                  <a:lnTo>
                    <a:pt x="52" y="78"/>
                  </a:lnTo>
                  <a:lnTo>
                    <a:pt x="50" y="88"/>
                  </a:lnTo>
                  <a:lnTo>
                    <a:pt x="46" y="98"/>
                  </a:lnTo>
                  <a:lnTo>
                    <a:pt x="42" y="113"/>
                  </a:lnTo>
                  <a:lnTo>
                    <a:pt x="39" y="109"/>
                  </a:lnTo>
                  <a:lnTo>
                    <a:pt x="39" y="108"/>
                  </a:lnTo>
                  <a:lnTo>
                    <a:pt x="34" y="103"/>
                  </a:lnTo>
                  <a:lnTo>
                    <a:pt x="34" y="101"/>
                  </a:lnTo>
                  <a:lnTo>
                    <a:pt x="29" y="95"/>
                  </a:lnTo>
                  <a:lnTo>
                    <a:pt x="24" y="90"/>
                  </a:lnTo>
                  <a:lnTo>
                    <a:pt x="19" y="83"/>
                  </a:lnTo>
                  <a:lnTo>
                    <a:pt x="18" y="78"/>
                  </a:lnTo>
                  <a:lnTo>
                    <a:pt x="13" y="68"/>
                  </a:lnTo>
                  <a:lnTo>
                    <a:pt x="9" y="62"/>
                  </a:lnTo>
                  <a:lnTo>
                    <a:pt x="5" y="52"/>
                  </a:lnTo>
                  <a:lnTo>
                    <a:pt x="5" y="47"/>
                  </a:lnTo>
                  <a:lnTo>
                    <a:pt x="0" y="37"/>
                  </a:lnTo>
                  <a:lnTo>
                    <a:pt x="0" y="32"/>
                  </a:lnTo>
                  <a:lnTo>
                    <a:pt x="0" y="22"/>
                  </a:lnTo>
                  <a:lnTo>
                    <a:pt x="3" y="18"/>
                  </a:lnTo>
                  <a:lnTo>
                    <a:pt x="3" y="14"/>
                  </a:lnTo>
                  <a:lnTo>
                    <a:pt x="3" y="14"/>
                  </a:lnTo>
                  <a:lnTo>
                    <a:pt x="3" y="13"/>
                  </a:lnTo>
                  <a:lnTo>
                    <a:pt x="8" y="13"/>
                  </a:lnTo>
                  <a:lnTo>
                    <a:pt x="8" y="8"/>
                  </a:lnTo>
                  <a:lnTo>
                    <a:pt x="13" y="8"/>
                  </a:lnTo>
                  <a:lnTo>
                    <a:pt x="18" y="6"/>
                  </a:lnTo>
                  <a:lnTo>
                    <a:pt x="23" y="6"/>
                  </a:lnTo>
                  <a:lnTo>
                    <a:pt x="24" y="1"/>
                  </a:lnTo>
                  <a:lnTo>
                    <a:pt x="29" y="1"/>
                  </a:lnTo>
                  <a:lnTo>
                    <a:pt x="34" y="0"/>
                  </a:lnTo>
                  <a:lnTo>
                    <a:pt x="39" y="0"/>
                  </a:lnTo>
                  <a:lnTo>
                    <a:pt x="39" y="0"/>
                  </a:lnTo>
                  <a:lnTo>
                    <a:pt x="44" y="0"/>
                  </a:lnTo>
                  <a:lnTo>
                    <a:pt x="47" y="0"/>
                  </a:lnTo>
                  <a:lnTo>
                    <a:pt x="52" y="3"/>
                  </a:lnTo>
                  <a:lnTo>
                    <a:pt x="52" y="3"/>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2" name="Freeform 182"/>
            <p:cNvSpPr>
              <a:spLocks/>
            </p:cNvSpPr>
            <p:nvPr/>
          </p:nvSpPr>
          <p:spPr bwMode="auto">
            <a:xfrm>
              <a:off x="5645150" y="3940176"/>
              <a:ext cx="222250" cy="365125"/>
            </a:xfrm>
            <a:custGeom>
              <a:avLst/>
              <a:gdLst/>
              <a:ahLst/>
              <a:cxnLst>
                <a:cxn ang="0">
                  <a:pos x="100" y="0"/>
                </a:cxn>
                <a:cxn ang="0">
                  <a:pos x="100" y="0"/>
                </a:cxn>
                <a:cxn ang="0">
                  <a:pos x="102" y="4"/>
                </a:cxn>
                <a:cxn ang="0">
                  <a:pos x="108" y="14"/>
                </a:cxn>
                <a:cxn ang="0">
                  <a:pos x="113" y="22"/>
                </a:cxn>
                <a:cxn ang="0">
                  <a:pos x="120" y="32"/>
                </a:cxn>
                <a:cxn ang="0">
                  <a:pos x="125" y="41"/>
                </a:cxn>
                <a:cxn ang="0">
                  <a:pos x="135" y="51"/>
                </a:cxn>
                <a:cxn ang="0">
                  <a:pos x="136" y="61"/>
                </a:cxn>
                <a:cxn ang="0">
                  <a:pos x="131" y="69"/>
                </a:cxn>
                <a:cxn ang="0">
                  <a:pos x="126" y="89"/>
                </a:cxn>
                <a:cxn ang="0">
                  <a:pos x="117" y="115"/>
                </a:cxn>
                <a:cxn ang="0">
                  <a:pos x="108" y="141"/>
                </a:cxn>
                <a:cxn ang="0">
                  <a:pos x="99" y="171"/>
                </a:cxn>
                <a:cxn ang="0">
                  <a:pos x="89" y="195"/>
                </a:cxn>
                <a:cxn ang="0">
                  <a:pos x="85" y="220"/>
                </a:cxn>
                <a:cxn ang="0">
                  <a:pos x="82" y="227"/>
                </a:cxn>
                <a:cxn ang="0">
                  <a:pos x="77" y="222"/>
                </a:cxn>
                <a:cxn ang="0">
                  <a:pos x="72" y="217"/>
                </a:cxn>
                <a:cxn ang="0">
                  <a:pos x="64" y="207"/>
                </a:cxn>
                <a:cxn ang="0">
                  <a:pos x="49" y="199"/>
                </a:cxn>
                <a:cxn ang="0">
                  <a:pos x="36" y="189"/>
                </a:cxn>
                <a:cxn ang="0">
                  <a:pos x="22" y="179"/>
                </a:cxn>
                <a:cxn ang="0">
                  <a:pos x="5" y="176"/>
                </a:cxn>
                <a:cxn ang="0">
                  <a:pos x="0" y="173"/>
                </a:cxn>
                <a:cxn ang="0">
                  <a:pos x="7" y="163"/>
                </a:cxn>
                <a:cxn ang="0">
                  <a:pos x="18" y="148"/>
                </a:cxn>
                <a:cxn ang="0">
                  <a:pos x="38" y="127"/>
                </a:cxn>
                <a:cxn ang="0">
                  <a:pos x="53" y="102"/>
                </a:cxn>
                <a:cxn ang="0">
                  <a:pos x="71" y="74"/>
                </a:cxn>
                <a:cxn ang="0">
                  <a:pos x="85" y="45"/>
                </a:cxn>
                <a:cxn ang="0">
                  <a:pos x="95" y="15"/>
                </a:cxn>
                <a:cxn ang="0">
                  <a:pos x="100" y="0"/>
                </a:cxn>
              </a:cxnLst>
              <a:rect l="0" t="0" r="r" b="b"/>
              <a:pathLst>
                <a:path w="140" h="230">
                  <a:moveTo>
                    <a:pt x="100" y="0"/>
                  </a:moveTo>
                  <a:lnTo>
                    <a:pt x="100" y="0"/>
                  </a:lnTo>
                  <a:lnTo>
                    <a:pt x="100" y="0"/>
                  </a:lnTo>
                  <a:lnTo>
                    <a:pt x="100" y="0"/>
                  </a:lnTo>
                  <a:lnTo>
                    <a:pt x="102" y="4"/>
                  </a:lnTo>
                  <a:lnTo>
                    <a:pt x="102" y="4"/>
                  </a:lnTo>
                  <a:lnTo>
                    <a:pt x="107" y="9"/>
                  </a:lnTo>
                  <a:lnTo>
                    <a:pt x="108" y="14"/>
                  </a:lnTo>
                  <a:lnTo>
                    <a:pt x="113" y="18"/>
                  </a:lnTo>
                  <a:lnTo>
                    <a:pt x="113" y="22"/>
                  </a:lnTo>
                  <a:lnTo>
                    <a:pt x="118" y="27"/>
                  </a:lnTo>
                  <a:lnTo>
                    <a:pt x="120" y="32"/>
                  </a:lnTo>
                  <a:lnTo>
                    <a:pt x="125" y="36"/>
                  </a:lnTo>
                  <a:lnTo>
                    <a:pt x="125" y="41"/>
                  </a:lnTo>
                  <a:lnTo>
                    <a:pt x="130" y="46"/>
                  </a:lnTo>
                  <a:lnTo>
                    <a:pt x="135" y="51"/>
                  </a:lnTo>
                  <a:lnTo>
                    <a:pt x="140" y="61"/>
                  </a:lnTo>
                  <a:lnTo>
                    <a:pt x="136" y="61"/>
                  </a:lnTo>
                  <a:lnTo>
                    <a:pt x="136" y="64"/>
                  </a:lnTo>
                  <a:lnTo>
                    <a:pt x="131" y="69"/>
                  </a:lnTo>
                  <a:lnTo>
                    <a:pt x="131" y="79"/>
                  </a:lnTo>
                  <a:lnTo>
                    <a:pt x="126" y="89"/>
                  </a:lnTo>
                  <a:lnTo>
                    <a:pt x="122" y="100"/>
                  </a:lnTo>
                  <a:lnTo>
                    <a:pt x="117" y="115"/>
                  </a:lnTo>
                  <a:lnTo>
                    <a:pt x="113" y="130"/>
                  </a:lnTo>
                  <a:lnTo>
                    <a:pt x="108" y="141"/>
                  </a:lnTo>
                  <a:lnTo>
                    <a:pt x="103" y="156"/>
                  </a:lnTo>
                  <a:lnTo>
                    <a:pt x="99" y="171"/>
                  </a:lnTo>
                  <a:lnTo>
                    <a:pt x="94" y="186"/>
                  </a:lnTo>
                  <a:lnTo>
                    <a:pt x="89" y="195"/>
                  </a:lnTo>
                  <a:lnTo>
                    <a:pt x="87" y="210"/>
                  </a:lnTo>
                  <a:lnTo>
                    <a:pt x="85" y="220"/>
                  </a:lnTo>
                  <a:lnTo>
                    <a:pt x="85" y="230"/>
                  </a:lnTo>
                  <a:lnTo>
                    <a:pt x="82" y="227"/>
                  </a:lnTo>
                  <a:lnTo>
                    <a:pt x="82" y="227"/>
                  </a:lnTo>
                  <a:lnTo>
                    <a:pt x="77" y="222"/>
                  </a:lnTo>
                  <a:lnTo>
                    <a:pt x="77" y="222"/>
                  </a:lnTo>
                  <a:lnTo>
                    <a:pt x="72" y="217"/>
                  </a:lnTo>
                  <a:lnTo>
                    <a:pt x="69" y="212"/>
                  </a:lnTo>
                  <a:lnTo>
                    <a:pt x="64" y="207"/>
                  </a:lnTo>
                  <a:lnTo>
                    <a:pt x="59" y="204"/>
                  </a:lnTo>
                  <a:lnTo>
                    <a:pt x="49" y="199"/>
                  </a:lnTo>
                  <a:lnTo>
                    <a:pt x="44" y="194"/>
                  </a:lnTo>
                  <a:lnTo>
                    <a:pt x="36" y="189"/>
                  </a:lnTo>
                  <a:lnTo>
                    <a:pt x="31" y="184"/>
                  </a:lnTo>
                  <a:lnTo>
                    <a:pt x="22" y="179"/>
                  </a:lnTo>
                  <a:lnTo>
                    <a:pt x="15" y="177"/>
                  </a:lnTo>
                  <a:lnTo>
                    <a:pt x="5" y="176"/>
                  </a:lnTo>
                  <a:lnTo>
                    <a:pt x="0" y="176"/>
                  </a:lnTo>
                  <a:lnTo>
                    <a:pt x="0" y="173"/>
                  </a:lnTo>
                  <a:lnTo>
                    <a:pt x="2" y="171"/>
                  </a:lnTo>
                  <a:lnTo>
                    <a:pt x="7" y="163"/>
                  </a:lnTo>
                  <a:lnTo>
                    <a:pt x="13" y="158"/>
                  </a:lnTo>
                  <a:lnTo>
                    <a:pt x="18" y="148"/>
                  </a:lnTo>
                  <a:lnTo>
                    <a:pt x="28" y="138"/>
                  </a:lnTo>
                  <a:lnTo>
                    <a:pt x="38" y="127"/>
                  </a:lnTo>
                  <a:lnTo>
                    <a:pt x="48" y="117"/>
                  </a:lnTo>
                  <a:lnTo>
                    <a:pt x="53" y="102"/>
                  </a:lnTo>
                  <a:lnTo>
                    <a:pt x="62" y="89"/>
                  </a:lnTo>
                  <a:lnTo>
                    <a:pt x="71" y="74"/>
                  </a:lnTo>
                  <a:lnTo>
                    <a:pt x="81" y="59"/>
                  </a:lnTo>
                  <a:lnTo>
                    <a:pt x="85" y="45"/>
                  </a:lnTo>
                  <a:lnTo>
                    <a:pt x="92" y="30"/>
                  </a:lnTo>
                  <a:lnTo>
                    <a:pt x="95" y="15"/>
                  </a:lnTo>
                  <a:lnTo>
                    <a:pt x="100" y="0"/>
                  </a:lnTo>
                  <a:lnTo>
                    <a:pt x="100" y="0"/>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3" name="Freeform 183"/>
            <p:cNvSpPr>
              <a:spLocks/>
            </p:cNvSpPr>
            <p:nvPr/>
          </p:nvSpPr>
          <p:spPr bwMode="auto">
            <a:xfrm>
              <a:off x="5645150" y="3940176"/>
              <a:ext cx="222250" cy="365125"/>
            </a:xfrm>
            <a:custGeom>
              <a:avLst/>
              <a:gdLst/>
              <a:ahLst/>
              <a:cxnLst>
                <a:cxn ang="0">
                  <a:pos x="100" y="0"/>
                </a:cxn>
                <a:cxn ang="0">
                  <a:pos x="100" y="0"/>
                </a:cxn>
                <a:cxn ang="0">
                  <a:pos x="102" y="4"/>
                </a:cxn>
                <a:cxn ang="0">
                  <a:pos x="108" y="14"/>
                </a:cxn>
                <a:cxn ang="0">
                  <a:pos x="113" y="22"/>
                </a:cxn>
                <a:cxn ang="0">
                  <a:pos x="120" y="32"/>
                </a:cxn>
                <a:cxn ang="0">
                  <a:pos x="125" y="41"/>
                </a:cxn>
                <a:cxn ang="0">
                  <a:pos x="135" y="51"/>
                </a:cxn>
                <a:cxn ang="0">
                  <a:pos x="136" y="61"/>
                </a:cxn>
                <a:cxn ang="0">
                  <a:pos x="131" y="69"/>
                </a:cxn>
                <a:cxn ang="0">
                  <a:pos x="126" y="89"/>
                </a:cxn>
                <a:cxn ang="0">
                  <a:pos x="117" y="115"/>
                </a:cxn>
                <a:cxn ang="0">
                  <a:pos x="108" y="141"/>
                </a:cxn>
                <a:cxn ang="0">
                  <a:pos x="99" y="171"/>
                </a:cxn>
                <a:cxn ang="0">
                  <a:pos x="89" y="195"/>
                </a:cxn>
                <a:cxn ang="0">
                  <a:pos x="85" y="220"/>
                </a:cxn>
                <a:cxn ang="0">
                  <a:pos x="82" y="227"/>
                </a:cxn>
                <a:cxn ang="0">
                  <a:pos x="77" y="222"/>
                </a:cxn>
                <a:cxn ang="0">
                  <a:pos x="72" y="217"/>
                </a:cxn>
                <a:cxn ang="0">
                  <a:pos x="64" y="207"/>
                </a:cxn>
                <a:cxn ang="0">
                  <a:pos x="49" y="199"/>
                </a:cxn>
                <a:cxn ang="0">
                  <a:pos x="36" y="189"/>
                </a:cxn>
                <a:cxn ang="0">
                  <a:pos x="22" y="179"/>
                </a:cxn>
                <a:cxn ang="0">
                  <a:pos x="5" y="176"/>
                </a:cxn>
                <a:cxn ang="0">
                  <a:pos x="0" y="173"/>
                </a:cxn>
                <a:cxn ang="0">
                  <a:pos x="7" y="163"/>
                </a:cxn>
                <a:cxn ang="0">
                  <a:pos x="18" y="148"/>
                </a:cxn>
                <a:cxn ang="0">
                  <a:pos x="38" y="127"/>
                </a:cxn>
                <a:cxn ang="0">
                  <a:pos x="53" y="102"/>
                </a:cxn>
                <a:cxn ang="0">
                  <a:pos x="71" y="74"/>
                </a:cxn>
                <a:cxn ang="0">
                  <a:pos x="85" y="45"/>
                </a:cxn>
                <a:cxn ang="0">
                  <a:pos x="95" y="15"/>
                </a:cxn>
                <a:cxn ang="0">
                  <a:pos x="100" y="0"/>
                </a:cxn>
              </a:cxnLst>
              <a:rect l="0" t="0" r="r" b="b"/>
              <a:pathLst>
                <a:path w="140" h="230">
                  <a:moveTo>
                    <a:pt x="100" y="0"/>
                  </a:moveTo>
                  <a:lnTo>
                    <a:pt x="100" y="0"/>
                  </a:lnTo>
                  <a:lnTo>
                    <a:pt x="100" y="0"/>
                  </a:lnTo>
                  <a:lnTo>
                    <a:pt x="100" y="0"/>
                  </a:lnTo>
                  <a:lnTo>
                    <a:pt x="102" y="4"/>
                  </a:lnTo>
                  <a:lnTo>
                    <a:pt x="102" y="4"/>
                  </a:lnTo>
                  <a:lnTo>
                    <a:pt x="107" y="9"/>
                  </a:lnTo>
                  <a:lnTo>
                    <a:pt x="108" y="14"/>
                  </a:lnTo>
                  <a:lnTo>
                    <a:pt x="113" y="18"/>
                  </a:lnTo>
                  <a:lnTo>
                    <a:pt x="113" y="22"/>
                  </a:lnTo>
                  <a:lnTo>
                    <a:pt x="118" y="27"/>
                  </a:lnTo>
                  <a:lnTo>
                    <a:pt x="120" y="32"/>
                  </a:lnTo>
                  <a:lnTo>
                    <a:pt x="125" y="36"/>
                  </a:lnTo>
                  <a:lnTo>
                    <a:pt x="125" y="41"/>
                  </a:lnTo>
                  <a:lnTo>
                    <a:pt x="130" y="46"/>
                  </a:lnTo>
                  <a:lnTo>
                    <a:pt x="135" y="51"/>
                  </a:lnTo>
                  <a:lnTo>
                    <a:pt x="140" y="61"/>
                  </a:lnTo>
                  <a:lnTo>
                    <a:pt x="136" y="61"/>
                  </a:lnTo>
                  <a:lnTo>
                    <a:pt x="136" y="64"/>
                  </a:lnTo>
                  <a:lnTo>
                    <a:pt x="131" y="69"/>
                  </a:lnTo>
                  <a:lnTo>
                    <a:pt x="131" y="79"/>
                  </a:lnTo>
                  <a:lnTo>
                    <a:pt x="126" y="89"/>
                  </a:lnTo>
                  <a:lnTo>
                    <a:pt x="122" y="100"/>
                  </a:lnTo>
                  <a:lnTo>
                    <a:pt x="117" y="115"/>
                  </a:lnTo>
                  <a:lnTo>
                    <a:pt x="113" y="130"/>
                  </a:lnTo>
                  <a:lnTo>
                    <a:pt x="108" y="141"/>
                  </a:lnTo>
                  <a:lnTo>
                    <a:pt x="103" y="156"/>
                  </a:lnTo>
                  <a:lnTo>
                    <a:pt x="99" y="171"/>
                  </a:lnTo>
                  <a:lnTo>
                    <a:pt x="94" y="186"/>
                  </a:lnTo>
                  <a:lnTo>
                    <a:pt x="89" y="195"/>
                  </a:lnTo>
                  <a:lnTo>
                    <a:pt x="87" y="210"/>
                  </a:lnTo>
                  <a:lnTo>
                    <a:pt x="85" y="220"/>
                  </a:lnTo>
                  <a:lnTo>
                    <a:pt x="85" y="230"/>
                  </a:lnTo>
                  <a:lnTo>
                    <a:pt x="82" y="227"/>
                  </a:lnTo>
                  <a:lnTo>
                    <a:pt x="82" y="227"/>
                  </a:lnTo>
                  <a:lnTo>
                    <a:pt x="77" y="222"/>
                  </a:lnTo>
                  <a:lnTo>
                    <a:pt x="77" y="222"/>
                  </a:lnTo>
                  <a:lnTo>
                    <a:pt x="72" y="217"/>
                  </a:lnTo>
                  <a:lnTo>
                    <a:pt x="69" y="212"/>
                  </a:lnTo>
                  <a:lnTo>
                    <a:pt x="64" y="207"/>
                  </a:lnTo>
                  <a:lnTo>
                    <a:pt x="59" y="204"/>
                  </a:lnTo>
                  <a:lnTo>
                    <a:pt x="49" y="199"/>
                  </a:lnTo>
                  <a:lnTo>
                    <a:pt x="44" y="194"/>
                  </a:lnTo>
                  <a:lnTo>
                    <a:pt x="36" y="189"/>
                  </a:lnTo>
                  <a:lnTo>
                    <a:pt x="31" y="184"/>
                  </a:lnTo>
                  <a:lnTo>
                    <a:pt x="22" y="179"/>
                  </a:lnTo>
                  <a:lnTo>
                    <a:pt x="15" y="177"/>
                  </a:lnTo>
                  <a:lnTo>
                    <a:pt x="5" y="176"/>
                  </a:lnTo>
                  <a:lnTo>
                    <a:pt x="0" y="176"/>
                  </a:lnTo>
                  <a:lnTo>
                    <a:pt x="0" y="173"/>
                  </a:lnTo>
                  <a:lnTo>
                    <a:pt x="2" y="171"/>
                  </a:lnTo>
                  <a:lnTo>
                    <a:pt x="7" y="163"/>
                  </a:lnTo>
                  <a:lnTo>
                    <a:pt x="13" y="158"/>
                  </a:lnTo>
                  <a:lnTo>
                    <a:pt x="18" y="148"/>
                  </a:lnTo>
                  <a:lnTo>
                    <a:pt x="28" y="138"/>
                  </a:lnTo>
                  <a:lnTo>
                    <a:pt x="38" y="127"/>
                  </a:lnTo>
                  <a:lnTo>
                    <a:pt x="48" y="117"/>
                  </a:lnTo>
                  <a:lnTo>
                    <a:pt x="53" y="102"/>
                  </a:lnTo>
                  <a:lnTo>
                    <a:pt x="62" y="89"/>
                  </a:lnTo>
                  <a:lnTo>
                    <a:pt x="71" y="74"/>
                  </a:lnTo>
                  <a:lnTo>
                    <a:pt x="81" y="59"/>
                  </a:lnTo>
                  <a:lnTo>
                    <a:pt x="85" y="45"/>
                  </a:lnTo>
                  <a:lnTo>
                    <a:pt x="92" y="30"/>
                  </a:lnTo>
                  <a:lnTo>
                    <a:pt x="95" y="15"/>
                  </a:lnTo>
                  <a:lnTo>
                    <a:pt x="100" y="0"/>
                  </a:lnTo>
                  <a:lnTo>
                    <a:pt x="100" y="0"/>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4" name="Freeform 184"/>
            <p:cNvSpPr>
              <a:spLocks/>
            </p:cNvSpPr>
            <p:nvPr/>
          </p:nvSpPr>
          <p:spPr bwMode="auto">
            <a:xfrm>
              <a:off x="5614988" y="4359276"/>
              <a:ext cx="46038" cy="49213"/>
            </a:xfrm>
            <a:custGeom>
              <a:avLst/>
              <a:gdLst/>
              <a:ahLst/>
              <a:cxnLst>
                <a:cxn ang="0">
                  <a:pos x="4" y="7"/>
                </a:cxn>
                <a:cxn ang="0">
                  <a:pos x="4" y="7"/>
                </a:cxn>
                <a:cxn ang="0">
                  <a:pos x="4" y="7"/>
                </a:cxn>
                <a:cxn ang="0">
                  <a:pos x="4" y="7"/>
                </a:cxn>
                <a:cxn ang="0">
                  <a:pos x="8" y="4"/>
                </a:cxn>
                <a:cxn ang="0">
                  <a:pos x="8" y="4"/>
                </a:cxn>
                <a:cxn ang="0">
                  <a:pos x="13" y="0"/>
                </a:cxn>
                <a:cxn ang="0">
                  <a:pos x="19" y="0"/>
                </a:cxn>
                <a:cxn ang="0">
                  <a:pos x="24" y="0"/>
                </a:cxn>
                <a:cxn ang="0">
                  <a:pos x="24" y="0"/>
                </a:cxn>
                <a:cxn ang="0">
                  <a:pos x="24" y="2"/>
                </a:cxn>
                <a:cxn ang="0">
                  <a:pos x="24" y="4"/>
                </a:cxn>
                <a:cxn ang="0">
                  <a:pos x="24" y="9"/>
                </a:cxn>
                <a:cxn ang="0">
                  <a:pos x="24" y="12"/>
                </a:cxn>
                <a:cxn ang="0">
                  <a:pos x="24" y="17"/>
                </a:cxn>
                <a:cxn ang="0">
                  <a:pos x="24" y="22"/>
                </a:cxn>
                <a:cxn ang="0">
                  <a:pos x="26" y="23"/>
                </a:cxn>
                <a:cxn ang="0">
                  <a:pos x="24" y="23"/>
                </a:cxn>
                <a:cxn ang="0">
                  <a:pos x="19" y="22"/>
                </a:cxn>
                <a:cxn ang="0">
                  <a:pos x="18" y="22"/>
                </a:cxn>
                <a:cxn ang="0">
                  <a:pos x="13" y="22"/>
                </a:cxn>
                <a:cxn ang="0">
                  <a:pos x="8" y="22"/>
                </a:cxn>
                <a:cxn ang="0">
                  <a:pos x="3" y="22"/>
                </a:cxn>
                <a:cxn ang="0">
                  <a:pos x="0" y="27"/>
                </a:cxn>
                <a:cxn ang="0">
                  <a:pos x="0" y="28"/>
                </a:cxn>
                <a:cxn ang="0">
                  <a:pos x="0" y="27"/>
                </a:cxn>
                <a:cxn ang="0">
                  <a:pos x="0" y="22"/>
                </a:cxn>
                <a:cxn ang="0">
                  <a:pos x="0" y="20"/>
                </a:cxn>
                <a:cxn ang="0">
                  <a:pos x="0" y="15"/>
                </a:cxn>
                <a:cxn ang="0">
                  <a:pos x="0" y="10"/>
                </a:cxn>
                <a:cxn ang="0">
                  <a:pos x="0" y="7"/>
                </a:cxn>
                <a:cxn ang="0">
                  <a:pos x="0" y="7"/>
                </a:cxn>
                <a:cxn ang="0">
                  <a:pos x="4" y="7"/>
                </a:cxn>
              </a:cxnLst>
              <a:rect l="0" t="0" r="r" b="b"/>
              <a:pathLst>
                <a:path w="29" h="31">
                  <a:moveTo>
                    <a:pt x="4" y="7"/>
                  </a:moveTo>
                  <a:lnTo>
                    <a:pt x="4" y="7"/>
                  </a:lnTo>
                  <a:lnTo>
                    <a:pt x="4" y="7"/>
                  </a:lnTo>
                  <a:lnTo>
                    <a:pt x="4" y="7"/>
                  </a:lnTo>
                  <a:lnTo>
                    <a:pt x="4" y="7"/>
                  </a:lnTo>
                  <a:lnTo>
                    <a:pt x="4" y="7"/>
                  </a:lnTo>
                  <a:lnTo>
                    <a:pt x="4" y="7"/>
                  </a:lnTo>
                  <a:lnTo>
                    <a:pt x="4" y="7"/>
                  </a:lnTo>
                  <a:lnTo>
                    <a:pt x="8" y="7"/>
                  </a:lnTo>
                  <a:lnTo>
                    <a:pt x="8" y="4"/>
                  </a:lnTo>
                  <a:lnTo>
                    <a:pt x="8" y="4"/>
                  </a:lnTo>
                  <a:lnTo>
                    <a:pt x="8" y="4"/>
                  </a:lnTo>
                  <a:lnTo>
                    <a:pt x="13" y="4"/>
                  </a:lnTo>
                  <a:lnTo>
                    <a:pt x="13" y="0"/>
                  </a:lnTo>
                  <a:lnTo>
                    <a:pt x="18" y="0"/>
                  </a:lnTo>
                  <a:lnTo>
                    <a:pt x="19" y="0"/>
                  </a:lnTo>
                  <a:lnTo>
                    <a:pt x="24" y="0"/>
                  </a:lnTo>
                  <a:lnTo>
                    <a:pt x="24" y="0"/>
                  </a:lnTo>
                  <a:lnTo>
                    <a:pt x="24" y="0"/>
                  </a:lnTo>
                  <a:lnTo>
                    <a:pt x="24" y="0"/>
                  </a:lnTo>
                  <a:lnTo>
                    <a:pt x="24" y="2"/>
                  </a:lnTo>
                  <a:lnTo>
                    <a:pt x="24" y="2"/>
                  </a:lnTo>
                  <a:lnTo>
                    <a:pt x="24" y="4"/>
                  </a:lnTo>
                  <a:lnTo>
                    <a:pt x="24" y="4"/>
                  </a:lnTo>
                  <a:lnTo>
                    <a:pt x="24" y="9"/>
                  </a:lnTo>
                  <a:lnTo>
                    <a:pt x="24" y="9"/>
                  </a:lnTo>
                  <a:lnTo>
                    <a:pt x="24" y="12"/>
                  </a:lnTo>
                  <a:lnTo>
                    <a:pt x="24" y="12"/>
                  </a:lnTo>
                  <a:lnTo>
                    <a:pt x="24" y="17"/>
                  </a:lnTo>
                  <a:lnTo>
                    <a:pt x="24" y="17"/>
                  </a:lnTo>
                  <a:lnTo>
                    <a:pt x="24" y="22"/>
                  </a:lnTo>
                  <a:lnTo>
                    <a:pt x="24" y="22"/>
                  </a:lnTo>
                  <a:lnTo>
                    <a:pt x="29" y="27"/>
                  </a:lnTo>
                  <a:lnTo>
                    <a:pt x="26" y="23"/>
                  </a:lnTo>
                  <a:lnTo>
                    <a:pt x="26" y="23"/>
                  </a:lnTo>
                  <a:lnTo>
                    <a:pt x="24" y="23"/>
                  </a:lnTo>
                  <a:lnTo>
                    <a:pt x="24" y="23"/>
                  </a:lnTo>
                  <a:lnTo>
                    <a:pt x="19" y="22"/>
                  </a:lnTo>
                  <a:lnTo>
                    <a:pt x="19" y="22"/>
                  </a:lnTo>
                  <a:lnTo>
                    <a:pt x="18" y="22"/>
                  </a:lnTo>
                  <a:lnTo>
                    <a:pt x="18" y="22"/>
                  </a:lnTo>
                  <a:lnTo>
                    <a:pt x="13" y="22"/>
                  </a:lnTo>
                  <a:lnTo>
                    <a:pt x="13" y="22"/>
                  </a:lnTo>
                  <a:lnTo>
                    <a:pt x="8" y="22"/>
                  </a:lnTo>
                  <a:lnTo>
                    <a:pt x="8" y="22"/>
                  </a:lnTo>
                  <a:lnTo>
                    <a:pt x="3" y="22"/>
                  </a:lnTo>
                  <a:lnTo>
                    <a:pt x="3" y="25"/>
                  </a:lnTo>
                  <a:lnTo>
                    <a:pt x="0" y="27"/>
                  </a:lnTo>
                  <a:lnTo>
                    <a:pt x="0" y="31"/>
                  </a:lnTo>
                  <a:lnTo>
                    <a:pt x="0" y="28"/>
                  </a:lnTo>
                  <a:lnTo>
                    <a:pt x="0" y="28"/>
                  </a:lnTo>
                  <a:lnTo>
                    <a:pt x="0" y="27"/>
                  </a:lnTo>
                  <a:lnTo>
                    <a:pt x="0" y="27"/>
                  </a:lnTo>
                  <a:lnTo>
                    <a:pt x="0" y="22"/>
                  </a:lnTo>
                  <a:lnTo>
                    <a:pt x="0" y="22"/>
                  </a:lnTo>
                  <a:lnTo>
                    <a:pt x="0" y="20"/>
                  </a:lnTo>
                  <a:lnTo>
                    <a:pt x="0" y="20"/>
                  </a:lnTo>
                  <a:lnTo>
                    <a:pt x="0" y="15"/>
                  </a:lnTo>
                  <a:lnTo>
                    <a:pt x="0" y="15"/>
                  </a:lnTo>
                  <a:lnTo>
                    <a:pt x="0" y="10"/>
                  </a:lnTo>
                  <a:lnTo>
                    <a:pt x="0" y="10"/>
                  </a:lnTo>
                  <a:lnTo>
                    <a:pt x="0" y="7"/>
                  </a:lnTo>
                  <a:lnTo>
                    <a:pt x="0" y="7"/>
                  </a:lnTo>
                  <a:lnTo>
                    <a:pt x="0" y="7"/>
                  </a:lnTo>
                  <a:lnTo>
                    <a:pt x="4" y="7"/>
                  </a:lnTo>
                  <a:lnTo>
                    <a:pt x="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5" name="Freeform 185"/>
            <p:cNvSpPr>
              <a:spLocks/>
            </p:cNvSpPr>
            <p:nvPr/>
          </p:nvSpPr>
          <p:spPr bwMode="auto">
            <a:xfrm>
              <a:off x="5653088" y="4227513"/>
              <a:ext cx="127000" cy="115888"/>
            </a:xfrm>
            <a:custGeom>
              <a:avLst/>
              <a:gdLst/>
              <a:ahLst/>
              <a:cxnLst>
                <a:cxn ang="0">
                  <a:pos x="5" y="0"/>
                </a:cxn>
                <a:cxn ang="0">
                  <a:pos x="5" y="0"/>
                </a:cxn>
                <a:cxn ang="0">
                  <a:pos x="5" y="0"/>
                </a:cxn>
                <a:cxn ang="0">
                  <a:pos x="5" y="0"/>
                </a:cxn>
                <a:cxn ang="0">
                  <a:pos x="10" y="0"/>
                </a:cxn>
                <a:cxn ang="0">
                  <a:pos x="13" y="0"/>
                </a:cxn>
                <a:cxn ang="0">
                  <a:pos x="18" y="0"/>
                </a:cxn>
                <a:cxn ang="0">
                  <a:pos x="23" y="0"/>
                </a:cxn>
                <a:cxn ang="0">
                  <a:pos x="28" y="5"/>
                </a:cxn>
                <a:cxn ang="0">
                  <a:pos x="33" y="5"/>
                </a:cxn>
                <a:cxn ang="0">
                  <a:pos x="38" y="10"/>
                </a:cxn>
                <a:cxn ang="0">
                  <a:pos x="43" y="14"/>
                </a:cxn>
                <a:cxn ang="0">
                  <a:pos x="51" y="19"/>
                </a:cxn>
                <a:cxn ang="0">
                  <a:pos x="56" y="24"/>
                </a:cxn>
                <a:cxn ang="0">
                  <a:pos x="66" y="31"/>
                </a:cxn>
                <a:cxn ang="0">
                  <a:pos x="71" y="39"/>
                </a:cxn>
                <a:cxn ang="0">
                  <a:pos x="80" y="49"/>
                </a:cxn>
                <a:cxn ang="0">
                  <a:pos x="76" y="73"/>
                </a:cxn>
                <a:cxn ang="0">
                  <a:pos x="72" y="70"/>
                </a:cxn>
                <a:cxn ang="0">
                  <a:pos x="72" y="69"/>
                </a:cxn>
                <a:cxn ang="0">
                  <a:pos x="71" y="64"/>
                </a:cxn>
                <a:cxn ang="0">
                  <a:pos x="71" y="62"/>
                </a:cxn>
                <a:cxn ang="0">
                  <a:pos x="66" y="55"/>
                </a:cxn>
                <a:cxn ang="0">
                  <a:pos x="62" y="51"/>
                </a:cxn>
                <a:cxn ang="0">
                  <a:pos x="57" y="46"/>
                </a:cxn>
                <a:cxn ang="0">
                  <a:pos x="56" y="41"/>
                </a:cxn>
                <a:cxn ang="0">
                  <a:pos x="48" y="31"/>
                </a:cxn>
                <a:cxn ang="0">
                  <a:pos x="43" y="26"/>
                </a:cxn>
                <a:cxn ang="0">
                  <a:pos x="36" y="19"/>
                </a:cxn>
                <a:cxn ang="0">
                  <a:pos x="31" y="14"/>
                </a:cxn>
                <a:cxn ang="0">
                  <a:pos x="21" y="10"/>
                </a:cxn>
                <a:cxn ang="0">
                  <a:pos x="15" y="5"/>
                </a:cxn>
                <a:cxn ang="0">
                  <a:pos x="5" y="0"/>
                </a:cxn>
                <a:cxn ang="0">
                  <a:pos x="0" y="0"/>
                </a:cxn>
                <a:cxn ang="0">
                  <a:pos x="5" y="0"/>
                </a:cxn>
                <a:cxn ang="0">
                  <a:pos x="5" y="0"/>
                </a:cxn>
              </a:cxnLst>
              <a:rect l="0" t="0" r="r" b="b"/>
              <a:pathLst>
                <a:path w="80" h="73">
                  <a:moveTo>
                    <a:pt x="5" y="0"/>
                  </a:moveTo>
                  <a:lnTo>
                    <a:pt x="5" y="0"/>
                  </a:lnTo>
                  <a:lnTo>
                    <a:pt x="5" y="0"/>
                  </a:lnTo>
                  <a:lnTo>
                    <a:pt x="5" y="0"/>
                  </a:lnTo>
                  <a:lnTo>
                    <a:pt x="10" y="0"/>
                  </a:lnTo>
                  <a:lnTo>
                    <a:pt x="13" y="0"/>
                  </a:lnTo>
                  <a:lnTo>
                    <a:pt x="18" y="0"/>
                  </a:lnTo>
                  <a:lnTo>
                    <a:pt x="23" y="0"/>
                  </a:lnTo>
                  <a:lnTo>
                    <a:pt x="28" y="5"/>
                  </a:lnTo>
                  <a:lnTo>
                    <a:pt x="33" y="5"/>
                  </a:lnTo>
                  <a:lnTo>
                    <a:pt x="38" y="10"/>
                  </a:lnTo>
                  <a:lnTo>
                    <a:pt x="43" y="14"/>
                  </a:lnTo>
                  <a:lnTo>
                    <a:pt x="51" y="19"/>
                  </a:lnTo>
                  <a:lnTo>
                    <a:pt x="56" y="24"/>
                  </a:lnTo>
                  <a:lnTo>
                    <a:pt x="66" y="31"/>
                  </a:lnTo>
                  <a:lnTo>
                    <a:pt x="71" y="39"/>
                  </a:lnTo>
                  <a:lnTo>
                    <a:pt x="80" y="49"/>
                  </a:lnTo>
                  <a:lnTo>
                    <a:pt x="76" y="73"/>
                  </a:lnTo>
                  <a:lnTo>
                    <a:pt x="72" y="70"/>
                  </a:lnTo>
                  <a:lnTo>
                    <a:pt x="72" y="69"/>
                  </a:lnTo>
                  <a:lnTo>
                    <a:pt x="71" y="64"/>
                  </a:lnTo>
                  <a:lnTo>
                    <a:pt x="71" y="62"/>
                  </a:lnTo>
                  <a:lnTo>
                    <a:pt x="66" y="55"/>
                  </a:lnTo>
                  <a:lnTo>
                    <a:pt x="62" y="51"/>
                  </a:lnTo>
                  <a:lnTo>
                    <a:pt x="57" y="46"/>
                  </a:lnTo>
                  <a:lnTo>
                    <a:pt x="56" y="41"/>
                  </a:lnTo>
                  <a:lnTo>
                    <a:pt x="48" y="31"/>
                  </a:lnTo>
                  <a:lnTo>
                    <a:pt x="43" y="26"/>
                  </a:lnTo>
                  <a:lnTo>
                    <a:pt x="36" y="19"/>
                  </a:lnTo>
                  <a:lnTo>
                    <a:pt x="31" y="14"/>
                  </a:lnTo>
                  <a:lnTo>
                    <a:pt x="21" y="10"/>
                  </a:lnTo>
                  <a:lnTo>
                    <a:pt x="15" y="5"/>
                  </a:lnTo>
                  <a:lnTo>
                    <a:pt x="5" y="0"/>
                  </a:lnTo>
                  <a:lnTo>
                    <a:pt x="0" y="0"/>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6" name="Freeform 186"/>
            <p:cNvSpPr>
              <a:spLocks/>
            </p:cNvSpPr>
            <p:nvPr/>
          </p:nvSpPr>
          <p:spPr bwMode="auto">
            <a:xfrm>
              <a:off x="5535613" y="4257676"/>
              <a:ext cx="39688" cy="101600"/>
            </a:xfrm>
            <a:custGeom>
              <a:avLst/>
              <a:gdLst/>
              <a:ahLst/>
              <a:cxnLst>
                <a:cxn ang="0">
                  <a:pos x="0" y="54"/>
                </a:cxn>
                <a:cxn ang="0">
                  <a:pos x="5" y="64"/>
                </a:cxn>
                <a:cxn ang="0">
                  <a:pos x="5" y="61"/>
                </a:cxn>
                <a:cxn ang="0">
                  <a:pos x="5" y="61"/>
                </a:cxn>
                <a:cxn ang="0">
                  <a:pos x="5" y="56"/>
                </a:cxn>
                <a:cxn ang="0">
                  <a:pos x="5" y="56"/>
                </a:cxn>
                <a:cxn ang="0">
                  <a:pos x="5" y="51"/>
                </a:cxn>
                <a:cxn ang="0">
                  <a:pos x="5" y="48"/>
                </a:cxn>
                <a:cxn ang="0">
                  <a:pos x="5" y="43"/>
                </a:cxn>
                <a:cxn ang="0">
                  <a:pos x="10" y="41"/>
                </a:cxn>
                <a:cxn ang="0">
                  <a:pos x="10" y="35"/>
                </a:cxn>
                <a:cxn ang="0">
                  <a:pos x="10" y="30"/>
                </a:cxn>
                <a:cxn ang="0">
                  <a:pos x="10" y="25"/>
                </a:cxn>
                <a:cxn ang="0">
                  <a:pos x="15" y="20"/>
                </a:cxn>
                <a:cxn ang="0">
                  <a:pos x="15" y="15"/>
                </a:cxn>
                <a:cxn ang="0">
                  <a:pos x="20" y="10"/>
                </a:cxn>
                <a:cxn ang="0">
                  <a:pos x="20" y="5"/>
                </a:cxn>
                <a:cxn ang="0">
                  <a:pos x="25" y="0"/>
                </a:cxn>
                <a:cxn ang="0">
                  <a:pos x="22" y="0"/>
                </a:cxn>
                <a:cxn ang="0">
                  <a:pos x="22" y="0"/>
                </a:cxn>
                <a:cxn ang="0">
                  <a:pos x="20" y="0"/>
                </a:cxn>
                <a:cxn ang="0">
                  <a:pos x="20" y="2"/>
                </a:cxn>
                <a:cxn ang="0">
                  <a:pos x="15" y="2"/>
                </a:cxn>
                <a:cxn ang="0">
                  <a:pos x="15" y="7"/>
                </a:cxn>
                <a:cxn ang="0">
                  <a:pos x="15" y="9"/>
                </a:cxn>
                <a:cxn ang="0">
                  <a:pos x="15" y="14"/>
                </a:cxn>
                <a:cxn ang="0">
                  <a:pos x="10" y="15"/>
                </a:cxn>
                <a:cxn ang="0">
                  <a:pos x="10" y="20"/>
                </a:cxn>
                <a:cxn ang="0">
                  <a:pos x="5" y="25"/>
                </a:cxn>
                <a:cxn ang="0">
                  <a:pos x="5" y="30"/>
                </a:cxn>
                <a:cxn ang="0">
                  <a:pos x="0" y="35"/>
                </a:cxn>
                <a:cxn ang="0">
                  <a:pos x="0" y="40"/>
                </a:cxn>
                <a:cxn ang="0">
                  <a:pos x="0" y="45"/>
                </a:cxn>
                <a:cxn ang="0">
                  <a:pos x="0" y="54"/>
                </a:cxn>
                <a:cxn ang="0">
                  <a:pos x="0" y="54"/>
                </a:cxn>
              </a:cxnLst>
              <a:rect l="0" t="0" r="r" b="b"/>
              <a:pathLst>
                <a:path w="25" h="64">
                  <a:moveTo>
                    <a:pt x="0" y="54"/>
                  </a:moveTo>
                  <a:lnTo>
                    <a:pt x="5" y="64"/>
                  </a:lnTo>
                  <a:lnTo>
                    <a:pt x="5" y="61"/>
                  </a:lnTo>
                  <a:lnTo>
                    <a:pt x="5" y="61"/>
                  </a:lnTo>
                  <a:lnTo>
                    <a:pt x="5" y="56"/>
                  </a:lnTo>
                  <a:lnTo>
                    <a:pt x="5" y="56"/>
                  </a:lnTo>
                  <a:lnTo>
                    <a:pt x="5" y="51"/>
                  </a:lnTo>
                  <a:lnTo>
                    <a:pt x="5" y="48"/>
                  </a:lnTo>
                  <a:lnTo>
                    <a:pt x="5" y="43"/>
                  </a:lnTo>
                  <a:lnTo>
                    <a:pt x="10" y="41"/>
                  </a:lnTo>
                  <a:lnTo>
                    <a:pt x="10" y="35"/>
                  </a:lnTo>
                  <a:lnTo>
                    <a:pt x="10" y="30"/>
                  </a:lnTo>
                  <a:lnTo>
                    <a:pt x="10" y="25"/>
                  </a:lnTo>
                  <a:lnTo>
                    <a:pt x="15" y="20"/>
                  </a:lnTo>
                  <a:lnTo>
                    <a:pt x="15" y="15"/>
                  </a:lnTo>
                  <a:lnTo>
                    <a:pt x="20" y="10"/>
                  </a:lnTo>
                  <a:lnTo>
                    <a:pt x="20" y="5"/>
                  </a:lnTo>
                  <a:lnTo>
                    <a:pt x="25" y="0"/>
                  </a:lnTo>
                  <a:lnTo>
                    <a:pt x="22" y="0"/>
                  </a:lnTo>
                  <a:lnTo>
                    <a:pt x="22" y="0"/>
                  </a:lnTo>
                  <a:lnTo>
                    <a:pt x="20" y="0"/>
                  </a:lnTo>
                  <a:lnTo>
                    <a:pt x="20" y="2"/>
                  </a:lnTo>
                  <a:lnTo>
                    <a:pt x="15" y="2"/>
                  </a:lnTo>
                  <a:lnTo>
                    <a:pt x="15" y="7"/>
                  </a:lnTo>
                  <a:lnTo>
                    <a:pt x="15" y="9"/>
                  </a:lnTo>
                  <a:lnTo>
                    <a:pt x="15" y="14"/>
                  </a:lnTo>
                  <a:lnTo>
                    <a:pt x="10" y="15"/>
                  </a:lnTo>
                  <a:lnTo>
                    <a:pt x="10" y="20"/>
                  </a:lnTo>
                  <a:lnTo>
                    <a:pt x="5" y="25"/>
                  </a:lnTo>
                  <a:lnTo>
                    <a:pt x="5" y="30"/>
                  </a:lnTo>
                  <a:lnTo>
                    <a:pt x="0" y="35"/>
                  </a:lnTo>
                  <a:lnTo>
                    <a:pt x="0" y="40"/>
                  </a:lnTo>
                  <a:lnTo>
                    <a:pt x="0" y="45"/>
                  </a:lnTo>
                  <a:lnTo>
                    <a:pt x="0" y="54"/>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7" name="Freeform 187"/>
            <p:cNvSpPr>
              <a:spLocks/>
            </p:cNvSpPr>
            <p:nvPr/>
          </p:nvSpPr>
          <p:spPr bwMode="auto">
            <a:xfrm>
              <a:off x="5791200" y="3816351"/>
              <a:ext cx="101600" cy="180975"/>
            </a:xfrm>
            <a:custGeom>
              <a:avLst/>
              <a:gdLst/>
              <a:ahLst/>
              <a:cxnLst>
                <a:cxn ang="0">
                  <a:pos x="33" y="5"/>
                </a:cxn>
                <a:cxn ang="0">
                  <a:pos x="33" y="11"/>
                </a:cxn>
                <a:cxn ang="0">
                  <a:pos x="39" y="24"/>
                </a:cxn>
                <a:cxn ang="0">
                  <a:pos x="43" y="29"/>
                </a:cxn>
                <a:cxn ang="0">
                  <a:pos x="52" y="39"/>
                </a:cxn>
                <a:cxn ang="0">
                  <a:pos x="54" y="44"/>
                </a:cxn>
                <a:cxn ang="0">
                  <a:pos x="52" y="44"/>
                </a:cxn>
                <a:cxn ang="0">
                  <a:pos x="48" y="44"/>
                </a:cxn>
                <a:cxn ang="0">
                  <a:pos x="43" y="47"/>
                </a:cxn>
                <a:cxn ang="0">
                  <a:pos x="43" y="47"/>
                </a:cxn>
                <a:cxn ang="0">
                  <a:pos x="43" y="49"/>
                </a:cxn>
                <a:cxn ang="0">
                  <a:pos x="43" y="49"/>
                </a:cxn>
                <a:cxn ang="0">
                  <a:pos x="44" y="55"/>
                </a:cxn>
                <a:cxn ang="0">
                  <a:pos x="49" y="60"/>
                </a:cxn>
                <a:cxn ang="0">
                  <a:pos x="54" y="65"/>
                </a:cxn>
                <a:cxn ang="0">
                  <a:pos x="59" y="69"/>
                </a:cxn>
                <a:cxn ang="0">
                  <a:pos x="59" y="70"/>
                </a:cxn>
                <a:cxn ang="0">
                  <a:pos x="51" y="70"/>
                </a:cxn>
                <a:cxn ang="0">
                  <a:pos x="51" y="70"/>
                </a:cxn>
                <a:cxn ang="0">
                  <a:pos x="46" y="69"/>
                </a:cxn>
                <a:cxn ang="0">
                  <a:pos x="43" y="69"/>
                </a:cxn>
                <a:cxn ang="0">
                  <a:pos x="43" y="69"/>
                </a:cxn>
                <a:cxn ang="0">
                  <a:pos x="43" y="73"/>
                </a:cxn>
                <a:cxn ang="0">
                  <a:pos x="43" y="75"/>
                </a:cxn>
                <a:cxn ang="0">
                  <a:pos x="48" y="80"/>
                </a:cxn>
                <a:cxn ang="0">
                  <a:pos x="52" y="85"/>
                </a:cxn>
                <a:cxn ang="0">
                  <a:pos x="59" y="90"/>
                </a:cxn>
                <a:cxn ang="0">
                  <a:pos x="48" y="90"/>
                </a:cxn>
                <a:cxn ang="0">
                  <a:pos x="43" y="88"/>
                </a:cxn>
                <a:cxn ang="0">
                  <a:pos x="33" y="83"/>
                </a:cxn>
                <a:cxn ang="0">
                  <a:pos x="28" y="83"/>
                </a:cxn>
                <a:cxn ang="0">
                  <a:pos x="18" y="78"/>
                </a:cxn>
                <a:cxn ang="0">
                  <a:pos x="18" y="82"/>
                </a:cxn>
                <a:cxn ang="0">
                  <a:pos x="18" y="87"/>
                </a:cxn>
                <a:cxn ang="0">
                  <a:pos x="18" y="96"/>
                </a:cxn>
                <a:cxn ang="0">
                  <a:pos x="18" y="100"/>
                </a:cxn>
                <a:cxn ang="0">
                  <a:pos x="18" y="110"/>
                </a:cxn>
                <a:cxn ang="0">
                  <a:pos x="13" y="110"/>
                </a:cxn>
                <a:cxn ang="0">
                  <a:pos x="13" y="103"/>
                </a:cxn>
                <a:cxn ang="0">
                  <a:pos x="8" y="96"/>
                </a:cxn>
                <a:cxn ang="0">
                  <a:pos x="3" y="92"/>
                </a:cxn>
                <a:cxn ang="0">
                  <a:pos x="3" y="82"/>
                </a:cxn>
                <a:cxn ang="0">
                  <a:pos x="3" y="78"/>
                </a:cxn>
                <a:cxn ang="0">
                  <a:pos x="0" y="67"/>
                </a:cxn>
                <a:cxn ang="0">
                  <a:pos x="0" y="62"/>
                </a:cxn>
                <a:cxn ang="0">
                  <a:pos x="0" y="52"/>
                </a:cxn>
                <a:cxn ang="0">
                  <a:pos x="0" y="47"/>
                </a:cxn>
                <a:cxn ang="0">
                  <a:pos x="0" y="39"/>
                </a:cxn>
                <a:cxn ang="0">
                  <a:pos x="3" y="34"/>
                </a:cxn>
                <a:cxn ang="0">
                  <a:pos x="3" y="29"/>
                </a:cxn>
                <a:cxn ang="0">
                  <a:pos x="5" y="29"/>
                </a:cxn>
                <a:cxn ang="0">
                  <a:pos x="5" y="24"/>
                </a:cxn>
                <a:cxn ang="0">
                  <a:pos x="8" y="24"/>
                </a:cxn>
                <a:cxn ang="0">
                  <a:pos x="13" y="19"/>
                </a:cxn>
                <a:cxn ang="0">
                  <a:pos x="16" y="16"/>
                </a:cxn>
                <a:cxn ang="0">
                  <a:pos x="16" y="11"/>
                </a:cxn>
                <a:cxn ang="0">
                  <a:pos x="20" y="6"/>
                </a:cxn>
                <a:cxn ang="0">
                  <a:pos x="21" y="5"/>
                </a:cxn>
                <a:cxn ang="0">
                  <a:pos x="28" y="5"/>
                </a:cxn>
              </a:cxnLst>
              <a:rect l="0" t="0" r="r" b="b"/>
              <a:pathLst>
                <a:path w="64" h="114">
                  <a:moveTo>
                    <a:pt x="33" y="0"/>
                  </a:moveTo>
                  <a:lnTo>
                    <a:pt x="33" y="0"/>
                  </a:lnTo>
                  <a:lnTo>
                    <a:pt x="33" y="5"/>
                  </a:lnTo>
                  <a:lnTo>
                    <a:pt x="33" y="6"/>
                  </a:lnTo>
                  <a:lnTo>
                    <a:pt x="33" y="11"/>
                  </a:lnTo>
                  <a:lnTo>
                    <a:pt x="33" y="11"/>
                  </a:lnTo>
                  <a:lnTo>
                    <a:pt x="34" y="16"/>
                  </a:lnTo>
                  <a:lnTo>
                    <a:pt x="34" y="19"/>
                  </a:lnTo>
                  <a:lnTo>
                    <a:pt x="39" y="24"/>
                  </a:lnTo>
                  <a:lnTo>
                    <a:pt x="39" y="24"/>
                  </a:lnTo>
                  <a:lnTo>
                    <a:pt x="43" y="29"/>
                  </a:lnTo>
                  <a:lnTo>
                    <a:pt x="43" y="29"/>
                  </a:lnTo>
                  <a:lnTo>
                    <a:pt x="48" y="34"/>
                  </a:lnTo>
                  <a:lnTo>
                    <a:pt x="48" y="34"/>
                  </a:lnTo>
                  <a:lnTo>
                    <a:pt x="52" y="39"/>
                  </a:lnTo>
                  <a:lnTo>
                    <a:pt x="54" y="39"/>
                  </a:lnTo>
                  <a:lnTo>
                    <a:pt x="59" y="44"/>
                  </a:lnTo>
                  <a:lnTo>
                    <a:pt x="54" y="44"/>
                  </a:lnTo>
                  <a:lnTo>
                    <a:pt x="54" y="44"/>
                  </a:lnTo>
                  <a:lnTo>
                    <a:pt x="52" y="44"/>
                  </a:lnTo>
                  <a:lnTo>
                    <a:pt x="52" y="44"/>
                  </a:lnTo>
                  <a:lnTo>
                    <a:pt x="48" y="44"/>
                  </a:lnTo>
                  <a:lnTo>
                    <a:pt x="48" y="44"/>
                  </a:lnTo>
                  <a:lnTo>
                    <a:pt x="48" y="44"/>
                  </a:lnTo>
                  <a:lnTo>
                    <a:pt x="48" y="47"/>
                  </a:lnTo>
                  <a:lnTo>
                    <a:pt x="43" y="47"/>
                  </a:lnTo>
                  <a:lnTo>
                    <a:pt x="43" y="47"/>
                  </a:lnTo>
                  <a:lnTo>
                    <a:pt x="43" y="47"/>
                  </a:lnTo>
                  <a:lnTo>
                    <a:pt x="43" y="47"/>
                  </a:lnTo>
                  <a:lnTo>
                    <a:pt x="43" y="47"/>
                  </a:lnTo>
                  <a:lnTo>
                    <a:pt x="43" y="47"/>
                  </a:lnTo>
                  <a:lnTo>
                    <a:pt x="43" y="47"/>
                  </a:lnTo>
                  <a:lnTo>
                    <a:pt x="43" y="49"/>
                  </a:lnTo>
                  <a:lnTo>
                    <a:pt x="43" y="49"/>
                  </a:lnTo>
                  <a:lnTo>
                    <a:pt x="43" y="49"/>
                  </a:lnTo>
                  <a:lnTo>
                    <a:pt x="43" y="49"/>
                  </a:lnTo>
                  <a:lnTo>
                    <a:pt x="44" y="54"/>
                  </a:lnTo>
                  <a:lnTo>
                    <a:pt x="44" y="54"/>
                  </a:lnTo>
                  <a:lnTo>
                    <a:pt x="44" y="55"/>
                  </a:lnTo>
                  <a:lnTo>
                    <a:pt x="44" y="55"/>
                  </a:lnTo>
                  <a:lnTo>
                    <a:pt x="49" y="60"/>
                  </a:lnTo>
                  <a:lnTo>
                    <a:pt x="49" y="60"/>
                  </a:lnTo>
                  <a:lnTo>
                    <a:pt x="49" y="60"/>
                  </a:lnTo>
                  <a:lnTo>
                    <a:pt x="49" y="60"/>
                  </a:lnTo>
                  <a:lnTo>
                    <a:pt x="54" y="65"/>
                  </a:lnTo>
                  <a:lnTo>
                    <a:pt x="54" y="65"/>
                  </a:lnTo>
                  <a:lnTo>
                    <a:pt x="59" y="69"/>
                  </a:lnTo>
                  <a:lnTo>
                    <a:pt x="59" y="69"/>
                  </a:lnTo>
                  <a:lnTo>
                    <a:pt x="64" y="73"/>
                  </a:lnTo>
                  <a:lnTo>
                    <a:pt x="59" y="70"/>
                  </a:lnTo>
                  <a:lnTo>
                    <a:pt x="59" y="70"/>
                  </a:lnTo>
                  <a:lnTo>
                    <a:pt x="56" y="70"/>
                  </a:lnTo>
                  <a:lnTo>
                    <a:pt x="56" y="70"/>
                  </a:lnTo>
                  <a:lnTo>
                    <a:pt x="51" y="70"/>
                  </a:lnTo>
                  <a:lnTo>
                    <a:pt x="51" y="70"/>
                  </a:lnTo>
                  <a:lnTo>
                    <a:pt x="51" y="70"/>
                  </a:lnTo>
                  <a:lnTo>
                    <a:pt x="51" y="70"/>
                  </a:lnTo>
                  <a:lnTo>
                    <a:pt x="46" y="69"/>
                  </a:lnTo>
                  <a:lnTo>
                    <a:pt x="46" y="69"/>
                  </a:lnTo>
                  <a:lnTo>
                    <a:pt x="46" y="69"/>
                  </a:lnTo>
                  <a:lnTo>
                    <a:pt x="46" y="69"/>
                  </a:lnTo>
                  <a:lnTo>
                    <a:pt x="43" y="69"/>
                  </a:lnTo>
                  <a:lnTo>
                    <a:pt x="43" y="69"/>
                  </a:lnTo>
                  <a:lnTo>
                    <a:pt x="43" y="69"/>
                  </a:lnTo>
                  <a:lnTo>
                    <a:pt x="43" y="69"/>
                  </a:lnTo>
                  <a:lnTo>
                    <a:pt x="43" y="69"/>
                  </a:lnTo>
                  <a:lnTo>
                    <a:pt x="43" y="69"/>
                  </a:lnTo>
                  <a:lnTo>
                    <a:pt x="43" y="69"/>
                  </a:lnTo>
                  <a:lnTo>
                    <a:pt x="43" y="73"/>
                  </a:lnTo>
                  <a:lnTo>
                    <a:pt x="43" y="73"/>
                  </a:lnTo>
                  <a:lnTo>
                    <a:pt x="43" y="75"/>
                  </a:lnTo>
                  <a:lnTo>
                    <a:pt x="43" y="75"/>
                  </a:lnTo>
                  <a:lnTo>
                    <a:pt x="48" y="80"/>
                  </a:lnTo>
                  <a:lnTo>
                    <a:pt x="48" y="80"/>
                  </a:lnTo>
                  <a:lnTo>
                    <a:pt x="48" y="80"/>
                  </a:lnTo>
                  <a:lnTo>
                    <a:pt x="48" y="80"/>
                  </a:lnTo>
                  <a:lnTo>
                    <a:pt x="52" y="85"/>
                  </a:lnTo>
                  <a:lnTo>
                    <a:pt x="52" y="85"/>
                  </a:lnTo>
                  <a:lnTo>
                    <a:pt x="54" y="85"/>
                  </a:lnTo>
                  <a:lnTo>
                    <a:pt x="54" y="85"/>
                  </a:lnTo>
                  <a:lnTo>
                    <a:pt x="59" y="90"/>
                  </a:lnTo>
                  <a:lnTo>
                    <a:pt x="54" y="90"/>
                  </a:lnTo>
                  <a:lnTo>
                    <a:pt x="52" y="90"/>
                  </a:lnTo>
                  <a:lnTo>
                    <a:pt x="48" y="90"/>
                  </a:lnTo>
                  <a:lnTo>
                    <a:pt x="48" y="90"/>
                  </a:lnTo>
                  <a:lnTo>
                    <a:pt x="43" y="88"/>
                  </a:lnTo>
                  <a:lnTo>
                    <a:pt x="43" y="88"/>
                  </a:lnTo>
                  <a:lnTo>
                    <a:pt x="38" y="88"/>
                  </a:lnTo>
                  <a:lnTo>
                    <a:pt x="38" y="88"/>
                  </a:lnTo>
                  <a:lnTo>
                    <a:pt x="33" y="83"/>
                  </a:lnTo>
                  <a:lnTo>
                    <a:pt x="33" y="83"/>
                  </a:lnTo>
                  <a:lnTo>
                    <a:pt x="28" y="83"/>
                  </a:lnTo>
                  <a:lnTo>
                    <a:pt x="28" y="83"/>
                  </a:lnTo>
                  <a:lnTo>
                    <a:pt x="23" y="78"/>
                  </a:lnTo>
                  <a:lnTo>
                    <a:pt x="23" y="78"/>
                  </a:lnTo>
                  <a:lnTo>
                    <a:pt x="18" y="78"/>
                  </a:lnTo>
                  <a:lnTo>
                    <a:pt x="18" y="78"/>
                  </a:lnTo>
                  <a:lnTo>
                    <a:pt x="18" y="78"/>
                  </a:lnTo>
                  <a:lnTo>
                    <a:pt x="18" y="82"/>
                  </a:lnTo>
                  <a:lnTo>
                    <a:pt x="18" y="82"/>
                  </a:lnTo>
                  <a:lnTo>
                    <a:pt x="18" y="87"/>
                  </a:lnTo>
                  <a:lnTo>
                    <a:pt x="18" y="87"/>
                  </a:lnTo>
                  <a:lnTo>
                    <a:pt x="18" y="92"/>
                  </a:lnTo>
                  <a:lnTo>
                    <a:pt x="18" y="92"/>
                  </a:lnTo>
                  <a:lnTo>
                    <a:pt x="18" y="96"/>
                  </a:lnTo>
                  <a:lnTo>
                    <a:pt x="18" y="96"/>
                  </a:lnTo>
                  <a:lnTo>
                    <a:pt x="18" y="100"/>
                  </a:lnTo>
                  <a:lnTo>
                    <a:pt x="18" y="100"/>
                  </a:lnTo>
                  <a:lnTo>
                    <a:pt x="18" y="105"/>
                  </a:lnTo>
                  <a:lnTo>
                    <a:pt x="18" y="105"/>
                  </a:lnTo>
                  <a:lnTo>
                    <a:pt x="18" y="110"/>
                  </a:lnTo>
                  <a:lnTo>
                    <a:pt x="18" y="110"/>
                  </a:lnTo>
                  <a:lnTo>
                    <a:pt x="18" y="114"/>
                  </a:lnTo>
                  <a:lnTo>
                    <a:pt x="13" y="110"/>
                  </a:lnTo>
                  <a:lnTo>
                    <a:pt x="13" y="108"/>
                  </a:lnTo>
                  <a:lnTo>
                    <a:pt x="13" y="103"/>
                  </a:lnTo>
                  <a:lnTo>
                    <a:pt x="13" y="103"/>
                  </a:lnTo>
                  <a:lnTo>
                    <a:pt x="8" y="98"/>
                  </a:lnTo>
                  <a:lnTo>
                    <a:pt x="8" y="98"/>
                  </a:lnTo>
                  <a:lnTo>
                    <a:pt x="8" y="96"/>
                  </a:lnTo>
                  <a:lnTo>
                    <a:pt x="8" y="96"/>
                  </a:lnTo>
                  <a:lnTo>
                    <a:pt x="3" y="92"/>
                  </a:lnTo>
                  <a:lnTo>
                    <a:pt x="3" y="92"/>
                  </a:lnTo>
                  <a:lnTo>
                    <a:pt x="3" y="87"/>
                  </a:lnTo>
                  <a:lnTo>
                    <a:pt x="3" y="87"/>
                  </a:lnTo>
                  <a:lnTo>
                    <a:pt x="3" y="82"/>
                  </a:lnTo>
                  <a:lnTo>
                    <a:pt x="3" y="82"/>
                  </a:lnTo>
                  <a:lnTo>
                    <a:pt x="3" y="78"/>
                  </a:lnTo>
                  <a:lnTo>
                    <a:pt x="3" y="78"/>
                  </a:lnTo>
                  <a:lnTo>
                    <a:pt x="0" y="73"/>
                  </a:lnTo>
                  <a:lnTo>
                    <a:pt x="0" y="72"/>
                  </a:lnTo>
                  <a:lnTo>
                    <a:pt x="0" y="67"/>
                  </a:lnTo>
                  <a:lnTo>
                    <a:pt x="0" y="67"/>
                  </a:lnTo>
                  <a:lnTo>
                    <a:pt x="0" y="62"/>
                  </a:lnTo>
                  <a:lnTo>
                    <a:pt x="0" y="62"/>
                  </a:lnTo>
                  <a:lnTo>
                    <a:pt x="0" y="57"/>
                  </a:lnTo>
                  <a:lnTo>
                    <a:pt x="0" y="57"/>
                  </a:lnTo>
                  <a:lnTo>
                    <a:pt x="0" y="52"/>
                  </a:lnTo>
                  <a:lnTo>
                    <a:pt x="0" y="52"/>
                  </a:lnTo>
                  <a:lnTo>
                    <a:pt x="0" y="47"/>
                  </a:lnTo>
                  <a:lnTo>
                    <a:pt x="0" y="47"/>
                  </a:lnTo>
                  <a:lnTo>
                    <a:pt x="0" y="42"/>
                  </a:lnTo>
                  <a:lnTo>
                    <a:pt x="0" y="42"/>
                  </a:lnTo>
                  <a:lnTo>
                    <a:pt x="0" y="39"/>
                  </a:lnTo>
                  <a:lnTo>
                    <a:pt x="3" y="39"/>
                  </a:lnTo>
                  <a:lnTo>
                    <a:pt x="3" y="34"/>
                  </a:lnTo>
                  <a:lnTo>
                    <a:pt x="3" y="34"/>
                  </a:lnTo>
                  <a:lnTo>
                    <a:pt x="3" y="34"/>
                  </a:lnTo>
                  <a:lnTo>
                    <a:pt x="3" y="34"/>
                  </a:lnTo>
                  <a:lnTo>
                    <a:pt x="3" y="29"/>
                  </a:lnTo>
                  <a:lnTo>
                    <a:pt x="3" y="29"/>
                  </a:lnTo>
                  <a:lnTo>
                    <a:pt x="3" y="29"/>
                  </a:lnTo>
                  <a:lnTo>
                    <a:pt x="5" y="29"/>
                  </a:lnTo>
                  <a:lnTo>
                    <a:pt x="5" y="24"/>
                  </a:lnTo>
                  <a:lnTo>
                    <a:pt x="5" y="24"/>
                  </a:lnTo>
                  <a:lnTo>
                    <a:pt x="5" y="24"/>
                  </a:lnTo>
                  <a:lnTo>
                    <a:pt x="8" y="24"/>
                  </a:lnTo>
                  <a:lnTo>
                    <a:pt x="8" y="24"/>
                  </a:lnTo>
                  <a:lnTo>
                    <a:pt x="8" y="24"/>
                  </a:lnTo>
                  <a:lnTo>
                    <a:pt x="8" y="24"/>
                  </a:lnTo>
                  <a:lnTo>
                    <a:pt x="13" y="24"/>
                  </a:lnTo>
                  <a:lnTo>
                    <a:pt x="13" y="19"/>
                  </a:lnTo>
                  <a:lnTo>
                    <a:pt x="13" y="19"/>
                  </a:lnTo>
                  <a:lnTo>
                    <a:pt x="13" y="16"/>
                  </a:lnTo>
                  <a:lnTo>
                    <a:pt x="16" y="16"/>
                  </a:lnTo>
                  <a:lnTo>
                    <a:pt x="16" y="11"/>
                  </a:lnTo>
                  <a:lnTo>
                    <a:pt x="16" y="11"/>
                  </a:lnTo>
                  <a:lnTo>
                    <a:pt x="16" y="11"/>
                  </a:lnTo>
                  <a:lnTo>
                    <a:pt x="20" y="11"/>
                  </a:lnTo>
                  <a:lnTo>
                    <a:pt x="20" y="6"/>
                  </a:lnTo>
                  <a:lnTo>
                    <a:pt x="20" y="6"/>
                  </a:lnTo>
                  <a:lnTo>
                    <a:pt x="20" y="6"/>
                  </a:lnTo>
                  <a:lnTo>
                    <a:pt x="21" y="6"/>
                  </a:lnTo>
                  <a:lnTo>
                    <a:pt x="21" y="5"/>
                  </a:lnTo>
                  <a:lnTo>
                    <a:pt x="23" y="5"/>
                  </a:lnTo>
                  <a:lnTo>
                    <a:pt x="23" y="5"/>
                  </a:lnTo>
                  <a:lnTo>
                    <a:pt x="28" y="5"/>
                  </a:lnTo>
                  <a:lnTo>
                    <a:pt x="33" y="0"/>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8" name="Freeform 188"/>
            <p:cNvSpPr>
              <a:spLocks/>
            </p:cNvSpPr>
            <p:nvPr/>
          </p:nvSpPr>
          <p:spPr bwMode="auto">
            <a:xfrm>
              <a:off x="5299075" y="3328988"/>
              <a:ext cx="508000" cy="906463"/>
            </a:xfrm>
            <a:custGeom>
              <a:avLst/>
              <a:gdLst/>
              <a:ahLst/>
              <a:cxnLst>
                <a:cxn ang="0">
                  <a:pos x="13" y="25"/>
                </a:cxn>
                <a:cxn ang="0">
                  <a:pos x="8" y="58"/>
                </a:cxn>
                <a:cxn ang="0">
                  <a:pos x="7" y="110"/>
                </a:cxn>
                <a:cxn ang="0">
                  <a:pos x="21" y="169"/>
                </a:cxn>
                <a:cxn ang="0">
                  <a:pos x="26" y="187"/>
                </a:cxn>
                <a:cxn ang="0">
                  <a:pos x="21" y="195"/>
                </a:cxn>
                <a:cxn ang="0">
                  <a:pos x="18" y="210"/>
                </a:cxn>
                <a:cxn ang="0">
                  <a:pos x="20" y="230"/>
                </a:cxn>
                <a:cxn ang="0">
                  <a:pos x="20" y="236"/>
                </a:cxn>
                <a:cxn ang="0">
                  <a:pos x="12" y="244"/>
                </a:cxn>
                <a:cxn ang="0">
                  <a:pos x="2" y="261"/>
                </a:cxn>
                <a:cxn ang="0">
                  <a:pos x="0" y="282"/>
                </a:cxn>
                <a:cxn ang="0">
                  <a:pos x="0" y="292"/>
                </a:cxn>
                <a:cxn ang="0">
                  <a:pos x="0" y="310"/>
                </a:cxn>
                <a:cxn ang="0">
                  <a:pos x="3" y="336"/>
                </a:cxn>
                <a:cxn ang="0">
                  <a:pos x="20" y="376"/>
                </a:cxn>
                <a:cxn ang="0">
                  <a:pos x="25" y="394"/>
                </a:cxn>
                <a:cxn ang="0">
                  <a:pos x="38" y="412"/>
                </a:cxn>
                <a:cxn ang="0">
                  <a:pos x="51" y="439"/>
                </a:cxn>
                <a:cxn ang="0">
                  <a:pos x="64" y="471"/>
                </a:cxn>
                <a:cxn ang="0">
                  <a:pos x="69" y="480"/>
                </a:cxn>
                <a:cxn ang="0">
                  <a:pos x="69" y="482"/>
                </a:cxn>
                <a:cxn ang="0">
                  <a:pos x="72" y="487"/>
                </a:cxn>
                <a:cxn ang="0">
                  <a:pos x="89" y="492"/>
                </a:cxn>
                <a:cxn ang="0">
                  <a:pos x="89" y="499"/>
                </a:cxn>
                <a:cxn ang="0">
                  <a:pos x="85" y="517"/>
                </a:cxn>
                <a:cxn ang="0">
                  <a:pos x="92" y="538"/>
                </a:cxn>
                <a:cxn ang="0">
                  <a:pos x="120" y="561"/>
                </a:cxn>
                <a:cxn ang="0">
                  <a:pos x="136" y="566"/>
                </a:cxn>
                <a:cxn ang="0">
                  <a:pos x="158" y="567"/>
                </a:cxn>
                <a:cxn ang="0">
                  <a:pos x="195" y="564"/>
                </a:cxn>
                <a:cxn ang="0">
                  <a:pos x="248" y="546"/>
                </a:cxn>
                <a:cxn ang="0">
                  <a:pos x="264" y="533"/>
                </a:cxn>
                <a:cxn ang="0">
                  <a:pos x="280" y="510"/>
                </a:cxn>
                <a:cxn ang="0">
                  <a:pos x="297" y="469"/>
                </a:cxn>
                <a:cxn ang="0">
                  <a:pos x="313" y="407"/>
                </a:cxn>
                <a:cxn ang="0">
                  <a:pos x="318" y="371"/>
                </a:cxn>
                <a:cxn ang="0">
                  <a:pos x="318" y="308"/>
                </a:cxn>
                <a:cxn ang="0">
                  <a:pos x="317" y="235"/>
                </a:cxn>
                <a:cxn ang="0">
                  <a:pos x="308" y="176"/>
                </a:cxn>
                <a:cxn ang="0">
                  <a:pos x="297" y="148"/>
                </a:cxn>
                <a:cxn ang="0">
                  <a:pos x="258" y="94"/>
                </a:cxn>
                <a:cxn ang="0">
                  <a:pos x="184" y="31"/>
                </a:cxn>
                <a:cxn ang="0">
                  <a:pos x="66" y="0"/>
                </a:cxn>
                <a:cxn ang="0">
                  <a:pos x="26" y="3"/>
                </a:cxn>
                <a:cxn ang="0">
                  <a:pos x="25" y="3"/>
                </a:cxn>
                <a:cxn ang="0">
                  <a:pos x="20" y="5"/>
                </a:cxn>
                <a:cxn ang="0">
                  <a:pos x="20" y="13"/>
                </a:cxn>
              </a:cxnLst>
              <a:rect l="0" t="0" r="r" b="b"/>
              <a:pathLst>
                <a:path w="320" h="571">
                  <a:moveTo>
                    <a:pt x="20" y="18"/>
                  </a:moveTo>
                  <a:lnTo>
                    <a:pt x="17" y="18"/>
                  </a:lnTo>
                  <a:lnTo>
                    <a:pt x="17" y="20"/>
                  </a:lnTo>
                  <a:lnTo>
                    <a:pt x="13" y="25"/>
                  </a:lnTo>
                  <a:lnTo>
                    <a:pt x="13" y="31"/>
                  </a:lnTo>
                  <a:lnTo>
                    <a:pt x="8" y="38"/>
                  </a:lnTo>
                  <a:lnTo>
                    <a:pt x="8" y="48"/>
                  </a:lnTo>
                  <a:lnTo>
                    <a:pt x="8" y="58"/>
                  </a:lnTo>
                  <a:lnTo>
                    <a:pt x="8" y="71"/>
                  </a:lnTo>
                  <a:lnTo>
                    <a:pt x="7" y="80"/>
                  </a:lnTo>
                  <a:lnTo>
                    <a:pt x="7" y="95"/>
                  </a:lnTo>
                  <a:lnTo>
                    <a:pt x="7" y="110"/>
                  </a:lnTo>
                  <a:lnTo>
                    <a:pt x="10" y="125"/>
                  </a:lnTo>
                  <a:lnTo>
                    <a:pt x="12" y="139"/>
                  </a:lnTo>
                  <a:lnTo>
                    <a:pt x="17" y="154"/>
                  </a:lnTo>
                  <a:lnTo>
                    <a:pt x="21" y="169"/>
                  </a:lnTo>
                  <a:lnTo>
                    <a:pt x="30" y="187"/>
                  </a:lnTo>
                  <a:lnTo>
                    <a:pt x="26" y="187"/>
                  </a:lnTo>
                  <a:lnTo>
                    <a:pt x="26" y="187"/>
                  </a:lnTo>
                  <a:lnTo>
                    <a:pt x="26" y="187"/>
                  </a:lnTo>
                  <a:lnTo>
                    <a:pt x="26" y="189"/>
                  </a:lnTo>
                  <a:lnTo>
                    <a:pt x="21" y="189"/>
                  </a:lnTo>
                  <a:lnTo>
                    <a:pt x="21" y="194"/>
                  </a:lnTo>
                  <a:lnTo>
                    <a:pt x="21" y="195"/>
                  </a:lnTo>
                  <a:lnTo>
                    <a:pt x="21" y="200"/>
                  </a:lnTo>
                  <a:lnTo>
                    <a:pt x="18" y="200"/>
                  </a:lnTo>
                  <a:lnTo>
                    <a:pt x="18" y="205"/>
                  </a:lnTo>
                  <a:lnTo>
                    <a:pt x="18" y="210"/>
                  </a:lnTo>
                  <a:lnTo>
                    <a:pt x="18" y="215"/>
                  </a:lnTo>
                  <a:lnTo>
                    <a:pt x="18" y="220"/>
                  </a:lnTo>
                  <a:lnTo>
                    <a:pt x="18" y="225"/>
                  </a:lnTo>
                  <a:lnTo>
                    <a:pt x="20" y="230"/>
                  </a:lnTo>
                  <a:lnTo>
                    <a:pt x="25" y="236"/>
                  </a:lnTo>
                  <a:lnTo>
                    <a:pt x="21" y="236"/>
                  </a:lnTo>
                  <a:lnTo>
                    <a:pt x="21" y="236"/>
                  </a:lnTo>
                  <a:lnTo>
                    <a:pt x="20" y="236"/>
                  </a:lnTo>
                  <a:lnTo>
                    <a:pt x="20" y="238"/>
                  </a:lnTo>
                  <a:lnTo>
                    <a:pt x="15" y="238"/>
                  </a:lnTo>
                  <a:lnTo>
                    <a:pt x="15" y="243"/>
                  </a:lnTo>
                  <a:lnTo>
                    <a:pt x="12" y="244"/>
                  </a:lnTo>
                  <a:lnTo>
                    <a:pt x="12" y="249"/>
                  </a:lnTo>
                  <a:lnTo>
                    <a:pt x="7" y="251"/>
                  </a:lnTo>
                  <a:lnTo>
                    <a:pt x="7" y="256"/>
                  </a:lnTo>
                  <a:lnTo>
                    <a:pt x="2" y="261"/>
                  </a:lnTo>
                  <a:lnTo>
                    <a:pt x="2" y="266"/>
                  </a:lnTo>
                  <a:lnTo>
                    <a:pt x="0" y="271"/>
                  </a:lnTo>
                  <a:lnTo>
                    <a:pt x="0" y="277"/>
                  </a:lnTo>
                  <a:lnTo>
                    <a:pt x="0" y="282"/>
                  </a:lnTo>
                  <a:lnTo>
                    <a:pt x="0" y="292"/>
                  </a:lnTo>
                  <a:lnTo>
                    <a:pt x="0" y="292"/>
                  </a:lnTo>
                  <a:lnTo>
                    <a:pt x="0" y="292"/>
                  </a:lnTo>
                  <a:lnTo>
                    <a:pt x="0" y="292"/>
                  </a:lnTo>
                  <a:lnTo>
                    <a:pt x="0" y="297"/>
                  </a:lnTo>
                  <a:lnTo>
                    <a:pt x="0" y="300"/>
                  </a:lnTo>
                  <a:lnTo>
                    <a:pt x="0" y="305"/>
                  </a:lnTo>
                  <a:lnTo>
                    <a:pt x="0" y="310"/>
                  </a:lnTo>
                  <a:lnTo>
                    <a:pt x="2" y="317"/>
                  </a:lnTo>
                  <a:lnTo>
                    <a:pt x="2" y="321"/>
                  </a:lnTo>
                  <a:lnTo>
                    <a:pt x="3" y="330"/>
                  </a:lnTo>
                  <a:lnTo>
                    <a:pt x="3" y="336"/>
                  </a:lnTo>
                  <a:lnTo>
                    <a:pt x="8" y="346"/>
                  </a:lnTo>
                  <a:lnTo>
                    <a:pt x="10" y="356"/>
                  </a:lnTo>
                  <a:lnTo>
                    <a:pt x="15" y="366"/>
                  </a:lnTo>
                  <a:lnTo>
                    <a:pt x="20" y="376"/>
                  </a:lnTo>
                  <a:lnTo>
                    <a:pt x="25" y="390"/>
                  </a:lnTo>
                  <a:lnTo>
                    <a:pt x="25" y="390"/>
                  </a:lnTo>
                  <a:lnTo>
                    <a:pt x="25" y="392"/>
                  </a:lnTo>
                  <a:lnTo>
                    <a:pt x="25" y="394"/>
                  </a:lnTo>
                  <a:lnTo>
                    <a:pt x="30" y="399"/>
                  </a:lnTo>
                  <a:lnTo>
                    <a:pt x="30" y="402"/>
                  </a:lnTo>
                  <a:lnTo>
                    <a:pt x="35" y="407"/>
                  </a:lnTo>
                  <a:lnTo>
                    <a:pt x="38" y="412"/>
                  </a:lnTo>
                  <a:lnTo>
                    <a:pt x="43" y="421"/>
                  </a:lnTo>
                  <a:lnTo>
                    <a:pt x="43" y="426"/>
                  </a:lnTo>
                  <a:lnTo>
                    <a:pt x="48" y="435"/>
                  </a:lnTo>
                  <a:lnTo>
                    <a:pt x="51" y="439"/>
                  </a:lnTo>
                  <a:lnTo>
                    <a:pt x="56" y="449"/>
                  </a:lnTo>
                  <a:lnTo>
                    <a:pt x="56" y="454"/>
                  </a:lnTo>
                  <a:lnTo>
                    <a:pt x="61" y="464"/>
                  </a:lnTo>
                  <a:lnTo>
                    <a:pt x="64" y="471"/>
                  </a:lnTo>
                  <a:lnTo>
                    <a:pt x="69" y="480"/>
                  </a:lnTo>
                  <a:lnTo>
                    <a:pt x="69" y="480"/>
                  </a:lnTo>
                  <a:lnTo>
                    <a:pt x="69" y="480"/>
                  </a:lnTo>
                  <a:lnTo>
                    <a:pt x="69" y="480"/>
                  </a:lnTo>
                  <a:lnTo>
                    <a:pt x="69" y="482"/>
                  </a:lnTo>
                  <a:lnTo>
                    <a:pt x="69" y="482"/>
                  </a:lnTo>
                  <a:lnTo>
                    <a:pt x="69" y="482"/>
                  </a:lnTo>
                  <a:lnTo>
                    <a:pt x="69" y="482"/>
                  </a:lnTo>
                  <a:lnTo>
                    <a:pt x="71" y="487"/>
                  </a:lnTo>
                  <a:lnTo>
                    <a:pt x="71" y="487"/>
                  </a:lnTo>
                  <a:lnTo>
                    <a:pt x="72" y="487"/>
                  </a:lnTo>
                  <a:lnTo>
                    <a:pt x="72" y="487"/>
                  </a:lnTo>
                  <a:lnTo>
                    <a:pt x="77" y="492"/>
                  </a:lnTo>
                  <a:lnTo>
                    <a:pt x="79" y="492"/>
                  </a:lnTo>
                  <a:lnTo>
                    <a:pt x="84" y="492"/>
                  </a:lnTo>
                  <a:lnTo>
                    <a:pt x="89" y="492"/>
                  </a:lnTo>
                  <a:lnTo>
                    <a:pt x="94" y="495"/>
                  </a:lnTo>
                  <a:lnTo>
                    <a:pt x="90" y="495"/>
                  </a:lnTo>
                  <a:lnTo>
                    <a:pt x="90" y="497"/>
                  </a:lnTo>
                  <a:lnTo>
                    <a:pt x="89" y="499"/>
                  </a:lnTo>
                  <a:lnTo>
                    <a:pt x="89" y="503"/>
                  </a:lnTo>
                  <a:lnTo>
                    <a:pt x="85" y="507"/>
                  </a:lnTo>
                  <a:lnTo>
                    <a:pt x="85" y="512"/>
                  </a:lnTo>
                  <a:lnTo>
                    <a:pt x="85" y="517"/>
                  </a:lnTo>
                  <a:lnTo>
                    <a:pt x="87" y="523"/>
                  </a:lnTo>
                  <a:lnTo>
                    <a:pt x="87" y="528"/>
                  </a:lnTo>
                  <a:lnTo>
                    <a:pt x="89" y="533"/>
                  </a:lnTo>
                  <a:lnTo>
                    <a:pt x="92" y="538"/>
                  </a:lnTo>
                  <a:lnTo>
                    <a:pt x="97" y="546"/>
                  </a:lnTo>
                  <a:lnTo>
                    <a:pt x="102" y="551"/>
                  </a:lnTo>
                  <a:lnTo>
                    <a:pt x="110" y="556"/>
                  </a:lnTo>
                  <a:lnTo>
                    <a:pt x="120" y="561"/>
                  </a:lnTo>
                  <a:lnTo>
                    <a:pt x="135" y="566"/>
                  </a:lnTo>
                  <a:lnTo>
                    <a:pt x="135" y="566"/>
                  </a:lnTo>
                  <a:lnTo>
                    <a:pt x="135" y="566"/>
                  </a:lnTo>
                  <a:lnTo>
                    <a:pt x="136" y="566"/>
                  </a:lnTo>
                  <a:lnTo>
                    <a:pt x="141" y="567"/>
                  </a:lnTo>
                  <a:lnTo>
                    <a:pt x="146" y="567"/>
                  </a:lnTo>
                  <a:lnTo>
                    <a:pt x="151" y="567"/>
                  </a:lnTo>
                  <a:lnTo>
                    <a:pt x="158" y="567"/>
                  </a:lnTo>
                  <a:lnTo>
                    <a:pt x="167" y="571"/>
                  </a:lnTo>
                  <a:lnTo>
                    <a:pt x="176" y="567"/>
                  </a:lnTo>
                  <a:lnTo>
                    <a:pt x="185" y="567"/>
                  </a:lnTo>
                  <a:lnTo>
                    <a:pt x="195" y="564"/>
                  </a:lnTo>
                  <a:lnTo>
                    <a:pt x="208" y="564"/>
                  </a:lnTo>
                  <a:lnTo>
                    <a:pt x="218" y="559"/>
                  </a:lnTo>
                  <a:lnTo>
                    <a:pt x="233" y="554"/>
                  </a:lnTo>
                  <a:lnTo>
                    <a:pt x="248" y="546"/>
                  </a:lnTo>
                  <a:lnTo>
                    <a:pt x="264" y="541"/>
                  </a:lnTo>
                  <a:lnTo>
                    <a:pt x="264" y="538"/>
                  </a:lnTo>
                  <a:lnTo>
                    <a:pt x="264" y="538"/>
                  </a:lnTo>
                  <a:lnTo>
                    <a:pt x="264" y="533"/>
                  </a:lnTo>
                  <a:lnTo>
                    <a:pt x="269" y="531"/>
                  </a:lnTo>
                  <a:lnTo>
                    <a:pt x="271" y="523"/>
                  </a:lnTo>
                  <a:lnTo>
                    <a:pt x="276" y="518"/>
                  </a:lnTo>
                  <a:lnTo>
                    <a:pt x="280" y="510"/>
                  </a:lnTo>
                  <a:lnTo>
                    <a:pt x="285" y="505"/>
                  </a:lnTo>
                  <a:lnTo>
                    <a:pt x="287" y="494"/>
                  </a:lnTo>
                  <a:lnTo>
                    <a:pt x="292" y="484"/>
                  </a:lnTo>
                  <a:lnTo>
                    <a:pt x="297" y="469"/>
                  </a:lnTo>
                  <a:lnTo>
                    <a:pt x="302" y="458"/>
                  </a:lnTo>
                  <a:lnTo>
                    <a:pt x="303" y="441"/>
                  </a:lnTo>
                  <a:lnTo>
                    <a:pt x="308" y="426"/>
                  </a:lnTo>
                  <a:lnTo>
                    <a:pt x="313" y="407"/>
                  </a:lnTo>
                  <a:lnTo>
                    <a:pt x="318" y="390"/>
                  </a:lnTo>
                  <a:lnTo>
                    <a:pt x="318" y="387"/>
                  </a:lnTo>
                  <a:lnTo>
                    <a:pt x="318" y="380"/>
                  </a:lnTo>
                  <a:lnTo>
                    <a:pt x="318" y="371"/>
                  </a:lnTo>
                  <a:lnTo>
                    <a:pt x="318" y="361"/>
                  </a:lnTo>
                  <a:lnTo>
                    <a:pt x="318" y="343"/>
                  </a:lnTo>
                  <a:lnTo>
                    <a:pt x="318" y="328"/>
                  </a:lnTo>
                  <a:lnTo>
                    <a:pt x="318" y="308"/>
                  </a:lnTo>
                  <a:lnTo>
                    <a:pt x="320" y="294"/>
                  </a:lnTo>
                  <a:lnTo>
                    <a:pt x="317" y="274"/>
                  </a:lnTo>
                  <a:lnTo>
                    <a:pt x="317" y="254"/>
                  </a:lnTo>
                  <a:lnTo>
                    <a:pt x="317" y="235"/>
                  </a:lnTo>
                  <a:lnTo>
                    <a:pt x="317" y="220"/>
                  </a:lnTo>
                  <a:lnTo>
                    <a:pt x="312" y="202"/>
                  </a:lnTo>
                  <a:lnTo>
                    <a:pt x="312" y="187"/>
                  </a:lnTo>
                  <a:lnTo>
                    <a:pt x="308" y="176"/>
                  </a:lnTo>
                  <a:lnTo>
                    <a:pt x="308" y="167"/>
                  </a:lnTo>
                  <a:lnTo>
                    <a:pt x="305" y="164"/>
                  </a:lnTo>
                  <a:lnTo>
                    <a:pt x="303" y="158"/>
                  </a:lnTo>
                  <a:lnTo>
                    <a:pt x="297" y="148"/>
                  </a:lnTo>
                  <a:lnTo>
                    <a:pt x="292" y="138"/>
                  </a:lnTo>
                  <a:lnTo>
                    <a:pt x="282" y="123"/>
                  </a:lnTo>
                  <a:lnTo>
                    <a:pt x="272" y="108"/>
                  </a:lnTo>
                  <a:lnTo>
                    <a:pt x="258" y="94"/>
                  </a:lnTo>
                  <a:lnTo>
                    <a:pt x="246" y="79"/>
                  </a:lnTo>
                  <a:lnTo>
                    <a:pt x="226" y="61"/>
                  </a:lnTo>
                  <a:lnTo>
                    <a:pt x="207" y="46"/>
                  </a:lnTo>
                  <a:lnTo>
                    <a:pt x="184" y="31"/>
                  </a:lnTo>
                  <a:lnTo>
                    <a:pt x="161" y="21"/>
                  </a:lnTo>
                  <a:lnTo>
                    <a:pt x="131" y="10"/>
                  </a:lnTo>
                  <a:lnTo>
                    <a:pt x="100" y="3"/>
                  </a:lnTo>
                  <a:lnTo>
                    <a:pt x="66" y="0"/>
                  </a:lnTo>
                  <a:lnTo>
                    <a:pt x="30" y="3"/>
                  </a:lnTo>
                  <a:lnTo>
                    <a:pt x="26" y="3"/>
                  </a:lnTo>
                  <a:lnTo>
                    <a:pt x="26" y="3"/>
                  </a:lnTo>
                  <a:lnTo>
                    <a:pt x="26" y="3"/>
                  </a:lnTo>
                  <a:lnTo>
                    <a:pt x="26" y="3"/>
                  </a:lnTo>
                  <a:lnTo>
                    <a:pt x="25" y="3"/>
                  </a:lnTo>
                  <a:lnTo>
                    <a:pt x="25" y="3"/>
                  </a:lnTo>
                  <a:lnTo>
                    <a:pt x="25" y="3"/>
                  </a:lnTo>
                  <a:lnTo>
                    <a:pt x="25" y="5"/>
                  </a:lnTo>
                  <a:lnTo>
                    <a:pt x="20" y="5"/>
                  </a:lnTo>
                  <a:lnTo>
                    <a:pt x="20" y="5"/>
                  </a:lnTo>
                  <a:lnTo>
                    <a:pt x="20" y="5"/>
                  </a:lnTo>
                  <a:lnTo>
                    <a:pt x="20" y="8"/>
                  </a:lnTo>
                  <a:lnTo>
                    <a:pt x="20" y="8"/>
                  </a:lnTo>
                  <a:lnTo>
                    <a:pt x="20" y="12"/>
                  </a:lnTo>
                  <a:lnTo>
                    <a:pt x="20" y="13"/>
                  </a:lnTo>
                  <a:lnTo>
                    <a:pt x="20" y="18"/>
                  </a:lnTo>
                  <a:lnTo>
                    <a:pt x="20" y="18"/>
                  </a:lnTo>
                  <a:close/>
                </a:path>
              </a:pathLst>
            </a:custGeom>
            <a:solidFill>
              <a:srgbClr val="FF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9" name="Freeform 189"/>
            <p:cNvSpPr>
              <a:spLocks/>
            </p:cNvSpPr>
            <p:nvPr/>
          </p:nvSpPr>
          <p:spPr bwMode="auto">
            <a:xfrm>
              <a:off x="5299075" y="3328988"/>
              <a:ext cx="508000" cy="906463"/>
            </a:xfrm>
            <a:custGeom>
              <a:avLst/>
              <a:gdLst/>
              <a:ahLst/>
              <a:cxnLst>
                <a:cxn ang="0">
                  <a:pos x="13" y="25"/>
                </a:cxn>
                <a:cxn ang="0">
                  <a:pos x="8" y="58"/>
                </a:cxn>
                <a:cxn ang="0">
                  <a:pos x="7" y="110"/>
                </a:cxn>
                <a:cxn ang="0">
                  <a:pos x="21" y="169"/>
                </a:cxn>
                <a:cxn ang="0">
                  <a:pos x="26" y="187"/>
                </a:cxn>
                <a:cxn ang="0">
                  <a:pos x="21" y="195"/>
                </a:cxn>
                <a:cxn ang="0">
                  <a:pos x="18" y="210"/>
                </a:cxn>
                <a:cxn ang="0">
                  <a:pos x="20" y="230"/>
                </a:cxn>
                <a:cxn ang="0">
                  <a:pos x="20" y="236"/>
                </a:cxn>
                <a:cxn ang="0">
                  <a:pos x="12" y="244"/>
                </a:cxn>
                <a:cxn ang="0">
                  <a:pos x="2" y="261"/>
                </a:cxn>
                <a:cxn ang="0">
                  <a:pos x="0" y="282"/>
                </a:cxn>
                <a:cxn ang="0">
                  <a:pos x="0" y="292"/>
                </a:cxn>
                <a:cxn ang="0">
                  <a:pos x="0" y="310"/>
                </a:cxn>
                <a:cxn ang="0">
                  <a:pos x="3" y="336"/>
                </a:cxn>
                <a:cxn ang="0">
                  <a:pos x="20" y="376"/>
                </a:cxn>
                <a:cxn ang="0">
                  <a:pos x="25" y="394"/>
                </a:cxn>
                <a:cxn ang="0">
                  <a:pos x="38" y="412"/>
                </a:cxn>
                <a:cxn ang="0">
                  <a:pos x="51" y="439"/>
                </a:cxn>
                <a:cxn ang="0">
                  <a:pos x="64" y="471"/>
                </a:cxn>
                <a:cxn ang="0">
                  <a:pos x="69" y="480"/>
                </a:cxn>
                <a:cxn ang="0">
                  <a:pos x="69" y="482"/>
                </a:cxn>
                <a:cxn ang="0">
                  <a:pos x="72" y="487"/>
                </a:cxn>
                <a:cxn ang="0">
                  <a:pos x="89" y="492"/>
                </a:cxn>
                <a:cxn ang="0">
                  <a:pos x="89" y="499"/>
                </a:cxn>
                <a:cxn ang="0">
                  <a:pos x="85" y="517"/>
                </a:cxn>
                <a:cxn ang="0">
                  <a:pos x="92" y="538"/>
                </a:cxn>
                <a:cxn ang="0">
                  <a:pos x="120" y="561"/>
                </a:cxn>
                <a:cxn ang="0">
                  <a:pos x="136" y="566"/>
                </a:cxn>
                <a:cxn ang="0">
                  <a:pos x="158" y="567"/>
                </a:cxn>
                <a:cxn ang="0">
                  <a:pos x="195" y="564"/>
                </a:cxn>
                <a:cxn ang="0">
                  <a:pos x="248" y="546"/>
                </a:cxn>
                <a:cxn ang="0">
                  <a:pos x="264" y="533"/>
                </a:cxn>
                <a:cxn ang="0">
                  <a:pos x="280" y="510"/>
                </a:cxn>
                <a:cxn ang="0">
                  <a:pos x="297" y="469"/>
                </a:cxn>
                <a:cxn ang="0">
                  <a:pos x="313" y="407"/>
                </a:cxn>
                <a:cxn ang="0">
                  <a:pos x="318" y="371"/>
                </a:cxn>
                <a:cxn ang="0">
                  <a:pos x="318" y="308"/>
                </a:cxn>
                <a:cxn ang="0">
                  <a:pos x="317" y="235"/>
                </a:cxn>
                <a:cxn ang="0">
                  <a:pos x="308" y="176"/>
                </a:cxn>
                <a:cxn ang="0">
                  <a:pos x="297" y="148"/>
                </a:cxn>
                <a:cxn ang="0">
                  <a:pos x="258" y="94"/>
                </a:cxn>
                <a:cxn ang="0">
                  <a:pos x="184" y="31"/>
                </a:cxn>
                <a:cxn ang="0">
                  <a:pos x="66" y="0"/>
                </a:cxn>
                <a:cxn ang="0">
                  <a:pos x="26" y="3"/>
                </a:cxn>
                <a:cxn ang="0">
                  <a:pos x="25" y="3"/>
                </a:cxn>
                <a:cxn ang="0">
                  <a:pos x="20" y="5"/>
                </a:cxn>
                <a:cxn ang="0">
                  <a:pos x="20" y="13"/>
                </a:cxn>
              </a:cxnLst>
              <a:rect l="0" t="0" r="r" b="b"/>
              <a:pathLst>
                <a:path w="320" h="571">
                  <a:moveTo>
                    <a:pt x="20" y="18"/>
                  </a:moveTo>
                  <a:lnTo>
                    <a:pt x="17" y="18"/>
                  </a:lnTo>
                  <a:lnTo>
                    <a:pt x="17" y="20"/>
                  </a:lnTo>
                  <a:lnTo>
                    <a:pt x="13" y="25"/>
                  </a:lnTo>
                  <a:lnTo>
                    <a:pt x="13" y="31"/>
                  </a:lnTo>
                  <a:lnTo>
                    <a:pt x="8" y="38"/>
                  </a:lnTo>
                  <a:lnTo>
                    <a:pt x="8" y="48"/>
                  </a:lnTo>
                  <a:lnTo>
                    <a:pt x="8" y="58"/>
                  </a:lnTo>
                  <a:lnTo>
                    <a:pt x="8" y="71"/>
                  </a:lnTo>
                  <a:lnTo>
                    <a:pt x="7" y="80"/>
                  </a:lnTo>
                  <a:lnTo>
                    <a:pt x="7" y="95"/>
                  </a:lnTo>
                  <a:lnTo>
                    <a:pt x="7" y="110"/>
                  </a:lnTo>
                  <a:lnTo>
                    <a:pt x="10" y="125"/>
                  </a:lnTo>
                  <a:lnTo>
                    <a:pt x="12" y="139"/>
                  </a:lnTo>
                  <a:lnTo>
                    <a:pt x="17" y="154"/>
                  </a:lnTo>
                  <a:lnTo>
                    <a:pt x="21" y="169"/>
                  </a:lnTo>
                  <a:lnTo>
                    <a:pt x="30" y="187"/>
                  </a:lnTo>
                  <a:lnTo>
                    <a:pt x="26" y="187"/>
                  </a:lnTo>
                  <a:lnTo>
                    <a:pt x="26" y="187"/>
                  </a:lnTo>
                  <a:lnTo>
                    <a:pt x="26" y="187"/>
                  </a:lnTo>
                  <a:lnTo>
                    <a:pt x="26" y="189"/>
                  </a:lnTo>
                  <a:lnTo>
                    <a:pt x="21" y="189"/>
                  </a:lnTo>
                  <a:lnTo>
                    <a:pt x="21" y="194"/>
                  </a:lnTo>
                  <a:lnTo>
                    <a:pt x="21" y="195"/>
                  </a:lnTo>
                  <a:lnTo>
                    <a:pt x="21" y="200"/>
                  </a:lnTo>
                  <a:lnTo>
                    <a:pt x="18" y="200"/>
                  </a:lnTo>
                  <a:lnTo>
                    <a:pt x="18" y="205"/>
                  </a:lnTo>
                  <a:lnTo>
                    <a:pt x="18" y="210"/>
                  </a:lnTo>
                  <a:lnTo>
                    <a:pt x="18" y="215"/>
                  </a:lnTo>
                  <a:lnTo>
                    <a:pt x="18" y="220"/>
                  </a:lnTo>
                  <a:lnTo>
                    <a:pt x="18" y="225"/>
                  </a:lnTo>
                  <a:lnTo>
                    <a:pt x="20" y="230"/>
                  </a:lnTo>
                  <a:lnTo>
                    <a:pt x="25" y="236"/>
                  </a:lnTo>
                  <a:lnTo>
                    <a:pt x="21" y="236"/>
                  </a:lnTo>
                  <a:lnTo>
                    <a:pt x="21" y="236"/>
                  </a:lnTo>
                  <a:lnTo>
                    <a:pt x="20" y="236"/>
                  </a:lnTo>
                  <a:lnTo>
                    <a:pt x="20" y="238"/>
                  </a:lnTo>
                  <a:lnTo>
                    <a:pt x="15" y="238"/>
                  </a:lnTo>
                  <a:lnTo>
                    <a:pt x="15" y="243"/>
                  </a:lnTo>
                  <a:lnTo>
                    <a:pt x="12" y="244"/>
                  </a:lnTo>
                  <a:lnTo>
                    <a:pt x="12" y="249"/>
                  </a:lnTo>
                  <a:lnTo>
                    <a:pt x="7" y="251"/>
                  </a:lnTo>
                  <a:lnTo>
                    <a:pt x="7" y="256"/>
                  </a:lnTo>
                  <a:lnTo>
                    <a:pt x="2" y="261"/>
                  </a:lnTo>
                  <a:lnTo>
                    <a:pt x="2" y="266"/>
                  </a:lnTo>
                  <a:lnTo>
                    <a:pt x="0" y="271"/>
                  </a:lnTo>
                  <a:lnTo>
                    <a:pt x="0" y="277"/>
                  </a:lnTo>
                  <a:lnTo>
                    <a:pt x="0" y="282"/>
                  </a:lnTo>
                  <a:lnTo>
                    <a:pt x="0" y="292"/>
                  </a:lnTo>
                  <a:lnTo>
                    <a:pt x="0" y="292"/>
                  </a:lnTo>
                  <a:lnTo>
                    <a:pt x="0" y="292"/>
                  </a:lnTo>
                  <a:lnTo>
                    <a:pt x="0" y="292"/>
                  </a:lnTo>
                  <a:lnTo>
                    <a:pt x="0" y="297"/>
                  </a:lnTo>
                  <a:lnTo>
                    <a:pt x="0" y="300"/>
                  </a:lnTo>
                  <a:lnTo>
                    <a:pt x="0" y="305"/>
                  </a:lnTo>
                  <a:lnTo>
                    <a:pt x="0" y="310"/>
                  </a:lnTo>
                  <a:lnTo>
                    <a:pt x="2" y="317"/>
                  </a:lnTo>
                  <a:lnTo>
                    <a:pt x="2" y="321"/>
                  </a:lnTo>
                  <a:lnTo>
                    <a:pt x="3" y="330"/>
                  </a:lnTo>
                  <a:lnTo>
                    <a:pt x="3" y="336"/>
                  </a:lnTo>
                  <a:lnTo>
                    <a:pt x="8" y="346"/>
                  </a:lnTo>
                  <a:lnTo>
                    <a:pt x="10" y="356"/>
                  </a:lnTo>
                  <a:lnTo>
                    <a:pt x="15" y="366"/>
                  </a:lnTo>
                  <a:lnTo>
                    <a:pt x="20" y="376"/>
                  </a:lnTo>
                  <a:lnTo>
                    <a:pt x="25" y="390"/>
                  </a:lnTo>
                  <a:lnTo>
                    <a:pt x="25" y="390"/>
                  </a:lnTo>
                  <a:lnTo>
                    <a:pt x="25" y="392"/>
                  </a:lnTo>
                  <a:lnTo>
                    <a:pt x="25" y="394"/>
                  </a:lnTo>
                  <a:lnTo>
                    <a:pt x="30" y="399"/>
                  </a:lnTo>
                  <a:lnTo>
                    <a:pt x="30" y="402"/>
                  </a:lnTo>
                  <a:lnTo>
                    <a:pt x="35" y="407"/>
                  </a:lnTo>
                  <a:lnTo>
                    <a:pt x="38" y="412"/>
                  </a:lnTo>
                  <a:lnTo>
                    <a:pt x="43" y="421"/>
                  </a:lnTo>
                  <a:lnTo>
                    <a:pt x="43" y="426"/>
                  </a:lnTo>
                  <a:lnTo>
                    <a:pt x="48" y="435"/>
                  </a:lnTo>
                  <a:lnTo>
                    <a:pt x="51" y="439"/>
                  </a:lnTo>
                  <a:lnTo>
                    <a:pt x="56" y="449"/>
                  </a:lnTo>
                  <a:lnTo>
                    <a:pt x="56" y="454"/>
                  </a:lnTo>
                  <a:lnTo>
                    <a:pt x="61" y="464"/>
                  </a:lnTo>
                  <a:lnTo>
                    <a:pt x="64" y="471"/>
                  </a:lnTo>
                  <a:lnTo>
                    <a:pt x="69" y="480"/>
                  </a:lnTo>
                  <a:lnTo>
                    <a:pt x="69" y="480"/>
                  </a:lnTo>
                  <a:lnTo>
                    <a:pt x="69" y="480"/>
                  </a:lnTo>
                  <a:lnTo>
                    <a:pt x="69" y="480"/>
                  </a:lnTo>
                  <a:lnTo>
                    <a:pt x="69" y="482"/>
                  </a:lnTo>
                  <a:lnTo>
                    <a:pt x="69" y="482"/>
                  </a:lnTo>
                  <a:lnTo>
                    <a:pt x="69" y="482"/>
                  </a:lnTo>
                  <a:lnTo>
                    <a:pt x="69" y="482"/>
                  </a:lnTo>
                  <a:lnTo>
                    <a:pt x="71" y="487"/>
                  </a:lnTo>
                  <a:lnTo>
                    <a:pt x="71" y="487"/>
                  </a:lnTo>
                  <a:lnTo>
                    <a:pt x="72" y="487"/>
                  </a:lnTo>
                  <a:lnTo>
                    <a:pt x="72" y="487"/>
                  </a:lnTo>
                  <a:lnTo>
                    <a:pt x="77" y="492"/>
                  </a:lnTo>
                  <a:lnTo>
                    <a:pt x="79" y="492"/>
                  </a:lnTo>
                  <a:lnTo>
                    <a:pt x="84" y="492"/>
                  </a:lnTo>
                  <a:lnTo>
                    <a:pt x="89" y="492"/>
                  </a:lnTo>
                  <a:lnTo>
                    <a:pt x="94" y="495"/>
                  </a:lnTo>
                  <a:lnTo>
                    <a:pt x="90" y="495"/>
                  </a:lnTo>
                  <a:lnTo>
                    <a:pt x="90" y="497"/>
                  </a:lnTo>
                  <a:lnTo>
                    <a:pt x="89" y="499"/>
                  </a:lnTo>
                  <a:lnTo>
                    <a:pt x="89" y="503"/>
                  </a:lnTo>
                  <a:lnTo>
                    <a:pt x="85" y="507"/>
                  </a:lnTo>
                  <a:lnTo>
                    <a:pt x="85" y="512"/>
                  </a:lnTo>
                  <a:lnTo>
                    <a:pt x="85" y="517"/>
                  </a:lnTo>
                  <a:lnTo>
                    <a:pt x="87" y="523"/>
                  </a:lnTo>
                  <a:lnTo>
                    <a:pt x="87" y="528"/>
                  </a:lnTo>
                  <a:lnTo>
                    <a:pt x="89" y="533"/>
                  </a:lnTo>
                  <a:lnTo>
                    <a:pt x="92" y="538"/>
                  </a:lnTo>
                  <a:lnTo>
                    <a:pt x="97" y="546"/>
                  </a:lnTo>
                  <a:lnTo>
                    <a:pt x="102" y="551"/>
                  </a:lnTo>
                  <a:lnTo>
                    <a:pt x="110" y="556"/>
                  </a:lnTo>
                  <a:lnTo>
                    <a:pt x="120" y="561"/>
                  </a:lnTo>
                  <a:lnTo>
                    <a:pt x="135" y="566"/>
                  </a:lnTo>
                  <a:lnTo>
                    <a:pt x="135" y="566"/>
                  </a:lnTo>
                  <a:lnTo>
                    <a:pt x="135" y="566"/>
                  </a:lnTo>
                  <a:lnTo>
                    <a:pt x="136" y="566"/>
                  </a:lnTo>
                  <a:lnTo>
                    <a:pt x="141" y="567"/>
                  </a:lnTo>
                  <a:lnTo>
                    <a:pt x="146" y="567"/>
                  </a:lnTo>
                  <a:lnTo>
                    <a:pt x="151" y="567"/>
                  </a:lnTo>
                  <a:lnTo>
                    <a:pt x="158" y="567"/>
                  </a:lnTo>
                  <a:lnTo>
                    <a:pt x="167" y="571"/>
                  </a:lnTo>
                  <a:lnTo>
                    <a:pt x="176" y="567"/>
                  </a:lnTo>
                  <a:lnTo>
                    <a:pt x="185" y="567"/>
                  </a:lnTo>
                  <a:lnTo>
                    <a:pt x="195" y="564"/>
                  </a:lnTo>
                  <a:lnTo>
                    <a:pt x="208" y="564"/>
                  </a:lnTo>
                  <a:lnTo>
                    <a:pt x="218" y="559"/>
                  </a:lnTo>
                  <a:lnTo>
                    <a:pt x="233" y="554"/>
                  </a:lnTo>
                  <a:lnTo>
                    <a:pt x="248" y="546"/>
                  </a:lnTo>
                  <a:lnTo>
                    <a:pt x="264" y="541"/>
                  </a:lnTo>
                  <a:lnTo>
                    <a:pt x="264" y="538"/>
                  </a:lnTo>
                  <a:lnTo>
                    <a:pt x="264" y="538"/>
                  </a:lnTo>
                  <a:lnTo>
                    <a:pt x="264" y="533"/>
                  </a:lnTo>
                  <a:lnTo>
                    <a:pt x="269" y="531"/>
                  </a:lnTo>
                  <a:lnTo>
                    <a:pt x="271" y="523"/>
                  </a:lnTo>
                  <a:lnTo>
                    <a:pt x="276" y="518"/>
                  </a:lnTo>
                  <a:lnTo>
                    <a:pt x="280" y="510"/>
                  </a:lnTo>
                  <a:lnTo>
                    <a:pt x="285" y="505"/>
                  </a:lnTo>
                  <a:lnTo>
                    <a:pt x="287" y="494"/>
                  </a:lnTo>
                  <a:lnTo>
                    <a:pt x="292" y="484"/>
                  </a:lnTo>
                  <a:lnTo>
                    <a:pt x="297" y="469"/>
                  </a:lnTo>
                  <a:lnTo>
                    <a:pt x="302" y="458"/>
                  </a:lnTo>
                  <a:lnTo>
                    <a:pt x="303" y="441"/>
                  </a:lnTo>
                  <a:lnTo>
                    <a:pt x="308" y="426"/>
                  </a:lnTo>
                  <a:lnTo>
                    <a:pt x="313" y="407"/>
                  </a:lnTo>
                  <a:lnTo>
                    <a:pt x="318" y="390"/>
                  </a:lnTo>
                  <a:lnTo>
                    <a:pt x="318" y="387"/>
                  </a:lnTo>
                  <a:lnTo>
                    <a:pt x="318" y="380"/>
                  </a:lnTo>
                  <a:lnTo>
                    <a:pt x="318" y="371"/>
                  </a:lnTo>
                  <a:lnTo>
                    <a:pt x="318" y="361"/>
                  </a:lnTo>
                  <a:lnTo>
                    <a:pt x="318" y="343"/>
                  </a:lnTo>
                  <a:lnTo>
                    <a:pt x="318" y="328"/>
                  </a:lnTo>
                  <a:lnTo>
                    <a:pt x="318" y="308"/>
                  </a:lnTo>
                  <a:lnTo>
                    <a:pt x="320" y="294"/>
                  </a:lnTo>
                  <a:lnTo>
                    <a:pt x="317" y="274"/>
                  </a:lnTo>
                  <a:lnTo>
                    <a:pt x="317" y="254"/>
                  </a:lnTo>
                  <a:lnTo>
                    <a:pt x="317" y="235"/>
                  </a:lnTo>
                  <a:lnTo>
                    <a:pt x="317" y="220"/>
                  </a:lnTo>
                  <a:lnTo>
                    <a:pt x="312" y="202"/>
                  </a:lnTo>
                  <a:lnTo>
                    <a:pt x="312" y="187"/>
                  </a:lnTo>
                  <a:lnTo>
                    <a:pt x="308" y="176"/>
                  </a:lnTo>
                  <a:lnTo>
                    <a:pt x="308" y="167"/>
                  </a:lnTo>
                  <a:lnTo>
                    <a:pt x="305" y="164"/>
                  </a:lnTo>
                  <a:lnTo>
                    <a:pt x="303" y="158"/>
                  </a:lnTo>
                  <a:lnTo>
                    <a:pt x="297" y="148"/>
                  </a:lnTo>
                  <a:lnTo>
                    <a:pt x="292" y="138"/>
                  </a:lnTo>
                  <a:lnTo>
                    <a:pt x="282" y="123"/>
                  </a:lnTo>
                  <a:lnTo>
                    <a:pt x="272" y="108"/>
                  </a:lnTo>
                  <a:lnTo>
                    <a:pt x="258" y="94"/>
                  </a:lnTo>
                  <a:lnTo>
                    <a:pt x="246" y="79"/>
                  </a:lnTo>
                  <a:lnTo>
                    <a:pt x="226" y="61"/>
                  </a:lnTo>
                  <a:lnTo>
                    <a:pt x="207" y="46"/>
                  </a:lnTo>
                  <a:lnTo>
                    <a:pt x="184" y="31"/>
                  </a:lnTo>
                  <a:lnTo>
                    <a:pt x="161" y="21"/>
                  </a:lnTo>
                  <a:lnTo>
                    <a:pt x="131" y="10"/>
                  </a:lnTo>
                  <a:lnTo>
                    <a:pt x="100" y="3"/>
                  </a:lnTo>
                  <a:lnTo>
                    <a:pt x="66" y="0"/>
                  </a:lnTo>
                  <a:lnTo>
                    <a:pt x="30" y="3"/>
                  </a:lnTo>
                  <a:lnTo>
                    <a:pt x="26" y="3"/>
                  </a:lnTo>
                  <a:lnTo>
                    <a:pt x="26" y="3"/>
                  </a:lnTo>
                  <a:lnTo>
                    <a:pt x="26" y="3"/>
                  </a:lnTo>
                  <a:lnTo>
                    <a:pt x="26" y="3"/>
                  </a:lnTo>
                  <a:lnTo>
                    <a:pt x="25" y="3"/>
                  </a:lnTo>
                  <a:lnTo>
                    <a:pt x="25" y="3"/>
                  </a:lnTo>
                  <a:lnTo>
                    <a:pt x="25" y="3"/>
                  </a:lnTo>
                  <a:lnTo>
                    <a:pt x="25" y="5"/>
                  </a:lnTo>
                  <a:lnTo>
                    <a:pt x="20" y="5"/>
                  </a:lnTo>
                  <a:lnTo>
                    <a:pt x="20" y="5"/>
                  </a:lnTo>
                  <a:lnTo>
                    <a:pt x="20" y="5"/>
                  </a:lnTo>
                  <a:lnTo>
                    <a:pt x="20" y="8"/>
                  </a:lnTo>
                  <a:lnTo>
                    <a:pt x="20" y="8"/>
                  </a:lnTo>
                  <a:lnTo>
                    <a:pt x="20" y="12"/>
                  </a:lnTo>
                  <a:lnTo>
                    <a:pt x="20" y="13"/>
                  </a:lnTo>
                  <a:lnTo>
                    <a:pt x="20" y="18"/>
                  </a:lnTo>
                  <a:lnTo>
                    <a:pt x="20" y="18"/>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0" name="Freeform 190"/>
            <p:cNvSpPr>
              <a:spLocks/>
            </p:cNvSpPr>
            <p:nvPr/>
          </p:nvSpPr>
          <p:spPr bwMode="auto">
            <a:xfrm>
              <a:off x="5448300" y="3983038"/>
              <a:ext cx="269875" cy="147638"/>
            </a:xfrm>
            <a:custGeom>
              <a:avLst/>
              <a:gdLst/>
              <a:ahLst/>
              <a:cxnLst>
                <a:cxn ang="0">
                  <a:pos x="0" y="83"/>
                </a:cxn>
                <a:cxn ang="0">
                  <a:pos x="1" y="83"/>
                </a:cxn>
                <a:cxn ang="0">
                  <a:pos x="11" y="83"/>
                </a:cxn>
                <a:cxn ang="0">
                  <a:pos x="23" y="83"/>
                </a:cxn>
                <a:cxn ang="0">
                  <a:pos x="39" y="83"/>
                </a:cxn>
                <a:cxn ang="0">
                  <a:pos x="59" y="83"/>
                </a:cxn>
                <a:cxn ang="0">
                  <a:pos x="80" y="83"/>
                </a:cxn>
                <a:cxn ang="0">
                  <a:pos x="105" y="83"/>
                </a:cxn>
                <a:cxn ang="0">
                  <a:pos x="119" y="87"/>
                </a:cxn>
                <a:cxn ang="0">
                  <a:pos x="119" y="87"/>
                </a:cxn>
                <a:cxn ang="0">
                  <a:pos x="121" y="85"/>
                </a:cxn>
                <a:cxn ang="0">
                  <a:pos x="124" y="85"/>
                </a:cxn>
                <a:cxn ang="0">
                  <a:pos x="129" y="80"/>
                </a:cxn>
                <a:cxn ang="0">
                  <a:pos x="134" y="80"/>
                </a:cxn>
                <a:cxn ang="0">
                  <a:pos x="139" y="75"/>
                </a:cxn>
                <a:cxn ang="0">
                  <a:pos x="146" y="73"/>
                </a:cxn>
                <a:cxn ang="0">
                  <a:pos x="150" y="70"/>
                </a:cxn>
                <a:cxn ang="0">
                  <a:pos x="150" y="65"/>
                </a:cxn>
                <a:cxn ang="0">
                  <a:pos x="150" y="60"/>
                </a:cxn>
                <a:cxn ang="0">
                  <a:pos x="150" y="52"/>
                </a:cxn>
                <a:cxn ang="0">
                  <a:pos x="155" y="39"/>
                </a:cxn>
                <a:cxn ang="0">
                  <a:pos x="155" y="29"/>
                </a:cxn>
                <a:cxn ang="0">
                  <a:pos x="160" y="14"/>
                </a:cxn>
                <a:cxn ang="0">
                  <a:pos x="160" y="5"/>
                </a:cxn>
                <a:cxn ang="0">
                  <a:pos x="170" y="0"/>
                </a:cxn>
                <a:cxn ang="0">
                  <a:pos x="167" y="0"/>
                </a:cxn>
                <a:cxn ang="0">
                  <a:pos x="167" y="5"/>
                </a:cxn>
                <a:cxn ang="0">
                  <a:pos x="165" y="13"/>
                </a:cxn>
                <a:cxn ang="0">
                  <a:pos x="165" y="24"/>
                </a:cxn>
                <a:cxn ang="0">
                  <a:pos x="160" y="34"/>
                </a:cxn>
                <a:cxn ang="0">
                  <a:pos x="160" y="47"/>
                </a:cxn>
                <a:cxn ang="0">
                  <a:pos x="155" y="59"/>
                </a:cxn>
                <a:cxn ang="0">
                  <a:pos x="155" y="73"/>
                </a:cxn>
                <a:cxn ang="0">
                  <a:pos x="152" y="73"/>
                </a:cxn>
                <a:cxn ang="0">
                  <a:pos x="152" y="75"/>
                </a:cxn>
                <a:cxn ang="0">
                  <a:pos x="147" y="78"/>
                </a:cxn>
                <a:cxn ang="0">
                  <a:pos x="146" y="83"/>
                </a:cxn>
                <a:cxn ang="0">
                  <a:pos x="139" y="83"/>
                </a:cxn>
                <a:cxn ang="0">
                  <a:pos x="134" y="88"/>
                </a:cxn>
                <a:cxn ang="0">
                  <a:pos x="126" y="90"/>
                </a:cxn>
                <a:cxn ang="0">
                  <a:pos x="119" y="93"/>
                </a:cxn>
                <a:cxn ang="0">
                  <a:pos x="114" y="90"/>
                </a:cxn>
                <a:cxn ang="0">
                  <a:pos x="108" y="90"/>
                </a:cxn>
                <a:cxn ang="0">
                  <a:pos x="95" y="90"/>
                </a:cxn>
                <a:cxn ang="0">
                  <a:pos x="83" y="90"/>
                </a:cxn>
                <a:cxn ang="0">
                  <a:pos x="64" y="90"/>
                </a:cxn>
                <a:cxn ang="0">
                  <a:pos x="44" y="90"/>
                </a:cxn>
                <a:cxn ang="0">
                  <a:pos x="21" y="90"/>
                </a:cxn>
                <a:cxn ang="0">
                  <a:pos x="0" y="93"/>
                </a:cxn>
                <a:cxn ang="0">
                  <a:pos x="0" y="83"/>
                </a:cxn>
              </a:cxnLst>
              <a:rect l="0" t="0" r="r" b="b"/>
              <a:pathLst>
                <a:path w="170" h="93">
                  <a:moveTo>
                    <a:pt x="0" y="83"/>
                  </a:moveTo>
                  <a:lnTo>
                    <a:pt x="0" y="83"/>
                  </a:lnTo>
                  <a:lnTo>
                    <a:pt x="0" y="83"/>
                  </a:lnTo>
                  <a:lnTo>
                    <a:pt x="1" y="83"/>
                  </a:lnTo>
                  <a:lnTo>
                    <a:pt x="6" y="83"/>
                  </a:lnTo>
                  <a:lnTo>
                    <a:pt x="11" y="83"/>
                  </a:lnTo>
                  <a:lnTo>
                    <a:pt x="16" y="83"/>
                  </a:lnTo>
                  <a:lnTo>
                    <a:pt x="23" y="83"/>
                  </a:lnTo>
                  <a:lnTo>
                    <a:pt x="32" y="83"/>
                  </a:lnTo>
                  <a:lnTo>
                    <a:pt x="39" y="83"/>
                  </a:lnTo>
                  <a:lnTo>
                    <a:pt x="49" y="83"/>
                  </a:lnTo>
                  <a:lnTo>
                    <a:pt x="59" y="83"/>
                  </a:lnTo>
                  <a:lnTo>
                    <a:pt x="70" y="83"/>
                  </a:lnTo>
                  <a:lnTo>
                    <a:pt x="80" y="83"/>
                  </a:lnTo>
                  <a:lnTo>
                    <a:pt x="93" y="83"/>
                  </a:lnTo>
                  <a:lnTo>
                    <a:pt x="105" y="83"/>
                  </a:lnTo>
                  <a:lnTo>
                    <a:pt x="119" y="88"/>
                  </a:lnTo>
                  <a:lnTo>
                    <a:pt x="119" y="87"/>
                  </a:lnTo>
                  <a:lnTo>
                    <a:pt x="119" y="87"/>
                  </a:lnTo>
                  <a:lnTo>
                    <a:pt x="119" y="87"/>
                  </a:lnTo>
                  <a:lnTo>
                    <a:pt x="121" y="87"/>
                  </a:lnTo>
                  <a:lnTo>
                    <a:pt x="121" y="85"/>
                  </a:lnTo>
                  <a:lnTo>
                    <a:pt x="124" y="85"/>
                  </a:lnTo>
                  <a:lnTo>
                    <a:pt x="124" y="85"/>
                  </a:lnTo>
                  <a:lnTo>
                    <a:pt x="129" y="85"/>
                  </a:lnTo>
                  <a:lnTo>
                    <a:pt x="129" y="80"/>
                  </a:lnTo>
                  <a:lnTo>
                    <a:pt x="134" y="80"/>
                  </a:lnTo>
                  <a:lnTo>
                    <a:pt x="134" y="80"/>
                  </a:lnTo>
                  <a:lnTo>
                    <a:pt x="139" y="80"/>
                  </a:lnTo>
                  <a:lnTo>
                    <a:pt x="139" y="75"/>
                  </a:lnTo>
                  <a:lnTo>
                    <a:pt x="144" y="75"/>
                  </a:lnTo>
                  <a:lnTo>
                    <a:pt x="146" y="73"/>
                  </a:lnTo>
                  <a:lnTo>
                    <a:pt x="150" y="73"/>
                  </a:lnTo>
                  <a:lnTo>
                    <a:pt x="150" y="70"/>
                  </a:lnTo>
                  <a:lnTo>
                    <a:pt x="150" y="70"/>
                  </a:lnTo>
                  <a:lnTo>
                    <a:pt x="150" y="65"/>
                  </a:lnTo>
                  <a:lnTo>
                    <a:pt x="150" y="65"/>
                  </a:lnTo>
                  <a:lnTo>
                    <a:pt x="150" y="60"/>
                  </a:lnTo>
                  <a:lnTo>
                    <a:pt x="150" y="57"/>
                  </a:lnTo>
                  <a:lnTo>
                    <a:pt x="150" y="52"/>
                  </a:lnTo>
                  <a:lnTo>
                    <a:pt x="155" y="49"/>
                  </a:lnTo>
                  <a:lnTo>
                    <a:pt x="155" y="39"/>
                  </a:lnTo>
                  <a:lnTo>
                    <a:pt x="155" y="34"/>
                  </a:lnTo>
                  <a:lnTo>
                    <a:pt x="155" y="29"/>
                  </a:lnTo>
                  <a:lnTo>
                    <a:pt x="160" y="24"/>
                  </a:lnTo>
                  <a:lnTo>
                    <a:pt x="160" y="14"/>
                  </a:lnTo>
                  <a:lnTo>
                    <a:pt x="160" y="9"/>
                  </a:lnTo>
                  <a:lnTo>
                    <a:pt x="160" y="5"/>
                  </a:lnTo>
                  <a:lnTo>
                    <a:pt x="165" y="0"/>
                  </a:lnTo>
                  <a:lnTo>
                    <a:pt x="170" y="0"/>
                  </a:lnTo>
                  <a:lnTo>
                    <a:pt x="167" y="0"/>
                  </a:lnTo>
                  <a:lnTo>
                    <a:pt x="167" y="0"/>
                  </a:lnTo>
                  <a:lnTo>
                    <a:pt x="167" y="0"/>
                  </a:lnTo>
                  <a:lnTo>
                    <a:pt x="167" y="5"/>
                  </a:lnTo>
                  <a:lnTo>
                    <a:pt x="165" y="8"/>
                  </a:lnTo>
                  <a:lnTo>
                    <a:pt x="165" y="13"/>
                  </a:lnTo>
                  <a:lnTo>
                    <a:pt x="165" y="18"/>
                  </a:lnTo>
                  <a:lnTo>
                    <a:pt x="165" y="24"/>
                  </a:lnTo>
                  <a:lnTo>
                    <a:pt x="160" y="29"/>
                  </a:lnTo>
                  <a:lnTo>
                    <a:pt x="160" y="34"/>
                  </a:lnTo>
                  <a:lnTo>
                    <a:pt x="160" y="39"/>
                  </a:lnTo>
                  <a:lnTo>
                    <a:pt x="160" y="47"/>
                  </a:lnTo>
                  <a:lnTo>
                    <a:pt x="155" y="52"/>
                  </a:lnTo>
                  <a:lnTo>
                    <a:pt x="155" y="59"/>
                  </a:lnTo>
                  <a:lnTo>
                    <a:pt x="155" y="64"/>
                  </a:lnTo>
                  <a:lnTo>
                    <a:pt x="155" y="73"/>
                  </a:lnTo>
                  <a:lnTo>
                    <a:pt x="152" y="73"/>
                  </a:lnTo>
                  <a:lnTo>
                    <a:pt x="152" y="73"/>
                  </a:lnTo>
                  <a:lnTo>
                    <a:pt x="152" y="73"/>
                  </a:lnTo>
                  <a:lnTo>
                    <a:pt x="152" y="75"/>
                  </a:lnTo>
                  <a:lnTo>
                    <a:pt x="147" y="75"/>
                  </a:lnTo>
                  <a:lnTo>
                    <a:pt x="147" y="78"/>
                  </a:lnTo>
                  <a:lnTo>
                    <a:pt x="146" y="78"/>
                  </a:lnTo>
                  <a:lnTo>
                    <a:pt x="146" y="83"/>
                  </a:lnTo>
                  <a:lnTo>
                    <a:pt x="141" y="83"/>
                  </a:lnTo>
                  <a:lnTo>
                    <a:pt x="139" y="83"/>
                  </a:lnTo>
                  <a:lnTo>
                    <a:pt x="134" y="83"/>
                  </a:lnTo>
                  <a:lnTo>
                    <a:pt x="134" y="88"/>
                  </a:lnTo>
                  <a:lnTo>
                    <a:pt x="129" y="88"/>
                  </a:lnTo>
                  <a:lnTo>
                    <a:pt x="126" y="90"/>
                  </a:lnTo>
                  <a:lnTo>
                    <a:pt x="121" y="90"/>
                  </a:lnTo>
                  <a:lnTo>
                    <a:pt x="119" y="93"/>
                  </a:lnTo>
                  <a:lnTo>
                    <a:pt x="116" y="90"/>
                  </a:lnTo>
                  <a:lnTo>
                    <a:pt x="114" y="90"/>
                  </a:lnTo>
                  <a:lnTo>
                    <a:pt x="109" y="90"/>
                  </a:lnTo>
                  <a:lnTo>
                    <a:pt x="108" y="90"/>
                  </a:lnTo>
                  <a:lnTo>
                    <a:pt x="100" y="90"/>
                  </a:lnTo>
                  <a:lnTo>
                    <a:pt x="95" y="90"/>
                  </a:lnTo>
                  <a:lnTo>
                    <a:pt x="88" y="90"/>
                  </a:lnTo>
                  <a:lnTo>
                    <a:pt x="83" y="90"/>
                  </a:lnTo>
                  <a:lnTo>
                    <a:pt x="73" y="90"/>
                  </a:lnTo>
                  <a:lnTo>
                    <a:pt x="64" y="90"/>
                  </a:lnTo>
                  <a:lnTo>
                    <a:pt x="54" y="90"/>
                  </a:lnTo>
                  <a:lnTo>
                    <a:pt x="44" y="90"/>
                  </a:lnTo>
                  <a:lnTo>
                    <a:pt x="31" y="90"/>
                  </a:lnTo>
                  <a:lnTo>
                    <a:pt x="21" y="90"/>
                  </a:lnTo>
                  <a:lnTo>
                    <a:pt x="9" y="90"/>
                  </a:lnTo>
                  <a:lnTo>
                    <a:pt x="0" y="93"/>
                  </a:lnTo>
                  <a:lnTo>
                    <a:pt x="0" y="83"/>
                  </a:lnTo>
                  <a:lnTo>
                    <a:pt x="0" y="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1" name="Freeform 191"/>
            <p:cNvSpPr>
              <a:spLocks/>
            </p:cNvSpPr>
            <p:nvPr/>
          </p:nvSpPr>
          <p:spPr bwMode="auto">
            <a:xfrm>
              <a:off x="5322888" y="4008438"/>
              <a:ext cx="379413" cy="106363"/>
            </a:xfrm>
            <a:custGeom>
              <a:avLst/>
              <a:gdLst/>
              <a:ahLst/>
              <a:cxnLst>
                <a:cxn ang="0">
                  <a:pos x="0" y="26"/>
                </a:cxn>
                <a:cxn ang="0">
                  <a:pos x="31" y="8"/>
                </a:cxn>
                <a:cxn ang="0">
                  <a:pos x="57" y="3"/>
                </a:cxn>
                <a:cxn ang="0">
                  <a:pos x="105" y="0"/>
                </a:cxn>
                <a:cxn ang="0">
                  <a:pos x="126" y="3"/>
                </a:cxn>
                <a:cxn ang="0">
                  <a:pos x="159" y="8"/>
                </a:cxn>
                <a:cxn ang="0">
                  <a:pos x="187" y="25"/>
                </a:cxn>
                <a:cxn ang="0">
                  <a:pos x="234" y="57"/>
                </a:cxn>
                <a:cxn ang="0">
                  <a:pos x="223" y="57"/>
                </a:cxn>
                <a:cxn ang="0">
                  <a:pos x="192" y="43"/>
                </a:cxn>
                <a:cxn ang="0">
                  <a:pos x="185" y="43"/>
                </a:cxn>
                <a:cxn ang="0">
                  <a:pos x="184" y="43"/>
                </a:cxn>
                <a:cxn ang="0">
                  <a:pos x="184" y="43"/>
                </a:cxn>
                <a:cxn ang="0">
                  <a:pos x="185" y="52"/>
                </a:cxn>
                <a:cxn ang="0">
                  <a:pos x="188" y="57"/>
                </a:cxn>
                <a:cxn ang="0">
                  <a:pos x="190" y="64"/>
                </a:cxn>
                <a:cxn ang="0">
                  <a:pos x="182" y="62"/>
                </a:cxn>
                <a:cxn ang="0">
                  <a:pos x="174" y="57"/>
                </a:cxn>
                <a:cxn ang="0">
                  <a:pos x="170" y="57"/>
                </a:cxn>
                <a:cxn ang="0">
                  <a:pos x="169" y="57"/>
                </a:cxn>
                <a:cxn ang="0">
                  <a:pos x="157" y="51"/>
                </a:cxn>
                <a:cxn ang="0">
                  <a:pos x="149" y="48"/>
                </a:cxn>
                <a:cxn ang="0">
                  <a:pos x="149" y="51"/>
                </a:cxn>
                <a:cxn ang="0">
                  <a:pos x="149" y="62"/>
                </a:cxn>
                <a:cxn ang="0">
                  <a:pos x="138" y="61"/>
                </a:cxn>
                <a:cxn ang="0">
                  <a:pos x="120" y="48"/>
                </a:cxn>
                <a:cxn ang="0">
                  <a:pos x="116" y="44"/>
                </a:cxn>
                <a:cxn ang="0">
                  <a:pos x="115" y="43"/>
                </a:cxn>
                <a:cxn ang="0">
                  <a:pos x="108" y="46"/>
                </a:cxn>
                <a:cxn ang="0">
                  <a:pos x="105" y="57"/>
                </a:cxn>
                <a:cxn ang="0">
                  <a:pos x="95" y="56"/>
                </a:cxn>
                <a:cxn ang="0">
                  <a:pos x="88" y="43"/>
                </a:cxn>
                <a:cxn ang="0">
                  <a:pos x="82" y="38"/>
                </a:cxn>
                <a:cxn ang="0">
                  <a:pos x="79" y="33"/>
                </a:cxn>
                <a:cxn ang="0">
                  <a:pos x="74" y="38"/>
                </a:cxn>
                <a:cxn ang="0">
                  <a:pos x="69" y="48"/>
                </a:cxn>
                <a:cxn ang="0">
                  <a:pos x="65" y="52"/>
                </a:cxn>
                <a:cxn ang="0">
                  <a:pos x="64" y="56"/>
                </a:cxn>
                <a:cxn ang="0">
                  <a:pos x="64" y="56"/>
                </a:cxn>
                <a:cxn ang="0">
                  <a:pos x="64" y="52"/>
                </a:cxn>
                <a:cxn ang="0">
                  <a:pos x="57" y="43"/>
                </a:cxn>
                <a:cxn ang="0">
                  <a:pos x="54" y="38"/>
                </a:cxn>
                <a:cxn ang="0">
                  <a:pos x="44" y="38"/>
                </a:cxn>
                <a:cxn ang="0">
                  <a:pos x="44" y="39"/>
                </a:cxn>
                <a:cxn ang="0">
                  <a:pos x="36" y="43"/>
                </a:cxn>
                <a:cxn ang="0">
                  <a:pos x="34" y="52"/>
                </a:cxn>
                <a:cxn ang="0">
                  <a:pos x="31" y="46"/>
                </a:cxn>
                <a:cxn ang="0">
                  <a:pos x="29" y="38"/>
                </a:cxn>
                <a:cxn ang="0">
                  <a:pos x="23" y="38"/>
                </a:cxn>
                <a:cxn ang="0">
                  <a:pos x="15" y="43"/>
                </a:cxn>
                <a:cxn ang="0">
                  <a:pos x="15" y="41"/>
                </a:cxn>
                <a:cxn ang="0">
                  <a:pos x="15" y="33"/>
                </a:cxn>
                <a:cxn ang="0">
                  <a:pos x="11" y="33"/>
                </a:cxn>
                <a:cxn ang="0">
                  <a:pos x="10" y="34"/>
                </a:cxn>
                <a:cxn ang="0">
                  <a:pos x="2" y="38"/>
                </a:cxn>
                <a:cxn ang="0">
                  <a:pos x="0" y="38"/>
                </a:cxn>
              </a:cxnLst>
              <a:rect l="0" t="0" r="r" b="b"/>
              <a:pathLst>
                <a:path w="239" h="67">
                  <a:moveTo>
                    <a:pt x="0" y="38"/>
                  </a:moveTo>
                  <a:lnTo>
                    <a:pt x="0" y="34"/>
                  </a:lnTo>
                  <a:lnTo>
                    <a:pt x="0" y="34"/>
                  </a:lnTo>
                  <a:lnTo>
                    <a:pt x="0" y="33"/>
                  </a:lnTo>
                  <a:lnTo>
                    <a:pt x="0" y="33"/>
                  </a:lnTo>
                  <a:lnTo>
                    <a:pt x="0" y="28"/>
                  </a:lnTo>
                  <a:lnTo>
                    <a:pt x="0" y="28"/>
                  </a:lnTo>
                  <a:lnTo>
                    <a:pt x="0" y="26"/>
                  </a:lnTo>
                  <a:lnTo>
                    <a:pt x="5" y="26"/>
                  </a:lnTo>
                  <a:lnTo>
                    <a:pt x="5" y="21"/>
                  </a:lnTo>
                  <a:lnTo>
                    <a:pt x="10" y="21"/>
                  </a:lnTo>
                  <a:lnTo>
                    <a:pt x="11" y="16"/>
                  </a:lnTo>
                  <a:lnTo>
                    <a:pt x="16" y="16"/>
                  </a:lnTo>
                  <a:lnTo>
                    <a:pt x="21" y="11"/>
                  </a:lnTo>
                  <a:lnTo>
                    <a:pt x="26" y="11"/>
                  </a:lnTo>
                  <a:lnTo>
                    <a:pt x="31" y="8"/>
                  </a:lnTo>
                  <a:lnTo>
                    <a:pt x="39" y="8"/>
                  </a:lnTo>
                  <a:lnTo>
                    <a:pt x="39" y="5"/>
                  </a:lnTo>
                  <a:lnTo>
                    <a:pt x="39" y="5"/>
                  </a:lnTo>
                  <a:lnTo>
                    <a:pt x="39" y="5"/>
                  </a:lnTo>
                  <a:lnTo>
                    <a:pt x="44" y="5"/>
                  </a:lnTo>
                  <a:lnTo>
                    <a:pt x="47" y="3"/>
                  </a:lnTo>
                  <a:lnTo>
                    <a:pt x="52" y="3"/>
                  </a:lnTo>
                  <a:lnTo>
                    <a:pt x="57" y="3"/>
                  </a:lnTo>
                  <a:lnTo>
                    <a:pt x="62" y="3"/>
                  </a:lnTo>
                  <a:lnTo>
                    <a:pt x="67" y="0"/>
                  </a:lnTo>
                  <a:lnTo>
                    <a:pt x="72" y="0"/>
                  </a:lnTo>
                  <a:lnTo>
                    <a:pt x="77" y="0"/>
                  </a:lnTo>
                  <a:lnTo>
                    <a:pt x="85" y="0"/>
                  </a:lnTo>
                  <a:lnTo>
                    <a:pt x="90" y="0"/>
                  </a:lnTo>
                  <a:lnTo>
                    <a:pt x="100" y="0"/>
                  </a:lnTo>
                  <a:lnTo>
                    <a:pt x="105" y="0"/>
                  </a:lnTo>
                  <a:lnTo>
                    <a:pt x="115" y="3"/>
                  </a:lnTo>
                  <a:lnTo>
                    <a:pt x="115" y="3"/>
                  </a:lnTo>
                  <a:lnTo>
                    <a:pt x="115" y="3"/>
                  </a:lnTo>
                  <a:lnTo>
                    <a:pt x="115" y="3"/>
                  </a:lnTo>
                  <a:lnTo>
                    <a:pt x="118" y="3"/>
                  </a:lnTo>
                  <a:lnTo>
                    <a:pt x="118" y="3"/>
                  </a:lnTo>
                  <a:lnTo>
                    <a:pt x="123" y="3"/>
                  </a:lnTo>
                  <a:lnTo>
                    <a:pt x="126" y="3"/>
                  </a:lnTo>
                  <a:lnTo>
                    <a:pt x="131" y="5"/>
                  </a:lnTo>
                  <a:lnTo>
                    <a:pt x="131" y="5"/>
                  </a:lnTo>
                  <a:lnTo>
                    <a:pt x="136" y="5"/>
                  </a:lnTo>
                  <a:lnTo>
                    <a:pt x="141" y="5"/>
                  </a:lnTo>
                  <a:lnTo>
                    <a:pt x="146" y="8"/>
                  </a:lnTo>
                  <a:lnTo>
                    <a:pt x="149" y="8"/>
                  </a:lnTo>
                  <a:lnTo>
                    <a:pt x="154" y="8"/>
                  </a:lnTo>
                  <a:lnTo>
                    <a:pt x="159" y="8"/>
                  </a:lnTo>
                  <a:lnTo>
                    <a:pt x="164" y="13"/>
                  </a:lnTo>
                  <a:lnTo>
                    <a:pt x="164" y="13"/>
                  </a:lnTo>
                  <a:lnTo>
                    <a:pt x="165" y="13"/>
                  </a:lnTo>
                  <a:lnTo>
                    <a:pt x="167" y="13"/>
                  </a:lnTo>
                  <a:lnTo>
                    <a:pt x="172" y="16"/>
                  </a:lnTo>
                  <a:lnTo>
                    <a:pt x="177" y="16"/>
                  </a:lnTo>
                  <a:lnTo>
                    <a:pt x="182" y="21"/>
                  </a:lnTo>
                  <a:lnTo>
                    <a:pt x="187" y="25"/>
                  </a:lnTo>
                  <a:lnTo>
                    <a:pt x="195" y="30"/>
                  </a:lnTo>
                  <a:lnTo>
                    <a:pt x="200" y="30"/>
                  </a:lnTo>
                  <a:lnTo>
                    <a:pt x="205" y="34"/>
                  </a:lnTo>
                  <a:lnTo>
                    <a:pt x="210" y="39"/>
                  </a:lnTo>
                  <a:lnTo>
                    <a:pt x="220" y="44"/>
                  </a:lnTo>
                  <a:lnTo>
                    <a:pt x="225" y="48"/>
                  </a:lnTo>
                  <a:lnTo>
                    <a:pt x="229" y="52"/>
                  </a:lnTo>
                  <a:lnTo>
                    <a:pt x="234" y="57"/>
                  </a:lnTo>
                  <a:lnTo>
                    <a:pt x="239" y="62"/>
                  </a:lnTo>
                  <a:lnTo>
                    <a:pt x="236" y="59"/>
                  </a:lnTo>
                  <a:lnTo>
                    <a:pt x="236" y="59"/>
                  </a:lnTo>
                  <a:lnTo>
                    <a:pt x="234" y="59"/>
                  </a:lnTo>
                  <a:lnTo>
                    <a:pt x="234" y="59"/>
                  </a:lnTo>
                  <a:lnTo>
                    <a:pt x="229" y="57"/>
                  </a:lnTo>
                  <a:lnTo>
                    <a:pt x="228" y="57"/>
                  </a:lnTo>
                  <a:lnTo>
                    <a:pt x="223" y="57"/>
                  </a:lnTo>
                  <a:lnTo>
                    <a:pt x="223" y="57"/>
                  </a:lnTo>
                  <a:lnTo>
                    <a:pt x="218" y="52"/>
                  </a:lnTo>
                  <a:lnTo>
                    <a:pt x="213" y="52"/>
                  </a:lnTo>
                  <a:lnTo>
                    <a:pt x="208" y="49"/>
                  </a:lnTo>
                  <a:lnTo>
                    <a:pt x="206" y="49"/>
                  </a:lnTo>
                  <a:lnTo>
                    <a:pt x="202" y="44"/>
                  </a:lnTo>
                  <a:lnTo>
                    <a:pt x="197" y="44"/>
                  </a:lnTo>
                  <a:lnTo>
                    <a:pt x="192" y="43"/>
                  </a:lnTo>
                  <a:lnTo>
                    <a:pt x="188" y="43"/>
                  </a:lnTo>
                  <a:lnTo>
                    <a:pt x="185" y="43"/>
                  </a:lnTo>
                  <a:lnTo>
                    <a:pt x="185" y="43"/>
                  </a:lnTo>
                  <a:lnTo>
                    <a:pt x="185" y="43"/>
                  </a:lnTo>
                  <a:lnTo>
                    <a:pt x="185" y="43"/>
                  </a:lnTo>
                  <a:lnTo>
                    <a:pt x="185" y="43"/>
                  </a:lnTo>
                  <a:lnTo>
                    <a:pt x="185" y="43"/>
                  </a:lnTo>
                  <a:lnTo>
                    <a:pt x="185" y="43"/>
                  </a:lnTo>
                  <a:lnTo>
                    <a:pt x="185"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5" y="44"/>
                  </a:lnTo>
                  <a:lnTo>
                    <a:pt x="185" y="44"/>
                  </a:lnTo>
                  <a:lnTo>
                    <a:pt x="185" y="44"/>
                  </a:lnTo>
                  <a:lnTo>
                    <a:pt x="185" y="44"/>
                  </a:lnTo>
                  <a:lnTo>
                    <a:pt x="185" y="49"/>
                  </a:lnTo>
                  <a:lnTo>
                    <a:pt x="185" y="49"/>
                  </a:lnTo>
                  <a:lnTo>
                    <a:pt x="185" y="52"/>
                  </a:lnTo>
                  <a:lnTo>
                    <a:pt x="185" y="52"/>
                  </a:lnTo>
                  <a:lnTo>
                    <a:pt x="188" y="57"/>
                  </a:lnTo>
                  <a:lnTo>
                    <a:pt x="188" y="57"/>
                  </a:lnTo>
                  <a:lnTo>
                    <a:pt x="188" y="57"/>
                  </a:lnTo>
                  <a:lnTo>
                    <a:pt x="188" y="57"/>
                  </a:lnTo>
                  <a:lnTo>
                    <a:pt x="188" y="57"/>
                  </a:lnTo>
                  <a:lnTo>
                    <a:pt x="188" y="57"/>
                  </a:lnTo>
                  <a:lnTo>
                    <a:pt x="188" y="57"/>
                  </a:lnTo>
                  <a:lnTo>
                    <a:pt x="188" y="57"/>
                  </a:lnTo>
                  <a:lnTo>
                    <a:pt x="190" y="61"/>
                  </a:lnTo>
                  <a:lnTo>
                    <a:pt x="190" y="61"/>
                  </a:lnTo>
                  <a:lnTo>
                    <a:pt x="190" y="61"/>
                  </a:lnTo>
                  <a:lnTo>
                    <a:pt x="190" y="61"/>
                  </a:lnTo>
                  <a:lnTo>
                    <a:pt x="190" y="64"/>
                  </a:lnTo>
                  <a:lnTo>
                    <a:pt x="190" y="64"/>
                  </a:lnTo>
                  <a:lnTo>
                    <a:pt x="190" y="64"/>
                  </a:lnTo>
                  <a:lnTo>
                    <a:pt x="190" y="64"/>
                  </a:lnTo>
                  <a:lnTo>
                    <a:pt x="193" y="67"/>
                  </a:lnTo>
                  <a:lnTo>
                    <a:pt x="188" y="64"/>
                  </a:lnTo>
                  <a:lnTo>
                    <a:pt x="188" y="64"/>
                  </a:lnTo>
                  <a:lnTo>
                    <a:pt x="187" y="64"/>
                  </a:lnTo>
                  <a:lnTo>
                    <a:pt x="187" y="64"/>
                  </a:lnTo>
                  <a:lnTo>
                    <a:pt x="182" y="62"/>
                  </a:lnTo>
                  <a:lnTo>
                    <a:pt x="182" y="62"/>
                  </a:lnTo>
                  <a:lnTo>
                    <a:pt x="182" y="62"/>
                  </a:lnTo>
                  <a:lnTo>
                    <a:pt x="182" y="62"/>
                  </a:lnTo>
                  <a:lnTo>
                    <a:pt x="177" y="57"/>
                  </a:lnTo>
                  <a:lnTo>
                    <a:pt x="177" y="57"/>
                  </a:lnTo>
                  <a:lnTo>
                    <a:pt x="177" y="57"/>
                  </a:lnTo>
                  <a:lnTo>
                    <a:pt x="177" y="57"/>
                  </a:lnTo>
                  <a:lnTo>
                    <a:pt x="174" y="57"/>
                  </a:lnTo>
                  <a:lnTo>
                    <a:pt x="174" y="57"/>
                  </a:lnTo>
                  <a:lnTo>
                    <a:pt x="174" y="57"/>
                  </a:lnTo>
                  <a:lnTo>
                    <a:pt x="174" y="57"/>
                  </a:lnTo>
                  <a:lnTo>
                    <a:pt x="170" y="57"/>
                  </a:lnTo>
                  <a:lnTo>
                    <a:pt x="170" y="57"/>
                  </a:lnTo>
                  <a:lnTo>
                    <a:pt x="170" y="57"/>
                  </a:lnTo>
                  <a:lnTo>
                    <a:pt x="170" y="57"/>
                  </a:lnTo>
                  <a:lnTo>
                    <a:pt x="170" y="57"/>
                  </a:lnTo>
                  <a:lnTo>
                    <a:pt x="170" y="57"/>
                  </a:lnTo>
                  <a:lnTo>
                    <a:pt x="170" y="57"/>
                  </a:lnTo>
                  <a:lnTo>
                    <a:pt x="170" y="57"/>
                  </a:lnTo>
                  <a:lnTo>
                    <a:pt x="169" y="57"/>
                  </a:lnTo>
                  <a:lnTo>
                    <a:pt x="169" y="57"/>
                  </a:lnTo>
                  <a:lnTo>
                    <a:pt x="169" y="57"/>
                  </a:lnTo>
                  <a:lnTo>
                    <a:pt x="169" y="57"/>
                  </a:lnTo>
                  <a:lnTo>
                    <a:pt x="169" y="57"/>
                  </a:lnTo>
                  <a:lnTo>
                    <a:pt x="169" y="57"/>
                  </a:lnTo>
                  <a:lnTo>
                    <a:pt x="169" y="57"/>
                  </a:lnTo>
                  <a:lnTo>
                    <a:pt x="169" y="57"/>
                  </a:lnTo>
                  <a:lnTo>
                    <a:pt x="164" y="52"/>
                  </a:lnTo>
                  <a:lnTo>
                    <a:pt x="164" y="52"/>
                  </a:lnTo>
                  <a:lnTo>
                    <a:pt x="162" y="52"/>
                  </a:lnTo>
                  <a:lnTo>
                    <a:pt x="162" y="52"/>
                  </a:lnTo>
                  <a:lnTo>
                    <a:pt x="157" y="51"/>
                  </a:lnTo>
                  <a:lnTo>
                    <a:pt x="157" y="51"/>
                  </a:lnTo>
                  <a:lnTo>
                    <a:pt x="157" y="51"/>
                  </a:lnTo>
                  <a:lnTo>
                    <a:pt x="157" y="51"/>
                  </a:lnTo>
                  <a:lnTo>
                    <a:pt x="152" y="48"/>
                  </a:lnTo>
                  <a:lnTo>
                    <a:pt x="152" y="48"/>
                  </a:lnTo>
                  <a:lnTo>
                    <a:pt x="152" y="48"/>
                  </a:lnTo>
                  <a:lnTo>
                    <a:pt x="152" y="48"/>
                  </a:lnTo>
                  <a:lnTo>
                    <a:pt x="149" y="48"/>
                  </a:lnTo>
                  <a:lnTo>
                    <a:pt x="149" y="48"/>
                  </a:lnTo>
                  <a:lnTo>
                    <a:pt x="149" y="48"/>
                  </a:lnTo>
                  <a:lnTo>
                    <a:pt x="149" y="48"/>
                  </a:lnTo>
                  <a:lnTo>
                    <a:pt x="149" y="48"/>
                  </a:lnTo>
                  <a:lnTo>
                    <a:pt x="149" y="48"/>
                  </a:lnTo>
                  <a:lnTo>
                    <a:pt x="149" y="48"/>
                  </a:lnTo>
                  <a:lnTo>
                    <a:pt x="149" y="51"/>
                  </a:lnTo>
                  <a:lnTo>
                    <a:pt x="149" y="51"/>
                  </a:lnTo>
                  <a:lnTo>
                    <a:pt x="149" y="51"/>
                  </a:lnTo>
                  <a:lnTo>
                    <a:pt x="149" y="51"/>
                  </a:lnTo>
                  <a:lnTo>
                    <a:pt x="149" y="56"/>
                  </a:lnTo>
                  <a:lnTo>
                    <a:pt x="149" y="56"/>
                  </a:lnTo>
                  <a:lnTo>
                    <a:pt x="149" y="56"/>
                  </a:lnTo>
                  <a:lnTo>
                    <a:pt x="149" y="56"/>
                  </a:lnTo>
                  <a:lnTo>
                    <a:pt x="149" y="61"/>
                  </a:lnTo>
                  <a:lnTo>
                    <a:pt x="149" y="61"/>
                  </a:lnTo>
                  <a:lnTo>
                    <a:pt x="149" y="62"/>
                  </a:lnTo>
                  <a:lnTo>
                    <a:pt x="149" y="62"/>
                  </a:lnTo>
                  <a:lnTo>
                    <a:pt x="149" y="67"/>
                  </a:lnTo>
                  <a:lnTo>
                    <a:pt x="144" y="64"/>
                  </a:lnTo>
                  <a:lnTo>
                    <a:pt x="144" y="64"/>
                  </a:lnTo>
                  <a:lnTo>
                    <a:pt x="143" y="64"/>
                  </a:lnTo>
                  <a:lnTo>
                    <a:pt x="143" y="64"/>
                  </a:lnTo>
                  <a:lnTo>
                    <a:pt x="138" y="61"/>
                  </a:lnTo>
                  <a:lnTo>
                    <a:pt x="138" y="61"/>
                  </a:lnTo>
                  <a:lnTo>
                    <a:pt x="138" y="61"/>
                  </a:lnTo>
                  <a:lnTo>
                    <a:pt x="138" y="61"/>
                  </a:lnTo>
                  <a:lnTo>
                    <a:pt x="133" y="56"/>
                  </a:lnTo>
                  <a:lnTo>
                    <a:pt x="133" y="56"/>
                  </a:lnTo>
                  <a:lnTo>
                    <a:pt x="129" y="52"/>
                  </a:lnTo>
                  <a:lnTo>
                    <a:pt x="129" y="52"/>
                  </a:lnTo>
                  <a:lnTo>
                    <a:pt x="125" y="48"/>
                  </a:lnTo>
                  <a:lnTo>
                    <a:pt x="125" y="48"/>
                  </a:lnTo>
                  <a:lnTo>
                    <a:pt x="120" y="48"/>
                  </a:lnTo>
                  <a:lnTo>
                    <a:pt x="120" y="48"/>
                  </a:lnTo>
                  <a:lnTo>
                    <a:pt x="116" y="44"/>
                  </a:lnTo>
                  <a:lnTo>
                    <a:pt x="116" y="44"/>
                  </a:lnTo>
                  <a:lnTo>
                    <a:pt x="116" y="44"/>
                  </a:lnTo>
                  <a:lnTo>
                    <a:pt x="116" y="44"/>
                  </a:lnTo>
                  <a:lnTo>
                    <a:pt x="116" y="44"/>
                  </a:lnTo>
                  <a:lnTo>
                    <a:pt x="116" y="44"/>
                  </a:lnTo>
                  <a:lnTo>
                    <a:pt x="116" y="44"/>
                  </a:lnTo>
                  <a:lnTo>
                    <a:pt x="116" y="44"/>
                  </a:lnTo>
                  <a:lnTo>
                    <a:pt x="115" y="43"/>
                  </a:lnTo>
                  <a:lnTo>
                    <a:pt x="115" y="43"/>
                  </a:lnTo>
                  <a:lnTo>
                    <a:pt x="115" y="43"/>
                  </a:lnTo>
                  <a:lnTo>
                    <a:pt x="115" y="43"/>
                  </a:lnTo>
                  <a:lnTo>
                    <a:pt x="115" y="43"/>
                  </a:lnTo>
                  <a:lnTo>
                    <a:pt x="115" y="43"/>
                  </a:lnTo>
                  <a:lnTo>
                    <a:pt x="115" y="43"/>
                  </a:lnTo>
                  <a:lnTo>
                    <a:pt x="115" y="43"/>
                  </a:lnTo>
                  <a:lnTo>
                    <a:pt x="110" y="43"/>
                  </a:lnTo>
                  <a:lnTo>
                    <a:pt x="110" y="43"/>
                  </a:lnTo>
                  <a:lnTo>
                    <a:pt x="110" y="43"/>
                  </a:lnTo>
                  <a:lnTo>
                    <a:pt x="110" y="46"/>
                  </a:lnTo>
                  <a:lnTo>
                    <a:pt x="108" y="46"/>
                  </a:lnTo>
                  <a:lnTo>
                    <a:pt x="108" y="46"/>
                  </a:lnTo>
                  <a:lnTo>
                    <a:pt x="108" y="46"/>
                  </a:lnTo>
                  <a:lnTo>
                    <a:pt x="108" y="51"/>
                  </a:lnTo>
                  <a:lnTo>
                    <a:pt x="105" y="51"/>
                  </a:lnTo>
                  <a:lnTo>
                    <a:pt x="105" y="51"/>
                  </a:lnTo>
                  <a:lnTo>
                    <a:pt x="105" y="51"/>
                  </a:lnTo>
                  <a:lnTo>
                    <a:pt x="105" y="56"/>
                  </a:lnTo>
                  <a:lnTo>
                    <a:pt x="105" y="56"/>
                  </a:lnTo>
                  <a:lnTo>
                    <a:pt x="105" y="57"/>
                  </a:lnTo>
                  <a:lnTo>
                    <a:pt x="105" y="57"/>
                  </a:lnTo>
                  <a:lnTo>
                    <a:pt x="105" y="62"/>
                  </a:lnTo>
                  <a:lnTo>
                    <a:pt x="100" y="59"/>
                  </a:lnTo>
                  <a:lnTo>
                    <a:pt x="100" y="59"/>
                  </a:lnTo>
                  <a:lnTo>
                    <a:pt x="98" y="59"/>
                  </a:lnTo>
                  <a:lnTo>
                    <a:pt x="98" y="59"/>
                  </a:lnTo>
                  <a:lnTo>
                    <a:pt x="95" y="56"/>
                  </a:lnTo>
                  <a:lnTo>
                    <a:pt x="95" y="56"/>
                  </a:lnTo>
                  <a:lnTo>
                    <a:pt x="95" y="56"/>
                  </a:lnTo>
                  <a:lnTo>
                    <a:pt x="95" y="56"/>
                  </a:lnTo>
                  <a:lnTo>
                    <a:pt x="90" y="51"/>
                  </a:lnTo>
                  <a:lnTo>
                    <a:pt x="90" y="51"/>
                  </a:lnTo>
                  <a:lnTo>
                    <a:pt x="90" y="48"/>
                  </a:lnTo>
                  <a:lnTo>
                    <a:pt x="90" y="48"/>
                  </a:lnTo>
                  <a:lnTo>
                    <a:pt x="88" y="43"/>
                  </a:lnTo>
                  <a:lnTo>
                    <a:pt x="88" y="43"/>
                  </a:lnTo>
                  <a:lnTo>
                    <a:pt x="88" y="43"/>
                  </a:lnTo>
                  <a:lnTo>
                    <a:pt x="88" y="43"/>
                  </a:lnTo>
                  <a:lnTo>
                    <a:pt x="84" y="39"/>
                  </a:lnTo>
                  <a:lnTo>
                    <a:pt x="84" y="39"/>
                  </a:lnTo>
                  <a:lnTo>
                    <a:pt x="84" y="39"/>
                  </a:lnTo>
                  <a:lnTo>
                    <a:pt x="84" y="39"/>
                  </a:lnTo>
                  <a:lnTo>
                    <a:pt x="82" y="38"/>
                  </a:lnTo>
                  <a:lnTo>
                    <a:pt x="82" y="38"/>
                  </a:lnTo>
                  <a:lnTo>
                    <a:pt x="82" y="38"/>
                  </a:lnTo>
                  <a:lnTo>
                    <a:pt x="82" y="38"/>
                  </a:lnTo>
                  <a:lnTo>
                    <a:pt x="79" y="33"/>
                  </a:lnTo>
                  <a:lnTo>
                    <a:pt x="79" y="33"/>
                  </a:lnTo>
                  <a:lnTo>
                    <a:pt x="79" y="33"/>
                  </a:lnTo>
                  <a:lnTo>
                    <a:pt x="79" y="33"/>
                  </a:lnTo>
                  <a:lnTo>
                    <a:pt x="79" y="33"/>
                  </a:lnTo>
                  <a:lnTo>
                    <a:pt x="79" y="33"/>
                  </a:lnTo>
                  <a:lnTo>
                    <a:pt x="79" y="33"/>
                  </a:lnTo>
                  <a:lnTo>
                    <a:pt x="79" y="33"/>
                  </a:lnTo>
                  <a:lnTo>
                    <a:pt x="75" y="33"/>
                  </a:lnTo>
                  <a:lnTo>
                    <a:pt x="75" y="33"/>
                  </a:lnTo>
                  <a:lnTo>
                    <a:pt x="75" y="33"/>
                  </a:lnTo>
                  <a:lnTo>
                    <a:pt x="75" y="38"/>
                  </a:lnTo>
                  <a:lnTo>
                    <a:pt x="74" y="38"/>
                  </a:lnTo>
                  <a:lnTo>
                    <a:pt x="74" y="38"/>
                  </a:lnTo>
                  <a:lnTo>
                    <a:pt x="74" y="38"/>
                  </a:lnTo>
                  <a:lnTo>
                    <a:pt x="74" y="43"/>
                  </a:lnTo>
                  <a:lnTo>
                    <a:pt x="69" y="43"/>
                  </a:lnTo>
                  <a:lnTo>
                    <a:pt x="69" y="43"/>
                  </a:lnTo>
                  <a:lnTo>
                    <a:pt x="69" y="43"/>
                  </a:lnTo>
                  <a:lnTo>
                    <a:pt x="69" y="48"/>
                  </a:lnTo>
                  <a:lnTo>
                    <a:pt x="69" y="48"/>
                  </a:lnTo>
                  <a:lnTo>
                    <a:pt x="69" y="48"/>
                  </a:lnTo>
                  <a:lnTo>
                    <a:pt x="69" y="48"/>
                  </a:lnTo>
                  <a:lnTo>
                    <a:pt x="69" y="52"/>
                  </a:lnTo>
                  <a:lnTo>
                    <a:pt x="65" y="52"/>
                  </a:lnTo>
                  <a:lnTo>
                    <a:pt x="65" y="52"/>
                  </a:lnTo>
                  <a:lnTo>
                    <a:pt x="65" y="52"/>
                  </a:lnTo>
                  <a:lnTo>
                    <a:pt x="65" y="52"/>
                  </a:lnTo>
                  <a:lnTo>
                    <a:pt x="65" y="52"/>
                  </a:lnTo>
                  <a:lnTo>
                    <a:pt x="65" y="52"/>
                  </a:lnTo>
                  <a:lnTo>
                    <a:pt x="65" y="52"/>
                  </a:lnTo>
                  <a:lnTo>
                    <a:pt x="65" y="56"/>
                  </a:lnTo>
                  <a:lnTo>
                    <a:pt x="64" y="56"/>
                  </a:lnTo>
                  <a:lnTo>
                    <a:pt x="64" y="56"/>
                  </a:lnTo>
                  <a:lnTo>
                    <a:pt x="64" y="56"/>
                  </a:lnTo>
                  <a:lnTo>
                    <a:pt x="64" y="56"/>
                  </a:lnTo>
                  <a:lnTo>
                    <a:pt x="64" y="56"/>
                  </a:lnTo>
                  <a:lnTo>
                    <a:pt x="64" y="56"/>
                  </a:lnTo>
                  <a:lnTo>
                    <a:pt x="64" y="56"/>
                  </a:lnTo>
                  <a:lnTo>
                    <a:pt x="64" y="57"/>
                  </a:lnTo>
                  <a:lnTo>
                    <a:pt x="64" y="56"/>
                  </a:lnTo>
                  <a:lnTo>
                    <a:pt x="64" y="56"/>
                  </a:lnTo>
                  <a:lnTo>
                    <a:pt x="64" y="56"/>
                  </a:lnTo>
                  <a:lnTo>
                    <a:pt x="64" y="56"/>
                  </a:lnTo>
                  <a:lnTo>
                    <a:pt x="64" y="56"/>
                  </a:lnTo>
                  <a:lnTo>
                    <a:pt x="64" y="56"/>
                  </a:lnTo>
                  <a:lnTo>
                    <a:pt x="64" y="56"/>
                  </a:lnTo>
                  <a:lnTo>
                    <a:pt x="64" y="56"/>
                  </a:lnTo>
                  <a:lnTo>
                    <a:pt x="64" y="52"/>
                  </a:lnTo>
                  <a:lnTo>
                    <a:pt x="64" y="52"/>
                  </a:lnTo>
                  <a:lnTo>
                    <a:pt x="64" y="52"/>
                  </a:lnTo>
                  <a:lnTo>
                    <a:pt x="64" y="52"/>
                  </a:lnTo>
                  <a:lnTo>
                    <a:pt x="64" y="52"/>
                  </a:lnTo>
                  <a:lnTo>
                    <a:pt x="64" y="52"/>
                  </a:lnTo>
                  <a:lnTo>
                    <a:pt x="64" y="52"/>
                  </a:lnTo>
                  <a:lnTo>
                    <a:pt x="64" y="52"/>
                  </a:lnTo>
                  <a:lnTo>
                    <a:pt x="59" y="48"/>
                  </a:lnTo>
                  <a:lnTo>
                    <a:pt x="59" y="48"/>
                  </a:lnTo>
                  <a:lnTo>
                    <a:pt x="59" y="48"/>
                  </a:lnTo>
                  <a:lnTo>
                    <a:pt x="59" y="48"/>
                  </a:lnTo>
                  <a:lnTo>
                    <a:pt x="57" y="43"/>
                  </a:lnTo>
                  <a:lnTo>
                    <a:pt x="57" y="43"/>
                  </a:lnTo>
                  <a:lnTo>
                    <a:pt x="57" y="43"/>
                  </a:lnTo>
                  <a:lnTo>
                    <a:pt x="57" y="43"/>
                  </a:lnTo>
                  <a:lnTo>
                    <a:pt x="54" y="38"/>
                  </a:lnTo>
                  <a:lnTo>
                    <a:pt x="54" y="38"/>
                  </a:lnTo>
                  <a:lnTo>
                    <a:pt x="54" y="38"/>
                  </a:lnTo>
                  <a:lnTo>
                    <a:pt x="54" y="38"/>
                  </a:lnTo>
                  <a:lnTo>
                    <a:pt x="54" y="38"/>
                  </a:lnTo>
                  <a:lnTo>
                    <a:pt x="54" y="38"/>
                  </a:lnTo>
                  <a:lnTo>
                    <a:pt x="54" y="38"/>
                  </a:lnTo>
                  <a:lnTo>
                    <a:pt x="54" y="38"/>
                  </a:lnTo>
                  <a:lnTo>
                    <a:pt x="49" y="38"/>
                  </a:lnTo>
                  <a:lnTo>
                    <a:pt x="49" y="38"/>
                  </a:lnTo>
                  <a:lnTo>
                    <a:pt x="47" y="38"/>
                  </a:lnTo>
                  <a:lnTo>
                    <a:pt x="47" y="38"/>
                  </a:lnTo>
                  <a:lnTo>
                    <a:pt x="44" y="38"/>
                  </a:lnTo>
                  <a:lnTo>
                    <a:pt x="44" y="38"/>
                  </a:lnTo>
                  <a:lnTo>
                    <a:pt x="44" y="38"/>
                  </a:lnTo>
                  <a:lnTo>
                    <a:pt x="44" y="39"/>
                  </a:lnTo>
                  <a:lnTo>
                    <a:pt x="44" y="39"/>
                  </a:lnTo>
                  <a:lnTo>
                    <a:pt x="44" y="39"/>
                  </a:lnTo>
                  <a:lnTo>
                    <a:pt x="44" y="39"/>
                  </a:lnTo>
                  <a:lnTo>
                    <a:pt x="44" y="39"/>
                  </a:lnTo>
                  <a:lnTo>
                    <a:pt x="44" y="39"/>
                  </a:lnTo>
                  <a:lnTo>
                    <a:pt x="44" y="39"/>
                  </a:lnTo>
                  <a:lnTo>
                    <a:pt x="44" y="39"/>
                  </a:lnTo>
                  <a:lnTo>
                    <a:pt x="44" y="43"/>
                  </a:lnTo>
                  <a:lnTo>
                    <a:pt x="39" y="43"/>
                  </a:lnTo>
                  <a:lnTo>
                    <a:pt x="39" y="43"/>
                  </a:lnTo>
                  <a:lnTo>
                    <a:pt x="39" y="43"/>
                  </a:lnTo>
                  <a:lnTo>
                    <a:pt x="39" y="43"/>
                  </a:lnTo>
                  <a:lnTo>
                    <a:pt x="36" y="43"/>
                  </a:lnTo>
                  <a:lnTo>
                    <a:pt x="36" y="43"/>
                  </a:lnTo>
                  <a:lnTo>
                    <a:pt x="36" y="43"/>
                  </a:lnTo>
                  <a:lnTo>
                    <a:pt x="36" y="48"/>
                  </a:lnTo>
                  <a:lnTo>
                    <a:pt x="34" y="48"/>
                  </a:lnTo>
                  <a:lnTo>
                    <a:pt x="34" y="48"/>
                  </a:lnTo>
                  <a:lnTo>
                    <a:pt x="34" y="48"/>
                  </a:lnTo>
                  <a:lnTo>
                    <a:pt x="34" y="52"/>
                  </a:lnTo>
                  <a:lnTo>
                    <a:pt x="34" y="52"/>
                  </a:lnTo>
                  <a:lnTo>
                    <a:pt x="34" y="52"/>
                  </a:lnTo>
                  <a:lnTo>
                    <a:pt x="34" y="52"/>
                  </a:lnTo>
                  <a:lnTo>
                    <a:pt x="34" y="57"/>
                  </a:lnTo>
                  <a:lnTo>
                    <a:pt x="31" y="52"/>
                  </a:lnTo>
                  <a:lnTo>
                    <a:pt x="31" y="52"/>
                  </a:lnTo>
                  <a:lnTo>
                    <a:pt x="31" y="51"/>
                  </a:lnTo>
                  <a:lnTo>
                    <a:pt x="31" y="51"/>
                  </a:lnTo>
                  <a:lnTo>
                    <a:pt x="31" y="46"/>
                  </a:lnTo>
                  <a:lnTo>
                    <a:pt x="31" y="46"/>
                  </a:lnTo>
                  <a:lnTo>
                    <a:pt x="31" y="46"/>
                  </a:lnTo>
                  <a:lnTo>
                    <a:pt x="31" y="46"/>
                  </a:lnTo>
                  <a:lnTo>
                    <a:pt x="29" y="41"/>
                  </a:lnTo>
                  <a:lnTo>
                    <a:pt x="29" y="41"/>
                  </a:lnTo>
                  <a:lnTo>
                    <a:pt x="29" y="41"/>
                  </a:lnTo>
                  <a:lnTo>
                    <a:pt x="29" y="41"/>
                  </a:lnTo>
                  <a:lnTo>
                    <a:pt x="29" y="38"/>
                  </a:lnTo>
                  <a:lnTo>
                    <a:pt x="29" y="38"/>
                  </a:lnTo>
                  <a:lnTo>
                    <a:pt x="29" y="38"/>
                  </a:lnTo>
                  <a:lnTo>
                    <a:pt x="29" y="38"/>
                  </a:lnTo>
                  <a:lnTo>
                    <a:pt x="25" y="38"/>
                  </a:lnTo>
                  <a:lnTo>
                    <a:pt x="25" y="38"/>
                  </a:lnTo>
                  <a:lnTo>
                    <a:pt x="25" y="38"/>
                  </a:lnTo>
                  <a:lnTo>
                    <a:pt x="25" y="38"/>
                  </a:lnTo>
                  <a:lnTo>
                    <a:pt x="23" y="38"/>
                  </a:lnTo>
                  <a:lnTo>
                    <a:pt x="23" y="38"/>
                  </a:lnTo>
                  <a:lnTo>
                    <a:pt x="23" y="38"/>
                  </a:lnTo>
                  <a:lnTo>
                    <a:pt x="23" y="39"/>
                  </a:lnTo>
                  <a:lnTo>
                    <a:pt x="18" y="39"/>
                  </a:lnTo>
                  <a:lnTo>
                    <a:pt x="18" y="39"/>
                  </a:lnTo>
                  <a:lnTo>
                    <a:pt x="18" y="39"/>
                  </a:lnTo>
                  <a:lnTo>
                    <a:pt x="18" y="43"/>
                  </a:lnTo>
                  <a:lnTo>
                    <a:pt x="15" y="43"/>
                  </a:lnTo>
                  <a:lnTo>
                    <a:pt x="15" y="43"/>
                  </a:lnTo>
                  <a:lnTo>
                    <a:pt x="15" y="43"/>
                  </a:lnTo>
                  <a:lnTo>
                    <a:pt x="15" y="48"/>
                  </a:lnTo>
                  <a:lnTo>
                    <a:pt x="15" y="44"/>
                  </a:lnTo>
                  <a:lnTo>
                    <a:pt x="15" y="44"/>
                  </a:lnTo>
                  <a:lnTo>
                    <a:pt x="15" y="44"/>
                  </a:lnTo>
                  <a:lnTo>
                    <a:pt x="15" y="44"/>
                  </a:lnTo>
                  <a:lnTo>
                    <a:pt x="15" y="41"/>
                  </a:lnTo>
                  <a:lnTo>
                    <a:pt x="15" y="41"/>
                  </a:lnTo>
                  <a:lnTo>
                    <a:pt x="15" y="41"/>
                  </a:lnTo>
                  <a:lnTo>
                    <a:pt x="15" y="41"/>
                  </a:lnTo>
                  <a:lnTo>
                    <a:pt x="15" y="36"/>
                  </a:lnTo>
                  <a:lnTo>
                    <a:pt x="15" y="36"/>
                  </a:lnTo>
                  <a:lnTo>
                    <a:pt x="15" y="36"/>
                  </a:lnTo>
                  <a:lnTo>
                    <a:pt x="15" y="36"/>
                  </a:lnTo>
                  <a:lnTo>
                    <a:pt x="15" y="33"/>
                  </a:lnTo>
                  <a:lnTo>
                    <a:pt x="15" y="33"/>
                  </a:lnTo>
                  <a:lnTo>
                    <a:pt x="15" y="33"/>
                  </a:lnTo>
                  <a:lnTo>
                    <a:pt x="15" y="33"/>
                  </a:lnTo>
                  <a:lnTo>
                    <a:pt x="11" y="33"/>
                  </a:lnTo>
                  <a:lnTo>
                    <a:pt x="11" y="33"/>
                  </a:lnTo>
                  <a:lnTo>
                    <a:pt x="11" y="33"/>
                  </a:lnTo>
                  <a:lnTo>
                    <a:pt x="11" y="33"/>
                  </a:lnTo>
                  <a:lnTo>
                    <a:pt x="11" y="33"/>
                  </a:lnTo>
                  <a:lnTo>
                    <a:pt x="11" y="33"/>
                  </a:lnTo>
                  <a:lnTo>
                    <a:pt x="11" y="33"/>
                  </a:lnTo>
                  <a:lnTo>
                    <a:pt x="11" y="34"/>
                  </a:lnTo>
                  <a:lnTo>
                    <a:pt x="10" y="34"/>
                  </a:lnTo>
                  <a:lnTo>
                    <a:pt x="10" y="34"/>
                  </a:lnTo>
                  <a:lnTo>
                    <a:pt x="10" y="34"/>
                  </a:lnTo>
                  <a:lnTo>
                    <a:pt x="10" y="34"/>
                  </a:lnTo>
                  <a:lnTo>
                    <a:pt x="10" y="34"/>
                  </a:lnTo>
                  <a:lnTo>
                    <a:pt x="10" y="34"/>
                  </a:lnTo>
                  <a:lnTo>
                    <a:pt x="10" y="34"/>
                  </a:lnTo>
                  <a:lnTo>
                    <a:pt x="10" y="38"/>
                  </a:lnTo>
                  <a:lnTo>
                    <a:pt x="5" y="38"/>
                  </a:lnTo>
                  <a:lnTo>
                    <a:pt x="5" y="38"/>
                  </a:lnTo>
                  <a:lnTo>
                    <a:pt x="5" y="38"/>
                  </a:lnTo>
                  <a:lnTo>
                    <a:pt x="5" y="38"/>
                  </a:lnTo>
                  <a:lnTo>
                    <a:pt x="2" y="38"/>
                  </a:lnTo>
                  <a:lnTo>
                    <a:pt x="2" y="38"/>
                  </a:lnTo>
                  <a:lnTo>
                    <a:pt x="2" y="38"/>
                  </a:lnTo>
                  <a:lnTo>
                    <a:pt x="2" y="38"/>
                  </a:lnTo>
                  <a:lnTo>
                    <a:pt x="0" y="38"/>
                  </a:lnTo>
                  <a:lnTo>
                    <a:pt x="0" y="38"/>
                  </a:lnTo>
                  <a:lnTo>
                    <a:pt x="0" y="38"/>
                  </a:lnTo>
                  <a:lnTo>
                    <a:pt x="0" y="38"/>
                  </a:lnTo>
                  <a:lnTo>
                    <a:pt x="0" y="38"/>
                  </a:lnTo>
                  <a:lnTo>
                    <a:pt x="0" y="38"/>
                  </a:lnTo>
                  <a:lnTo>
                    <a:pt x="0" y="38"/>
                  </a:lnTo>
                  <a:lnTo>
                    <a:pt x="0" y="38"/>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2" name="Freeform 192"/>
            <p:cNvSpPr>
              <a:spLocks/>
            </p:cNvSpPr>
            <p:nvPr/>
          </p:nvSpPr>
          <p:spPr bwMode="auto">
            <a:xfrm>
              <a:off x="5291138" y="3506788"/>
              <a:ext cx="109538" cy="111125"/>
            </a:xfrm>
            <a:custGeom>
              <a:avLst/>
              <a:gdLst/>
              <a:ahLst/>
              <a:cxnLst>
                <a:cxn ang="0">
                  <a:pos x="10" y="32"/>
                </a:cxn>
                <a:cxn ang="0">
                  <a:pos x="12" y="23"/>
                </a:cxn>
                <a:cxn ang="0">
                  <a:pos x="12" y="21"/>
                </a:cxn>
                <a:cxn ang="0">
                  <a:pos x="15" y="21"/>
                </a:cxn>
                <a:cxn ang="0">
                  <a:pos x="17" y="24"/>
                </a:cxn>
                <a:cxn ang="0">
                  <a:pos x="17" y="27"/>
                </a:cxn>
                <a:cxn ang="0">
                  <a:pos x="20" y="26"/>
                </a:cxn>
                <a:cxn ang="0">
                  <a:pos x="20" y="18"/>
                </a:cxn>
                <a:cxn ang="0">
                  <a:pos x="25" y="13"/>
                </a:cxn>
                <a:cxn ang="0">
                  <a:pos x="30" y="9"/>
                </a:cxn>
                <a:cxn ang="0">
                  <a:pos x="30" y="11"/>
                </a:cxn>
                <a:cxn ang="0">
                  <a:pos x="31" y="16"/>
                </a:cxn>
                <a:cxn ang="0">
                  <a:pos x="35" y="26"/>
                </a:cxn>
                <a:cxn ang="0">
                  <a:pos x="35" y="9"/>
                </a:cxn>
                <a:cxn ang="0">
                  <a:pos x="36" y="5"/>
                </a:cxn>
                <a:cxn ang="0">
                  <a:pos x="40" y="0"/>
                </a:cxn>
                <a:cxn ang="0">
                  <a:pos x="45" y="0"/>
                </a:cxn>
                <a:cxn ang="0">
                  <a:pos x="45" y="5"/>
                </a:cxn>
                <a:cxn ang="0">
                  <a:pos x="45" y="9"/>
                </a:cxn>
                <a:cxn ang="0">
                  <a:pos x="45" y="9"/>
                </a:cxn>
                <a:cxn ang="0">
                  <a:pos x="48" y="5"/>
                </a:cxn>
                <a:cxn ang="0">
                  <a:pos x="49" y="0"/>
                </a:cxn>
                <a:cxn ang="0">
                  <a:pos x="54" y="0"/>
                </a:cxn>
                <a:cxn ang="0">
                  <a:pos x="54" y="0"/>
                </a:cxn>
                <a:cxn ang="0">
                  <a:pos x="56" y="9"/>
                </a:cxn>
                <a:cxn ang="0">
                  <a:pos x="59" y="14"/>
                </a:cxn>
                <a:cxn ang="0">
                  <a:pos x="59" y="16"/>
                </a:cxn>
                <a:cxn ang="0">
                  <a:pos x="61" y="19"/>
                </a:cxn>
                <a:cxn ang="0">
                  <a:pos x="69" y="26"/>
                </a:cxn>
                <a:cxn ang="0">
                  <a:pos x="66" y="26"/>
                </a:cxn>
                <a:cxn ang="0">
                  <a:pos x="61" y="29"/>
                </a:cxn>
                <a:cxn ang="0">
                  <a:pos x="54" y="29"/>
                </a:cxn>
                <a:cxn ang="0">
                  <a:pos x="49" y="31"/>
                </a:cxn>
                <a:cxn ang="0">
                  <a:pos x="40" y="34"/>
                </a:cxn>
                <a:cxn ang="0">
                  <a:pos x="40" y="34"/>
                </a:cxn>
                <a:cxn ang="0">
                  <a:pos x="35" y="36"/>
                </a:cxn>
                <a:cxn ang="0">
                  <a:pos x="31" y="37"/>
                </a:cxn>
                <a:cxn ang="0">
                  <a:pos x="30" y="41"/>
                </a:cxn>
                <a:cxn ang="0">
                  <a:pos x="25" y="46"/>
                </a:cxn>
                <a:cxn ang="0">
                  <a:pos x="20" y="46"/>
                </a:cxn>
                <a:cxn ang="0">
                  <a:pos x="15" y="54"/>
                </a:cxn>
                <a:cxn ang="0">
                  <a:pos x="12" y="60"/>
                </a:cxn>
                <a:cxn ang="0">
                  <a:pos x="12" y="60"/>
                </a:cxn>
                <a:cxn ang="0">
                  <a:pos x="10" y="62"/>
                </a:cxn>
                <a:cxn ang="0">
                  <a:pos x="10" y="70"/>
                </a:cxn>
                <a:cxn ang="0">
                  <a:pos x="2" y="57"/>
                </a:cxn>
                <a:cxn ang="0">
                  <a:pos x="0" y="52"/>
                </a:cxn>
                <a:cxn ang="0">
                  <a:pos x="0" y="50"/>
                </a:cxn>
                <a:cxn ang="0">
                  <a:pos x="0" y="50"/>
                </a:cxn>
                <a:cxn ang="0">
                  <a:pos x="0" y="50"/>
                </a:cxn>
                <a:cxn ang="0">
                  <a:pos x="0" y="50"/>
                </a:cxn>
                <a:cxn ang="0">
                  <a:pos x="5" y="46"/>
                </a:cxn>
                <a:cxn ang="0">
                  <a:pos x="5" y="41"/>
                </a:cxn>
                <a:cxn ang="0">
                  <a:pos x="5" y="36"/>
                </a:cxn>
                <a:cxn ang="0">
                  <a:pos x="5" y="36"/>
                </a:cxn>
                <a:cxn ang="0">
                  <a:pos x="5" y="36"/>
                </a:cxn>
                <a:cxn ang="0">
                  <a:pos x="7" y="37"/>
                </a:cxn>
                <a:cxn ang="0">
                  <a:pos x="10" y="41"/>
                </a:cxn>
              </a:cxnLst>
              <a:rect l="0" t="0" r="r" b="b"/>
              <a:pathLst>
                <a:path w="69" h="70">
                  <a:moveTo>
                    <a:pt x="10" y="41"/>
                  </a:moveTo>
                  <a:lnTo>
                    <a:pt x="10" y="36"/>
                  </a:lnTo>
                  <a:lnTo>
                    <a:pt x="10" y="36"/>
                  </a:lnTo>
                  <a:lnTo>
                    <a:pt x="10" y="32"/>
                  </a:lnTo>
                  <a:lnTo>
                    <a:pt x="10" y="32"/>
                  </a:lnTo>
                  <a:lnTo>
                    <a:pt x="10" y="27"/>
                  </a:lnTo>
                  <a:lnTo>
                    <a:pt x="10" y="27"/>
                  </a:lnTo>
                  <a:lnTo>
                    <a:pt x="10" y="27"/>
                  </a:lnTo>
                  <a:lnTo>
                    <a:pt x="12" y="27"/>
                  </a:lnTo>
                  <a:lnTo>
                    <a:pt x="12" y="23"/>
                  </a:lnTo>
                  <a:lnTo>
                    <a:pt x="12" y="23"/>
                  </a:lnTo>
                  <a:lnTo>
                    <a:pt x="12" y="23"/>
                  </a:lnTo>
                  <a:lnTo>
                    <a:pt x="12" y="23"/>
                  </a:lnTo>
                  <a:lnTo>
                    <a:pt x="12" y="21"/>
                  </a:lnTo>
                  <a:lnTo>
                    <a:pt x="12" y="21"/>
                  </a:lnTo>
                  <a:lnTo>
                    <a:pt x="12" y="21"/>
                  </a:lnTo>
                  <a:lnTo>
                    <a:pt x="15" y="21"/>
                  </a:lnTo>
                  <a:lnTo>
                    <a:pt x="15" y="21"/>
                  </a:lnTo>
                  <a:lnTo>
                    <a:pt x="15" y="21"/>
                  </a:lnTo>
                  <a:lnTo>
                    <a:pt x="15" y="21"/>
                  </a:lnTo>
                  <a:lnTo>
                    <a:pt x="15" y="21"/>
                  </a:lnTo>
                  <a:lnTo>
                    <a:pt x="15" y="21"/>
                  </a:lnTo>
                  <a:lnTo>
                    <a:pt x="15" y="21"/>
                  </a:lnTo>
                  <a:lnTo>
                    <a:pt x="15" y="21"/>
                  </a:lnTo>
                  <a:lnTo>
                    <a:pt x="17" y="24"/>
                  </a:lnTo>
                  <a:lnTo>
                    <a:pt x="17" y="24"/>
                  </a:lnTo>
                  <a:lnTo>
                    <a:pt x="17" y="24"/>
                  </a:lnTo>
                  <a:lnTo>
                    <a:pt x="17" y="24"/>
                  </a:lnTo>
                  <a:lnTo>
                    <a:pt x="17" y="27"/>
                  </a:lnTo>
                  <a:lnTo>
                    <a:pt x="17" y="27"/>
                  </a:lnTo>
                  <a:lnTo>
                    <a:pt x="17" y="27"/>
                  </a:lnTo>
                  <a:lnTo>
                    <a:pt x="17" y="27"/>
                  </a:lnTo>
                  <a:lnTo>
                    <a:pt x="20" y="31"/>
                  </a:lnTo>
                  <a:lnTo>
                    <a:pt x="20" y="26"/>
                  </a:lnTo>
                  <a:lnTo>
                    <a:pt x="20" y="26"/>
                  </a:lnTo>
                  <a:lnTo>
                    <a:pt x="20" y="23"/>
                  </a:lnTo>
                  <a:lnTo>
                    <a:pt x="20" y="23"/>
                  </a:lnTo>
                  <a:lnTo>
                    <a:pt x="20" y="18"/>
                  </a:lnTo>
                  <a:lnTo>
                    <a:pt x="20" y="18"/>
                  </a:lnTo>
                  <a:lnTo>
                    <a:pt x="20" y="18"/>
                  </a:lnTo>
                  <a:lnTo>
                    <a:pt x="23" y="18"/>
                  </a:lnTo>
                  <a:lnTo>
                    <a:pt x="23" y="13"/>
                  </a:lnTo>
                  <a:lnTo>
                    <a:pt x="23" y="13"/>
                  </a:lnTo>
                  <a:lnTo>
                    <a:pt x="23" y="13"/>
                  </a:lnTo>
                  <a:lnTo>
                    <a:pt x="25" y="13"/>
                  </a:lnTo>
                  <a:lnTo>
                    <a:pt x="25" y="9"/>
                  </a:lnTo>
                  <a:lnTo>
                    <a:pt x="25" y="9"/>
                  </a:lnTo>
                  <a:lnTo>
                    <a:pt x="25" y="9"/>
                  </a:lnTo>
                  <a:lnTo>
                    <a:pt x="30" y="9"/>
                  </a:lnTo>
                  <a:lnTo>
                    <a:pt x="30" y="9"/>
                  </a:lnTo>
                  <a:lnTo>
                    <a:pt x="30" y="9"/>
                  </a:lnTo>
                  <a:lnTo>
                    <a:pt x="30" y="9"/>
                  </a:lnTo>
                  <a:lnTo>
                    <a:pt x="30" y="11"/>
                  </a:lnTo>
                  <a:lnTo>
                    <a:pt x="30" y="11"/>
                  </a:lnTo>
                  <a:lnTo>
                    <a:pt x="30" y="11"/>
                  </a:lnTo>
                  <a:lnTo>
                    <a:pt x="30" y="11"/>
                  </a:lnTo>
                  <a:lnTo>
                    <a:pt x="31" y="16"/>
                  </a:lnTo>
                  <a:lnTo>
                    <a:pt x="31" y="16"/>
                  </a:lnTo>
                  <a:lnTo>
                    <a:pt x="31" y="16"/>
                  </a:lnTo>
                  <a:lnTo>
                    <a:pt x="31" y="16"/>
                  </a:lnTo>
                  <a:lnTo>
                    <a:pt x="31" y="21"/>
                  </a:lnTo>
                  <a:lnTo>
                    <a:pt x="31" y="21"/>
                  </a:lnTo>
                  <a:lnTo>
                    <a:pt x="31" y="21"/>
                  </a:lnTo>
                  <a:lnTo>
                    <a:pt x="31" y="21"/>
                  </a:lnTo>
                  <a:lnTo>
                    <a:pt x="35" y="26"/>
                  </a:lnTo>
                  <a:lnTo>
                    <a:pt x="35" y="21"/>
                  </a:lnTo>
                  <a:lnTo>
                    <a:pt x="35" y="19"/>
                  </a:lnTo>
                  <a:lnTo>
                    <a:pt x="35" y="14"/>
                  </a:lnTo>
                  <a:lnTo>
                    <a:pt x="35" y="14"/>
                  </a:lnTo>
                  <a:lnTo>
                    <a:pt x="35" y="9"/>
                  </a:lnTo>
                  <a:lnTo>
                    <a:pt x="35" y="9"/>
                  </a:lnTo>
                  <a:lnTo>
                    <a:pt x="35" y="9"/>
                  </a:lnTo>
                  <a:lnTo>
                    <a:pt x="36" y="9"/>
                  </a:lnTo>
                  <a:lnTo>
                    <a:pt x="36" y="5"/>
                  </a:lnTo>
                  <a:lnTo>
                    <a:pt x="36" y="5"/>
                  </a:lnTo>
                  <a:lnTo>
                    <a:pt x="36" y="5"/>
                  </a:lnTo>
                  <a:lnTo>
                    <a:pt x="40" y="5"/>
                  </a:lnTo>
                  <a:lnTo>
                    <a:pt x="40" y="0"/>
                  </a:lnTo>
                  <a:lnTo>
                    <a:pt x="40" y="0"/>
                  </a:lnTo>
                  <a:lnTo>
                    <a:pt x="40" y="0"/>
                  </a:lnTo>
                  <a:lnTo>
                    <a:pt x="45" y="0"/>
                  </a:lnTo>
                  <a:lnTo>
                    <a:pt x="45" y="0"/>
                  </a:lnTo>
                  <a:lnTo>
                    <a:pt x="45" y="0"/>
                  </a:lnTo>
                  <a:lnTo>
                    <a:pt x="45" y="0"/>
                  </a:lnTo>
                  <a:lnTo>
                    <a:pt x="45" y="0"/>
                  </a:lnTo>
                  <a:lnTo>
                    <a:pt x="45" y="0"/>
                  </a:lnTo>
                  <a:lnTo>
                    <a:pt x="45" y="0"/>
                  </a:lnTo>
                  <a:lnTo>
                    <a:pt x="45" y="0"/>
                  </a:lnTo>
                  <a:lnTo>
                    <a:pt x="45" y="5"/>
                  </a:lnTo>
                  <a:lnTo>
                    <a:pt x="45" y="5"/>
                  </a:lnTo>
                  <a:lnTo>
                    <a:pt x="45" y="5"/>
                  </a:lnTo>
                  <a:lnTo>
                    <a:pt x="45" y="5"/>
                  </a:lnTo>
                  <a:lnTo>
                    <a:pt x="45" y="9"/>
                  </a:lnTo>
                  <a:lnTo>
                    <a:pt x="45" y="9"/>
                  </a:lnTo>
                  <a:lnTo>
                    <a:pt x="45" y="9"/>
                  </a:lnTo>
                  <a:lnTo>
                    <a:pt x="45" y="9"/>
                  </a:lnTo>
                  <a:lnTo>
                    <a:pt x="45" y="14"/>
                  </a:lnTo>
                  <a:lnTo>
                    <a:pt x="45" y="9"/>
                  </a:lnTo>
                  <a:lnTo>
                    <a:pt x="45" y="9"/>
                  </a:lnTo>
                  <a:lnTo>
                    <a:pt x="45" y="9"/>
                  </a:lnTo>
                  <a:lnTo>
                    <a:pt x="45" y="9"/>
                  </a:lnTo>
                  <a:lnTo>
                    <a:pt x="45" y="5"/>
                  </a:lnTo>
                  <a:lnTo>
                    <a:pt x="45" y="5"/>
                  </a:lnTo>
                  <a:lnTo>
                    <a:pt x="45" y="5"/>
                  </a:lnTo>
                  <a:lnTo>
                    <a:pt x="48" y="5"/>
                  </a:lnTo>
                  <a:lnTo>
                    <a:pt x="48" y="0"/>
                  </a:lnTo>
                  <a:lnTo>
                    <a:pt x="48" y="0"/>
                  </a:lnTo>
                  <a:lnTo>
                    <a:pt x="48" y="0"/>
                  </a:lnTo>
                  <a:lnTo>
                    <a:pt x="49" y="0"/>
                  </a:lnTo>
                  <a:lnTo>
                    <a:pt x="49" y="0"/>
                  </a:lnTo>
                  <a:lnTo>
                    <a:pt x="49" y="0"/>
                  </a:lnTo>
                  <a:lnTo>
                    <a:pt x="49" y="0"/>
                  </a:lnTo>
                  <a:lnTo>
                    <a:pt x="54" y="0"/>
                  </a:lnTo>
                  <a:lnTo>
                    <a:pt x="54" y="0"/>
                  </a:lnTo>
                  <a:lnTo>
                    <a:pt x="54" y="0"/>
                  </a:lnTo>
                  <a:lnTo>
                    <a:pt x="54" y="0"/>
                  </a:lnTo>
                  <a:lnTo>
                    <a:pt x="54" y="0"/>
                  </a:lnTo>
                  <a:lnTo>
                    <a:pt x="54" y="0"/>
                  </a:lnTo>
                  <a:lnTo>
                    <a:pt x="54" y="0"/>
                  </a:lnTo>
                  <a:lnTo>
                    <a:pt x="54" y="0"/>
                  </a:lnTo>
                  <a:lnTo>
                    <a:pt x="56" y="5"/>
                  </a:lnTo>
                  <a:lnTo>
                    <a:pt x="56" y="5"/>
                  </a:lnTo>
                  <a:lnTo>
                    <a:pt x="56" y="5"/>
                  </a:lnTo>
                  <a:lnTo>
                    <a:pt x="56" y="5"/>
                  </a:lnTo>
                  <a:lnTo>
                    <a:pt x="56" y="9"/>
                  </a:lnTo>
                  <a:lnTo>
                    <a:pt x="56" y="9"/>
                  </a:lnTo>
                  <a:lnTo>
                    <a:pt x="56" y="9"/>
                  </a:lnTo>
                  <a:lnTo>
                    <a:pt x="56" y="9"/>
                  </a:lnTo>
                  <a:lnTo>
                    <a:pt x="59" y="14"/>
                  </a:lnTo>
                  <a:lnTo>
                    <a:pt x="59" y="14"/>
                  </a:lnTo>
                  <a:lnTo>
                    <a:pt x="59" y="14"/>
                  </a:lnTo>
                  <a:lnTo>
                    <a:pt x="59" y="14"/>
                  </a:lnTo>
                  <a:lnTo>
                    <a:pt x="59" y="16"/>
                  </a:lnTo>
                  <a:lnTo>
                    <a:pt x="59" y="16"/>
                  </a:lnTo>
                  <a:lnTo>
                    <a:pt x="59" y="16"/>
                  </a:lnTo>
                  <a:lnTo>
                    <a:pt x="59" y="16"/>
                  </a:lnTo>
                  <a:lnTo>
                    <a:pt x="61" y="19"/>
                  </a:lnTo>
                  <a:lnTo>
                    <a:pt x="61" y="19"/>
                  </a:lnTo>
                  <a:lnTo>
                    <a:pt x="61" y="19"/>
                  </a:lnTo>
                  <a:lnTo>
                    <a:pt x="61" y="19"/>
                  </a:lnTo>
                  <a:lnTo>
                    <a:pt x="64" y="21"/>
                  </a:lnTo>
                  <a:lnTo>
                    <a:pt x="64" y="21"/>
                  </a:lnTo>
                  <a:lnTo>
                    <a:pt x="64" y="21"/>
                  </a:lnTo>
                  <a:lnTo>
                    <a:pt x="64" y="21"/>
                  </a:lnTo>
                  <a:lnTo>
                    <a:pt x="69" y="26"/>
                  </a:lnTo>
                  <a:lnTo>
                    <a:pt x="67" y="26"/>
                  </a:lnTo>
                  <a:lnTo>
                    <a:pt x="67" y="26"/>
                  </a:lnTo>
                  <a:lnTo>
                    <a:pt x="67" y="26"/>
                  </a:lnTo>
                  <a:lnTo>
                    <a:pt x="67" y="26"/>
                  </a:lnTo>
                  <a:lnTo>
                    <a:pt x="66" y="26"/>
                  </a:lnTo>
                  <a:lnTo>
                    <a:pt x="66" y="26"/>
                  </a:lnTo>
                  <a:lnTo>
                    <a:pt x="66" y="26"/>
                  </a:lnTo>
                  <a:lnTo>
                    <a:pt x="66" y="29"/>
                  </a:lnTo>
                  <a:lnTo>
                    <a:pt x="61" y="29"/>
                  </a:lnTo>
                  <a:lnTo>
                    <a:pt x="61" y="29"/>
                  </a:lnTo>
                  <a:lnTo>
                    <a:pt x="61" y="29"/>
                  </a:lnTo>
                  <a:lnTo>
                    <a:pt x="61" y="29"/>
                  </a:lnTo>
                  <a:lnTo>
                    <a:pt x="56" y="29"/>
                  </a:lnTo>
                  <a:lnTo>
                    <a:pt x="56" y="29"/>
                  </a:lnTo>
                  <a:lnTo>
                    <a:pt x="54" y="29"/>
                  </a:lnTo>
                  <a:lnTo>
                    <a:pt x="54" y="31"/>
                  </a:lnTo>
                  <a:lnTo>
                    <a:pt x="49" y="31"/>
                  </a:lnTo>
                  <a:lnTo>
                    <a:pt x="49" y="31"/>
                  </a:lnTo>
                  <a:lnTo>
                    <a:pt x="49" y="31"/>
                  </a:lnTo>
                  <a:lnTo>
                    <a:pt x="49" y="31"/>
                  </a:lnTo>
                  <a:lnTo>
                    <a:pt x="45" y="31"/>
                  </a:lnTo>
                  <a:lnTo>
                    <a:pt x="45" y="31"/>
                  </a:lnTo>
                  <a:lnTo>
                    <a:pt x="45" y="31"/>
                  </a:lnTo>
                  <a:lnTo>
                    <a:pt x="45" y="34"/>
                  </a:lnTo>
                  <a:lnTo>
                    <a:pt x="40" y="34"/>
                  </a:lnTo>
                  <a:lnTo>
                    <a:pt x="40" y="34"/>
                  </a:lnTo>
                  <a:lnTo>
                    <a:pt x="40" y="34"/>
                  </a:lnTo>
                  <a:lnTo>
                    <a:pt x="40" y="34"/>
                  </a:lnTo>
                  <a:lnTo>
                    <a:pt x="40" y="34"/>
                  </a:lnTo>
                  <a:lnTo>
                    <a:pt x="40" y="34"/>
                  </a:lnTo>
                  <a:lnTo>
                    <a:pt x="40" y="34"/>
                  </a:lnTo>
                  <a:lnTo>
                    <a:pt x="40" y="36"/>
                  </a:lnTo>
                  <a:lnTo>
                    <a:pt x="35" y="36"/>
                  </a:lnTo>
                  <a:lnTo>
                    <a:pt x="35" y="36"/>
                  </a:lnTo>
                  <a:lnTo>
                    <a:pt x="35" y="36"/>
                  </a:lnTo>
                  <a:lnTo>
                    <a:pt x="35" y="36"/>
                  </a:lnTo>
                  <a:lnTo>
                    <a:pt x="31" y="36"/>
                  </a:lnTo>
                  <a:lnTo>
                    <a:pt x="31" y="36"/>
                  </a:lnTo>
                  <a:lnTo>
                    <a:pt x="31" y="36"/>
                  </a:lnTo>
                  <a:lnTo>
                    <a:pt x="31" y="37"/>
                  </a:lnTo>
                  <a:lnTo>
                    <a:pt x="30" y="37"/>
                  </a:lnTo>
                  <a:lnTo>
                    <a:pt x="30" y="37"/>
                  </a:lnTo>
                  <a:lnTo>
                    <a:pt x="30" y="37"/>
                  </a:lnTo>
                  <a:lnTo>
                    <a:pt x="30" y="41"/>
                  </a:lnTo>
                  <a:lnTo>
                    <a:pt x="30" y="41"/>
                  </a:lnTo>
                  <a:lnTo>
                    <a:pt x="30" y="41"/>
                  </a:lnTo>
                  <a:lnTo>
                    <a:pt x="30" y="41"/>
                  </a:lnTo>
                  <a:lnTo>
                    <a:pt x="30" y="46"/>
                  </a:lnTo>
                  <a:lnTo>
                    <a:pt x="25" y="46"/>
                  </a:lnTo>
                  <a:lnTo>
                    <a:pt x="25" y="46"/>
                  </a:lnTo>
                  <a:lnTo>
                    <a:pt x="23" y="46"/>
                  </a:lnTo>
                  <a:lnTo>
                    <a:pt x="23" y="46"/>
                  </a:lnTo>
                  <a:lnTo>
                    <a:pt x="20" y="46"/>
                  </a:lnTo>
                  <a:lnTo>
                    <a:pt x="20" y="46"/>
                  </a:lnTo>
                  <a:lnTo>
                    <a:pt x="20" y="46"/>
                  </a:lnTo>
                  <a:lnTo>
                    <a:pt x="20" y="50"/>
                  </a:lnTo>
                  <a:lnTo>
                    <a:pt x="15" y="50"/>
                  </a:lnTo>
                  <a:lnTo>
                    <a:pt x="15" y="50"/>
                  </a:lnTo>
                  <a:lnTo>
                    <a:pt x="15" y="50"/>
                  </a:lnTo>
                  <a:lnTo>
                    <a:pt x="15" y="54"/>
                  </a:lnTo>
                  <a:lnTo>
                    <a:pt x="15" y="54"/>
                  </a:lnTo>
                  <a:lnTo>
                    <a:pt x="15" y="55"/>
                  </a:lnTo>
                  <a:lnTo>
                    <a:pt x="15" y="55"/>
                  </a:lnTo>
                  <a:lnTo>
                    <a:pt x="15" y="60"/>
                  </a:lnTo>
                  <a:lnTo>
                    <a:pt x="12" y="60"/>
                  </a:lnTo>
                  <a:lnTo>
                    <a:pt x="12" y="60"/>
                  </a:lnTo>
                  <a:lnTo>
                    <a:pt x="12" y="60"/>
                  </a:lnTo>
                  <a:lnTo>
                    <a:pt x="12" y="60"/>
                  </a:lnTo>
                  <a:lnTo>
                    <a:pt x="12" y="60"/>
                  </a:lnTo>
                  <a:lnTo>
                    <a:pt x="12" y="60"/>
                  </a:lnTo>
                  <a:lnTo>
                    <a:pt x="12" y="60"/>
                  </a:lnTo>
                  <a:lnTo>
                    <a:pt x="12" y="62"/>
                  </a:lnTo>
                  <a:lnTo>
                    <a:pt x="10" y="62"/>
                  </a:lnTo>
                  <a:lnTo>
                    <a:pt x="10" y="62"/>
                  </a:lnTo>
                  <a:lnTo>
                    <a:pt x="10" y="62"/>
                  </a:lnTo>
                  <a:lnTo>
                    <a:pt x="10" y="65"/>
                  </a:lnTo>
                  <a:lnTo>
                    <a:pt x="10" y="65"/>
                  </a:lnTo>
                  <a:lnTo>
                    <a:pt x="10" y="65"/>
                  </a:lnTo>
                  <a:lnTo>
                    <a:pt x="10" y="65"/>
                  </a:lnTo>
                  <a:lnTo>
                    <a:pt x="10" y="70"/>
                  </a:lnTo>
                  <a:lnTo>
                    <a:pt x="5" y="65"/>
                  </a:lnTo>
                  <a:lnTo>
                    <a:pt x="5" y="65"/>
                  </a:lnTo>
                  <a:lnTo>
                    <a:pt x="5" y="62"/>
                  </a:lnTo>
                  <a:lnTo>
                    <a:pt x="5" y="62"/>
                  </a:lnTo>
                  <a:lnTo>
                    <a:pt x="2" y="57"/>
                  </a:lnTo>
                  <a:lnTo>
                    <a:pt x="2" y="57"/>
                  </a:lnTo>
                  <a:lnTo>
                    <a:pt x="2" y="57"/>
                  </a:lnTo>
                  <a:lnTo>
                    <a:pt x="2" y="57"/>
                  </a:lnTo>
                  <a:lnTo>
                    <a:pt x="0" y="52"/>
                  </a:lnTo>
                  <a:lnTo>
                    <a:pt x="0" y="52"/>
                  </a:lnTo>
                  <a:lnTo>
                    <a:pt x="0" y="52"/>
                  </a:lnTo>
                  <a:lnTo>
                    <a:pt x="0" y="52"/>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5" y="50"/>
                  </a:lnTo>
                  <a:lnTo>
                    <a:pt x="5" y="46"/>
                  </a:lnTo>
                  <a:lnTo>
                    <a:pt x="5" y="46"/>
                  </a:lnTo>
                  <a:lnTo>
                    <a:pt x="5" y="46"/>
                  </a:lnTo>
                  <a:lnTo>
                    <a:pt x="5" y="46"/>
                  </a:lnTo>
                  <a:lnTo>
                    <a:pt x="5" y="41"/>
                  </a:lnTo>
                  <a:lnTo>
                    <a:pt x="5" y="41"/>
                  </a:lnTo>
                  <a:lnTo>
                    <a:pt x="5" y="41"/>
                  </a:lnTo>
                  <a:lnTo>
                    <a:pt x="5" y="41"/>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7" y="37"/>
                  </a:lnTo>
                  <a:lnTo>
                    <a:pt x="7" y="37"/>
                  </a:lnTo>
                  <a:lnTo>
                    <a:pt x="7" y="37"/>
                  </a:lnTo>
                  <a:lnTo>
                    <a:pt x="7" y="37"/>
                  </a:lnTo>
                  <a:lnTo>
                    <a:pt x="7" y="37"/>
                  </a:lnTo>
                  <a:lnTo>
                    <a:pt x="7" y="37"/>
                  </a:lnTo>
                  <a:lnTo>
                    <a:pt x="7" y="37"/>
                  </a:lnTo>
                  <a:lnTo>
                    <a:pt x="7" y="37"/>
                  </a:lnTo>
                  <a:lnTo>
                    <a:pt x="10" y="41"/>
                  </a:lnTo>
                  <a:lnTo>
                    <a:pt x="1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3" name="Freeform 193"/>
            <p:cNvSpPr>
              <a:spLocks/>
            </p:cNvSpPr>
            <p:nvPr/>
          </p:nvSpPr>
          <p:spPr bwMode="auto">
            <a:xfrm>
              <a:off x="5456238" y="3498851"/>
              <a:ext cx="142875" cy="134938"/>
            </a:xfrm>
            <a:custGeom>
              <a:avLst/>
              <a:gdLst/>
              <a:ahLst/>
              <a:cxnLst>
                <a:cxn ang="0">
                  <a:pos x="70" y="36"/>
                </a:cxn>
                <a:cxn ang="0">
                  <a:pos x="65" y="26"/>
                </a:cxn>
                <a:cxn ang="0">
                  <a:pos x="65" y="19"/>
                </a:cxn>
                <a:cxn ang="0">
                  <a:pos x="62" y="19"/>
                </a:cxn>
                <a:cxn ang="0">
                  <a:pos x="62" y="29"/>
                </a:cxn>
                <a:cxn ang="0">
                  <a:pos x="60" y="32"/>
                </a:cxn>
                <a:cxn ang="0">
                  <a:pos x="55" y="31"/>
                </a:cxn>
                <a:cxn ang="0">
                  <a:pos x="50" y="23"/>
                </a:cxn>
                <a:cxn ang="0">
                  <a:pos x="45" y="18"/>
                </a:cxn>
                <a:cxn ang="0">
                  <a:pos x="42" y="14"/>
                </a:cxn>
                <a:cxn ang="0">
                  <a:pos x="42" y="14"/>
                </a:cxn>
                <a:cxn ang="0">
                  <a:pos x="41" y="16"/>
                </a:cxn>
                <a:cxn ang="0">
                  <a:pos x="41" y="26"/>
                </a:cxn>
                <a:cxn ang="0">
                  <a:pos x="34" y="10"/>
                </a:cxn>
                <a:cxn ang="0">
                  <a:pos x="29" y="5"/>
                </a:cxn>
                <a:cxn ang="0">
                  <a:pos x="26" y="0"/>
                </a:cxn>
                <a:cxn ang="0">
                  <a:pos x="26" y="3"/>
                </a:cxn>
                <a:cxn ang="0">
                  <a:pos x="26" y="8"/>
                </a:cxn>
                <a:cxn ang="0">
                  <a:pos x="26" y="10"/>
                </a:cxn>
                <a:cxn ang="0">
                  <a:pos x="19" y="10"/>
                </a:cxn>
                <a:cxn ang="0">
                  <a:pos x="18" y="8"/>
                </a:cxn>
                <a:cxn ang="0">
                  <a:pos x="11" y="0"/>
                </a:cxn>
                <a:cxn ang="0">
                  <a:pos x="11" y="0"/>
                </a:cxn>
                <a:cxn ang="0">
                  <a:pos x="11" y="5"/>
                </a:cxn>
                <a:cxn ang="0">
                  <a:pos x="11" y="14"/>
                </a:cxn>
                <a:cxn ang="0">
                  <a:pos x="6" y="19"/>
                </a:cxn>
                <a:cxn ang="0">
                  <a:pos x="4" y="21"/>
                </a:cxn>
                <a:cxn ang="0">
                  <a:pos x="0" y="24"/>
                </a:cxn>
                <a:cxn ang="0">
                  <a:pos x="0" y="31"/>
                </a:cxn>
                <a:cxn ang="0">
                  <a:pos x="0" y="31"/>
                </a:cxn>
                <a:cxn ang="0">
                  <a:pos x="0" y="32"/>
                </a:cxn>
                <a:cxn ang="0">
                  <a:pos x="6" y="32"/>
                </a:cxn>
                <a:cxn ang="0">
                  <a:pos x="16" y="36"/>
                </a:cxn>
                <a:cxn ang="0">
                  <a:pos x="21" y="37"/>
                </a:cxn>
                <a:cxn ang="0">
                  <a:pos x="26" y="37"/>
                </a:cxn>
                <a:cxn ang="0">
                  <a:pos x="31" y="41"/>
                </a:cxn>
                <a:cxn ang="0">
                  <a:pos x="41" y="44"/>
                </a:cxn>
                <a:cxn ang="0">
                  <a:pos x="45" y="46"/>
                </a:cxn>
                <a:cxn ang="0">
                  <a:pos x="52" y="51"/>
                </a:cxn>
                <a:cxn ang="0">
                  <a:pos x="55" y="54"/>
                </a:cxn>
                <a:cxn ang="0">
                  <a:pos x="63" y="60"/>
                </a:cxn>
                <a:cxn ang="0">
                  <a:pos x="70" y="70"/>
                </a:cxn>
                <a:cxn ang="0">
                  <a:pos x="70" y="70"/>
                </a:cxn>
                <a:cxn ang="0">
                  <a:pos x="72" y="75"/>
                </a:cxn>
                <a:cxn ang="0">
                  <a:pos x="80" y="85"/>
                </a:cxn>
                <a:cxn ang="0">
                  <a:pos x="83" y="70"/>
                </a:cxn>
                <a:cxn ang="0">
                  <a:pos x="85" y="65"/>
                </a:cxn>
                <a:cxn ang="0">
                  <a:pos x="85" y="55"/>
                </a:cxn>
                <a:cxn ang="0">
                  <a:pos x="86" y="55"/>
                </a:cxn>
                <a:cxn ang="0">
                  <a:pos x="85" y="57"/>
                </a:cxn>
                <a:cxn ang="0">
                  <a:pos x="85" y="57"/>
                </a:cxn>
                <a:cxn ang="0">
                  <a:pos x="85" y="54"/>
                </a:cxn>
                <a:cxn ang="0">
                  <a:pos x="85" y="49"/>
                </a:cxn>
                <a:cxn ang="0">
                  <a:pos x="85" y="41"/>
                </a:cxn>
                <a:cxn ang="0">
                  <a:pos x="80" y="41"/>
                </a:cxn>
                <a:cxn ang="0">
                  <a:pos x="77" y="41"/>
                </a:cxn>
                <a:cxn ang="0">
                  <a:pos x="75" y="44"/>
                </a:cxn>
                <a:cxn ang="0">
                  <a:pos x="75" y="46"/>
                </a:cxn>
              </a:cxnLst>
              <a:rect l="0" t="0" r="r" b="b"/>
              <a:pathLst>
                <a:path w="90" h="85">
                  <a:moveTo>
                    <a:pt x="75" y="46"/>
                  </a:moveTo>
                  <a:lnTo>
                    <a:pt x="70" y="41"/>
                  </a:lnTo>
                  <a:lnTo>
                    <a:pt x="70" y="41"/>
                  </a:lnTo>
                  <a:lnTo>
                    <a:pt x="70" y="36"/>
                  </a:lnTo>
                  <a:lnTo>
                    <a:pt x="70" y="36"/>
                  </a:lnTo>
                  <a:lnTo>
                    <a:pt x="68" y="31"/>
                  </a:lnTo>
                  <a:lnTo>
                    <a:pt x="68" y="31"/>
                  </a:lnTo>
                  <a:lnTo>
                    <a:pt x="68" y="31"/>
                  </a:lnTo>
                  <a:lnTo>
                    <a:pt x="68" y="31"/>
                  </a:lnTo>
                  <a:lnTo>
                    <a:pt x="65" y="26"/>
                  </a:lnTo>
                  <a:lnTo>
                    <a:pt x="65" y="26"/>
                  </a:lnTo>
                  <a:lnTo>
                    <a:pt x="65" y="24"/>
                  </a:lnTo>
                  <a:lnTo>
                    <a:pt x="65" y="24"/>
                  </a:lnTo>
                  <a:lnTo>
                    <a:pt x="65" y="19"/>
                  </a:lnTo>
                  <a:lnTo>
                    <a:pt x="65" y="19"/>
                  </a:lnTo>
                  <a:lnTo>
                    <a:pt x="65" y="19"/>
                  </a:lnTo>
                  <a:lnTo>
                    <a:pt x="65" y="19"/>
                  </a:lnTo>
                  <a:lnTo>
                    <a:pt x="62" y="19"/>
                  </a:lnTo>
                  <a:lnTo>
                    <a:pt x="62" y="19"/>
                  </a:lnTo>
                  <a:lnTo>
                    <a:pt x="62" y="19"/>
                  </a:lnTo>
                  <a:lnTo>
                    <a:pt x="62" y="24"/>
                  </a:lnTo>
                  <a:lnTo>
                    <a:pt x="62" y="24"/>
                  </a:lnTo>
                  <a:lnTo>
                    <a:pt x="62" y="24"/>
                  </a:lnTo>
                  <a:lnTo>
                    <a:pt x="62" y="24"/>
                  </a:lnTo>
                  <a:lnTo>
                    <a:pt x="62" y="29"/>
                  </a:lnTo>
                  <a:lnTo>
                    <a:pt x="60" y="29"/>
                  </a:lnTo>
                  <a:lnTo>
                    <a:pt x="60" y="29"/>
                  </a:lnTo>
                  <a:lnTo>
                    <a:pt x="60" y="29"/>
                  </a:lnTo>
                  <a:lnTo>
                    <a:pt x="60" y="32"/>
                  </a:lnTo>
                  <a:lnTo>
                    <a:pt x="60" y="32"/>
                  </a:lnTo>
                  <a:lnTo>
                    <a:pt x="60" y="32"/>
                  </a:lnTo>
                  <a:lnTo>
                    <a:pt x="60" y="32"/>
                  </a:lnTo>
                  <a:lnTo>
                    <a:pt x="60" y="36"/>
                  </a:lnTo>
                  <a:lnTo>
                    <a:pt x="55" y="31"/>
                  </a:lnTo>
                  <a:lnTo>
                    <a:pt x="55" y="31"/>
                  </a:lnTo>
                  <a:lnTo>
                    <a:pt x="55" y="28"/>
                  </a:lnTo>
                  <a:lnTo>
                    <a:pt x="55" y="28"/>
                  </a:lnTo>
                  <a:lnTo>
                    <a:pt x="50" y="23"/>
                  </a:lnTo>
                  <a:lnTo>
                    <a:pt x="50" y="23"/>
                  </a:lnTo>
                  <a:lnTo>
                    <a:pt x="50" y="23"/>
                  </a:lnTo>
                  <a:lnTo>
                    <a:pt x="50" y="23"/>
                  </a:lnTo>
                  <a:lnTo>
                    <a:pt x="45" y="18"/>
                  </a:lnTo>
                  <a:lnTo>
                    <a:pt x="45" y="18"/>
                  </a:lnTo>
                  <a:lnTo>
                    <a:pt x="45" y="18"/>
                  </a:lnTo>
                  <a:lnTo>
                    <a:pt x="45" y="18"/>
                  </a:lnTo>
                  <a:lnTo>
                    <a:pt x="45" y="14"/>
                  </a:lnTo>
                  <a:lnTo>
                    <a:pt x="45" y="14"/>
                  </a:lnTo>
                  <a:lnTo>
                    <a:pt x="45" y="14"/>
                  </a:lnTo>
                  <a:lnTo>
                    <a:pt x="45" y="14"/>
                  </a:lnTo>
                  <a:lnTo>
                    <a:pt x="42" y="14"/>
                  </a:lnTo>
                  <a:lnTo>
                    <a:pt x="42" y="14"/>
                  </a:lnTo>
                  <a:lnTo>
                    <a:pt x="42" y="14"/>
                  </a:lnTo>
                  <a:lnTo>
                    <a:pt x="42" y="14"/>
                  </a:lnTo>
                  <a:lnTo>
                    <a:pt x="42" y="14"/>
                  </a:lnTo>
                  <a:lnTo>
                    <a:pt x="42" y="14"/>
                  </a:lnTo>
                  <a:lnTo>
                    <a:pt x="42" y="14"/>
                  </a:lnTo>
                  <a:lnTo>
                    <a:pt x="42" y="16"/>
                  </a:lnTo>
                  <a:lnTo>
                    <a:pt x="41" y="16"/>
                  </a:lnTo>
                  <a:lnTo>
                    <a:pt x="41" y="16"/>
                  </a:lnTo>
                  <a:lnTo>
                    <a:pt x="41" y="16"/>
                  </a:lnTo>
                  <a:lnTo>
                    <a:pt x="41" y="21"/>
                  </a:lnTo>
                  <a:lnTo>
                    <a:pt x="41" y="21"/>
                  </a:lnTo>
                  <a:lnTo>
                    <a:pt x="41" y="21"/>
                  </a:lnTo>
                  <a:lnTo>
                    <a:pt x="41" y="21"/>
                  </a:lnTo>
                  <a:lnTo>
                    <a:pt x="41" y="26"/>
                  </a:lnTo>
                  <a:lnTo>
                    <a:pt x="36" y="21"/>
                  </a:lnTo>
                  <a:lnTo>
                    <a:pt x="36" y="19"/>
                  </a:lnTo>
                  <a:lnTo>
                    <a:pt x="36" y="14"/>
                  </a:lnTo>
                  <a:lnTo>
                    <a:pt x="36" y="14"/>
                  </a:lnTo>
                  <a:lnTo>
                    <a:pt x="34" y="10"/>
                  </a:lnTo>
                  <a:lnTo>
                    <a:pt x="34" y="10"/>
                  </a:lnTo>
                  <a:lnTo>
                    <a:pt x="34" y="10"/>
                  </a:lnTo>
                  <a:lnTo>
                    <a:pt x="34" y="10"/>
                  </a:lnTo>
                  <a:lnTo>
                    <a:pt x="29" y="5"/>
                  </a:lnTo>
                  <a:lnTo>
                    <a:pt x="29" y="5"/>
                  </a:lnTo>
                  <a:lnTo>
                    <a:pt x="29" y="5"/>
                  </a:lnTo>
                  <a:lnTo>
                    <a:pt x="29" y="5"/>
                  </a:lnTo>
                  <a:lnTo>
                    <a:pt x="26" y="0"/>
                  </a:lnTo>
                  <a:lnTo>
                    <a:pt x="26" y="0"/>
                  </a:lnTo>
                  <a:lnTo>
                    <a:pt x="26" y="0"/>
                  </a:lnTo>
                  <a:lnTo>
                    <a:pt x="26" y="0"/>
                  </a:lnTo>
                  <a:lnTo>
                    <a:pt x="26" y="0"/>
                  </a:lnTo>
                  <a:lnTo>
                    <a:pt x="26" y="0"/>
                  </a:lnTo>
                  <a:lnTo>
                    <a:pt x="26" y="0"/>
                  </a:lnTo>
                  <a:lnTo>
                    <a:pt x="26" y="3"/>
                  </a:lnTo>
                  <a:lnTo>
                    <a:pt x="26" y="3"/>
                  </a:lnTo>
                  <a:lnTo>
                    <a:pt x="26" y="3"/>
                  </a:lnTo>
                  <a:lnTo>
                    <a:pt x="26" y="3"/>
                  </a:lnTo>
                  <a:lnTo>
                    <a:pt x="26" y="8"/>
                  </a:lnTo>
                  <a:lnTo>
                    <a:pt x="26" y="8"/>
                  </a:lnTo>
                  <a:lnTo>
                    <a:pt x="26" y="8"/>
                  </a:lnTo>
                  <a:lnTo>
                    <a:pt x="26" y="8"/>
                  </a:lnTo>
                  <a:lnTo>
                    <a:pt x="26" y="10"/>
                  </a:lnTo>
                  <a:lnTo>
                    <a:pt x="26" y="10"/>
                  </a:lnTo>
                  <a:lnTo>
                    <a:pt x="26" y="10"/>
                  </a:lnTo>
                  <a:lnTo>
                    <a:pt x="26" y="10"/>
                  </a:lnTo>
                  <a:lnTo>
                    <a:pt x="26" y="14"/>
                  </a:lnTo>
                  <a:lnTo>
                    <a:pt x="21" y="10"/>
                  </a:lnTo>
                  <a:lnTo>
                    <a:pt x="21" y="10"/>
                  </a:lnTo>
                  <a:lnTo>
                    <a:pt x="19" y="10"/>
                  </a:lnTo>
                  <a:lnTo>
                    <a:pt x="19" y="10"/>
                  </a:lnTo>
                  <a:lnTo>
                    <a:pt x="18" y="8"/>
                  </a:lnTo>
                  <a:lnTo>
                    <a:pt x="18" y="8"/>
                  </a:lnTo>
                  <a:lnTo>
                    <a:pt x="18" y="8"/>
                  </a:lnTo>
                  <a:lnTo>
                    <a:pt x="18" y="8"/>
                  </a:lnTo>
                  <a:lnTo>
                    <a:pt x="14" y="3"/>
                  </a:lnTo>
                  <a:lnTo>
                    <a:pt x="14" y="3"/>
                  </a:lnTo>
                  <a:lnTo>
                    <a:pt x="14" y="3"/>
                  </a:lnTo>
                  <a:lnTo>
                    <a:pt x="14" y="3"/>
                  </a:lnTo>
                  <a:lnTo>
                    <a:pt x="11" y="0"/>
                  </a:lnTo>
                  <a:lnTo>
                    <a:pt x="11" y="0"/>
                  </a:lnTo>
                  <a:lnTo>
                    <a:pt x="11" y="0"/>
                  </a:lnTo>
                  <a:lnTo>
                    <a:pt x="11" y="0"/>
                  </a:lnTo>
                  <a:lnTo>
                    <a:pt x="11" y="0"/>
                  </a:lnTo>
                  <a:lnTo>
                    <a:pt x="11" y="0"/>
                  </a:lnTo>
                  <a:lnTo>
                    <a:pt x="11" y="0"/>
                  </a:lnTo>
                  <a:lnTo>
                    <a:pt x="11" y="5"/>
                  </a:lnTo>
                  <a:lnTo>
                    <a:pt x="11" y="5"/>
                  </a:lnTo>
                  <a:lnTo>
                    <a:pt x="11" y="5"/>
                  </a:lnTo>
                  <a:lnTo>
                    <a:pt x="11" y="5"/>
                  </a:lnTo>
                  <a:lnTo>
                    <a:pt x="11" y="10"/>
                  </a:lnTo>
                  <a:lnTo>
                    <a:pt x="11" y="10"/>
                  </a:lnTo>
                  <a:lnTo>
                    <a:pt x="11" y="10"/>
                  </a:lnTo>
                  <a:lnTo>
                    <a:pt x="11" y="10"/>
                  </a:lnTo>
                  <a:lnTo>
                    <a:pt x="11" y="14"/>
                  </a:lnTo>
                  <a:lnTo>
                    <a:pt x="11" y="14"/>
                  </a:lnTo>
                  <a:lnTo>
                    <a:pt x="11" y="14"/>
                  </a:lnTo>
                  <a:lnTo>
                    <a:pt x="11" y="14"/>
                  </a:lnTo>
                  <a:lnTo>
                    <a:pt x="11" y="19"/>
                  </a:lnTo>
                  <a:lnTo>
                    <a:pt x="6" y="19"/>
                  </a:lnTo>
                  <a:lnTo>
                    <a:pt x="6" y="19"/>
                  </a:lnTo>
                  <a:lnTo>
                    <a:pt x="6" y="19"/>
                  </a:lnTo>
                  <a:lnTo>
                    <a:pt x="6" y="21"/>
                  </a:lnTo>
                  <a:lnTo>
                    <a:pt x="4" y="21"/>
                  </a:lnTo>
                  <a:lnTo>
                    <a:pt x="4" y="21"/>
                  </a:lnTo>
                  <a:lnTo>
                    <a:pt x="4" y="21"/>
                  </a:lnTo>
                  <a:lnTo>
                    <a:pt x="4" y="24"/>
                  </a:lnTo>
                  <a:lnTo>
                    <a:pt x="0" y="24"/>
                  </a:lnTo>
                  <a:lnTo>
                    <a:pt x="0" y="24"/>
                  </a:lnTo>
                  <a:lnTo>
                    <a:pt x="0" y="24"/>
                  </a:lnTo>
                  <a:lnTo>
                    <a:pt x="0" y="26"/>
                  </a:lnTo>
                  <a:lnTo>
                    <a:pt x="0" y="26"/>
                  </a:lnTo>
                  <a:lnTo>
                    <a:pt x="0" y="26"/>
                  </a:lnTo>
                  <a:lnTo>
                    <a:pt x="0" y="26"/>
                  </a:lnTo>
                  <a:lnTo>
                    <a:pt x="0" y="31"/>
                  </a:lnTo>
                  <a:lnTo>
                    <a:pt x="0" y="31"/>
                  </a:lnTo>
                  <a:lnTo>
                    <a:pt x="0" y="31"/>
                  </a:lnTo>
                  <a:lnTo>
                    <a:pt x="0" y="31"/>
                  </a:lnTo>
                  <a:lnTo>
                    <a:pt x="0" y="31"/>
                  </a:lnTo>
                  <a:lnTo>
                    <a:pt x="0" y="31"/>
                  </a:lnTo>
                  <a:lnTo>
                    <a:pt x="0" y="31"/>
                  </a:lnTo>
                  <a:lnTo>
                    <a:pt x="0" y="31"/>
                  </a:lnTo>
                  <a:lnTo>
                    <a:pt x="0" y="32"/>
                  </a:lnTo>
                  <a:lnTo>
                    <a:pt x="0" y="32"/>
                  </a:lnTo>
                  <a:lnTo>
                    <a:pt x="0" y="32"/>
                  </a:lnTo>
                  <a:lnTo>
                    <a:pt x="0" y="32"/>
                  </a:lnTo>
                  <a:lnTo>
                    <a:pt x="3" y="32"/>
                  </a:lnTo>
                  <a:lnTo>
                    <a:pt x="3" y="32"/>
                  </a:lnTo>
                  <a:lnTo>
                    <a:pt x="6" y="32"/>
                  </a:lnTo>
                  <a:lnTo>
                    <a:pt x="6" y="32"/>
                  </a:lnTo>
                  <a:lnTo>
                    <a:pt x="11" y="36"/>
                  </a:lnTo>
                  <a:lnTo>
                    <a:pt x="11" y="36"/>
                  </a:lnTo>
                  <a:lnTo>
                    <a:pt x="11" y="36"/>
                  </a:lnTo>
                  <a:lnTo>
                    <a:pt x="11" y="36"/>
                  </a:lnTo>
                  <a:lnTo>
                    <a:pt x="16" y="36"/>
                  </a:lnTo>
                  <a:lnTo>
                    <a:pt x="16" y="36"/>
                  </a:lnTo>
                  <a:lnTo>
                    <a:pt x="16" y="36"/>
                  </a:lnTo>
                  <a:lnTo>
                    <a:pt x="16" y="36"/>
                  </a:lnTo>
                  <a:lnTo>
                    <a:pt x="21" y="37"/>
                  </a:lnTo>
                  <a:lnTo>
                    <a:pt x="21" y="37"/>
                  </a:lnTo>
                  <a:lnTo>
                    <a:pt x="21" y="37"/>
                  </a:lnTo>
                  <a:lnTo>
                    <a:pt x="21" y="37"/>
                  </a:lnTo>
                  <a:lnTo>
                    <a:pt x="26" y="37"/>
                  </a:lnTo>
                  <a:lnTo>
                    <a:pt x="26" y="37"/>
                  </a:lnTo>
                  <a:lnTo>
                    <a:pt x="26" y="37"/>
                  </a:lnTo>
                  <a:lnTo>
                    <a:pt x="26" y="37"/>
                  </a:lnTo>
                  <a:lnTo>
                    <a:pt x="31" y="41"/>
                  </a:lnTo>
                  <a:lnTo>
                    <a:pt x="31" y="41"/>
                  </a:lnTo>
                  <a:lnTo>
                    <a:pt x="31" y="41"/>
                  </a:lnTo>
                  <a:lnTo>
                    <a:pt x="31" y="41"/>
                  </a:lnTo>
                  <a:lnTo>
                    <a:pt x="36" y="41"/>
                  </a:lnTo>
                  <a:lnTo>
                    <a:pt x="36" y="41"/>
                  </a:lnTo>
                  <a:lnTo>
                    <a:pt x="36" y="41"/>
                  </a:lnTo>
                  <a:lnTo>
                    <a:pt x="36" y="41"/>
                  </a:lnTo>
                  <a:lnTo>
                    <a:pt x="41" y="44"/>
                  </a:lnTo>
                  <a:lnTo>
                    <a:pt x="41" y="44"/>
                  </a:lnTo>
                  <a:lnTo>
                    <a:pt x="41" y="44"/>
                  </a:lnTo>
                  <a:lnTo>
                    <a:pt x="41" y="44"/>
                  </a:lnTo>
                  <a:lnTo>
                    <a:pt x="45" y="46"/>
                  </a:lnTo>
                  <a:lnTo>
                    <a:pt x="45" y="46"/>
                  </a:lnTo>
                  <a:lnTo>
                    <a:pt x="45" y="46"/>
                  </a:lnTo>
                  <a:lnTo>
                    <a:pt x="45" y="46"/>
                  </a:lnTo>
                  <a:lnTo>
                    <a:pt x="50" y="51"/>
                  </a:lnTo>
                  <a:lnTo>
                    <a:pt x="50" y="51"/>
                  </a:lnTo>
                  <a:lnTo>
                    <a:pt x="52" y="51"/>
                  </a:lnTo>
                  <a:lnTo>
                    <a:pt x="52" y="51"/>
                  </a:lnTo>
                  <a:lnTo>
                    <a:pt x="55" y="54"/>
                  </a:lnTo>
                  <a:lnTo>
                    <a:pt x="55" y="54"/>
                  </a:lnTo>
                  <a:lnTo>
                    <a:pt x="55" y="54"/>
                  </a:lnTo>
                  <a:lnTo>
                    <a:pt x="55" y="54"/>
                  </a:lnTo>
                  <a:lnTo>
                    <a:pt x="60" y="57"/>
                  </a:lnTo>
                  <a:lnTo>
                    <a:pt x="60" y="57"/>
                  </a:lnTo>
                  <a:lnTo>
                    <a:pt x="60" y="57"/>
                  </a:lnTo>
                  <a:lnTo>
                    <a:pt x="60" y="57"/>
                  </a:lnTo>
                  <a:lnTo>
                    <a:pt x="63" y="60"/>
                  </a:lnTo>
                  <a:lnTo>
                    <a:pt x="63" y="60"/>
                  </a:lnTo>
                  <a:lnTo>
                    <a:pt x="65" y="64"/>
                  </a:lnTo>
                  <a:lnTo>
                    <a:pt x="65" y="65"/>
                  </a:lnTo>
                  <a:lnTo>
                    <a:pt x="70" y="70"/>
                  </a:lnTo>
                  <a:lnTo>
                    <a:pt x="70" y="70"/>
                  </a:lnTo>
                  <a:lnTo>
                    <a:pt x="70" y="70"/>
                  </a:lnTo>
                  <a:lnTo>
                    <a:pt x="70" y="70"/>
                  </a:lnTo>
                  <a:lnTo>
                    <a:pt x="70" y="70"/>
                  </a:lnTo>
                  <a:lnTo>
                    <a:pt x="70" y="70"/>
                  </a:lnTo>
                  <a:lnTo>
                    <a:pt x="70" y="70"/>
                  </a:lnTo>
                  <a:lnTo>
                    <a:pt x="70" y="70"/>
                  </a:lnTo>
                  <a:lnTo>
                    <a:pt x="72" y="75"/>
                  </a:lnTo>
                  <a:lnTo>
                    <a:pt x="72" y="75"/>
                  </a:lnTo>
                  <a:lnTo>
                    <a:pt x="72" y="75"/>
                  </a:lnTo>
                  <a:lnTo>
                    <a:pt x="72" y="75"/>
                  </a:lnTo>
                  <a:lnTo>
                    <a:pt x="73" y="80"/>
                  </a:lnTo>
                  <a:lnTo>
                    <a:pt x="73" y="80"/>
                  </a:lnTo>
                  <a:lnTo>
                    <a:pt x="75" y="80"/>
                  </a:lnTo>
                  <a:lnTo>
                    <a:pt x="75" y="80"/>
                  </a:lnTo>
                  <a:lnTo>
                    <a:pt x="80" y="85"/>
                  </a:lnTo>
                  <a:lnTo>
                    <a:pt x="80" y="80"/>
                  </a:lnTo>
                  <a:lnTo>
                    <a:pt x="80" y="80"/>
                  </a:lnTo>
                  <a:lnTo>
                    <a:pt x="80" y="75"/>
                  </a:lnTo>
                  <a:lnTo>
                    <a:pt x="83" y="75"/>
                  </a:lnTo>
                  <a:lnTo>
                    <a:pt x="83" y="70"/>
                  </a:lnTo>
                  <a:lnTo>
                    <a:pt x="83" y="70"/>
                  </a:lnTo>
                  <a:lnTo>
                    <a:pt x="83" y="70"/>
                  </a:lnTo>
                  <a:lnTo>
                    <a:pt x="85" y="70"/>
                  </a:lnTo>
                  <a:lnTo>
                    <a:pt x="85" y="65"/>
                  </a:lnTo>
                  <a:lnTo>
                    <a:pt x="85" y="65"/>
                  </a:lnTo>
                  <a:lnTo>
                    <a:pt x="85" y="60"/>
                  </a:lnTo>
                  <a:lnTo>
                    <a:pt x="85" y="60"/>
                  </a:lnTo>
                  <a:lnTo>
                    <a:pt x="85" y="55"/>
                  </a:lnTo>
                  <a:lnTo>
                    <a:pt x="85" y="55"/>
                  </a:lnTo>
                  <a:lnTo>
                    <a:pt x="85" y="55"/>
                  </a:lnTo>
                  <a:lnTo>
                    <a:pt x="90" y="55"/>
                  </a:lnTo>
                  <a:lnTo>
                    <a:pt x="86" y="55"/>
                  </a:lnTo>
                  <a:lnTo>
                    <a:pt x="86" y="55"/>
                  </a:lnTo>
                  <a:lnTo>
                    <a:pt x="86" y="55"/>
                  </a:lnTo>
                  <a:lnTo>
                    <a:pt x="86" y="55"/>
                  </a:lnTo>
                  <a:lnTo>
                    <a:pt x="86" y="55"/>
                  </a:lnTo>
                  <a:lnTo>
                    <a:pt x="86" y="55"/>
                  </a:lnTo>
                  <a:lnTo>
                    <a:pt x="86" y="55"/>
                  </a:lnTo>
                  <a:lnTo>
                    <a:pt x="86" y="57"/>
                  </a:lnTo>
                  <a:lnTo>
                    <a:pt x="85" y="57"/>
                  </a:lnTo>
                  <a:lnTo>
                    <a:pt x="85" y="57"/>
                  </a:lnTo>
                  <a:lnTo>
                    <a:pt x="85" y="57"/>
                  </a:lnTo>
                  <a:lnTo>
                    <a:pt x="85" y="57"/>
                  </a:lnTo>
                  <a:lnTo>
                    <a:pt x="85" y="57"/>
                  </a:lnTo>
                  <a:lnTo>
                    <a:pt x="85" y="57"/>
                  </a:lnTo>
                  <a:lnTo>
                    <a:pt x="85" y="57"/>
                  </a:lnTo>
                  <a:lnTo>
                    <a:pt x="85" y="60"/>
                  </a:lnTo>
                  <a:lnTo>
                    <a:pt x="85" y="55"/>
                  </a:lnTo>
                  <a:lnTo>
                    <a:pt x="85" y="55"/>
                  </a:lnTo>
                  <a:lnTo>
                    <a:pt x="85" y="54"/>
                  </a:lnTo>
                  <a:lnTo>
                    <a:pt x="85" y="54"/>
                  </a:lnTo>
                  <a:lnTo>
                    <a:pt x="85" y="49"/>
                  </a:lnTo>
                  <a:lnTo>
                    <a:pt x="85" y="49"/>
                  </a:lnTo>
                  <a:lnTo>
                    <a:pt x="85" y="49"/>
                  </a:lnTo>
                  <a:lnTo>
                    <a:pt x="85" y="49"/>
                  </a:lnTo>
                  <a:lnTo>
                    <a:pt x="85" y="44"/>
                  </a:lnTo>
                  <a:lnTo>
                    <a:pt x="85" y="44"/>
                  </a:lnTo>
                  <a:lnTo>
                    <a:pt x="85" y="44"/>
                  </a:lnTo>
                  <a:lnTo>
                    <a:pt x="85" y="44"/>
                  </a:lnTo>
                  <a:lnTo>
                    <a:pt x="85" y="41"/>
                  </a:lnTo>
                  <a:lnTo>
                    <a:pt x="85" y="41"/>
                  </a:lnTo>
                  <a:lnTo>
                    <a:pt x="85" y="41"/>
                  </a:lnTo>
                  <a:lnTo>
                    <a:pt x="85" y="41"/>
                  </a:lnTo>
                  <a:lnTo>
                    <a:pt x="80" y="41"/>
                  </a:lnTo>
                  <a:lnTo>
                    <a:pt x="80" y="41"/>
                  </a:lnTo>
                  <a:lnTo>
                    <a:pt x="80" y="41"/>
                  </a:lnTo>
                  <a:lnTo>
                    <a:pt x="80" y="41"/>
                  </a:lnTo>
                  <a:lnTo>
                    <a:pt x="77" y="41"/>
                  </a:lnTo>
                  <a:lnTo>
                    <a:pt x="77" y="41"/>
                  </a:lnTo>
                  <a:lnTo>
                    <a:pt x="77" y="41"/>
                  </a:lnTo>
                  <a:lnTo>
                    <a:pt x="77" y="44"/>
                  </a:lnTo>
                  <a:lnTo>
                    <a:pt x="75" y="44"/>
                  </a:lnTo>
                  <a:lnTo>
                    <a:pt x="75" y="44"/>
                  </a:lnTo>
                  <a:lnTo>
                    <a:pt x="75" y="44"/>
                  </a:lnTo>
                  <a:lnTo>
                    <a:pt x="75" y="44"/>
                  </a:lnTo>
                  <a:lnTo>
                    <a:pt x="75" y="44"/>
                  </a:lnTo>
                  <a:lnTo>
                    <a:pt x="75" y="44"/>
                  </a:lnTo>
                  <a:lnTo>
                    <a:pt x="75" y="44"/>
                  </a:lnTo>
                  <a:lnTo>
                    <a:pt x="75" y="46"/>
                  </a:lnTo>
                  <a:lnTo>
                    <a:pt x="75"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4" name="Freeform 194"/>
            <p:cNvSpPr>
              <a:spLocks/>
            </p:cNvSpPr>
            <p:nvPr/>
          </p:nvSpPr>
          <p:spPr bwMode="auto">
            <a:xfrm>
              <a:off x="5481638" y="4138613"/>
              <a:ext cx="61913" cy="65088"/>
            </a:xfrm>
            <a:custGeom>
              <a:avLst/>
              <a:gdLst/>
              <a:ahLst/>
              <a:cxnLst>
                <a:cxn ang="0">
                  <a:pos x="8" y="0"/>
                </a:cxn>
                <a:cxn ang="0">
                  <a:pos x="8" y="5"/>
                </a:cxn>
                <a:cxn ang="0">
                  <a:pos x="8" y="11"/>
                </a:cxn>
                <a:cxn ang="0">
                  <a:pos x="5" y="11"/>
                </a:cxn>
                <a:cxn ang="0">
                  <a:pos x="5" y="16"/>
                </a:cxn>
                <a:cxn ang="0">
                  <a:pos x="3" y="21"/>
                </a:cxn>
                <a:cxn ang="0">
                  <a:pos x="3" y="21"/>
                </a:cxn>
                <a:cxn ang="0">
                  <a:pos x="3" y="21"/>
                </a:cxn>
                <a:cxn ang="0">
                  <a:pos x="0" y="26"/>
                </a:cxn>
                <a:cxn ang="0">
                  <a:pos x="0" y="31"/>
                </a:cxn>
                <a:cxn ang="0">
                  <a:pos x="0" y="36"/>
                </a:cxn>
                <a:cxn ang="0">
                  <a:pos x="0" y="31"/>
                </a:cxn>
                <a:cxn ang="0">
                  <a:pos x="3" y="26"/>
                </a:cxn>
                <a:cxn ang="0">
                  <a:pos x="8" y="21"/>
                </a:cxn>
                <a:cxn ang="0">
                  <a:pos x="11" y="21"/>
                </a:cxn>
                <a:cxn ang="0">
                  <a:pos x="11" y="21"/>
                </a:cxn>
                <a:cxn ang="0">
                  <a:pos x="15" y="21"/>
                </a:cxn>
                <a:cxn ang="0">
                  <a:pos x="15" y="25"/>
                </a:cxn>
                <a:cxn ang="0">
                  <a:pos x="16" y="29"/>
                </a:cxn>
                <a:cxn ang="0">
                  <a:pos x="16" y="29"/>
                </a:cxn>
                <a:cxn ang="0">
                  <a:pos x="16" y="36"/>
                </a:cxn>
                <a:cxn ang="0">
                  <a:pos x="20" y="36"/>
                </a:cxn>
                <a:cxn ang="0">
                  <a:pos x="20" y="33"/>
                </a:cxn>
                <a:cxn ang="0">
                  <a:pos x="20" y="28"/>
                </a:cxn>
                <a:cxn ang="0">
                  <a:pos x="23" y="23"/>
                </a:cxn>
                <a:cxn ang="0">
                  <a:pos x="25" y="16"/>
                </a:cxn>
                <a:cxn ang="0">
                  <a:pos x="29" y="16"/>
                </a:cxn>
                <a:cxn ang="0">
                  <a:pos x="29" y="16"/>
                </a:cxn>
                <a:cxn ang="0">
                  <a:pos x="29" y="23"/>
                </a:cxn>
                <a:cxn ang="0">
                  <a:pos x="31" y="28"/>
                </a:cxn>
                <a:cxn ang="0">
                  <a:pos x="31" y="33"/>
                </a:cxn>
                <a:cxn ang="0">
                  <a:pos x="31" y="36"/>
                </a:cxn>
                <a:cxn ang="0">
                  <a:pos x="34" y="34"/>
                </a:cxn>
                <a:cxn ang="0">
                  <a:pos x="34" y="25"/>
                </a:cxn>
                <a:cxn ang="0">
                  <a:pos x="38" y="20"/>
                </a:cxn>
                <a:cxn ang="0">
                  <a:pos x="38" y="10"/>
                </a:cxn>
                <a:cxn ang="0">
                  <a:pos x="38" y="5"/>
                </a:cxn>
                <a:cxn ang="0">
                  <a:pos x="34" y="3"/>
                </a:cxn>
                <a:cxn ang="0">
                  <a:pos x="31" y="3"/>
                </a:cxn>
                <a:cxn ang="0">
                  <a:pos x="26" y="3"/>
                </a:cxn>
                <a:cxn ang="0">
                  <a:pos x="21" y="0"/>
                </a:cxn>
                <a:cxn ang="0">
                  <a:pos x="20" y="0"/>
                </a:cxn>
                <a:cxn ang="0">
                  <a:pos x="20" y="0"/>
                </a:cxn>
                <a:cxn ang="0">
                  <a:pos x="15" y="0"/>
                </a:cxn>
                <a:cxn ang="0">
                  <a:pos x="13" y="0"/>
                </a:cxn>
                <a:cxn ang="0">
                  <a:pos x="10" y="0"/>
                </a:cxn>
                <a:cxn ang="0">
                  <a:pos x="10" y="0"/>
                </a:cxn>
                <a:cxn ang="0">
                  <a:pos x="10" y="0"/>
                </a:cxn>
              </a:cxnLst>
              <a:rect l="0" t="0" r="r" b="b"/>
              <a:pathLst>
                <a:path w="39" h="41">
                  <a:moveTo>
                    <a:pt x="10" y="0"/>
                  </a:moveTo>
                  <a:lnTo>
                    <a:pt x="8" y="0"/>
                  </a:lnTo>
                  <a:lnTo>
                    <a:pt x="8" y="0"/>
                  </a:lnTo>
                  <a:lnTo>
                    <a:pt x="8" y="0"/>
                  </a:lnTo>
                  <a:lnTo>
                    <a:pt x="8" y="5"/>
                  </a:lnTo>
                  <a:lnTo>
                    <a:pt x="8" y="5"/>
                  </a:lnTo>
                  <a:lnTo>
                    <a:pt x="8" y="7"/>
                  </a:lnTo>
                  <a:lnTo>
                    <a:pt x="8" y="7"/>
                  </a:lnTo>
                  <a:lnTo>
                    <a:pt x="8" y="11"/>
                  </a:lnTo>
                  <a:lnTo>
                    <a:pt x="5" y="11"/>
                  </a:lnTo>
                  <a:lnTo>
                    <a:pt x="5" y="11"/>
                  </a:lnTo>
                  <a:lnTo>
                    <a:pt x="5" y="11"/>
                  </a:lnTo>
                  <a:lnTo>
                    <a:pt x="5" y="16"/>
                  </a:lnTo>
                  <a:lnTo>
                    <a:pt x="5" y="16"/>
                  </a:lnTo>
                  <a:lnTo>
                    <a:pt x="5" y="16"/>
                  </a:lnTo>
                  <a:lnTo>
                    <a:pt x="5" y="16"/>
                  </a:lnTo>
                  <a:lnTo>
                    <a:pt x="5" y="21"/>
                  </a:lnTo>
                  <a:lnTo>
                    <a:pt x="3" y="21"/>
                  </a:lnTo>
                  <a:lnTo>
                    <a:pt x="3" y="21"/>
                  </a:lnTo>
                  <a:lnTo>
                    <a:pt x="3" y="21"/>
                  </a:lnTo>
                  <a:lnTo>
                    <a:pt x="3" y="21"/>
                  </a:lnTo>
                  <a:lnTo>
                    <a:pt x="3" y="21"/>
                  </a:lnTo>
                  <a:lnTo>
                    <a:pt x="3" y="21"/>
                  </a:lnTo>
                  <a:lnTo>
                    <a:pt x="3" y="21"/>
                  </a:lnTo>
                  <a:lnTo>
                    <a:pt x="3" y="26"/>
                  </a:lnTo>
                  <a:lnTo>
                    <a:pt x="0" y="26"/>
                  </a:lnTo>
                  <a:lnTo>
                    <a:pt x="0" y="26"/>
                  </a:lnTo>
                  <a:lnTo>
                    <a:pt x="0" y="26"/>
                  </a:lnTo>
                  <a:lnTo>
                    <a:pt x="0" y="31"/>
                  </a:lnTo>
                  <a:lnTo>
                    <a:pt x="0" y="31"/>
                  </a:lnTo>
                  <a:lnTo>
                    <a:pt x="0" y="31"/>
                  </a:lnTo>
                  <a:lnTo>
                    <a:pt x="0" y="31"/>
                  </a:lnTo>
                  <a:lnTo>
                    <a:pt x="0" y="36"/>
                  </a:lnTo>
                  <a:lnTo>
                    <a:pt x="0" y="31"/>
                  </a:lnTo>
                  <a:lnTo>
                    <a:pt x="0" y="31"/>
                  </a:lnTo>
                  <a:lnTo>
                    <a:pt x="0" y="31"/>
                  </a:lnTo>
                  <a:lnTo>
                    <a:pt x="3" y="31"/>
                  </a:lnTo>
                  <a:lnTo>
                    <a:pt x="3" y="26"/>
                  </a:lnTo>
                  <a:lnTo>
                    <a:pt x="3" y="26"/>
                  </a:lnTo>
                  <a:lnTo>
                    <a:pt x="3" y="26"/>
                  </a:lnTo>
                  <a:lnTo>
                    <a:pt x="8" y="26"/>
                  </a:lnTo>
                  <a:lnTo>
                    <a:pt x="8" y="21"/>
                  </a:lnTo>
                  <a:lnTo>
                    <a:pt x="8" y="21"/>
                  </a:lnTo>
                  <a:lnTo>
                    <a:pt x="8" y="21"/>
                  </a:lnTo>
                  <a:lnTo>
                    <a:pt x="11" y="21"/>
                  </a:lnTo>
                  <a:lnTo>
                    <a:pt x="11" y="21"/>
                  </a:lnTo>
                  <a:lnTo>
                    <a:pt x="11" y="21"/>
                  </a:lnTo>
                  <a:lnTo>
                    <a:pt x="11" y="21"/>
                  </a:lnTo>
                  <a:lnTo>
                    <a:pt x="15" y="21"/>
                  </a:lnTo>
                  <a:lnTo>
                    <a:pt x="15" y="21"/>
                  </a:lnTo>
                  <a:lnTo>
                    <a:pt x="15" y="21"/>
                  </a:lnTo>
                  <a:lnTo>
                    <a:pt x="15" y="21"/>
                  </a:lnTo>
                  <a:lnTo>
                    <a:pt x="15" y="25"/>
                  </a:lnTo>
                  <a:lnTo>
                    <a:pt x="15" y="25"/>
                  </a:lnTo>
                  <a:lnTo>
                    <a:pt x="15" y="25"/>
                  </a:lnTo>
                  <a:lnTo>
                    <a:pt x="15" y="25"/>
                  </a:lnTo>
                  <a:lnTo>
                    <a:pt x="16" y="29"/>
                  </a:lnTo>
                  <a:lnTo>
                    <a:pt x="16" y="29"/>
                  </a:lnTo>
                  <a:lnTo>
                    <a:pt x="16" y="29"/>
                  </a:lnTo>
                  <a:lnTo>
                    <a:pt x="16" y="29"/>
                  </a:lnTo>
                  <a:lnTo>
                    <a:pt x="16" y="34"/>
                  </a:lnTo>
                  <a:lnTo>
                    <a:pt x="16" y="34"/>
                  </a:lnTo>
                  <a:lnTo>
                    <a:pt x="16" y="36"/>
                  </a:lnTo>
                  <a:lnTo>
                    <a:pt x="16" y="36"/>
                  </a:lnTo>
                  <a:lnTo>
                    <a:pt x="20" y="41"/>
                  </a:lnTo>
                  <a:lnTo>
                    <a:pt x="20" y="36"/>
                  </a:lnTo>
                  <a:lnTo>
                    <a:pt x="20" y="36"/>
                  </a:lnTo>
                  <a:lnTo>
                    <a:pt x="20" y="33"/>
                  </a:lnTo>
                  <a:lnTo>
                    <a:pt x="20" y="33"/>
                  </a:lnTo>
                  <a:lnTo>
                    <a:pt x="20" y="28"/>
                  </a:lnTo>
                  <a:lnTo>
                    <a:pt x="20" y="28"/>
                  </a:lnTo>
                  <a:lnTo>
                    <a:pt x="20" y="28"/>
                  </a:lnTo>
                  <a:lnTo>
                    <a:pt x="23" y="28"/>
                  </a:lnTo>
                  <a:lnTo>
                    <a:pt x="23" y="23"/>
                  </a:lnTo>
                  <a:lnTo>
                    <a:pt x="23" y="23"/>
                  </a:lnTo>
                  <a:lnTo>
                    <a:pt x="23" y="20"/>
                  </a:lnTo>
                  <a:lnTo>
                    <a:pt x="25" y="20"/>
                  </a:lnTo>
                  <a:lnTo>
                    <a:pt x="25" y="16"/>
                  </a:lnTo>
                  <a:lnTo>
                    <a:pt x="25" y="16"/>
                  </a:lnTo>
                  <a:lnTo>
                    <a:pt x="25" y="16"/>
                  </a:lnTo>
                  <a:lnTo>
                    <a:pt x="29" y="16"/>
                  </a:lnTo>
                  <a:lnTo>
                    <a:pt x="29" y="16"/>
                  </a:lnTo>
                  <a:lnTo>
                    <a:pt x="29" y="16"/>
                  </a:lnTo>
                  <a:lnTo>
                    <a:pt x="29" y="16"/>
                  </a:lnTo>
                  <a:lnTo>
                    <a:pt x="29" y="21"/>
                  </a:lnTo>
                  <a:lnTo>
                    <a:pt x="29" y="21"/>
                  </a:lnTo>
                  <a:lnTo>
                    <a:pt x="29" y="23"/>
                  </a:lnTo>
                  <a:lnTo>
                    <a:pt x="29" y="23"/>
                  </a:lnTo>
                  <a:lnTo>
                    <a:pt x="31" y="28"/>
                  </a:lnTo>
                  <a:lnTo>
                    <a:pt x="31" y="28"/>
                  </a:lnTo>
                  <a:lnTo>
                    <a:pt x="31" y="28"/>
                  </a:lnTo>
                  <a:lnTo>
                    <a:pt x="31" y="28"/>
                  </a:lnTo>
                  <a:lnTo>
                    <a:pt x="31" y="33"/>
                  </a:lnTo>
                  <a:lnTo>
                    <a:pt x="31" y="33"/>
                  </a:lnTo>
                  <a:lnTo>
                    <a:pt x="31" y="36"/>
                  </a:lnTo>
                  <a:lnTo>
                    <a:pt x="31" y="36"/>
                  </a:lnTo>
                  <a:lnTo>
                    <a:pt x="34" y="41"/>
                  </a:lnTo>
                  <a:lnTo>
                    <a:pt x="34" y="36"/>
                  </a:lnTo>
                  <a:lnTo>
                    <a:pt x="34" y="34"/>
                  </a:lnTo>
                  <a:lnTo>
                    <a:pt x="34" y="29"/>
                  </a:lnTo>
                  <a:lnTo>
                    <a:pt x="34" y="29"/>
                  </a:lnTo>
                  <a:lnTo>
                    <a:pt x="34" y="25"/>
                  </a:lnTo>
                  <a:lnTo>
                    <a:pt x="34" y="25"/>
                  </a:lnTo>
                  <a:lnTo>
                    <a:pt x="34" y="20"/>
                  </a:lnTo>
                  <a:lnTo>
                    <a:pt x="38" y="20"/>
                  </a:lnTo>
                  <a:lnTo>
                    <a:pt x="38" y="15"/>
                  </a:lnTo>
                  <a:lnTo>
                    <a:pt x="38" y="15"/>
                  </a:lnTo>
                  <a:lnTo>
                    <a:pt x="38" y="10"/>
                  </a:lnTo>
                  <a:lnTo>
                    <a:pt x="38" y="10"/>
                  </a:lnTo>
                  <a:lnTo>
                    <a:pt x="38" y="5"/>
                  </a:lnTo>
                  <a:lnTo>
                    <a:pt x="38" y="5"/>
                  </a:lnTo>
                  <a:lnTo>
                    <a:pt x="38" y="5"/>
                  </a:lnTo>
                  <a:lnTo>
                    <a:pt x="39" y="5"/>
                  </a:lnTo>
                  <a:lnTo>
                    <a:pt x="34" y="3"/>
                  </a:lnTo>
                  <a:lnTo>
                    <a:pt x="34" y="3"/>
                  </a:lnTo>
                  <a:lnTo>
                    <a:pt x="31" y="3"/>
                  </a:lnTo>
                  <a:lnTo>
                    <a:pt x="31" y="3"/>
                  </a:lnTo>
                  <a:lnTo>
                    <a:pt x="26" y="3"/>
                  </a:lnTo>
                  <a:lnTo>
                    <a:pt x="26" y="3"/>
                  </a:lnTo>
                  <a:lnTo>
                    <a:pt x="26" y="3"/>
                  </a:lnTo>
                  <a:lnTo>
                    <a:pt x="26" y="3"/>
                  </a:lnTo>
                  <a:lnTo>
                    <a:pt x="21" y="0"/>
                  </a:lnTo>
                  <a:lnTo>
                    <a:pt x="21" y="0"/>
                  </a:lnTo>
                  <a:lnTo>
                    <a:pt x="21" y="0"/>
                  </a:lnTo>
                  <a:lnTo>
                    <a:pt x="21" y="0"/>
                  </a:lnTo>
                  <a:lnTo>
                    <a:pt x="20" y="0"/>
                  </a:lnTo>
                  <a:lnTo>
                    <a:pt x="20" y="0"/>
                  </a:lnTo>
                  <a:lnTo>
                    <a:pt x="20" y="0"/>
                  </a:lnTo>
                  <a:lnTo>
                    <a:pt x="20" y="0"/>
                  </a:lnTo>
                  <a:lnTo>
                    <a:pt x="15" y="0"/>
                  </a:lnTo>
                  <a:lnTo>
                    <a:pt x="15" y="0"/>
                  </a:lnTo>
                  <a:lnTo>
                    <a:pt x="15" y="0"/>
                  </a:lnTo>
                  <a:lnTo>
                    <a:pt x="15" y="0"/>
                  </a:lnTo>
                  <a:lnTo>
                    <a:pt x="13" y="0"/>
                  </a:lnTo>
                  <a:lnTo>
                    <a:pt x="13" y="0"/>
                  </a:lnTo>
                  <a:lnTo>
                    <a:pt x="13" y="0"/>
                  </a:lnTo>
                  <a:lnTo>
                    <a:pt x="13" y="0"/>
                  </a:lnTo>
                  <a:lnTo>
                    <a:pt x="10" y="0"/>
                  </a:lnTo>
                  <a:lnTo>
                    <a:pt x="10" y="0"/>
                  </a:lnTo>
                  <a:lnTo>
                    <a:pt x="10" y="0"/>
                  </a:lnTo>
                  <a:lnTo>
                    <a:pt x="10" y="0"/>
                  </a:lnTo>
                  <a:lnTo>
                    <a:pt x="10" y="0"/>
                  </a:lnTo>
                  <a:lnTo>
                    <a:pt x="10" y="0"/>
                  </a:lnTo>
                  <a:lnTo>
                    <a:pt x="10" y="0"/>
                  </a:lnTo>
                  <a:lnTo>
                    <a:pt x="10" y="0"/>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5" name="Freeform 195"/>
            <p:cNvSpPr>
              <a:spLocks/>
            </p:cNvSpPr>
            <p:nvPr/>
          </p:nvSpPr>
          <p:spPr bwMode="auto">
            <a:xfrm>
              <a:off x="5408613" y="4076701"/>
              <a:ext cx="357188" cy="252413"/>
            </a:xfrm>
            <a:custGeom>
              <a:avLst/>
              <a:gdLst/>
              <a:ahLst/>
              <a:cxnLst>
                <a:cxn ang="0">
                  <a:pos x="200" y="44"/>
                </a:cxn>
                <a:cxn ang="0">
                  <a:pos x="195" y="47"/>
                </a:cxn>
                <a:cxn ang="0">
                  <a:pos x="189" y="50"/>
                </a:cxn>
                <a:cxn ang="0">
                  <a:pos x="180" y="60"/>
                </a:cxn>
                <a:cxn ang="0">
                  <a:pos x="171" y="70"/>
                </a:cxn>
                <a:cxn ang="0">
                  <a:pos x="144" y="73"/>
                </a:cxn>
                <a:cxn ang="0">
                  <a:pos x="128" y="80"/>
                </a:cxn>
                <a:cxn ang="0">
                  <a:pos x="115" y="85"/>
                </a:cxn>
                <a:cxn ang="0">
                  <a:pos x="110" y="95"/>
                </a:cxn>
                <a:cxn ang="0">
                  <a:pos x="95" y="91"/>
                </a:cxn>
                <a:cxn ang="0">
                  <a:pos x="85" y="91"/>
                </a:cxn>
                <a:cxn ang="0">
                  <a:pos x="54" y="85"/>
                </a:cxn>
                <a:cxn ang="0">
                  <a:pos x="44" y="82"/>
                </a:cxn>
                <a:cxn ang="0">
                  <a:pos x="31" y="70"/>
                </a:cxn>
                <a:cxn ang="0">
                  <a:pos x="16" y="60"/>
                </a:cxn>
                <a:cxn ang="0">
                  <a:pos x="10" y="62"/>
                </a:cxn>
                <a:cxn ang="0">
                  <a:pos x="11" y="65"/>
                </a:cxn>
                <a:cxn ang="0">
                  <a:pos x="3" y="75"/>
                </a:cxn>
                <a:cxn ang="0">
                  <a:pos x="3" y="85"/>
                </a:cxn>
                <a:cxn ang="0">
                  <a:pos x="15" y="85"/>
                </a:cxn>
                <a:cxn ang="0">
                  <a:pos x="15" y="90"/>
                </a:cxn>
                <a:cxn ang="0">
                  <a:pos x="0" y="100"/>
                </a:cxn>
                <a:cxn ang="0">
                  <a:pos x="11" y="95"/>
                </a:cxn>
                <a:cxn ang="0">
                  <a:pos x="15" y="103"/>
                </a:cxn>
                <a:cxn ang="0">
                  <a:pos x="10" y="121"/>
                </a:cxn>
                <a:cxn ang="0">
                  <a:pos x="34" y="114"/>
                </a:cxn>
                <a:cxn ang="0">
                  <a:pos x="46" y="109"/>
                </a:cxn>
                <a:cxn ang="0">
                  <a:pos x="34" y="121"/>
                </a:cxn>
                <a:cxn ang="0">
                  <a:pos x="48" y="131"/>
                </a:cxn>
                <a:cxn ang="0">
                  <a:pos x="62" y="124"/>
                </a:cxn>
                <a:cxn ang="0">
                  <a:pos x="57" y="139"/>
                </a:cxn>
                <a:cxn ang="0">
                  <a:pos x="56" y="154"/>
                </a:cxn>
                <a:cxn ang="0">
                  <a:pos x="56" y="159"/>
                </a:cxn>
                <a:cxn ang="0">
                  <a:pos x="74" y="134"/>
                </a:cxn>
                <a:cxn ang="0">
                  <a:pos x="84" y="132"/>
                </a:cxn>
                <a:cxn ang="0">
                  <a:pos x="85" y="154"/>
                </a:cxn>
                <a:cxn ang="0">
                  <a:pos x="95" y="144"/>
                </a:cxn>
                <a:cxn ang="0">
                  <a:pos x="108" y="124"/>
                </a:cxn>
                <a:cxn ang="0">
                  <a:pos x="111" y="126"/>
                </a:cxn>
                <a:cxn ang="0">
                  <a:pos x="115" y="134"/>
                </a:cxn>
                <a:cxn ang="0">
                  <a:pos x="121" y="139"/>
                </a:cxn>
                <a:cxn ang="0">
                  <a:pos x="139" y="106"/>
                </a:cxn>
                <a:cxn ang="0">
                  <a:pos x="143" y="106"/>
                </a:cxn>
                <a:cxn ang="0">
                  <a:pos x="148" y="118"/>
                </a:cxn>
                <a:cxn ang="0">
                  <a:pos x="162" y="114"/>
                </a:cxn>
                <a:cxn ang="0">
                  <a:pos x="171" y="93"/>
                </a:cxn>
                <a:cxn ang="0">
                  <a:pos x="180" y="109"/>
                </a:cxn>
                <a:cxn ang="0">
                  <a:pos x="187" y="80"/>
                </a:cxn>
                <a:cxn ang="0">
                  <a:pos x="197" y="87"/>
                </a:cxn>
                <a:cxn ang="0">
                  <a:pos x="208" y="70"/>
                </a:cxn>
                <a:cxn ang="0">
                  <a:pos x="215" y="55"/>
                </a:cxn>
                <a:cxn ang="0">
                  <a:pos x="215" y="55"/>
                </a:cxn>
                <a:cxn ang="0">
                  <a:pos x="225" y="65"/>
                </a:cxn>
                <a:cxn ang="0">
                  <a:pos x="225" y="34"/>
                </a:cxn>
                <a:cxn ang="0">
                  <a:pos x="220" y="11"/>
                </a:cxn>
                <a:cxn ang="0">
                  <a:pos x="215" y="3"/>
                </a:cxn>
                <a:cxn ang="0">
                  <a:pos x="213" y="14"/>
                </a:cxn>
                <a:cxn ang="0">
                  <a:pos x="210" y="29"/>
                </a:cxn>
                <a:cxn ang="0">
                  <a:pos x="210" y="34"/>
                </a:cxn>
                <a:cxn ang="0">
                  <a:pos x="205" y="39"/>
                </a:cxn>
                <a:cxn ang="0">
                  <a:pos x="205" y="44"/>
                </a:cxn>
              </a:cxnLst>
              <a:rect l="0" t="0" r="r" b="b"/>
              <a:pathLst>
                <a:path w="225" h="159">
                  <a:moveTo>
                    <a:pt x="205" y="44"/>
                  </a:moveTo>
                  <a:lnTo>
                    <a:pt x="202" y="44"/>
                  </a:lnTo>
                  <a:lnTo>
                    <a:pt x="202" y="44"/>
                  </a:lnTo>
                  <a:lnTo>
                    <a:pt x="202" y="44"/>
                  </a:lnTo>
                  <a:lnTo>
                    <a:pt x="202" y="44"/>
                  </a:lnTo>
                  <a:lnTo>
                    <a:pt x="202" y="44"/>
                  </a:lnTo>
                  <a:lnTo>
                    <a:pt x="202" y="44"/>
                  </a:lnTo>
                  <a:lnTo>
                    <a:pt x="202" y="44"/>
                  </a:lnTo>
                  <a:lnTo>
                    <a:pt x="202" y="44"/>
                  </a:lnTo>
                  <a:lnTo>
                    <a:pt x="200" y="44"/>
                  </a:lnTo>
                  <a:lnTo>
                    <a:pt x="200" y="44"/>
                  </a:lnTo>
                  <a:lnTo>
                    <a:pt x="200" y="44"/>
                  </a:lnTo>
                  <a:lnTo>
                    <a:pt x="200" y="44"/>
                  </a:lnTo>
                  <a:lnTo>
                    <a:pt x="200" y="44"/>
                  </a:lnTo>
                  <a:lnTo>
                    <a:pt x="200" y="44"/>
                  </a:lnTo>
                  <a:lnTo>
                    <a:pt x="200" y="44"/>
                  </a:lnTo>
                  <a:lnTo>
                    <a:pt x="200" y="44"/>
                  </a:lnTo>
                  <a:lnTo>
                    <a:pt x="198" y="44"/>
                  </a:lnTo>
                  <a:lnTo>
                    <a:pt x="198" y="44"/>
                  </a:lnTo>
                  <a:lnTo>
                    <a:pt x="198" y="44"/>
                  </a:lnTo>
                  <a:lnTo>
                    <a:pt x="198" y="44"/>
                  </a:lnTo>
                  <a:lnTo>
                    <a:pt x="198" y="44"/>
                  </a:lnTo>
                  <a:lnTo>
                    <a:pt x="198" y="44"/>
                  </a:lnTo>
                  <a:lnTo>
                    <a:pt x="198" y="44"/>
                  </a:lnTo>
                  <a:lnTo>
                    <a:pt x="198" y="47"/>
                  </a:lnTo>
                  <a:lnTo>
                    <a:pt x="195" y="47"/>
                  </a:lnTo>
                  <a:lnTo>
                    <a:pt x="195" y="47"/>
                  </a:lnTo>
                  <a:lnTo>
                    <a:pt x="195" y="47"/>
                  </a:lnTo>
                  <a:lnTo>
                    <a:pt x="195" y="47"/>
                  </a:lnTo>
                  <a:lnTo>
                    <a:pt x="195" y="47"/>
                  </a:lnTo>
                  <a:lnTo>
                    <a:pt x="195" y="47"/>
                  </a:lnTo>
                  <a:lnTo>
                    <a:pt x="195" y="47"/>
                  </a:lnTo>
                  <a:lnTo>
                    <a:pt x="195" y="49"/>
                  </a:lnTo>
                  <a:lnTo>
                    <a:pt x="190" y="49"/>
                  </a:lnTo>
                  <a:lnTo>
                    <a:pt x="190" y="49"/>
                  </a:lnTo>
                  <a:lnTo>
                    <a:pt x="190" y="49"/>
                  </a:lnTo>
                  <a:lnTo>
                    <a:pt x="190" y="50"/>
                  </a:lnTo>
                  <a:lnTo>
                    <a:pt x="189" y="50"/>
                  </a:lnTo>
                  <a:lnTo>
                    <a:pt x="189" y="50"/>
                  </a:lnTo>
                  <a:lnTo>
                    <a:pt x="189" y="50"/>
                  </a:lnTo>
                  <a:lnTo>
                    <a:pt x="189" y="54"/>
                  </a:lnTo>
                  <a:lnTo>
                    <a:pt x="185" y="54"/>
                  </a:lnTo>
                  <a:lnTo>
                    <a:pt x="185" y="54"/>
                  </a:lnTo>
                  <a:lnTo>
                    <a:pt x="185" y="54"/>
                  </a:lnTo>
                  <a:lnTo>
                    <a:pt x="185" y="55"/>
                  </a:lnTo>
                  <a:lnTo>
                    <a:pt x="185" y="55"/>
                  </a:lnTo>
                  <a:lnTo>
                    <a:pt x="185" y="55"/>
                  </a:lnTo>
                  <a:lnTo>
                    <a:pt x="185" y="55"/>
                  </a:lnTo>
                  <a:lnTo>
                    <a:pt x="185" y="60"/>
                  </a:lnTo>
                  <a:lnTo>
                    <a:pt x="180" y="60"/>
                  </a:lnTo>
                  <a:lnTo>
                    <a:pt x="180" y="60"/>
                  </a:lnTo>
                  <a:lnTo>
                    <a:pt x="180" y="60"/>
                  </a:lnTo>
                  <a:lnTo>
                    <a:pt x="180" y="60"/>
                  </a:lnTo>
                  <a:lnTo>
                    <a:pt x="175" y="60"/>
                  </a:lnTo>
                  <a:lnTo>
                    <a:pt x="175" y="60"/>
                  </a:lnTo>
                  <a:lnTo>
                    <a:pt x="175" y="60"/>
                  </a:lnTo>
                  <a:lnTo>
                    <a:pt x="175" y="64"/>
                  </a:lnTo>
                  <a:lnTo>
                    <a:pt x="171" y="64"/>
                  </a:lnTo>
                  <a:lnTo>
                    <a:pt x="171" y="64"/>
                  </a:lnTo>
                  <a:lnTo>
                    <a:pt x="171" y="64"/>
                  </a:lnTo>
                  <a:lnTo>
                    <a:pt x="171" y="65"/>
                  </a:lnTo>
                  <a:lnTo>
                    <a:pt x="171" y="65"/>
                  </a:lnTo>
                  <a:lnTo>
                    <a:pt x="171" y="65"/>
                  </a:lnTo>
                  <a:lnTo>
                    <a:pt x="171" y="65"/>
                  </a:lnTo>
                  <a:lnTo>
                    <a:pt x="171" y="70"/>
                  </a:lnTo>
                  <a:lnTo>
                    <a:pt x="166" y="70"/>
                  </a:lnTo>
                  <a:lnTo>
                    <a:pt x="166" y="70"/>
                  </a:lnTo>
                  <a:lnTo>
                    <a:pt x="162" y="70"/>
                  </a:lnTo>
                  <a:lnTo>
                    <a:pt x="162" y="70"/>
                  </a:lnTo>
                  <a:lnTo>
                    <a:pt x="157" y="70"/>
                  </a:lnTo>
                  <a:lnTo>
                    <a:pt x="157" y="70"/>
                  </a:lnTo>
                  <a:lnTo>
                    <a:pt x="157" y="70"/>
                  </a:lnTo>
                  <a:lnTo>
                    <a:pt x="157" y="73"/>
                  </a:lnTo>
                  <a:lnTo>
                    <a:pt x="152" y="73"/>
                  </a:lnTo>
                  <a:lnTo>
                    <a:pt x="152" y="73"/>
                  </a:lnTo>
                  <a:lnTo>
                    <a:pt x="149" y="73"/>
                  </a:lnTo>
                  <a:lnTo>
                    <a:pt x="149" y="73"/>
                  </a:lnTo>
                  <a:lnTo>
                    <a:pt x="144" y="73"/>
                  </a:lnTo>
                  <a:lnTo>
                    <a:pt x="144" y="73"/>
                  </a:lnTo>
                  <a:lnTo>
                    <a:pt x="144" y="73"/>
                  </a:lnTo>
                  <a:lnTo>
                    <a:pt x="144" y="75"/>
                  </a:lnTo>
                  <a:lnTo>
                    <a:pt x="139" y="75"/>
                  </a:lnTo>
                  <a:lnTo>
                    <a:pt x="139" y="75"/>
                  </a:lnTo>
                  <a:lnTo>
                    <a:pt x="138" y="75"/>
                  </a:lnTo>
                  <a:lnTo>
                    <a:pt x="138" y="75"/>
                  </a:lnTo>
                  <a:lnTo>
                    <a:pt x="133" y="75"/>
                  </a:lnTo>
                  <a:lnTo>
                    <a:pt x="133" y="75"/>
                  </a:lnTo>
                  <a:lnTo>
                    <a:pt x="133" y="75"/>
                  </a:lnTo>
                  <a:lnTo>
                    <a:pt x="133" y="80"/>
                  </a:lnTo>
                  <a:lnTo>
                    <a:pt x="128" y="80"/>
                  </a:lnTo>
                  <a:lnTo>
                    <a:pt x="128" y="80"/>
                  </a:lnTo>
                  <a:lnTo>
                    <a:pt x="128" y="80"/>
                  </a:lnTo>
                  <a:lnTo>
                    <a:pt x="128" y="82"/>
                  </a:lnTo>
                  <a:lnTo>
                    <a:pt x="125" y="82"/>
                  </a:lnTo>
                  <a:lnTo>
                    <a:pt x="125" y="82"/>
                  </a:lnTo>
                  <a:lnTo>
                    <a:pt x="125" y="82"/>
                  </a:lnTo>
                  <a:lnTo>
                    <a:pt x="125" y="85"/>
                  </a:lnTo>
                  <a:lnTo>
                    <a:pt x="120" y="85"/>
                  </a:lnTo>
                  <a:lnTo>
                    <a:pt x="120" y="85"/>
                  </a:lnTo>
                  <a:lnTo>
                    <a:pt x="120" y="85"/>
                  </a:lnTo>
                  <a:lnTo>
                    <a:pt x="120" y="85"/>
                  </a:lnTo>
                  <a:lnTo>
                    <a:pt x="115" y="85"/>
                  </a:lnTo>
                  <a:lnTo>
                    <a:pt x="115" y="85"/>
                  </a:lnTo>
                  <a:lnTo>
                    <a:pt x="115" y="85"/>
                  </a:lnTo>
                  <a:lnTo>
                    <a:pt x="115" y="90"/>
                  </a:lnTo>
                  <a:lnTo>
                    <a:pt x="110" y="90"/>
                  </a:lnTo>
                  <a:lnTo>
                    <a:pt x="110" y="90"/>
                  </a:lnTo>
                  <a:lnTo>
                    <a:pt x="110" y="90"/>
                  </a:lnTo>
                  <a:lnTo>
                    <a:pt x="110" y="91"/>
                  </a:lnTo>
                  <a:lnTo>
                    <a:pt x="110" y="91"/>
                  </a:lnTo>
                  <a:lnTo>
                    <a:pt x="110" y="91"/>
                  </a:lnTo>
                  <a:lnTo>
                    <a:pt x="110" y="91"/>
                  </a:lnTo>
                  <a:lnTo>
                    <a:pt x="110" y="95"/>
                  </a:lnTo>
                  <a:lnTo>
                    <a:pt x="110" y="95"/>
                  </a:lnTo>
                  <a:lnTo>
                    <a:pt x="110" y="95"/>
                  </a:lnTo>
                  <a:lnTo>
                    <a:pt x="110" y="95"/>
                  </a:lnTo>
                  <a:lnTo>
                    <a:pt x="110" y="95"/>
                  </a:lnTo>
                  <a:lnTo>
                    <a:pt x="110" y="95"/>
                  </a:lnTo>
                  <a:lnTo>
                    <a:pt x="110" y="95"/>
                  </a:lnTo>
                  <a:lnTo>
                    <a:pt x="110" y="95"/>
                  </a:lnTo>
                  <a:lnTo>
                    <a:pt x="110" y="95"/>
                  </a:lnTo>
                  <a:lnTo>
                    <a:pt x="105" y="95"/>
                  </a:lnTo>
                  <a:lnTo>
                    <a:pt x="105" y="95"/>
                  </a:lnTo>
                  <a:lnTo>
                    <a:pt x="105" y="95"/>
                  </a:lnTo>
                  <a:lnTo>
                    <a:pt x="105" y="95"/>
                  </a:lnTo>
                  <a:lnTo>
                    <a:pt x="100" y="95"/>
                  </a:lnTo>
                  <a:lnTo>
                    <a:pt x="100" y="95"/>
                  </a:lnTo>
                  <a:lnTo>
                    <a:pt x="100" y="95"/>
                  </a:lnTo>
                  <a:lnTo>
                    <a:pt x="100" y="95"/>
                  </a:lnTo>
                  <a:lnTo>
                    <a:pt x="95" y="91"/>
                  </a:lnTo>
                  <a:lnTo>
                    <a:pt x="95" y="91"/>
                  </a:lnTo>
                  <a:lnTo>
                    <a:pt x="95" y="91"/>
                  </a:lnTo>
                  <a:lnTo>
                    <a:pt x="95" y="91"/>
                  </a:lnTo>
                  <a:lnTo>
                    <a:pt x="90" y="91"/>
                  </a:lnTo>
                  <a:lnTo>
                    <a:pt x="90" y="91"/>
                  </a:lnTo>
                  <a:lnTo>
                    <a:pt x="90" y="91"/>
                  </a:lnTo>
                  <a:lnTo>
                    <a:pt x="90" y="91"/>
                  </a:lnTo>
                  <a:lnTo>
                    <a:pt x="85" y="91"/>
                  </a:lnTo>
                  <a:lnTo>
                    <a:pt x="85" y="91"/>
                  </a:lnTo>
                  <a:lnTo>
                    <a:pt x="85" y="91"/>
                  </a:lnTo>
                  <a:lnTo>
                    <a:pt x="85" y="91"/>
                  </a:lnTo>
                  <a:lnTo>
                    <a:pt x="85" y="91"/>
                  </a:lnTo>
                  <a:lnTo>
                    <a:pt x="85" y="91"/>
                  </a:lnTo>
                  <a:lnTo>
                    <a:pt x="85" y="91"/>
                  </a:lnTo>
                  <a:lnTo>
                    <a:pt x="85" y="95"/>
                  </a:lnTo>
                  <a:lnTo>
                    <a:pt x="80" y="90"/>
                  </a:lnTo>
                  <a:lnTo>
                    <a:pt x="79" y="90"/>
                  </a:lnTo>
                  <a:lnTo>
                    <a:pt x="74" y="90"/>
                  </a:lnTo>
                  <a:lnTo>
                    <a:pt x="74" y="90"/>
                  </a:lnTo>
                  <a:lnTo>
                    <a:pt x="69" y="88"/>
                  </a:lnTo>
                  <a:lnTo>
                    <a:pt x="69" y="88"/>
                  </a:lnTo>
                  <a:lnTo>
                    <a:pt x="64" y="88"/>
                  </a:lnTo>
                  <a:lnTo>
                    <a:pt x="64" y="88"/>
                  </a:lnTo>
                  <a:lnTo>
                    <a:pt x="59" y="85"/>
                  </a:lnTo>
                  <a:lnTo>
                    <a:pt x="59" y="85"/>
                  </a:lnTo>
                  <a:lnTo>
                    <a:pt x="54" y="85"/>
                  </a:lnTo>
                  <a:lnTo>
                    <a:pt x="54" y="85"/>
                  </a:lnTo>
                  <a:lnTo>
                    <a:pt x="49" y="85"/>
                  </a:lnTo>
                  <a:lnTo>
                    <a:pt x="49" y="85"/>
                  </a:lnTo>
                  <a:lnTo>
                    <a:pt x="46" y="85"/>
                  </a:lnTo>
                  <a:lnTo>
                    <a:pt x="46" y="85"/>
                  </a:lnTo>
                  <a:lnTo>
                    <a:pt x="44" y="82"/>
                  </a:lnTo>
                  <a:lnTo>
                    <a:pt x="44" y="82"/>
                  </a:lnTo>
                  <a:lnTo>
                    <a:pt x="44" y="82"/>
                  </a:lnTo>
                  <a:lnTo>
                    <a:pt x="44" y="82"/>
                  </a:lnTo>
                  <a:lnTo>
                    <a:pt x="44" y="82"/>
                  </a:lnTo>
                  <a:lnTo>
                    <a:pt x="44" y="82"/>
                  </a:lnTo>
                  <a:lnTo>
                    <a:pt x="44" y="82"/>
                  </a:lnTo>
                  <a:lnTo>
                    <a:pt x="44" y="82"/>
                  </a:lnTo>
                  <a:lnTo>
                    <a:pt x="41" y="80"/>
                  </a:lnTo>
                  <a:lnTo>
                    <a:pt x="41" y="80"/>
                  </a:lnTo>
                  <a:lnTo>
                    <a:pt x="41" y="80"/>
                  </a:lnTo>
                  <a:lnTo>
                    <a:pt x="41" y="80"/>
                  </a:lnTo>
                  <a:lnTo>
                    <a:pt x="41" y="80"/>
                  </a:lnTo>
                  <a:lnTo>
                    <a:pt x="41" y="80"/>
                  </a:lnTo>
                  <a:lnTo>
                    <a:pt x="41" y="80"/>
                  </a:lnTo>
                  <a:lnTo>
                    <a:pt x="41" y="80"/>
                  </a:lnTo>
                  <a:lnTo>
                    <a:pt x="36" y="77"/>
                  </a:lnTo>
                  <a:lnTo>
                    <a:pt x="36" y="77"/>
                  </a:lnTo>
                  <a:lnTo>
                    <a:pt x="36" y="75"/>
                  </a:lnTo>
                  <a:lnTo>
                    <a:pt x="36" y="75"/>
                  </a:lnTo>
                  <a:lnTo>
                    <a:pt x="31" y="70"/>
                  </a:lnTo>
                  <a:lnTo>
                    <a:pt x="31" y="70"/>
                  </a:lnTo>
                  <a:lnTo>
                    <a:pt x="31" y="70"/>
                  </a:lnTo>
                  <a:lnTo>
                    <a:pt x="31" y="70"/>
                  </a:lnTo>
                  <a:lnTo>
                    <a:pt x="26" y="65"/>
                  </a:lnTo>
                  <a:lnTo>
                    <a:pt x="26" y="65"/>
                  </a:lnTo>
                  <a:lnTo>
                    <a:pt x="25" y="64"/>
                  </a:lnTo>
                  <a:lnTo>
                    <a:pt x="25" y="64"/>
                  </a:lnTo>
                  <a:lnTo>
                    <a:pt x="20" y="60"/>
                  </a:lnTo>
                  <a:lnTo>
                    <a:pt x="20" y="60"/>
                  </a:lnTo>
                  <a:lnTo>
                    <a:pt x="20" y="60"/>
                  </a:lnTo>
                  <a:lnTo>
                    <a:pt x="20" y="60"/>
                  </a:lnTo>
                  <a:lnTo>
                    <a:pt x="16" y="60"/>
                  </a:lnTo>
                  <a:lnTo>
                    <a:pt x="16" y="60"/>
                  </a:lnTo>
                  <a:lnTo>
                    <a:pt x="16" y="60"/>
                  </a:lnTo>
                  <a:lnTo>
                    <a:pt x="16" y="60"/>
                  </a:lnTo>
                  <a:lnTo>
                    <a:pt x="13" y="60"/>
                  </a:lnTo>
                  <a:lnTo>
                    <a:pt x="13" y="60"/>
                  </a:lnTo>
                  <a:lnTo>
                    <a:pt x="13" y="60"/>
                  </a:lnTo>
                  <a:lnTo>
                    <a:pt x="13" y="62"/>
                  </a:lnTo>
                  <a:lnTo>
                    <a:pt x="10" y="62"/>
                  </a:lnTo>
                  <a:lnTo>
                    <a:pt x="10" y="62"/>
                  </a:lnTo>
                  <a:lnTo>
                    <a:pt x="10" y="62"/>
                  </a:lnTo>
                  <a:lnTo>
                    <a:pt x="10" y="62"/>
                  </a:lnTo>
                  <a:lnTo>
                    <a:pt x="10" y="62"/>
                  </a:lnTo>
                  <a:lnTo>
                    <a:pt x="10" y="62"/>
                  </a:lnTo>
                  <a:lnTo>
                    <a:pt x="10" y="62"/>
                  </a:lnTo>
                  <a:lnTo>
                    <a:pt x="10" y="65"/>
                  </a:lnTo>
                  <a:lnTo>
                    <a:pt x="10" y="65"/>
                  </a:lnTo>
                  <a:lnTo>
                    <a:pt x="10" y="65"/>
                  </a:lnTo>
                  <a:lnTo>
                    <a:pt x="10" y="65"/>
                  </a:lnTo>
                  <a:lnTo>
                    <a:pt x="10" y="65"/>
                  </a:lnTo>
                  <a:lnTo>
                    <a:pt x="10" y="65"/>
                  </a:lnTo>
                  <a:lnTo>
                    <a:pt x="10" y="65"/>
                  </a:lnTo>
                  <a:lnTo>
                    <a:pt x="10" y="65"/>
                  </a:lnTo>
                  <a:lnTo>
                    <a:pt x="11" y="65"/>
                  </a:lnTo>
                  <a:lnTo>
                    <a:pt x="11" y="65"/>
                  </a:lnTo>
                  <a:lnTo>
                    <a:pt x="11" y="65"/>
                  </a:lnTo>
                  <a:lnTo>
                    <a:pt x="11" y="65"/>
                  </a:lnTo>
                  <a:lnTo>
                    <a:pt x="11" y="65"/>
                  </a:lnTo>
                  <a:lnTo>
                    <a:pt x="11" y="65"/>
                  </a:lnTo>
                  <a:lnTo>
                    <a:pt x="11" y="65"/>
                  </a:lnTo>
                  <a:lnTo>
                    <a:pt x="11" y="65"/>
                  </a:lnTo>
                  <a:lnTo>
                    <a:pt x="15" y="70"/>
                  </a:lnTo>
                  <a:lnTo>
                    <a:pt x="11" y="70"/>
                  </a:lnTo>
                  <a:lnTo>
                    <a:pt x="11" y="70"/>
                  </a:lnTo>
                  <a:lnTo>
                    <a:pt x="11" y="70"/>
                  </a:lnTo>
                  <a:lnTo>
                    <a:pt x="11" y="70"/>
                  </a:lnTo>
                  <a:lnTo>
                    <a:pt x="8" y="70"/>
                  </a:lnTo>
                  <a:lnTo>
                    <a:pt x="8" y="70"/>
                  </a:lnTo>
                  <a:lnTo>
                    <a:pt x="8" y="70"/>
                  </a:lnTo>
                  <a:lnTo>
                    <a:pt x="8" y="75"/>
                  </a:lnTo>
                  <a:lnTo>
                    <a:pt x="3" y="75"/>
                  </a:lnTo>
                  <a:lnTo>
                    <a:pt x="3" y="75"/>
                  </a:lnTo>
                  <a:lnTo>
                    <a:pt x="3" y="75"/>
                  </a:lnTo>
                  <a:lnTo>
                    <a:pt x="3" y="78"/>
                  </a:lnTo>
                  <a:lnTo>
                    <a:pt x="0" y="78"/>
                  </a:lnTo>
                  <a:lnTo>
                    <a:pt x="0" y="80"/>
                  </a:lnTo>
                  <a:lnTo>
                    <a:pt x="0" y="80"/>
                  </a:lnTo>
                  <a:lnTo>
                    <a:pt x="0" y="85"/>
                  </a:lnTo>
                  <a:lnTo>
                    <a:pt x="0" y="85"/>
                  </a:lnTo>
                  <a:lnTo>
                    <a:pt x="0" y="85"/>
                  </a:lnTo>
                  <a:lnTo>
                    <a:pt x="0" y="85"/>
                  </a:lnTo>
                  <a:lnTo>
                    <a:pt x="3" y="85"/>
                  </a:lnTo>
                  <a:lnTo>
                    <a:pt x="3" y="85"/>
                  </a:lnTo>
                  <a:lnTo>
                    <a:pt x="3" y="85"/>
                  </a:lnTo>
                  <a:lnTo>
                    <a:pt x="3" y="85"/>
                  </a:lnTo>
                  <a:lnTo>
                    <a:pt x="8" y="85"/>
                  </a:lnTo>
                  <a:lnTo>
                    <a:pt x="8" y="85"/>
                  </a:lnTo>
                  <a:lnTo>
                    <a:pt x="8" y="85"/>
                  </a:lnTo>
                  <a:lnTo>
                    <a:pt x="8" y="85"/>
                  </a:lnTo>
                  <a:lnTo>
                    <a:pt x="13" y="85"/>
                  </a:lnTo>
                  <a:lnTo>
                    <a:pt x="13" y="85"/>
                  </a:lnTo>
                  <a:lnTo>
                    <a:pt x="15" y="85"/>
                  </a:lnTo>
                  <a:lnTo>
                    <a:pt x="15" y="85"/>
                  </a:lnTo>
                  <a:lnTo>
                    <a:pt x="20" y="85"/>
                  </a:lnTo>
                  <a:lnTo>
                    <a:pt x="15" y="85"/>
                  </a:lnTo>
                  <a:lnTo>
                    <a:pt x="15" y="85"/>
                  </a:lnTo>
                  <a:lnTo>
                    <a:pt x="15" y="85"/>
                  </a:lnTo>
                  <a:lnTo>
                    <a:pt x="15" y="85"/>
                  </a:lnTo>
                  <a:lnTo>
                    <a:pt x="15" y="85"/>
                  </a:lnTo>
                  <a:lnTo>
                    <a:pt x="15" y="85"/>
                  </a:lnTo>
                  <a:lnTo>
                    <a:pt x="15" y="85"/>
                  </a:lnTo>
                  <a:lnTo>
                    <a:pt x="15" y="87"/>
                  </a:lnTo>
                  <a:lnTo>
                    <a:pt x="15" y="87"/>
                  </a:lnTo>
                  <a:lnTo>
                    <a:pt x="15" y="87"/>
                  </a:lnTo>
                  <a:lnTo>
                    <a:pt x="15" y="87"/>
                  </a:lnTo>
                  <a:lnTo>
                    <a:pt x="15" y="87"/>
                  </a:lnTo>
                  <a:lnTo>
                    <a:pt x="15" y="87"/>
                  </a:lnTo>
                  <a:lnTo>
                    <a:pt x="15" y="87"/>
                  </a:lnTo>
                  <a:lnTo>
                    <a:pt x="15" y="87"/>
                  </a:lnTo>
                  <a:lnTo>
                    <a:pt x="15" y="90"/>
                  </a:lnTo>
                  <a:lnTo>
                    <a:pt x="11" y="90"/>
                  </a:lnTo>
                  <a:lnTo>
                    <a:pt x="11" y="90"/>
                  </a:lnTo>
                  <a:lnTo>
                    <a:pt x="11" y="90"/>
                  </a:lnTo>
                  <a:lnTo>
                    <a:pt x="11" y="90"/>
                  </a:lnTo>
                  <a:lnTo>
                    <a:pt x="8" y="90"/>
                  </a:lnTo>
                  <a:lnTo>
                    <a:pt x="8" y="90"/>
                  </a:lnTo>
                  <a:lnTo>
                    <a:pt x="8" y="90"/>
                  </a:lnTo>
                  <a:lnTo>
                    <a:pt x="8" y="95"/>
                  </a:lnTo>
                  <a:lnTo>
                    <a:pt x="3" y="95"/>
                  </a:lnTo>
                  <a:lnTo>
                    <a:pt x="3" y="95"/>
                  </a:lnTo>
                  <a:lnTo>
                    <a:pt x="3" y="95"/>
                  </a:lnTo>
                  <a:lnTo>
                    <a:pt x="3" y="100"/>
                  </a:lnTo>
                  <a:lnTo>
                    <a:pt x="0" y="100"/>
                  </a:lnTo>
                  <a:lnTo>
                    <a:pt x="0" y="100"/>
                  </a:lnTo>
                  <a:lnTo>
                    <a:pt x="0" y="100"/>
                  </a:lnTo>
                  <a:lnTo>
                    <a:pt x="0" y="105"/>
                  </a:lnTo>
                  <a:lnTo>
                    <a:pt x="0" y="101"/>
                  </a:lnTo>
                  <a:lnTo>
                    <a:pt x="0" y="101"/>
                  </a:lnTo>
                  <a:lnTo>
                    <a:pt x="0" y="101"/>
                  </a:lnTo>
                  <a:lnTo>
                    <a:pt x="3" y="101"/>
                  </a:lnTo>
                  <a:lnTo>
                    <a:pt x="3" y="100"/>
                  </a:lnTo>
                  <a:lnTo>
                    <a:pt x="7" y="100"/>
                  </a:lnTo>
                  <a:lnTo>
                    <a:pt x="7" y="100"/>
                  </a:lnTo>
                  <a:lnTo>
                    <a:pt x="11" y="100"/>
                  </a:lnTo>
                  <a:lnTo>
                    <a:pt x="11" y="95"/>
                  </a:lnTo>
                  <a:lnTo>
                    <a:pt x="11" y="95"/>
                  </a:lnTo>
                  <a:lnTo>
                    <a:pt x="11" y="95"/>
                  </a:lnTo>
                  <a:lnTo>
                    <a:pt x="16" y="95"/>
                  </a:lnTo>
                  <a:lnTo>
                    <a:pt x="16" y="95"/>
                  </a:lnTo>
                  <a:lnTo>
                    <a:pt x="20" y="95"/>
                  </a:lnTo>
                  <a:lnTo>
                    <a:pt x="20" y="95"/>
                  </a:lnTo>
                  <a:lnTo>
                    <a:pt x="25" y="95"/>
                  </a:lnTo>
                  <a:lnTo>
                    <a:pt x="21" y="95"/>
                  </a:lnTo>
                  <a:lnTo>
                    <a:pt x="21" y="95"/>
                  </a:lnTo>
                  <a:lnTo>
                    <a:pt x="20" y="95"/>
                  </a:lnTo>
                  <a:lnTo>
                    <a:pt x="20" y="98"/>
                  </a:lnTo>
                  <a:lnTo>
                    <a:pt x="15" y="98"/>
                  </a:lnTo>
                  <a:lnTo>
                    <a:pt x="15" y="103"/>
                  </a:lnTo>
                  <a:lnTo>
                    <a:pt x="15" y="103"/>
                  </a:lnTo>
                  <a:lnTo>
                    <a:pt x="15" y="108"/>
                  </a:lnTo>
                  <a:lnTo>
                    <a:pt x="10" y="108"/>
                  </a:lnTo>
                  <a:lnTo>
                    <a:pt x="10" y="111"/>
                  </a:lnTo>
                  <a:lnTo>
                    <a:pt x="8" y="111"/>
                  </a:lnTo>
                  <a:lnTo>
                    <a:pt x="8" y="116"/>
                  </a:lnTo>
                  <a:lnTo>
                    <a:pt x="5" y="116"/>
                  </a:lnTo>
                  <a:lnTo>
                    <a:pt x="5" y="119"/>
                  </a:lnTo>
                  <a:lnTo>
                    <a:pt x="5" y="119"/>
                  </a:lnTo>
                  <a:lnTo>
                    <a:pt x="5" y="124"/>
                  </a:lnTo>
                  <a:lnTo>
                    <a:pt x="5" y="121"/>
                  </a:lnTo>
                  <a:lnTo>
                    <a:pt x="5" y="121"/>
                  </a:lnTo>
                  <a:lnTo>
                    <a:pt x="5" y="121"/>
                  </a:lnTo>
                  <a:lnTo>
                    <a:pt x="10" y="121"/>
                  </a:lnTo>
                  <a:lnTo>
                    <a:pt x="10" y="121"/>
                  </a:lnTo>
                  <a:lnTo>
                    <a:pt x="15" y="121"/>
                  </a:lnTo>
                  <a:lnTo>
                    <a:pt x="15" y="121"/>
                  </a:lnTo>
                  <a:lnTo>
                    <a:pt x="20" y="121"/>
                  </a:lnTo>
                  <a:lnTo>
                    <a:pt x="20" y="119"/>
                  </a:lnTo>
                  <a:lnTo>
                    <a:pt x="20" y="119"/>
                  </a:lnTo>
                  <a:lnTo>
                    <a:pt x="20" y="119"/>
                  </a:lnTo>
                  <a:lnTo>
                    <a:pt x="25" y="119"/>
                  </a:lnTo>
                  <a:lnTo>
                    <a:pt x="25" y="119"/>
                  </a:lnTo>
                  <a:lnTo>
                    <a:pt x="30" y="119"/>
                  </a:lnTo>
                  <a:lnTo>
                    <a:pt x="30" y="119"/>
                  </a:lnTo>
                  <a:lnTo>
                    <a:pt x="34" y="119"/>
                  </a:lnTo>
                  <a:lnTo>
                    <a:pt x="34" y="114"/>
                  </a:lnTo>
                  <a:lnTo>
                    <a:pt x="34" y="114"/>
                  </a:lnTo>
                  <a:lnTo>
                    <a:pt x="34" y="114"/>
                  </a:lnTo>
                  <a:lnTo>
                    <a:pt x="36" y="114"/>
                  </a:lnTo>
                  <a:lnTo>
                    <a:pt x="36" y="113"/>
                  </a:lnTo>
                  <a:lnTo>
                    <a:pt x="36" y="113"/>
                  </a:lnTo>
                  <a:lnTo>
                    <a:pt x="36" y="113"/>
                  </a:lnTo>
                  <a:lnTo>
                    <a:pt x="41" y="113"/>
                  </a:lnTo>
                  <a:lnTo>
                    <a:pt x="41" y="109"/>
                  </a:lnTo>
                  <a:lnTo>
                    <a:pt x="41" y="109"/>
                  </a:lnTo>
                  <a:lnTo>
                    <a:pt x="41" y="109"/>
                  </a:lnTo>
                  <a:lnTo>
                    <a:pt x="44" y="109"/>
                  </a:lnTo>
                  <a:lnTo>
                    <a:pt x="44" y="109"/>
                  </a:lnTo>
                  <a:lnTo>
                    <a:pt x="46" y="109"/>
                  </a:lnTo>
                  <a:lnTo>
                    <a:pt x="46" y="109"/>
                  </a:lnTo>
                  <a:lnTo>
                    <a:pt x="51" y="109"/>
                  </a:lnTo>
                  <a:lnTo>
                    <a:pt x="46" y="109"/>
                  </a:lnTo>
                  <a:lnTo>
                    <a:pt x="46" y="109"/>
                  </a:lnTo>
                  <a:lnTo>
                    <a:pt x="46" y="109"/>
                  </a:lnTo>
                  <a:lnTo>
                    <a:pt x="46" y="113"/>
                  </a:lnTo>
                  <a:lnTo>
                    <a:pt x="41" y="113"/>
                  </a:lnTo>
                  <a:lnTo>
                    <a:pt x="41" y="116"/>
                  </a:lnTo>
                  <a:lnTo>
                    <a:pt x="41" y="116"/>
                  </a:lnTo>
                  <a:lnTo>
                    <a:pt x="41" y="121"/>
                  </a:lnTo>
                  <a:lnTo>
                    <a:pt x="36" y="121"/>
                  </a:lnTo>
                  <a:lnTo>
                    <a:pt x="36" y="121"/>
                  </a:lnTo>
                  <a:lnTo>
                    <a:pt x="34" y="121"/>
                  </a:lnTo>
                  <a:lnTo>
                    <a:pt x="34" y="126"/>
                  </a:lnTo>
                  <a:lnTo>
                    <a:pt x="30" y="126"/>
                  </a:lnTo>
                  <a:lnTo>
                    <a:pt x="30" y="129"/>
                  </a:lnTo>
                  <a:lnTo>
                    <a:pt x="30" y="129"/>
                  </a:lnTo>
                  <a:lnTo>
                    <a:pt x="30" y="134"/>
                  </a:lnTo>
                  <a:lnTo>
                    <a:pt x="30" y="132"/>
                  </a:lnTo>
                  <a:lnTo>
                    <a:pt x="33" y="132"/>
                  </a:lnTo>
                  <a:lnTo>
                    <a:pt x="33" y="132"/>
                  </a:lnTo>
                  <a:lnTo>
                    <a:pt x="38" y="132"/>
                  </a:lnTo>
                  <a:lnTo>
                    <a:pt x="38" y="131"/>
                  </a:lnTo>
                  <a:lnTo>
                    <a:pt x="43" y="131"/>
                  </a:lnTo>
                  <a:lnTo>
                    <a:pt x="43" y="131"/>
                  </a:lnTo>
                  <a:lnTo>
                    <a:pt x="48" y="131"/>
                  </a:lnTo>
                  <a:lnTo>
                    <a:pt x="48" y="126"/>
                  </a:lnTo>
                  <a:lnTo>
                    <a:pt x="51" y="126"/>
                  </a:lnTo>
                  <a:lnTo>
                    <a:pt x="51" y="126"/>
                  </a:lnTo>
                  <a:lnTo>
                    <a:pt x="56" y="126"/>
                  </a:lnTo>
                  <a:lnTo>
                    <a:pt x="56" y="124"/>
                  </a:lnTo>
                  <a:lnTo>
                    <a:pt x="61" y="124"/>
                  </a:lnTo>
                  <a:lnTo>
                    <a:pt x="61" y="124"/>
                  </a:lnTo>
                  <a:lnTo>
                    <a:pt x="66" y="124"/>
                  </a:lnTo>
                  <a:lnTo>
                    <a:pt x="62" y="124"/>
                  </a:lnTo>
                  <a:lnTo>
                    <a:pt x="62" y="124"/>
                  </a:lnTo>
                  <a:lnTo>
                    <a:pt x="62" y="124"/>
                  </a:lnTo>
                  <a:lnTo>
                    <a:pt x="62" y="124"/>
                  </a:lnTo>
                  <a:lnTo>
                    <a:pt x="62" y="124"/>
                  </a:lnTo>
                  <a:lnTo>
                    <a:pt x="62" y="124"/>
                  </a:lnTo>
                  <a:lnTo>
                    <a:pt x="62" y="124"/>
                  </a:lnTo>
                  <a:lnTo>
                    <a:pt x="62" y="129"/>
                  </a:lnTo>
                  <a:lnTo>
                    <a:pt x="61" y="129"/>
                  </a:lnTo>
                  <a:lnTo>
                    <a:pt x="61" y="129"/>
                  </a:lnTo>
                  <a:lnTo>
                    <a:pt x="61" y="129"/>
                  </a:lnTo>
                  <a:lnTo>
                    <a:pt x="61" y="134"/>
                  </a:lnTo>
                  <a:lnTo>
                    <a:pt x="61" y="134"/>
                  </a:lnTo>
                  <a:lnTo>
                    <a:pt x="61" y="134"/>
                  </a:lnTo>
                  <a:lnTo>
                    <a:pt x="61" y="134"/>
                  </a:lnTo>
                  <a:lnTo>
                    <a:pt x="61" y="139"/>
                  </a:lnTo>
                  <a:lnTo>
                    <a:pt x="57" y="139"/>
                  </a:lnTo>
                  <a:lnTo>
                    <a:pt x="57" y="139"/>
                  </a:lnTo>
                  <a:lnTo>
                    <a:pt x="57" y="139"/>
                  </a:lnTo>
                  <a:lnTo>
                    <a:pt x="57" y="141"/>
                  </a:lnTo>
                  <a:lnTo>
                    <a:pt x="57" y="141"/>
                  </a:lnTo>
                  <a:lnTo>
                    <a:pt x="57" y="141"/>
                  </a:lnTo>
                  <a:lnTo>
                    <a:pt x="57" y="141"/>
                  </a:lnTo>
                  <a:lnTo>
                    <a:pt x="57" y="146"/>
                  </a:lnTo>
                  <a:lnTo>
                    <a:pt x="56" y="146"/>
                  </a:lnTo>
                  <a:lnTo>
                    <a:pt x="56" y="146"/>
                  </a:lnTo>
                  <a:lnTo>
                    <a:pt x="56" y="146"/>
                  </a:lnTo>
                  <a:lnTo>
                    <a:pt x="56" y="150"/>
                  </a:lnTo>
                  <a:lnTo>
                    <a:pt x="56" y="150"/>
                  </a:lnTo>
                  <a:lnTo>
                    <a:pt x="56" y="154"/>
                  </a:lnTo>
                  <a:lnTo>
                    <a:pt x="56" y="154"/>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4"/>
                  </a:lnTo>
                  <a:lnTo>
                    <a:pt x="61" y="154"/>
                  </a:lnTo>
                  <a:lnTo>
                    <a:pt x="61" y="149"/>
                  </a:lnTo>
                  <a:lnTo>
                    <a:pt x="66" y="149"/>
                  </a:lnTo>
                  <a:lnTo>
                    <a:pt x="66" y="144"/>
                  </a:lnTo>
                  <a:lnTo>
                    <a:pt x="69" y="144"/>
                  </a:lnTo>
                  <a:lnTo>
                    <a:pt x="69" y="139"/>
                  </a:lnTo>
                  <a:lnTo>
                    <a:pt x="74" y="139"/>
                  </a:lnTo>
                  <a:lnTo>
                    <a:pt x="74" y="134"/>
                  </a:lnTo>
                  <a:lnTo>
                    <a:pt x="74" y="134"/>
                  </a:lnTo>
                  <a:lnTo>
                    <a:pt x="74" y="129"/>
                  </a:lnTo>
                  <a:lnTo>
                    <a:pt x="79" y="129"/>
                  </a:lnTo>
                  <a:lnTo>
                    <a:pt x="79" y="124"/>
                  </a:lnTo>
                  <a:lnTo>
                    <a:pt x="80" y="124"/>
                  </a:lnTo>
                  <a:lnTo>
                    <a:pt x="80" y="119"/>
                  </a:lnTo>
                  <a:lnTo>
                    <a:pt x="85" y="119"/>
                  </a:lnTo>
                  <a:lnTo>
                    <a:pt x="84" y="119"/>
                  </a:lnTo>
                  <a:lnTo>
                    <a:pt x="84" y="123"/>
                  </a:lnTo>
                  <a:lnTo>
                    <a:pt x="84" y="123"/>
                  </a:lnTo>
                  <a:lnTo>
                    <a:pt x="84" y="128"/>
                  </a:lnTo>
                  <a:lnTo>
                    <a:pt x="84" y="128"/>
                  </a:lnTo>
                  <a:lnTo>
                    <a:pt x="84" y="132"/>
                  </a:lnTo>
                  <a:lnTo>
                    <a:pt x="84" y="132"/>
                  </a:lnTo>
                  <a:lnTo>
                    <a:pt x="84" y="137"/>
                  </a:lnTo>
                  <a:lnTo>
                    <a:pt x="82" y="137"/>
                  </a:lnTo>
                  <a:lnTo>
                    <a:pt x="82" y="142"/>
                  </a:lnTo>
                  <a:lnTo>
                    <a:pt x="82" y="142"/>
                  </a:lnTo>
                  <a:lnTo>
                    <a:pt x="82" y="147"/>
                  </a:lnTo>
                  <a:lnTo>
                    <a:pt x="82" y="147"/>
                  </a:lnTo>
                  <a:lnTo>
                    <a:pt x="82" y="152"/>
                  </a:lnTo>
                  <a:lnTo>
                    <a:pt x="82" y="154"/>
                  </a:lnTo>
                  <a:lnTo>
                    <a:pt x="85" y="159"/>
                  </a:lnTo>
                  <a:lnTo>
                    <a:pt x="85" y="154"/>
                  </a:lnTo>
                  <a:lnTo>
                    <a:pt x="85" y="154"/>
                  </a:lnTo>
                  <a:lnTo>
                    <a:pt x="85" y="154"/>
                  </a:lnTo>
                  <a:lnTo>
                    <a:pt x="85" y="154"/>
                  </a:lnTo>
                  <a:lnTo>
                    <a:pt x="85" y="149"/>
                  </a:lnTo>
                  <a:lnTo>
                    <a:pt x="85" y="149"/>
                  </a:lnTo>
                  <a:lnTo>
                    <a:pt x="85" y="149"/>
                  </a:lnTo>
                  <a:lnTo>
                    <a:pt x="89" y="149"/>
                  </a:lnTo>
                  <a:lnTo>
                    <a:pt x="89" y="144"/>
                  </a:lnTo>
                  <a:lnTo>
                    <a:pt x="89" y="144"/>
                  </a:lnTo>
                  <a:lnTo>
                    <a:pt x="89" y="144"/>
                  </a:lnTo>
                  <a:lnTo>
                    <a:pt x="92" y="144"/>
                  </a:lnTo>
                  <a:lnTo>
                    <a:pt x="92" y="144"/>
                  </a:lnTo>
                  <a:lnTo>
                    <a:pt x="92" y="144"/>
                  </a:lnTo>
                  <a:lnTo>
                    <a:pt x="92" y="144"/>
                  </a:lnTo>
                  <a:lnTo>
                    <a:pt x="95" y="144"/>
                  </a:lnTo>
                  <a:lnTo>
                    <a:pt x="95" y="139"/>
                  </a:lnTo>
                  <a:lnTo>
                    <a:pt x="95" y="137"/>
                  </a:lnTo>
                  <a:lnTo>
                    <a:pt x="95" y="134"/>
                  </a:lnTo>
                  <a:lnTo>
                    <a:pt x="98" y="134"/>
                  </a:lnTo>
                  <a:lnTo>
                    <a:pt x="98" y="129"/>
                  </a:lnTo>
                  <a:lnTo>
                    <a:pt x="98" y="129"/>
                  </a:lnTo>
                  <a:lnTo>
                    <a:pt x="98" y="129"/>
                  </a:lnTo>
                  <a:lnTo>
                    <a:pt x="103" y="129"/>
                  </a:lnTo>
                  <a:lnTo>
                    <a:pt x="103" y="124"/>
                  </a:lnTo>
                  <a:lnTo>
                    <a:pt x="103" y="124"/>
                  </a:lnTo>
                  <a:lnTo>
                    <a:pt x="103" y="124"/>
                  </a:lnTo>
                  <a:lnTo>
                    <a:pt x="108" y="124"/>
                  </a:lnTo>
                  <a:lnTo>
                    <a:pt x="108" y="124"/>
                  </a:lnTo>
                  <a:lnTo>
                    <a:pt x="110" y="124"/>
                  </a:lnTo>
                  <a:lnTo>
                    <a:pt x="110" y="124"/>
                  </a:lnTo>
                  <a:lnTo>
                    <a:pt x="115" y="124"/>
                  </a:lnTo>
                  <a:lnTo>
                    <a:pt x="111" y="124"/>
                  </a:lnTo>
                  <a:lnTo>
                    <a:pt x="111" y="124"/>
                  </a:lnTo>
                  <a:lnTo>
                    <a:pt x="111" y="124"/>
                  </a:lnTo>
                  <a:lnTo>
                    <a:pt x="111" y="124"/>
                  </a:lnTo>
                  <a:lnTo>
                    <a:pt x="111" y="124"/>
                  </a:lnTo>
                  <a:lnTo>
                    <a:pt x="111" y="124"/>
                  </a:lnTo>
                  <a:lnTo>
                    <a:pt x="111" y="124"/>
                  </a:lnTo>
                  <a:lnTo>
                    <a:pt x="111" y="126"/>
                  </a:lnTo>
                  <a:lnTo>
                    <a:pt x="111" y="126"/>
                  </a:lnTo>
                  <a:lnTo>
                    <a:pt x="111" y="126"/>
                  </a:lnTo>
                  <a:lnTo>
                    <a:pt x="111" y="126"/>
                  </a:lnTo>
                  <a:lnTo>
                    <a:pt x="111" y="129"/>
                  </a:lnTo>
                  <a:lnTo>
                    <a:pt x="111" y="129"/>
                  </a:lnTo>
                  <a:lnTo>
                    <a:pt x="111" y="129"/>
                  </a:lnTo>
                  <a:lnTo>
                    <a:pt x="111" y="129"/>
                  </a:lnTo>
                  <a:lnTo>
                    <a:pt x="115" y="134"/>
                  </a:lnTo>
                  <a:lnTo>
                    <a:pt x="115" y="134"/>
                  </a:lnTo>
                  <a:lnTo>
                    <a:pt x="115" y="134"/>
                  </a:lnTo>
                  <a:lnTo>
                    <a:pt x="115" y="134"/>
                  </a:lnTo>
                  <a:lnTo>
                    <a:pt x="115" y="134"/>
                  </a:lnTo>
                  <a:lnTo>
                    <a:pt x="115" y="134"/>
                  </a:lnTo>
                  <a:lnTo>
                    <a:pt x="115" y="134"/>
                  </a:lnTo>
                  <a:lnTo>
                    <a:pt x="115" y="134"/>
                  </a:lnTo>
                  <a:lnTo>
                    <a:pt x="115" y="139"/>
                  </a:lnTo>
                  <a:lnTo>
                    <a:pt x="115" y="139"/>
                  </a:lnTo>
                  <a:lnTo>
                    <a:pt x="115" y="139"/>
                  </a:lnTo>
                  <a:lnTo>
                    <a:pt x="115" y="139"/>
                  </a:lnTo>
                  <a:lnTo>
                    <a:pt x="115" y="142"/>
                  </a:lnTo>
                  <a:lnTo>
                    <a:pt x="115" y="142"/>
                  </a:lnTo>
                  <a:lnTo>
                    <a:pt x="115" y="144"/>
                  </a:lnTo>
                  <a:lnTo>
                    <a:pt x="115" y="144"/>
                  </a:lnTo>
                  <a:lnTo>
                    <a:pt x="115" y="149"/>
                  </a:lnTo>
                  <a:lnTo>
                    <a:pt x="115" y="144"/>
                  </a:lnTo>
                  <a:lnTo>
                    <a:pt x="116" y="144"/>
                  </a:lnTo>
                  <a:lnTo>
                    <a:pt x="116" y="139"/>
                  </a:lnTo>
                  <a:lnTo>
                    <a:pt x="121" y="139"/>
                  </a:lnTo>
                  <a:lnTo>
                    <a:pt x="121" y="134"/>
                  </a:lnTo>
                  <a:lnTo>
                    <a:pt x="125" y="134"/>
                  </a:lnTo>
                  <a:lnTo>
                    <a:pt x="125" y="129"/>
                  </a:lnTo>
                  <a:lnTo>
                    <a:pt x="130" y="129"/>
                  </a:lnTo>
                  <a:lnTo>
                    <a:pt x="130" y="124"/>
                  </a:lnTo>
                  <a:lnTo>
                    <a:pt x="130" y="124"/>
                  </a:lnTo>
                  <a:lnTo>
                    <a:pt x="130" y="119"/>
                  </a:lnTo>
                  <a:lnTo>
                    <a:pt x="134" y="119"/>
                  </a:lnTo>
                  <a:lnTo>
                    <a:pt x="134" y="114"/>
                  </a:lnTo>
                  <a:lnTo>
                    <a:pt x="134" y="114"/>
                  </a:lnTo>
                  <a:lnTo>
                    <a:pt x="134" y="109"/>
                  </a:lnTo>
                  <a:lnTo>
                    <a:pt x="139" y="109"/>
                  </a:lnTo>
                  <a:lnTo>
                    <a:pt x="139" y="106"/>
                  </a:lnTo>
                  <a:lnTo>
                    <a:pt x="139" y="106"/>
                  </a:lnTo>
                  <a:lnTo>
                    <a:pt x="139" y="106"/>
                  </a:lnTo>
                  <a:lnTo>
                    <a:pt x="139" y="106"/>
                  </a:lnTo>
                  <a:lnTo>
                    <a:pt x="139" y="106"/>
                  </a:lnTo>
                  <a:lnTo>
                    <a:pt x="139" y="106"/>
                  </a:lnTo>
                  <a:lnTo>
                    <a:pt x="139" y="106"/>
                  </a:lnTo>
                  <a:lnTo>
                    <a:pt x="143" y="106"/>
                  </a:lnTo>
                  <a:lnTo>
                    <a:pt x="143" y="106"/>
                  </a:lnTo>
                  <a:lnTo>
                    <a:pt x="143" y="106"/>
                  </a:lnTo>
                  <a:lnTo>
                    <a:pt x="143" y="106"/>
                  </a:lnTo>
                  <a:lnTo>
                    <a:pt x="143" y="106"/>
                  </a:lnTo>
                  <a:lnTo>
                    <a:pt x="143" y="106"/>
                  </a:lnTo>
                  <a:lnTo>
                    <a:pt x="143" y="106"/>
                  </a:lnTo>
                  <a:lnTo>
                    <a:pt x="143" y="106"/>
                  </a:lnTo>
                  <a:lnTo>
                    <a:pt x="144" y="109"/>
                  </a:lnTo>
                  <a:lnTo>
                    <a:pt x="144" y="109"/>
                  </a:lnTo>
                  <a:lnTo>
                    <a:pt x="144" y="109"/>
                  </a:lnTo>
                  <a:lnTo>
                    <a:pt x="144" y="109"/>
                  </a:lnTo>
                  <a:lnTo>
                    <a:pt x="144" y="113"/>
                  </a:lnTo>
                  <a:lnTo>
                    <a:pt x="144" y="113"/>
                  </a:lnTo>
                  <a:lnTo>
                    <a:pt x="144" y="113"/>
                  </a:lnTo>
                  <a:lnTo>
                    <a:pt x="144" y="113"/>
                  </a:lnTo>
                  <a:lnTo>
                    <a:pt x="148" y="118"/>
                  </a:lnTo>
                  <a:lnTo>
                    <a:pt x="148" y="118"/>
                  </a:lnTo>
                  <a:lnTo>
                    <a:pt x="148" y="118"/>
                  </a:lnTo>
                  <a:lnTo>
                    <a:pt x="148" y="118"/>
                  </a:lnTo>
                  <a:lnTo>
                    <a:pt x="148" y="123"/>
                  </a:lnTo>
                  <a:lnTo>
                    <a:pt x="148" y="123"/>
                  </a:lnTo>
                  <a:lnTo>
                    <a:pt x="148" y="124"/>
                  </a:lnTo>
                  <a:lnTo>
                    <a:pt x="148" y="124"/>
                  </a:lnTo>
                  <a:lnTo>
                    <a:pt x="149" y="129"/>
                  </a:lnTo>
                  <a:lnTo>
                    <a:pt x="149" y="126"/>
                  </a:lnTo>
                  <a:lnTo>
                    <a:pt x="149" y="126"/>
                  </a:lnTo>
                  <a:lnTo>
                    <a:pt x="149" y="124"/>
                  </a:lnTo>
                  <a:lnTo>
                    <a:pt x="154" y="124"/>
                  </a:lnTo>
                  <a:lnTo>
                    <a:pt x="154" y="119"/>
                  </a:lnTo>
                  <a:lnTo>
                    <a:pt x="157" y="119"/>
                  </a:lnTo>
                  <a:lnTo>
                    <a:pt x="157" y="114"/>
                  </a:lnTo>
                  <a:lnTo>
                    <a:pt x="162" y="114"/>
                  </a:lnTo>
                  <a:lnTo>
                    <a:pt x="162" y="109"/>
                  </a:lnTo>
                  <a:lnTo>
                    <a:pt x="162" y="105"/>
                  </a:lnTo>
                  <a:lnTo>
                    <a:pt x="162" y="100"/>
                  </a:lnTo>
                  <a:lnTo>
                    <a:pt x="167" y="100"/>
                  </a:lnTo>
                  <a:lnTo>
                    <a:pt x="167" y="95"/>
                  </a:lnTo>
                  <a:lnTo>
                    <a:pt x="167" y="95"/>
                  </a:lnTo>
                  <a:lnTo>
                    <a:pt x="167" y="90"/>
                  </a:lnTo>
                  <a:lnTo>
                    <a:pt x="171" y="90"/>
                  </a:lnTo>
                  <a:lnTo>
                    <a:pt x="171" y="90"/>
                  </a:lnTo>
                  <a:lnTo>
                    <a:pt x="171" y="90"/>
                  </a:lnTo>
                  <a:lnTo>
                    <a:pt x="171" y="90"/>
                  </a:lnTo>
                  <a:lnTo>
                    <a:pt x="171" y="93"/>
                  </a:lnTo>
                  <a:lnTo>
                    <a:pt x="171" y="93"/>
                  </a:lnTo>
                  <a:lnTo>
                    <a:pt x="171" y="96"/>
                  </a:lnTo>
                  <a:lnTo>
                    <a:pt x="171" y="96"/>
                  </a:lnTo>
                  <a:lnTo>
                    <a:pt x="174" y="101"/>
                  </a:lnTo>
                  <a:lnTo>
                    <a:pt x="174" y="101"/>
                  </a:lnTo>
                  <a:lnTo>
                    <a:pt x="174" y="101"/>
                  </a:lnTo>
                  <a:lnTo>
                    <a:pt x="174" y="101"/>
                  </a:lnTo>
                  <a:lnTo>
                    <a:pt x="175" y="106"/>
                  </a:lnTo>
                  <a:lnTo>
                    <a:pt x="175" y="106"/>
                  </a:lnTo>
                  <a:lnTo>
                    <a:pt x="175" y="109"/>
                  </a:lnTo>
                  <a:lnTo>
                    <a:pt x="175" y="109"/>
                  </a:lnTo>
                  <a:lnTo>
                    <a:pt x="180" y="114"/>
                  </a:lnTo>
                  <a:lnTo>
                    <a:pt x="180" y="109"/>
                  </a:lnTo>
                  <a:lnTo>
                    <a:pt x="180" y="109"/>
                  </a:lnTo>
                  <a:lnTo>
                    <a:pt x="180" y="105"/>
                  </a:lnTo>
                  <a:lnTo>
                    <a:pt x="180" y="105"/>
                  </a:lnTo>
                  <a:lnTo>
                    <a:pt x="180" y="100"/>
                  </a:lnTo>
                  <a:lnTo>
                    <a:pt x="180" y="100"/>
                  </a:lnTo>
                  <a:lnTo>
                    <a:pt x="180" y="96"/>
                  </a:lnTo>
                  <a:lnTo>
                    <a:pt x="185" y="96"/>
                  </a:lnTo>
                  <a:lnTo>
                    <a:pt x="185" y="91"/>
                  </a:lnTo>
                  <a:lnTo>
                    <a:pt x="185" y="91"/>
                  </a:lnTo>
                  <a:lnTo>
                    <a:pt x="185" y="87"/>
                  </a:lnTo>
                  <a:lnTo>
                    <a:pt x="187" y="87"/>
                  </a:lnTo>
                  <a:lnTo>
                    <a:pt x="187" y="82"/>
                  </a:lnTo>
                  <a:lnTo>
                    <a:pt x="187" y="82"/>
                  </a:lnTo>
                  <a:lnTo>
                    <a:pt x="187" y="80"/>
                  </a:lnTo>
                  <a:lnTo>
                    <a:pt x="190" y="80"/>
                  </a:lnTo>
                  <a:lnTo>
                    <a:pt x="190" y="80"/>
                  </a:lnTo>
                  <a:lnTo>
                    <a:pt x="190" y="80"/>
                  </a:lnTo>
                  <a:lnTo>
                    <a:pt x="190" y="80"/>
                  </a:lnTo>
                  <a:lnTo>
                    <a:pt x="190" y="80"/>
                  </a:lnTo>
                  <a:lnTo>
                    <a:pt x="190" y="80"/>
                  </a:lnTo>
                  <a:lnTo>
                    <a:pt x="190" y="80"/>
                  </a:lnTo>
                  <a:lnTo>
                    <a:pt x="190" y="80"/>
                  </a:lnTo>
                  <a:lnTo>
                    <a:pt x="195" y="83"/>
                  </a:lnTo>
                  <a:lnTo>
                    <a:pt x="195" y="83"/>
                  </a:lnTo>
                  <a:lnTo>
                    <a:pt x="195" y="83"/>
                  </a:lnTo>
                  <a:lnTo>
                    <a:pt x="195" y="83"/>
                  </a:lnTo>
                  <a:lnTo>
                    <a:pt x="197" y="87"/>
                  </a:lnTo>
                  <a:lnTo>
                    <a:pt x="197" y="87"/>
                  </a:lnTo>
                  <a:lnTo>
                    <a:pt x="197" y="87"/>
                  </a:lnTo>
                  <a:lnTo>
                    <a:pt x="197" y="87"/>
                  </a:lnTo>
                  <a:lnTo>
                    <a:pt x="200" y="90"/>
                  </a:lnTo>
                  <a:lnTo>
                    <a:pt x="200" y="85"/>
                  </a:lnTo>
                  <a:lnTo>
                    <a:pt x="200" y="85"/>
                  </a:lnTo>
                  <a:lnTo>
                    <a:pt x="200" y="80"/>
                  </a:lnTo>
                  <a:lnTo>
                    <a:pt x="203" y="80"/>
                  </a:lnTo>
                  <a:lnTo>
                    <a:pt x="203" y="75"/>
                  </a:lnTo>
                  <a:lnTo>
                    <a:pt x="203" y="75"/>
                  </a:lnTo>
                  <a:lnTo>
                    <a:pt x="203" y="75"/>
                  </a:lnTo>
                  <a:lnTo>
                    <a:pt x="208" y="75"/>
                  </a:lnTo>
                  <a:lnTo>
                    <a:pt x="208" y="70"/>
                  </a:lnTo>
                  <a:lnTo>
                    <a:pt x="208" y="70"/>
                  </a:lnTo>
                  <a:lnTo>
                    <a:pt x="208" y="65"/>
                  </a:lnTo>
                  <a:lnTo>
                    <a:pt x="210" y="65"/>
                  </a:lnTo>
                  <a:lnTo>
                    <a:pt x="210" y="60"/>
                  </a:lnTo>
                  <a:lnTo>
                    <a:pt x="210" y="60"/>
                  </a:lnTo>
                  <a:lnTo>
                    <a:pt x="210" y="60"/>
                  </a:lnTo>
                  <a:lnTo>
                    <a:pt x="215" y="60"/>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20" y="57"/>
                  </a:lnTo>
                  <a:lnTo>
                    <a:pt x="220" y="57"/>
                  </a:lnTo>
                  <a:lnTo>
                    <a:pt x="220" y="57"/>
                  </a:lnTo>
                  <a:lnTo>
                    <a:pt x="220" y="57"/>
                  </a:lnTo>
                  <a:lnTo>
                    <a:pt x="221" y="60"/>
                  </a:lnTo>
                  <a:lnTo>
                    <a:pt x="221" y="60"/>
                  </a:lnTo>
                  <a:lnTo>
                    <a:pt x="221" y="60"/>
                  </a:lnTo>
                  <a:lnTo>
                    <a:pt x="221" y="60"/>
                  </a:lnTo>
                  <a:lnTo>
                    <a:pt x="225" y="65"/>
                  </a:lnTo>
                  <a:lnTo>
                    <a:pt x="225" y="60"/>
                  </a:lnTo>
                  <a:lnTo>
                    <a:pt x="225" y="60"/>
                  </a:lnTo>
                  <a:lnTo>
                    <a:pt x="225" y="55"/>
                  </a:lnTo>
                  <a:lnTo>
                    <a:pt x="225" y="55"/>
                  </a:lnTo>
                  <a:lnTo>
                    <a:pt x="225" y="50"/>
                  </a:lnTo>
                  <a:lnTo>
                    <a:pt x="225" y="50"/>
                  </a:lnTo>
                  <a:lnTo>
                    <a:pt x="225" y="49"/>
                  </a:lnTo>
                  <a:lnTo>
                    <a:pt x="225" y="49"/>
                  </a:lnTo>
                  <a:lnTo>
                    <a:pt x="225" y="44"/>
                  </a:lnTo>
                  <a:lnTo>
                    <a:pt x="225" y="44"/>
                  </a:lnTo>
                  <a:lnTo>
                    <a:pt x="225" y="39"/>
                  </a:lnTo>
                  <a:lnTo>
                    <a:pt x="225" y="39"/>
                  </a:lnTo>
                  <a:lnTo>
                    <a:pt x="225" y="34"/>
                  </a:lnTo>
                  <a:lnTo>
                    <a:pt x="225" y="34"/>
                  </a:lnTo>
                  <a:lnTo>
                    <a:pt x="225" y="34"/>
                  </a:lnTo>
                  <a:lnTo>
                    <a:pt x="225" y="34"/>
                  </a:lnTo>
                  <a:lnTo>
                    <a:pt x="220" y="29"/>
                  </a:lnTo>
                  <a:lnTo>
                    <a:pt x="220" y="29"/>
                  </a:lnTo>
                  <a:lnTo>
                    <a:pt x="220" y="24"/>
                  </a:lnTo>
                  <a:lnTo>
                    <a:pt x="220" y="24"/>
                  </a:lnTo>
                  <a:lnTo>
                    <a:pt x="220" y="19"/>
                  </a:lnTo>
                  <a:lnTo>
                    <a:pt x="220" y="19"/>
                  </a:lnTo>
                  <a:lnTo>
                    <a:pt x="220" y="16"/>
                  </a:lnTo>
                  <a:lnTo>
                    <a:pt x="220" y="16"/>
                  </a:lnTo>
                  <a:lnTo>
                    <a:pt x="220" y="11"/>
                  </a:lnTo>
                  <a:lnTo>
                    <a:pt x="220" y="11"/>
                  </a:lnTo>
                  <a:lnTo>
                    <a:pt x="220" y="6"/>
                  </a:lnTo>
                  <a:lnTo>
                    <a:pt x="220" y="6"/>
                  </a:lnTo>
                  <a:lnTo>
                    <a:pt x="220" y="1"/>
                  </a:lnTo>
                  <a:lnTo>
                    <a:pt x="220" y="1"/>
                  </a:lnTo>
                  <a:lnTo>
                    <a:pt x="220" y="0"/>
                  </a:lnTo>
                  <a:lnTo>
                    <a:pt x="220" y="0"/>
                  </a:lnTo>
                  <a:lnTo>
                    <a:pt x="215" y="0"/>
                  </a:lnTo>
                  <a:lnTo>
                    <a:pt x="215" y="0"/>
                  </a:lnTo>
                  <a:lnTo>
                    <a:pt x="215" y="0"/>
                  </a:lnTo>
                  <a:lnTo>
                    <a:pt x="215" y="3"/>
                  </a:lnTo>
                  <a:lnTo>
                    <a:pt x="215" y="3"/>
                  </a:lnTo>
                  <a:lnTo>
                    <a:pt x="215" y="3"/>
                  </a:lnTo>
                  <a:lnTo>
                    <a:pt x="215" y="3"/>
                  </a:lnTo>
                  <a:lnTo>
                    <a:pt x="215" y="8"/>
                  </a:lnTo>
                  <a:lnTo>
                    <a:pt x="215" y="8"/>
                  </a:lnTo>
                  <a:lnTo>
                    <a:pt x="215" y="8"/>
                  </a:lnTo>
                  <a:lnTo>
                    <a:pt x="215" y="8"/>
                  </a:lnTo>
                  <a:lnTo>
                    <a:pt x="215" y="11"/>
                  </a:lnTo>
                  <a:lnTo>
                    <a:pt x="215" y="11"/>
                  </a:lnTo>
                  <a:lnTo>
                    <a:pt x="215" y="11"/>
                  </a:lnTo>
                  <a:lnTo>
                    <a:pt x="215" y="11"/>
                  </a:lnTo>
                  <a:lnTo>
                    <a:pt x="215" y="14"/>
                  </a:lnTo>
                  <a:lnTo>
                    <a:pt x="213" y="14"/>
                  </a:lnTo>
                  <a:lnTo>
                    <a:pt x="213" y="14"/>
                  </a:lnTo>
                  <a:lnTo>
                    <a:pt x="213" y="14"/>
                  </a:lnTo>
                  <a:lnTo>
                    <a:pt x="213" y="14"/>
                  </a:lnTo>
                  <a:lnTo>
                    <a:pt x="213" y="14"/>
                  </a:lnTo>
                  <a:lnTo>
                    <a:pt x="213" y="14"/>
                  </a:lnTo>
                  <a:lnTo>
                    <a:pt x="213" y="14"/>
                  </a:lnTo>
                  <a:lnTo>
                    <a:pt x="213" y="19"/>
                  </a:lnTo>
                  <a:lnTo>
                    <a:pt x="210" y="19"/>
                  </a:lnTo>
                  <a:lnTo>
                    <a:pt x="210" y="19"/>
                  </a:lnTo>
                  <a:lnTo>
                    <a:pt x="210" y="19"/>
                  </a:lnTo>
                  <a:lnTo>
                    <a:pt x="210" y="24"/>
                  </a:lnTo>
                  <a:lnTo>
                    <a:pt x="210" y="24"/>
                  </a:lnTo>
                  <a:lnTo>
                    <a:pt x="210" y="24"/>
                  </a:lnTo>
                  <a:lnTo>
                    <a:pt x="210" y="24"/>
                  </a:lnTo>
                  <a:lnTo>
                    <a:pt x="210" y="29"/>
                  </a:lnTo>
                  <a:lnTo>
                    <a:pt x="210" y="29"/>
                  </a:lnTo>
                  <a:lnTo>
                    <a:pt x="210" y="29"/>
                  </a:lnTo>
                  <a:lnTo>
                    <a:pt x="210" y="29"/>
                  </a:lnTo>
                  <a:lnTo>
                    <a:pt x="210" y="29"/>
                  </a:lnTo>
                  <a:lnTo>
                    <a:pt x="210" y="29"/>
                  </a:lnTo>
                  <a:lnTo>
                    <a:pt x="210" y="29"/>
                  </a:lnTo>
                  <a:lnTo>
                    <a:pt x="210" y="29"/>
                  </a:lnTo>
                  <a:lnTo>
                    <a:pt x="210" y="32"/>
                  </a:lnTo>
                  <a:lnTo>
                    <a:pt x="210" y="32"/>
                  </a:lnTo>
                  <a:lnTo>
                    <a:pt x="210" y="32"/>
                  </a:lnTo>
                  <a:lnTo>
                    <a:pt x="210" y="32"/>
                  </a:lnTo>
                  <a:lnTo>
                    <a:pt x="210" y="34"/>
                  </a:lnTo>
                  <a:lnTo>
                    <a:pt x="210" y="34"/>
                  </a:lnTo>
                  <a:lnTo>
                    <a:pt x="210" y="34"/>
                  </a:lnTo>
                  <a:lnTo>
                    <a:pt x="210" y="34"/>
                  </a:lnTo>
                  <a:lnTo>
                    <a:pt x="210" y="39"/>
                  </a:lnTo>
                  <a:lnTo>
                    <a:pt x="207" y="39"/>
                  </a:lnTo>
                  <a:lnTo>
                    <a:pt x="207" y="39"/>
                  </a:lnTo>
                  <a:lnTo>
                    <a:pt x="207" y="39"/>
                  </a:lnTo>
                  <a:lnTo>
                    <a:pt x="207" y="39"/>
                  </a:lnTo>
                  <a:lnTo>
                    <a:pt x="207" y="39"/>
                  </a:lnTo>
                  <a:lnTo>
                    <a:pt x="207" y="39"/>
                  </a:lnTo>
                  <a:lnTo>
                    <a:pt x="207" y="39"/>
                  </a:lnTo>
                  <a:lnTo>
                    <a:pt x="207" y="39"/>
                  </a:lnTo>
                  <a:lnTo>
                    <a:pt x="205" y="39"/>
                  </a:lnTo>
                  <a:lnTo>
                    <a:pt x="205" y="39"/>
                  </a:lnTo>
                  <a:lnTo>
                    <a:pt x="205" y="39"/>
                  </a:lnTo>
                  <a:lnTo>
                    <a:pt x="205" y="39"/>
                  </a:lnTo>
                  <a:lnTo>
                    <a:pt x="205" y="39"/>
                  </a:lnTo>
                  <a:lnTo>
                    <a:pt x="205" y="39"/>
                  </a:lnTo>
                  <a:lnTo>
                    <a:pt x="205" y="39"/>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6" name="Line 196"/>
            <p:cNvSpPr>
              <a:spLocks noChangeShapeType="1"/>
            </p:cNvSpPr>
            <p:nvPr/>
          </p:nvSpPr>
          <p:spPr bwMode="auto">
            <a:xfrm flipV="1">
              <a:off x="5567363" y="3776663"/>
              <a:ext cx="206375" cy="23813"/>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7" name="Freeform 197"/>
            <p:cNvSpPr>
              <a:spLocks/>
            </p:cNvSpPr>
            <p:nvPr/>
          </p:nvSpPr>
          <p:spPr bwMode="auto">
            <a:xfrm>
              <a:off x="5757863" y="3759201"/>
              <a:ext cx="90488" cy="119063"/>
            </a:xfrm>
            <a:custGeom>
              <a:avLst/>
              <a:gdLst/>
              <a:ahLst/>
              <a:cxnLst>
                <a:cxn ang="0">
                  <a:pos x="5" y="55"/>
                </a:cxn>
                <a:cxn ang="0">
                  <a:pos x="5" y="60"/>
                </a:cxn>
                <a:cxn ang="0">
                  <a:pos x="6" y="65"/>
                </a:cxn>
                <a:cxn ang="0">
                  <a:pos x="6" y="67"/>
                </a:cxn>
                <a:cxn ang="0">
                  <a:pos x="11" y="72"/>
                </a:cxn>
                <a:cxn ang="0">
                  <a:pos x="11" y="72"/>
                </a:cxn>
                <a:cxn ang="0">
                  <a:pos x="16" y="73"/>
                </a:cxn>
                <a:cxn ang="0">
                  <a:pos x="16" y="73"/>
                </a:cxn>
                <a:cxn ang="0">
                  <a:pos x="19" y="72"/>
                </a:cxn>
                <a:cxn ang="0">
                  <a:pos x="24" y="72"/>
                </a:cxn>
                <a:cxn ang="0">
                  <a:pos x="29" y="67"/>
                </a:cxn>
                <a:cxn ang="0">
                  <a:pos x="31" y="67"/>
                </a:cxn>
                <a:cxn ang="0">
                  <a:pos x="36" y="62"/>
                </a:cxn>
                <a:cxn ang="0">
                  <a:pos x="36" y="62"/>
                </a:cxn>
                <a:cxn ang="0">
                  <a:pos x="37" y="60"/>
                </a:cxn>
                <a:cxn ang="0">
                  <a:pos x="37" y="60"/>
                </a:cxn>
                <a:cxn ang="0">
                  <a:pos x="39" y="55"/>
                </a:cxn>
                <a:cxn ang="0">
                  <a:pos x="39" y="49"/>
                </a:cxn>
                <a:cxn ang="0">
                  <a:pos x="41" y="44"/>
                </a:cxn>
                <a:cxn ang="0">
                  <a:pos x="41" y="41"/>
                </a:cxn>
                <a:cxn ang="0">
                  <a:pos x="46" y="36"/>
                </a:cxn>
                <a:cxn ang="0">
                  <a:pos x="46" y="36"/>
                </a:cxn>
                <a:cxn ang="0">
                  <a:pos x="51" y="36"/>
                </a:cxn>
                <a:cxn ang="0">
                  <a:pos x="51" y="36"/>
                </a:cxn>
                <a:cxn ang="0">
                  <a:pos x="54" y="27"/>
                </a:cxn>
                <a:cxn ang="0">
                  <a:pos x="57" y="18"/>
                </a:cxn>
                <a:cxn ang="0">
                  <a:pos x="54" y="9"/>
                </a:cxn>
                <a:cxn ang="0">
                  <a:pos x="52" y="5"/>
                </a:cxn>
                <a:cxn ang="0">
                  <a:pos x="47" y="1"/>
                </a:cxn>
                <a:cxn ang="0">
                  <a:pos x="42" y="1"/>
                </a:cxn>
                <a:cxn ang="0">
                  <a:pos x="39" y="1"/>
                </a:cxn>
                <a:cxn ang="0">
                  <a:pos x="39" y="1"/>
                </a:cxn>
                <a:cxn ang="0">
                  <a:pos x="34" y="0"/>
                </a:cxn>
                <a:cxn ang="0">
                  <a:pos x="24" y="0"/>
                </a:cxn>
                <a:cxn ang="0">
                  <a:pos x="16" y="0"/>
                </a:cxn>
                <a:cxn ang="0">
                  <a:pos x="13" y="1"/>
                </a:cxn>
                <a:cxn ang="0">
                  <a:pos x="10" y="6"/>
                </a:cxn>
                <a:cxn ang="0">
                  <a:pos x="10" y="6"/>
                </a:cxn>
                <a:cxn ang="0">
                  <a:pos x="10" y="11"/>
                </a:cxn>
                <a:cxn ang="0">
                  <a:pos x="10" y="13"/>
                </a:cxn>
                <a:cxn ang="0">
                  <a:pos x="6" y="16"/>
                </a:cxn>
                <a:cxn ang="0">
                  <a:pos x="6" y="16"/>
                </a:cxn>
                <a:cxn ang="0">
                  <a:pos x="1" y="18"/>
                </a:cxn>
                <a:cxn ang="0">
                  <a:pos x="1" y="21"/>
                </a:cxn>
                <a:cxn ang="0">
                  <a:pos x="0" y="26"/>
                </a:cxn>
                <a:cxn ang="0">
                  <a:pos x="0" y="32"/>
                </a:cxn>
                <a:cxn ang="0">
                  <a:pos x="0" y="41"/>
                </a:cxn>
                <a:cxn ang="0">
                  <a:pos x="0" y="50"/>
                </a:cxn>
                <a:cxn ang="0">
                  <a:pos x="5" y="55"/>
                </a:cxn>
              </a:cxnLst>
              <a:rect l="0" t="0" r="r" b="b"/>
              <a:pathLst>
                <a:path w="57" h="75">
                  <a:moveTo>
                    <a:pt x="5" y="55"/>
                  </a:moveTo>
                  <a:lnTo>
                    <a:pt x="5" y="55"/>
                  </a:lnTo>
                  <a:lnTo>
                    <a:pt x="5" y="60"/>
                  </a:lnTo>
                  <a:lnTo>
                    <a:pt x="5" y="60"/>
                  </a:lnTo>
                  <a:lnTo>
                    <a:pt x="6" y="65"/>
                  </a:lnTo>
                  <a:lnTo>
                    <a:pt x="6" y="65"/>
                  </a:lnTo>
                  <a:lnTo>
                    <a:pt x="6" y="67"/>
                  </a:lnTo>
                  <a:lnTo>
                    <a:pt x="6" y="67"/>
                  </a:lnTo>
                  <a:lnTo>
                    <a:pt x="11" y="72"/>
                  </a:lnTo>
                  <a:lnTo>
                    <a:pt x="11" y="72"/>
                  </a:lnTo>
                  <a:lnTo>
                    <a:pt x="11" y="72"/>
                  </a:lnTo>
                  <a:lnTo>
                    <a:pt x="11" y="72"/>
                  </a:lnTo>
                  <a:lnTo>
                    <a:pt x="16" y="73"/>
                  </a:lnTo>
                  <a:lnTo>
                    <a:pt x="16" y="73"/>
                  </a:lnTo>
                  <a:lnTo>
                    <a:pt x="16" y="73"/>
                  </a:lnTo>
                  <a:lnTo>
                    <a:pt x="16" y="73"/>
                  </a:lnTo>
                  <a:lnTo>
                    <a:pt x="19" y="75"/>
                  </a:lnTo>
                  <a:lnTo>
                    <a:pt x="19" y="72"/>
                  </a:lnTo>
                  <a:lnTo>
                    <a:pt x="24" y="72"/>
                  </a:lnTo>
                  <a:lnTo>
                    <a:pt x="24" y="72"/>
                  </a:lnTo>
                  <a:lnTo>
                    <a:pt x="29" y="72"/>
                  </a:lnTo>
                  <a:lnTo>
                    <a:pt x="29" y="67"/>
                  </a:lnTo>
                  <a:lnTo>
                    <a:pt x="31" y="67"/>
                  </a:lnTo>
                  <a:lnTo>
                    <a:pt x="31" y="67"/>
                  </a:lnTo>
                  <a:lnTo>
                    <a:pt x="36" y="67"/>
                  </a:lnTo>
                  <a:lnTo>
                    <a:pt x="36" y="62"/>
                  </a:lnTo>
                  <a:lnTo>
                    <a:pt x="36" y="62"/>
                  </a:lnTo>
                  <a:lnTo>
                    <a:pt x="36" y="62"/>
                  </a:lnTo>
                  <a:lnTo>
                    <a:pt x="37" y="62"/>
                  </a:lnTo>
                  <a:lnTo>
                    <a:pt x="37" y="60"/>
                  </a:lnTo>
                  <a:lnTo>
                    <a:pt x="37" y="60"/>
                  </a:lnTo>
                  <a:lnTo>
                    <a:pt x="37" y="60"/>
                  </a:lnTo>
                  <a:lnTo>
                    <a:pt x="39" y="60"/>
                  </a:lnTo>
                  <a:lnTo>
                    <a:pt x="39" y="55"/>
                  </a:lnTo>
                  <a:lnTo>
                    <a:pt x="39" y="54"/>
                  </a:lnTo>
                  <a:lnTo>
                    <a:pt x="39" y="49"/>
                  </a:lnTo>
                  <a:lnTo>
                    <a:pt x="41" y="49"/>
                  </a:lnTo>
                  <a:lnTo>
                    <a:pt x="41" y="44"/>
                  </a:lnTo>
                  <a:lnTo>
                    <a:pt x="41" y="44"/>
                  </a:lnTo>
                  <a:lnTo>
                    <a:pt x="41" y="41"/>
                  </a:lnTo>
                  <a:lnTo>
                    <a:pt x="46" y="41"/>
                  </a:lnTo>
                  <a:lnTo>
                    <a:pt x="46" y="36"/>
                  </a:lnTo>
                  <a:lnTo>
                    <a:pt x="46" y="36"/>
                  </a:lnTo>
                  <a:lnTo>
                    <a:pt x="46" y="36"/>
                  </a:lnTo>
                  <a:lnTo>
                    <a:pt x="51" y="36"/>
                  </a:lnTo>
                  <a:lnTo>
                    <a:pt x="51" y="36"/>
                  </a:lnTo>
                  <a:lnTo>
                    <a:pt x="51" y="36"/>
                  </a:lnTo>
                  <a:lnTo>
                    <a:pt x="51" y="36"/>
                  </a:lnTo>
                  <a:lnTo>
                    <a:pt x="54" y="36"/>
                  </a:lnTo>
                  <a:lnTo>
                    <a:pt x="54" y="27"/>
                  </a:lnTo>
                  <a:lnTo>
                    <a:pt x="57" y="23"/>
                  </a:lnTo>
                  <a:lnTo>
                    <a:pt x="57" y="18"/>
                  </a:lnTo>
                  <a:lnTo>
                    <a:pt x="57" y="14"/>
                  </a:lnTo>
                  <a:lnTo>
                    <a:pt x="54" y="9"/>
                  </a:lnTo>
                  <a:lnTo>
                    <a:pt x="54" y="8"/>
                  </a:lnTo>
                  <a:lnTo>
                    <a:pt x="52" y="5"/>
                  </a:lnTo>
                  <a:lnTo>
                    <a:pt x="52" y="5"/>
                  </a:lnTo>
                  <a:lnTo>
                    <a:pt x="47" y="1"/>
                  </a:lnTo>
                  <a:lnTo>
                    <a:pt x="47" y="1"/>
                  </a:lnTo>
                  <a:lnTo>
                    <a:pt x="42" y="1"/>
                  </a:lnTo>
                  <a:lnTo>
                    <a:pt x="42" y="1"/>
                  </a:lnTo>
                  <a:lnTo>
                    <a:pt x="39" y="1"/>
                  </a:lnTo>
                  <a:lnTo>
                    <a:pt x="39" y="1"/>
                  </a:lnTo>
                  <a:lnTo>
                    <a:pt x="39" y="1"/>
                  </a:lnTo>
                  <a:lnTo>
                    <a:pt x="39" y="1"/>
                  </a:lnTo>
                  <a:lnTo>
                    <a:pt x="34" y="0"/>
                  </a:lnTo>
                  <a:lnTo>
                    <a:pt x="29" y="0"/>
                  </a:lnTo>
                  <a:lnTo>
                    <a:pt x="24" y="0"/>
                  </a:lnTo>
                  <a:lnTo>
                    <a:pt x="21" y="0"/>
                  </a:lnTo>
                  <a:lnTo>
                    <a:pt x="16" y="0"/>
                  </a:lnTo>
                  <a:lnTo>
                    <a:pt x="16" y="1"/>
                  </a:lnTo>
                  <a:lnTo>
                    <a:pt x="13" y="1"/>
                  </a:lnTo>
                  <a:lnTo>
                    <a:pt x="13" y="6"/>
                  </a:lnTo>
                  <a:lnTo>
                    <a:pt x="10" y="6"/>
                  </a:lnTo>
                  <a:lnTo>
                    <a:pt x="10" y="6"/>
                  </a:lnTo>
                  <a:lnTo>
                    <a:pt x="10" y="6"/>
                  </a:lnTo>
                  <a:lnTo>
                    <a:pt x="10" y="11"/>
                  </a:lnTo>
                  <a:lnTo>
                    <a:pt x="10" y="11"/>
                  </a:lnTo>
                  <a:lnTo>
                    <a:pt x="10" y="13"/>
                  </a:lnTo>
                  <a:lnTo>
                    <a:pt x="10" y="13"/>
                  </a:lnTo>
                  <a:lnTo>
                    <a:pt x="10" y="16"/>
                  </a:lnTo>
                  <a:lnTo>
                    <a:pt x="6" y="16"/>
                  </a:lnTo>
                  <a:lnTo>
                    <a:pt x="6" y="16"/>
                  </a:lnTo>
                  <a:lnTo>
                    <a:pt x="6" y="16"/>
                  </a:lnTo>
                  <a:lnTo>
                    <a:pt x="6" y="18"/>
                  </a:lnTo>
                  <a:lnTo>
                    <a:pt x="1" y="18"/>
                  </a:lnTo>
                  <a:lnTo>
                    <a:pt x="1" y="21"/>
                  </a:lnTo>
                  <a:lnTo>
                    <a:pt x="1" y="21"/>
                  </a:lnTo>
                  <a:lnTo>
                    <a:pt x="1" y="26"/>
                  </a:lnTo>
                  <a:lnTo>
                    <a:pt x="0" y="26"/>
                  </a:lnTo>
                  <a:lnTo>
                    <a:pt x="0" y="31"/>
                  </a:lnTo>
                  <a:lnTo>
                    <a:pt x="0" y="32"/>
                  </a:lnTo>
                  <a:lnTo>
                    <a:pt x="0" y="37"/>
                  </a:lnTo>
                  <a:lnTo>
                    <a:pt x="0" y="41"/>
                  </a:lnTo>
                  <a:lnTo>
                    <a:pt x="0" y="46"/>
                  </a:lnTo>
                  <a:lnTo>
                    <a:pt x="0" y="50"/>
                  </a:lnTo>
                  <a:lnTo>
                    <a:pt x="5" y="55"/>
                  </a:lnTo>
                  <a:lnTo>
                    <a:pt x="5" y="55"/>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8" name="Freeform 198"/>
            <p:cNvSpPr>
              <a:spLocks/>
            </p:cNvSpPr>
            <p:nvPr/>
          </p:nvSpPr>
          <p:spPr bwMode="auto">
            <a:xfrm>
              <a:off x="5757863" y="3752851"/>
              <a:ext cx="101600" cy="125413"/>
            </a:xfrm>
            <a:custGeom>
              <a:avLst/>
              <a:gdLst/>
              <a:ahLst/>
              <a:cxnLst>
                <a:cxn ang="0">
                  <a:pos x="10" y="12"/>
                </a:cxn>
                <a:cxn ang="0">
                  <a:pos x="11" y="7"/>
                </a:cxn>
                <a:cxn ang="0">
                  <a:pos x="19" y="2"/>
                </a:cxn>
                <a:cxn ang="0">
                  <a:pos x="34" y="0"/>
                </a:cxn>
                <a:cxn ang="0">
                  <a:pos x="39" y="0"/>
                </a:cxn>
                <a:cxn ang="0">
                  <a:pos x="46" y="0"/>
                </a:cxn>
                <a:cxn ang="0">
                  <a:pos x="54" y="4"/>
                </a:cxn>
                <a:cxn ang="0">
                  <a:pos x="60" y="15"/>
                </a:cxn>
                <a:cxn ang="0">
                  <a:pos x="62" y="20"/>
                </a:cxn>
                <a:cxn ang="0">
                  <a:pos x="60" y="23"/>
                </a:cxn>
                <a:cxn ang="0">
                  <a:pos x="55" y="30"/>
                </a:cxn>
                <a:cxn ang="0">
                  <a:pos x="49" y="40"/>
                </a:cxn>
                <a:cxn ang="0">
                  <a:pos x="46" y="45"/>
                </a:cxn>
                <a:cxn ang="0">
                  <a:pos x="42" y="45"/>
                </a:cxn>
                <a:cxn ang="0">
                  <a:pos x="39" y="53"/>
                </a:cxn>
                <a:cxn ang="0">
                  <a:pos x="39" y="64"/>
                </a:cxn>
                <a:cxn ang="0">
                  <a:pos x="36" y="69"/>
                </a:cxn>
                <a:cxn ang="0">
                  <a:pos x="34" y="69"/>
                </a:cxn>
                <a:cxn ang="0">
                  <a:pos x="26" y="72"/>
                </a:cxn>
                <a:cxn ang="0">
                  <a:pos x="19" y="76"/>
                </a:cxn>
                <a:cxn ang="0">
                  <a:pos x="16" y="77"/>
                </a:cxn>
                <a:cxn ang="0">
                  <a:pos x="13" y="77"/>
                </a:cxn>
                <a:cxn ang="0">
                  <a:pos x="8" y="72"/>
                </a:cxn>
                <a:cxn ang="0">
                  <a:pos x="5" y="69"/>
                </a:cxn>
                <a:cxn ang="0">
                  <a:pos x="5" y="69"/>
                </a:cxn>
                <a:cxn ang="0">
                  <a:pos x="5" y="69"/>
                </a:cxn>
                <a:cxn ang="0">
                  <a:pos x="10" y="72"/>
                </a:cxn>
                <a:cxn ang="0">
                  <a:pos x="19" y="72"/>
                </a:cxn>
                <a:cxn ang="0">
                  <a:pos x="24" y="72"/>
                </a:cxn>
                <a:cxn ang="0">
                  <a:pos x="24" y="72"/>
                </a:cxn>
                <a:cxn ang="0">
                  <a:pos x="28" y="68"/>
                </a:cxn>
                <a:cxn ang="0">
                  <a:pos x="31" y="64"/>
                </a:cxn>
                <a:cxn ang="0">
                  <a:pos x="34" y="61"/>
                </a:cxn>
                <a:cxn ang="0">
                  <a:pos x="34" y="58"/>
                </a:cxn>
                <a:cxn ang="0">
                  <a:pos x="36" y="50"/>
                </a:cxn>
                <a:cxn ang="0">
                  <a:pos x="44" y="45"/>
                </a:cxn>
                <a:cxn ang="0">
                  <a:pos x="49" y="41"/>
                </a:cxn>
                <a:cxn ang="0">
                  <a:pos x="49" y="36"/>
                </a:cxn>
                <a:cxn ang="0">
                  <a:pos x="52" y="28"/>
                </a:cxn>
                <a:cxn ang="0">
                  <a:pos x="55" y="20"/>
                </a:cxn>
                <a:cxn ang="0">
                  <a:pos x="57" y="17"/>
                </a:cxn>
                <a:cxn ang="0">
                  <a:pos x="55" y="13"/>
                </a:cxn>
                <a:cxn ang="0">
                  <a:pos x="49" y="9"/>
                </a:cxn>
                <a:cxn ang="0">
                  <a:pos x="39" y="5"/>
                </a:cxn>
                <a:cxn ang="0">
                  <a:pos x="34" y="4"/>
                </a:cxn>
                <a:cxn ang="0">
                  <a:pos x="28" y="4"/>
                </a:cxn>
                <a:cxn ang="0">
                  <a:pos x="18" y="4"/>
                </a:cxn>
                <a:cxn ang="0">
                  <a:pos x="10" y="10"/>
                </a:cxn>
                <a:cxn ang="0">
                  <a:pos x="6" y="15"/>
                </a:cxn>
                <a:cxn ang="0">
                  <a:pos x="5" y="17"/>
                </a:cxn>
                <a:cxn ang="0">
                  <a:pos x="0" y="22"/>
                </a:cxn>
                <a:cxn ang="0">
                  <a:pos x="0" y="27"/>
                </a:cxn>
                <a:cxn ang="0">
                  <a:pos x="0" y="27"/>
                </a:cxn>
                <a:cxn ang="0">
                  <a:pos x="0" y="23"/>
                </a:cxn>
                <a:cxn ang="0">
                  <a:pos x="1" y="18"/>
                </a:cxn>
                <a:cxn ang="0">
                  <a:pos x="5" y="15"/>
                </a:cxn>
              </a:cxnLst>
              <a:rect l="0" t="0" r="r" b="b"/>
              <a:pathLst>
                <a:path w="64" h="79">
                  <a:moveTo>
                    <a:pt x="10" y="15"/>
                  </a:moveTo>
                  <a:lnTo>
                    <a:pt x="10" y="12"/>
                  </a:lnTo>
                  <a:lnTo>
                    <a:pt x="10" y="12"/>
                  </a:lnTo>
                  <a:lnTo>
                    <a:pt x="10" y="12"/>
                  </a:lnTo>
                  <a:lnTo>
                    <a:pt x="10" y="12"/>
                  </a:lnTo>
                  <a:lnTo>
                    <a:pt x="10" y="7"/>
                  </a:lnTo>
                  <a:lnTo>
                    <a:pt x="11" y="7"/>
                  </a:lnTo>
                  <a:lnTo>
                    <a:pt x="11" y="7"/>
                  </a:lnTo>
                  <a:lnTo>
                    <a:pt x="16" y="7"/>
                  </a:lnTo>
                  <a:lnTo>
                    <a:pt x="16" y="2"/>
                  </a:lnTo>
                  <a:lnTo>
                    <a:pt x="19" y="2"/>
                  </a:lnTo>
                  <a:lnTo>
                    <a:pt x="19" y="2"/>
                  </a:lnTo>
                  <a:lnTo>
                    <a:pt x="24" y="2"/>
                  </a:lnTo>
                  <a:lnTo>
                    <a:pt x="24" y="0"/>
                  </a:lnTo>
                  <a:lnTo>
                    <a:pt x="29" y="0"/>
                  </a:lnTo>
                  <a:lnTo>
                    <a:pt x="34" y="0"/>
                  </a:lnTo>
                  <a:lnTo>
                    <a:pt x="39" y="0"/>
                  </a:lnTo>
                  <a:lnTo>
                    <a:pt x="39" y="0"/>
                  </a:lnTo>
                  <a:lnTo>
                    <a:pt x="39" y="0"/>
                  </a:lnTo>
                  <a:lnTo>
                    <a:pt x="39" y="0"/>
                  </a:lnTo>
                  <a:lnTo>
                    <a:pt x="41" y="0"/>
                  </a:lnTo>
                  <a:lnTo>
                    <a:pt x="41" y="0"/>
                  </a:lnTo>
                  <a:lnTo>
                    <a:pt x="46" y="0"/>
                  </a:lnTo>
                  <a:lnTo>
                    <a:pt x="46" y="0"/>
                  </a:lnTo>
                  <a:lnTo>
                    <a:pt x="51" y="4"/>
                  </a:lnTo>
                  <a:lnTo>
                    <a:pt x="51" y="4"/>
                  </a:lnTo>
                  <a:lnTo>
                    <a:pt x="54" y="4"/>
                  </a:lnTo>
                  <a:lnTo>
                    <a:pt x="54" y="4"/>
                  </a:lnTo>
                  <a:lnTo>
                    <a:pt x="59" y="9"/>
                  </a:lnTo>
                  <a:lnTo>
                    <a:pt x="59" y="9"/>
                  </a:lnTo>
                  <a:lnTo>
                    <a:pt x="60" y="13"/>
                  </a:lnTo>
                  <a:lnTo>
                    <a:pt x="60" y="15"/>
                  </a:lnTo>
                  <a:lnTo>
                    <a:pt x="64" y="20"/>
                  </a:lnTo>
                  <a:lnTo>
                    <a:pt x="62" y="20"/>
                  </a:lnTo>
                  <a:lnTo>
                    <a:pt x="62" y="20"/>
                  </a:lnTo>
                  <a:lnTo>
                    <a:pt x="62" y="20"/>
                  </a:lnTo>
                  <a:lnTo>
                    <a:pt x="62" y="22"/>
                  </a:lnTo>
                  <a:lnTo>
                    <a:pt x="60" y="22"/>
                  </a:lnTo>
                  <a:lnTo>
                    <a:pt x="60" y="23"/>
                  </a:lnTo>
                  <a:lnTo>
                    <a:pt x="60" y="23"/>
                  </a:lnTo>
                  <a:lnTo>
                    <a:pt x="60" y="28"/>
                  </a:lnTo>
                  <a:lnTo>
                    <a:pt x="55" y="28"/>
                  </a:lnTo>
                  <a:lnTo>
                    <a:pt x="55" y="30"/>
                  </a:lnTo>
                  <a:lnTo>
                    <a:pt x="55" y="30"/>
                  </a:lnTo>
                  <a:lnTo>
                    <a:pt x="55" y="35"/>
                  </a:lnTo>
                  <a:lnTo>
                    <a:pt x="51" y="35"/>
                  </a:lnTo>
                  <a:lnTo>
                    <a:pt x="51" y="40"/>
                  </a:lnTo>
                  <a:lnTo>
                    <a:pt x="49" y="40"/>
                  </a:lnTo>
                  <a:lnTo>
                    <a:pt x="49" y="45"/>
                  </a:lnTo>
                  <a:lnTo>
                    <a:pt x="46" y="45"/>
                  </a:lnTo>
                  <a:lnTo>
                    <a:pt x="46" y="45"/>
                  </a:lnTo>
                  <a:lnTo>
                    <a:pt x="46" y="45"/>
                  </a:lnTo>
                  <a:lnTo>
                    <a:pt x="46" y="45"/>
                  </a:lnTo>
                  <a:lnTo>
                    <a:pt x="42" y="45"/>
                  </a:lnTo>
                  <a:lnTo>
                    <a:pt x="42" y="45"/>
                  </a:lnTo>
                  <a:lnTo>
                    <a:pt x="42" y="45"/>
                  </a:lnTo>
                  <a:lnTo>
                    <a:pt x="42" y="50"/>
                  </a:lnTo>
                  <a:lnTo>
                    <a:pt x="39" y="50"/>
                  </a:lnTo>
                  <a:lnTo>
                    <a:pt x="39" y="53"/>
                  </a:lnTo>
                  <a:lnTo>
                    <a:pt x="39" y="53"/>
                  </a:lnTo>
                  <a:lnTo>
                    <a:pt x="39" y="58"/>
                  </a:lnTo>
                  <a:lnTo>
                    <a:pt x="39" y="58"/>
                  </a:lnTo>
                  <a:lnTo>
                    <a:pt x="39" y="63"/>
                  </a:lnTo>
                  <a:lnTo>
                    <a:pt x="39" y="64"/>
                  </a:lnTo>
                  <a:lnTo>
                    <a:pt x="39" y="69"/>
                  </a:lnTo>
                  <a:lnTo>
                    <a:pt x="36" y="69"/>
                  </a:lnTo>
                  <a:lnTo>
                    <a:pt x="36" y="69"/>
                  </a:lnTo>
                  <a:lnTo>
                    <a:pt x="36" y="69"/>
                  </a:lnTo>
                  <a:lnTo>
                    <a:pt x="36" y="69"/>
                  </a:lnTo>
                  <a:lnTo>
                    <a:pt x="34" y="69"/>
                  </a:lnTo>
                  <a:lnTo>
                    <a:pt x="34" y="69"/>
                  </a:lnTo>
                  <a:lnTo>
                    <a:pt x="34" y="69"/>
                  </a:lnTo>
                  <a:lnTo>
                    <a:pt x="34" y="72"/>
                  </a:lnTo>
                  <a:lnTo>
                    <a:pt x="29" y="72"/>
                  </a:lnTo>
                  <a:lnTo>
                    <a:pt x="29" y="72"/>
                  </a:lnTo>
                  <a:lnTo>
                    <a:pt x="26" y="72"/>
                  </a:lnTo>
                  <a:lnTo>
                    <a:pt x="26" y="76"/>
                  </a:lnTo>
                  <a:lnTo>
                    <a:pt x="21" y="76"/>
                  </a:lnTo>
                  <a:lnTo>
                    <a:pt x="21" y="76"/>
                  </a:lnTo>
                  <a:lnTo>
                    <a:pt x="19" y="76"/>
                  </a:lnTo>
                  <a:lnTo>
                    <a:pt x="19" y="79"/>
                  </a:lnTo>
                  <a:lnTo>
                    <a:pt x="16" y="77"/>
                  </a:lnTo>
                  <a:lnTo>
                    <a:pt x="16" y="77"/>
                  </a:lnTo>
                  <a:lnTo>
                    <a:pt x="16" y="77"/>
                  </a:lnTo>
                  <a:lnTo>
                    <a:pt x="16" y="77"/>
                  </a:lnTo>
                  <a:lnTo>
                    <a:pt x="13" y="77"/>
                  </a:lnTo>
                  <a:lnTo>
                    <a:pt x="13" y="77"/>
                  </a:lnTo>
                  <a:lnTo>
                    <a:pt x="13" y="77"/>
                  </a:lnTo>
                  <a:lnTo>
                    <a:pt x="13" y="77"/>
                  </a:lnTo>
                  <a:lnTo>
                    <a:pt x="8" y="72"/>
                  </a:lnTo>
                  <a:lnTo>
                    <a:pt x="8" y="72"/>
                  </a:lnTo>
                  <a:lnTo>
                    <a:pt x="8" y="72"/>
                  </a:lnTo>
                  <a:lnTo>
                    <a:pt x="8" y="72"/>
                  </a:lnTo>
                  <a:lnTo>
                    <a:pt x="5" y="69"/>
                  </a:lnTo>
                  <a:lnTo>
                    <a:pt x="5" y="69"/>
                  </a:lnTo>
                  <a:lnTo>
                    <a:pt x="5" y="69"/>
                  </a:lnTo>
                  <a:lnTo>
                    <a:pt x="5" y="69"/>
                  </a:lnTo>
                  <a:lnTo>
                    <a:pt x="5" y="69"/>
                  </a:lnTo>
                  <a:lnTo>
                    <a:pt x="5" y="69"/>
                  </a:lnTo>
                  <a:lnTo>
                    <a:pt x="5" y="69"/>
                  </a:lnTo>
                  <a:lnTo>
                    <a:pt x="5" y="69"/>
                  </a:lnTo>
                  <a:lnTo>
                    <a:pt x="5" y="69"/>
                  </a:lnTo>
                  <a:lnTo>
                    <a:pt x="5" y="69"/>
                  </a:lnTo>
                  <a:lnTo>
                    <a:pt x="5" y="69"/>
                  </a:lnTo>
                  <a:lnTo>
                    <a:pt x="10" y="72"/>
                  </a:lnTo>
                  <a:lnTo>
                    <a:pt x="10" y="72"/>
                  </a:lnTo>
                  <a:lnTo>
                    <a:pt x="10" y="72"/>
                  </a:lnTo>
                  <a:lnTo>
                    <a:pt x="10" y="72"/>
                  </a:lnTo>
                  <a:lnTo>
                    <a:pt x="14" y="72"/>
                  </a:lnTo>
                  <a:lnTo>
                    <a:pt x="14" y="72"/>
                  </a:lnTo>
                  <a:lnTo>
                    <a:pt x="19" y="72"/>
                  </a:lnTo>
                  <a:lnTo>
                    <a:pt x="19" y="72"/>
                  </a:lnTo>
                  <a:lnTo>
                    <a:pt x="24" y="74"/>
                  </a:lnTo>
                  <a:lnTo>
                    <a:pt x="24" y="72"/>
                  </a:lnTo>
                  <a:lnTo>
                    <a:pt x="24" y="72"/>
                  </a:lnTo>
                  <a:lnTo>
                    <a:pt x="24" y="72"/>
                  </a:lnTo>
                  <a:lnTo>
                    <a:pt x="24" y="72"/>
                  </a:lnTo>
                  <a:lnTo>
                    <a:pt x="24" y="72"/>
                  </a:lnTo>
                  <a:lnTo>
                    <a:pt x="24" y="72"/>
                  </a:lnTo>
                  <a:lnTo>
                    <a:pt x="24" y="72"/>
                  </a:lnTo>
                  <a:lnTo>
                    <a:pt x="28" y="72"/>
                  </a:lnTo>
                  <a:lnTo>
                    <a:pt x="28" y="68"/>
                  </a:lnTo>
                  <a:lnTo>
                    <a:pt x="28" y="68"/>
                  </a:lnTo>
                  <a:lnTo>
                    <a:pt x="28" y="68"/>
                  </a:lnTo>
                  <a:lnTo>
                    <a:pt x="31" y="68"/>
                  </a:lnTo>
                  <a:lnTo>
                    <a:pt x="31" y="64"/>
                  </a:lnTo>
                  <a:lnTo>
                    <a:pt x="31" y="64"/>
                  </a:lnTo>
                  <a:lnTo>
                    <a:pt x="31" y="64"/>
                  </a:lnTo>
                  <a:lnTo>
                    <a:pt x="34" y="64"/>
                  </a:lnTo>
                  <a:lnTo>
                    <a:pt x="34" y="61"/>
                  </a:lnTo>
                  <a:lnTo>
                    <a:pt x="34" y="61"/>
                  </a:lnTo>
                  <a:lnTo>
                    <a:pt x="34" y="61"/>
                  </a:lnTo>
                  <a:lnTo>
                    <a:pt x="34" y="61"/>
                  </a:lnTo>
                  <a:lnTo>
                    <a:pt x="34" y="58"/>
                  </a:lnTo>
                  <a:lnTo>
                    <a:pt x="34" y="58"/>
                  </a:lnTo>
                  <a:lnTo>
                    <a:pt x="34" y="58"/>
                  </a:lnTo>
                  <a:lnTo>
                    <a:pt x="36" y="58"/>
                  </a:lnTo>
                  <a:lnTo>
                    <a:pt x="36" y="53"/>
                  </a:lnTo>
                  <a:lnTo>
                    <a:pt x="36" y="53"/>
                  </a:lnTo>
                  <a:lnTo>
                    <a:pt x="36" y="50"/>
                  </a:lnTo>
                  <a:lnTo>
                    <a:pt x="39" y="50"/>
                  </a:lnTo>
                  <a:lnTo>
                    <a:pt x="39" y="45"/>
                  </a:lnTo>
                  <a:lnTo>
                    <a:pt x="42" y="45"/>
                  </a:lnTo>
                  <a:lnTo>
                    <a:pt x="44" y="45"/>
                  </a:lnTo>
                  <a:lnTo>
                    <a:pt x="49" y="45"/>
                  </a:lnTo>
                  <a:lnTo>
                    <a:pt x="49" y="41"/>
                  </a:lnTo>
                  <a:lnTo>
                    <a:pt x="49" y="41"/>
                  </a:lnTo>
                  <a:lnTo>
                    <a:pt x="49" y="41"/>
                  </a:lnTo>
                  <a:lnTo>
                    <a:pt x="49" y="41"/>
                  </a:lnTo>
                  <a:lnTo>
                    <a:pt x="49" y="36"/>
                  </a:lnTo>
                  <a:lnTo>
                    <a:pt x="49" y="36"/>
                  </a:lnTo>
                  <a:lnTo>
                    <a:pt x="49" y="36"/>
                  </a:lnTo>
                  <a:lnTo>
                    <a:pt x="52" y="36"/>
                  </a:lnTo>
                  <a:lnTo>
                    <a:pt x="52" y="31"/>
                  </a:lnTo>
                  <a:lnTo>
                    <a:pt x="52" y="31"/>
                  </a:lnTo>
                  <a:lnTo>
                    <a:pt x="52" y="28"/>
                  </a:lnTo>
                  <a:lnTo>
                    <a:pt x="55" y="28"/>
                  </a:lnTo>
                  <a:lnTo>
                    <a:pt x="55" y="23"/>
                  </a:lnTo>
                  <a:lnTo>
                    <a:pt x="55" y="23"/>
                  </a:lnTo>
                  <a:lnTo>
                    <a:pt x="55" y="20"/>
                  </a:lnTo>
                  <a:lnTo>
                    <a:pt x="59" y="20"/>
                  </a:lnTo>
                  <a:lnTo>
                    <a:pt x="57" y="17"/>
                  </a:lnTo>
                  <a:lnTo>
                    <a:pt x="57" y="17"/>
                  </a:lnTo>
                  <a:lnTo>
                    <a:pt x="57" y="17"/>
                  </a:lnTo>
                  <a:lnTo>
                    <a:pt x="57" y="17"/>
                  </a:lnTo>
                  <a:lnTo>
                    <a:pt x="55" y="13"/>
                  </a:lnTo>
                  <a:lnTo>
                    <a:pt x="55" y="13"/>
                  </a:lnTo>
                  <a:lnTo>
                    <a:pt x="55" y="13"/>
                  </a:lnTo>
                  <a:lnTo>
                    <a:pt x="55" y="13"/>
                  </a:lnTo>
                  <a:lnTo>
                    <a:pt x="51" y="9"/>
                  </a:lnTo>
                  <a:lnTo>
                    <a:pt x="51" y="9"/>
                  </a:lnTo>
                  <a:lnTo>
                    <a:pt x="49" y="9"/>
                  </a:lnTo>
                  <a:lnTo>
                    <a:pt x="49" y="9"/>
                  </a:lnTo>
                  <a:lnTo>
                    <a:pt x="44" y="5"/>
                  </a:lnTo>
                  <a:lnTo>
                    <a:pt x="44" y="5"/>
                  </a:lnTo>
                  <a:lnTo>
                    <a:pt x="39" y="5"/>
                  </a:lnTo>
                  <a:lnTo>
                    <a:pt x="39" y="5"/>
                  </a:lnTo>
                  <a:lnTo>
                    <a:pt x="36" y="4"/>
                  </a:lnTo>
                  <a:lnTo>
                    <a:pt x="36" y="4"/>
                  </a:lnTo>
                  <a:lnTo>
                    <a:pt x="34" y="4"/>
                  </a:lnTo>
                  <a:lnTo>
                    <a:pt x="34" y="4"/>
                  </a:lnTo>
                  <a:lnTo>
                    <a:pt x="29" y="4"/>
                  </a:lnTo>
                  <a:lnTo>
                    <a:pt x="29" y="4"/>
                  </a:lnTo>
                  <a:lnTo>
                    <a:pt x="28" y="4"/>
                  </a:lnTo>
                  <a:lnTo>
                    <a:pt x="28" y="4"/>
                  </a:lnTo>
                  <a:lnTo>
                    <a:pt x="23" y="4"/>
                  </a:lnTo>
                  <a:lnTo>
                    <a:pt x="23" y="4"/>
                  </a:lnTo>
                  <a:lnTo>
                    <a:pt x="18" y="4"/>
                  </a:lnTo>
                  <a:lnTo>
                    <a:pt x="18" y="5"/>
                  </a:lnTo>
                  <a:lnTo>
                    <a:pt x="13" y="5"/>
                  </a:lnTo>
                  <a:lnTo>
                    <a:pt x="13" y="9"/>
                  </a:lnTo>
                  <a:lnTo>
                    <a:pt x="10" y="10"/>
                  </a:lnTo>
                  <a:lnTo>
                    <a:pt x="10" y="15"/>
                  </a:lnTo>
                  <a:lnTo>
                    <a:pt x="6" y="15"/>
                  </a:lnTo>
                  <a:lnTo>
                    <a:pt x="6" y="15"/>
                  </a:lnTo>
                  <a:lnTo>
                    <a:pt x="6" y="15"/>
                  </a:lnTo>
                  <a:lnTo>
                    <a:pt x="6" y="17"/>
                  </a:lnTo>
                  <a:lnTo>
                    <a:pt x="5" y="17"/>
                  </a:lnTo>
                  <a:lnTo>
                    <a:pt x="5" y="17"/>
                  </a:lnTo>
                  <a:lnTo>
                    <a:pt x="5" y="17"/>
                  </a:lnTo>
                  <a:lnTo>
                    <a:pt x="5" y="22"/>
                  </a:lnTo>
                  <a:lnTo>
                    <a:pt x="0" y="22"/>
                  </a:lnTo>
                  <a:lnTo>
                    <a:pt x="0" y="22"/>
                  </a:lnTo>
                  <a:lnTo>
                    <a:pt x="0" y="22"/>
                  </a:lnTo>
                  <a:lnTo>
                    <a:pt x="0" y="27"/>
                  </a:lnTo>
                  <a:lnTo>
                    <a:pt x="0" y="27"/>
                  </a:lnTo>
                  <a:lnTo>
                    <a:pt x="0" y="27"/>
                  </a:lnTo>
                  <a:lnTo>
                    <a:pt x="0" y="27"/>
                  </a:lnTo>
                  <a:lnTo>
                    <a:pt x="0" y="30"/>
                  </a:lnTo>
                  <a:lnTo>
                    <a:pt x="0" y="27"/>
                  </a:lnTo>
                  <a:lnTo>
                    <a:pt x="0" y="27"/>
                  </a:lnTo>
                  <a:lnTo>
                    <a:pt x="0" y="27"/>
                  </a:lnTo>
                  <a:lnTo>
                    <a:pt x="0" y="27"/>
                  </a:lnTo>
                  <a:lnTo>
                    <a:pt x="0" y="23"/>
                  </a:lnTo>
                  <a:lnTo>
                    <a:pt x="0" y="23"/>
                  </a:lnTo>
                  <a:lnTo>
                    <a:pt x="0" y="23"/>
                  </a:lnTo>
                  <a:lnTo>
                    <a:pt x="1" y="23"/>
                  </a:lnTo>
                  <a:lnTo>
                    <a:pt x="1" y="18"/>
                  </a:lnTo>
                  <a:lnTo>
                    <a:pt x="1" y="18"/>
                  </a:lnTo>
                  <a:lnTo>
                    <a:pt x="1" y="18"/>
                  </a:lnTo>
                  <a:lnTo>
                    <a:pt x="5" y="18"/>
                  </a:lnTo>
                  <a:lnTo>
                    <a:pt x="5" y="15"/>
                  </a:lnTo>
                  <a:lnTo>
                    <a:pt x="5" y="15"/>
                  </a:lnTo>
                  <a:lnTo>
                    <a:pt x="5" y="15"/>
                  </a:lnTo>
                  <a:lnTo>
                    <a:pt x="10" y="15"/>
                  </a:lnTo>
                  <a:lnTo>
                    <a:pt x="1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9" name="Freeform 199"/>
            <p:cNvSpPr>
              <a:spLocks/>
            </p:cNvSpPr>
            <p:nvPr/>
          </p:nvSpPr>
          <p:spPr bwMode="auto">
            <a:xfrm>
              <a:off x="5780088" y="3776663"/>
              <a:ext cx="47625" cy="55563"/>
            </a:xfrm>
            <a:custGeom>
              <a:avLst/>
              <a:gdLst/>
              <a:ahLst/>
              <a:cxnLst>
                <a:cxn ang="0">
                  <a:pos x="0" y="7"/>
                </a:cxn>
                <a:cxn ang="0">
                  <a:pos x="0" y="7"/>
                </a:cxn>
                <a:cxn ang="0">
                  <a:pos x="2" y="2"/>
                </a:cxn>
                <a:cxn ang="0">
                  <a:pos x="7" y="2"/>
                </a:cxn>
                <a:cxn ang="0">
                  <a:pos x="12" y="0"/>
                </a:cxn>
                <a:cxn ang="0">
                  <a:pos x="17" y="0"/>
                </a:cxn>
                <a:cxn ang="0">
                  <a:pos x="22" y="0"/>
                </a:cxn>
                <a:cxn ang="0">
                  <a:pos x="25" y="5"/>
                </a:cxn>
                <a:cxn ang="0">
                  <a:pos x="28" y="10"/>
                </a:cxn>
                <a:cxn ang="0">
                  <a:pos x="28" y="10"/>
                </a:cxn>
                <a:cxn ang="0">
                  <a:pos x="28" y="10"/>
                </a:cxn>
                <a:cxn ang="0">
                  <a:pos x="28" y="10"/>
                </a:cxn>
                <a:cxn ang="0">
                  <a:pos x="25" y="15"/>
                </a:cxn>
                <a:cxn ang="0">
                  <a:pos x="25" y="15"/>
                </a:cxn>
                <a:cxn ang="0">
                  <a:pos x="25" y="20"/>
                </a:cxn>
                <a:cxn ang="0">
                  <a:pos x="25" y="20"/>
                </a:cxn>
                <a:cxn ang="0">
                  <a:pos x="22" y="25"/>
                </a:cxn>
                <a:cxn ang="0">
                  <a:pos x="22" y="25"/>
                </a:cxn>
                <a:cxn ang="0">
                  <a:pos x="20" y="25"/>
                </a:cxn>
                <a:cxn ang="0">
                  <a:pos x="20" y="25"/>
                </a:cxn>
                <a:cxn ang="0">
                  <a:pos x="17" y="26"/>
                </a:cxn>
                <a:cxn ang="0">
                  <a:pos x="17" y="26"/>
                </a:cxn>
                <a:cxn ang="0">
                  <a:pos x="17" y="30"/>
                </a:cxn>
                <a:cxn ang="0">
                  <a:pos x="17" y="30"/>
                </a:cxn>
                <a:cxn ang="0">
                  <a:pos x="17" y="31"/>
                </a:cxn>
                <a:cxn ang="0">
                  <a:pos x="17" y="31"/>
                </a:cxn>
                <a:cxn ang="0">
                  <a:pos x="17" y="30"/>
                </a:cxn>
                <a:cxn ang="0">
                  <a:pos x="17" y="30"/>
                </a:cxn>
                <a:cxn ang="0">
                  <a:pos x="17" y="25"/>
                </a:cxn>
                <a:cxn ang="0">
                  <a:pos x="17" y="25"/>
                </a:cxn>
                <a:cxn ang="0">
                  <a:pos x="17" y="20"/>
                </a:cxn>
                <a:cxn ang="0">
                  <a:pos x="17" y="20"/>
                </a:cxn>
                <a:cxn ang="0">
                  <a:pos x="20" y="18"/>
                </a:cxn>
                <a:cxn ang="0">
                  <a:pos x="20" y="18"/>
                </a:cxn>
                <a:cxn ang="0">
                  <a:pos x="20" y="18"/>
                </a:cxn>
                <a:cxn ang="0">
                  <a:pos x="20" y="18"/>
                </a:cxn>
                <a:cxn ang="0">
                  <a:pos x="23" y="13"/>
                </a:cxn>
                <a:cxn ang="0">
                  <a:pos x="23" y="13"/>
                </a:cxn>
                <a:cxn ang="0">
                  <a:pos x="23" y="10"/>
                </a:cxn>
                <a:cxn ang="0">
                  <a:pos x="23" y="10"/>
                </a:cxn>
                <a:cxn ang="0">
                  <a:pos x="22" y="7"/>
                </a:cxn>
                <a:cxn ang="0">
                  <a:pos x="22" y="7"/>
                </a:cxn>
                <a:cxn ang="0">
                  <a:pos x="20" y="5"/>
                </a:cxn>
                <a:cxn ang="0">
                  <a:pos x="20" y="5"/>
                </a:cxn>
                <a:cxn ang="0">
                  <a:pos x="15" y="5"/>
                </a:cxn>
                <a:cxn ang="0">
                  <a:pos x="12" y="5"/>
                </a:cxn>
                <a:cxn ang="0">
                  <a:pos x="7" y="5"/>
                </a:cxn>
                <a:cxn ang="0">
                  <a:pos x="5" y="5"/>
                </a:cxn>
                <a:cxn ang="0">
                  <a:pos x="4" y="10"/>
                </a:cxn>
                <a:cxn ang="0">
                  <a:pos x="4" y="10"/>
                </a:cxn>
                <a:cxn ang="0">
                  <a:pos x="4" y="10"/>
                </a:cxn>
                <a:cxn ang="0">
                  <a:pos x="4" y="10"/>
                </a:cxn>
                <a:cxn ang="0">
                  <a:pos x="0" y="10"/>
                </a:cxn>
                <a:cxn ang="0">
                  <a:pos x="0" y="10"/>
                </a:cxn>
                <a:cxn ang="0">
                  <a:pos x="0" y="10"/>
                </a:cxn>
                <a:cxn ang="0">
                  <a:pos x="0" y="10"/>
                </a:cxn>
                <a:cxn ang="0">
                  <a:pos x="0" y="10"/>
                </a:cxn>
              </a:cxnLst>
              <a:rect l="0" t="0" r="r" b="b"/>
              <a:pathLst>
                <a:path w="30" h="35">
                  <a:moveTo>
                    <a:pt x="0" y="10"/>
                  </a:moveTo>
                  <a:lnTo>
                    <a:pt x="0" y="7"/>
                  </a:lnTo>
                  <a:lnTo>
                    <a:pt x="0" y="7"/>
                  </a:lnTo>
                  <a:lnTo>
                    <a:pt x="0" y="7"/>
                  </a:lnTo>
                  <a:lnTo>
                    <a:pt x="2" y="7"/>
                  </a:lnTo>
                  <a:lnTo>
                    <a:pt x="2" y="2"/>
                  </a:lnTo>
                  <a:lnTo>
                    <a:pt x="7" y="2"/>
                  </a:lnTo>
                  <a:lnTo>
                    <a:pt x="7" y="2"/>
                  </a:lnTo>
                  <a:lnTo>
                    <a:pt x="12" y="2"/>
                  </a:lnTo>
                  <a:lnTo>
                    <a:pt x="12" y="0"/>
                  </a:lnTo>
                  <a:lnTo>
                    <a:pt x="17" y="0"/>
                  </a:lnTo>
                  <a:lnTo>
                    <a:pt x="17" y="0"/>
                  </a:lnTo>
                  <a:lnTo>
                    <a:pt x="22" y="0"/>
                  </a:lnTo>
                  <a:lnTo>
                    <a:pt x="22" y="0"/>
                  </a:lnTo>
                  <a:lnTo>
                    <a:pt x="25" y="3"/>
                  </a:lnTo>
                  <a:lnTo>
                    <a:pt x="25" y="5"/>
                  </a:lnTo>
                  <a:lnTo>
                    <a:pt x="30" y="10"/>
                  </a:lnTo>
                  <a:lnTo>
                    <a:pt x="28" y="10"/>
                  </a:lnTo>
                  <a:lnTo>
                    <a:pt x="28" y="10"/>
                  </a:lnTo>
                  <a:lnTo>
                    <a:pt x="28" y="10"/>
                  </a:lnTo>
                  <a:lnTo>
                    <a:pt x="28" y="10"/>
                  </a:lnTo>
                  <a:lnTo>
                    <a:pt x="28" y="10"/>
                  </a:lnTo>
                  <a:lnTo>
                    <a:pt x="28" y="10"/>
                  </a:lnTo>
                  <a:lnTo>
                    <a:pt x="28" y="10"/>
                  </a:lnTo>
                  <a:lnTo>
                    <a:pt x="28" y="15"/>
                  </a:lnTo>
                  <a:lnTo>
                    <a:pt x="25" y="15"/>
                  </a:lnTo>
                  <a:lnTo>
                    <a:pt x="25" y="15"/>
                  </a:lnTo>
                  <a:lnTo>
                    <a:pt x="25" y="15"/>
                  </a:lnTo>
                  <a:lnTo>
                    <a:pt x="25" y="20"/>
                  </a:lnTo>
                  <a:lnTo>
                    <a:pt x="25" y="20"/>
                  </a:lnTo>
                  <a:lnTo>
                    <a:pt x="25" y="20"/>
                  </a:lnTo>
                  <a:lnTo>
                    <a:pt x="25" y="20"/>
                  </a:lnTo>
                  <a:lnTo>
                    <a:pt x="25" y="25"/>
                  </a:lnTo>
                  <a:lnTo>
                    <a:pt x="22" y="25"/>
                  </a:lnTo>
                  <a:lnTo>
                    <a:pt x="22" y="25"/>
                  </a:lnTo>
                  <a:lnTo>
                    <a:pt x="22" y="25"/>
                  </a:lnTo>
                  <a:lnTo>
                    <a:pt x="22" y="25"/>
                  </a:lnTo>
                  <a:lnTo>
                    <a:pt x="20" y="25"/>
                  </a:lnTo>
                  <a:lnTo>
                    <a:pt x="20" y="25"/>
                  </a:lnTo>
                  <a:lnTo>
                    <a:pt x="20" y="25"/>
                  </a:lnTo>
                  <a:lnTo>
                    <a:pt x="20" y="26"/>
                  </a:lnTo>
                  <a:lnTo>
                    <a:pt x="17" y="26"/>
                  </a:lnTo>
                  <a:lnTo>
                    <a:pt x="17" y="26"/>
                  </a:lnTo>
                  <a:lnTo>
                    <a:pt x="17" y="26"/>
                  </a:lnTo>
                  <a:lnTo>
                    <a:pt x="17" y="30"/>
                  </a:lnTo>
                  <a:lnTo>
                    <a:pt x="17" y="30"/>
                  </a:lnTo>
                  <a:lnTo>
                    <a:pt x="17" y="30"/>
                  </a:lnTo>
                  <a:lnTo>
                    <a:pt x="17" y="30"/>
                  </a:lnTo>
                  <a:lnTo>
                    <a:pt x="20" y="35"/>
                  </a:lnTo>
                  <a:lnTo>
                    <a:pt x="17" y="31"/>
                  </a:lnTo>
                  <a:lnTo>
                    <a:pt x="17" y="31"/>
                  </a:lnTo>
                  <a:lnTo>
                    <a:pt x="17" y="31"/>
                  </a:lnTo>
                  <a:lnTo>
                    <a:pt x="17" y="31"/>
                  </a:lnTo>
                  <a:lnTo>
                    <a:pt x="17" y="30"/>
                  </a:lnTo>
                  <a:lnTo>
                    <a:pt x="17" y="30"/>
                  </a:lnTo>
                  <a:lnTo>
                    <a:pt x="17" y="30"/>
                  </a:lnTo>
                  <a:lnTo>
                    <a:pt x="17" y="30"/>
                  </a:lnTo>
                  <a:lnTo>
                    <a:pt x="17" y="25"/>
                  </a:lnTo>
                  <a:lnTo>
                    <a:pt x="17" y="25"/>
                  </a:lnTo>
                  <a:lnTo>
                    <a:pt x="17" y="25"/>
                  </a:lnTo>
                  <a:lnTo>
                    <a:pt x="17" y="25"/>
                  </a:lnTo>
                  <a:lnTo>
                    <a:pt x="17" y="20"/>
                  </a:lnTo>
                  <a:lnTo>
                    <a:pt x="17" y="20"/>
                  </a:lnTo>
                  <a:lnTo>
                    <a:pt x="17" y="20"/>
                  </a:lnTo>
                  <a:lnTo>
                    <a:pt x="20" y="20"/>
                  </a:lnTo>
                  <a:lnTo>
                    <a:pt x="20" y="18"/>
                  </a:lnTo>
                  <a:lnTo>
                    <a:pt x="20" y="18"/>
                  </a:lnTo>
                  <a:lnTo>
                    <a:pt x="20" y="18"/>
                  </a:lnTo>
                  <a:lnTo>
                    <a:pt x="20" y="18"/>
                  </a:lnTo>
                  <a:lnTo>
                    <a:pt x="20" y="18"/>
                  </a:lnTo>
                  <a:lnTo>
                    <a:pt x="20" y="18"/>
                  </a:lnTo>
                  <a:lnTo>
                    <a:pt x="20" y="18"/>
                  </a:lnTo>
                  <a:lnTo>
                    <a:pt x="23" y="18"/>
                  </a:lnTo>
                  <a:lnTo>
                    <a:pt x="23" y="13"/>
                  </a:lnTo>
                  <a:lnTo>
                    <a:pt x="23" y="13"/>
                  </a:lnTo>
                  <a:lnTo>
                    <a:pt x="23" y="13"/>
                  </a:lnTo>
                  <a:lnTo>
                    <a:pt x="23" y="13"/>
                  </a:lnTo>
                  <a:lnTo>
                    <a:pt x="23" y="10"/>
                  </a:lnTo>
                  <a:lnTo>
                    <a:pt x="23" y="10"/>
                  </a:lnTo>
                  <a:lnTo>
                    <a:pt x="23" y="10"/>
                  </a:lnTo>
                  <a:lnTo>
                    <a:pt x="25" y="10"/>
                  </a:lnTo>
                  <a:lnTo>
                    <a:pt x="22" y="7"/>
                  </a:lnTo>
                  <a:lnTo>
                    <a:pt x="22" y="7"/>
                  </a:lnTo>
                  <a:lnTo>
                    <a:pt x="22" y="7"/>
                  </a:lnTo>
                  <a:lnTo>
                    <a:pt x="22" y="7"/>
                  </a:lnTo>
                  <a:lnTo>
                    <a:pt x="20" y="5"/>
                  </a:lnTo>
                  <a:lnTo>
                    <a:pt x="20" y="5"/>
                  </a:lnTo>
                  <a:lnTo>
                    <a:pt x="20" y="5"/>
                  </a:lnTo>
                  <a:lnTo>
                    <a:pt x="20" y="5"/>
                  </a:lnTo>
                  <a:lnTo>
                    <a:pt x="15" y="5"/>
                  </a:lnTo>
                  <a:lnTo>
                    <a:pt x="15" y="5"/>
                  </a:lnTo>
                  <a:lnTo>
                    <a:pt x="12" y="5"/>
                  </a:lnTo>
                  <a:lnTo>
                    <a:pt x="12" y="5"/>
                  </a:lnTo>
                  <a:lnTo>
                    <a:pt x="7" y="5"/>
                  </a:lnTo>
                  <a:lnTo>
                    <a:pt x="7" y="5"/>
                  </a:lnTo>
                  <a:lnTo>
                    <a:pt x="5" y="5"/>
                  </a:lnTo>
                  <a:lnTo>
                    <a:pt x="5" y="10"/>
                  </a:lnTo>
                  <a:lnTo>
                    <a:pt x="4" y="10"/>
                  </a:lnTo>
                  <a:lnTo>
                    <a:pt x="4" y="10"/>
                  </a:lnTo>
                  <a:lnTo>
                    <a:pt x="4" y="10"/>
                  </a:lnTo>
                  <a:lnTo>
                    <a:pt x="4" y="10"/>
                  </a:lnTo>
                  <a:lnTo>
                    <a:pt x="4" y="10"/>
                  </a:lnTo>
                  <a:lnTo>
                    <a:pt x="4" y="10"/>
                  </a:lnTo>
                  <a:lnTo>
                    <a:pt x="4" y="10"/>
                  </a:lnTo>
                  <a:lnTo>
                    <a:pt x="4" y="10"/>
                  </a:lnTo>
                  <a:lnTo>
                    <a:pt x="0" y="10"/>
                  </a:lnTo>
                  <a:lnTo>
                    <a:pt x="0" y="10"/>
                  </a:lnTo>
                  <a:lnTo>
                    <a:pt x="0" y="10"/>
                  </a:lnTo>
                  <a:lnTo>
                    <a:pt x="0" y="10"/>
                  </a:lnTo>
                  <a:lnTo>
                    <a:pt x="0" y="10"/>
                  </a:lnTo>
                  <a:lnTo>
                    <a:pt x="0" y="10"/>
                  </a:lnTo>
                  <a:lnTo>
                    <a:pt x="0" y="10"/>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0" name="Freeform 200"/>
            <p:cNvSpPr>
              <a:spLocks/>
            </p:cNvSpPr>
            <p:nvPr/>
          </p:nvSpPr>
          <p:spPr bwMode="auto">
            <a:xfrm>
              <a:off x="5773738" y="3805238"/>
              <a:ext cx="22225" cy="26988"/>
            </a:xfrm>
            <a:custGeom>
              <a:avLst/>
              <a:gdLst/>
              <a:ahLst/>
              <a:cxnLst>
                <a:cxn ang="0">
                  <a:pos x="0" y="0"/>
                </a:cxn>
                <a:cxn ang="0">
                  <a:pos x="0" y="0"/>
                </a:cxn>
                <a:cxn ang="0">
                  <a:pos x="1" y="0"/>
                </a:cxn>
                <a:cxn ang="0">
                  <a:pos x="1" y="0"/>
                </a:cxn>
                <a:cxn ang="0">
                  <a:pos x="6" y="0"/>
                </a:cxn>
                <a:cxn ang="0">
                  <a:pos x="6" y="0"/>
                </a:cxn>
                <a:cxn ang="0">
                  <a:pos x="11" y="2"/>
                </a:cxn>
                <a:cxn ang="0">
                  <a:pos x="11" y="7"/>
                </a:cxn>
                <a:cxn ang="0">
                  <a:pos x="13" y="12"/>
                </a:cxn>
                <a:cxn ang="0">
                  <a:pos x="13" y="12"/>
                </a:cxn>
                <a:cxn ang="0">
                  <a:pos x="11" y="12"/>
                </a:cxn>
                <a:cxn ang="0">
                  <a:pos x="11" y="12"/>
                </a:cxn>
                <a:cxn ang="0">
                  <a:pos x="6" y="15"/>
                </a:cxn>
                <a:cxn ang="0">
                  <a:pos x="6" y="15"/>
                </a:cxn>
                <a:cxn ang="0">
                  <a:pos x="1" y="15"/>
                </a:cxn>
                <a:cxn ang="0">
                  <a:pos x="0" y="15"/>
                </a:cxn>
                <a:cxn ang="0">
                  <a:pos x="0" y="15"/>
                </a:cxn>
                <a:cxn ang="0">
                  <a:pos x="0" y="15"/>
                </a:cxn>
                <a:cxn ang="0">
                  <a:pos x="0" y="15"/>
                </a:cxn>
                <a:cxn ang="0">
                  <a:pos x="0" y="15"/>
                </a:cxn>
                <a:cxn ang="0">
                  <a:pos x="3" y="12"/>
                </a:cxn>
                <a:cxn ang="0">
                  <a:pos x="3" y="12"/>
                </a:cxn>
                <a:cxn ang="0">
                  <a:pos x="6" y="12"/>
                </a:cxn>
                <a:cxn ang="0">
                  <a:pos x="6" y="12"/>
                </a:cxn>
                <a:cxn ang="0">
                  <a:pos x="8" y="8"/>
                </a:cxn>
                <a:cxn ang="0">
                  <a:pos x="8" y="8"/>
                </a:cxn>
                <a:cxn ang="0">
                  <a:pos x="8" y="5"/>
                </a:cxn>
                <a:cxn ang="0">
                  <a:pos x="8" y="5"/>
                </a:cxn>
                <a:cxn ang="0">
                  <a:pos x="4" y="2"/>
                </a:cxn>
                <a:cxn ang="0">
                  <a:pos x="4" y="2"/>
                </a:cxn>
                <a:cxn ang="0">
                  <a:pos x="1" y="2"/>
                </a:cxn>
                <a:cxn ang="0">
                  <a:pos x="0" y="2"/>
                </a:cxn>
                <a:cxn ang="0">
                  <a:pos x="0" y="2"/>
                </a:cxn>
              </a:cxnLst>
              <a:rect l="0" t="0" r="r" b="b"/>
              <a:pathLst>
                <a:path w="14" h="17">
                  <a:moveTo>
                    <a:pt x="0" y="2"/>
                  </a:moveTo>
                  <a:lnTo>
                    <a:pt x="0" y="0"/>
                  </a:lnTo>
                  <a:lnTo>
                    <a:pt x="0" y="0"/>
                  </a:lnTo>
                  <a:lnTo>
                    <a:pt x="0" y="0"/>
                  </a:lnTo>
                  <a:lnTo>
                    <a:pt x="1" y="0"/>
                  </a:lnTo>
                  <a:lnTo>
                    <a:pt x="1" y="0"/>
                  </a:lnTo>
                  <a:lnTo>
                    <a:pt x="1" y="0"/>
                  </a:lnTo>
                  <a:lnTo>
                    <a:pt x="1" y="0"/>
                  </a:lnTo>
                  <a:lnTo>
                    <a:pt x="6" y="0"/>
                  </a:lnTo>
                  <a:lnTo>
                    <a:pt x="6" y="0"/>
                  </a:lnTo>
                  <a:lnTo>
                    <a:pt x="6" y="0"/>
                  </a:lnTo>
                  <a:lnTo>
                    <a:pt x="6" y="0"/>
                  </a:lnTo>
                  <a:lnTo>
                    <a:pt x="11" y="2"/>
                  </a:lnTo>
                  <a:lnTo>
                    <a:pt x="11" y="2"/>
                  </a:lnTo>
                  <a:lnTo>
                    <a:pt x="11" y="5"/>
                  </a:lnTo>
                  <a:lnTo>
                    <a:pt x="11" y="7"/>
                  </a:lnTo>
                  <a:lnTo>
                    <a:pt x="14" y="12"/>
                  </a:lnTo>
                  <a:lnTo>
                    <a:pt x="13" y="12"/>
                  </a:lnTo>
                  <a:lnTo>
                    <a:pt x="13" y="12"/>
                  </a:lnTo>
                  <a:lnTo>
                    <a:pt x="13" y="12"/>
                  </a:lnTo>
                  <a:lnTo>
                    <a:pt x="13" y="12"/>
                  </a:lnTo>
                  <a:lnTo>
                    <a:pt x="11" y="12"/>
                  </a:lnTo>
                  <a:lnTo>
                    <a:pt x="11" y="12"/>
                  </a:lnTo>
                  <a:lnTo>
                    <a:pt x="11" y="12"/>
                  </a:lnTo>
                  <a:lnTo>
                    <a:pt x="11" y="15"/>
                  </a:lnTo>
                  <a:lnTo>
                    <a:pt x="6" y="15"/>
                  </a:lnTo>
                  <a:lnTo>
                    <a:pt x="6" y="15"/>
                  </a:lnTo>
                  <a:lnTo>
                    <a:pt x="6" y="15"/>
                  </a:lnTo>
                  <a:lnTo>
                    <a:pt x="6" y="15"/>
                  </a:lnTo>
                  <a:lnTo>
                    <a:pt x="1" y="15"/>
                  </a:lnTo>
                  <a:lnTo>
                    <a:pt x="1" y="15"/>
                  </a:lnTo>
                  <a:lnTo>
                    <a:pt x="0" y="15"/>
                  </a:lnTo>
                  <a:lnTo>
                    <a:pt x="0" y="17"/>
                  </a:lnTo>
                  <a:lnTo>
                    <a:pt x="0" y="15"/>
                  </a:lnTo>
                  <a:lnTo>
                    <a:pt x="0" y="15"/>
                  </a:lnTo>
                  <a:lnTo>
                    <a:pt x="0" y="15"/>
                  </a:lnTo>
                  <a:lnTo>
                    <a:pt x="0" y="15"/>
                  </a:lnTo>
                  <a:lnTo>
                    <a:pt x="0" y="15"/>
                  </a:lnTo>
                  <a:lnTo>
                    <a:pt x="0" y="15"/>
                  </a:lnTo>
                  <a:lnTo>
                    <a:pt x="0" y="15"/>
                  </a:lnTo>
                  <a:lnTo>
                    <a:pt x="3" y="15"/>
                  </a:lnTo>
                  <a:lnTo>
                    <a:pt x="3" y="12"/>
                  </a:lnTo>
                  <a:lnTo>
                    <a:pt x="3" y="12"/>
                  </a:lnTo>
                  <a:lnTo>
                    <a:pt x="3" y="12"/>
                  </a:lnTo>
                  <a:lnTo>
                    <a:pt x="6" y="12"/>
                  </a:lnTo>
                  <a:lnTo>
                    <a:pt x="6" y="12"/>
                  </a:lnTo>
                  <a:lnTo>
                    <a:pt x="6" y="12"/>
                  </a:lnTo>
                  <a:lnTo>
                    <a:pt x="6" y="12"/>
                  </a:lnTo>
                  <a:lnTo>
                    <a:pt x="9" y="12"/>
                  </a:lnTo>
                  <a:lnTo>
                    <a:pt x="8" y="8"/>
                  </a:lnTo>
                  <a:lnTo>
                    <a:pt x="8" y="8"/>
                  </a:lnTo>
                  <a:lnTo>
                    <a:pt x="8" y="8"/>
                  </a:lnTo>
                  <a:lnTo>
                    <a:pt x="8" y="8"/>
                  </a:lnTo>
                  <a:lnTo>
                    <a:pt x="8" y="5"/>
                  </a:lnTo>
                  <a:lnTo>
                    <a:pt x="8" y="5"/>
                  </a:lnTo>
                  <a:lnTo>
                    <a:pt x="8" y="5"/>
                  </a:lnTo>
                  <a:lnTo>
                    <a:pt x="8" y="5"/>
                  </a:lnTo>
                  <a:lnTo>
                    <a:pt x="4" y="2"/>
                  </a:lnTo>
                  <a:lnTo>
                    <a:pt x="4" y="2"/>
                  </a:lnTo>
                  <a:lnTo>
                    <a:pt x="4" y="2"/>
                  </a:lnTo>
                  <a:lnTo>
                    <a:pt x="4" y="2"/>
                  </a:lnTo>
                  <a:lnTo>
                    <a:pt x="1" y="2"/>
                  </a:lnTo>
                  <a:lnTo>
                    <a:pt x="1" y="2"/>
                  </a:lnTo>
                  <a:lnTo>
                    <a:pt x="0" y="2"/>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1" name="Freeform 201"/>
            <p:cNvSpPr>
              <a:spLocks/>
            </p:cNvSpPr>
            <p:nvPr/>
          </p:nvSpPr>
          <p:spPr bwMode="auto">
            <a:xfrm>
              <a:off x="5210175" y="3703638"/>
              <a:ext cx="166688" cy="198438"/>
            </a:xfrm>
            <a:custGeom>
              <a:avLst/>
              <a:gdLst/>
              <a:ahLst/>
              <a:cxnLst>
                <a:cxn ang="0">
                  <a:pos x="56" y="122"/>
                </a:cxn>
                <a:cxn ang="0">
                  <a:pos x="66" y="118"/>
                </a:cxn>
                <a:cxn ang="0">
                  <a:pos x="74" y="113"/>
                </a:cxn>
                <a:cxn ang="0">
                  <a:pos x="84" y="105"/>
                </a:cxn>
                <a:cxn ang="0">
                  <a:pos x="89" y="100"/>
                </a:cxn>
                <a:cxn ang="0">
                  <a:pos x="96" y="90"/>
                </a:cxn>
                <a:cxn ang="0">
                  <a:pos x="100" y="81"/>
                </a:cxn>
                <a:cxn ang="0">
                  <a:pos x="102" y="71"/>
                </a:cxn>
                <a:cxn ang="0">
                  <a:pos x="102" y="56"/>
                </a:cxn>
                <a:cxn ang="0">
                  <a:pos x="100" y="44"/>
                </a:cxn>
                <a:cxn ang="0">
                  <a:pos x="96" y="33"/>
                </a:cxn>
                <a:cxn ang="0">
                  <a:pos x="89" y="23"/>
                </a:cxn>
                <a:cxn ang="0">
                  <a:pos x="84" y="13"/>
                </a:cxn>
                <a:cxn ang="0">
                  <a:pos x="74" y="3"/>
                </a:cxn>
                <a:cxn ang="0">
                  <a:pos x="66" y="0"/>
                </a:cxn>
                <a:cxn ang="0">
                  <a:pos x="56" y="0"/>
                </a:cxn>
                <a:cxn ang="0">
                  <a:pos x="46" y="0"/>
                </a:cxn>
                <a:cxn ang="0">
                  <a:pos x="36" y="0"/>
                </a:cxn>
                <a:cxn ang="0">
                  <a:pos x="27" y="3"/>
                </a:cxn>
                <a:cxn ang="0">
                  <a:pos x="17" y="13"/>
                </a:cxn>
                <a:cxn ang="0">
                  <a:pos x="10" y="23"/>
                </a:cxn>
                <a:cxn ang="0">
                  <a:pos x="2" y="33"/>
                </a:cxn>
                <a:cxn ang="0">
                  <a:pos x="0" y="44"/>
                </a:cxn>
                <a:cxn ang="0">
                  <a:pos x="0" y="56"/>
                </a:cxn>
                <a:cxn ang="0">
                  <a:pos x="0" y="71"/>
                </a:cxn>
                <a:cxn ang="0">
                  <a:pos x="0" y="81"/>
                </a:cxn>
                <a:cxn ang="0">
                  <a:pos x="2" y="90"/>
                </a:cxn>
                <a:cxn ang="0">
                  <a:pos x="10" y="100"/>
                </a:cxn>
                <a:cxn ang="0">
                  <a:pos x="17" y="105"/>
                </a:cxn>
                <a:cxn ang="0">
                  <a:pos x="27" y="113"/>
                </a:cxn>
                <a:cxn ang="0">
                  <a:pos x="36" y="118"/>
                </a:cxn>
                <a:cxn ang="0">
                  <a:pos x="46" y="122"/>
                </a:cxn>
                <a:cxn ang="0">
                  <a:pos x="51" y="125"/>
                </a:cxn>
              </a:cxnLst>
              <a:rect l="0" t="0" r="r" b="b"/>
              <a:pathLst>
                <a:path w="105" h="125">
                  <a:moveTo>
                    <a:pt x="51" y="125"/>
                  </a:moveTo>
                  <a:lnTo>
                    <a:pt x="56" y="122"/>
                  </a:lnTo>
                  <a:lnTo>
                    <a:pt x="61" y="122"/>
                  </a:lnTo>
                  <a:lnTo>
                    <a:pt x="66" y="118"/>
                  </a:lnTo>
                  <a:lnTo>
                    <a:pt x="71" y="118"/>
                  </a:lnTo>
                  <a:lnTo>
                    <a:pt x="74" y="113"/>
                  </a:lnTo>
                  <a:lnTo>
                    <a:pt x="79" y="110"/>
                  </a:lnTo>
                  <a:lnTo>
                    <a:pt x="84" y="105"/>
                  </a:lnTo>
                  <a:lnTo>
                    <a:pt x="89" y="105"/>
                  </a:lnTo>
                  <a:lnTo>
                    <a:pt x="89" y="100"/>
                  </a:lnTo>
                  <a:lnTo>
                    <a:pt x="94" y="95"/>
                  </a:lnTo>
                  <a:lnTo>
                    <a:pt x="96" y="90"/>
                  </a:lnTo>
                  <a:lnTo>
                    <a:pt x="100" y="85"/>
                  </a:lnTo>
                  <a:lnTo>
                    <a:pt x="100" y="81"/>
                  </a:lnTo>
                  <a:lnTo>
                    <a:pt x="102" y="76"/>
                  </a:lnTo>
                  <a:lnTo>
                    <a:pt x="102" y="71"/>
                  </a:lnTo>
                  <a:lnTo>
                    <a:pt x="105" y="66"/>
                  </a:lnTo>
                  <a:lnTo>
                    <a:pt x="102" y="56"/>
                  </a:lnTo>
                  <a:lnTo>
                    <a:pt x="102" y="51"/>
                  </a:lnTo>
                  <a:lnTo>
                    <a:pt x="100" y="44"/>
                  </a:lnTo>
                  <a:lnTo>
                    <a:pt x="100" y="40"/>
                  </a:lnTo>
                  <a:lnTo>
                    <a:pt x="96" y="33"/>
                  </a:lnTo>
                  <a:lnTo>
                    <a:pt x="94" y="28"/>
                  </a:lnTo>
                  <a:lnTo>
                    <a:pt x="89" y="23"/>
                  </a:lnTo>
                  <a:lnTo>
                    <a:pt x="89" y="18"/>
                  </a:lnTo>
                  <a:lnTo>
                    <a:pt x="84" y="13"/>
                  </a:lnTo>
                  <a:lnTo>
                    <a:pt x="79" y="8"/>
                  </a:lnTo>
                  <a:lnTo>
                    <a:pt x="74" y="3"/>
                  </a:lnTo>
                  <a:lnTo>
                    <a:pt x="71" y="3"/>
                  </a:lnTo>
                  <a:lnTo>
                    <a:pt x="66" y="0"/>
                  </a:lnTo>
                  <a:lnTo>
                    <a:pt x="61" y="0"/>
                  </a:lnTo>
                  <a:lnTo>
                    <a:pt x="56" y="0"/>
                  </a:lnTo>
                  <a:lnTo>
                    <a:pt x="51" y="0"/>
                  </a:lnTo>
                  <a:lnTo>
                    <a:pt x="46" y="0"/>
                  </a:lnTo>
                  <a:lnTo>
                    <a:pt x="41" y="0"/>
                  </a:lnTo>
                  <a:lnTo>
                    <a:pt x="36" y="0"/>
                  </a:lnTo>
                  <a:lnTo>
                    <a:pt x="32" y="3"/>
                  </a:lnTo>
                  <a:lnTo>
                    <a:pt x="27" y="3"/>
                  </a:lnTo>
                  <a:lnTo>
                    <a:pt x="22" y="8"/>
                  </a:lnTo>
                  <a:lnTo>
                    <a:pt x="17" y="13"/>
                  </a:lnTo>
                  <a:lnTo>
                    <a:pt x="15" y="18"/>
                  </a:lnTo>
                  <a:lnTo>
                    <a:pt x="10" y="23"/>
                  </a:lnTo>
                  <a:lnTo>
                    <a:pt x="7" y="28"/>
                  </a:lnTo>
                  <a:lnTo>
                    <a:pt x="2" y="33"/>
                  </a:lnTo>
                  <a:lnTo>
                    <a:pt x="2" y="40"/>
                  </a:lnTo>
                  <a:lnTo>
                    <a:pt x="0" y="44"/>
                  </a:lnTo>
                  <a:lnTo>
                    <a:pt x="0" y="51"/>
                  </a:lnTo>
                  <a:lnTo>
                    <a:pt x="0" y="56"/>
                  </a:lnTo>
                  <a:lnTo>
                    <a:pt x="0" y="66"/>
                  </a:lnTo>
                  <a:lnTo>
                    <a:pt x="0" y="71"/>
                  </a:lnTo>
                  <a:lnTo>
                    <a:pt x="0" y="76"/>
                  </a:lnTo>
                  <a:lnTo>
                    <a:pt x="0" y="81"/>
                  </a:lnTo>
                  <a:lnTo>
                    <a:pt x="2" y="85"/>
                  </a:lnTo>
                  <a:lnTo>
                    <a:pt x="2" y="90"/>
                  </a:lnTo>
                  <a:lnTo>
                    <a:pt x="7" y="95"/>
                  </a:lnTo>
                  <a:lnTo>
                    <a:pt x="10" y="100"/>
                  </a:lnTo>
                  <a:lnTo>
                    <a:pt x="15" y="105"/>
                  </a:lnTo>
                  <a:lnTo>
                    <a:pt x="17" y="105"/>
                  </a:lnTo>
                  <a:lnTo>
                    <a:pt x="22" y="110"/>
                  </a:lnTo>
                  <a:lnTo>
                    <a:pt x="27" y="113"/>
                  </a:lnTo>
                  <a:lnTo>
                    <a:pt x="32" y="118"/>
                  </a:lnTo>
                  <a:lnTo>
                    <a:pt x="36" y="118"/>
                  </a:lnTo>
                  <a:lnTo>
                    <a:pt x="41" y="122"/>
                  </a:lnTo>
                  <a:lnTo>
                    <a:pt x="46" y="122"/>
                  </a:lnTo>
                  <a:lnTo>
                    <a:pt x="51" y="125"/>
                  </a:lnTo>
                  <a:lnTo>
                    <a:pt x="51" y="1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2" name="Freeform 202"/>
            <p:cNvSpPr>
              <a:spLocks/>
            </p:cNvSpPr>
            <p:nvPr/>
          </p:nvSpPr>
          <p:spPr bwMode="auto">
            <a:xfrm>
              <a:off x="5210175" y="3703638"/>
              <a:ext cx="166688" cy="198438"/>
            </a:xfrm>
            <a:custGeom>
              <a:avLst/>
              <a:gdLst/>
              <a:ahLst/>
              <a:cxnLst>
                <a:cxn ang="0">
                  <a:pos x="56" y="122"/>
                </a:cxn>
                <a:cxn ang="0">
                  <a:pos x="66" y="118"/>
                </a:cxn>
                <a:cxn ang="0">
                  <a:pos x="74" y="113"/>
                </a:cxn>
                <a:cxn ang="0">
                  <a:pos x="84" y="105"/>
                </a:cxn>
                <a:cxn ang="0">
                  <a:pos x="89" y="100"/>
                </a:cxn>
                <a:cxn ang="0">
                  <a:pos x="96" y="90"/>
                </a:cxn>
                <a:cxn ang="0">
                  <a:pos x="100" y="81"/>
                </a:cxn>
                <a:cxn ang="0">
                  <a:pos x="102" y="71"/>
                </a:cxn>
                <a:cxn ang="0">
                  <a:pos x="102" y="56"/>
                </a:cxn>
                <a:cxn ang="0">
                  <a:pos x="100" y="44"/>
                </a:cxn>
                <a:cxn ang="0">
                  <a:pos x="96" y="33"/>
                </a:cxn>
                <a:cxn ang="0">
                  <a:pos x="89" y="23"/>
                </a:cxn>
                <a:cxn ang="0">
                  <a:pos x="84" y="13"/>
                </a:cxn>
                <a:cxn ang="0">
                  <a:pos x="74" y="3"/>
                </a:cxn>
                <a:cxn ang="0">
                  <a:pos x="66" y="0"/>
                </a:cxn>
                <a:cxn ang="0">
                  <a:pos x="56" y="0"/>
                </a:cxn>
                <a:cxn ang="0">
                  <a:pos x="46" y="0"/>
                </a:cxn>
                <a:cxn ang="0">
                  <a:pos x="36" y="0"/>
                </a:cxn>
                <a:cxn ang="0">
                  <a:pos x="27" y="3"/>
                </a:cxn>
                <a:cxn ang="0">
                  <a:pos x="17" y="13"/>
                </a:cxn>
                <a:cxn ang="0">
                  <a:pos x="10" y="23"/>
                </a:cxn>
                <a:cxn ang="0">
                  <a:pos x="2" y="33"/>
                </a:cxn>
                <a:cxn ang="0">
                  <a:pos x="0" y="44"/>
                </a:cxn>
                <a:cxn ang="0">
                  <a:pos x="0" y="56"/>
                </a:cxn>
                <a:cxn ang="0">
                  <a:pos x="0" y="71"/>
                </a:cxn>
                <a:cxn ang="0">
                  <a:pos x="0" y="81"/>
                </a:cxn>
                <a:cxn ang="0">
                  <a:pos x="2" y="90"/>
                </a:cxn>
                <a:cxn ang="0">
                  <a:pos x="10" y="100"/>
                </a:cxn>
                <a:cxn ang="0">
                  <a:pos x="17" y="105"/>
                </a:cxn>
                <a:cxn ang="0">
                  <a:pos x="27" y="113"/>
                </a:cxn>
                <a:cxn ang="0">
                  <a:pos x="36" y="118"/>
                </a:cxn>
                <a:cxn ang="0">
                  <a:pos x="46" y="122"/>
                </a:cxn>
                <a:cxn ang="0">
                  <a:pos x="51" y="125"/>
                </a:cxn>
              </a:cxnLst>
              <a:rect l="0" t="0" r="r" b="b"/>
              <a:pathLst>
                <a:path w="105" h="125">
                  <a:moveTo>
                    <a:pt x="51" y="125"/>
                  </a:moveTo>
                  <a:lnTo>
                    <a:pt x="56" y="122"/>
                  </a:lnTo>
                  <a:lnTo>
                    <a:pt x="61" y="122"/>
                  </a:lnTo>
                  <a:lnTo>
                    <a:pt x="66" y="118"/>
                  </a:lnTo>
                  <a:lnTo>
                    <a:pt x="71" y="118"/>
                  </a:lnTo>
                  <a:lnTo>
                    <a:pt x="74" y="113"/>
                  </a:lnTo>
                  <a:lnTo>
                    <a:pt x="79" y="110"/>
                  </a:lnTo>
                  <a:lnTo>
                    <a:pt x="84" y="105"/>
                  </a:lnTo>
                  <a:lnTo>
                    <a:pt x="89" y="105"/>
                  </a:lnTo>
                  <a:lnTo>
                    <a:pt x="89" y="100"/>
                  </a:lnTo>
                  <a:lnTo>
                    <a:pt x="94" y="95"/>
                  </a:lnTo>
                  <a:lnTo>
                    <a:pt x="96" y="90"/>
                  </a:lnTo>
                  <a:lnTo>
                    <a:pt x="100" y="85"/>
                  </a:lnTo>
                  <a:lnTo>
                    <a:pt x="100" y="81"/>
                  </a:lnTo>
                  <a:lnTo>
                    <a:pt x="102" y="76"/>
                  </a:lnTo>
                  <a:lnTo>
                    <a:pt x="102" y="71"/>
                  </a:lnTo>
                  <a:lnTo>
                    <a:pt x="105" y="66"/>
                  </a:lnTo>
                  <a:lnTo>
                    <a:pt x="102" y="56"/>
                  </a:lnTo>
                  <a:lnTo>
                    <a:pt x="102" y="51"/>
                  </a:lnTo>
                  <a:lnTo>
                    <a:pt x="100" y="44"/>
                  </a:lnTo>
                  <a:lnTo>
                    <a:pt x="100" y="40"/>
                  </a:lnTo>
                  <a:lnTo>
                    <a:pt x="96" y="33"/>
                  </a:lnTo>
                  <a:lnTo>
                    <a:pt x="94" y="28"/>
                  </a:lnTo>
                  <a:lnTo>
                    <a:pt x="89" y="23"/>
                  </a:lnTo>
                  <a:lnTo>
                    <a:pt x="89" y="18"/>
                  </a:lnTo>
                  <a:lnTo>
                    <a:pt x="84" y="13"/>
                  </a:lnTo>
                  <a:lnTo>
                    <a:pt x="79" y="8"/>
                  </a:lnTo>
                  <a:lnTo>
                    <a:pt x="74" y="3"/>
                  </a:lnTo>
                  <a:lnTo>
                    <a:pt x="71" y="3"/>
                  </a:lnTo>
                  <a:lnTo>
                    <a:pt x="66" y="0"/>
                  </a:lnTo>
                  <a:lnTo>
                    <a:pt x="61" y="0"/>
                  </a:lnTo>
                  <a:lnTo>
                    <a:pt x="56" y="0"/>
                  </a:lnTo>
                  <a:lnTo>
                    <a:pt x="51" y="0"/>
                  </a:lnTo>
                  <a:lnTo>
                    <a:pt x="46" y="0"/>
                  </a:lnTo>
                  <a:lnTo>
                    <a:pt x="41" y="0"/>
                  </a:lnTo>
                  <a:lnTo>
                    <a:pt x="36" y="0"/>
                  </a:lnTo>
                  <a:lnTo>
                    <a:pt x="32" y="3"/>
                  </a:lnTo>
                  <a:lnTo>
                    <a:pt x="27" y="3"/>
                  </a:lnTo>
                  <a:lnTo>
                    <a:pt x="22" y="8"/>
                  </a:lnTo>
                  <a:lnTo>
                    <a:pt x="17" y="13"/>
                  </a:lnTo>
                  <a:lnTo>
                    <a:pt x="15" y="18"/>
                  </a:lnTo>
                  <a:lnTo>
                    <a:pt x="10" y="23"/>
                  </a:lnTo>
                  <a:lnTo>
                    <a:pt x="7" y="28"/>
                  </a:lnTo>
                  <a:lnTo>
                    <a:pt x="2" y="33"/>
                  </a:lnTo>
                  <a:lnTo>
                    <a:pt x="2" y="40"/>
                  </a:lnTo>
                  <a:lnTo>
                    <a:pt x="0" y="44"/>
                  </a:lnTo>
                  <a:lnTo>
                    <a:pt x="0" y="51"/>
                  </a:lnTo>
                  <a:lnTo>
                    <a:pt x="0" y="56"/>
                  </a:lnTo>
                  <a:lnTo>
                    <a:pt x="0" y="66"/>
                  </a:lnTo>
                  <a:lnTo>
                    <a:pt x="0" y="71"/>
                  </a:lnTo>
                  <a:lnTo>
                    <a:pt x="0" y="76"/>
                  </a:lnTo>
                  <a:lnTo>
                    <a:pt x="0" y="81"/>
                  </a:lnTo>
                  <a:lnTo>
                    <a:pt x="2" y="85"/>
                  </a:lnTo>
                  <a:lnTo>
                    <a:pt x="2" y="90"/>
                  </a:lnTo>
                  <a:lnTo>
                    <a:pt x="7" y="95"/>
                  </a:lnTo>
                  <a:lnTo>
                    <a:pt x="10" y="100"/>
                  </a:lnTo>
                  <a:lnTo>
                    <a:pt x="15" y="105"/>
                  </a:lnTo>
                  <a:lnTo>
                    <a:pt x="17" y="105"/>
                  </a:lnTo>
                  <a:lnTo>
                    <a:pt x="22" y="110"/>
                  </a:lnTo>
                  <a:lnTo>
                    <a:pt x="27" y="113"/>
                  </a:lnTo>
                  <a:lnTo>
                    <a:pt x="32" y="118"/>
                  </a:lnTo>
                  <a:lnTo>
                    <a:pt x="36" y="118"/>
                  </a:lnTo>
                  <a:lnTo>
                    <a:pt x="41" y="122"/>
                  </a:lnTo>
                  <a:lnTo>
                    <a:pt x="46" y="122"/>
                  </a:lnTo>
                  <a:lnTo>
                    <a:pt x="51" y="125"/>
                  </a:lnTo>
                  <a:lnTo>
                    <a:pt x="51" y="125"/>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3" name="Freeform 203"/>
            <p:cNvSpPr>
              <a:spLocks/>
            </p:cNvSpPr>
            <p:nvPr/>
          </p:nvSpPr>
          <p:spPr bwMode="auto">
            <a:xfrm>
              <a:off x="5237163" y="3743326"/>
              <a:ext cx="46038" cy="127000"/>
            </a:xfrm>
            <a:custGeom>
              <a:avLst/>
              <a:gdLst/>
              <a:ahLst/>
              <a:cxnLst>
                <a:cxn ang="0">
                  <a:pos x="15" y="0"/>
                </a:cxn>
                <a:cxn ang="0">
                  <a:pos x="11" y="0"/>
                </a:cxn>
                <a:cxn ang="0">
                  <a:pos x="11" y="0"/>
                </a:cxn>
                <a:cxn ang="0">
                  <a:pos x="8" y="0"/>
                </a:cxn>
                <a:cxn ang="0">
                  <a:pos x="8" y="5"/>
                </a:cxn>
                <a:cxn ang="0">
                  <a:pos x="3" y="6"/>
                </a:cxn>
                <a:cxn ang="0">
                  <a:pos x="3" y="11"/>
                </a:cxn>
                <a:cxn ang="0">
                  <a:pos x="1" y="16"/>
                </a:cxn>
                <a:cxn ang="0">
                  <a:pos x="1" y="23"/>
                </a:cxn>
                <a:cxn ang="0">
                  <a:pos x="0" y="28"/>
                </a:cxn>
                <a:cxn ang="0">
                  <a:pos x="0" y="33"/>
                </a:cxn>
                <a:cxn ang="0">
                  <a:pos x="0" y="37"/>
                </a:cxn>
                <a:cxn ang="0">
                  <a:pos x="3" y="47"/>
                </a:cxn>
                <a:cxn ang="0">
                  <a:pos x="5" y="52"/>
                </a:cxn>
                <a:cxn ang="0">
                  <a:pos x="10" y="62"/>
                </a:cxn>
                <a:cxn ang="0">
                  <a:pos x="15" y="70"/>
                </a:cxn>
                <a:cxn ang="0">
                  <a:pos x="24" y="80"/>
                </a:cxn>
                <a:cxn ang="0">
                  <a:pos x="21" y="77"/>
                </a:cxn>
                <a:cxn ang="0">
                  <a:pos x="21" y="75"/>
                </a:cxn>
                <a:cxn ang="0">
                  <a:pos x="21" y="70"/>
                </a:cxn>
                <a:cxn ang="0">
                  <a:pos x="21" y="69"/>
                </a:cxn>
                <a:cxn ang="0">
                  <a:pos x="18" y="64"/>
                </a:cxn>
                <a:cxn ang="0">
                  <a:pos x="18" y="59"/>
                </a:cxn>
                <a:cxn ang="0">
                  <a:pos x="18" y="54"/>
                </a:cxn>
                <a:cxn ang="0">
                  <a:pos x="18" y="49"/>
                </a:cxn>
                <a:cxn ang="0">
                  <a:pos x="16" y="41"/>
                </a:cxn>
                <a:cxn ang="0">
                  <a:pos x="16" y="36"/>
                </a:cxn>
                <a:cxn ang="0">
                  <a:pos x="16" y="31"/>
                </a:cxn>
                <a:cxn ang="0">
                  <a:pos x="18" y="26"/>
                </a:cxn>
                <a:cxn ang="0">
                  <a:pos x="18" y="21"/>
                </a:cxn>
                <a:cxn ang="0">
                  <a:pos x="21" y="16"/>
                </a:cxn>
                <a:cxn ang="0">
                  <a:pos x="24" y="11"/>
                </a:cxn>
                <a:cxn ang="0">
                  <a:pos x="29" y="11"/>
                </a:cxn>
                <a:cxn ang="0">
                  <a:pos x="28" y="8"/>
                </a:cxn>
                <a:cxn ang="0">
                  <a:pos x="28" y="8"/>
                </a:cxn>
                <a:cxn ang="0">
                  <a:pos x="28" y="8"/>
                </a:cxn>
                <a:cxn ang="0">
                  <a:pos x="28" y="8"/>
                </a:cxn>
                <a:cxn ang="0">
                  <a:pos x="26" y="5"/>
                </a:cxn>
                <a:cxn ang="0">
                  <a:pos x="26" y="5"/>
                </a:cxn>
                <a:cxn ang="0">
                  <a:pos x="26" y="5"/>
                </a:cxn>
                <a:cxn ang="0">
                  <a:pos x="26" y="5"/>
                </a:cxn>
                <a:cxn ang="0">
                  <a:pos x="21" y="0"/>
                </a:cxn>
                <a:cxn ang="0">
                  <a:pos x="21" y="0"/>
                </a:cxn>
                <a:cxn ang="0">
                  <a:pos x="21" y="0"/>
                </a:cxn>
                <a:cxn ang="0">
                  <a:pos x="21" y="0"/>
                </a:cxn>
                <a:cxn ang="0">
                  <a:pos x="16" y="0"/>
                </a:cxn>
                <a:cxn ang="0">
                  <a:pos x="16" y="0"/>
                </a:cxn>
                <a:cxn ang="0">
                  <a:pos x="15" y="0"/>
                </a:cxn>
                <a:cxn ang="0">
                  <a:pos x="15" y="0"/>
                </a:cxn>
                <a:cxn ang="0">
                  <a:pos x="15" y="0"/>
                </a:cxn>
              </a:cxnLst>
              <a:rect l="0" t="0" r="r" b="b"/>
              <a:pathLst>
                <a:path w="29" h="80">
                  <a:moveTo>
                    <a:pt x="15" y="0"/>
                  </a:moveTo>
                  <a:lnTo>
                    <a:pt x="11" y="0"/>
                  </a:lnTo>
                  <a:lnTo>
                    <a:pt x="11" y="0"/>
                  </a:lnTo>
                  <a:lnTo>
                    <a:pt x="8" y="0"/>
                  </a:lnTo>
                  <a:lnTo>
                    <a:pt x="8" y="5"/>
                  </a:lnTo>
                  <a:lnTo>
                    <a:pt x="3" y="6"/>
                  </a:lnTo>
                  <a:lnTo>
                    <a:pt x="3" y="11"/>
                  </a:lnTo>
                  <a:lnTo>
                    <a:pt x="1" y="16"/>
                  </a:lnTo>
                  <a:lnTo>
                    <a:pt x="1" y="23"/>
                  </a:lnTo>
                  <a:lnTo>
                    <a:pt x="0" y="28"/>
                  </a:lnTo>
                  <a:lnTo>
                    <a:pt x="0" y="33"/>
                  </a:lnTo>
                  <a:lnTo>
                    <a:pt x="0" y="37"/>
                  </a:lnTo>
                  <a:lnTo>
                    <a:pt x="3" y="47"/>
                  </a:lnTo>
                  <a:lnTo>
                    <a:pt x="5" y="52"/>
                  </a:lnTo>
                  <a:lnTo>
                    <a:pt x="10" y="62"/>
                  </a:lnTo>
                  <a:lnTo>
                    <a:pt x="15" y="70"/>
                  </a:lnTo>
                  <a:lnTo>
                    <a:pt x="24" y="80"/>
                  </a:lnTo>
                  <a:lnTo>
                    <a:pt x="21" y="77"/>
                  </a:lnTo>
                  <a:lnTo>
                    <a:pt x="21" y="75"/>
                  </a:lnTo>
                  <a:lnTo>
                    <a:pt x="21" y="70"/>
                  </a:lnTo>
                  <a:lnTo>
                    <a:pt x="21" y="69"/>
                  </a:lnTo>
                  <a:lnTo>
                    <a:pt x="18" y="64"/>
                  </a:lnTo>
                  <a:lnTo>
                    <a:pt x="18" y="59"/>
                  </a:lnTo>
                  <a:lnTo>
                    <a:pt x="18" y="54"/>
                  </a:lnTo>
                  <a:lnTo>
                    <a:pt x="18" y="49"/>
                  </a:lnTo>
                  <a:lnTo>
                    <a:pt x="16" y="41"/>
                  </a:lnTo>
                  <a:lnTo>
                    <a:pt x="16" y="36"/>
                  </a:lnTo>
                  <a:lnTo>
                    <a:pt x="16" y="31"/>
                  </a:lnTo>
                  <a:lnTo>
                    <a:pt x="18" y="26"/>
                  </a:lnTo>
                  <a:lnTo>
                    <a:pt x="18" y="21"/>
                  </a:lnTo>
                  <a:lnTo>
                    <a:pt x="21" y="16"/>
                  </a:lnTo>
                  <a:lnTo>
                    <a:pt x="24" y="11"/>
                  </a:lnTo>
                  <a:lnTo>
                    <a:pt x="29" y="11"/>
                  </a:lnTo>
                  <a:lnTo>
                    <a:pt x="28" y="8"/>
                  </a:lnTo>
                  <a:lnTo>
                    <a:pt x="28" y="8"/>
                  </a:lnTo>
                  <a:lnTo>
                    <a:pt x="28" y="8"/>
                  </a:lnTo>
                  <a:lnTo>
                    <a:pt x="28" y="8"/>
                  </a:lnTo>
                  <a:lnTo>
                    <a:pt x="26" y="5"/>
                  </a:lnTo>
                  <a:lnTo>
                    <a:pt x="26" y="5"/>
                  </a:lnTo>
                  <a:lnTo>
                    <a:pt x="26" y="5"/>
                  </a:lnTo>
                  <a:lnTo>
                    <a:pt x="26" y="5"/>
                  </a:lnTo>
                  <a:lnTo>
                    <a:pt x="21" y="0"/>
                  </a:lnTo>
                  <a:lnTo>
                    <a:pt x="21" y="0"/>
                  </a:lnTo>
                  <a:lnTo>
                    <a:pt x="21" y="0"/>
                  </a:lnTo>
                  <a:lnTo>
                    <a:pt x="21" y="0"/>
                  </a:lnTo>
                  <a:lnTo>
                    <a:pt x="16" y="0"/>
                  </a:lnTo>
                  <a:lnTo>
                    <a:pt x="16" y="0"/>
                  </a:lnTo>
                  <a:lnTo>
                    <a:pt x="15" y="0"/>
                  </a:lnTo>
                  <a:lnTo>
                    <a:pt x="15" y="0"/>
                  </a:lnTo>
                  <a:lnTo>
                    <a:pt x="15" y="0"/>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4" name="Freeform 204"/>
            <p:cNvSpPr>
              <a:spLocks/>
            </p:cNvSpPr>
            <p:nvPr/>
          </p:nvSpPr>
          <p:spPr bwMode="auto">
            <a:xfrm>
              <a:off x="5311775" y="3679826"/>
              <a:ext cx="231775" cy="311150"/>
            </a:xfrm>
            <a:custGeom>
              <a:avLst/>
              <a:gdLst/>
              <a:ahLst/>
              <a:cxnLst>
                <a:cxn ang="0">
                  <a:pos x="23" y="189"/>
                </a:cxn>
                <a:cxn ang="0">
                  <a:pos x="4" y="169"/>
                </a:cxn>
                <a:cxn ang="0">
                  <a:pos x="2" y="151"/>
                </a:cxn>
                <a:cxn ang="0">
                  <a:pos x="4" y="128"/>
                </a:cxn>
                <a:cxn ang="0">
                  <a:pos x="13" y="112"/>
                </a:cxn>
                <a:cxn ang="0">
                  <a:pos x="17" y="107"/>
                </a:cxn>
                <a:cxn ang="0">
                  <a:pos x="18" y="102"/>
                </a:cxn>
                <a:cxn ang="0">
                  <a:pos x="23" y="89"/>
                </a:cxn>
                <a:cxn ang="0">
                  <a:pos x="33" y="79"/>
                </a:cxn>
                <a:cxn ang="0">
                  <a:pos x="40" y="66"/>
                </a:cxn>
                <a:cxn ang="0">
                  <a:pos x="51" y="56"/>
                </a:cxn>
                <a:cxn ang="0">
                  <a:pos x="51" y="48"/>
                </a:cxn>
                <a:cxn ang="0">
                  <a:pos x="53" y="38"/>
                </a:cxn>
                <a:cxn ang="0">
                  <a:pos x="58" y="27"/>
                </a:cxn>
                <a:cxn ang="0">
                  <a:pos x="63" y="12"/>
                </a:cxn>
                <a:cxn ang="0">
                  <a:pos x="63" y="0"/>
                </a:cxn>
                <a:cxn ang="0">
                  <a:pos x="66" y="4"/>
                </a:cxn>
                <a:cxn ang="0">
                  <a:pos x="68" y="28"/>
                </a:cxn>
                <a:cxn ang="0">
                  <a:pos x="79" y="66"/>
                </a:cxn>
                <a:cxn ang="0">
                  <a:pos x="92" y="104"/>
                </a:cxn>
                <a:cxn ang="0">
                  <a:pos x="120" y="140"/>
                </a:cxn>
                <a:cxn ang="0">
                  <a:pos x="145" y="159"/>
                </a:cxn>
                <a:cxn ang="0">
                  <a:pos x="145" y="163"/>
                </a:cxn>
                <a:cxn ang="0">
                  <a:pos x="145" y="169"/>
                </a:cxn>
                <a:cxn ang="0">
                  <a:pos x="141" y="179"/>
                </a:cxn>
                <a:cxn ang="0">
                  <a:pos x="136" y="186"/>
                </a:cxn>
                <a:cxn ang="0">
                  <a:pos x="132" y="196"/>
                </a:cxn>
                <a:cxn ang="0">
                  <a:pos x="127" y="194"/>
                </a:cxn>
                <a:cxn ang="0">
                  <a:pos x="122" y="194"/>
                </a:cxn>
                <a:cxn ang="0">
                  <a:pos x="117" y="189"/>
                </a:cxn>
                <a:cxn ang="0">
                  <a:pos x="112" y="189"/>
                </a:cxn>
                <a:cxn ang="0">
                  <a:pos x="107" y="186"/>
                </a:cxn>
                <a:cxn ang="0">
                  <a:pos x="104" y="186"/>
                </a:cxn>
                <a:cxn ang="0">
                  <a:pos x="97" y="186"/>
                </a:cxn>
                <a:cxn ang="0">
                  <a:pos x="94" y="186"/>
                </a:cxn>
                <a:cxn ang="0">
                  <a:pos x="84" y="186"/>
                </a:cxn>
                <a:cxn ang="0">
                  <a:pos x="81" y="186"/>
                </a:cxn>
                <a:cxn ang="0">
                  <a:pos x="77" y="191"/>
                </a:cxn>
                <a:cxn ang="0">
                  <a:pos x="76" y="191"/>
                </a:cxn>
                <a:cxn ang="0">
                  <a:pos x="66" y="191"/>
                </a:cxn>
                <a:cxn ang="0">
                  <a:pos x="61" y="192"/>
                </a:cxn>
                <a:cxn ang="0">
                  <a:pos x="51" y="192"/>
                </a:cxn>
                <a:cxn ang="0">
                  <a:pos x="51" y="196"/>
                </a:cxn>
              </a:cxnLst>
              <a:rect l="0" t="0" r="r" b="b"/>
              <a:pathLst>
                <a:path w="146" h="196">
                  <a:moveTo>
                    <a:pt x="51" y="196"/>
                  </a:moveTo>
                  <a:lnTo>
                    <a:pt x="35" y="191"/>
                  </a:lnTo>
                  <a:lnTo>
                    <a:pt x="23" y="189"/>
                  </a:lnTo>
                  <a:lnTo>
                    <a:pt x="13" y="184"/>
                  </a:lnTo>
                  <a:lnTo>
                    <a:pt x="9" y="179"/>
                  </a:lnTo>
                  <a:lnTo>
                    <a:pt x="4" y="169"/>
                  </a:lnTo>
                  <a:lnTo>
                    <a:pt x="0" y="164"/>
                  </a:lnTo>
                  <a:lnTo>
                    <a:pt x="0" y="156"/>
                  </a:lnTo>
                  <a:lnTo>
                    <a:pt x="2" y="151"/>
                  </a:lnTo>
                  <a:lnTo>
                    <a:pt x="2" y="141"/>
                  </a:lnTo>
                  <a:lnTo>
                    <a:pt x="4" y="137"/>
                  </a:lnTo>
                  <a:lnTo>
                    <a:pt x="4" y="128"/>
                  </a:lnTo>
                  <a:lnTo>
                    <a:pt x="9" y="123"/>
                  </a:lnTo>
                  <a:lnTo>
                    <a:pt x="9" y="117"/>
                  </a:lnTo>
                  <a:lnTo>
                    <a:pt x="13" y="112"/>
                  </a:lnTo>
                  <a:lnTo>
                    <a:pt x="13" y="110"/>
                  </a:lnTo>
                  <a:lnTo>
                    <a:pt x="17" y="110"/>
                  </a:lnTo>
                  <a:lnTo>
                    <a:pt x="17" y="107"/>
                  </a:lnTo>
                  <a:lnTo>
                    <a:pt x="17" y="107"/>
                  </a:lnTo>
                  <a:lnTo>
                    <a:pt x="17" y="102"/>
                  </a:lnTo>
                  <a:lnTo>
                    <a:pt x="18" y="102"/>
                  </a:lnTo>
                  <a:lnTo>
                    <a:pt x="18" y="97"/>
                  </a:lnTo>
                  <a:lnTo>
                    <a:pt x="23" y="94"/>
                  </a:lnTo>
                  <a:lnTo>
                    <a:pt x="23" y="89"/>
                  </a:lnTo>
                  <a:lnTo>
                    <a:pt x="28" y="89"/>
                  </a:lnTo>
                  <a:lnTo>
                    <a:pt x="28" y="84"/>
                  </a:lnTo>
                  <a:lnTo>
                    <a:pt x="33" y="79"/>
                  </a:lnTo>
                  <a:lnTo>
                    <a:pt x="35" y="74"/>
                  </a:lnTo>
                  <a:lnTo>
                    <a:pt x="40" y="71"/>
                  </a:lnTo>
                  <a:lnTo>
                    <a:pt x="40" y="66"/>
                  </a:lnTo>
                  <a:lnTo>
                    <a:pt x="45" y="61"/>
                  </a:lnTo>
                  <a:lnTo>
                    <a:pt x="46" y="56"/>
                  </a:lnTo>
                  <a:lnTo>
                    <a:pt x="51" y="56"/>
                  </a:lnTo>
                  <a:lnTo>
                    <a:pt x="51" y="53"/>
                  </a:lnTo>
                  <a:lnTo>
                    <a:pt x="51" y="53"/>
                  </a:lnTo>
                  <a:lnTo>
                    <a:pt x="51" y="48"/>
                  </a:lnTo>
                  <a:lnTo>
                    <a:pt x="53" y="48"/>
                  </a:lnTo>
                  <a:lnTo>
                    <a:pt x="53" y="43"/>
                  </a:lnTo>
                  <a:lnTo>
                    <a:pt x="53" y="38"/>
                  </a:lnTo>
                  <a:lnTo>
                    <a:pt x="53" y="33"/>
                  </a:lnTo>
                  <a:lnTo>
                    <a:pt x="58" y="32"/>
                  </a:lnTo>
                  <a:lnTo>
                    <a:pt x="58" y="27"/>
                  </a:lnTo>
                  <a:lnTo>
                    <a:pt x="58" y="22"/>
                  </a:lnTo>
                  <a:lnTo>
                    <a:pt x="58" y="17"/>
                  </a:lnTo>
                  <a:lnTo>
                    <a:pt x="63" y="12"/>
                  </a:lnTo>
                  <a:lnTo>
                    <a:pt x="63" y="7"/>
                  </a:lnTo>
                  <a:lnTo>
                    <a:pt x="63" y="4"/>
                  </a:lnTo>
                  <a:lnTo>
                    <a:pt x="63" y="0"/>
                  </a:lnTo>
                  <a:lnTo>
                    <a:pt x="66" y="0"/>
                  </a:lnTo>
                  <a:lnTo>
                    <a:pt x="66" y="0"/>
                  </a:lnTo>
                  <a:lnTo>
                    <a:pt x="66" y="4"/>
                  </a:lnTo>
                  <a:lnTo>
                    <a:pt x="66" y="9"/>
                  </a:lnTo>
                  <a:lnTo>
                    <a:pt x="68" y="18"/>
                  </a:lnTo>
                  <a:lnTo>
                    <a:pt x="68" y="28"/>
                  </a:lnTo>
                  <a:lnTo>
                    <a:pt x="71" y="40"/>
                  </a:lnTo>
                  <a:lnTo>
                    <a:pt x="74" y="51"/>
                  </a:lnTo>
                  <a:lnTo>
                    <a:pt x="79" y="66"/>
                  </a:lnTo>
                  <a:lnTo>
                    <a:pt x="82" y="76"/>
                  </a:lnTo>
                  <a:lnTo>
                    <a:pt x="87" y="91"/>
                  </a:lnTo>
                  <a:lnTo>
                    <a:pt x="92" y="104"/>
                  </a:lnTo>
                  <a:lnTo>
                    <a:pt x="102" y="118"/>
                  </a:lnTo>
                  <a:lnTo>
                    <a:pt x="110" y="128"/>
                  </a:lnTo>
                  <a:lnTo>
                    <a:pt x="120" y="140"/>
                  </a:lnTo>
                  <a:lnTo>
                    <a:pt x="132" y="150"/>
                  </a:lnTo>
                  <a:lnTo>
                    <a:pt x="146" y="159"/>
                  </a:lnTo>
                  <a:lnTo>
                    <a:pt x="145" y="159"/>
                  </a:lnTo>
                  <a:lnTo>
                    <a:pt x="145" y="159"/>
                  </a:lnTo>
                  <a:lnTo>
                    <a:pt x="145" y="159"/>
                  </a:lnTo>
                  <a:lnTo>
                    <a:pt x="145" y="163"/>
                  </a:lnTo>
                  <a:lnTo>
                    <a:pt x="145" y="163"/>
                  </a:lnTo>
                  <a:lnTo>
                    <a:pt x="145" y="168"/>
                  </a:lnTo>
                  <a:lnTo>
                    <a:pt x="145" y="169"/>
                  </a:lnTo>
                  <a:lnTo>
                    <a:pt x="145" y="174"/>
                  </a:lnTo>
                  <a:lnTo>
                    <a:pt x="141" y="174"/>
                  </a:lnTo>
                  <a:lnTo>
                    <a:pt x="141" y="179"/>
                  </a:lnTo>
                  <a:lnTo>
                    <a:pt x="141" y="181"/>
                  </a:lnTo>
                  <a:lnTo>
                    <a:pt x="141" y="186"/>
                  </a:lnTo>
                  <a:lnTo>
                    <a:pt x="136" y="186"/>
                  </a:lnTo>
                  <a:lnTo>
                    <a:pt x="136" y="191"/>
                  </a:lnTo>
                  <a:lnTo>
                    <a:pt x="132" y="191"/>
                  </a:lnTo>
                  <a:lnTo>
                    <a:pt x="132" y="196"/>
                  </a:lnTo>
                  <a:lnTo>
                    <a:pt x="128" y="194"/>
                  </a:lnTo>
                  <a:lnTo>
                    <a:pt x="128" y="194"/>
                  </a:lnTo>
                  <a:lnTo>
                    <a:pt x="127" y="194"/>
                  </a:lnTo>
                  <a:lnTo>
                    <a:pt x="127" y="194"/>
                  </a:lnTo>
                  <a:lnTo>
                    <a:pt x="122" y="194"/>
                  </a:lnTo>
                  <a:lnTo>
                    <a:pt x="122" y="194"/>
                  </a:lnTo>
                  <a:lnTo>
                    <a:pt x="122" y="194"/>
                  </a:lnTo>
                  <a:lnTo>
                    <a:pt x="122" y="194"/>
                  </a:lnTo>
                  <a:lnTo>
                    <a:pt x="117" y="189"/>
                  </a:lnTo>
                  <a:lnTo>
                    <a:pt x="117" y="189"/>
                  </a:lnTo>
                  <a:lnTo>
                    <a:pt x="112" y="189"/>
                  </a:lnTo>
                  <a:lnTo>
                    <a:pt x="112" y="189"/>
                  </a:lnTo>
                  <a:lnTo>
                    <a:pt x="107" y="186"/>
                  </a:lnTo>
                  <a:lnTo>
                    <a:pt x="107" y="186"/>
                  </a:lnTo>
                  <a:lnTo>
                    <a:pt x="107" y="186"/>
                  </a:lnTo>
                  <a:lnTo>
                    <a:pt x="107" y="186"/>
                  </a:lnTo>
                  <a:lnTo>
                    <a:pt x="104" y="186"/>
                  </a:lnTo>
                  <a:lnTo>
                    <a:pt x="104" y="186"/>
                  </a:lnTo>
                  <a:lnTo>
                    <a:pt x="102" y="186"/>
                  </a:lnTo>
                  <a:lnTo>
                    <a:pt x="102" y="186"/>
                  </a:lnTo>
                  <a:lnTo>
                    <a:pt x="97" y="186"/>
                  </a:lnTo>
                  <a:lnTo>
                    <a:pt x="97" y="186"/>
                  </a:lnTo>
                  <a:lnTo>
                    <a:pt x="94" y="186"/>
                  </a:lnTo>
                  <a:lnTo>
                    <a:pt x="94" y="186"/>
                  </a:lnTo>
                  <a:lnTo>
                    <a:pt x="89" y="186"/>
                  </a:lnTo>
                  <a:lnTo>
                    <a:pt x="89" y="186"/>
                  </a:lnTo>
                  <a:lnTo>
                    <a:pt x="84" y="186"/>
                  </a:lnTo>
                  <a:lnTo>
                    <a:pt x="84" y="186"/>
                  </a:lnTo>
                  <a:lnTo>
                    <a:pt x="81" y="186"/>
                  </a:lnTo>
                  <a:lnTo>
                    <a:pt x="81" y="186"/>
                  </a:lnTo>
                  <a:lnTo>
                    <a:pt x="81" y="186"/>
                  </a:lnTo>
                  <a:lnTo>
                    <a:pt x="81" y="191"/>
                  </a:lnTo>
                  <a:lnTo>
                    <a:pt x="77" y="191"/>
                  </a:lnTo>
                  <a:lnTo>
                    <a:pt x="77" y="191"/>
                  </a:lnTo>
                  <a:lnTo>
                    <a:pt x="76" y="191"/>
                  </a:lnTo>
                  <a:lnTo>
                    <a:pt x="76" y="191"/>
                  </a:lnTo>
                  <a:lnTo>
                    <a:pt x="71" y="191"/>
                  </a:lnTo>
                  <a:lnTo>
                    <a:pt x="71" y="191"/>
                  </a:lnTo>
                  <a:lnTo>
                    <a:pt x="66" y="191"/>
                  </a:lnTo>
                  <a:lnTo>
                    <a:pt x="66" y="192"/>
                  </a:lnTo>
                  <a:lnTo>
                    <a:pt x="61" y="192"/>
                  </a:lnTo>
                  <a:lnTo>
                    <a:pt x="61" y="192"/>
                  </a:lnTo>
                  <a:lnTo>
                    <a:pt x="56" y="192"/>
                  </a:lnTo>
                  <a:lnTo>
                    <a:pt x="56" y="192"/>
                  </a:lnTo>
                  <a:lnTo>
                    <a:pt x="51" y="192"/>
                  </a:lnTo>
                  <a:lnTo>
                    <a:pt x="51" y="192"/>
                  </a:lnTo>
                  <a:lnTo>
                    <a:pt x="51" y="192"/>
                  </a:lnTo>
                  <a:lnTo>
                    <a:pt x="51" y="196"/>
                  </a:lnTo>
                  <a:lnTo>
                    <a:pt x="51" y="196"/>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5" name="Freeform 205"/>
            <p:cNvSpPr>
              <a:spLocks/>
            </p:cNvSpPr>
            <p:nvPr/>
          </p:nvSpPr>
          <p:spPr bwMode="auto">
            <a:xfrm>
              <a:off x="5478463" y="3651251"/>
              <a:ext cx="88900" cy="36513"/>
            </a:xfrm>
            <a:custGeom>
              <a:avLst/>
              <a:gdLst/>
              <a:ahLst/>
              <a:cxnLst>
                <a:cxn ang="0">
                  <a:pos x="2" y="4"/>
                </a:cxn>
                <a:cxn ang="0">
                  <a:pos x="0" y="4"/>
                </a:cxn>
                <a:cxn ang="0">
                  <a:pos x="0" y="4"/>
                </a:cxn>
                <a:cxn ang="0">
                  <a:pos x="0" y="4"/>
                </a:cxn>
                <a:cxn ang="0">
                  <a:pos x="0" y="5"/>
                </a:cxn>
                <a:cxn ang="0">
                  <a:pos x="0" y="5"/>
                </a:cxn>
                <a:cxn ang="0">
                  <a:pos x="0" y="5"/>
                </a:cxn>
                <a:cxn ang="0">
                  <a:pos x="0" y="5"/>
                </a:cxn>
                <a:cxn ang="0">
                  <a:pos x="2" y="10"/>
                </a:cxn>
                <a:cxn ang="0">
                  <a:pos x="2" y="10"/>
                </a:cxn>
                <a:cxn ang="0">
                  <a:pos x="2" y="10"/>
                </a:cxn>
                <a:cxn ang="0">
                  <a:pos x="2" y="10"/>
                </a:cxn>
                <a:cxn ang="0">
                  <a:pos x="7" y="15"/>
                </a:cxn>
                <a:cxn ang="0">
                  <a:pos x="7" y="15"/>
                </a:cxn>
                <a:cxn ang="0">
                  <a:pos x="12" y="18"/>
                </a:cxn>
                <a:cxn ang="0">
                  <a:pos x="17" y="18"/>
                </a:cxn>
                <a:cxn ang="0">
                  <a:pos x="22" y="23"/>
                </a:cxn>
                <a:cxn ang="0">
                  <a:pos x="22" y="22"/>
                </a:cxn>
                <a:cxn ang="0">
                  <a:pos x="22" y="22"/>
                </a:cxn>
                <a:cxn ang="0">
                  <a:pos x="22" y="22"/>
                </a:cxn>
                <a:cxn ang="0">
                  <a:pos x="23" y="22"/>
                </a:cxn>
                <a:cxn ang="0">
                  <a:pos x="23" y="22"/>
                </a:cxn>
                <a:cxn ang="0">
                  <a:pos x="28" y="22"/>
                </a:cxn>
                <a:cxn ang="0">
                  <a:pos x="28" y="22"/>
                </a:cxn>
                <a:cxn ang="0">
                  <a:pos x="33" y="22"/>
                </a:cxn>
                <a:cxn ang="0">
                  <a:pos x="33" y="18"/>
                </a:cxn>
                <a:cxn ang="0">
                  <a:pos x="38" y="18"/>
                </a:cxn>
                <a:cxn ang="0">
                  <a:pos x="40" y="18"/>
                </a:cxn>
                <a:cxn ang="0">
                  <a:pos x="45" y="18"/>
                </a:cxn>
                <a:cxn ang="0">
                  <a:pos x="45" y="14"/>
                </a:cxn>
                <a:cxn ang="0">
                  <a:pos x="49" y="14"/>
                </a:cxn>
                <a:cxn ang="0">
                  <a:pos x="51" y="9"/>
                </a:cxn>
                <a:cxn ang="0">
                  <a:pos x="56" y="9"/>
                </a:cxn>
                <a:cxn ang="0">
                  <a:pos x="53" y="5"/>
                </a:cxn>
                <a:cxn ang="0">
                  <a:pos x="53" y="5"/>
                </a:cxn>
                <a:cxn ang="0">
                  <a:pos x="48" y="5"/>
                </a:cxn>
                <a:cxn ang="0">
                  <a:pos x="48" y="5"/>
                </a:cxn>
                <a:cxn ang="0">
                  <a:pos x="43" y="4"/>
                </a:cxn>
                <a:cxn ang="0">
                  <a:pos x="40" y="4"/>
                </a:cxn>
                <a:cxn ang="0">
                  <a:pos x="35" y="4"/>
                </a:cxn>
                <a:cxn ang="0">
                  <a:pos x="35" y="4"/>
                </a:cxn>
                <a:cxn ang="0">
                  <a:pos x="30" y="0"/>
                </a:cxn>
                <a:cxn ang="0">
                  <a:pos x="25" y="0"/>
                </a:cxn>
                <a:cxn ang="0">
                  <a:pos x="20" y="0"/>
                </a:cxn>
                <a:cxn ang="0">
                  <a:pos x="17" y="0"/>
                </a:cxn>
                <a:cxn ang="0">
                  <a:pos x="12" y="0"/>
                </a:cxn>
                <a:cxn ang="0">
                  <a:pos x="7" y="0"/>
                </a:cxn>
                <a:cxn ang="0">
                  <a:pos x="2" y="0"/>
                </a:cxn>
                <a:cxn ang="0">
                  <a:pos x="2" y="4"/>
                </a:cxn>
                <a:cxn ang="0">
                  <a:pos x="2" y="4"/>
                </a:cxn>
              </a:cxnLst>
              <a:rect l="0" t="0" r="r" b="b"/>
              <a:pathLst>
                <a:path w="56" h="23">
                  <a:moveTo>
                    <a:pt x="2" y="4"/>
                  </a:moveTo>
                  <a:lnTo>
                    <a:pt x="0" y="4"/>
                  </a:lnTo>
                  <a:lnTo>
                    <a:pt x="0" y="4"/>
                  </a:lnTo>
                  <a:lnTo>
                    <a:pt x="0" y="4"/>
                  </a:lnTo>
                  <a:lnTo>
                    <a:pt x="0" y="5"/>
                  </a:lnTo>
                  <a:lnTo>
                    <a:pt x="0" y="5"/>
                  </a:lnTo>
                  <a:lnTo>
                    <a:pt x="0" y="5"/>
                  </a:lnTo>
                  <a:lnTo>
                    <a:pt x="0" y="5"/>
                  </a:lnTo>
                  <a:lnTo>
                    <a:pt x="2" y="10"/>
                  </a:lnTo>
                  <a:lnTo>
                    <a:pt x="2" y="10"/>
                  </a:lnTo>
                  <a:lnTo>
                    <a:pt x="2" y="10"/>
                  </a:lnTo>
                  <a:lnTo>
                    <a:pt x="2" y="10"/>
                  </a:lnTo>
                  <a:lnTo>
                    <a:pt x="7" y="15"/>
                  </a:lnTo>
                  <a:lnTo>
                    <a:pt x="7" y="15"/>
                  </a:lnTo>
                  <a:lnTo>
                    <a:pt x="12" y="18"/>
                  </a:lnTo>
                  <a:lnTo>
                    <a:pt x="17" y="18"/>
                  </a:lnTo>
                  <a:lnTo>
                    <a:pt x="22" y="23"/>
                  </a:lnTo>
                  <a:lnTo>
                    <a:pt x="22" y="22"/>
                  </a:lnTo>
                  <a:lnTo>
                    <a:pt x="22" y="22"/>
                  </a:lnTo>
                  <a:lnTo>
                    <a:pt x="22" y="22"/>
                  </a:lnTo>
                  <a:lnTo>
                    <a:pt x="23" y="22"/>
                  </a:lnTo>
                  <a:lnTo>
                    <a:pt x="23" y="22"/>
                  </a:lnTo>
                  <a:lnTo>
                    <a:pt x="28" y="22"/>
                  </a:lnTo>
                  <a:lnTo>
                    <a:pt x="28" y="22"/>
                  </a:lnTo>
                  <a:lnTo>
                    <a:pt x="33" y="22"/>
                  </a:lnTo>
                  <a:lnTo>
                    <a:pt x="33" y="18"/>
                  </a:lnTo>
                  <a:lnTo>
                    <a:pt x="38" y="18"/>
                  </a:lnTo>
                  <a:lnTo>
                    <a:pt x="40" y="18"/>
                  </a:lnTo>
                  <a:lnTo>
                    <a:pt x="45" y="18"/>
                  </a:lnTo>
                  <a:lnTo>
                    <a:pt x="45" y="14"/>
                  </a:lnTo>
                  <a:lnTo>
                    <a:pt x="49" y="14"/>
                  </a:lnTo>
                  <a:lnTo>
                    <a:pt x="51" y="9"/>
                  </a:lnTo>
                  <a:lnTo>
                    <a:pt x="56" y="9"/>
                  </a:lnTo>
                  <a:lnTo>
                    <a:pt x="53" y="5"/>
                  </a:lnTo>
                  <a:lnTo>
                    <a:pt x="53" y="5"/>
                  </a:lnTo>
                  <a:lnTo>
                    <a:pt x="48" y="5"/>
                  </a:lnTo>
                  <a:lnTo>
                    <a:pt x="48" y="5"/>
                  </a:lnTo>
                  <a:lnTo>
                    <a:pt x="43" y="4"/>
                  </a:lnTo>
                  <a:lnTo>
                    <a:pt x="40" y="4"/>
                  </a:lnTo>
                  <a:lnTo>
                    <a:pt x="35" y="4"/>
                  </a:lnTo>
                  <a:lnTo>
                    <a:pt x="35" y="4"/>
                  </a:lnTo>
                  <a:lnTo>
                    <a:pt x="30" y="0"/>
                  </a:lnTo>
                  <a:lnTo>
                    <a:pt x="25" y="0"/>
                  </a:lnTo>
                  <a:lnTo>
                    <a:pt x="20" y="0"/>
                  </a:lnTo>
                  <a:lnTo>
                    <a:pt x="17" y="0"/>
                  </a:lnTo>
                  <a:lnTo>
                    <a:pt x="12" y="0"/>
                  </a:lnTo>
                  <a:lnTo>
                    <a:pt x="7" y="0"/>
                  </a:lnTo>
                  <a:lnTo>
                    <a:pt x="2" y="0"/>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6" name="Freeform 206"/>
            <p:cNvSpPr>
              <a:spLocks/>
            </p:cNvSpPr>
            <p:nvPr/>
          </p:nvSpPr>
          <p:spPr bwMode="auto">
            <a:xfrm>
              <a:off x="5478463" y="3651251"/>
              <a:ext cx="88900" cy="36513"/>
            </a:xfrm>
            <a:custGeom>
              <a:avLst/>
              <a:gdLst/>
              <a:ahLst/>
              <a:cxnLst>
                <a:cxn ang="0">
                  <a:pos x="2" y="4"/>
                </a:cxn>
                <a:cxn ang="0">
                  <a:pos x="0" y="4"/>
                </a:cxn>
                <a:cxn ang="0">
                  <a:pos x="0" y="4"/>
                </a:cxn>
                <a:cxn ang="0">
                  <a:pos x="0" y="4"/>
                </a:cxn>
                <a:cxn ang="0">
                  <a:pos x="0" y="5"/>
                </a:cxn>
                <a:cxn ang="0">
                  <a:pos x="0" y="5"/>
                </a:cxn>
                <a:cxn ang="0">
                  <a:pos x="0" y="5"/>
                </a:cxn>
                <a:cxn ang="0">
                  <a:pos x="0" y="5"/>
                </a:cxn>
                <a:cxn ang="0">
                  <a:pos x="2" y="10"/>
                </a:cxn>
                <a:cxn ang="0">
                  <a:pos x="2" y="10"/>
                </a:cxn>
                <a:cxn ang="0">
                  <a:pos x="2" y="10"/>
                </a:cxn>
                <a:cxn ang="0">
                  <a:pos x="2" y="10"/>
                </a:cxn>
                <a:cxn ang="0">
                  <a:pos x="7" y="15"/>
                </a:cxn>
                <a:cxn ang="0">
                  <a:pos x="7" y="15"/>
                </a:cxn>
                <a:cxn ang="0">
                  <a:pos x="12" y="18"/>
                </a:cxn>
                <a:cxn ang="0">
                  <a:pos x="17" y="18"/>
                </a:cxn>
                <a:cxn ang="0">
                  <a:pos x="22" y="23"/>
                </a:cxn>
                <a:cxn ang="0">
                  <a:pos x="22" y="22"/>
                </a:cxn>
                <a:cxn ang="0">
                  <a:pos x="22" y="22"/>
                </a:cxn>
                <a:cxn ang="0">
                  <a:pos x="22" y="22"/>
                </a:cxn>
                <a:cxn ang="0">
                  <a:pos x="23" y="22"/>
                </a:cxn>
                <a:cxn ang="0">
                  <a:pos x="23" y="22"/>
                </a:cxn>
                <a:cxn ang="0">
                  <a:pos x="28" y="22"/>
                </a:cxn>
                <a:cxn ang="0">
                  <a:pos x="28" y="22"/>
                </a:cxn>
                <a:cxn ang="0">
                  <a:pos x="33" y="22"/>
                </a:cxn>
                <a:cxn ang="0">
                  <a:pos x="33" y="18"/>
                </a:cxn>
                <a:cxn ang="0">
                  <a:pos x="38" y="18"/>
                </a:cxn>
                <a:cxn ang="0">
                  <a:pos x="40" y="18"/>
                </a:cxn>
                <a:cxn ang="0">
                  <a:pos x="45" y="18"/>
                </a:cxn>
                <a:cxn ang="0">
                  <a:pos x="45" y="14"/>
                </a:cxn>
                <a:cxn ang="0">
                  <a:pos x="49" y="14"/>
                </a:cxn>
                <a:cxn ang="0">
                  <a:pos x="51" y="9"/>
                </a:cxn>
                <a:cxn ang="0">
                  <a:pos x="56" y="9"/>
                </a:cxn>
                <a:cxn ang="0">
                  <a:pos x="53" y="5"/>
                </a:cxn>
                <a:cxn ang="0">
                  <a:pos x="53" y="5"/>
                </a:cxn>
                <a:cxn ang="0">
                  <a:pos x="48" y="5"/>
                </a:cxn>
                <a:cxn ang="0">
                  <a:pos x="48" y="5"/>
                </a:cxn>
                <a:cxn ang="0">
                  <a:pos x="43" y="4"/>
                </a:cxn>
                <a:cxn ang="0">
                  <a:pos x="40" y="4"/>
                </a:cxn>
                <a:cxn ang="0">
                  <a:pos x="35" y="4"/>
                </a:cxn>
                <a:cxn ang="0">
                  <a:pos x="35" y="4"/>
                </a:cxn>
                <a:cxn ang="0">
                  <a:pos x="30" y="0"/>
                </a:cxn>
                <a:cxn ang="0">
                  <a:pos x="25" y="0"/>
                </a:cxn>
                <a:cxn ang="0">
                  <a:pos x="20" y="0"/>
                </a:cxn>
                <a:cxn ang="0">
                  <a:pos x="17" y="0"/>
                </a:cxn>
                <a:cxn ang="0">
                  <a:pos x="12" y="0"/>
                </a:cxn>
                <a:cxn ang="0">
                  <a:pos x="7" y="0"/>
                </a:cxn>
                <a:cxn ang="0">
                  <a:pos x="2" y="0"/>
                </a:cxn>
                <a:cxn ang="0">
                  <a:pos x="2" y="4"/>
                </a:cxn>
                <a:cxn ang="0">
                  <a:pos x="2" y="4"/>
                </a:cxn>
              </a:cxnLst>
              <a:rect l="0" t="0" r="r" b="b"/>
              <a:pathLst>
                <a:path w="56" h="23">
                  <a:moveTo>
                    <a:pt x="2" y="4"/>
                  </a:moveTo>
                  <a:lnTo>
                    <a:pt x="0" y="4"/>
                  </a:lnTo>
                  <a:lnTo>
                    <a:pt x="0" y="4"/>
                  </a:lnTo>
                  <a:lnTo>
                    <a:pt x="0" y="4"/>
                  </a:lnTo>
                  <a:lnTo>
                    <a:pt x="0" y="5"/>
                  </a:lnTo>
                  <a:lnTo>
                    <a:pt x="0" y="5"/>
                  </a:lnTo>
                  <a:lnTo>
                    <a:pt x="0" y="5"/>
                  </a:lnTo>
                  <a:lnTo>
                    <a:pt x="0" y="5"/>
                  </a:lnTo>
                  <a:lnTo>
                    <a:pt x="2" y="10"/>
                  </a:lnTo>
                  <a:lnTo>
                    <a:pt x="2" y="10"/>
                  </a:lnTo>
                  <a:lnTo>
                    <a:pt x="2" y="10"/>
                  </a:lnTo>
                  <a:lnTo>
                    <a:pt x="2" y="10"/>
                  </a:lnTo>
                  <a:lnTo>
                    <a:pt x="7" y="15"/>
                  </a:lnTo>
                  <a:lnTo>
                    <a:pt x="7" y="15"/>
                  </a:lnTo>
                  <a:lnTo>
                    <a:pt x="12" y="18"/>
                  </a:lnTo>
                  <a:lnTo>
                    <a:pt x="17" y="18"/>
                  </a:lnTo>
                  <a:lnTo>
                    <a:pt x="22" y="23"/>
                  </a:lnTo>
                  <a:lnTo>
                    <a:pt x="22" y="22"/>
                  </a:lnTo>
                  <a:lnTo>
                    <a:pt x="22" y="22"/>
                  </a:lnTo>
                  <a:lnTo>
                    <a:pt x="22" y="22"/>
                  </a:lnTo>
                  <a:lnTo>
                    <a:pt x="23" y="22"/>
                  </a:lnTo>
                  <a:lnTo>
                    <a:pt x="23" y="22"/>
                  </a:lnTo>
                  <a:lnTo>
                    <a:pt x="28" y="22"/>
                  </a:lnTo>
                  <a:lnTo>
                    <a:pt x="28" y="22"/>
                  </a:lnTo>
                  <a:lnTo>
                    <a:pt x="33" y="22"/>
                  </a:lnTo>
                  <a:lnTo>
                    <a:pt x="33" y="18"/>
                  </a:lnTo>
                  <a:lnTo>
                    <a:pt x="38" y="18"/>
                  </a:lnTo>
                  <a:lnTo>
                    <a:pt x="40" y="18"/>
                  </a:lnTo>
                  <a:lnTo>
                    <a:pt x="45" y="18"/>
                  </a:lnTo>
                  <a:lnTo>
                    <a:pt x="45" y="14"/>
                  </a:lnTo>
                  <a:lnTo>
                    <a:pt x="49" y="14"/>
                  </a:lnTo>
                  <a:lnTo>
                    <a:pt x="51" y="9"/>
                  </a:lnTo>
                  <a:lnTo>
                    <a:pt x="56" y="9"/>
                  </a:lnTo>
                  <a:lnTo>
                    <a:pt x="53" y="5"/>
                  </a:lnTo>
                  <a:lnTo>
                    <a:pt x="53" y="5"/>
                  </a:lnTo>
                  <a:lnTo>
                    <a:pt x="48" y="5"/>
                  </a:lnTo>
                  <a:lnTo>
                    <a:pt x="48" y="5"/>
                  </a:lnTo>
                  <a:lnTo>
                    <a:pt x="43" y="4"/>
                  </a:lnTo>
                  <a:lnTo>
                    <a:pt x="40" y="4"/>
                  </a:lnTo>
                  <a:lnTo>
                    <a:pt x="35" y="4"/>
                  </a:lnTo>
                  <a:lnTo>
                    <a:pt x="35" y="4"/>
                  </a:lnTo>
                  <a:lnTo>
                    <a:pt x="30" y="0"/>
                  </a:lnTo>
                  <a:lnTo>
                    <a:pt x="25" y="0"/>
                  </a:lnTo>
                  <a:lnTo>
                    <a:pt x="20" y="0"/>
                  </a:lnTo>
                  <a:lnTo>
                    <a:pt x="17" y="0"/>
                  </a:lnTo>
                  <a:lnTo>
                    <a:pt x="12" y="0"/>
                  </a:lnTo>
                  <a:lnTo>
                    <a:pt x="7" y="0"/>
                  </a:lnTo>
                  <a:lnTo>
                    <a:pt x="2" y="0"/>
                  </a:lnTo>
                  <a:lnTo>
                    <a:pt x="2" y="4"/>
                  </a:lnTo>
                  <a:lnTo>
                    <a:pt x="2" y="4"/>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7" name="Freeform 207"/>
            <p:cNvSpPr>
              <a:spLocks/>
            </p:cNvSpPr>
            <p:nvPr/>
          </p:nvSpPr>
          <p:spPr bwMode="auto">
            <a:xfrm>
              <a:off x="5497513" y="3657601"/>
              <a:ext cx="38100" cy="22225"/>
            </a:xfrm>
            <a:custGeom>
              <a:avLst/>
              <a:gdLst/>
              <a:ahLst/>
              <a:cxnLst>
                <a:cxn ang="0">
                  <a:pos x="15" y="11"/>
                </a:cxn>
                <a:cxn ang="0">
                  <a:pos x="15" y="11"/>
                </a:cxn>
                <a:cxn ang="0">
                  <a:pos x="15" y="10"/>
                </a:cxn>
                <a:cxn ang="0">
                  <a:pos x="15" y="10"/>
                </a:cxn>
                <a:cxn ang="0">
                  <a:pos x="19" y="5"/>
                </a:cxn>
                <a:cxn ang="0">
                  <a:pos x="19" y="5"/>
                </a:cxn>
                <a:cxn ang="0">
                  <a:pos x="21" y="5"/>
                </a:cxn>
                <a:cxn ang="0">
                  <a:pos x="21" y="5"/>
                </a:cxn>
                <a:cxn ang="0">
                  <a:pos x="21" y="0"/>
                </a:cxn>
                <a:cxn ang="0">
                  <a:pos x="21" y="0"/>
                </a:cxn>
                <a:cxn ang="0">
                  <a:pos x="19" y="0"/>
                </a:cxn>
                <a:cxn ang="0">
                  <a:pos x="19" y="0"/>
                </a:cxn>
                <a:cxn ang="0">
                  <a:pos x="15" y="0"/>
                </a:cxn>
                <a:cxn ang="0">
                  <a:pos x="15" y="0"/>
                </a:cxn>
                <a:cxn ang="0">
                  <a:pos x="15" y="0"/>
                </a:cxn>
                <a:cxn ang="0">
                  <a:pos x="15" y="0"/>
                </a:cxn>
                <a:cxn ang="0">
                  <a:pos x="10" y="0"/>
                </a:cxn>
                <a:cxn ang="0">
                  <a:pos x="6" y="0"/>
                </a:cxn>
                <a:cxn ang="0">
                  <a:pos x="1" y="0"/>
                </a:cxn>
                <a:cxn ang="0">
                  <a:pos x="1" y="0"/>
                </a:cxn>
                <a:cxn ang="0">
                  <a:pos x="0" y="0"/>
                </a:cxn>
                <a:cxn ang="0">
                  <a:pos x="0" y="0"/>
                </a:cxn>
                <a:cxn ang="0">
                  <a:pos x="0" y="0"/>
                </a:cxn>
                <a:cxn ang="0">
                  <a:pos x="0" y="0"/>
                </a:cxn>
                <a:cxn ang="0">
                  <a:pos x="0" y="5"/>
                </a:cxn>
                <a:cxn ang="0">
                  <a:pos x="0" y="5"/>
                </a:cxn>
                <a:cxn ang="0">
                  <a:pos x="0" y="5"/>
                </a:cxn>
                <a:cxn ang="0">
                  <a:pos x="0" y="5"/>
                </a:cxn>
                <a:cxn ang="0">
                  <a:pos x="1" y="10"/>
                </a:cxn>
                <a:cxn ang="0">
                  <a:pos x="1" y="10"/>
                </a:cxn>
                <a:cxn ang="0">
                  <a:pos x="6" y="11"/>
                </a:cxn>
                <a:cxn ang="0">
                  <a:pos x="10" y="11"/>
                </a:cxn>
                <a:cxn ang="0">
                  <a:pos x="15" y="14"/>
                </a:cxn>
              </a:cxnLst>
              <a:rect l="0" t="0" r="r" b="b"/>
              <a:pathLst>
                <a:path w="24" h="14">
                  <a:moveTo>
                    <a:pt x="15" y="14"/>
                  </a:moveTo>
                  <a:lnTo>
                    <a:pt x="15" y="11"/>
                  </a:lnTo>
                  <a:lnTo>
                    <a:pt x="15" y="11"/>
                  </a:lnTo>
                  <a:lnTo>
                    <a:pt x="15" y="11"/>
                  </a:lnTo>
                  <a:lnTo>
                    <a:pt x="15" y="11"/>
                  </a:lnTo>
                  <a:lnTo>
                    <a:pt x="15" y="10"/>
                  </a:lnTo>
                  <a:lnTo>
                    <a:pt x="15" y="10"/>
                  </a:lnTo>
                  <a:lnTo>
                    <a:pt x="15" y="10"/>
                  </a:lnTo>
                  <a:lnTo>
                    <a:pt x="19" y="10"/>
                  </a:lnTo>
                  <a:lnTo>
                    <a:pt x="19" y="5"/>
                  </a:lnTo>
                  <a:lnTo>
                    <a:pt x="19" y="5"/>
                  </a:lnTo>
                  <a:lnTo>
                    <a:pt x="19" y="5"/>
                  </a:lnTo>
                  <a:lnTo>
                    <a:pt x="21" y="5"/>
                  </a:lnTo>
                  <a:lnTo>
                    <a:pt x="21" y="5"/>
                  </a:lnTo>
                  <a:lnTo>
                    <a:pt x="21" y="5"/>
                  </a:lnTo>
                  <a:lnTo>
                    <a:pt x="21" y="5"/>
                  </a:lnTo>
                  <a:lnTo>
                    <a:pt x="24" y="5"/>
                  </a:lnTo>
                  <a:lnTo>
                    <a:pt x="21" y="0"/>
                  </a:lnTo>
                  <a:lnTo>
                    <a:pt x="21" y="0"/>
                  </a:lnTo>
                  <a:lnTo>
                    <a:pt x="21" y="0"/>
                  </a:lnTo>
                  <a:lnTo>
                    <a:pt x="21" y="0"/>
                  </a:lnTo>
                  <a:lnTo>
                    <a:pt x="19" y="0"/>
                  </a:lnTo>
                  <a:lnTo>
                    <a:pt x="19" y="0"/>
                  </a:lnTo>
                  <a:lnTo>
                    <a:pt x="19" y="0"/>
                  </a:lnTo>
                  <a:lnTo>
                    <a:pt x="19" y="0"/>
                  </a:lnTo>
                  <a:lnTo>
                    <a:pt x="15" y="0"/>
                  </a:lnTo>
                  <a:lnTo>
                    <a:pt x="15" y="0"/>
                  </a:lnTo>
                  <a:lnTo>
                    <a:pt x="15" y="0"/>
                  </a:lnTo>
                  <a:lnTo>
                    <a:pt x="15" y="0"/>
                  </a:lnTo>
                  <a:lnTo>
                    <a:pt x="15" y="0"/>
                  </a:lnTo>
                  <a:lnTo>
                    <a:pt x="15" y="0"/>
                  </a:lnTo>
                  <a:lnTo>
                    <a:pt x="15" y="0"/>
                  </a:lnTo>
                  <a:lnTo>
                    <a:pt x="15" y="0"/>
                  </a:lnTo>
                  <a:lnTo>
                    <a:pt x="10" y="0"/>
                  </a:lnTo>
                  <a:lnTo>
                    <a:pt x="10" y="0"/>
                  </a:lnTo>
                  <a:lnTo>
                    <a:pt x="6" y="0"/>
                  </a:lnTo>
                  <a:lnTo>
                    <a:pt x="6" y="0"/>
                  </a:lnTo>
                  <a:lnTo>
                    <a:pt x="1" y="0"/>
                  </a:lnTo>
                  <a:lnTo>
                    <a:pt x="1" y="0"/>
                  </a:lnTo>
                  <a:lnTo>
                    <a:pt x="1" y="0"/>
                  </a:lnTo>
                  <a:lnTo>
                    <a:pt x="1"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1" y="10"/>
                  </a:lnTo>
                  <a:lnTo>
                    <a:pt x="1" y="10"/>
                  </a:lnTo>
                  <a:lnTo>
                    <a:pt x="1" y="10"/>
                  </a:lnTo>
                  <a:lnTo>
                    <a:pt x="1" y="10"/>
                  </a:lnTo>
                  <a:lnTo>
                    <a:pt x="6" y="11"/>
                  </a:lnTo>
                  <a:lnTo>
                    <a:pt x="6" y="11"/>
                  </a:lnTo>
                  <a:lnTo>
                    <a:pt x="10" y="11"/>
                  </a:lnTo>
                  <a:lnTo>
                    <a:pt x="10" y="11"/>
                  </a:lnTo>
                  <a:lnTo>
                    <a:pt x="15" y="14"/>
                  </a:lnTo>
                  <a:lnTo>
                    <a:pt x="15" y="14"/>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8" name="Freeform 208"/>
            <p:cNvSpPr>
              <a:spLocks/>
            </p:cNvSpPr>
            <p:nvPr/>
          </p:nvSpPr>
          <p:spPr bwMode="auto">
            <a:xfrm>
              <a:off x="5473700" y="3613151"/>
              <a:ext cx="101600" cy="52388"/>
            </a:xfrm>
            <a:custGeom>
              <a:avLst/>
              <a:gdLst/>
              <a:ahLst/>
              <a:cxnLst>
                <a:cxn ang="0">
                  <a:pos x="5" y="3"/>
                </a:cxn>
                <a:cxn ang="0">
                  <a:pos x="5" y="0"/>
                </a:cxn>
                <a:cxn ang="0">
                  <a:pos x="5" y="0"/>
                </a:cxn>
                <a:cxn ang="0">
                  <a:pos x="5" y="0"/>
                </a:cxn>
                <a:cxn ang="0">
                  <a:pos x="8" y="0"/>
                </a:cxn>
                <a:cxn ang="0">
                  <a:pos x="8" y="0"/>
                </a:cxn>
                <a:cxn ang="0">
                  <a:pos x="13" y="0"/>
                </a:cxn>
                <a:cxn ang="0">
                  <a:pos x="18" y="0"/>
                </a:cxn>
                <a:cxn ang="0">
                  <a:pos x="23" y="1"/>
                </a:cxn>
                <a:cxn ang="0">
                  <a:pos x="26" y="1"/>
                </a:cxn>
                <a:cxn ang="0">
                  <a:pos x="31" y="3"/>
                </a:cxn>
                <a:cxn ang="0">
                  <a:pos x="36" y="5"/>
                </a:cxn>
                <a:cxn ang="0">
                  <a:pos x="41" y="10"/>
                </a:cxn>
                <a:cxn ang="0">
                  <a:pos x="46" y="13"/>
                </a:cxn>
                <a:cxn ang="0">
                  <a:pos x="51" y="18"/>
                </a:cxn>
                <a:cxn ang="0">
                  <a:pos x="56" y="23"/>
                </a:cxn>
                <a:cxn ang="0">
                  <a:pos x="64" y="33"/>
                </a:cxn>
                <a:cxn ang="0">
                  <a:pos x="61" y="29"/>
                </a:cxn>
                <a:cxn ang="0">
                  <a:pos x="61" y="29"/>
                </a:cxn>
                <a:cxn ang="0">
                  <a:pos x="56" y="29"/>
                </a:cxn>
                <a:cxn ang="0">
                  <a:pos x="54" y="29"/>
                </a:cxn>
                <a:cxn ang="0">
                  <a:pos x="49" y="28"/>
                </a:cxn>
                <a:cxn ang="0">
                  <a:pos x="44" y="28"/>
                </a:cxn>
                <a:cxn ang="0">
                  <a:pos x="39" y="28"/>
                </a:cxn>
                <a:cxn ang="0">
                  <a:pos x="36" y="28"/>
                </a:cxn>
                <a:cxn ang="0">
                  <a:pos x="30" y="24"/>
                </a:cxn>
                <a:cxn ang="0">
                  <a:pos x="25" y="24"/>
                </a:cxn>
                <a:cxn ang="0">
                  <a:pos x="20" y="24"/>
                </a:cxn>
                <a:cxn ang="0">
                  <a:pos x="15" y="24"/>
                </a:cxn>
                <a:cxn ang="0">
                  <a:pos x="10" y="24"/>
                </a:cxn>
                <a:cxn ang="0">
                  <a:pos x="5" y="24"/>
                </a:cxn>
                <a:cxn ang="0">
                  <a:pos x="0" y="24"/>
                </a:cxn>
                <a:cxn ang="0">
                  <a:pos x="0" y="28"/>
                </a:cxn>
                <a:cxn ang="0">
                  <a:pos x="0" y="24"/>
                </a:cxn>
                <a:cxn ang="0">
                  <a:pos x="0" y="24"/>
                </a:cxn>
                <a:cxn ang="0">
                  <a:pos x="0" y="23"/>
                </a:cxn>
                <a:cxn ang="0">
                  <a:pos x="0" y="23"/>
                </a:cxn>
                <a:cxn ang="0">
                  <a:pos x="0" y="18"/>
                </a:cxn>
                <a:cxn ang="0">
                  <a:pos x="0" y="18"/>
                </a:cxn>
                <a:cxn ang="0">
                  <a:pos x="0" y="16"/>
                </a:cxn>
                <a:cxn ang="0">
                  <a:pos x="0" y="16"/>
                </a:cxn>
                <a:cxn ang="0">
                  <a:pos x="0" y="11"/>
                </a:cxn>
                <a:cxn ang="0">
                  <a:pos x="0" y="11"/>
                </a:cxn>
                <a:cxn ang="0">
                  <a:pos x="0" y="6"/>
                </a:cxn>
                <a:cxn ang="0">
                  <a:pos x="0" y="6"/>
                </a:cxn>
                <a:cxn ang="0">
                  <a:pos x="0" y="3"/>
                </a:cxn>
                <a:cxn ang="0">
                  <a:pos x="0" y="3"/>
                </a:cxn>
                <a:cxn ang="0">
                  <a:pos x="0" y="3"/>
                </a:cxn>
                <a:cxn ang="0">
                  <a:pos x="5" y="3"/>
                </a:cxn>
                <a:cxn ang="0">
                  <a:pos x="5" y="3"/>
                </a:cxn>
              </a:cxnLst>
              <a:rect l="0" t="0" r="r" b="b"/>
              <a:pathLst>
                <a:path w="64" h="33">
                  <a:moveTo>
                    <a:pt x="5" y="3"/>
                  </a:moveTo>
                  <a:lnTo>
                    <a:pt x="5" y="0"/>
                  </a:lnTo>
                  <a:lnTo>
                    <a:pt x="5" y="0"/>
                  </a:lnTo>
                  <a:lnTo>
                    <a:pt x="5" y="0"/>
                  </a:lnTo>
                  <a:lnTo>
                    <a:pt x="8" y="0"/>
                  </a:lnTo>
                  <a:lnTo>
                    <a:pt x="8" y="0"/>
                  </a:lnTo>
                  <a:lnTo>
                    <a:pt x="13" y="0"/>
                  </a:lnTo>
                  <a:lnTo>
                    <a:pt x="18" y="0"/>
                  </a:lnTo>
                  <a:lnTo>
                    <a:pt x="23" y="1"/>
                  </a:lnTo>
                  <a:lnTo>
                    <a:pt x="26" y="1"/>
                  </a:lnTo>
                  <a:lnTo>
                    <a:pt x="31" y="3"/>
                  </a:lnTo>
                  <a:lnTo>
                    <a:pt x="36" y="5"/>
                  </a:lnTo>
                  <a:lnTo>
                    <a:pt x="41" y="10"/>
                  </a:lnTo>
                  <a:lnTo>
                    <a:pt x="46" y="13"/>
                  </a:lnTo>
                  <a:lnTo>
                    <a:pt x="51" y="18"/>
                  </a:lnTo>
                  <a:lnTo>
                    <a:pt x="56" y="23"/>
                  </a:lnTo>
                  <a:lnTo>
                    <a:pt x="64" y="33"/>
                  </a:lnTo>
                  <a:lnTo>
                    <a:pt x="61" y="29"/>
                  </a:lnTo>
                  <a:lnTo>
                    <a:pt x="61" y="29"/>
                  </a:lnTo>
                  <a:lnTo>
                    <a:pt x="56" y="29"/>
                  </a:lnTo>
                  <a:lnTo>
                    <a:pt x="54" y="29"/>
                  </a:lnTo>
                  <a:lnTo>
                    <a:pt x="49" y="28"/>
                  </a:lnTo>
                  <a:lnTo>
                    <a:pt x="44" y="28"/>
                  </a:lnTo>
                  <a:lnTo>
                    <a:pt x="39" y="28"/>
                  </a:lnTo>
                  <a:lnTo>
                    <a:pt x="36" y="28"/>
                  </a:lnTo>
                  <a:lnTo>
                    <a:pt x="30" y="24"/>
                  </a:lnTo>
                  <a:lnTo>
                    <a:pt x="25" y="24"/>
                  </a:lnTo>
                  <a:lnTo>
                    <a:pt x="20" y="24"/>
                  </a:lnTo>
                  <a:lnTo>
                    <a:pt x="15" y="24"/>
                  </a:lnTo>
                  <a:lnTo>
                    <a:pt x="10" y="24"/>
                  </a:lnTo>
                  <a:lnTo>
                    <a:pt x="5" y="24"/>
                  </a:lnTo>
                  <a:lnTo>
                    <a:pt x="0" y="24"/>
                  </a:lnTo>
                  <a:lnTo>
                    <a:pt x="0" y="28"/>
                  </a:lnTo>
                  <a:lnTo>
                    <a:pt x="0" y="24"/>
                  </a:lnTo>
                  <a:lnTo>
                    <a:pt x="0" y="24"/>
                  </a:lnTo>
                  <a:lnTo>
                    <a:pt x="0" y="23"/>
                  </a:lnTo>
                  <a:lnTo>
                    <a:pt x="0" y="23"/>
                  </a:lnTo>
                  <a:lnTo>
                    <a:pt x="0" y="18"/>
                  </a:lnTo>
                  <a:lnTo>
                    <a:pt x="0" y="18"/>
                  </a:lnTo>
                  <a:lnTo>
                    <a:pt x="0" y="16"/>
                  </a:lnTo>
                  <a:lnTo>
                    <a:pt x="0" y="16"/>
                  </a:lnTo>
                  <a:lnTo>
                    <a:pt x="0" y="11"/>
                  </a:lnTo>
                  <a:lnTo>
                    <a:pt x="0" y="11"/>
                  </a:lnTo>
                  <a:lnTo>
                    <a:pt x="0" y="6"/>
                  </a:lnTo>
                  <a:lnTo>
                    <a:pt x="0" y="6"/>
                  </a:lnTo>
                  <a:lnTo>
                    <a:pt x="0" y="3"/>
                  </a:lnTo>
                  <a:lnTo>
                    <a:pt x="0" y="3"/>
                  </a:lnTo>
                  <a:lnTo>
                    <a:pt x="0" y="3"/>
                  </a:lnTo>
                  <a:lnTo>
                    <a:pt x="5" y="3"/>
                  </a:lnTo>
                  <a:lnTo>
                    <a:pt x="5" y="3"/>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9" name="Freeform 209"/>
            <p:cNvSpPr>
              <a:spLocks/>
            </p:cNvSpPr>
            <p:nvPr/>
          </p:nvSpPr>
          <p:spPr bwMode="auto">
            <a:xfrm>
              <a:off x="5448300" y="3646488"/>
              <a:ext cx="127000" cy="19050"/>
            </a:xfrm>
            <a:custGeom>
              <a:avLst/>
              <a:gdLst/>
              <a:ahLst/>
              <a:cxnLst>
                <a:cxn ang="0">
                  <a:pos x="21" y="0"/>
                </a:cxn>
                <a:cxn ang="0">
                  <a:pos x="21" y="0"/>
                </a:cxn>
                <a:cxn ang="0">
                  <a:pos x="23" y="0"/>
                </a:cxn>
                <a:cxn ang="0">
                  <a:pos x="31" y="0"/>
                </a:cxn>
                <a:cxn ang="0">
                  <a:pos x="39" y="0"/>
                </a:cxn>
                <a:cxn ang="0">
                  <a:pos x="49" y="0"/>
                </a:cxn>
                <a:cxn ang="0">
                  <a:pos x="59" y="2"/>
                </a:cxn>
                <a:cxn ang="0">
                  <a:pos x="70" y="7"/>
                </a:cxn>
                <a:cxn ang="0">
                  <a:pos x="77" y="8"/>
                </a:cxn>
                <a:cxn ang="0">
                  <a:pos x="72" y="8"/>
                </a:cxn>
                <a:cxn ang="0">
                  <a:pos x="65" y="8"/>
                </a:cxn>
                <a:cxn ang="0">
                  <a:pos x="55" y="8"/>
                </a:cxn>
                <a:cxn ang="0">
                  <a:pos x="46" y="8"/>
                </a:cxn>
                <a:cxn ang="0">
                  <a:pos x="36" y="8"/>
                </a:cxn>
                <a:cxn ang="0">
                  <a:pos x="26" y="8"/>
                </a:cxn>
                <a:cxn ang="0">
                  <a:pos x="16" y="8"/>
                </a:cxn>
                <a:cxn ang="0">
                  <a:pos x="13" y="10"/>
                </a:cxn>
                <a:cxn ang="0">
                  <a:pos x="13" y="10"/>
                </a:cxn>
                <a:cxn ang="0">
                  <a:pos x="8" y="10"/>
                </a:cxn>
                <a:cxn ang="0">
                  <a:pos x="8" y="10"/>
                </a:cxn>
                <a:cxn ang="0">
                  <a:pos x="3" y="7"/>
                </a:cxn>
                <a:cxn ang="0">
                  <a:pos x="3" y="7"/>
                </a:cxn>
                <a:cxn ang="0">
                  <a:pos x="0" y="7"/>
                </a:cxn>
                <a:cxn ang="0">
                  <a:pos x="0" y="7"/>
                </a:cxn>
                <a:cxn ang="0">
                  <a:pos x="0" y="7"/>
                </a:cxn>
                <a:cxn ang="0">
                  <a:pos x="0" y="7"/>
                </a:cxn>
                <a:cxn ang="0">
                  <a:pos x="0" y="7"/>
                </a:cxn>
                <a:cxn ang="0">
                  <a:pos x="0" y="7"/>
                </a:cxn>
                <a:cxn ang="0">
                  <a:pos x="5" y="5"/>
                </a:cxn>
                <a:cxn ang="0">
                  <a:pos x="6" y="5"/>
                </a:cxn>
                <a:cxn ang="0">
                  <a:pos x="11" y="2"/>
                </a:cxn>
                <a:cxn ang="0">
                  <a:pos x="16" y="2"/>
                </a:cxn>
                <a:cxn ang="0">
                  <a:pos x="21" y="2"/>
                </a:cxn>
              </a:cxnLst>
              <a:rect l="0" t="0" r="r" b="b"/>
              <a:pathLst>
                <a:path w="80" h="12">
                  <a:moveTo>
                    <a:pt x="21" y="2"/>
                  </a:moveTo>
                  <a:lnTo>
                    <a:pt x="21" y="0"/>
                  </a:lnTo>
                  <a:lnTo>
                    <a:pt x="21" y="0"/>
                  </a:lnTo>
                  <a:lnTo>
                    <a:pt x="21" y="0"/>
                  </a:lnTo>
                  <a:lnTo>
                    <a:pt x="23" y="0"/>
                  </a:lnTo>
                  <a:lnTo>
                    <a:pt x="23" y="0"/>
                  </a:lnTo>
                  <a:lnTo>
                    <a:pt x="27" y="0"/>
                  </a:lnTo>
                  <a:lnTo>
                    <a:pt x="31" y="0"/>
                  </a:lnTo>
                  <a:lnTo>
                    <a:pt x="36" y="0"/>
                  </a:lnTo>
                  <a:lnTo>
                    <a:pt x="39" y="0"/>
                  </a:lnTo>
                  <a:lnTo>
                    <a:pt x="44" y="0"/>
                  </a:lnTo>
                  <a:lnTo>
                    <a:pt x="49" y="0"/>
                  </a:lnTo>
                  <a:lnTo>
                    <a:pt x="54" y="2"/>
                  </a:lnTo>
                  <a:lnTo>
                    <a:pt x="59" y="2"/>
                  </a:lnTo>
                  <a:lnTo>
                    <a:pt x="65" y="5"/>
                  </a:lnTo>
                  <a:lnTo>
                    <a:pt x="70" y="7"/>
                  </a:lnTo>
                  <a:lnTo>
                    <a:pt x="80" y="12"/>
                  </a:lnTo>
                  <a:lnTo>
                    <a:pt x="77" y="8"/>
                  </a:lnTo>
                  <a:lnTo>
                    <a:pt x="77" y="8"/>
                  </a:lnTo>
                  <a:lnTo>
                    <a:pt x="72" y="8"/>
                  </a:lnTo>
                  <a:lnTo>
                    <a:pt x="70" y="8"/>
                  </a:lnTo>
                  <a:lnTo>
                    <a:pt x="65" y="8"/>
                  </a:lnTo>
                  <a:lnTo>
                    <a:pt x="60" y="8"/>
                  </a:lnTo>
                  <a:lnTo>
                    <a:pt x="55" y="8"/>
                  </a:lnTo>
                  <a:lnTo>
                    <a:pt x="52" y="8"/>
                  </a:lnTo>
                  <a:lnTo>
                    <a:pt x="46" y="8"/>
                  </a:lnTo>
                  <a:lnTo>
                    <a:pt x="41" y="8"/>
                  </a:lnTo>
                  <a:lnTo>
                    <a:pt x="36" y="8"/>
                  </a:lnTo>
                  <a:lnTo>
                    <a:pt x="31" y="8"/>
                  </a:lnTo>
                  <a:lnTo>
                    <a:pt x="26" y="8"/>
                  </a:lnTo>
                  <a:lnTo>
                    <a:pt x="21" y="8"/>
                  </a:lnTo>
                  <a:lnTo>
                    <a:pt x="16" y="8"/>
                  </a:lnTo>
                  <a:lnTo>
                    <a:pt x="16" y="12"/>
                  </a:lnTo>
                  <a:lnTo>
                    <a:pt x="13" y="10"/>
                  </a:lnTo>
                  <a:lnTo>
                    <a:pt x="13" y="10"/>
                  </a:lnTo>
                  <a:lnTo>
                    <a:pt x="13" y="10"/>
                  </a:lnTo>
                  <a:lnTo>
                    <a:pt x="13" y="10"/>
                  </a:lnTo>
                  <a:lnTo>
                    <a:pt x="8" y="10"/>
                  </a:lnTo>
                  <a:lnTo>
                    <a:pt x="8" y="10"/>
                  </a:lnTo>
                  <a:lnTo>
                    <a:pt x="8" y="10"/>
                  </a:lnTo>
                  <a:lnTo>
                    <a:pt x="8" y="10"/>
                  </a:lnTo>
                  <a:lnTo>
                    <a:pt x="3" y="7"/>
                  </a:lnTo>
                  <a:lnTo>
                    <a:pt x="3" y="7"/>
                  </a:lnTo>
                  <a:lnTo>
                    <a:pt x="3" y="7"/>
                  </a:lnTo>
                  <a:lnTo>
                    <a:pt x="3" y="7"/>
                  </a:lnTo>
                  <a:lnTo>
                    <a:pt x="0" y="7"/>
                  </a:lnTo>
                  <a:lnTo>
                    <a:pt x="0" y="7"/>
                  </a:lnTo>
                  <a:lnTo>
                    <a:pt x="0" y="7"/>
                  </a:lnTo>
                  <a:lnTo>
                    <a:pt x="0" y="7"/>
                  </a:lnTo>
                  <a:lnTo>
                    <a:pt x="0" y="7"/>
                  </a:lnTo>
                  <a:lnTo>
                    <a:pt x="0" y="7"/>
                  </a:lnTo>
                  <a:lnTo>
                    <a:pt x="0" y="7"/>
                  </a:lnTo>
                  <a:lnTo>
                    <a:pt x="0" y="7"/>
                  </a:lnTo>
                  <a:lnTo>
                    <a:pt x="0" y="7"/>
                  </a:lnTo>
                  <a:lnTo>
                    <a:pt x="0" y="7"/>
                  </a:lnTo>
                  <a:lnTo>
                    <a:pt x="0" y="7"/>
                  </a:lnTo>
                  <a:lnTo>
                    <a:pt x="5" y="7"/>
                  </a:lnTo>
                  <a:lnTo>
                    <a:pt x="5" y="5"/>
                  </a:lnTo>
                  <a:lnTo>
                    <a:pt x="6" y="5"/>
                  </a:lnTo>
                  <a:lnTo>
                    <a:pt x="6" y="5"/>
                  </a:lnTo>
                  <a:lnTo>
                    <a:pt x="11" y="5"/>
                  </a:lnTo>
                  <a:lnTo>
                    <a:pt x="11" y="2"/>
                  </a:lnTo>
                  <a:lnTo>
                    <a:pt x="16" y="2"/>
                  </a:lnTo>
                  <a:lnTo>
                    <a:pt x="16" y="2"/>
                  </a:lnTo>
                  <a:lnTo>
                    <a:pt x="21" y="2"/>
                  </a:lnTo>
                  <a:lnTo>
                    <a:pt x="2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0" name="Freeform 210"/>
            <p:cNvSpPr>
              <a:spLocks/>
            </p:cNvSpPr>
            <p:nvPr/>
          </p:nvSpPr>
          <p:spPr bwMode="auto">
            <a:xfrm>
              <a:off x="5468938" y="3609976"/>
              <a:ext cx="12700" cy="47625"/>
            </a:xfrm>
            <a:custGeom>
              <a:avLst/>
              <a:gdLst/>
              <a:ahLst/>
              <a:cxnLst>
                <a:cxn ang="0">
                  <a:pos x="3" y="30"/>
                </a:cxn>
                <a:cxn ang="0">
                  <a:pos x="0" y="26"/>
                </a:cxn>
                <a:cxn ang="0">
                  <a:pos x="0" y="26"/>
                </a:cxn>
                <a:cxn ang="0">
                  <a:pos x="0" y="25"/>
                </a:cxn>
                <a:cxn ang="0">
                  <a:pos x="0" y="25"/>
                </a:cxn>
                <a:cxn ang="0">
                  <a:pos x="0" y="20"/>
                </a:cxn>
                <a:cxn ang="0">
                  <a:pos x="0" y="20"/>
                </a:cxn>
                <a:cxn ang="0">
                  <a:pos x="0" y="18"/>
                </a:cxn>
                <a:cxn ang="0">
                  <a:pos x="0" y="18"/>
                </a:cxn>
                <a:cxn ang="0">
                  <a:pos x="0" y="13"/>
                </a:cxn>
                <a:cxn ang="0">
                  <a:pos x="0" y="13"/>
                </a:cxn>
                <a:cxn ang="0">
                  <a:pos x="0" y="8"/>
                </a:cxn>
                <a:cxn ang="0">
                  <a:pos x="0" y="8"/>
                </a:cxn>
                <a:cxn ang="0">
                  <a:pos x="0" y="3"/>
                </a:cxn>
                <a:cxn ang="0">
                  <a:pos x="3" y="3"/>
                </a:cxn>
                <a:cxn ang="0">
                  <a:pos x="3" y="0"/>
                </a:cxn>
                <a:cxn ang="0">
                  <a:pos x="8" y="0"/>
                </a:cxn>
                <a:cxn ang="0">
                  <a:pos x="5" y="0"/>
                </a:cxn>
                <a:cxn ang="0">
                  <a:pos x="5" y="0"/>
                </a:cxn>
                <a:cxn ang="0">
                  <a:pos x="5" y="0"/>
                </a:cxn>
                <a:cxn ang="0">
                  <a:pos x="5" y="2"/>
                </a:cxn>
                <a:cxn ang="0">
                  <a:pos x="5" y="2"/>
                </a:cxn>
                <a:cxn ang="0">
                  <a:pos x="5" y="5"/>
                </a:cxn>
                <a:cxn ang="0">
                  <a:pos x="5" y="5"/>
                </a:cxn>
                <a:cxn ang="0">
                  <a:pos x="5" y="10"/>
                </a:cxn>
                <a:cxn ang="0">
                  <a:pos x="5" y="10"/>
                </a:cxn>
                <a:cxn ang="0">
                  <a:pos x="5" y="15"/>
                </a:cxn>
                <a:cxn ang="0">
                  <a:pos x="5" y="15"/>
                </a:cxn>
                <a:cxn ang="0">
                  <a:pos x="5" y="20"/>
                </a:cxn>
                <a:cxn ang="0">
                  <a:pos x="5" y="20"/>
                </a:cxn>
                <a:cxn ang="0">
                  <a:pos x="5" y="25"/>
                </a:cxn>
                <a:cxn ang="0">
                  <a:pos x="5" y="25"/>
                </a:cxn>
                <a:cxn ang="0">
                  <a:pos x="8" y="30"/>
                </a:cxn>
                <a:cxn ang="0">
                  <a:pos x="3" y="30"/>
                </a:cxn>
                <a:cxn ang="0">
                  <a:pos x="3" y="30"/>
                </a:cxn>
              </a:cxnLst>
              <a:rect l="0" t="0" r="r" b="b"/>
              <a:pathLst>
                <a:path w="8" h="30">
                  <a:moveTo>
                    <a:pt x="3" y="30"/>
                  </a:moveTo>
                  <a:lnTo>
                    <a:pt x="0" y="26"/>
                  </a:lnTo>
                  <a:lnTo>
                    <a:pt x="0" y="26"/>
                  </a:lnTo>
                  <a:lnTo>
                    <a:pt x="0" y="25"/>
                  </a:lnTo>
                  <a:lnTo>
                    <a:pt x="0" y="25"/>
                  </a:lnTo>
                  <a:lnTo>
                    <a:pt x="0" y="20"/>
                  </a:lnTo>
                  <a:lnTo>
                    <a:pt x="0" y="20"/>
                  </a:lnTo>
                  <a:lnTo>
                    <a:pt x="0" y="18"/>
                  </a:lnTo>
                  <a:lnTo>
                    <a:pt x="0" y="18"/>
                  </a:lnTo>
                  <a:lnTo>
                    <a:pt x="0" y="13"/>
                  </a:lnTo>
                  <a:lnTo>
                    <a:pt x="0" y="13"/>
                  </a:lnTo>
                  <a:lnTo>
                    <a:pt x="0" y="8"/>
                  </a:lnTo>
                  <a:lnTo>
                    <a:pt x="0" y="8"/>
                  </a:lnTo>
                  <a:lnTo>
                    <a:pt x="0" y="3"/>
                  </a:lnTo>
                  <a:lnTo>
                    <a:pt x="3" y="3"/>
                  </a:lnTo>
                  <a:lnTo>
                    <a:pt x="3" y="0"/>
                  </a:lnTo>
                  <a:lnTo>
                    <a:pt x="8" y="0"/>
                  </a:lnTo>
                  <a:lnTo>
                    <a:pt x="5" y="0"/>
                  </a:lnTo>
                  <a:lnTo>
                    <a:pt x="5" y="0"/>
                  </a:lnTo>
                  <a:lnTo>
                    <a:pt x="5" y="0"/>
                  </a:lnTo>
                  <a:lnTo>
                    <a:pt x="5" y="2"/>
                  </a:lnTo>
                  <a:lnTo>
                    <a:pt x="5" y="2"/>
                  </a:lnTo>
                  <a:lnTo>
                    <a:pt x="5" y="5"/>
                  </a:lnTo>
                  <a:lnTo>
                    <a:pt x="5" y="5"/>
                  </a:lnTo>
                  <a:lnTo>
                    <a:pt x="5" y="10"/>
                  </a:lnTo>
                  <a:lnTo>
                    <a:pt x="5" y="10"/>
                  </a:lnTo>
                  <a:lnTo>
                    <a:pt x="5" y="15"/>
                  </a:lnTo>
                  <a:lnTo>
                    <a:pt x="5" y="15"/>
                  </a:lnTo>
                  <a:lnTo>
                    <a:pt x="5" y="20"/>
                  </a:lnTo>
                  <a:lnTo>
                    <a:pt x="5" y="20"/>
                  </a:lnTo>
                  <a:lnTo>
                    <a:pt x="5" y="25"/>
                  </a:lnTo>
                  <a:lnTo>
                    <a:pt x="5" y="25"/>
                  </a:lnTo>
                  <a:lnTo>
                    <a:pt x="8" y="30"/>
                  </a:lnTo>
                  <a:lnTo>
                    <a:pt x="3" y="30"/>
                  </a:lnTo>
                  <a:lnTo>
                    <a:pt x="3"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1" name="Freeform 211"/>
            <p:cNvSpPr>
              <a:spLocks/>
            </p:cNvSpPr>
            <p:nvPr/>
          </p:nvSpPr>
          <p:spPr bwMode="auto">
            <a:xfrm>
              <a:off x="5513388" y="3665538"/>
              <a:ext cx="7938" cy="7938"/>
            </a:xfrm>
            <a:custGeom>
              <a:avLst/>
              <a:gdLst/>
              <a:ahLst/>
              <a:cxnLst>
                <a:cxn ang="0">
                  <a:pos x="0" y="5"/>
                </a:cxn>
                <a:cxn ang="0">
                  <a:pos x="0" y="5"/>
                </a:cxn>
                <a:cxn ang="0">
                  <a:pos x="0" y="5"/>
                </a:cxn>
                <a:cxn ang="0">
                  <a:pos x="0" y="5"/>
                </a:cxn>
                <a:cxn ang="0">
                  <a:pos x="3" y="5"/>
                </a:cxn>
                <a:cxn ang="0">
                  <a:pos x="3" y="5"/>
                </a:cxn>
                <a:cxn ang="0">
                  <a:pos x="3" y="5"/>
                </a:cxn>
                <a:cxn ang="0">
                  <a:pos x="3" y="5"/>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w="5" h="5">
                  <a:moveTo>
                    <a:pt x="0" y="5"/>
                  </a:moveTo>
                  <a:lnTo>
                    <a:pt x="0" y="5"/>
                  </a:lnTo>
                  <a:lnTo>
                    <a:pt x="0" y="5"/>
                  </a:lnTo>
                  <a:lnTo>
                    <a:pt x="0" y="5"/>
                  </a:lnTo>
                  <a:lnTo>
                    <a:pt x="0" y="5"/>
                  </a:lnTo>
                  <a:lnTo>
                    <a:pt x="0" y="5"/>
                  </a:lnTo>
                  <a:lnTo>
                    <a:pt x="0" y="5"/>
                  </a:lnTo>
                  <a:lnTo>
                    <a:pt x="0" y="5"/>
                  </a:lnTo>
                  <a:lnTo>
                    <a:pt x="3" y="5"/>
                  </a:lnTo>
                  <a:lnTo>
                    <a:pt x="3" y="5"/>
                  </a:lnTo>
                  <a:lnTo>
                    <a:pt x="3" y="5"/>
                  </a:lnTo>
                  <a:lnTo>
                    <a:pt x="3" y="5"/>
                  </a:lnTo>
                  <a:lnTo>
                    <a:pt x="3" y="5"/>
                  </a:lnTo>
                  <a:lnTo>
                    <a:pt x="3" y="5"/>
                  </a:lnTo>
                  <a:lnTo>
                    <a:pt x="3" y="5"/>
                  </a:lnTo>
                  <a:lnTo>
                    <a:pt x="3" y="5"/>
                  </a:lnTo>
                  <a:lnTo>
                    <a:pt x="5" y="5"/>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2" name="Freeform 212"/>
            <p:cNvSpPr>
              <a:spLocks/>
            </p:cNvSpPr>
            <p:nvPr/>
          </p:nvSpPr>
          <p:spPr bwMode="auto">
            <a:xfrm>
              <a:off x="5505450" y="3667126"/>
              <a:ext cx="7938" cy="12700"/>
            </a:xfrm>
            <a:custGeom>
              <a:avLst/>
              <a:gdLst/>
              <a:ahLst/>
              <a:cxnLst>
                <a:cxn ang="0">
                  <a:pos x="0" y="4"/>
                </a:cxn>
                <a:cxn ang="0">
                  <a:pos x="0" y="4"/>
                </a:cxn>
                <a:cxn ang="0">
                  <a:pos x="0" y="4"/>
                </a:cxn>
                <a:cxn ang="0">
                  <a:pos x="0" y="4"/>
                </a:cxn>
                <a:cxn ang="0">
                  <a:pos x="0" y="4"/>
                </a:cxn>
                <a:cxn ang="0">
                  <a:pos x="0" y="4"/>
                </a:cxn>
                <a:cxn ang="0">
                  <a:pos x="0" y="4"/>
                </a:cxn>
                <a:cxn ang="0">
                  <a:pos x="0" y="4"/>
                </a:cxn>
                <a:cxn ang="0">
                  <a:pos x="5" y="8"/>
                </a:cxn>
                <a:cxn ang="0">
                  <a:pos x="5" y="8"/>
                </a:cxn>
                <a:cxn ang="0">
                  <a:pos x="5" y="8"/>
                </a:cxn>
                <a:cxn ang="0">
                  <a:pos x="5" y="8"/>
                </a:cxn>
                <a:cxn ang="0">
                  <a:pos x="5" y="8"/>
                </a:cxn>
                <a:cxn ang="0">
                  <a:pos x="5" y="8"/>
                </a:cxn>
                <a:cxn ang="0">
                  <a:pos x="5" y="8"/>
                </a:cxn>
                <a:cxn ang="0">
                  <a:pos x="5" y="8"/>
                </a:cxn>
                <a:cxn ang="0">
                  <a:pos x="5" y="5"/>
                </a:cxn>
                <a:cxn ang="0">
                  <a:pos x="5" y="5"/>
                </a:cxn>
                <a:cxn ang="0">
                  <a:pos x="5" y="5"/>
                </a:cxn>
                <a:cxn ang="0">
                  <a:pos x="5" y="5"/>
                </a:cxn>
                <a:cxn ang="0">
                  <a:pos x="5" y="4"/>
                </a:cxn>
                <a:cxn ang="0">
                  <a:pos x="5" y="4"/>
                </a:cxn>
                <a:cxn ang="0">
                  <a:pos x="5" y="4"/>
                </a:cxn>
                <a:cxn ang="0">
                  <a:pos x="5" y="4"/>
                </a:cxn>
                <a:cxn ang="0">
                  <a:pos x="1" y="0"/>
                </a:cxn>
                <a:cxn ang="0">
                  <a:pos x="1" y="0"/>
                </a:cxn>
                <a:cxn ang="0">
                  <a:pos x="1" y="0"/>
                </a:cxn>
                <a:cxn ang="0">
                  <a:pos x="1" y="0"/>
                </a:cxn>
                <a:cxn ang="0">
                  <a:pos x="0" y="0"/>
                </a:cxn>
                <a:cxn ang="0">
                  <a:pos x="0" y="0"/>
                </a:cxn>
                <a:cxn ang="0">
                  <a:pos x="0" y="0"/>
                </a:cxn>
                <a:cxn ang="0">
                  <a:pos x="0" y="0"/>
                </a:cxn>
                <a:cxn ang="0">
                  <a:pos x="0" y="4"/>
                </a:cxn>
              </a:cxnLst>
              <a:rect l="0" t="0" r="r" b="b"/>
              <a:pathLst>
                <a:path w="5" h="8">
                  <a:moveTo>
                    <a:pt x="0" y="4"/>
                  </a:move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5"/>
                  </a:lnTo>
                  <a:lnTo>
                    <a:pt x="5" y="5"/>
                  </a:lnTo>
                  <a:lnTo>
                    <a:pt x="5" y="5"/>
                  </a:lnTo>
                  <a:lnTo>
                    <a:pt x="5" y="5"/>
                  </a:lnTo>
                  <a:lnTo>
                    <a:pt x="5" y="5"/>
                  </a:lnTo>
                  <a:lnTo>
                    <a:pt x="5" y="5"/>
                  </a:lnTo>
                  <a:lnTo>
                    <a:pt x="5" y="5"/>
                  </a:lnTo>
                  <a:lnTo>
                    <a:pt x="5" y="5"/>
                  </a:lnTo>
                  <a:lnTo>
                    <a:pt x="5" y="4"/>
                  </a:lnTo>
                  <a:lnTo>
                    <a:pt x="5" y="4"/>
                  </a:lnTo>
                  <a:lnTo>
                    <a:pt x="5" y="4"/>
                  </a:lnTo>
                  <a:lnTo>
                    <a:pt x="5" y="4"/>
                  </a:lnTo>
                  <a:lnTo>
                    <a:pt x="5" y="4"/>
                  </a:lnTo>
                  <a:lnTo>
                    <a:pt x="5" y="4"/>
                  </a:lnTo>
                  <a:lnTo>
                    <a:pt x="5" y="4"/>
                  </a:lnTo>
                  <a:lnTo>
                    <a:pt x="5" y="4"/>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4"/>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3" name="Freeform 213"/>
            <p:cNvSpPr>
              <a:spLocks/>
            </p:cNvSpPr>
            <p:nvPr/>
          </p:nvSpPr>
          <p:spPr bwMode="auto">
            <a:xfrm>
              <a:off x="5473700" y="3673476"/>
              <a:ext cx="93663" cy="30163"/>
            </a:xfrm>
            <a:custGeom>
              <a:avLst/>
              <a:gdLst/>
              <a:ahLst/>
              <a:cxnLst>
                <a:cxn ang="0">
                  <a:pos x="30" y="18"/>
                </a:cxn>
                <a:cxn ang="0">
                  <a:pos x="30" y="18"/>
                </a:cxn>
                <a:cxn ang="0">
                  <a:pos x="31" y="16"/>
                </a:cxn>
                <a:cxn ang="0">
                  <a:pos x="36" y="16"/>
                </a:cxn>
                <a:cxn ang="0">
                  <a:pos x="41" y="11"/>
                </a:cxn>
                <a:cxn ang="0">
                  <a:pos x="46" y="9"/>
                </a:cxn>
                <a:cxn ang="0">
                  <a:pos x="51" y="4"/>
                </a:cxn>
                <a:cxn ang="0">
                  <a:pos x="54" y="0"/>
                </a:cxn>
                <a:cxn ang="0">
                  <a:pos x="57" y="0"/>
                </a:cxn>
                <a:cxn ang="0">
                  <a:pos x="57" y="0"/>
                </a:cxn>
                <a:cxn ang="0">
                  <a:pos x="56" y="1"/>
                </a:cxn>
                <a:cxn ang="0">
                  <a:pos x="56" y="4"/>
                </a:cxn>
                <a:cxn ang="0">
                  <a:pos x="51" y="9"/>
                </a:cxn>
                <a:cxn ang="0">
                  <a:pos x="46" y="9"/>
                </a:cxn>
                <a:cxn ang="0">
                  <a:pos x="41" y="14"/>
                </a:cxn>
                <a:cxn ang="0">
                  <a:pos x="33" y="16"/>
                </a:cxn>
                <a:cxn ang="0">
                  <a:pos x="26" y="18"/>
                </a:cxn>
                <a:cxn ang="0">
                  <a:pos x="25" y="18"/>
                </a:cxn>
                <a:cxn ang="0">
                  <a:pos x="20" y="16"/>
                </a:cxn>
                <a:cxn ang="0">
                  <a:pos x="18" y="16"/>
                </a:cxn>
                <a:cxn ang="0">
                  <a:pos x="13" y="11"/>
                </a:cxn>
                <a:cxn ang="0">
                  <a:pos x="8" y="11"/>
                </a:cxn>
                <a:cxn ang="0">
                  <a:pos x="3" y="6"/>
                </a:cxn>
                <a:cxn ang="0">
                  <a:pos x="0" y="4"/>
                </a:cxn>
                <a:cxn ang="0">
                  <a:pos x="0" y="4"/>
                </a:cxn>
                <a:cxn ang="0">
                  <a:pos x="0" y="4"/>
                </a:cxn>
                <a:cxn ang="0">
                  <a:pos x="2" y="6"/>
                </a:cxn>
                <a:cxn ang="0">
                  <a:pos x="3" y="6"/>
                </a:cxn>
                <a:cxn ang="0">
                  <a:pos x="8" y="11"/>
                </a:cxn>
                <a:cxn ang="0">
                  <a:pos x="11" y="11"/>
                </a:cxn>
                <a:cxn ang="0">
                  <a:pos x="16" y="16"/>
                </a:cxn>
                <a:cxn ang="0">
                  <a:pos x="25" y="16"/>
                </a:cxn>
                <a:cxn ang="0">
                  <a:pos x="30" y="19"/>
                </a:cxn>
              </a:cxnLst>
              <a:rect l="0" t="0" r="r" b="b"/>
              <a:pathLst>
                <a:path w="59" h="19">
                  <a:moveTo>
                    <a:pt x="30" y="19"/>
                  </a:moveTo>
                  <a:lnTo>
                    <a:pt x="30" y="18"/>
                  </a:lnTo>
                  <a:lnTo>
                    <a:pt x="30" y="18"/>
                  </a:lnTo>
                  <a:lnTo>
                    <a:pt x="30" y="18"/>
                  </a:lnTo>
                  <a:lnTo>
                    <a:pt x="31" y="18"/>
                  </a:lnTo>
                  <a:lnTo>
                    <a:pt x="31" y="16"/>
                  </a:lnTo>
                  <a:lnTo>
                    <a:pt x="36" y="16"/>
                  </a:lnTo>
                  <a:lnTo>
                    <a:pt x="36" y="16"/>
                  </a:lnTo>
                  <a:lnTo>
                    <a:pt x="41" y="16"/>
                  </a:lnTo>
                  <a:lnTo>
                    <a:pt x="41" y="11"/>
                  </a:lnTo>
                  <a:lnTo>
                    <a:pt x="46" y="11"/>
                  </a:lnTo>
                  <a:lnTo>
                    <a:pt x="46" y="9"/>
                  </a:lnTo>
                  <a:lnTo>
                    <a:pt x="51" y="9"/>
                  </a:lnTo>
                  <a:lnTo>
                    <a:pt x="51" y="4"/>
                  </a:lnTo>
                  <a:lnTo>
                    <a:pt x="54" y="4"/>
                  </a:lnTo>
                  <a:lnTo>
                    <a:pt x="54" y="0"/>
                  </a:lnTo>
                  <a:lnTo>
                    <a:pt x="59" y="0"/>
                  </a:lnTo>
                  <a:lnTo>
                    <a:pt x="57" y="0"/>
                  </a:lnTo>
                  <a:lnTo>
                    <a:pt x="57" y="0"/>
                  </a:lnTo>
                  <a:lnTo>
                    <a:pt x="57" y="0"/>
                  </a:lnTo>
                  <a:lnTo>
                    <a:pt x="57" y="1"/>
                  </a:lnTo>
                  <a:lnTo>
                    <a:pt x="56" y="1"/>
                  </a:lnTo>
                  <a:lnTo>
                    <a:pt x="56" y="4"/>
                  </a:lnTo>
                  <a:lnTo>
                    <a:pt x="56" y="4"/>
                  </a:lnTo>
                  <a:lnTo>
                    <a:pt x="56" y="9"/>
                  </a:lnTo>
                  <a:lnTo>
                    <a:pt x="51" y="9"/>
                  </a:lnTo>
                  <a:lnTo>
                    <a:pt x="51" y="9"/>
                  </a:lnTo>
                  <a:lnTo>
                    <a:pt x="46" y="9"/>
                  </a:lnTo>
                  <a:lnTo>
                    <a:pt x="46" y="14"/>
                  </a:lnTo>
                  <a:lnTo>
                    <a:pt x="41" y="14"/>
                  </a:lnTo>
                  <a:lnTo>
                    <a:pt x="38" y="16"/>
                  </a:lnTo>
                  <a:lnTo>
                    <a:pt x="33" y="16"/>
                  </a:lnTo>
                  <a:lnTo>
                    <a:pt x="30" y="19"/>
                  </a:lnTo>
                  <a:lnTo>
                    <a:pt x="26" y="18"/>
                  </a:lnTo>
                  <a:lnTo>
                    <a:pt x="26" y="18"/>
                  </a:lnTo>
                  <a:lnTo>
                    <a:pt x="25" y="18"/>
                  </a:lnTo>
                  <a:lnTo>
                    <a:pt x="25" y="18"/>
                  </a:lnTo>
                  <a:lnTo>
                    <a:pt x="20" y="16"/>
                  </a:lnTo>
                  <a:lnTo>
                    <a:pt x="20" y="16"/>
                  </a:lnTo>
                  <a:lnTo>
                    <a:pt x="18" y="16"/>
                  </a:lnTo>
                  <a:lnTo>
                    <a:pt x="18" y="16"/>
                  </a:lnTo>
                  <a:lnTo>
                    <a:pt x="13" y="11"/>
                  </a:lnTo>
                  <a:lnTo>
                    <a:pt x="13" y="11"/>
                  </a:lnTo>
                  <a:lnTo>
                    <a:pt x="8" y="11"/>
                  </a:lnTo>
                  <a:lnTo>
                    <a:pt x="8" y="11"/>
                  </a:lnTo>
                  <a:lnTo>
                    <a:pt x="3" y="6"/>
                  </a:lnTo>
                  <a:lnTo>
                    <a:pt x="3" y="6"/>
                  </a:lnTo>
                  <a:lnTo>
                    <a:pt x="0" y="4"/>
                  </a:lnTo>
                  <a:lnTo>
                    <a:pt x="0" y="4"/>
                  </a:lnTo>
                  <a:lnTo>
                    <a:pt x="0" y="4"/>
                  </a:lnTo>
                  <a:lnTo>
                    <a:pt x="0" y="4"/>
                  </a:lnTo>
                  <a:lnTo>
                    <a:pt x="0" y="4"/>
                  </a:lnTo>
                  <a:lnTo>
                    <a:pt x="2" y="6"/>
                  </a:lnTo>
                  <a:lnTo>
                    <a:pt x="2" y="6"/>
                  </a:lnTo>
                  <a:lnTo>
                    <a:pt x="3" y="6"/>
                  </a:lnTo>
                  <a:lnTo>
                    <a:pt x="3" y="6"/>
                  </a:lnTo>
                  <a:lnTo>
                    <a:pt x="8" y="11"/>
                  </a:lnTo>
                  <a:lnTo>
                    <a:pt x="8" y="11"/>
                  </a:lnTo>
                  <a:lnTo>
                    <a:pt x="11" y="11"/>
                  </a:lnTo>
                  <a:lnTo>
                    <a:pt x="11" y="11"/>
                  </a:lnTo>
                  <a:lnTo>
                    <a:pt x="16" y="16"/>
                  </a:lnTo>
                  <a:lnTo>
                    <a:pt x="16" y="16"/>
                  </a:lnTo>
                  <a:lnTo>
                    <a:pt x="21" y="16"/>
                  </a:lnTo>
                  <a:lnTo>
                    <a:pt x="25" y="16"/>
                  </a:lnTo>
                  <a:lnTo>
                    <a:pt x="30" y="19"/>
                  </a:lnTo>
                  <a:lnTo>
                    <a:pt x="30"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4" name="Freeform 214"/>
            <p:cNvSpPr>
              <a:spLocks/>
            </p:cNvSpPr>
            <p:nvPr/>
          </p:nvSpPr>
          <p:spPr bwMode="auto">
            <a:xfrm>
              <a:off x="5335588" y="3651251"/>
              <a:ext cx="65088" cy="36513"/>
            </a:xfrm>
            <a:custGeom>
              <a:avLst/>
              <a:gdLst/>
              <a:ahLst/>
              <a:cxnLst>
                <a:cxn ang="0">
                  <a:pos x="2" y="4"/>
                </a:cxn>
                <a:cxn ang="0">
                  <a:pos x="0" y="4"/>
                </a:cxn>
                <a:cxn ang="0">
                  <a:pos x="0" y="4"/>
                </a:cxn>
                <a:cxn ang="0">
                  <a:pos x="0" y="4"/>
                </a:cxn>
                <a:cxn ang="0">
                  <a:pos x="0" y="5"/>
                </a:cxn>
                <a:cxn ang="0">
                  <a:pos x="0" y="5"/>
                </a:cxn>
                <a:cxn ang="0">
                  <a:pos x="0" y="5"/>
                </a:cxn>
                <a:cxn ang="0">
                  <a:pos x="0" y="5"/>
                </a:cxn>
                <a:cxn ang="0">
                  <a:pos x="0" y="10"/>
                </a:cxn>
                <a:cxn ang="0">
                  <a:pos x="0" y="10"/>
                </a:cxn>
                <a:cxn ang="0">
                  <a:pos x="0" y="10"/>
                </a:cxn>
                <a:cxn ang="0">
                  <a:pos x="0" y="10"/>
                </a:cxn>
                <a:cxn ang="0">
                  <a:pos x="3" y="15"/>
                </a:cxn>
                <a:cxn ang="0">
                  <a:pos x="3" y="15"/>
                </a:cxn>
                <a:cxn ang="0">
                  <a:pos x="8" y="18"/>
                </a:cxn>
                <a:cxn ang="0">
                  <a:pos x="12" y="18"/>
                </a:cxn>
                <a:cxn ang="0">
                  <a:pos x="17" y="23"/>
                </a:cxn>
                <a:cxn ang="0">
                  <a:pos x="17" y="22"/>
                </a:cxn>
                <a:cxn ang="0">
                  <a:pos x="17" y="22"/>
                </a:cxn>
                <a:cxn ang="0">
                  <a:pos x="17" y="22"/>
                </a:cxn>
                <a:cxn ang="0">
                  <a:pos x="18" y="22"/>
                </a:cxn>
                <a:cxn ang="0">
                  <a:pos x="18" y="22"/>
                </a:cxn>
                <a:cxn ang="0">
                  <a:pos x="20" y="22"/>
                </a:cxn>
                <a:cxn ang="0">
                  <a:pos x="20" y="22"/>
                </a:cxn>
                <a:cxn ang="0">
                  <a:pos x="25" y="22"/>
                </a:cxn>
                <a:cxn ang="0">
                  <a:pos x="25" y="18"/>
                </a:cxn>
                <a:cxn ang="0">
                  <a:pos x="26" y="18"/>
                </a:cxn>
                <a:cxn ang="0">
                  <a:pos x="26" y="18"/>
                </a:cxn>
                <a:cxn ang="0">
                  <a:pos x="31" y="18"/>
                </a:cxn>
                <a:cxn ang="0">
                  <a:pos x="31" y="14"/>
                </a:cxn>
                <a:cxn ang="0">
                  <a:pos x="36" y="14"/>
                </a:cxn>
                <a:cxn ang="0">
                  <a:pos x="36" y="9"/>
                </a:cxn>
                <a:cxn ang="0">
                  <a:pos x="41" y="9"/>
                </a:cxn>
                <a:cxn ang="0">
                  <a:pos x="38" y="5"/>
                </a:cxn>
                <a:cxn ang="0">
                  <a:pos x="38" y="5"/>
                </a:cxn>
                <a:cxn ang="0">
                  <a:pos x="36" y="5"/>
                </a:cxn>
                <a:cxn ang="0">
                  <a:pos x="36" y="5"/>
                </a:cxn>
                <a:cxn ang="0">
                  <a:pos x="31" y="4"/>
                </a:cxn>
                <a:cxn ang="0">
                  <a:pos x="31" y="4"/>
                </a:cxn>
                <a:cxn ang="0">
                  <a:pos x="26" y="4"/>
                </a:cxn>
                <a:cxn ang="0">
                  <a:pos x="26" y="4"/>
                </a:cxn>
                <a:cxn ang="0">
                  <a:pos x="21" y="0"/>
                </a:cxn>
                <a:cxn ang="0">
                  <a:pos x="17" y="0"/>
                </a:cxn>
                <a:cxn ang="0">
                  <a:pos x="12" y="0"/>
                </a:cxn>
                <a:cxn ang="0">
                  <a:pos x="12" y="0"/>
                </a:cxn>
                <a:cxn ang="0">
                  <a:pos x="7" y="0"/>
                </a:cxn>
                <a:cxn ang="0">
                  <a:pos x="7" y="0"/>
                </a:cxn>
                <a:cxn ang="0">
                  <a:pos x="2" y="0"/>
                </a:cxn>
                <a:cxn ang="0">
                  <a:pos x="2" y="4"/>
                </a:cxn>
                <a:cxn ang="0">
                  <a:pos x="2" y="4"/>
                </a:cxn>
              </a:cxnLst>
              <a:rect l="0" t="0" r="r" b="b"/>
              <a:pathLst>
                <a:path w="41" h="23">
                  <a:moveTo>
                    <a:pt x="2" y="4"/>
                  </a:moveTo>
                  <a:lnTo>
                    <a:pt x="0" y="4"/>
                  </a:lnTo>
                  <a:lnTo>
                    <a:pt x="0" y="4"/>
                  </a:lnTo>
                  <a:lnTo>
                    <a:pt x="0" y="4"/>
                  </a:lnTo>
                  <a:lnTo>
                    <a:pt x="0" y="5"/>
                  </a:lnTo>
                  <a:lnTo>
                    <a:pt x="0" y="5"/>
                  </a:lnTo>
                  <a:lnTo>
                    <a:pt x="0" y="5"/>
                  </a:lnTo>
                  <a:lnTo>
                    <a:pt x="0" y="5"/>
                  </a:lnTo>
                  <a:lnTo>
                    <a:pt x="0" y="10"/>
                  </a:lnTo>
                  <a:lnTo>
                    <a:pt x="0" y="10"/>
                  </a:lnTo>
                  <a:lnTo>
                    <a:pt x="0" y="10"/>
                  </a:lnTo>
                  <a:lnTo>
                    <a:pt x="0" y="10"/>
                  </a:lnTo>
                  <a:lnTo>
                    <a:pt x="3" y="15"/>
                  </a:lnTo>
                  <a:lnTo>
                    <a:pt x="3" y="15"/>
                  </a:lnTo>
                  <a:lnTo>
                    <a:pt x="8" y="18"/>
                  </a:lnTo>
                  <a:lnTo>
                    <a:pt x="12" y="18"/>
                  </a:lnTo>
                  <a:lnTo>
                    <a:pt x="17" y="23"/>
                  </a:lnTo>
                  <a:lnTo>
                    <a:pt x="17" y="22"/>
                  </a:lnTo>
                  <a:lnTo>
                    <a:pt x="17" y="22"/>
                  </a:lnTo>
                  <a:lnTo>
                    <a:pt x="17" y="22"/>
                  </a:lnTo>
                  <a:lnTo>
                    <a:pt x="18" y="22"/>
                  </a:lnTo>
                  <a:lnTo>
                    <a:pt x="18" y="22"/>
                  </a:lnTo>
                  <a:lnTo>
                    <a:pt x="20" y="22"/>
                  </a:lnTo>
                  <a:lnTo>
                    <a:pt x="20" y="22"/>
                  </a:lnTo>
                  <a:lnTo>
                    <a:pt x="25" y="22"/>
                  </a:lnTo>
                  <a:lnTo>
                    <a:pt x="25" y="18"/>
                  </a:lnTo>
                  <a:lnTo>
                    <a:pt x="26" y="18"/>
                  </a:lnTo>
                  <a:lnTo>
                    <a:pt x="26" y="18"/>
                  </a:lnTo>
                  <a:lnTo>
                    <a:pt x="31" y="18"/>
                  </a:lnTo>
                  <a:lnTo>
                    <a:pt x="31" y="14"/>
                  </a:lnTo>
                  <a:lnTo>
                    <a:pt x="36" y="14"/>
                  </a:lnTo>
                  <a:lnTo>
                    <a:pt x="36" y="9"/>
                  </a:lnTo>
                  <a:lnTo>
                    <a:pt x="41" y="9"/>
                  </a:lnTo>
                  <a:lnTo>
                    <a:pt x="38" y="5"/>
                  </a:lnTo>
                  <a:lnTo>
                    <a:pt x="38" y="5"/>
                  </a:lnTo>
                  <a:lnTo>
                    <a:pt x="36" y="5"/>
                  </a:lnTo>
                  <a:lnTo>
                    <a:pt x="36" y="5"/>
                  </a:lnTo>
                  <a:lnTo>
                    <a:pt x="31" y="4"/>
                  </a:lnTo>
                  <a:lnTo>
                    <a:pt x="31" y="4"/>
                  </a:lnTo>
                  <a:lnTo>
                    <a:pt x="26" y="4"/>
                  </a:lnTo>
                  <a:lnTo>
                    <a:pt x="26" y="4"/>
                  </a:lnTo>
                  <a:lnTo>
                    <a:pt x="21" y="0"/>
                  </a:lnTo>
                  <a:lnTo>
                    <a:pt x="17" y="0"/>
                  </a:lnTo>
                  <a:lnTo>
                    <a:pt x="12" y="0"/>
                  </a:lnTo>
                  <a:lnTo>
                    <a:pt x="12" y="0"/>
                  </a:lnTo>
                  <a:lnTo>
                    <a:pt x="7" y="0"/>
                  </a:lnTo>
                  <a:lnTo>
                    <a:pt x="7" y="0"/>
                  </a:lnTo>
                  <a:lnTo>
                    <a:pt x="2" y="0"/>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5" name="Freeform 215"/>
            <p:cNvSpPr>
              <a:spLocks/>
            </p:cNvSpPr>
            <p:nvPr/>
          </p:nvSpPr>
          <p:spPr bwMode="auto">
            <a:xfrm>
              <a:off x="5335588" y="3651251"/>
              <a:ext cx="65088" cy="36513"/>
            </a:xfrm>
            <a:custGeom>
              <a:avLst/>
              <a:gdLst/>
              <a:ahLst/>
              <a:cxnLst>
                <a:cxn ang="0">
                  <a:pos x="2" y="4"/>
                </a:cxn>
                <a:cxn ang="0">
                  <a:pos x="0" y="4"/>
                </a:cxn>
                <a:cxn ang="0">
                  <a:pos x="0" y="4"/>
                </a:cxn>
                <a:cxn ang="0">
                  <a:pos x="0" y="4"/>
                </a:cxn>
                <a:cxn ang="0">
                  <a:pos x="0" y="5"/>
                </a:cxn>
                <a:cxn ang="0">
                  <a:pos x="0" y="5"/>
                </a:cxn>
                <a:cxn ang="0">
                  <a:pos x="0" y="5"/>
                </a:cxn>
                <a:cxn ang="0">
                  <a:pos x="0" y="5"/>
                </a:cxn>
                <a:cxn ang="0">
                  <a:pos x="0" y="10"/>
                </a:cxn>
                <a:cxn ang="0">
                  <a:pos x="0" y="10"/>
                </a:cxn>
                <a:cxn ang="0">
                  <a:pos x="0" y="10"/>
                </a:cxn>
                <a:cxn ang="0">
                  <a:pos x="0" y="10"/>
                </a:cxn>
                <a:cxn ang="0">
                  <a:pos x="3" y="15"/>
                </a:cxn>
                <a:cxn ang="0">
                  <a:pos x="3" y="15"/>
                </a:cxn>
                <a:cxn ang="0">
                  <a:pos x="8" y="18"/>
                </a:cxn>
                <a:cxn ang="0">
                  <a:pos x="12" y="18"/>
                </a:cxn>
                <a:cxn ang="0">
                  <a:pos x="17" y="23"/>
                </a:cxn>
                <a:cxn ang="0">
                  <a:pos x="17" y="22"/>
                </a:cxn>
                <a:cxn ang="0">
                  <a:pos x="17" y="22"/>
                </a:cxn>
                <a:cxn ang="0">
                  <a:pos x="17" y="22"/>
                </a:cxn>
                <a:cxn ang="0">
                  <a:pos x="18" y="22"/>
                </a:cxn>
                <a:cxn ang="0">
                  <a:pos x="18" y="22"/>
                </a:cxn>
                <a:cxn ang="0">
                  <a:pos x="20" y="22"/>
                </a:cxn>
                <a:cxn ang="0">
                  <a:pos x="20" y="22"/>
                </a:cxn>
                <a:cxn ang="0">
                  <a:pos x="25" y="22"/>
                </a:cxn>
                <a:cxn ang="0">
                  <a:pos x="25" y="18"/>
                </a:cxn>
                <a:cxn ang="0">
                  <a:pos x="26" y="18"/>
                </a:cxn>
                <a:cxn ang="0">
                  <a:pos x="26" y="18"/>
                </a:cxn>
                <a:cxn ang="0">
                  <a:pos x="31" y="18"/>
                </a:cxn>
                <a:cxn ang="0">
                  <a:pos x="31" y="14"/>
                </a:cxn>
                <a:cxn ang="0">
                  <a:pos x="36" y="14"/>
                </a:cxn>
                <a:cxn ang="0">
                  <a:pos x="36" y="9"/>
                </a:cxn>
                <a:cxn ang="0">
                  <a:pos x="41" y="9"/>
                </a:cxn>
                <a:cxn ang="0">
                  <a:pos x="38" y="5"/>
                </a:cxn>
                <a:cxn ang="0">
                  <a:pos x="38" y="5"/>
                </a:cxn>
                <a:cxn ang="0">
                  <a:pos x="36" y="5"/>
                </a:cxn>
                <a:cxn ang="0">
                  <a:pos x="36" y="5"/>
                </a:cxn>
                <a:cxn ang="0">
                  <a:pos x="31" y="4"/>
                </a:cxn>
                <a:cxn ang="0">
                  <a:pos x="31" y="4"/>
                </a:cxn>
                <a:cxn ang="0">
                  <a:pos x="26" y="4"/>
                </a:cxn>
                <a:cxn ang="0">
                  <a:pos x="26" y="4"/>
                </a:cxn>
                <a:cxn ang="0">
                  <a:pos x="21" y="0"/>
                </a:cxn>
                <a:cxn ang="0">
                  <a:pos x="17" y="0"/>
                </a:cxn>
                <a:cxn ang="0">
                  <a:pos x="12" y="0"/>
                </a:cxn>
                <a:cxn ang="0">
                  <a:pos x="12" y="0"/>
                </a:cxn>
                <a:cxn ang="0">
                  <a:pos x="7" y="0"/>
                </a:cxn>
                <a:cxn ang="0">
                  <a:pos x="7" y="0"/>
                </a:cxn>
                <a:cxn ang="0">
                  <a:pos x="2" y="0"/>
                </a:cxn>
                <a:cxn ang="0">
                  <a:pos x="2" y="4"/>
                </a:cxn>
                <a:cxn ang="0">
                  <a:pos x="2" y="4"/>
                </a:cxn>
              </a:cxnLst>
              <a:rect l="0" t="0" r="r" b="b"/>
              <a:pathLst>
                <a:path w="41" h="23">
                  <a:moveTo>
                    <a:pt x="2" y="4"/>
                  </a:moveTo>
                  <a:lnTo>
                    <a:pt x="0" y="4"/>
                  </a:lnTo>
                  <a:lnTo>
                    <a:pt x="0" y="4"/>
                  </a:lnTo>
                  <a:lnTo>
                    <a:pt x="0" y="4"/>
                  </a:lnTo>
                  <a:lnTo>
                    <a:pt x="0" y="5"/>
                  </a:lnTo>
                  <a:lnTo>
                    <a:pt x="0" y="5"/>
                  </a:lnTo>
                  <a:lnTo>
                    <a:pt x="0" y="5"/>
                  </a:lnTo>
                  <a:lnTo>
                    <a:pt x="0" y="5"/>
                  </a:lnTo>
                  <a:lnTo>
                    <a:pt x="0" y="10"/>
                  </a:lnTo>
                  <a:lnTo>
                    <a:pt x="0" y="10"/>
                  </a:lnTo>
                  <a:lnTo>
                    <a:pt x="0" y="10"/>
                  </a:lnTo>
                  <a:lnTo>
                    <a:pt x="0" y="10"/>
                  </a:lnTo>
                  <a:lnTo>
                    <a:pt x="3" y="15"/>
                  </a:lnTo>
                  <a:lnTo>
                    <a:pt x="3" y="15"/>
                  </a:lnTo>
                  <a:lnTo>
                    <a:pt x="8" y="18"/>
                  </a:lnTo>
                  <a:lnTo>
                    <a:pt x="12" y="18"/>
                  </a:lnTo>
                  <a:lnTo>
                    <a:pt x="17" y="23"/>
                  </a:lnTo>
                  <a:lnTo>
                    <a:pt x="17" y="22"/>
                  </a:lnTo>
                  <a:lnTo>
                    <a:pt x="17" y="22"/>
                  </a:lnTo>
                  <a:lnTo>
                    <a:pt x="17" y="22"/>
                  </a:lnTo>
                  <a:lnTo>
                    <a:pt x="18" y="22"/>
                  </a:lnTo>
                  <a:lnTo>
                    <a:pt x="18" y="22"/>
                  </a:lnTo>
                  <a:lnTo>
                    <a:pt x="20" y="22"/>
                  </a:lnTo>
                  <a:lnTo>
                    <a:pt x="20" y="22"/>
                  </a:lnTo>
                  <a:lnTo>
                    <a:pt x="25" y="22"/>
                  </a:lnTo>
                  <a:lnTo>
                    <a:pt x="25" y="18"/>
                  </a:lnTo>
                  <a:lnTo>
                    <a:pt x="26" y="18"/>
                  </a:lnTo>
                  <a:lnTo>
                    <a:pt x="26" y="18"/>
                  </a:lnTo>
                  <a:lnTo>
                    <a:pt x="31" y="18"/>
                  </a:lnTo>
                  <a:lnTo>
                    <a:pt x="31" y="14"/>
                  </a:lnTo>
                  <a:lnTo>
                    <a:pt x="36" y="14"/>
                  </a:lnTo>
                  <a:lnTo>
                    <a:pt x="36" y="9"/>
                  </a:lnTo>
                  <a:lnTo>
                    <a:pt x="41" y="9"/>
                  </a:lnTo>
                  <a:lnTo>
                    <a:pt x="38" y="5"/>
                  </a:lnTo>
                  <a:lnTo>
                    <a:pt x="38" y="5"/>
                  </a:lnTo>
                  <a:lnTo>
                    <a:pt x="36" y="5"/>
                  </a:lnTo>
                  <a:lnTo>
                    <a:pt x="36" y="5"/>
                  </a:lnTo>
                  <a:lnTo>
                    <a:pt x="31" y="4"/>
                  </a:lnTo>
                  <a:lnTo>
                    <a:pt x="31" y="4"/>
                  </a:lnTo>
                  <a:lnTo>
                    <a:pt x="26" y="4"/>
                  </a:lnTo>
                  <a:lnTo>
                    <a:pt x="26" y="4"/>
                  </a:lnTo>
                  <a:lnTo>
                    <a:pt x="21" y="0"/>
                  </a:lnTo>
                  <a:lnTo>
                    <a:pt x="17" y="0"/>
                  </a:lnTo>
                  <a:lnTo>
                    <a:pt x="12" y="0"/>
                  </a:lnTo>
                  <a:lnTo>
                    <a:pt x="12" y="0"/>
                  </a:lnTo>
                  <a:lnTo>
                    <a:pt x="7" y="0"/>
                  </a:lnTo>
                  <a:lnTo>
                    <a:pt x="7" y="0"/>
                  </a:lnTo>
                  <a:lnTo>
                    <a:pt x="2" y="0"/>
                  </a:lnTo>
                  <a:lnTo>
                    <a:pt x="2" y="4"/>
                  </a:lnTo>
                  <a:lnTo>
                    <a:pt x="2" y="4"/>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6" name="Freeform 216"/>
            <p:cNvSpPr>
              <a:spLocks/>
            </p:cNvSpPr>
            <p:nvPr/>
          </p:nvSpPr>
          <p:spPr bwMode="auto">
            <a:xfrm>
              <a:off x="5354638" y="3657601"/>
              <a:ext cx="22225" cy="22225"/>
            </a:xfrm>
            <a:custGeom>
              <a:avLst/>
              <a:gdLst/>
              <a:ahLst/>
              <a:cxnLst>
                <a:cxn ang="0">
                  <a:pos x="5" y="11"/>
                </a:cxn>
                <a:cxn ang="0">
                  <a:pos x="5" y="11"/>
                </a:cxn>
                <a:cxn ang="0">
                  <a:pos x="5" y="10"/>
                </a:cxn>
                <a:cxn ang="0">
                  <a:pos x="5" y="10"/>
                </a:cxn>
                <a:cxn ang="0">
                  <a:pos x="9" y="5"/>
                </a:cxn>
                <a:cxn ang="0">
                  <a:pos x="9" y="5"/>
                </a:cxn>
                <a:cxn ang="0">
                  <a:pos x="11" y="5"/>
                </a:cxn>
                <a:cxn ang="0">
                  <a:pos x="11" y="5"/>
                </a:cxn>
                <a:cxn ang="0">
                  <a:pos x="11" y="0"/>
                </a:cxn>
                <a:cxn ang="0">
                  <a:pos x="11" y="0"/>
                </a:cxn>
                <a:cxn ang="0">
                  <a:pos x="9" y="0"/>
                </a:cxn>
                <a:cxn ang="0">
                  <a:pos x="9" y="0"/>
                </a:cxn>
                <a:cxn ang="0">
                  <a:pos x="5" y="0"/>
                </a:cxn>
                <a:cxn ang="0">
                  <a:pos x="5" y="0"/>
                </a:cxn>
                <a:cxn ang="0">
                  <a:pos x="5" y="0"/>
                </a:cxn>
                <a:cxn ang="0">
                  <a:pos x="5"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10"/>
                </a:cxn>
                <a:cxn ang="0">
                  <a:pos x="0" y="10"/>
                </a:cxn>
                <a:cxn ang="0">
                  <a:pos x="0" y="11"/>
                </a:cxn>
                <a:cxn ang="0">
                  <a:pos x="0" y="11"/>
                </a:cxn>
                <a:cxn ang="0">
                  <a:pos x="5" y="14"/>
                </a:cxn>
              </a:cxnLst>
              <a:rect l="0" t="0" r="r" b="b"/>
              <a:pathLst>
                <a:path w="14" h="14">
                  <a:moveTo>
                    <a:pt x="5" y="14"/>
                  </a:moveTo>
                  <a:lnTo>
                    <a:pt x="5" y="11"/>
                  </a:lnTo>
                  <a:lnTo>
                    <a:pt x="5" y="11"/>
                  </a:lnTo>
                  <a:lnTo>
                    <a:pt x="5" y="11"/>
                  </a:lnTo>
                  <a:lnTo>
                    <a:pt x="5" y="11"/>
                  </a:lnTo>
                  <a:lnTo>
                    <a:pt x="5" y="10"/>
                  </a:lnTo>
                  <a:lnTo>
                    <a:pt x="5" y="10"/>
                  </a:lnTo>
                  <a:lnTo>
                    <a:pt x="5" y="10"/>
                  </a:lnTo>
                  <a:lnTo>
                    <a:pt x="9" y="10"/>
                  </a:lnTo>
                  <a:lnTo>
                    <a:pt x="9" y="5"/>
                  </a:lnTo>
                  <a:lnTo>
                    <a:pt x="9" y="5"/>
                  </a:lnTo>
                  <a:lnTo>
                    <a:pt x="9" y="5"/>
                  </a:lnTo>
                  <a:lnTo>
                    <a:pt x="11" y="5"/>
                  </a:lnTo>
                  <a:lnTo>
                    <a:pt x="11" y="5"/>
                  </a:lnTo>
                  <a:lnTo>
                    <a:pt x="11" y="5"/>
                  </a:lnTo>
                  <a:lnTo>
                    <a:pt x="11" y="5"/>
                  </a:lnTo>
                  <a:lnTo>
                    <a:pt x="14" y="5"/>
                  </a:lnTo>
                  <a:lnTo>
                    <a:pt x="11" y="0"/>
                  </a:lnTo>
                  <a:lnTo>
                    <a:pt x="11" y="0"/>
                  </a:lnTo>
                  <a:lnTo>
                    <a:pt x="11" y="0"/>
                  </a:lnTo>
                  <a:lnTo>
                    <a:pt x="11" y="0"/>
                  </a:lnTo>
                  <a:lnTo>
                    <a:pt x="9" y="0"/>
                  </a:lnTo>
                  <a:lnTo>
                    <a:pt x="9" y="0"/>
                  </a:lnTo>
                  <a:lnTo>
                    <a:pt x="9" y="0"/>
                  </a:lnTo>
                  <a:lnTo>
                    <a:pt x="9"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10"/>
                  </a:lnTo>
                  <a:lnTo>
                    <a:pt x="0" y="10"/>
                  </a:lnTo>
                  <a:lnTo>
                    <a:pt x="0" y="10"/>
                  </a:lnTo>
                  <a:lnTo>
                    <a:pt x="0" y="10"/>
                  </a:lnTo>
                  <a:lnTo>
                    <a:pt x="0" y="11"/>
                  </a:lnTo>
                  <a:lnTo>
                    <a:pt x="0" y="11"/>
                  </a:lnTo>
                  <a:lnTo>
                    <a:pt x="0" y="11"/>
                  </a:lnTo>
                  <a:lnTo>
                    <a:pt x="0" y="11"/>
                  </a:lnTo>
                  <a:lnTo>
                    <a:pt x="5" y="14"/>
                  </a:lnTo>
                  <a:lnTo>
                    <a:pt x="5" y="14"/>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8" name="Freeform 218"/>
            <p:cNvSpPr>
              <a:spLocks/>
            </p:cNvSpPr>
            <p:nvPr/>
          </p:nvSpPr>
          <p:spPr bwMode="auto">
            <a:xfrm>
              <a:off x="5332413" y="3614738"/>
              <a:ext cx="68262" cy="50800"/>
            </a:xfrm>
            <a:custGeom>
              <a:avLst/>
              <a:gdLst/>
              <a:ahLst/>
              <a:cxnLst>
                <a:cxn ang="0">
                  <a:pos x="4" y="2"/>
                </a:cxn>
                <a:cxn ang="0">
                  <a:pos x="4" y="0"/>
                </a:cxn>
                <a:cxn ang="0">
                  <a:pos x="4" y="0"/>
                </a:cxn>
                <a:cxn ang="0">
                  <a:pos x="4" y="0"/>
                </a:cxn>
                <a:cxn ang="0">
                  <a:pos x="5" y="0"/>
                </a:cxn>
                <a:cxn ang="0">
                  <a:pos x="5" y="0"/>
                </a:cxn>
                <a:cxn ang="0">
                  <a:pos x="10" y="0"/>
                </a:cxn>
                <a:cxn ang="0">
                  <a:pos x="12" y="0"/>
                </a:cxn>
                <a:cxn ang="0">
                  <a:pos x="17" y="2"/>
                </a:cxn>
                <a:cxn ang="0">
                  <a:pos x="17" y="2"/>
                </a:cxn>
                <a:cxn ang="0">
                  <a:pos x="22" y="4"/>
                </a:cxn>
                <a:cxn ang="0">
                  <a:pos x="23" y="5"/>
                </a:cxn>
                <a:cxn ang="0">
                  <a:pos x="28" y="10"/>
                </a:cxn>
                <a:cxn ang="0">
                  <a:pos x="28" y="14"/>
                </a:cxn>
                <a:cxn ang="0">
                  <a:pos x="33" y="18"/>
                </a:cxn>
                <a:cxn ang="0">
                  <a:pos x="38" y="23"/>
                </a:cxn>
                <a:cxn ang="0">
                  <a:pos x="43" y="32"/>
                </a:cxn>
                <a:cxn ang="0">
                  <a:pos x="40" y="28"/>
                </a:cxn>
                <a:cxn ang="0">
                  <a:pos x="40" y="28"/>
                </a:cxn>
                <a:cxn ang="0">
                  <a:pos x="37" y="28"/>
                </a:cxn>
                <a:cxn ang="0">
                  <a:pos x="37" y="28"/>
                </a:cxn>
                <a:cxn ang="0">
                  <a:pos x="32" y="27"/>
                </a:cxn>
                <a:cxn ang="0">
                  <a:pos x="32" y="27"/>
                </a:cxn>
                <a:cxn ang="0">
                  <a:pos x="27" y="27"/>
                </a:cxn>
                <a:cxn ang="0">
                  <a:pos x="27" y="27"/>
                </a:cxn>
                <a:cxn ang="0">
                  <a:pos x="22" y="23"/>
                </a:cxn>
                <a:cxn ang="0">
                  <a:pos x="17" y="23"/>
                </a:cxn>
                <a:cxn ang="0">
                  <a:pos x="12" y="23"/>
                </a:cxn>
                <a:cxn ang="0">
                  <a:pos x="12" y="23"/>
                </a:cxn>
                <a:cxn ang="0">
                  <a:pos x="7" y="23"/>
                </a:cxn>
                <a:cxn ang="0">
                  <a:pos x="7" y="23"/>
                </a:cxn>
                <a:cxn ang="0">
                  <a:pos x="4" y="23"/>
                </a:cxn>
                <a:cxn ang="0">
                  <a:pos x="4" y="27"/>
                </a:cxn>
                <a:cxn ang="0">
                  <a:pos x="0" y="23"/>
                </a:cxn>
                <a:cxn ang="0">
                  <a:pos x="0" y="23"/>
                </a:cxn>
                <a:cxn ang="0">
                  <a:pos x="0" y="22"/>
                </a:cxn>
                <a:cxn ang="0">
                  <a:pos x="0" y="22"/>
                </a:cxn>
                <a:cxn ang="0">
                  <a:pos x="0" y="17"/>
                </a:cxn>
                <a:cxn ang="0">
                  <a:pos x="0" y="17"/>
                </a:cxn>
                <a:cxn ang="0">
                  <a:pos x="0" y="17"/>
                </a:cxn>
                <a:cxn ang="0">
                  <a:pos x="0" y="17"/>
                </a:cxn>
                <a:cxn ang="0">
                  <a:pos x="0" y="12"/>
                </a:cxn>
                <a:cxn ang="0">
                  <a:pos x="0" y="12"/>
                </a:cxn>
                <a:cxn ang="0">
                  <a:pos x="0" y="7"/>
                </a:cxn>
                <a:cxn ang="0">
                  <a:pos x="0" y="7"/>
                </a:cxn>
                <a:cxn ang="0">
                  <a:pos x="0" y="2"/>
                </a:cxn>
                <a:cxn ang="0">
                  <a:pos x="0" y="2"/>
                </a:cxn>
                <a:cxn ang="0">
                  <a:pos x="0" y="2"/>
                </a:cxn>
                <a:cxn ang="0">
                  <a:pos x="4" y="2"/>
                </a:cxn>
                <a:cxn ang="0">
                  <a:pos x="4" y="2"/>
                </a:cxn>
              </a:cxnLst>
              <a:rect l="0" t="0" r="r" b="b"/>
              <a:pathLst>
                <a:path w="43" h="32">
                  <a:moveTo>
                    <a:pt x="4" y="2"/>
                  </a:moveTo>
                  <a:lnTo>
                    <a:pt x="4" y="0"/>
                  </a:lnTo>
                  <a:lnTo>
                    <a:pt x="4" y="0"/>
                  </a:lnTo>
                  <a:lnTo>
                    <a:pt x="4" y="0"/>
                  </a:lnTo>
                  <a:lnTo>
                    <a:pt x="5" y="0"/>
                  </a:lnTo>
                  <a:lnTo>
                    <a:pt x="5" y="0"/>
                  </a:lnTo>
                  <a:lnTo>
                    <a:pt x="10" y="0"/>
                  </a:lnTo>
                  <a:lnTo>
                    <a:pt x="12" y="0"/>
                  </a:lnTo>
                  <a:lnTo>
                    <a:pt x="17" y="2"/>
                  </a:lnTo>
                  <a:lnTo>
                    <a:pt x="17" y="2"/>
                  </a:lnTo>
                  <a:lnTo>
                    <a:pt x="22" y="4"/>
                  </a:lnTo>
                  <a:lnTo>
                    <a:pt x="23" y="5"/>
                  </a:lnTo>
                  <a:lnTo>
                    <a:pt x="28" y="10"/>
                  </a:lnTo>
                  <a:lnTo>
                    <a:pt x="28" y="14"/>
                  </a:lnTo>
                  <a:lnTo>
                    <a:pt x="33" y="18"/>
                  </a:lnTo>
                  <a:lnTo>
                    <a:pt x="38" y="23"/>
                  </a:lnTo>
                  <a:lnTo>
                    <a:pt x="43" y="32"/>
                  </a:lnTo>
                  <a:lnTo>
                    <a:pt x="40" y="28"/>
                  </a:lnTo>
                  <a:lnTo>
                    <a:pt x="40" y="28"/>
                  </a:lnTo>
                  <a:lnTo>
                    <a:pt x="37" y="28"/>
                  </a:lnTo>
                  <a:lnTo>
                    <a:pt x="37" y="28"/>
                  </a:lnTo>
                  <a:lnTo>
                    <a:pt x="32" y="27"/>
                  </a:lnTo>
                  <a:lnTo>
                    <a:pt x="32" y="27"/>
                  </a:lnTo>
                  <a:lnTo>
                    <a:pt x="27" y="27"/>
                  </a:lnTo>
                  <a:lnTo>
                    <a:pt x="27" y="27"/>
                  </a:lnTo>
                  <a:lnTo>
                    <a:pt x="22" y="23"/>
                  </a:lnTo>
                  <a:lnTo>
                    <a:pt x="17" y="23"/>
                  </a:lnTo>
                  <a:lnTo>
                    <a:pt x="12" y="23"/>
                  </a:lnTo>
                  <a:lnTo>
                    <a:pt x="12" y="23"/>
                  </a:lnTo>
                  <a:lnTo>
                    <a:pt x="7" y="23"/>
                  </a:lnTo>
                  <a:lnTo>
                    <a:pt x="7" y="23"/>
                  </a:lnTo>
                  <a:lnTo>
                    <a:pt x="4" y="23"/>
                  </a:lnTo>
                  <a:lnTo>
                    <a:pt x="4" y="27"/>
                  </a:lnTo>
                  <a:lnTo>
                    <a:pt x="0" y="23"/>
                  </a:lnTo>
                  <a:lnTo>
                    <a:pt x="0" y="23"/>
                  </a:lnTo>
                  <a:lnTo>
                    <a:pt x="0" y="22"/>
                  </a:lnTo>
                  <a:lnTo>
                    <a:pt x="0" y="22"/>
                  </a:lnTo>
                  <a:lnTo>
                    <a:pt x="0" y="17"/>
                  </a:lnTo>
                  <a:lnTo>
                    <a:pt x="0" y="17"/>
                  </a:lnTo>
                  <a:lnTo>
                    <a:pt x="0" y="17"/>
                  </a:lnTo>
                  <a:lnTo>
                    <a:pt x="0" y="17"/>
                  </a:lnTo>
                  <a:lnTo>
                    <a:pt x="0" y="12"/>
                  </a:lnTo>
                  <a:lnTo>
                    <a:pt x="0" y="12"/>
                  </a:lnTo>
                  <a:lnTo>
                    <a:pt x="0" y="7"/>
                  </a:lnTo>
                  <a:lnTo>
                    <a:pt x="0" y="7"/>
                  </a:lnTo>
                  <a:lnTo>
                    <a:pt x="0" y="2"/>
                  </a:lnTo>
                  <a:lnTo>
                    <a:pt x="0" y="2"/>
                  </a:lnTo>
                  <a:lnTo>
                    <a:pt x="0" y="2"/>
                  </a:lnTo>
                  <a:lnTo>
                    <a:pt x="4" y="2"/>
                  </a:lnTo>
                  <a:lnTo>
                    <a:pt x="4" y="2"/>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9" name="Freeform 219"/>
            <p:cNvSpPr>
              <a:spLocks/>
            </p:cNvSpPr>
            <p:nvPr/>
          </p:nvSpPr>
          <p:spPr bwMode="auto">
            <a:xfrm>
              <a:off x="5314950" y="3649663"/>
              <a:ext cx="85725" cy="15875"/>
            </a:xfrm>
            <a:custGeom>
              <a:avLst/>
              <a:gdLst/>
              <a:ahLst/>
              <a:cxnLst>
                <a:cxn ang="0">
                  <a:pos x="15" y="1"/>
                </a:cxn>
                <a:cxn ang="0">
                  <a:pos x="15" y="1"/>
                </a:cxn>
                <a:cxn ang="0">
                  <a:pos x="16" y="0"/>
                </a:cxn>
                <a:cxn ang="0">
                  <a:pos x="20" y="0"/>
                </a:cxn>
                <a:cxn ang="0">
                  <a:pos x="25" y="0"/>
                </a:cxn>
                <a:cxn ang="0">
                  <a:pos x="31" y="0"/>
                </a:cxn>
                <a:cxn ang="0">
                  <a:pos x="39" y="0"/>
                </a:cxn>
                <a:cxn ang="0">
                  <a:pos x="49" y="5"/>
                </a:cxn>
                <a:cxn ang="0">
                  <a:pos x="51" y="6"/>
                </a:cxn>
                <a:cxn ang="0">
                  <a:pos x="48" y="6"/>
                </a:cxn>
                <a:cxn ang="0">
                  <a:pos x="43" y="6"/>
                </a:cxn>
                <a:cxn ang="0">
                  <a:pos x="38" y="6"/>
                </a:cxn>
                <a:cxn ang="0">
                  <a:pos x="33" y="6"/>
                </a:cxn>
                <a:cxn ang="0">
                  <a:pos x="23" y="6"/>
                </a:cxn>
                <a:cxn ang="0">
                  <a:pos x="18" y="6"/>
                </a:cxn>
                <a:cxn ang="0">
                  <a:pos x="15" y="6"/>
                </a:cxn>
                <a:cxn ang="0">
                  <a:pos x="11" y="8"/>
                </a:cxn>
                <a:cxn ang="0">
                  <a:pos x="11" y="8"/>
                </a:cxn>
                <a:cxn ang="0">
                  <a:pos x="8" y="8"/>
                </a:cxn>
                <a:cxn ang="0">
                  <a:pos x="8" y="8"/>
                </a:cxn>
                <a:cxn ang="0">
                  <a:pos x="3" y="5"/>
                </a:cxn>
                <a:cxn ang="0">
                  <a:pos x="3" y="5"/>
                </a:cxn>
                <a:cxn ang="0">
                  <a:pos x="0" y="5"/>
                </a:cxn>
                <a:cxn ang="0">
                  <a:pos x="0" y="5"/>
                </a:cxn>
                <a:cxn ang="0">
                  <a:pos x="0" y="5"/>
                </a:cxn>
                <a:cxn ang="0">
                  <a:pos x="0" y="5"/>
                </a:cxn>
                <a:cxn ang="0">
                  <a:pos x="0" y="5"/>
                </a:cxn>
                <a:cxn ang="0">
                  <a:pos x="0" y="5"/>
                </a:cxn>
                <a:cxn ang="0">
                  <a:pos x="5" y="5"/>
                </a:cxn>
                <a:cxn ang="0">
                  <a:pos x="5" y="5"/>
                </a:cxn>
                <a:cxn ang="0">
                  <a:pos x="10" y="5"/>
                </a:cxn>
                <a:cxn ang="0">
                  <a:pos x="10" y="5"/>
                </a:cxn>
                <a:cxn ang="0">
                  <a:pos x="15" y="5"/>
                </a:cxn>
              </a:cxnLst>
              <a:rect l="0" t="0" r="r" b="b"/>
              <a:pathLst>
                <a:path w="54" h="10">
                  <a:moveTo>
                    <a:pt x="15" y="5"/>
                  </a:moveTo>
                  <a:lnTo>
                    <a:pt x="15" y="1"/>
                  </a:lnTo>
                  <a:lnTo>
                    <a:pt x="15" y="1"/>
                  </a:lnTo>
                  <a:lnTo>
                    <a:pt x="15" y="1"/>
                  </a:lnTo>
                  <a:lnTo>
                    <a:pt x="16" y="1"/>
                  </a:lnTo>
                  <a:lnTo>
                    <a:pt x="16" y="0"/>
                  </a:lnTo>
                  <a:lnTo>
                    <a:pt x="20" y="0"/>
                  </a:lnTo>
                  <a:lnTo>
                    <a:pt x="20" y="0"/>
                  </a:lnTo>
                  <a:lnTo>
                    <a:pt x="25" y="0"/>
                  </a:lnTo>
                  <a:lnTo>
                    <a:pt x="25" y="0"/>
                  </a:lnTo>
                  <a:lnTo>
                    <a:pt x="30" y="0"/>
                  </a:lnTo>
                  <a:lnTo>
                    <a:pt x="31" y="0"/>
                  </a:lnTo>
                  <a:lnTo>
                    <a:pt x="36" y="0"/>
                  </a:lnTo>
                  <a:lnTo>
                    <a:pt x="39" y="0"/>
                  </a:lnTo>
                  <a:lnTo>
                    <a:pt x="44" y="3"/>
                  </a:lnTo>
                  <a:lnTo>
                    <a:pt x="49" y="5"/>
                  </a:lnTo>
                  <a:lnTo>
                    <a:pt x="54" y="10"/>
                  </a:lnTo>
                  <a:lnTo>
                    <a:pt x="51" y="6"/>
                  </a:lnTo>
                  <a:lnTo>
                    <a:pt x="51" y="6"/>
                  </a:lnTo>
                  <a:lnTo>
                    <a:pt x="48" y="6"/>
                  </a:lnTo>
                  <a:lnTo>
                    <a:pt x="48" y="6"/>
                  </a:lnTo>
                  <a:lnTo>
                    <a:pt x="43" y="6"/>
                  </a:lnTo>
                  <a:lnTo>
                    <a:pt x="43" y="6"/>
                  </a:lnTo>
                  <a:lnTo>
                    <a:pt x="38" y="6"/>
                  </a:lnTo>
                  <a:lnTo>
                    <a:pt x="38" y="6"/>
                  </a:lnTo>
                  <a:lnTo>
                    <a:pt x="33" y="6"/>
                  </a:lnTo>
                  <a:lnTo>
                    <a:pt x="28" y="6"/>
                  </a:lnTo>
                  <a:lnTo>
                    <a:pt x="23" y="6"/>
                  </a:lnTo>
                  <a:lnTo>
                    <a:pt x="23" y="6"/>
                  </a:lnTo>
                  <a:lnTo>
                    <a:pt x="18" y="6"/>
                  </a:lnTo>
                  <a:lnTo>
                    <a:pt x="18" y="6"/>
                  </a:lnTo>
                  <a:lnTo>
                    <a:pt x="15" y="6"/>
                  </a:lnTo>
                  <a:lnTo>
                    <a:pt x="15" y="10"/>
                  </a:lnTo>
                  <a:lnTo>
                    <a:pt x="11" y="8"/>
                  </a:lnTo>
                  <a:lnTo>
                    <a:pt x="11" y="8"/>
                  </a:lnTo>
                  <a:lnTo>
                    <a:pt x="11" y="8"/>
                  </a:lnTo>
                  <a:lnTo>
                    <a:pt x="11" y="8"/>
                  </a:lnTo>
                  <a:lnTo>
                    <a:pt x="8" y="8"/>
                  </a:lnTo>
                  <a:lnTo>
                    <a:pt x="8" y="8"/>
                  </a:lnTo>
                  <a:lnTo>
                    <a:pt x="8" y="8"/>
                  </a:lnTo>
                  <a:lnTo>
                    <a:pt x="8" y="8"/>
                  </a:lnTo>
                  <a:lnTo>
                    <a:pt x="3" y="5"/>
                  </a:lnTo>
                  <a:lnTo>
                    <a:pt x="3" y="5"/>
                  </a:lnTo>
                  <a:lnTo>
                    <a:pt x="3" y="5"/>
                  </a:lnTo>
                  <a:lnTo>
                    <a:pt x="3"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10" y="5"/>
                  </a:lnTo>
                  <a:lnTo>
                    <a:pt x="10" y="5"/>
                  </a:lnTo>
                  <a:lnTo>
                    <a:pt x="10" y="5"/>
                  </a:lnTo>
                  <a:lnTo>
                    <a:pt x="10" y="5"/>
                  </a:lnTo>
                  <a:lnTo>
                    <a:pt x="15" y="5"/>
                  </a:lnTo>
                  <a:lnTo>
                    <a:pt x="1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0" name="Freeform 220"/>
            <p:cNvSpPr>
              <a:spLocks/>
            </p:cNvSpPr>
            <p:nvPr/>
          </p:nvSpPr>
          <p:spPr bwMode="auto">
            <a:xfrm>
              <a:off x="5330825" y="3617913"/>
              <a:ext cx="7937" cy="39687"/>
            </a:xfrm>
            <a:custGeom>
              <a:avLst/>
              <a:gdLst/>
              <a:ahLst/>
              <a:cxnLst>
                <a:cxn ang="0">
                  <a:pos x="0" y="25"/>
                </a:cxn>
                <a:cxn ang="0">
                  <a:pos x="0" y="21"/>
                </a:cxn>
                <a:cxn ang="0">
                  <a:pos x="0" y="21"/>
                </a:cxn>
                <a:cxn ang="0">
                  <a:pos x="0" y="20"/>
                </a:cxn>
                <a:cxn ang="0">
                  <a:pos x="0" y="20"/>
                </a:cxn>
                <a:cxn ang="0">
                  <a:pos x="0" y="15"/>
                </a:cxn>
                <a:cxn ang="0">
                  <a:pos x="0" y="15"/>
                </a:cxn>
                <a:cxn ang="0">
                  <a:pos x="0" y="15"/>
                </a:cxn>
                <a:cxn ang="0">
                  <a:pos x="0" y="15"/>
                </a:cxn>
                <a:cxn ang="0">
                  <a:pos x="0" y="10"/>
                </a:cxn>
                <a:cxn ang="0">
                  <a:pos x="0" y="10"/>
                </a:cxn>
                <a:cxn ang="0">
                  <a:pos x="0" y="5"/>
                </a:cxn>
                <a:cxn ang="0">
                  <a:pos x="0" y="5"/>
                </a:cxn>
                <a:cxn ang="0">
                  <a:pos x="0" y="0"/>
                </a:cxn>
                <a:cxn ang="0">
                  <a:pos x="0" y="0"/>
                </a:cxn>
                <a:cxn ang="0">
                  <a:pos x="0" y="0"/>
                </a:cxn>
                <a:cxn ang="0">
                  <a:pos x="5" y="0"/>
                </a:cxn>
                <a:cxn ang="0">
                  <a:pos x="1" y="0"/>
                </a:cxn>
                <a:cxn ang="0">
                  <a:pos x="1" y="0"/>
                </a:cxn>
                <a:cxn ang="0">
                  <a:pos x="1" y="0"/>
                </a:cxn>
                <a:cxn ang="0">
                  <a:pos x="1" y="2"/>
                </a:cxn>
                <a:cxn ang="0">
                  <a:pos x="1" y="2"/>
                </a:cxn>
                <a:cxn ang="0">
                  <a:pos x="1" y="5"/>
                </a:cxn>
                <a:cxn ang="0">
                  <a:pos x="1" y="5"/>
                </a:cxn>
                <a:cxn ang="0">
                  <a:pos x="1" y="10"/>
                </a:cxn>
                <a:cxn ang="0">
                  <a:pos x="1" y="10"/>
                </a:cxn>
                <a:cxn ang="0">
                  <a:pos x="1" y="12"/>
                </a:cxn>
                <a:cxn ang="0">
                  <a:pos x="1" y="12"/>
                </a:cxn>
                <a:cxn ang="0">
                  <a:pos x="1" y="16"/>
                </a:cxn>
                <a:cxn ang="0">
                  <a:pos x="1" y="16"/>
                </a:cxn>
                <a:cxn ang="0">
                  <a:pos x="1" y="20"/>
                </a:cxn>
                <a:cxn ang="0">
                  <a:pos x="1" y="20"/>
                </a:cxn>
                <a:cxn ang="0">
                  <a:pos x="5" y="25"/>
                </a:cxn>
                <a:cxn ang="0">
                  <a:pos x="0" y="25"/>
                </a:cxn>
                <a:cxn ang="0">
                  <a:pos x="0" y="25"/>
                </a:cxn>
              </a:cxnLst>
              <a:rect l="0" t="0" r="r" b="b"/>
              <a:pathLst>
                <a:path w="5" h="25">
                  <a:moveTo>
                    <a:pt x="0" y="25"/>
                  </a:moveTo>
                  <a:lnTo>
                    <a:pt x="0" y="21"/>
                  </a:lnTo>
                  <a:lnTo>
                    <a:pt x="0" y="21"/>
                  </a:lnTo>
                  <a:lnTo>
                    <a:pt x="0" y="20"/>
                  </a:lnTo>
                  <a:lnTo>
                    <a:pt x="0" y="20"/>
                  </a:lnTo>
                  <a:lnTo>
                    <a:pt x="0" y="15"/>
                  </a:lnTo>
                  <a:lnTo>
                    <a:pt x="0" y="15"/>
                  </a:lnTo>
                  <a:lnTo>
                    <a:pt x="0" y="15"/>
                  </a:lnTo>
                  <a:lnTo>
                    <a:pt x="0" y="15"/>
                  </a:lnTo>
                  <a:lnTo>
                    <a:pt x="0" y="10"/>
                  </a:lnTo>
                  <a:lnTo>
                    <a:pt x="0" y="10"/>
                  </a:lnTo>
                  <a:lnTo>
                    <a:pt x="0" y="5"/>
                  </a:lnTo>
                  <a:lnTo>
                    <a:pt x="0" y="5"/>
                  </a:lnTo>
                  <a:lnTo>
                    <a:pt x="0" y="0"/>
                  </a:lnTo>
                  <a:lnTo>
                    <a:pt x="0" y="0"/>
                  </a:lnTo>
                  <a:lnTo>
                    <a:pt x="0" y="0"/>
                  </a:lnTo>
                  <a:lnTo>
                    <a:pt x="5" y="0"/>
                  </a:lnTo>
                  <a:lnTo>
                    <a:pt x="1" y="0"/>
                  </a:lnTo>
                  <a:lnTo>
                    <a:pt x="1" y="0"/>
                  </a:lnTo>
                  <a:lnTo>
                    <a:pt x="1" y="0"/>
                  </a:lnTo>
                  <a:lnTo>
                    <a:pt x="1" y="2"/>
                  </a:lnTo>
                  <a:lnTo>
                    <a:pt x="1" y="2"/>
                  </a:lnTo>
                  <a:lnTo>
                    <a:pt x="1" y="5"/>
                  </a:lnTo>
                  <a:lnTo>
                    <a:pt x="1" y="5"/>
                  </a:lnTo>
                  <a:lnTo>
                    <a:pt x="1" y="10"/>
                  </a:lnTo>
                  <a:lnTo>
                    <a:pt x="1" y="10"/>
                  </a:lnTo>
                  <a:lnTo>
                    <a:pt x="1" y="12"/>
                  </a:lnTo>
                  <a:lnTo>
                    <a:pt x="1" y="12"/>
                  </a:lnTo>
                  <a:lnTo>
                    <a:pt x="1" y="16"/>
                  </a:lnTo>
                  <a:lnTo>
                    <a:pt x="1" y="16"/>
                  </a:lnTo>
                  <a:lnTo>
                    <a:pt x="1" y="20"/>
                  </a:lnTo>
                  <a:lnTo>
                    <a:pt x="1" y="20"/>
                  </a:lnTo>
                  <a:lnTo>
                    <a:pt x="5" y="25"/>
                  </a:lnTo>
                  <a:lnTo>
                    <a:pt x="0" y="25"/>
                  </a:lnTo>
                  <a:lnTo>
                    <a:pt x="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1" name="Freeform 221"/>
            <p:cNvSpPr>
              <a:spLocks/>
            </p:cNvSpPr>
            <p:nvPr/>
          </p:nvSpPr>
          <p:spPr bwMode="auto">
            <a:xfrm>
              <a:off x="5362575" y="3665538"/>
              <a:ext cx="6350" cy="7937"/>
            </a:xfrm>
            <a:custGeom>
              <a:avLst/>
              <a:gdLst/>
              <a:ahLst/>
              <a:cxnLst>
                <a:cxn ang="0">
                  <a:pos x="0" y="5"/>
                </a:cxn>
                <a:cxn ang="0">
                  <a:pos x="0" y="5"/>
                </a:cxn>
                <a:cxn ang="0">
                  <a:pos x="0" y="5"/>
                </a:cxn>
                <a:cxn ang="0">
                  <a:pos x="0" y="5"/>
                </a:cxn>
                <a:cxn ang="0">
                  <a:pos x="1" y="5"/>
                </a:cxn>
                <a:cxn ang="0">
                  <a:pos x="1" y="5"/>
                </a:cxn>
                <a:cxn ang="0">
                  <a:pos x="1" y="5"/>
                </a:cxn>
                <a:cxn ang="0">
                  <a:pos x="1" y="5"/>
                </a:cxn>
                <a:cxn ang="0">
                  <a:pos x="1" y="0"/>
                </a:cxn>
                <a:cxn ang="0">
                  <a:pos x="1" y="0"/>
                </a:cxn>
                <a:cxn ang="0">
                  <a:pos x="1"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w="4" h="5">
                  <a:moveTo>
                    <a:pt x="0" y="5"/>
                  </a:moveTo>
                  <a:lnTo>
                    <a:pt x="0" y="5"/>
                  </a:lnTo>
                  <a:lnTo>
                    <a:pt x="0" y="5"/>
                  </a:lnTo>
                  <a:lnTo>
                    <a:pt x="0" y="5"/>
                  </a:lnTo>
                  <a:lnTo>
                    <a:pt x="0" y="5"/>
                  </a:lnTo>
                  <a:lnTo>
                    <a:pt x="0" y="5"/>
                  </a:lnTo>
                  <a:lnTo>
                    <a:pt x="0" y="5"/>
                  </a:lnTo>
                  <a:lnTo>
                    <a:pt x="0" y="5"/>
                  </a:lnTo>
                  <a:lnTo>
                    <a:pt x="1" y="5"/>
                  </a:lnTo>
                  <a:lnTo>
                    <a:pt x="1" y="5"/>
                  </a:lnTo>
                  <a:lnTo>
                    <a:pt x="1" y="5"/>
                  </a:lnTo>
                  <a:lnTo>
                    <a:pt x="1" y="5"/>
                  </a:lnTo>
                  <a:lnTo>
                    <a:pt x="1" y="5"/>
                  </a:lnTo>
                  <a:lnTo>
                    <a:pt x="1" y="5"/>
                  </a:lnTo>
                  <a:lnTo>
                    <a:pt x="1" y="5"/>
                  </a:lnTo>
                  <a:lnTo>
                    <a:pt x="1" y="5"/>
                  </a:lnTo>
                  <a:lnTo>
                    <a:pt x="4" y="5"/>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2" name="Freeform 222"/>
            <p:cNvSpPr>
              <a:spLocks/>
            </p:cNvSpPr>
            <p:nvPr/>
          </p:nvSpPr>
          <p:spPr bwMode="auto">
            <a:xfrm>
              <a:off x="5354638" y="3667125"/>
              <a:ext cx="7937" cy="12700"/>
            </a:xfrm>
            <a:custGeom>
              <a:avLst/>
              <a:gdLst/>
              <a:ahLst/>
              <a:cxnLst>
                <a:cxn ang="0">
                  <a:pos x="0" y="4"/>
                </a:cxn>
                <a:cxn ang="0">
                  <a:pos x="0" y="4"/>
                </a:cxn>
                <a:cxn ang="0">
                  <a:pos x="0" y="4"/>
                </a:cxn>
                <a:cxn ang="0">
                  <a:pos x="0" y="4"/>
                </a:cxn>
                <a:cxn ang="0">
                  <a:pos x="0" y="4"/>
                </a:cxn>
                <a:cxn ang="0">
                  <a:pos x="0" y="4"/>
                </a:cxn>
                <a:cxn ang="0">
                  <a:pos x="0" y="4"/>
                </a:cxn>
                <a:cxn ang="0">
                  <a:pos x="0" y="4"/>
                </a:cxn>
                <a:cxn ang="0">
                  <a:pos x="5" y="8"/>
                </a:cxn>
                <a:cxn ang="0">
                  <a:pos x="5" y="8"/>
                </a:cxn>
                <a:cxn ang="0">
                  <a:pos x="5" y="8"/>
                </a:cxn>
                <a:cxn ang="0">
                  <a:pos x="5" y="8"/>
                </a:cxn>
                <a:cxn ang="0">
                  <a:pos x="5" y="8"/>
                </a:cxn>
                <a:cxn ang="0">
                  <a:pos x="5" y="8"/>
                </a:cxn>
                <a:cxn ang="0">
                  <a:pos x="5" y="8"/>
                </a:cxn>
                <a:cxn ang="0">
                  <a:pos x="5" y="8"/>
                </a:cxn>
                <a:cxn ang="0">
                  <a:pos x="5" y="5"/>
                </a:cxn>
                <a:cxn ang="0">
                  <a:pos x="5" y="5"/>
                </a:cxn>
                <a:cxn ang="0">
                  <a:pos x="5" y="5"/>
                </a:cxn>
                <a:cxn ang="0">
                  <a:pos x="5" y="5"/>
                </a:cxn>
                <a:cxn ang="0">
                  <a:pos x="5" y="4"/>
                </a:cxn>
                <a:cxn ang="0">
                  <a:pos x="5" y="4"/>
                </a:cxn>
                <a:cxn ang="0">
                  <a:pos x="5" y="4"/>
                </a:cxn>
                <a:cxn ang="0">
                  <a:pos x="5" y="4"/>
                </a:cxn>
                <a:cxn ang="0">
                  <a:pos x="1" y="0"/>
                </a:cxn>
                <a:cxn ang="0">
                  <a:pos x="1" y="0"/>
                </a:cxn>
                <a:cxn ang="0">
                  <a:pos x="1" y="0"/>
                </a:cxn>
                <a:cxn ang="0">
                  <a:pos x="1" y="0"/>
                </a:cxn>
                <a:cxn ang="0">
                  <a:pos x="0" y="0"/>
                </a:cxn>
                <a:cxn ang="0">
                  <a:pos x="0" y="0"/>
                </a:cxn>
                <a:cxn ang="0">
                  <a:pos x="0" y="0"/>
                </a:cxn>
                <a:cxn ang="0">
                  <a:pos x="0" y="0"/>
                </a:cxn>
                <a:cxn ang="0">
                  <a:pos x="0" y="4"/>
                </a:cxn>
              </a:cxnLst>
              <a:rect l="0" t="0" r="r" b="b"/>
              <a:pathLst>
                <a:path w="5" h="8">
                  <a:moveTo>
                    <a:pt x="0" y="4"/>
                  </a:move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5"/>
                  </a:lnTo>
                  <a:lnTo>
                    <a:pt x="5" y="5"/>
                  </a:lnTo>
                  <a:lnTo>
                    <a:pt x="5" y="5"/>
                  </a:lnTo>
                  <a:lnTo>
                    <a:pt x="5" y="5"/>
                  </a:lnTo>
                  <a:lnTo>
                    <a:pt x="5" y="5"/>
                  </a:lnTo>
                  <a:lnTo>
                    <a:pt x="5" y="5"/>
                  </a:lnTo>
                  <a:lnTo>
                    <a:pt x="5" y="5"/>
                  </a:lnTo>
                  <a:lnTo>
                    <a:pt x="5" y="5"/>
                  </a:lnTo>
                  <a:lnTo>
                    <a:pt x="5" y="4"/>
                  </a:lnTo>
                  <a:lnTo>
                    <a:pt x="5" y="4"/>
                  </a:lnTo>
                  <a:lnTo>
                    <a:pt x="5" y="4"/>
                  </a:lnTo>
                  <a:lnTo>
                    <a:pt x="5" y="4"/>
                  </a:lnTo>
                  <a:lnTo>
                    <a:pt x="5" y="4"/>
                  </a:lnTo>
                  <a:lnTo>
                    <a:pt x="5" y="4"/>
                  </a:lnTo>
                  <a:lnTo>
                    <a:pt x="5" y="4"/>
                  </a:lnTo>
                  <a:lnTo>
                    <a:pt x="5" y="4"/>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4"/>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3" name="Freeform 223"/>
            <p:cNvSpPr>
              <a:spLocks/>
            </p:cNvSpPr>
            <p:nvPr/>
          </p:nvSpPr>
          <p:spPr bwMode="auto">
            <a:xfrm>
              <a:off x="5338763" y="3673475"/>
              <a:ext cx="61912" cy="30162"/>
            </a:xfrm>
            <a:custGeom>
              <a:avLst/>
              <a:gdLst/>
              <a:ahLst/>
              <a:cxnLst>
                <a:cxn ang="0">
                  <a:pos x="15" y="13"/>
                </a:cxn>
                <a:cxn ang="0">
                  <a:pos x="15" y="13"/>
                </a:cxn>
                <a:cxn ang="0">
                  <a:pos x="16" y="13"/>
                </a:cxn>
                <a:cxn ang="0">
                  <a:pos x="19" y="13"/>
                </a:cxn>
                <a:cxn ang="0">
                  <a:pos x="24" y="9"/>
                </a:cxn>
                <a:cxn ang="0">
                  <a:pos x="26" y="9"/>
                </a:cxn>
                <a:cxn ang="0">
                  <a:pos x="31" y="4"/>
                </a:cxn>
                <a:cxn ang="0">
                  <a:pos x="34" y="0"/>
                </a:cxn>
                <a:cxn ang="0">
                  <a:pos x="37" y="0"/>
                </a:cxn>
                <a:cxn ang="0">
                  <a:pos x="37" y="0"/>
                </a:cxn>
                <a:cxn ang="0">
                  <a:pos x="36" y="1"/>
                </a:cxn>
                <a:cxn ang="0">
                  <a:pos x="36" y="4"/>
                </a:cxn>
                <a:cxn ang="0">
                  <a:pos x="31" y="9"/>
                </a:cxn>
                <a:cxn ang="0">
                  <a:pos x="29" y="9"/>
                </a:cxn>
                <a:cxn ang="0">
                  <a:pos x="24" y="14"/>
                </a:cxn>
                <a:cxn ang="0">
                  <a:pos x="19" y="16"/>
                </a:cxn>
                <a:cxn ang="0">
                  <a:pos x="16" y="18"/>
                </a:cxn>
                <a:cxn ang="0">
                  <a:pos x="15" y="18"/>
                </a:cxn>
                <a:cxn ang="0">
                  <a:pos x="10" y="16"/>
                </a:cxn>
                <a:cxn ang="0">
                  <a:pos x="10" y="16"/>
                </a:cxn>
                <a:cxn ang="0">
                  <a:pos x="5" y="11"/>
                </a:cxn>
                <a:cxn ang="0">
                  <a:pos x="1" y="11"/>
                </a:cxn>
                <a:cxn ang="0">
                  <a:pos x="0" y="6"/>
                </a:cxn>
                <a:cxn ang="0">
                  <a:pos x="0" y="4"/>
                </a:cxn>
                <a:cxn ang="0">
                  <a:pos x="0" y="4"/>
                </a:cxn>
                <a:cxn ang="0">
                  <a:pos x="0" y="4"/>
                </a:cxn>
                <a:cxn ang="0">
                  <a:pos x="0" y="4"/>
                </a:cxn>
                <a:cxn ang="0">
                  <a:pos x="0" y="4"/>
                </a:cxn>
                <a:cxn ang="0">
                  <a:pos x="1" y="8"/>
                </a:cxn>
                <a:cxn ang="0">
                  <a:pos x="1" y="8"/>
                </a:cxn>
                <a:cxn ang="0">
                  <a:pos x="6" y="11"/>
                </a:cxn>
                <a:cxn ang="0">
                  <a:pos x="10" y="11"/>
                </a:cxn>
                <a:cxn ang="0">
                  <a:pos x="15" y="14"/>
                </a:cxn>
              </a:cxnLst>
              <a:rect l="0" t="0" r="r" b="b"/>
              <a:pathLst>
                <a:path w="39" h="19">
                  <a:moveTo>
                    <a:pt x="15" y="14"/>
                  </a:moveTo>
                  <a:lnTo>
                    <a:pt x="15" y="13"/>
                  </a:lnTo>
                  <a:lnTo>
                    <a:pt x="15" y="13"/>
                  </a:lnTo>
                  <a:lnTo>
                    <a:pt x="15" y="13"/>
                  </a:lnTo>
                  <a:lnTo>
                    <a:pt x="16" y="13"/>
                  </a:lnTo>
                  <a:lnTo>
                    <a:pt x="16" y="13"/>
                  </a:lnTo>
                  <a:lnTo>
                    <a:pt x="19" y="13"/>
                  </a:lnTo>
                  <a:lnTo>
                    <a:pt x="19" y="13"/>
                  </a:lnTo>
                  <a:lnTo>
                    <a:pt x="24" y="13"/>
                  </a:lnTo>
                  <a:lnTo>
                    <a:pt x="24" y="9"/>
                  </a:lnTo>
                  <a:lnTo>
                    <a:pt x="26" y="9"/>
                  </a:lnTo>
                  <a:lnTo>
                    <a:pt x="26" y="9"/>
                  </a:lnTo>
                  <a:lnTo>
                    <a:pt x="31" y="9"/>
                  </a:lnTo>
                  <a:lnTo>
                    <a:pt x="31" y="4"/>
                  </a:lnTo>
                  <a:lnTo>
                    <a:pt x="34" y="4"/>
                  </a:lnTo>
                  <a:lnTo>
                    <a:pt x="34" y="0"/>
                  </a:lnTo>
                  <a:lnTo>
                    <a:pt x="39" y="0"/>
                  </a:lnTo>
                  <a:lnTo>
                    <a:pt x="37" y="0"/>
                  </a:lnTo>
                  <a:lnTo>
                    <a:pt x="37" y="0"/>
                  </a:lnTo>
                  <a:lnTo>
                    <a:pt x="37" y="0"/>
                  </a:lnTo>
                  <a:lnTo>
                    <a:pt x="37" y="1"/>
                  </a:lnTo>
                  <a:lnTo>
                    <a:pt x="36" y="1"/>
                  </a:lnTo>
                  <a:lnTo>
                    <a:pt x="36" y="4"/>
                  </a:lnTo>
                  <a:lnTo>
                    <a:pt x="36" y="4"/>
                  </a:lnTo>
                  <a:lnTo>
                    <a:pt x="36" y="9"/>
                  </a:lnTo>
                  <a:lnTo>
                    <a:pt x="31" y="9"/>
                  </a:lnTo>
                  <a:lnTo>
                    <a:pt x="31" y="9"/>
                  </a:lnTo>
                  <a:lnTo>
                    <a:pt x="29" y="9"/>
                  </a:lnTo>
                  <a:lnTo>
                    <a:pt x="29" y="14"/>
                  </a:lnTo>
                  <a:lnTo>
                    <a:pt x="24" y="14"/>
                  </a:lnTo>
                  <a:lnTo>
                    <a:pt x="24" y="16"/>
                  </a:lnTo>
                  <a:lnTo>
                    <a:pt x="19" y="16"/>
                  </a:lnTo>
                  <a:lnTo>
                    <a:pt x="19" y="19"/>
                  </a:lnTo>
                  <a:lnTo>
                    <a:pt x="16" y="18"/>
                  </a:lnTo>
                  <a:lnTo>
                    <a:pt x="16" y="18"/>
                  </a:lnTo>
                  <a:lnTo>
                    <a:pt x="15" y="18"/>
                  </a:lnTo>
                  <a:lnTo>
                    <a:pt x="15" y="18"/>
                  </a:lnTo>
                  <a:lnTo>
                    <a:pt x="10" y="16"/>
                  </a:lnTo>
                  <a:lnTo>
                    <a:pt x="10" y="16"/>
                  </a:lnTo>
                  <a:lnTo>
                    <a:pt x="10" y="16"/>
                  </a:lnTo>
                  <a:lnTo>
                    <a:pt x="10" y="16"/>
                  </a:lnTo>
                  <a:lnTo>
                    <a:pt x="5" y="11"/>
                  </a:lnTo>
                  <a:lnTo>
                    <a:pt x="5" y="11"/>
                  </a:lnTo>
                  <a:lnTo>
                    <a:pt x="1" y="11"/>
                  </a:lnTo>
                  <a:lnTo>
                    <a:pt x="1" y="11"/>
                  </a:lnTo>
                  <a:lnTo>
                    <a:pt x="0" y="6"/>
                  </a:lnTo>
                  <a:lnTo>
                    <a:pt x="0" y="6"/>
                  </a:lnTo>
                  <a:lnTo>
                    <a:pt x="0" y="4"/>
                  </a:lnTo>
                  <a:lnTo>
                    <a:pt x="0" y="4"/>
                  </a:lnTo>
                  <a:lnTo>
                    <a:pt x="0" y="4"/>
                  </a:lnTo>
                  <a:lnTo>
                    <a:pt x="0" y="4"/>
                  </a:lnTo>
                  <a:lnTo>
                    <a:pt x="0" y="4"/>
                  </a:lnTo>
                  <a:lnTo>
                    <a:pt x="0" y="4"/>
                  </a:lnTo>
                  <a:lnTo>
                    <a:pt x="0" y="4"/>
                  </a:lnTo>
                  <a:lnTo>
                    <a:pt x="0" y="4"/>
                  </a:lnTo>
                  <a:lnTo>
                    <a:pt x="0" y="4"/>
                  </a:lnTo>
                  <a:lnTo>
                    <a:pt x="1" y="8"/>
                  </a:lnTo>
                  <a:lnTo>
                    <a:pt x="1" y="8"/>
                  </a:lnTo>
                  <a:lnTo>
                    <a:pt x="1" y="8"/>
                  </a:lnTo>
                  <a:lnTo>
                    <a:pt x="1" y="8"/>
                  </a:lnTo>
                  <a:lnTo>
                    <a:pt x="6" y="11"/>
                  </a:lnTo>
                  <a:lnTo>
                    <a:pt x="6" y="11"/>
                  </a:lnTo>
                  <a:lnTo>
                    <a:pt x="10" y="11"/>
                  </a:lnTo>
                  <a:lnTo>
                    <a:pt x="10" y="11"/>
                  </a:lnTo>
                  <a:lnTo>
                    <a:pt x="15" y="14"/>
                  </a:lnTo>
                  <a:lnTo>
                    <a:pt x="15"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4" name="Freeform 224"/>
            <p:cNvSpPr>
              <a:spLocks/>
            </p:cNvSpPr>
            <p:nvPr/>
          </p:nvSpPr>
          <p:spPr bwMode="auto">
            <a:xfrm>
              <a:off x="5303838" y="3540125"/>
              <a:ext cx="239712" cy="455612"/>
            </a:xfrm>
            <a:custGeom>
              <a:avLst/>
              <a:gdLst/>
              <a:ahLst/>
              <a:cxnLst>
                <a:cxn ang="0">
                  <a:pos x="51" y="5"/>
                </a:cxn>
                <a:cxn ang="0">
                  <a:pos x="56" y="28"/>
                </a:cxn>
                <a:cxn ang="0">
                  <a:pos x="61" y="61"/>
                </a:cxn>
                <a:cxn ang="0">
                  <a:pos x="66" y="93"/>
                </a:cxn>
                <a:cxn ang="0">
                  <a:pos x="63" y="103"/>
                </a:cxn>
                <a:cxn ang="0">
                  <a:pos x="59" y="121"/>
                </a:cxn>
                <a:cxn ang="0">
                  <a:pos x="48" y="143"/>
                </a:cxn>
                <a:cxn ang="0">
                  <a:pos x="33" y="174"/>
                </a:cxn>
                <a:cxn ang="0">
                  <a:pos x="22" y="188"/>
                </a:cxn>
                <a:cxn ang="0">
                  <a:pos x="7" y="213"/>
                </a:cxn>
                <a:cxn ang="0">
                  <a:pos x="0" y="246"/>
                </a:cxn>
                <a:cxn ang="0">
                  <a:pos x="20" y="275"/>
                </a:cxn>
                <a:cxn ang="0">
                  <a:pos x="32" y="284"/>
                </a:cxn>
                <a:cxn ang="0">
                  <a:pos x="41" y="284"/>
                </a:cxn>
                <a:cxn ang="0">
                  <a:pos x="58" y="284"/>
                </a:cxn>
                <a:cxn ang="0">
                  <a:pos x="81" y="279"/>
                </a:cxn>
                <a:cxn ang="0">
                  <a:pos x="91" y="277"/>
                </a:cxn>
                <a:cxn ang="0">
                  <a:pos x="94" y="277"/>
                </a:cxn>
                <a:cxn ang="0">
                  <a:pos x="102" y="277"/>
                </a:cxn>
                <a:cxn ang="0">
                  <a:pos x="112" y="279"/>
                </a:cxn>
                <a:cxn ang="0">
                  <a:pos x="117" y="284"/>
                </a:cxn>
                <a:cxn ang="0">
                  <a:pos x="130" y="284"/>
                </a:cxn>
                <a:cxn ang="0">
                  <a:pos x="141" y="277"/>
                </a:cxn>
                <a:cxn ang="0">
                  <a:pos x="148" y="257"/>
                </a:cxn>
                <a:cxn ang="0">
                  <a:pos x="148" y="252"/>
                </a:cxn>
                <a:cxn ang="0">
                  <a:pos x="145" y="267"/>
                </a:cxn>
                <a:cxn ang="0">
                  <a:pos x="135" y="277"/>
                </a:cxn>
                <a:cxn ang="0">
                  <a:pos x="122" y="279"/>
                </a:cxn>
                <a:cxn ang="0">
                  <a:pos x="118" y="275"/>
                </a:cxn>
                <a:cxn ang="0">
                  <a:pos x="114" y="274"/>
                </a:cxn>
                <a:cxn ang="0">
                  <a:pos x="102" y="270"/>
                </a:cxn>
                <a:cxn ang="0">
                  <a:pos x="91" y="270"/>
                </a:cxn>
                <a:cxn ang="0">
                  <a:pos x="82" y="274"/>
                </a:cxn>
                <a:cxn ang="0">
                  <a:pos x="69" y="274"/>
                </a:cxn>
                <a:cxn ang="0">
                  <a:pos x="53" y="279"/>
                </a:cxn>
                <a:cxn ang="0">
                  <a:pos x="33" y="279"/>
                </a:cxn>
                <a:cxn ang="0">
                  <a:pos x="23" y="274"/>
                </a:cxn>
                <a:cxn ang="0">
                  <a:pos x="12" y="262"/>
                </a:cxn>
                <a:cxn ang="0">
                  <a:pos x="7" y="238"/>
                </a:cxn>
                <a:cxn ang="0">
                  <a:pos x="22" y="198"/>
                </a:cxn>
                <a:cxn ang="0">
                  <a:pos x="32" y="184"/>
                </a:cxn>
                <a:cxn ang="0">
                  <a:pos x="40" y="170"/>
                </a:cxn>
                <a:cxn ang="0">
                  <a:pos x="51" y="147"/>
                </a:cxn>
                <a:cxn ang="0">
                  <a:pos x="66" y="115"/>
                </a:cxn>
                <a:cxn ang="0">
                  <a:pos x="71" y="98"/>
                </a:cxn>
                <a:cxn ang="0">
                  <a:pos x="71" y="77"/>
                </a:cxn>
                <a:cxn ang="0">
                  <a:pos x="66" y="43"/>
                </a:cxn>
                <a:cxn ang="0">
                  <a:pos x="53" y="6"/>
                </a:cxn>
              </a:cxnLst>
              <a:rect l="0" t="0" r="r" b="b"/>
              <a:pathLst>
                <a:path w="151" h="287">
                  <a:moveTo>
                    <a:pt x="51" y="0"/>
                  </a:moveTo>
                  <a:lnTo>
                    <a:pt x="51" y="0"/>
                  </a:lnTo>
                  <a:lnTo>
                    <a:pt x="51" y="2"/>
                  </a:lnTo>
                  <a:lnTo>
                    <a:pt x="51" y="5"/>
                  </a:lnTo>
                  <a:lnTo>
                    <a:pt x="53" y="10"/>
                  </a:lnTo>
                  <a:lnTo>
                    <a:pt x="53" y="15"/>
                  </a:lnTo>
                  <a:lnTo>
                    <a:pt x="56" y="21"/>
                  </a:lnTo>
                  <a:lnTo>
                    <a:pt x="56" y="28"/>
                  </a:lnTo>
                  <a:lnTo>
                    <a:pt x="61" y="38"/>
                  </a:lnTo>
                  <a:lnTo>
                    <a:pt x="61" y="43"/>
                  </a:lnTo>
                  <a:lnTo>
                    <a:pt x="61" y="52"/>
                  </a:lnTo>
                  <a:lnTo>
                    <a:pt x="61" y="61"/>
                  </a:lnTo>
                  <a:lnTo>
                    <a:pt x="66" y="70"/>
                  </a:lnTo>
                  <a:lnTo>
                    <a:pt x="66" y="75"/>
                  </a:lnTo>
                  <a:lnTo>
                    <a:pt x="66" y="85"/>
                  </a:lnTo>
                  <a:lnTo>
                    <a:pt x="66" y="93"/>
                  </a:lnTo>
                  <a:lnTo>
                    <a:pt x="66" y="103"/>
                  </a:lnTo>
                  <a:lnTo>
                    <a:pt x="63" y="103"/>
                  </a:lnTo>
                  <a:lnTo>
                    <a:pt x="63" y="103"/>
                  </a:lnTo>
                  <a:lnTo>
                    <a:pt x="63" y="103"/>
                  </a:lnTo>
                  <a:lnTo>
                    <a:pt x="63" y="108"/>
                  </a:lnTo>
                  <a:lnTo>
                    <a:pt x="59" y="111"/>
                  </a:lnTo>
                  <a:lnTo>
                    <a:pt x="59" y="116"/>
                  </a:lnTo>
                  <a:lnTo>
                    <a:pt x="59" y="121"/>
                  </a:lnTo>
                  <a:lnTo>
                    <a:pt x="59" y="128"/>
                  </a:lnTo>
                  <a:lnTo>
                    <a:pt x="55" y="133"/>
                  </a:lnTo>
                  <a:lnTo>
                    <a:pt x="53" y="138"/>
                  </a:lnTo>
                  <a:lnTo>
                    <a:pt x="48" y="143"/>
                  </a:lnTo>
                  <a:lnTo>
                    <a:pt x="48" y="152"/>
                  </a:lnTo>
                  <a:lnTo>
                    <a:pt x="43" y="157"/>
                  </a:lnTo>
                  <a:lnTo>
                    <a:pt x="38" y="167"/>
                  </a:lnTo>
                  <a:lnTo>
                    <a:pt x="33" y="174"/>
                  </a:lnTo>
                  <a:lnTo>
                    <a:pt x="32" y="184"/>
                  </a:lnTo>
                  <a:lnTo>
                    <a:pt x="28" y="184"/>
                  </a:lnTo>
                  <a:lnTo>
                    <a:pt x="27" y="185"/>
                  </a:lnTo>
                  <a:lnTo>
                    <a:pt x="22" y="188"/>
                  </a:lnTo>
                  <a:lnTo>
                    <a:pt x="22" y="193"/>
                  </a:lnTo>
                  <a:lnTo>
                    <a:pt x="17" y="198"/>
                  </a:lnTo>
                  <a:lnTo>
                    <a:pt x="12" y="206"/>
                  </a:lnTo>
                  <a:lnTo>
                    <a:pt x="7" y="213"/>
                  </a:lnTo>
                  <a:lnTo>
                    <a:pt x="7" y="223"/>
                  </a:lnTo>
                  <a:lnTo>
                    <a:pt x="2" y="228"/>
                  </a:lnTo>
                  <a:lnTo>
                    <a:pt x="0" y="238"/>
                  </a:lnTo>
                  <a:lnTo>
                    <a:pt x="0" y="246"/>
                  </a:lnTo>
                  <a:lnTo>
                    <a:pt x="4" y="256"/>
                  </a:lnTo>
                  <a:lnTo>
                    <a:pt x="5" y="261"/>
                  </a:lnTo>
                  <a:lnTo>
                    <a:pt x="12" y="270"/>
                  </a:lnTo>
                  <a:lnTo>
                    <a:pt x="20" y="275"/>
                  </a:lnTo>
                  <a:lnTo>
                    <a:pt x="32" y="284"/>
                  </a:lnTo>
                  <a:lnTo>
                    <a:pt x="32" y="284"/>
                  </a:lnTo>
                  <a:lnTo>
                    <a:pt x="32" y="284"/>
                  </a:lnTo>
                  <a:lnTo>
                    <a:pt x="32" y="284"/>
                  </a:lnTo>
                  <a:lnTo>
                    <a:pt x="33" y="284"/>
                  </a:lnTo>
                  <a:lnTo>
                    <a:pt x="33" y="284"/>
                  </a:lnTo>
                  <a:lnTo>
                    <a:pt x="38" y="284"/>
                  </a:lnTo>
                  <a:lnTo>
                    <a:pt x="41" y="284"/>
                  </a:lnTo>
                  <a:lnTo>
                    <a:pt x="46" y="285"/>
                  </a:lnTo>
                  <a:lnTo>
                    <a:pt x="48" y="284"/>
                  </a:lnTo>
                  <a:lnTo>
                    <a:pt x="53" y="284"/>
                  </a:lnTo>
                  <a:lnTo>
                    <a:pt x="58" y="284"/>
                  </a:lnTo>
                  <a:lnTo>
                    <a:pt x="63" y="284"/>
                  </a:lnTo>
                  <a:lnTo>
                    <a:pt x="68" y="280"/>
                  </a:lnTo>
                  <a:lnTo>
                    <a:pt x="76" y="280"/>
                  </a:lnTo>
                  <a:lnTo>
                    <a:pt x="81" y="279"/>
                  </a:lnTo>
                  <a:lnTo>
                    <a:pt x="91" y="279"/>
                  </a:lnTo>
                  <a:lnTo>
                    <a:pt x="91" y="277"/>
                  </a:lnTo>
                  <a:lnTo>
                    <a:pt x="91" y="277"/>
                  </a:lnTo>
                  <a:lnTo>
                    <a:pt x="91" y="277"/>
                  </a:lnTo>
                  <a:lnTo>
                    <a:pt x="92" y="277"/>
                  </a:lnTo>
                  <a:lnTo>
                    <a:pt x="92" y="277"/>
                  </a:lnTo>
                  <a:lnTo>
                    <a:pt x="94" y="277"/>
                  </a:lnTo>
                  <a:lnTo>
                    <a:pt x="94" y="277"/>
                  </a:lnTo>
                  <a:lnTo>
                    <a:pt x="99" y="277"/>
                  </a:lnTo>
                  <a:lnTo>
                    <a:pt x="99" y="277"/>
                  </a:lnTo>
                  <a:lnTo>
                    <a:pt x="102" y="277"/>
                  </a:lnTo>
                  <a:lnTo>
                    <a:pt x="102" y="277"/>
                  </a:lnTo>
                  <a:lnTo>
                    <a:pt x="107" y="277"/>
                  </a:lnTo>
                  <a:lnTo>
                    <a:pt x="107" y="277"/>
                  </a:lnTo>
                  <a:lnTo>
                    <a:pt x="112" y="279"/>
                  </a:lnTo>
                  <a:lnTo>
                    <a:pt x="112" y="279"/>
                  </a:lnTo>
                  <a:lnTo>
                    <a:pt x="117" y="284"/>
                  </a:lnTo>
                  <a:lnTo>
                    <a:pt x="117" y="284"/>
                  </a:lnTo>
                  <a:lnTo>
                    <a:pt x="117" y="284"/>
                  </a:lnTo>
                  <a:lnTo>
                    <a:pt x="117" y="284"/>
                  </a:lnTo>
                  <a:lnTo>
                    <a:pt x="122" y="284"/>
                  </a:lnTo>
                  <a:lnTo>
                    <a:pt x="122" y="284"/>
                  </a:lnTo>
                  <a:lnTo>
                    <a:pt x="127" y="284"/>
                  </a:lnTo>
                  <a:lnTo>
                    <a:pt x="130" y="284"/>
                  </a:lnTo>
                  <a:lnTo>
                    <a:pt x="135" y="287"/>
                  </a:lnTo>
                  <a:lnTo>
                    <a:pt x="135" y="282"/>
                  </a:lnTo>
                  <a:lnTo>
                    <a:pt x="140" y="282"/>
                  </a:lnTo>
                  <a:lnTo>
                    <a:pt x="141" y="277"/>
                  </a:lnTo>
                  <a:lnTo>
                    <a:pt x="146" y="277"/>
                  </a:lnTo>
                  <a:lnTo>
                    <a:pt x="146" y="270"/>
                  </a:lnTo>
                  <a:lnTo>
                    <a:pt x="148" y="266"/>
                  </a:lnTo>
                  <a:lnTo>
                    <a:pt x="148" y="257"/>
                  </a:lnTo>
                  <a:lnTo>
                    <a:pt x="151" y="252"/>
                  </a:lnTo>
                  <a:lnTo>
                    <a:pt x="148" y="252"/>
                  </a:lnTo>
                  <a:lnTo>
                    <a:pt x="148" y="252"/>
                  </a:lnTo>
                  <a:lnTo>
                    <a:pt x="148" y="252"/>
                  </a:lnTo>
                  <a:lnTo>
                    <a:pt x="148" y="257"/>
                  </a:lnTo>
                  <a:lnTo>
                    <a:pt x="145" y="257"/>
                  </a:lnTo>
                  <a:lnTo>
                    <a:pt x="145" y="262"/>
                  </a:lnTo>
                  <a:lnTo>
                    <a:pt x="145" y="267"/>
                  </a:lnTo>
                  <a:lnTo>
                    <a:pt x="145" y="272"/>
                  </a:lnTo>
                  <a:lnTo>
                    <a:pt x="140" y="272"/>
                  </a:lnTo>
                  <a:lnTo>
                    <a:pt x="140" y="277"/>
                  </a:lnTo>
                  <a:lnTo>
                    <a:pt x="135" y="277"/>
                  </a:lnTo>
                  <a:lnTo>
                    <a:pt x="135" y="282"/>
                  </a:lnTo>
                  <a:lnTo>
                    <a:pt x="130" y="282"/>
                  </a:lnTo>
                  <a:lnTo>
                    <a:pt x="127" y="282"/>
                  </a:lnTo>
                  <a:lnTo>
                    <a:pt x="122" y="279"/>
                  </a:lnTo>
                  <a:lnTo>
                    <a:pt x="122" y="279"/>
                  </a:lnTo>
                  <a:lnTo>
                    <a:pt x="118" y="275"/>
                  </a:lnTo>
                  <a:lnTo>
                    <a:pt x="118" y="275"/>
                  </a:lnTo>
                  <a:lnTo>
                    <a:pt x="118" y="275"/>
                  </a:lnTo>
                  <a:lnTo>
                    <a:pt x="118" y="275"/>
                  </a:lnTo>
                  <a:lnTo>
                    <a:pt x="114" y="274"/>
                  </a:lnTo>
                  <a:lnTo>
                    <a:pt x="114" y="274"/>
                  </a:lnTo>
                  <a:lnTo>
                    <a:pt x="114" y="274"/>
                  </a:lnTo>
                  <a:lnTo>
                    <a:pt x="114" y="274"/>
                  </a:lnTo>
                  <a:lnTo>
                    <a:pt x="109" y="270"/>
                  </a:lnTo>
                  <a:lnTo>
                    <a:pt x="107" y="270"/>
                  </a:lnTo>
                  <a:lnTo>
                    <a:pt x="102" y="270"/>
                  </a:lnTo>
                  <a:lnTo>
                    <a:pt x="102" y="270"/>
                  </a:lnTo>
                  <a:lnTo>
                    <a:pt x="97" y="270"/>
                  </a:lnTo>
                  <a:lnTo>
                    <a:pt x="96" y="270"/>
                  </a:lnTo>
                  <a:lnTo>
                    <a:pt x="91" y="270"/>
                  </a:lnTo>
                  <a:lnTo>
                    <a:pt x="91" y="274"/>
                  </a:lnTo>
                  <a:lnTo>
                    <a:pt x="87" y="274"/>
                  </a:lnTo>
                  <a:lnTo>
                    <a:pt x="87" y="274"/>
                  </a:lnTo>
                  <a:lnTo>
                    <a:pt x="82" y="274"/>
                  </a:lnTo>
                  <a:lnTo>
                    <a:pt x="82" y="274"/>
                  </a:lnTo>
                  <a:lnTo>
                    <a:pt x="77" y="274"/>
                  </a:lnTo>
                  <a:lnTo>
                    <a:pt x="74" y="274"/>
                  </a:lnTo>
                  <a:lnTo>
                    <a:pt x="69" y="274"/>
                  </a:lnTo>
                  <a:lnTo>
                    <a:pt x="68" y="279"/>
                  </a:lnTo>
                  <a:lnTo>
                    <a:pt x="63" y="279"/>
                  </a:lnTo>
                  <a:lnTo>
                    <a:pt x="58" y="279"/>
                  </a:lnTo>
                  <a:lnTo>
                    <a:pt x="53" y="279"/>
                  </a:lnTo>
                  <a:lnTo>
                    <a:pt x="48" y="280"/>
                  </a:lnTo>
                  <a:lnTo>
                    <a:pt x="43" y="279"/>
                  </a:lnTo>
                  <a:lnTo>
                    <a:pt x="38" y="279"/>
                  </a:lnTo>
                  <a:lnTo>
                    <a:pt x="33" y="279"/>
                  </a:lnTo>
                  <a:lnTo>
                    <a:pt x="32" y="279"/>
                  </a:lnTo>
                  <a:lnTo>
                    <a:pt x="28" y="275"/>
                  </a:lnTo>
                  <a:lnTo>
                    <a:pt x="28" y="275"/>
                  </a:lnTo>
                  <a:lnTo>
                    <a:pt x="23" y="274"/>
                  </a:lnTo>
                  <a:lnTo>
                    <a:pt x="23" y="274"/>
                  </a:lnTo>
                  <a:lnTo>
                    <a:pt x="18" y="269"/>
                  </a:lnTo>
                  <a:lnTo>
                    <a:pt x="17" y="267"/>
                  </a:lnTo>
                  <a:lnTo>
                    <a:pt x="12" y="262"/>
                  </a:lnTo>
                  <a:lnTo>
                    <a:pt x="12" y="261"/>
                  </a:lnTo>
                  <a:lnTo>
                    <a:pt x="7" y="252"/>
                  </a:lnTo>
                  <a:lnTo>
                    <a:pt x="7" y="247"/>
                  </a:lnTo>
                  <a:lnTo>
                    <a:pt x="7" y="238"/>
                  </a:lnTo>
                  <a:lnTo>
                    <a:pt x="9" y="233"/>
                  </a:lnTo>
                  <a:lnTo>
                    <a:pt x="10" y="221"/>
                  </a:lnTo>
                  <a:lnTo>
                    <a:pt x="15" y="211"/>
                  </a:lnTo>
                  <a:lnTo>
                    <a:pt x="22" y="198"/>
                  </a:lnTo>
                  <a:lnTo>
                    <a:pt x="32" y="188"/>
                  </a:lnTo>
                  <a:lnTo>
                    <a:pt x="32" y="185"/>
                  </a:lnTo>
                  <a:lnTo>
                    <a:pt x="32" y="185"/>
                  </a:lnTo>
                  <a:lnTo>
                    <a:pt x="32" y="184"/>
                  </a:lnTo>
                  <a:lnTo>
                    <a:pt x="33" y="184"/>
                  </a:lnTo>
                  <a:lnTo>
                    <a:pt x="33" y="179"/>
                  </a:lnTo>
                  <a:lnTo>
                    <a:pt x="38" y="175"/>
                  </a:lnTo>
                  <a:lnTo>
                    <a:pt x="40" y="170"/>
                  </a:lnTo>
                  <a:lnTo>
                    <a:pt x="45" y="169"/>
                  </a:lnTo>
                  <a:lnTo>
                    <a:pt x="45" y="161"/>
                  </a:lnTo>
                  <a:lnTo>
                    <a:pt x="50" y="156"/>
                  </a:lnTo>
                  <a:lnTo>
                    <a:pt x="51" y="147"/>
                  </a:lnTo>
                  <a:lnTo>
                    <a:pt x="56" y="143"/>
                  </a:lnTo>
                  <a:lnTo>
                    <a:pt x="56" y="133"/>
                  </a:lnTo>
                  <a:lnTo>
                    <a:pt x="61" y="125"/>
                  </a:lnTo>
                  <a:lnTo>
                    <a:pt x="66" y="115"/>
                  </a:lnTo>
                  <a:lnTo>
                    <a:pt x="71" y="108"/>
                  </a:lnTo>
                  <a:lnTo>
                    <a:pt x="71" y="105"/>
                  </a:lnTo>
                  <a:lnTo>
                    <a:pt x="71" y="103"/>
                  </a:lnTo>
                  <a:lnTo>
                    <a:pt x="71" y="98"/>
                  </a:lnTo>
                  <a:lnTo>
                    <a:pt x="71" y="97"/>
                  </a:lnTo>
                  <a:lnTo>
                    <a:pt x="71" y="88"/>
                  </a:lnTo>
                  <a:lnTo>
                    <a:pt x="71" y="84"/>
                  </a:lnTo>
                  <a:lnTo>
                    <a:pt x="71" y="77"/>
                  </a:lnTo>
                  <a:lnTo>
                    <a:pt x="71" y="72"/>
                  </a:lnTo>
                  <a:lnTo>
                    <a:pt x="68" y="62"/>
                  </a:lnTo>
                  <a:lnTo>
                    <a:pt x="68" y="52"/>
                  </a:lnTo>
                  <a:lnTo>
                    <a:pt x="66" y="43"/>
                  </a:lnTo>
                  <a:lnTo>
                    <a:pt x="66" y="36"/>
                  </a:lnTo>
                  <a:lnTo>
                    <a:pt x="61" y="26"/>
                  </a:lnTo>
                  <a:lnTo>
                    <a:pt x="58" y="16"/>
                  </a:lnTo>
                  <a:lnTo>
                    <a:pt x="53" y="6"/>
                  </a:lnTo>
                  <a:lnTo>
                    <a:pt x="51" y="0"/>
                  </a:lnTo>
                  <a:lnTo>
                    <a:pt x="5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5" name="Freeform 225"/>
            <p:cNvSpPr>
              <a:spLocks/>
            </p:cNvSpPr>
            <p:nvPr/>
          </p:nvSpPr>
          <p:spPr bwMode="auto">
            <a:xfrm>
              <a:off x="5408613" y="3719513"/>
              <a:ext cx="158750" cy="190500"/>
            </a:xfrm>
            <a:custGeom>
              <a:avLst/>
              <a:gdLst/>
              <a:ahLst/>
              <a:cxnLst>
                <a:cxn ang="0">
                  <a:pos x="54" y="116"/>
                </a:cxn>
                <a:cxn ang="0">
                  <a:pos x="64" y="115"/>
                </a:cxn>
                <a:cxn ang="0">
                  <a:pos x="71" y="110"/>
                </a:cxn>
                <a:cxn ang="0">
                  <a:pos x="80" y="102"/>
                </a:cxn>
                <a:cxn ang="0">
                  <a:pos x="85" y="97"/>
                </a:cxn>
                <a:cxn ang="0">
                  <a:pos x="90" y="87"/>
                </a:cxn>
                <a:cxn ang="0">
                  <a:pos x="95" y="75"/>
                </a:cxn>
                <a:cxn ang="0">
                  <a:pos x="97" y="66"/>
                </a:cxn>
                <a:cxn ang="0">
                  <a:pos x="97" y="51"/>
                </a:cxn>
                <a:cxn ang="0">
                  <a:pos x="95" y="39"/>
                </a:cxn>
                <a:cxn ang="0">
                  <a:pos x="90" y="30"/>
                </a:cxn>
                <a:cxn ang="0">
                  <a:pos x="85" y="20"/>
                </a:cxn>
                <a:cxn ang="0">
                  <a:pos x="80" y="12"/>
                </a:cxn>
                <a:cxn ang="0">
                  <a:pos x="71" y="3"/>
                </a:cxn>
                <a:cxn ang="0">
                  <a:pos x="64" y="0"/>
                </a:cxn>
                <a:cxn ang="0">
                  <a:pos x="54" y="0"/>
                </a:cxn>
                <a:cxn ang="0">
                  <a:pos x="43" y="0"/>
                </a:cxn>
                <a:cxn ang="0">
                  <a:pos x="33" y="0"/>
                </a:cxn>
                <a:cxn ang="0">
                  <a:pos x="23" y="3"/>
                </a:cxn>
                <a:cxn ang="0">
                  <a:pos x="13" y="12"/>
                </a:cxn>
                <a:cxn ang="0">
                  <a:pos x="8" y="20"/>
                </a:cxn>
                <a:cxn ang="0">
                  <a:pos x="2" y="30"/>
                </a:cxn>
                <a:cxn ang="0">
                  <a:pos x="0" y="39"/>
                </a:cxn>
                <a:cxn ang="0">
                  <a:pos x="0" y="51"/>
                </a:cxn>
                <a:cxn ang="0">
                  <a:pos x="0" y="66"/>
                </a:cxn>
                <a:cxn ang="0">
                  <a:pos x="0" y="75"/>
                </a:cxn>
                <a:cxn ang="0">
                  <a:pos x="2" y="87"/>
                </a:cxn>
                <a:cxn ang="0">
                  <a:pos x="8" y="97"/>
                </a:cxn>
                <a:cxn ang="0">
                  <a:pos x="13" y="102"/>
                </a:cxn>
                <a:cxn ang="0">
                  <a:pos x="23" y="110"/>
                </a:cxn>
                <a:cxn ang="0">
                  <a:pos x="33" y="115"/>
                </a:cxn>
                <a:cxn ang="0">
                  <a:pos x="43" y="116"/>
                </a:cxn>
                <a:cxn ang="0">
                  <a:pos x="51" y="120"/>
                </a:cxn>
              </a:cxnLst>
              <a:rect l="0" t="0" r="r" b="b"/>
              <a:pathLst>
                <a:path w="100" h="120">
                  <a:moveTo>
                    <a:pt x="51" y="120"/>
                  </a:moveTo>
                  <a:lnTo>
                    <a:pt x="54" y="116"/>
                  </a:lnTo>
                  <a:lnTo>
                    <a:pt x="59" y="116"/>
                  </a:lnTo>
                  <a:lnTo>
                    <a:pt x="64" y="115"/>
                  </a:lnTo>
                  <a:lnTo>
                    <a:pt x="69" y="115"/>
                  </a:lnTo>
                  <a:lnTo>
                    <a:pt x="71" y="110"/>
                  </a:lnTo>
                  <a:lnTo>
                    <a:pt x="75" y="107"/>
                  </a:lnTo>
                  <a:lnTo>
                    <a:pt x="80" y="102"/>
                  </a:lnTo>
                  <a:lnTo>
                    <a:pt x="85" y="102"/>
                  </a:lnTo>
                  <a:lnTo>
                    <a:pt x="85" y="97"/>
                  </a:lnTo>
                  <a:lnTo>
                    <a:pt x="90" y="92"/>
                  </a:lnTo>
                  <a:lnTo>
                    <a:pt x="90" y="87"/>
                  </a:lnTo>
                  <a:lnTo>
                    <a:pt x="95" y="82"/>
                  </a:lnTo>
                  <a:lnTo>
                    <a:pt x="95" y="75"/>
                  </a:lnTo>
                  <a:lnTo>
                    <a:pt x="97" y="71"/>
                  </a:lnTo>
                  <a:lnTo>
                    <a:pt x="97" y="66"/>
                  </a:lnTo>
                  <a:lnTo>
                    <a:pt x="100" y="61"/>
                  </a:lnTo>
                  <a:lnTo>
                    <a:pt x="97" y="51"/>
                  </a:lnTo>
                  <a:lnTo>
                    <a:pt x="97" y="46"/>
                  </a:lnTo>
                  <a:lnTo>
                    <a:pt x="95" y="39"/>
                  </a:lnTo>
                  <a:lnTo>
                    <a:pt x="95" y="34"/>
                  </a:lnTo>
                  <a:lnTo>
                    <a:pt x="90" y="30"/>
                  </a:lnTo>
                  <a:lnTo>
                    <a:pt x="90" y="25"/>
                  </a:lnTo>
                  <a:lnTo>
                    <a:pt x="85" y="20"/>
                  </a:lnTo>
                  <a:lnTo>
                    <a:pt x="85" y="16"/>
                  </a:lnTo>
                  <a:lnTo>
                    <a:pt x="80" y="12"/>
                  </a:lnTo>
                  <a:lnTo>
                    <a:pt x="75" y="8"/>
                  </a:lnTo>
                  <a:lnTo>
                    <a:pt x="71" y="3"/>
                  </a:lnTo>
                  <a:lnTo>
                    <a:pt x="69" y="3"/>
                  </a:lnTo>
                  <a:lnTo>
                    <a:pt x="64" y="0"/>
                  </a:lnTo>
                  <a:lnTo>
                    <a:pt x="59" y="0"/>
                  </a:lnTo>
                  <a:lnTo>
                    <a:pt x="54" y="0"/>
                  </a:lnTo>
                  <a:lnTo>
                    <a:pt x="51" y="0"/>
                  </a:lnTo>
                  <a:lnTo>
                    <a:pt x="43" y="0"/>
                  </a:lnTo>
                  <a:lnTo>
                    <a:pt x="38" y="0"/>
                  </a:lnTo>
                  <a:lnTo>
                    <a:pt x="33" y="0"/>
                  </a:lnTo>
                  <a:lnTo>
                    <a:pt x="28" y="3"/>
                  </a:lnTo>
                  <a:lnTo>
                    <a:pt x="23" y="3"/>
                  </a:lnTo>
                  <a:lnTo>
                    <a:pt x="18" y="8"/>
                  </a:lnTo>
                  <a:lnTo>
                    <a:pt x="13" y="12"/>
                  </a:lnTo>
                  <a:lnTo>
                    <a:pt x="13" y="16"/>
                  </a:lnTo>
                  <a:lnTo>
                    <a:pt x="8" y="20"/>
                  </a:lnTo>
                  <a:lnTo>
                    <a:pt x="7" y="25"/>
                  </a:lnTo>
                  <a:lnTo>
                    <a:pt x="2" y="30"/>
                  </a:lnTo>
                  <a:lnTo>
                    <a:pt x="2" y="34"/>
                  </a:lnTo>
                  <a:lnTo>
                    <a:pt x="0" y="39"/>
                  </a:lnTo>
                  <a:lnTo>
                    <a:pt x="0" y="46"/>
                  </a:lnTo>
                  <a:lnTo>
                    <a:pt x="0" y="51"/>
                  </a:lnTo>
                  <a:lnTo>
                    <a:pt x="0" y="61"/>
                  </a:lnTo>
                  <a:lnTo>
                    <a:pt x="0" y="66"/>
                  </a:lnTo>
                  <a:lnTo>
                    <a:pt x="0" y="71"/>
                  </a:lnTo>
                  <a:lnTo>
                    <a:pt x="0" y="75"/>
                  </a:lnTo>
                  <a:lnTo>
                    <a:pt x="2" y="82"/>
                  </a:lnTo>
                  <a:lnTo>
                    <a:pt x="2" y="87"/>
                  </a:lnTo>
                  <a:lnTo>
                    <a:pt x="7" y="92"/>
                  </a:lnTo>
                  <a:lnTo>
                    <a:pt x="8" y="97"/>
                  </a:lnTo>
                  <a:lnTo>
                    <a:pt x="13" y="102"/>
                  </a:lnTo>
                  <a:lnTo>
                    <a:pt x="13" y="102"/>
                  </a:lnTo>
                  <a:lnTo>
                    <a:pt x="18" y="107"/>
                  </a:lnTo>
                  <a:lnTo>
                    <a:pt x="23" y="110"/>
                  </a:lnTo>
                  <a:lnTo>
                    <a:pt x="28" y="115"/>
                  </a:lnTo>
                  <a:lnTo>
                    <a:pt x="33" y="115"/>
                  </a:lnTo>
                  <a:lnTo>
                    <a:pt x="38" y="116"/>
                  </a:lnTo>
                  <a:lnTo>
                    <a:pt x="43" y="116"/>
                  </a:lnTo>
                  <a:lnTo>
                    <a:pt x="51" y="120"/>
                  </a:lnTo>
                  <a:lnTo>
                    <a:pt x="51" y="1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6" name="Freeform 226"/>
            <p:cNvSpPr>
              <a:spLocks/>
            </p:cNvSpPr>
            <p:nvPr/>
          </p:nvSpPr>
          <p:spPr bwMode="auto">
            <a:xfrm>
              <a:off x="5408613" y="3719513"/>
              <a:ext cx="158750" cy="190500"/>
            </a:xfrm>
            <a:custGeom>
              <a:avLst/>
              <a:gdLst/>
              <a:ahLst/>
              <a:cxnLst>
                <a:cxn ang="0">
                  <a:pos x="54" y="116"/>
                </a:cxn>
                <a:cxn ang="0">
                  <a:pos x="64" y="115"/>
                </a:cxn>
                <a:cxn ang="0">
                  <a:pos x="71" y="110"/>
                </a:cxn>
                <a:cxn ang="0">
                  <a:pos x="80" y="102"/>
                </a:cxn>
                <a:cxn ang="0">
                  <a:pos x="85" y="97"/>
                </a:cxn>
                <a:cxn ang="0">
                  <a:pos x="90" y="87"/>
                </a:cxn>
                <a:cxn ang="0">
                  <a:pos x="95" y="75"/>
                </a:cxn>
                <a:cxn ang="0">
                  <a:pos x="97" y="66"/>
                </a:cxn>
                <a:cxn ang="0">
                  <a:pos x="97" y="51"/>
                </a:cxn>
                <a:cxn ang="0">
                  <a:pos x="95" y="39"/>
                </a:cxn>
                <a:cxn ang="0">
                  <a:pos x="90" y="30"/>
                </a:cxn>
                <a:cxn ang="0">
                  <a:pos x="85" y="20"/>
                </a:cxn>
                <a:cxn ang="0">
                  <a:pos x="80" y="12"/>
                </a:cxn>
                <a:cxn ang="0">
                  <a:pos x="71" y="3"/>
                </a:cxn>
                <a:cxn ang="0">
                  <a:pos x="64" y="0"/>
                </a:cxn>
                <a:cxn ang="0">
                  <a:pos x="54" y="0"/>
                </a:cxn>
                <a:cxn ang="0">
                  <a:pos x="43" y="0"/>
                </a:cxn>
                <a:cxn ang="0">
                  <a:pos x="33" y="0"/>
                </a:cxn>
                <a:cxn ang="0">
                  <a:pos x="23" y="3"/>
                </a:cxn>
                <a:cxn ang="0">
                  <a:pos x="13" y="12"/>
                </a:cxn>
                <a:cxn ang="0">
                  <a:pos x="8" y="20"/>
                </a:cxn>
                <a:cxn ang="0">
                  <a:pos x="2" y="30"/>
                </a:cxn>
                <a:cxn ang="0">
                  <a:pos x="0" y="39"/>
                </a:cxn>
                <a:cxn ang="0">
                  <a:pos x="0" y="51"/>
                </a:cxn>
                <a:cxn ang="0">
                  <a:pos x="0" y="66"/>
                </a:cxn>
                <a:cxn ang="0">
                  <a:pos x="0" y="75"/>
                </a:cxn>
                <a:cxn ang="0">
                  <a:pos x="2" y="87"/>
                </a:cxn>
                <a:cxn ang="0">
                  <a:pos x="8" y="97"/>
                </a:cxn>
                <a:cxn ang="0">
                  <a:pos x="13" y="102"/>
                </a:cxn>
                <a:cxn ang="0">
                  <a:pos x="23" y="110"/>
                </a:cxn>
                <a:cxn ang="0">
                  <a:pos x="33" y="115"/>
                </a:cxn>
                <a:cxn ang="0">
                  <a:pos x="43" y="116"/>
                </a:cxn>
                <a:cxn ang="0">
                  <a:pos x="51" y="120"/>
                </a:cxn>
              </a:cxnLst>
              <a:rect l="0" t="0" r="r" b="b"/>
              <a:pathLst>
                <a:path w="100" h="120">
                  <a:moveTo>
                    <a:pt x="51" y="120"/>
                  </a:moveTo>
                  <a:lnTo>
                    <a:pt x="54" y="116"/>
                  </a:lnTo>
                  <a:lnTo>
                    <a:pt x="59" y="116"/>
                  </a:lnTo>
                  <a:lnTo>
                    <a:pt x="64" y="115"/>
                  </a:lnTo>
                  <a:lnTo>
                    <a:pt x="69" y="115"/>
                  </a:lnTo>
                  <a:lnTo>
                    <a:pt x="71" y="110"/>
                  </a:lnTo>
                  <a:lnTo>
                    <a:pt x="75" y="107"/>
                  </a:lnTo>
                  <a:lnTo>
                    <a:pt x="80" y="102"/>
                  </a:lnTo>
                  <a:lnTo>
                    <a:pt x="85" y="102"/>
                  </a:lnTo>
                  <a:lnTo>
                    <a:pt x="85" y="97"/>
                  </a:lnTo>
                  <a:lnTo>
                    <a:pt x="90" y="92"/>
                  </a:lnTo>
                  <a:lnTo>
                    <a:pt x="90" y="87"/>
                  </a:lnTo>
                  <a:lnTo>
                    <a:pt x="95" y="82"/>
                  </a:lnTo>
                  <a:lnTo>
                    <a:pt x="95" y="75"/>
                  </a:lnTo>
                  <a:lnTo>
                    <a:pt x="97" y="71"/>
                  </a:lnTo>
                  <a:lnTo>
                    <a:pt x="97" y="66"/>
                  </a:lnTo>
                  <a:lnTo>
                    <a:pt x="100" y="61"/>
                  </a:lnTo>
                  <a:lnTo>
                    <a:pt x="97" y="51"/>
                  </a:lnTo>
                  <a:lnTo>
                    <a:pt x="97" y="46"/>
                  </a:lnTo>
                  <a:lnTo>
                    <a:pt x="95" y="39"/>
                  </a:lnTo>
                  <a:lnTo>
                    <a:pt x="95" y="34"/>
                  </a:lnTo>
                  <a:lnTo>
                    <a:pt x="90" y="30"/>
                  </a:lnTo>
                  <a:lnTo>
                    <a:pt x="90" y="25"/>
                  </a:lnTo>
                  <a:lnTo>
                    <a:pt x="85" y="20"/>
                  </a:lnTo>
                  <a:lnTo>
                    <a:pt x="85" y="16"/>
                  </a:lnTo>
                  <a:lnTo>
                    <a:pt x="80" y="12"/>
                  </a:lnTo>
                  <a:lnTo>
                    <a:pt x="75" y="8"/>
                  </a:lnTo>
                  <a:lnTo>
                    <a:pt x="71" y="3"/>
                  </a:lnTo>
                  <a:lnTo>
                    <a:pt x="69" y="3"/>
                  </a:lnTo>
                  <a:lnTo>
                    <a:pt x="64" y="0"/>
                  </a:lnTo>
                  <a:lnTo>
                    <a:pt x="59" y="0"/>
                  </a:lnTo>
                  <a:lnTo>
                    <a:pt x="54" y="0"/>
                  </a:lnTo>
                  <a:lnTo>
                    <a:pt x="51" y="0"/>
                  </a:lnTo>
                  <a:lnTo>
                    <a:pt x="43" y="0"/>
                  </a:lnTo>
                  <a:lnTo>
                    <a:pt x="38" y="0"/>
                  </a:lnTo>
                  <a:lnTo>
                    <a:pt x="33" y="0"/>
                  </a:lnTo>
                  <a:lnTo>
                    <a:pt x="28" y="3"/>
                  </a:lnTo>
                  <a:lnTo>
                    <a:pt x="23" y="3"/>
                  </a:lnTo>
                  <a:lnTo>
                    <a:pt x="18" y="8"/>
                  </a:lnTo>
                  <a:lnTo>
                    <a:pt x="13" y="12"/>
                  </a:lnTo>
                  <a:lnTo>
                    <a:pt x="13" y="16"/>
                  </a:lnTo>
                  <a:lnTo>
                    <a:pt x="8" y="20"/>
                  </a:lnTo>
                  <a:lnTo>
                    <a:pt x="7" y="25"/>
                  </a:lnTo>
                  <a:lnTo>
                    <a:pt x="2" y="30"/>
                  </a:lnTo>
                  <a:lnTo>
                    <a:pt x="2" y="34"/>
                  </a:lnTo>
                  <a:lnTo>
                    <a:pt x="0" y="39"/>
                  </a:lnTo>
                  <a:lnTo>
                    <a:pt x="0" y="46"/>
                  </a:lnTo>
                  <a:lnTo>
                    <a:pt x="0" y="51"/>
                  </a:lnTo>
                  <a:lnTo>
                    <a:pt x="0" y="61"/>
                  </a:lnTo>
                  <a:lnTo>
                    <a:pt x="0" y="66"/>
                  </a:lnTo>
                  <a:lnTo>
                    <a:pt x="0" y="71"/>
                  </a:lnTo>
                  <a:lnTo>
                    <a:pt x="0" y="75"/>
                  </a:lnTo>
                  <a:lnTo>
                    <a:pt x="2" y="82"/>
                  </a:lnTo>
                  <a:lnTo>
                    <a:pt x="2" y="87"/>
                  </a:lnTo>
                  <a:lnTo>
                    <a:pt x="7" y="92"/>
                  </a:lnTo>
                  <a:lnTo>
                    <a:pt x="8" y="97"/>
                  </a:lnTo>
                  <a:lnTo>
                    <a:pt x="13" y="102"/>
                  </a:lnTo>
                  <a:lnTo>
                    <a:pt x="13" y="102"/>
                  </a:lnTo>
                  <a:lnTo>
                    <a:pt x="18" y="107"/>
                  </a:lnTo>
                  <a:lnTo>
                    <a:pt x="23" y="110"/>
                  </a:lnTo>
                  <a:lnTo>
                    <a:pt x="28" y="115"/>
                  </a:lnTo>
                  <a:lnTo>
                    <a:pt x="33" y="115"/>
                  </a:lnTo>
                  <a:lnTo>
                    <a:pt x="38" y="116"/>
                  </a:lnTo>
                  <a:lnTo>
                    <a:pt x="43" y="116"/>
                  </a:lnTo>
                  <a:lnTo>
                    <a:pt x="51" y="120"/>
                  </a:lnTo>
                  <a:lnTo>
                    <a:pt x="51" y="120"/>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7" name="Freeform 227"/>
            <p:cNvSpPr>
              <a:spLocks/>
            </p:cNvSpPr>
            <p:nvPr/>
          </p:nvSpPr>
          <p:spPr bwMode="auto">
            <a:xfrm>
              <a:off x="5421313" y="3752850"/>
              <a:ext cx="52387" cy="125412"/>
            </a:xfrm>
            <a:custGeom>
              <a:avLst/>
              <a:gdLst/>
              <a:ahLst/>
              <a:cxnLst>
                <a:cxn ang="0">
                  <a:pos x="17" y="0"/>
                </a:cxn>
                <a:cxn ang="0">
                  <a:pos x="13" y="0"/>
                </a:cxn>
                <a:cxn ang="0">
                  <a:pos x="13" y="0"/>
                </a:cxn>
                <a:cxn ang="0">
                  <a:pos x="10" y="0"/>
                </a:cxn>
                <a:cxn ang="0">
                  <a:pos x="10" y="5"/>
                </a:cxn>
                <a:cxn ang="0">
                  <a:pos x="5" y="7"/>
                </a:cxn>
                <a:cxn ang="0">
                  <a:pos x="5" y="12"/>
                </a:cxn>
                <a:cxn ang="0">
                  <a:pos x="2" y="17"/>
                </a:cxn>
                <a:cxn ang="0">
                  <a:pos x="2" y="22"/>
                </a:cxn>
                <a:cxn ang="0">
                  <a:pos x="0" y="27"/>
                </a:cxn>
                <a:cxn ang="0">
                  <a:pos x="0" y="31"/>
                </a:cxn>
                <a:cxn ang="0">
                  <a:pos x="0" y="36"/>
                </a:cxn>
                <a:cxn ang="0">
                  <a:pos x="3" y="46"/>
                </a:cxn>
                <a:cxn ang="0">
                  <a:pos x="5" y="51"/>
                </a:cxn>
                <a:cxn ang="0">
                  <a:pos x="10" y="61"/>
                </a:cxn>
                <a:cxn ang="0">
                  <a:pos x="17" y="69"/>
                </a:cxn>
                <a:cxn ang="0">
                  <a:pos x="26" y="79"/>
                </a:cxn>
                <a:cxn ang="0">
                  <a:pos x="23" y="76"/>
                </a:cxn>
                <a:cxn ang="0">
                  <a:pos x="23" y="74"/>
                </a:cxn>
                <a:cxn ang="0">
                  <a:pos x="23" y="69"/>
                </a:cxn>
                <a:cxn ang="0">
                  <a:pos x="23" y="68"/>
                </a:cxn>
                <a:cxn ang="0">
                  <a:pos x="20" y="63"/>
                </a:cxn>
                <a:cxn ang="0">
                  <a:pos x="20" y="58"/>
                </a:cxn>
                <a:cxn ang="0">
                  <a:pos x="20" y="53"/>
                </a:cxn>
                <a:cxn ang="0">
                  <a:pos x="20" y="48"/>
                </a:cxn>
                <a:cxn ang="0">
                  <a:pos x="20" y="38"/>
                </a:cxn>
                <a:cxn ang="0">
                  <a:pos x="20" y="33"/>
                </a:cxn>
                <a:cxn ang="0">
                  <a:pos x="20" y="28"/>
                </a:cxn>
                <a:cxn ang="0">
                  <a:pos x="22" y="23"/>
                </a:cxn>
                <a:cxn ang="0">
                  <a:pos x="22" y="18"/>
                </a:cxn>
                <a:cxn ang="0">
                  <a:pos x="25" y="13"/>
                </a:cxn>
                <a:cxn ang="0">
                  <a:pos x="28" y="10"/>
                </a:cxn>
                <a:cxn ang="0">
                  <a:pos x="33" y="10"/>
                </a:cxn>
                <a:cxn ang="0">
                  <a:pos x="30" y="7"/>
                </a:cxn>
                <a:cxn ang="0">
                  <a:pos x="30" y="7"/>
                </a:cxn>
                <a:cxn ang="0">
                  <a:pos x="30" y="7"/>
                </a:cxn>
                <a:cxn ang="0">
                  <a:pos x="30" y="7"/>
                </a:cxn>
                <a:cxn ang="0">
                  <a:pos x="28" y="4"/>
                </a:cxn>
                <a:cxn ang="0">
                  <a:pos x="28" y="4"/>
                </a:cxn>
                <a:cxn ang="0">
                  <a:pos x="28" y="4"/>
                </a:cxn>
                <a:cxn ang="0">
                  <a:pos x="28" y="4"/>
                </a:cxn>
                <a:cxn ang="0">
                  <a:pos x="23" y="0"/>
                </a:cxn>
                <a:cxn ang="0">
                  <a:pos x="23" y="0"/>
                </a:cxn>
                <a:cxn ang="0">
                  <a:pos x="22" y="0"/>
                </a:cxn>
                <a:cxn ang="0">
                  <a:pos x="22" y="0"/>
                </a:cxn>
                <a:cxn ang="0">
                  <a:pos x="17" y="0"/>
                </a:cxn>
                <a:cxn ang="0">
                  <a:pos x="17" y="0"/>
                </a:cxn>
                <a:cxn ang="0">
                  <a:pos x="17" y="0"/>
                </a:cxn>
                <a:cxn ang="0">
                  <a:pos x="17" y="0"/>
                </a:cxn>
                <a:cxn ang="0">
                  <a:pos x="17" y="0"/>
                </a:cxn>
              </a:cxnLst>
              <a:rect l="0" t="0" r="r" b="b"/>
              <a:pathLst>
                <a:path w="33" h="79">
                  <a:moveTo>
                    <a:pt x="17" y="0"/>
                  </a:moveTo>
                  <a:lnTo>
                    <a:pt x="13" y="0"/>
                  </a:lnTo>
                  <a:lnTo>
                    <a:pt x="13" y="0"/>
                  </a:lnTo>
                  <a:lnTo>
                    <a:pt x="10" y="0"/>
                  </a:lnTo>
                  <a:lnTo>
                    <a:pt x="10" y="5"/>
                  </a:lnTo>
                  <a:lnTo>
                    <a:pt x="5" y="7"/>
                  </a:lnTo>
                  <a:lnTo>
                    <a:pt x="5" y="12"/>
                  </a:lnTo>
                  <a:lnTo>
                    <a:pt x="2" y="17"/>
                  </a:lnTo>
                  <a:lnTo>
                    <a:pt x="2" y="22"/>
                  </a:lnTo>
                  <a:lnTo>
                    <a:pt x="0" y="27"/>
                  </a:lnTo>
                  <a:lnTo>
                    <a:pt x="0" y="31"/>
                  </a:lnTo>
                  <a:lnTo>
                    <a:pt x="0" y="36"/>
                  </a:lnTo>
                  <a:lnTo>
                    <a:pt x="3" y="46"/>
                  </a:lnTo>
                  <a:lnTo>
                    <a:pt x="5" y="51"/>
                  </a:lnTo>
                  <a:lnTo>
                    <a:pt x="10" y="61"/>
                  </a:lnTo>
                  <a:lnTo>
                    <a:pt x="17" y="69"/>
                  </a:lnTo>
                  <a:lnTo>
                    <a:pt x="26" y="79"/>
                  </a:lnTo>
                  <a:lnTo>
                    <a:pt x="23" y="76"/>
                  </a:lnTo>
                  <a:lnTo>
                    <a:pt x="23" y="74"/>
                  </a:lnTo>
                  <a:lnTo>
                    <a:pt x="23" y="69"/>
                  </a:lnTo>
                  <a:lnTo>
                    <a:pt x="23" y="68"/>
                  </a:lnTo>
                  <a:lnTo>
                    <a:pt x="20" y="63"/>
                  </a:lnTo>
                  <a:lnTo>
                    <a:pt x="20" y="58"/>
                  </a:lnTo>
                  <a:lnTo>
                    <a:pt x="20" y="53"/>
                  </a:lnTo>
                  <a:lnTo>
                    <a:pt x="20" y="48"/>
                  </a:lnTo>
                  <a:lnTo>
                    <a:pt x="20" y="38"/>
                  </a:lnTo>
                  <a:lnTo>
                    <a:pt x="20" y="33"/>
                  </a:lnTo>
                  <a:lnTo>
                    <a:pt x="20" y="28"/>
                  </a:lnTo>
                  <a:lnTo>
                    <a:pt x="22" y="23"/>
                  </a:lnTo>
                  <a:lnTo>
                    <a:pt x="22" y="18"/>
                  </a:lnTo>
                  <a:lnTo>
                    <a:pt x="25" y="13"/>
                  </a:lnTo>
                  <a:lnTo>
                    <a:pt x="28" y="10"/>
                  </a:lnTo>
                  <a:lnTo>
                    <a:pt x="33" y="10"/>
                  </a:lnTo>
                  <a:lnTo>
                    <a:pt x="30" y="7"/>
                  </a:lnTo>
                  <a:lnTo>
                    <a:pt x="30" y="7"/>
                  </a:lnTo>
                  <a:lnTo>
                    <a:pt x="30" y="7"/>
                  </a:lnTo>
                  <a:lnTo>
                    <a:pt x="30" y="7"/>
                  </a:lnTo>
                  <a:lnTo>
                    <a:pt x="28" y="4"/>
                  </a:lnTo>
                  <a:lnTo>
                    <a:pt x="28" y="4"/>
                  </a:lnTo>
                  <a:lnTo>
                    <a:pt x="28" y="4"/>
                  </a:lnTo>
                  <a:lnTo>
                    <a:pt x="28" y="4"/>
                  </a:lnTo>
                  <a:lnTo>
                    <a:pt x="23" y="0"/>
                  </a:lnTo>
                  <a:lnTo>
                    <a:pt x="23" y="0"/>
                  </a:lnTo>
                  <a:lnTo>
                    <a:pt x="22" y="0"/>
                  </a:lnTo>
                  <a:lnTo>
                    <a:pt x="22" y="0"/>
                  </a:lnTo>
                  <a:lnTo>
                    <a:pt x="17" y="0"/>
                  </a:lnTo>
                  <a:lnTo>
                    <a:pt x="17" y="0"/>
                  </a:lnTo>
                  <a:lnTo>
                    <a:pt x="17" y="0"/>
                  </a:lnTo>
                  <a:lnTo>
                    <a:pt x="17" y="0"/>
                  </a:lnTo>
                  <a:lnTo>
                    <a:pt x="17" y="0"/>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8" name="Freeform 228"/>
            <p:cNvSpPr>
              <a:spLocks/>
            </p:cNvSpPr>
            <p:nvPr/>
          </p:nvSpPr>
          <p:spPr bwMode="auto">
            <a:xfrm>
              <a:off x="5368925" y="3752850"/>
              <a:ext cx="47625" cy="23812"/>
            </a:xfrm>
            <a:custGeom>
              <a:avLst/>
              <a:gdLst/>
              <a:ahLst/>
              <a:cxnLst>
                <a:cxn ang="0">
                  <a:pos x="0" y="10"/>
                </a:cxn>
                <a:cxn ang="0">
                  <a:pos x="0" y="7"/>
                </a:cxn>
                <a:cxn ang="0">
                  <a:pos x="0" y="7"/>
                </a:cxn>
                <a:cxn ang="0">
                  <a:pos x="0" y="5"/>
                </a:cxn>
                <a:cxn ang="0">
                  <a:pos x="0" y="5"/>
                </a:cxn>
                <a:cxn ang="0">
                  <a:pos x="0" y="2"/>
                </a:cxn>
                <a:cxn ang="0">
                  <a:pos x="2" y="2"/>
                </a:cxn>
                <a:cxn ang="0">
                  <a:pos x="2" y="2"/>
                </a:cxn>
                <a:cxn ang="0">
                  <a:pos x="7" y="2"/>
                </a:cxn>
                <a:cxn ang="0">
                  <a:pos x="7" y="0"/>
                </a:cxn>
                <a:cxn ang="0">
                  <a:pos x="10" y="0"/>
                </a:cxn>
                <a:cxn ang="0">
                  <a:pos x="10" y="0"/>
                </a:cxn>
                <a:cxn ang="0">
                  <a:pos x="15" y="2"/>
                </a:cxn>
                <a:cxn ang="0">
                  <a:pos x="15" y="2"/>
                </a:cxn>
                <a:cxn ang="0">
                  <a:pos x="20" y="5"/>
                </a:cxn>
                <a:cxn ang="0">
                  <a:pos x="25" y="10"/>
                </a:cxn>
                <a:cxn ang="0">
                  <a:pos x="30" y="15"/>
                </a:cxn>
              </a:cxnLst>
              <a:rect l="0" t="0" r="r" b="b"/>
              <a:pathLst>
                <a:path w="30" h="15">
                  <a:moveTo>
                    <a:pt x="0" y="10"/>
                  </a:moveTo>
                  <a:lnTo>
                    <a:pt x="0" y="7"/>
                  </a:lnTo>
                  <a:lnTo>
                    <a:pt x="0" y="7"/>
                  </a:lnTo>
                  <a:lnTo>
                    <a:pt x="0" y="5"/>
                  </a:lnTo>
                  <a:lnTo>
                    <a:pt x="0" y="5"/>
                  </a:lnTo>
                  <a:lnTo>
                    <a:pt x="0" y="2"/>
                  </a:lnTo>
                  <a:lnTo>
                    <a:pt x="2" y="2"/>
                  </a:lnTo>
                  <a:lnTo>
                    <a:pt x="2" y="2"/>
                  </a:lnTo>
                  <a:lnTo>
                    <a:pt x="7" y="2"/>
                  </a:lnTo>
                  <a:lnTo>
                    <a:pt x="7" y="0"/>
                  </a:lnTo>
                  <a:lnTo>
                    <a:pt x="10" y="0"/>
                  </a:lnTo>
                  <a:lnTo>
                    <a:pt x="10" y="0"/>
                  </a:lnTo>
                  <a:lnTo>
                    <a:pt x="15" y="2"/>
                  </a:lnTo>
                  <a:lnTo>
                    <a:pt x="15" y="2"/>
                  </a:lnTo>
                  <a:lnTo>
                    <a:pt x="20" y="5"/>
                  </a:lnTo>
                  <a:lnTo>
                    <a:pt x="25" y="10"/>
                  </a:lnTo>
                  <a:lnTo>
                    <a:pt x="30" y="15"/>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9" name="Freeform 229"/>
            <p:cNvSpPr>
              <a:spLocks/>
            </p:cNvSpPr>
            <p:nvPr/>
          </p:nvSpPr>
          <p:spPr bwMode="auto">
            <a:xfrm>
              <a:off x="5338763" y="3838575"/>
              <a:ext cx="44450" cy="93662"/>
            </a:xfrm>
            <a:custGeom>
              <a:avLst/>
              <a:gdLst/>
              <a:ahLst/>
              <a:cxnLst>
                <a:cxn ang="0">
                  <a:pos x="21" y="5"/>
                </a:cxn>
                <a:cxn ang="0">
                  <a:pos x="19" y="5"/>
                </a:cxn>
                <a:cxn ang="0">
                  <a:pos x="15" y="7"/>
                </a:cxn>
                <a:cxn ang="0">
                  <a:pos x="11" y="14"/>
                </a:cxn>
                <a:cxn ang="0">
                  <a:pos x="6" y="20"/>
                </a:cxn>
                <a:cxn ang="0">
                  <a:pos x="1" y="30"/>
                </a:cxn>
                <a:cxn ang="0">
                  <a:pos x="0" y="40"/>
                </a:cxn>
                <a:cxn ang="0">
                  <a:pos x="0" y="50"/>
                </a:cxn>
                <a:cxn ang="0">
                  <a:pos x="0" y="59"/>
                </a:cxn>
                <a:cxn ang="0">
                  <a:pos x="0" y="59"/>
                </a:cxn>
                <a:cxn ang="0">
                  <a:pos x="0" y="59"/>
                </a:cxn>
                <a:cxn ang="0">
                  <a:pos x="0" y="59"/>
                </a:cxn>
                <a:cxn ang="0">
                  <a:pos x="1" y="59"/>
                </a:cxn>
                <a:cxn ang="0">
                  <a:pos x="1" y="59"/>
                </a:cxn>
                <a:cxn ang="0">
                  <a:pos x="6" y="59"/>
                </a:cxn>
                <a:cxn ang="0">
                  <a:pos x="10" y="59"/>
                </a:cxn>
                <a:cxn ang="0">
                  <a:pos x="13" y="56"/>
                </a:cxn>
                <a:cxn ang="0">
                  <a:pos x="13" y="53"/>
                </a:cxn>
                <a:cxn ang="0">
                  <a:pos x="13" y="48"/>
                </a:cxn>
                <a:cxn ang="0">
                  <a:pos x="13" y="41"/>
                </a:cxn>
                <a:cxn ang="0">
                  <a:pos x="13" y="37"/>
                </a:cxn>
                <a:cxn ang="0">
                  <a:pos x="13" y="27"/>
                </a:cxn>
                <a:cxn ang="0">
                  <a:pos x="15" y="20"/>
                </a:cxn>
                <a:cxn ang="0">
                  <a:pos x="19" y="10"/>
                </a:cxn>
                <a:cxn ang="0">
                  <a:pos x="24" y="7"/>
                </a:cxn>
                <a:cxn ang="0">
                  <a:pos x="24" y="7"/>
                </a:cxn>
                <a:cxn ang="0">
                  <a:pos x="24" y="2"/>
                </a:cxn>
                <a:cxn ang="0">
                  <a:pos x="24" y="2"/>
                </a:cxn>
                <a:cxn ang="0">
                  <a:pos x="28" y="0"/>
                </a:cxn>
                <a:cxn ang="0">
                  <a:pos x="28" y="0"/>
                </a:cxn>
                <a:cxn ang="0">
                  <a:pos x="24" y="0"/>
                </a:cxn>
                <a:cxn ang="0">
                  <a:pos x="24" y="0"/>
                </a:cxn>
                <a:cxn ang="0">
                  <a:pos x="24" y="5"/>
                </a:cxn>
              </a:cxnLst>
              <a:rect l="0" t="0" r="r" b="b"/>
              <a:pathLst>
                <a:path w="28" h="59">
                  <a:moveTo>
                    <a:pt x="24" y="5"/>
                  </a:moveTo>
                  <a:lnTo>
                    <a:pt x="21" y="5"/>
                  </a:lnTo>
                  <a:lnTo>
                    <a:pt x="21" y="5"/>
                  </a:lnTo>
                  <a:lnTo>
                    <a:pt x="19" y="5"/>
                  </a:lnTo>
                  <a:lnTo>
                    <a:pt x="19" y="7"/>
                  </a:lnTo>
                  <a:lnTo>
                    <a:pt x="15" y="7"/>
                  </a:lnTo>
                  <a:lnTo>
                    <a:pt x="15" y="12"/>
                  </a:lnTo>
                  <a:lnTo>
                    <a:pt x="11" y="14"/>
                  </a:lnTo>
                  <a:lnTo>
                    <a:pt x="11" y="18"/>
                  </a:lnTo>
                  <a:lnTo>
                    <a:pt x="6" y="20"/>
                  </a:lnTo>
                  <a:lnTo>
                    <a:pt x="6" y="25"/>
                  </a:lnTo>
                  <a:lnTo>
                    <a:pt x="1" y="30"/>
                  </a:lnTo>
                  <a:lnTo>
                    <a:pt x="1" y="35"/>
                  </a:lnTo>
                  <a:lnTo>
                    <a:pt x="0" y="40"/>
                  </a:lnTo>
                  <a:lnTo>
                    <a:pt x="0" y="45"/>
                  </a:lnTo>
                  <a:lnTo>
                    <a:pt x="0" y="50"/>
                  </a:lnTo>
                  <a:lnTo>
                    <a:pt x="0" y="59"/>
                  </a:lnTo>
                  <a:lnTo>
                    <a:pt x="0" y="59"/>
                  </a:lnTo>
                  <a:lnTo>
                    <a:pt x="0" y="59"/>
                  </a:lnTo>
                  <a:lnTo>
                    <a:pt x="0" y="59"/>
                  </a:lnTo>
                  <a:lnTo>
                    <a:pt x="0" y="59"/>
                  </a:lnTo>
                  <a:lnTo>
                    <a:pt x="0" y="59"/>
                  </a:lnTo>
                  <a:lnTo>
                    <a:pt x="0" y="59"/>
                  </a:lnTo>
                  <a:lnTo>
                    <a:pt x="0" y="59"/>
                  </a:lnTo>
                  <a:lnTo>
                    <a:pt x="1" y="59"/>
                  </a:lnTo>
                  <a:lnTo>
                    <a:pt x="1" y="59"/>
                  </a:lnTo>
                  <a:lnTo>
                    <a:pt x="1" y="59"/>
                  </a:lnTo>
                  <a:lnTo>
                    <a:pt x="1" y="59"/>
                  </a:lnTo>
                  <a:lnTo>
                    <a:pt x="6" y="59"/>
                  </a:lnTo>
                  <a:lnTo>
                    <a:pt x="6" y="59"/>
                  </a:lnTo>
                  <a:lnTo>
                    <a:pt x="10" y="59"/>
                  </a:lnTo>
                  <a:lnTo>
                    <a:pt x="10" y="59"/>
                  </a:lnTo>
                  <a:lnTo>
                    <a:pt x="15" y="59"/>
                  </a:lnTo>
                  <a:lnTo>
                    <a:pt x="13" y="56"/>
                  </a:lnTo>
                  <a:lnTo>
                    <a:pt x="13" y="56"/>
                  </a:lnTo>
                  <a:lnTo>
                    <a:pt x="13" y="53"/>
                  </a:lnTo>
                  <a:lnTo>
                    <a:pt x="13" y="53"/>
                  </a:lnTo>
                  <a:lnTo>
                    <a:pt x="13" y="48"/>
                  </a:lnTo>
                  <a:lnTo>
                    <a:pt x="13" y="46"/>
                  </a:lnTo>
                  <a:lnTo>
                    <a:pt x="13" y="41"/>
                  </a:lnTo>
                  <a:lnTo>
                    <a:pt x="13" y="41"/>
                  </a:lnTo>
                  <a:lnTo>
                    <a:pt x="13" y="37"/>
                  </a:lnTo>
                  <a:lnTo>
                    <a:pt x="13" y="32"/>
                  </a:lnTo>
                  <a:lnTo>
                    <a:pt x="13" y="27"/>
                  </a:lnTo>
                  <a:lnTo>
                    <a:pt x="15" y="25"/>
                  </a:lnTo>
                  <a:lnTo>
                    <a:pt x="15" y="20"/>
                  </a:lnTo>
                  <a:lnTo>
                    <a:pt x="18" y="15"/>
                  </a:lnTo>
                  <a:lnTo>
                    <a:pt x="19" y="10"/>
                  </a:lnTo>
                  <a:lnTo>
                    <a:pt x="24" y="10"/>
                  </a:lnTo>
                  <a:lnTo>
                    <a:pt x="24" y="7"/>
                  </a:lnTo>
                  <a:lnTo>
                    <a:pt x="24" y="7"/>
                  </a:lnTo>
                  <a:lnTo>
                    <a:pt x="24" y="7"/>
                  </a:lnTo>
                  <a:lnTo>
                    <a:pt x="24" y="7"/>
                  </a:lnTo>
                  <a:lnTo>
                    <a:pt x="24" y="2"/>
                  </a:lnTo>
                  <a:lnTo>
                    <a:pt x="24" y="2"/>
                  </a:lnTo>
                  <a:lnTo>
                    <a:pt x="24" y="2"/>
                  </a:lnTo>
                  <a:lnTo>
                    <a:pt x="28" y="2"/>
                  </a:lnTo>
                  <a:lnTo>
                    <a:pt x="28" y="0"/>
                  </a:lnTo>
                  <a:lnTo>
                    <a:pt x="28" y="0"/>
                  </a:lnTo>
                  <a:lnTo>
                    <a:pt x="28" y="0"/>
                  </a:lnTo>
                  <a:lnTo>
                    <a:pt x="28" y="0"/>
                  </a:lnTo>
                  <a:lnTo>
                    <a:pt x="24" y="0"/>
                  </a:lnTo>
                  <a:lnTo>
                    <a:pt x="24" y="0"/>
                  </a:lnTo>
                  <a:lnTo>
                    <a:pt x="24" y="0"/>
                  </a:lnTo>
                  <a:lnTo>
                    <a:pt x="24" y="5"/>
                  </a:lnTo>
                  <a:lnTo>
                    <a:pt x="24"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0" name="Freeform 230"/>
            <p:cNvSpPr>
              <a:spLocks/>
            </p:cNvSpPr>
            <p:nvPr/>
          </p:nvSpPr>
          <p:spPr bwMode="auto">
            <a:xfrm>
              <a:off x="5338763" y="3940175"/>
              <a:ext cx="23812" cy="26987"/>
            </a:xfrm>
            <a:custGeom>
              <a:avLst/>
              <a:gdLst/>
              <a:ahLst/>
              <a:cxnLst>
                <a:cxn ang="0">
                  <a:pos x="0" y="0"/>
                </a:cxn>
                <a:cxn ang="0">
                  <a:pos x="0" y="0"/>
                </a:cxn>
                <a:cxn ang="0">
                  <a:pos x="0" y="0"/>
                </a:cxn>
                <a:cxn ang="0">
                  <a:pos x="0" y="0"/>
                </a:cxn>
                <a:cxn ang="0">
                  <a:pos x="5" y="2"/>
                </a:cxn>
                <a:cxn ang="0">
                  <a:pos x="5" y="2"/>
                </a:cxn>
                <a:cxn ang="0">
                  <a:pos x="10" y="2"/>
                </a:cxn>
                <a:cxn ang="0">
                  <a:pos x="10" y="2"/>
                </a:cxn>
                <a:cxn ang="0">
                  <a:pos x="15" y="5"/>
                </a:cxn>
                <a:cxn ang="0">
                  <a:pos x="15" y="5"/>
                </a:cxn>
                <a:cxn ang="0">
                  <a:pos x="15" y="5"/>
                </a:cxn>
                <a:cxn ang="0">
                  <a:pos x="15" y="5"/>
                </a:cxn>
                <a:cxn ang="0">
                  <a:pos x="15" y="9"/>
                </a:cxn>
                <a:cxn ang="0">
                  <a:pos x="15" y="9"/>
                </a:cxn>
                <a:cxn ang="0">
                  <a:pos x="15" y="12"/>
                </a:cxn>
                <a:cxn ang="0">
                  <a:pos x="15" y="12"/>
                </a:cxn>
                <a:cxn ang="0">
                  <a:pos x="11" y="17"/>
                </a:cxn>
                <a:cxn ang="0">
                  <a:pos x="11" y="17"/>
                </a:cxn>
                <a:cxn ang="0">
                  <a:pos x="10" y="17"/>
                </a:cxn>
                <a:cxn ang="0">
                  <a:pos x="10" y="17"/>
                </a:cxn>
                <a:cxn ang="0">
                  <a:pos x="5" y="17"/>
                </a:cxn>
                <a:cxn ang="0">
                  <a:pos x="5" y="17"/>
                </a:cxn>
                <a:cxn ang="0">
                  <a:pos x="5" y="17"/>
                </a:cxn>
                <a:cxn ang="0">
                  <a:pos x="5" y="17"/>
                </a:cxn>
                <a:cxn ang="0">
                  <a:pos x="1" y="14"/>
                </a:cxn>
                <a:cxn ang="0">
                  <a:pos x="1" y="14"/>
                </a:cxn>
                <a:cxn ang="0">
                  <a:pos x="1" y="9"/>
                </a:cxn>
                <a:cxn ang="0">
                  <a:pos x="1" y="9"/>
                </a:cxn>
                <a:cxn ang="0">
                  <a:pos x="0" y="4"/>
                </a:cxn>
                <a:cxn ang="0">
                  <a:pos x="0" y="4"/>
                </a:cxn>
                <a:cxn ang="0">
                  <a:pos x="0" y="0"/>
                </a:cxn>
                <a:cxn ang="0">
                  <a:pos x="0" y="0"/>
                </a:cxn>
                <a:cxn ang="0">
                  <a:pos x="0" y="0"/>
                </a:cxn>
              </a:cxnLst>
              <a:rect l="0" t="0" r="r" b="b"/>
              <a:pathLst>
                <a:path w="15" h="17">
                  <a:moveTo>
                    <a:pt x="0" y="0"/>
                  </a:moveTo>
                  <a:lnTo>
                    <a:pt x="0" y="0"/>
                  </a:lnTo>
                  <a:lnTo>
                    <a:pt x="0" y="0"/>
                  </a:lnTo>
                  <a:lnTo>
                    <a:pt x="0" y="0"/>
                  </a:lnTo>
                  <a:lnTo>
                    <a:pt x="0" y="0"/>
                  </a:lnTo>
                  <a:lnTo>
                    <a:pt x="0" y="0"/>
                  </a:lnTo>
                  <a:lnTo>
                    <a:pt x="0" y="0"/>
                  </a:lnTo>
                  <a:lnTo>
                    <a:pt x="0" y="0"/>
                  </a:lnTo>
                  <a:lnTo>
                    <a:pt x="5" y="2"/>
                  </a:lnTo>
                  <a:lnTo>
                    <a:pt x="5" y="2"/>
                  </a:lnTo>
                  <a:lnTo>
                    <a:pt x="5" y="2"/>
                  </a:lnTo>
                  <a:lnTo>
                    <a:pt x="5" y="2"/>
                  </a:lnTo>
                  <a:lnTo>
                    <a:pt x="10" y="2"/>
                  </a:lnTo>
                  <a:lnTo>
                    <a:pt x="10" y="2"/>
                  </a:lnTo>
                  <a:lnTo>
                    <a:pt x="10" y="2"/>
                  </a:lnTo>
                  <a:lnTo>
                    <a:pt x="10" y="2"/>
                  </a:lnTo>
                  <a:lnTo>
                    <a:pt x="15" y="5"/>
                  </a:lnTo>
                  <a:lnTo>
                    <a:pt x="15" y="5"/>
                  </a:lnTo>
                  <a:lnTo>
                    <a:pt x="15" y="5"/>
                  </a:lnTo>
                  <a:lnTo>
                    <a:pt x="15" y="5"/>
                  </a:lnTo>
                  <a:lnTo>
                    <a:pt x="15" y="5"/>
                  </a:lnTo>
                  <a:lnTo>
                    <a:pt x="15" y="5"/>
                  </a:lnTo>
                  <a:lnTo>
                    <a:pt x="15" y="5"/>
                  </a:lnTo>
                  <a:lnTo>
                    <a:pt x="15" y="5"/>
                  </a:lnTo>
                  <a:lnTo>
                    <a:pt x="15" y="9"/>
                  </a:lnTo>
                  <a:lnTo>
                    <a:pt x="15" y="9"/>
                  </a:lnTo>
                  <a:lnTo>
                    <a:pt x="15" y="9"/>
                  </a:lnTo>
                  <a:lnTo>
                    <a:pt x="15" y="9"/>
                  </a:lnTo>
                  <a:lnTo>
                    <a:pt x="15" y="12"/>
                  </a:lnTo>
                  <a:lnTo>
                    <a:pt x="15" y="12"/>
                  </a:lnTo>
                  <a:lnTo>
                    <a:pt x="15" y="12"/>
                  </a:lnTo>
                  <a:lnTo>
                    <a:pt x="15" y="12"/>
                  </a:lnTo>
                  <a:lnTo>
                    <a:pt x="15" y="17"/>
                  </a:lnTo>
                  <a:lnTo>
                    <a:pt x="11" y="17"/>
                  </a:lnTo>
                  <a:lnTo>
                    <a:pt x="11" y="17"/>
                  </a:lnTo>
                  <a:lnTo>
                    <a:pt x="11" y="17"/>
                  </a:lnTo>
                  <a:lnTo>
                    <a:pt x="11" y="17"/>
                  </a:lnTo>
                  <a:lnTo>
                    <a:pt x="10" y="17"/>
                  </a:lnTo>
                  <a:lnTo>
                    <a:pt x="10" y="17"/>
                  </a:lnTo>
                  <a:lnTo>
                    <a:pt x="10" y="17"/>
                  </a:lnTo>
                  <a:lnTo>
                    <a:pt x="10" y="17"/>
                  </a:lnTo>
                  <a:lnTo>
                    <a:pt x="5" y="17"/>
                  </a:lnTo>
                  <a:lnTo>
                    <a:pt x="5" y="17"/>
                  </a:lnTo>
                  <a:lnTo>
                    <a:pt x="5" y="17"/>
                  </a:lnTo>
                  <a:lnTo>
                    <a:pt x="5" y="17"/>
                  </a:lnTo>
                  <a:lnTo>
                    <a:pt x="5" y="17"/>
                  </a:lnTo>
                  <a:lnTo>
                    <a:pt x="5" y="17"/>
                  </a:lnTo>
                  <a:lnTo>
                    <a:pt x="5" y="17"/>
                  </a:lnTo>
                  <a:lnTo>
                    <a:pt x="5" y="17"/>
                  </a:lnTo>
                  <a:lnTo>
                    <a:pt x="1" y="14"/>
                  </a:lnTo>
                  <a:lnTo>
                    <a:pt x="1" y="14"/>
                  </a:lnTo>
                  <a:lnTo>
                    <a:pt x="1" y="14"/>
                  </a:lnTo>
                  <a:lnTo>
                    <a:pt x="1" y="14"/>
                  </a:lnTo>
                  <a:lnTo>
                    <a:pt x="1" y="9"/>
                  </a:lnTo>
                  <a:lnTo>
                    <a:pt x="1" y="9"/>
                  </a:lnTo>
                  <a:lnTo>
                    <a:pt x="1" y="9"/>
                  </a:lnTo>
                  <a:lnTo>
                    <a:pt x="1" y="9"/>
                  </a:lnTo>
                  <a:lnTo>
                    <a:pt x="0" y="4"/>
                  </a:lnTo>
                  <a:lnTo>
                    <a:pt x="0" y="4"/>
                  </a:lnTo>
                  <a:lnTo>
                    <a:pt x="0" y="4"/>
                  </a:lnTo>
                  <a:lnTo>
                    <a:pt x="0" y="4"/>
                  </a:lnTo>
                  <a:lnTo>
                    <a:pt x="0" y="0"/>
                  </a:lnTo>
                  <a:lnTo>
                    <a:pt x="0" y="0"/>
                  </a:lnTo>
                  <a:lnTo>
                    <a:pt x="0"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1" name="Freeform 231"/>
            <p:cNvSpPr>
              <a:spLocks/>
            </p:cNvSpPr>
            <p:nvPr/>
          </p:nvSpPr>
          <p:spPr bwMode="auto">
            <a:xfrm>
              <a:off x="5489575" y="3605213"/>
              <a:ext cx="15875" cy="36512"/>
            </a:xfrm>
            <a:custGeom>
              <a:avLst/>
              <a:gdLst/>
              <a:ahLst/>
              <a:cxnLst>
                <a:cxn ang="0">
                  <a:pos x="6" y="3"/>
                </a:cxn>
                <a:cxn ang="0">
                  <a:pos x="6" y="3"/>
                </a:cxn>
                <a:cxn ang="0">
                  <a:pos x="3" y="3"/>
                </a:cxn>
                <a:cxn ang="0">
                  <a:pos x="3" y="3"/>
                </a:cxn>
                <a:cxn ang="0">
                  <a:pos x="0" y="8"/>
                </a:cxn>
                <a:cxn ang="0">
                  <a:pos x="0" y="8"/>
                </a:cxn>
                <a:cxn ang="0">
                  <a:pos x="0" y="13"/>
                </a:cxn>
                <a:cxn ang="0">
                  <a:pos x="0" y="18"/>
                </a:cxn>
                <a:cxn ang="0">
                  <a:pos x="0" y="23"/>
                </a:cxn>
                <a:cxn ang="0">
                  <a:pos x="0" y="23"/>
                </a:cxn>
                <a:cxn ang="0">
                  <a:pos x="0" y="23"/>
                </a:cxn>
                <a:cxn ang="0">
                  <a:pos x="0" y="23"/>
                </a:cxn>
                <a:cxn ang="0">
                  <a:pos x="0" y="23"/>
                </a:cxn>
                <a:cxn ang="0">
                  <a:pos x="0" y="23"/>
                </a:cxn>
                <a:cxn ang="0">
                  <a:pos x="0" y="23"/>
                </a:cxn>
                <a:cxn ang="0">
                  <a:pos x="0" y="23"/>
                </a:cxn>
                <a:cxn ang="0">
                  <a:pos x="5" y="20"/>
                </a:cxn>
                <a:cxn ang="0">
                  <a:pos x="5" y="20"/>
                </a:cxn>
                <a:cxn ang="0">
                  <a:pos x="5" y="16"/>
                </a:cxn>
                <a:cxn ang="0">
                  <a:pos x="5" y="16"/>
                </a:cxn>
                <a:cxn ang="0">
                  <a:pos x="5" y="11"/>
                </a:cxn>
                <a:cxn ang="0">
                  <a:pos x="5" y="8"/>
                </a:cxn>
                <a:cxn ang="0">
                  <a:pos x="5" y="3"/>
                </a:cxn>
                <a:cxn ang="0">
                  <a:pos x="5" y="3"/>
                </a:cxn>
                <a:cxn ang="0">
                  <a:pos x="10" y="0"/>
                </a:cxn>
                <a:cxn ang="0">
                  <a:pos x="10" y="0"/>
                </a:cxn>
                <a:cxn ang="0">
                  <a:pos x="10" y="0"/>
                </a:cxn>
                <a:cxn ang="0">
                  <a:pos x="10" y="0"/>
                </a:cxn>
                <a:cxn ang="0">
                  <a:pos x="10" y="0"/>
                </a:cxn>
                <a:cxn ang="0">
                  <a:pos x="10" y="0"/>
                </a:cxn>
                <a:cxn ang="0">
                  <a:pos x="10" y="0"/>
                </a:cxn>
                <a:cxn ang="0">
                  <a:pos x="10" y="0"/>
                </a:cxn>
                <a:cxn ang="0">
                  <a:pos x="10" y="3"/>
                </a:cxn>
              </a:cxnLst>
              <a:rect l="0" t="0" r="r" b="b"/>
              <a:pathLst>
                <a:path w="10" h="23">
                  <a:moveTo>
                    <a:pt x="10" y="3"/>
                  </a:moveTo>
                  <a:lnTo>
                    <a:pt x="6" y="3"/>
                  </a:lnTo>
                  <a:lnTo>
                    <a:pt x="6" y="3"/>
                  </a:lnTo>
                  <a:lnTo>
                    <a:pt x="6" y="3"/>
                  </a:lnTo>
                  <a:lnTo>
                    <a:pt x="6" y="3"/>
                  </a:lnTo>
                  <a:lnTo>
                    <a:pt x="3" y="3"/>
                  </a:lnTo>
                  <a:lnTo>
                    <a:pt x="3" y="3"/>
                  </a:lnTo>
                  <a:lnTo>
                    <a:pt x="3" y="3"/>
                  </a:lnTo>
                  <a:lnTo>
                    <a:pt x="3" y="8"/>
                  </a:lnTo>
                  <a:lnTo>
                    <a:pt x="0" y="8"/>
                  </a:lnTo>
                  <a:lnTo>
                    <a:pt x="0" y="8"/>
                  </a:lnTo>
                  <a:lnTo>
                    <a:pt x="0" y="8"/>
                  </a:lnTo>
                  <a:lnTo>
                    <a:pt x="0" y="13"/>
                  </a:lnTo>
                  <a:lnTo>
                    <a:pt x="0" y="13"/>
                  </a:lnTo>
                  <a:lnTo>
                    <a:pt x="0" y="18"/>
                  </a:lnTo>
                  <a:lnTo>
                    <a:pt x="0" y="18"/>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5" y="23"/>
                  </a:lnTo>
                  <a:lnTo>
                    <a:pt x="5" y="20"/>
                  </a:lnTo>
                  <a:lnTo>
                    <a:pt x="5" y="20"/>
                  </a:lnTo>
                  <a:lnTo>
                    <a:pt x="5" y="20"/>
                  </a:lnTo>
                  <a:lnTo>
                    <a:pt x="5" y="20"/>
                  </a:lnTo>
                  <a:lnTo>
                    <a:pt x="5" y="16"/>
                  </a:lnTo>
                  <a:lnTo>
                    <a:pt x="5" y="16"/>
                  </a:lnTo>
                  <a:lnTo>
                    <a:pt x="5" y="16"/>
                  </a:lnTo>
                  <a:lnTo>
                    <a:pt x="5" y="16"/>
                  </a:lnTo>
                  <a:lnTo>
                    <a:pt x="5" y="11"/>
                  </a:lnTo>
                  <a:lnTo>
                    <a:pt x="5" y="11"/>
                  </a:lnTo>
                  <a:lnTo>
                    <a:pt x="5" y="8"/>
                  </a:lnTo>
                  <a:lnTo>
                    <a:pt x="5" y="8"/>
                  </a:lnTo>
                  <a:lnTo>
                    <a:pt x="5" y="3"/>
                  </a:lnTo>
                  <a:lnTo>
                    <a:pt x="5" y="3"/>
                  </a:lnTo>
                  <a:lnTo>
                    <a:pt x="5" y="3"/>
                  </a:lnTo>
                  <a:lnTo>
                    <a:pt x="10" y="3"/>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3"/>
                  </a:lnTo>
                  <a:lnTo>
                    <a:pt x="1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2" name="Freeform 232"/>
            <p:cNvSpPr>
              <a:spLocks/>
            </p:cNvSpPr>
            <p:nvPr/>
          </p:nvSpPr>
          <p:spPr bwMode="auto">
            <a:xfrm>
              <a:off x="5346700" y="3609975"/>
              <a:ext cx="15875" cy="39687"/>
            </a:xfrm>
            <a:custGeom>
              <a:avLst/>
              <a:gdLst/>
              <a:ahLst/>
              <a:cxnLst>
                <a:cxn ang="0">
                  <a:pos x="6" y="0"/>
                </a:cxn>
                <a:cxn ang="0">
                  <a:pos x="6" y="0"/>
                </a:cxn>
                <a:cxn ang="0">
                  <a:pos x="3" y="0"/>
                </a:cxn>
                <a:cxn ang="0">
                  <a:pos x="3" y="0"/>
                </a:cxn>
                <a:cxn ang="0">
                  <a:pos x="0" y="5"/>
                </a:cxn>
                <a:cxn ang="0">
                  <a:pos x="0" y="8"/>
                </a:cxn>
                <a:cxn ang="0">
                  <a:pos x="0" y="13"/>
                </a:cxn>
                <a:cxn ang="0">
                  <a:pos x="0" y="20"/>
                </a:cxn>
                <a:cxn ang="0">
                  <a:pos x="0" y="25"/>
                </a:cxn>
                <a:cxn ang="0">
                  <a:pos x="0" y="25"/>
                </a:cxn>
                <a:cxn ang="0">
                  <a:pos x="0" y="25"/>
                </a:cxn>
                <a:cxn ang="0">
                  <a:pos x="0" y="25"/>
                </a:cxn>
                <a:cxn ang="0">
                  <a:pos x="1" y="25"/>
                </a:cxn>
                <a:cxn ang="0">
                  <a:pos x="1" y="25"/>
                </a:cxn>
                <a:cxn ang="0">
                  <a:pos x="1" y="25"/>
                </a:cxn>
                <a:cxn ang="0">
                  <a:pos x="1" y="25"/>
                </a:cxn>
                <a:cxn ang="0">
                  <a:pos x="5" y="21"/>
                </a:cxn>
                <a:cxn ang="0">
                  <a:pos x="5" y="20"/>
                </a:cxn>
                <a:cxn ang="0">
                  <a:pos x="5" y="15"/>
                </a:cxn>
                <a:cxn ang="0">
                  <a:pos x="5" y="15"/>
                </a:cxn>
                <a:cxn ang="0">
                  <a:pos x="5" y="10"/>
                </a:cxn>
                <a:cxn ang="0">
                  <a:pos x="5" y="8"/>
                </a:cxn>
                <a:cxn ang="0">
                  <a:pos x="5" y="5"/>
                </a:cxn>
                <a:cxn ang="0">
                  <a:pos x="5" y="5"/>
                </a:cxn>
                <a:cxn ang="0">
                  <a:pos x="10" y="2"/>
                </a:cxn>
                <a:cxn ang="0">
                  <a:pos x="10" y="2"/>
                </a:cxn>
                <a:cxn ang="0">
                  <a:pos x="10" y="2"/>
                </a:cxn>
                <a:cxn ang="0">
                  <a:pos x="10" y="2"/>
                </a:cxn>
                <a:cxn ang="0">
                  <a:pos x="10" y="0"/>
                </a:cxn>
                <a:cxn ang="0">
                  <a:pos x="10" y="0"/>
                </a:cxn>
                <a:cxn ang="0">
                  <a:pos x="10" y="0"/>
                </a:cxn>
                <a:cxn ang="0">
                  <a:pos x="10" y="0"/>
                </a:cxn>
                <a:cxn ang="0">
                  <a:pos x="10" y="0"/>
                </a:cxn>
              </a:cxnLst>
              <a:rect l="0" t="0" r="r" b="b"/>
              <a:pathLst>
                <a:path w="10" h="25">
                  <a:moveTo>
                    <a:pt x="10" y="0"/>
                  </a:moveTo>
                  <a:lnTo>
                    <a:pt x="6" y="0"/>
                  </a:lnTo>
                  <a:lnTo>
                    <a:pt x="6" y="0"/>
                  </a:lnTo>
                  <a:lnTo>
                    <a:pt x="6" y="0"/>
                  </a:lnTo>
                  <a:lnTo>
                    <a:pt x="6" y="0"/>
                  </a:lnTo>
                  <a:lnTo>
                    <a:pt x="3" y="0"/>
                  </a:lnTo>
                  <a:lnTo>
                    <a:pt x="3" y="0"/>
                  </a:lnTo>
                  <a:lnTo>
                    <a:pt x="3" y="0"/>
                  </a:lnTo>
                  <a:lnTo>
                    <a:pt x="3" y="5"/>
                  </a:lnTo>
                  <a:lnTo>
                    <a:pt x="0" y="5"/>
                  </a:lnTo>
                  <a:lnTo>
                    <a:pt x="0" y="8"/>
                  </a:lnTo>
                  <a:lnTo>
                    <a:pt x="0" y="8"/>
                  </a:lnTo>
                  <a:lnTo>
                    <a:pt x="0" y="13"/>
                  </a:lnTo>
                  <a:lnTo>
                    <a:pt x="0" y="13"/>
                  </a:lnTo>
                  <a:lnTo>
                    <a:pt x="0" y="18"/>
                  </a:lnTo>
                  <a:lnTo>
                    <a:pt x="0" y="20"/>
                  </a:lnTo>
                  <a:lnTo>
                    <a:pt x="0" y="25"/>
                  </a:lnTo>
                  <a:lnTo>
                    <a:pt x="0" y="25"/>
                  </a:lnTo>
                  <a:lnTo>
                    <a:pt x="0" y="25"/>
                  </a:lnTo>
                  <a:lnTo>
                    <a:pt x="0" y="25"/>
                  </a:lnTo>
                  <a:lnTo>
                    <a:pt x="0" y="25"/>
                  </a:lnTo>
                  <a:lnTo>
                    <a:pt x="0" y="25"/>
                  </a:lnTo>
                  <a:lnTo>
                    <a:pt x="0" y="25"/>
                  </a:lnTo>
                  <a:lnTo>
                    <a:pt x="0" y="25"/>
                  </a:lnTo>
                  <a:lnTo>
                    <a:pt x="1" y="25"/>
                  </a:lnTo>
                  <a:lnTo>
                    <a:pt x="1" y="25"/>
                  </a:lnTo>
                  <a:lnTo>
                    <a:pt x="1" y="25"/>
                  </a:lnTo>
                  <a:lnTo>
                    <a:pt x="1" y="25"/>
                  </a:lnTo>
                  <a:lnTo>
                    <a:pt x="1" y="25"/>
                  </a:lnTo>
                  <a:lnTo>
                    <a:pt x="1" y="25"/>
                  </a:lnTo>
                  <a:lnTo>
                    <a:pt x="1" y="25"/>
                  </a:lnTo>
                  <a:lnTo>
                    <a:pt x="1" y="25"/>
                  </a:lnTo>
                  <a:lnTo>
                    <a:pt x="5" y="25"/>
                  </a:lnTo>
                  <a:lnTo>
                    <a:pt x="5" y="21"/>
                  </a:lnTo>
                  <a:lnTo>
                    <a:pt x="5" y="21"/>
                  </a:lnTo>
                  <a:lnTo>
                    <a:pt x="5" y="20"/>
                  </a:lnTo>
                  <a:lnTo>
                    <a:pt x="5" y="20"/>
                  </a:lnTo>
                  <a:lnTo>
                    <a:pt x="5" y="15"/>
                  </a:lnTo>
                  <a:lnTo>
                    <a:pt x="5" y="15"/>
                  </a:lnTo>
                  <a:lnTo>
                    <a:pt x="5" y="15"/>
                  </a:lnTo>
                  <a:lnTo>
                    <a:pt x="5" y="15"/>
                  </a:lnTo>
                  <a:lnTo>
                    <a:pt x="5" y="10"/>
                  </a:lnTo>
                  <a:lnTo>
                    <a:pt x="5" y="10"/>
                  </a:lnTo>
                  <a:lnTo>
                    <a:pt x="5" y="8"/>
                  </a:lnTo>
                  <a:lnTo>
                    <a:pt x="5" y="8"/>
                  </a:lnTo>
                  <a:lnTo>
                    <a:pt x="5" y="5"/>
                  </a:lnTo>
                  <a:lnTo>
                    <a:pt x="5" y="5"/>
                  </a:lnTo>
                  <a:lnTo>
                    <a:pt x="5" y="5"/>
                  </a:lnTo>
                  <a:lnTo>
                    <a:pt x="10" y="5"/>
                  </a:lnTo>
                  <a:lnTo>
                    <a:pt x="10"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0" y="0"/>
                  </a:lnTo>
                  <a:lnTo>
                    <a:pt x="10" y="0"/>
                  </a:lnTo>
                  <a:lnTo>
                    <a:pt x="10" y="0"/>
                  </a:lnTo>
                  <a:lnTo>
                    <a:pt x="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3" name="Freeform 233"/>
            <p:cNvSpPr>
              <a:spLocks/>
            </p:cNvSpPr>
            <p:nvPr/>
          </p:nvSpPr>
          <p:spPr bwMode="auto">
            <a:xfrm>
              <a:off x="5694363" y="3735388"/>
              <a:ext cx="85725" cy="127000"/>
            </a:xfrm>
            <a:custGeom>
              <a:avLst/>
              <a:gdLst/>
              <a:ahLst/>
              <a:cxnLst>
                <a:cxn ang="0">
                  <a:pos x="50" y="26"/>
                </a:cxn>
                <a:cxn ang="0">
                  <a:pos x="40" y="33"/>
                </a:cxn>
                <a:cxn ang="0">
                  <a:pos x="40" y="41"/>
                </a:cxn>
                <a:cxn ang="0">
                  <a:pos x="35" y="46"/>
                </a:cxn>
                <a:cxn ang="0">
                  <a:pos x="35" y="51"/>
                </a:cxn>
                <a:cxn ang="0">
                  <a:pos x="35" y="56"/>
                </a:cxn>
                <a:cxn ang="0">
                  <a:pos x="31" y="56"/>
                </a:cxn>
                <a:cxn ang="0">
                  <a:pos x="31" y="54"/>
                </a:cxn>
                <a:cxn ang="0">
                  <a:pos x="30" y="51"/>
                </a:cxn>
                <a:cxn ang="0">
                  <a:pos x="30" y="51"/>
                </a:cxn>
                <a:cxn ang="0">
                  <a:pos x="30" y="51"/>
                </a:cxn>
                <a:cxn ang="0">
                  <a:pos x="30" y="56"/>
                </a:cxn>
                <a:cxn ang="0">
                  <a:pos x="30" y="65"/>
                </a:cxn>
                <a:cxn ang="0">
                  <a:pos x="25" y="65"/>
                </a:cxn>
                <a:cxn ang="0">
                  <a:pos x="25" y="65"/>
                </a:cxn>
                <a:cxn ang="0">
                  <a:pos x="25" y="65"/>
                </a:cxn>
                <a:cxn ang="0">
                  <a:pos x="22" y="70"/>
                </a:cxn>
                <a:cxn ang="0">
                  <a:pos x="13" y="74"/>
                </a:cxn>
                <a:cxn ang="0">
                  <a:pos x="10" y="75"/>
                </a:cxn>
                <a:cxn ang="0">
                  <a:pos x="10" y="74"/>
                </a:cxn>
                <a:cxn ang="0">
                  <a:pos x="13" y="69"/>
                </a:cxn>
                <a:cxn ang="0">
                  <a:pos x="15" y="61"/>
                </a:cxn>
                <a:cxn ang="0">
                  <a:pos x="15" y="61"/>
                </a:cxn>
                <a:cxn ang="0">
                  <a:pos x="15" y="61"/>
                </a:cxn>
                <a:cxn ang="0">
                  <a:pos x="15" y="62"/>
                </a:cxn>
                <a:cxn ang="0">
                  <a:pos x="10" y="65"/>
                </a:cxn>
                <a:cxn ang="0">
                  <a:pos x="2" y="70"/>
                </a:cxn>
                <a:cxn ang="0">
                  <a:pos x="0" y="72"/>
                </a:cxn>
                <a:cxn ang="0">
                  <a:pos x="0" y="75"/>
                </a:cxn>
                <a:cxn ang="0">
                  <a:pos x="0" y="65"/>
                </a:cxn>
                <a:cxn ang="0">
                  <a:pos x="4" y="61"/>
                </a:cxn>
                <a:cxn ang="0">
                  <a:pos x="5" y="61"/>
                </a:cxn>
                <a:cxn ang="0">
                  <a:pos x="5" y="61"/>
                </a:cxn>
                <a:cxn ang="0">
                  <a:pos x="0" y="61"/>
                </a:cxn>
                <a:cxn ang="0">
                  <a:pos x="0" y="61"/>
                </a:cxn>
                <a:cxn ang="0">
                  <a:pos x="0" y="54"/>
                </a:cxn>
                <a:cxn ang="0">
                  <a:pos x="5" y="49"/>
                </a:cxn>
                <a:cxn ang="0">
                  <a:pos x="10" y="41"/>
                </a:cxn>
                <a:cxn ang="0">
                  <a:pos x="12" y="41"/>
                </a:cxn>
                <a:cxn ang="0">
                  <a:pos x="12" y="41"/>
                </a:cxn>
                <a:cxn ang="0">
                  <a:pos x="10" y="41"/>
                </a:cxn>
                <a:cxn ang="0">
                  <a:pos x="10" y="38"/>
                </a:cxn>
                <a:cxn ang="0">
                  <a:pos x="10" y="36"/>
                </a:cxn>
                <a:cxn ang="0">
                  <a:pos x="12" y="31"/>
                </a:cxn>
                <a:cxn ang="0">
                  <a:pos x="20" y="31"/>
                </a:cxn>
                <a:cxn ang="0">
                  <a:pos x="23" y="18"/>
                </a:cxn>
                <a:cxn ang="0">
                  <a:pos x="28" y="11"/>
                </a:cxn>
                <a:cxn ang="0">
                  <a:pos x="35" y="0"/>
                </a:cxn>
                <a:cxn ang="0">
                  <a:pos x="43" y="3"/>
                </a:cxn>
                <a:cxn ang="0">
                  <a:pos x="48" y="11"/>
                </a:cxn>
                <a:cxn ang="0">
                  <a:pos x="51" y="18"/>
                </a:cxn>
              </a:cxnLst>
              <a:rect l="0" t="0" r="r" b="b"/>
              <a:pathLst>
                <a:path w="54" h="80">
                  <a:moveTo>
                    <a:pt x="54" y="21"/>
                  </a:moveTo>
                  <a:lnTo>
                    <a:pt x="50" y="21"/>
                  </a:lnTo>
                  <a:lnTo>
                    <a:pt x="50" y="21"/>
                  </a:lnTo>
                  <a:lnTo>
                    <a:pt x="50" y="21"/>
                  </a:lnTo>
                  <a:lnTo>
                    <a:pt x="50" y="26"/>
                  </a:lnTo>
                  <a:lnTo>
                    <a:pt x="45" y="26"/>
                  </a:lnTo>
                  <a:lnTo>
                    <a:pt x="45" y="28"/>
                  </a:lnTo>
                  <a:lnTo>
                    <a:pt x="45" y="28"/>
                  </a:lnTo>
                  <a:lnTo>
                    <a:pt x="45" y="33"/>
                  </a:lnTo>
                  <a:lnTo>
                    <a:pt x="40" y="33"/>
                  </a:lnTo>
                  <a:lnTo>
                    <a:pt x="40" y="33"/>
                  </a:lnTo>
                  <a:lnTo>
                    <a:pt x="40" y="33"/>
                  </a:lnTo>
                  <a:lnTo>
                    <a:pt x="40" y="38"/>
                  </a:lnTo>
                  <a:lnTo>
                    <a:pt x="40" y="38"/>
                  </a:lnTo>
                  <a:lnTo>
                    <a:pt x="40" y="41"/>
                  </a:lnTo>
                  <a:lnTo>
                    <a:pt x="40" y="41"/>
                  </a:lnTo>
                  <a:lnTo>
                    <a:pt x="40" y="46"/>
                  </a:lnTo>
                  <a:lnTo>
                    <a:pt x="35" y="46"/>
                  </a:lnTo>
                  <a:lnTo>
                    <a:pt x="35" y="46"/>
                  </a:lnTo>
                  <a:lnTo>
                    <a:pt x="35" y="46"/>
                  </a:lnTo>
                  <a:lnTo>
                    <a:pt x="35" y="46"/>
                  </a:lnTo>
                  <a:lnTo>
                    <a:pt x="35" y="46"/>
                  </a:lnTo>
                  <a:lnTo>
                    <a:pt x="35" y="46"/>
                  </a:lnTo>
                  <a:lnTo>
                    <a:pt x="35" y="46"/>
                  </a:lnTo>
                  <a:lnTo>
                    <a:pt x="35" y="51"/>
                  </a:lnTo>
                  <a:lnTo>
                    <a:pt x="35" y="51"/>
                  </a:lnTo>
                  <a:lnTo>
                    <a:pt x="35" y="51"/>
                  </a:lnTo>
                  <a:lnTo>
                    <a:pt x="35" y="51"/>
                  </a:lnTo>
                  <a:lnTo>
                    <a:pt x="35" y="56"/>
                  </a:lnTo>
                  <a:lnTo>
                    <a:pt x="35" y="56"/>
                  </a:lnTo>
                  <a:lnTo>
                    <a:pt x="35" y="56"/>
                  </a:lnTo>
                  <a:lnTo>
                    <a:pt x="35" y="56"/>
                  </a:lnTo>
                  <a:lnTo>
                    <a:pt x="35" y="61"/>
                  </a:lnTo>
                  <a:lnTo>
                    <a:pt x="31" y="56"/>
                  </a:lnTo>
                  <a:lnTo>
                    <a:pt x="31" y="56"/>
                  </a:lnTo>
                  <a:lnTo>
                    <a:pt x="31" y="56"/>
                  </a:lnTo>
                  <a:lnTo>
                    <a:pt x="31" y="56"/>
                  </a:lnTo>
                  <a:lnTo>
                    <a:pt x="31" y="54"/>
                  </a:lnTo>
                  <a:lnTo>
                    <a:pt x="31" y="54"/>
                  </a:lnTo>
                  <a:lnTo>
                    <a:pt x="31" y="54"/>
                  </a:lnTo>
                  <a:lnTo>
                    <a:pt x="31" y="54"/>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6"/>
                  </a:lnTo>
                  <a:lnTo>
                    <a:pt x="30" y="56"/>
                  </a:lnTo>
                  <a:lnTo>
                    <a:pt x="30" y="56"/>
                  </a:lnTo>
                  <a:lnTo>
                    <a:pt x="30" y="56"/>
                  </a:lnTo>
                  <a:lnTo>
                    <a:pt x="30" y="61"/>
                  </a:lnTo>
                  <a:lnTo>
                    <a:pt x="30" y="61"/>
                  </a:lnTo>
                  <a:lnTo>
                    <a:pt x="30" y="61"/>
                  </a:lnTo>
                  <a:lnTo>
                    <a:pt x="30" y="61"/>
                  </a:lnTo>
                  <a:lnTo>
                    <a:pt x="30"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70"/>
                  </a:lnTo>
                  <a:lnTo>
                    <a:pt x="22" y="70"/>
                  </a:lnTo>
                  <a:lnTo>
                    <a:pt x="22" y="70"/>
                  </a:lnTo>
                  <a:lnTo>
                    <a:pt x="22" y="70"/>
                  </a:lnTo>
                  <a:lnTo>
                    <a:pt x="22" y="70"/>
                  </a:lnTo>
                  <a:lnTo>
                    <a:pt x="18" y="70"/>
                  </a:lnTo>
                  <a:lnTo>
                    <a:pt x="18" y="70"/>
                  </a:lnTo>
                  <a:lnTo>
                    <a:pt x="18" y="70"/>
                  </a:lnTo>
                  <a:lnTo>
                    <a:pt x="18" y="74"/>
                  </a:lnTo>
                  <a:lnTo>
                    <a:pt x="13" y="74"/>
                  </a:lnTo>
                  <a:lnTo>
                    <a:pt x="13" y="74"/>
                  </a:lnTo>
                  <a:lnTo>
                    <a:pt x="13" y="74"/>
                  </a:lnTo>
                  <a:lnTo>
                    <a:pt x="13" y="75"/>
                  </a:lnTo>
                  <a:lnTo>
                    <a:pt x="10" y="75"/>
                  </a:lnTo>
                  <a:lnTo>
                    <a:pt x="10" y="75"/>
                  </a:lnTo>
                  <a:lnTo>
                    <a:pt x="10" y="75"/>
                  </a:lnTo>
                  <a:lnTo>
                    <a:pt x="10" y="80"/>
                  </a:lnTo>
                  <a:lnTo>
                    <a:pt x="10" y="75"/>
                  </a:lnTo>
                  <a:lnTo>
                    <a:pt x="10" y="75"/>
                  </a:lnTo>
                  <a:lnTo>
                    <a:pt x="10" y="74"/>
                  </a:lnTo>
                  <a:lnTo>
                    <a:pt x="10" y="74"/>
                  </a:lnTo>
                  <a:lnTo>
                    <a:pt x="10" y="69"/>
                  </a:lnTo>
                  <a:lnTo>
                    <a:pt x="10" y="69"/>
                  </a:lnTo>
                  <a:lnTo>
                    <a:pt x="10" y="69"/>
                  </a:lnTo>
                  <a:lnTo>
                    <a:pt x="13" y="69"/>
                  </a:lnTo>
                  <a:lnTo>
                    <a:pt x="13" y="64"/>
                  </a:lnTo>
                  <a:lnTo>
                    <a:pt x="13" y="64"/>
                  </a:lnTo>
                  <a:lnTo>
                    <a:pt x="13" y="64"/>
                  </a:lnTo>
                  <a:lnTo>
                    <a:pt x="15" y="64"/>
                  </a:lnTo>
                  <a:lnTo>
                    <a:pt x="15" y="61"/>
                  </a:lnTo>
                  <a:lnTo>
                    <a:pt x="15" y="61"/>
                  </a:lnTo>
                  <a:lnTo>
                    <a:pt x="15" y="61"/>
                  </a:lnTo>
                  <a:lnTo>
                    <a:pt x="20" y="61"/>
                  </a:lnTo>
                  <a:lnTo>
                    <a:pt x="15" y="61"/>
                  </a:lnTo>
                  <a:lnTo>
                    <a:pt x="15" y="61"/>
                  </a:lnTo>
                  <a:lnTo>
                    <a:pt x="15" y="61"/>
                  </a:lnTo>
                  <a:lnTo>
                    <a:pt x="15" y="61"/>
                  </a:lnTo>
                  <a:lnTo>
                    <a:pt x="15" y="61"/>
                  </a:lnTo>
                  <a:lnTo>
                    <a:pt x="15" y="61"/>
                  </a:lnTo>
                  <a:lnTo>
                    <a:pt x="15" y="61"/>
                  </a:lnTo>
                  <a:lnTo>
                    <a:pt x="15" y="62"/>
                  </a:lnTo>
                  <a:lnTo>
                    <a:pt x="15" y="62"/>
                  </a:lnTo>
                  <a:lnTo>
                    <a:pt x="15" y="62"/>
                  </a:lnTo>
                  <a:lnTo>
                    <a:pt x="15" y="62"/>
                  </a:lnTo>
                  <a:lnTo>
                    <a:pt x="15" y="62"/>
                  </a:lnTo>
                  <a:lnTo>
                    <a:pt x="15" y="62"/>
                  </a:lnTo>
                  <a:lnTo>
                    <a:pt x="15" y="62"/>
                  </a:lnTo>
                  <a:lnTo>
                    <a:pt x="15" y="62"/>
                  </a:lnTo>
                  <a:lnTo>
                    <a:pt x="15" y="65"/>
                  </a:lnTo>
                  <a:lnTo>
                    <a:pt x="10" y="65"/>
                  </a:lnTo>
                  <a:lnTo>
                    <a:pt x="9" y="67"/>
                  </a:lnTo>
                  <a:lnTo>
                    <a:pt x="5" y="67"/>
                  </a:lnTo>
                  <a:lnTo>
                    <a:pt x="5" y="70"/>
                  </a:lnTo>
                  <a:lnTo>
                    <a:pt x="2" y="70"/>
                  </a:lnTo>
                  <a:lnTo>
                    <a:pt x="2" y="70"/>
                  </a:lnTo>
                  <a:lnTo>
                    <a:pt x="2" y="70"/>
                  </a:lnTo>
                  <a:lnTo>
                    <a:pt x="2" y="74"/>
                  </a:lnTo>
                  <a:lnTo>
                    <a:pt x="0" y="72"/>
                  </a:lnTo>
                  <a:lnTo>
                    <a:pt x="0" y="72"/>
                  </a:lnTo>
                  <a:lnTo>
                    <a:pt x="0" y="72"/>
                  </a:lnTo>
                  <a:lnTo>
                    <a:pt x="0" y="72"/>
                  </a:lnTo>
                  <a:lnTo>
                    <a:pt x="0" y="72"/>
                  </a:lnTo>
                  <a:lnTo>
                    <a:pt x="0" y="72"/>
                  </a:lnTo>
                  <a:lnTo>
                    <a:pt x="0" y="72"/>
                  </a:lnTo>
                  <a:lnTo>
                    <a:pt x="0" y="75"/>
                  </a:lnTo>
                  <a:lnTo>
                    <a:pt x="0" y="70"/>
                  </a:lnTo>
                  <a:lnTo>
                    <a:pt x="0" y="70"/>
                  </a:lnTo>
                  <a:lnTo>
                    <a:pt x="0" y="70"/>
                  </a:lnTo>
                  <a:lnTo>
                    <a:pt x="0" y="70"/>
                  </a:lnTo>
                  <a:lnTo>
                    <a:pt x="0" y="65"/>
                  </a:lnTo>
                  <a:lnTo>
                    <a:pt x="0" y="65"/>
                  </a:lnTo>
                  <a:lnTo>
                    <a:pt x="0" y="65"/>
                  </a:lnTo>
                  <a:lnTo>
                    <a:pt x="4" y="65"/>
                  </a:lnTo>
                  <a:lnTo>
                    <a:pt x="4" y="61"/>
                  </a:lnTo>
                  <a:lnTo>
                    <a:pt x="4" y="61"/>
                  </a:lnTo>
                  <a:lnTo>
                    <a:pt x="4" y="61"/>
                  </a:lnTo>
                  <a:lnTo>
                    <a:pt x="5" y="61"/>
                  </a:lnTo>
                  <a:lnTo>
                    <a:pt x="5" y="61"/>
                  </a:lnTo>
                  <a:lnTo>
                    <a:pt x="5" y="61"/>
                  </a:lnTo>
                  <a:lnTo>
                    <a:pt x="5" y="61"/>
                  </a:lnTo>
                  <a:lnTo>
                    <a:pt x="10" y="61"/>
                  </a:lnTo>
                  <a:lnTo>
                    <a:pt x="5" y="61"/>
                  </a:lnTo>
                  <a:lnTo>
                    <a:pt x="5" y="61"/>
                  </a:lnTo>
                  <a:lnTo>
                    <a:pt x="5" y="61"/>
                  </a:lnTo>
                  <a:lnTo>
                    <a:pt x="5" y="61"/>
                  </a:lnTo>
                  <a:lnTo>
                    <a:pt x="4" y="61"/>
                  </a:lnTo>
                  <a:lnTo>
                    <a:pt x="4" y="61"/>
                  </a:lnTo>
                  <a:lnTo>
                    <a:pt x="4" y="61"/>
                  </a:lnTo>
                  <a:lnTo>
                    <a:pt x="4" y="61"/>
                  </a:lnTo>
                  <a:lnTo>
                    <a:pt x="0" y="61"/>
                  </a:lnTo>
                  <a:lnTo>
                    <a:pt x="0" y="61"/>
                  </a:lnTo>
                  <a:lnTo>
                    <a:pt x="0" y="61"/>
                  </a:lnTo>
                  <a:lnTo>
                    <a:pt x="0" y="61"/>
                  </a:lnTo>
                  <a:lnTo>
                    <a:pt x="0" y="61"/>
                  </a:lnTo>
                  <a:lnTo>
                    <a:pt x="0" y="61"/>
                  </a:lnTo>
                  <a:lnTo>
                    <a:pt x="0" y="61"/>
                  </a:lnTo>
                  <a:lnTo>
                    <a:pt x="0" y="61"/>
                  </a:lnTo>
                  <a:lnTo>
                    <a:pt x="0" y="56"/>
                  </a:lnTo>
                  <a:lnTo>
                    <a:pt x="0" y="56"/>
                  </a:lnTo>
                  <a:lnTo>
                    <a:pt x="0" y="54"/>
                  </a:lnTo>
                  <a:lnTo>
                    <a:pt x="0" y="54"/>
                  </a:lnTo>
                  <a:lnTo>
                    <a:pt x="0" y="49"/>
                  </a:lnTo>
                  <a:lnTo>
                    <a:pt x="0" y="49"/>
                  </a:lnTo>
                  <a:lnTo>
                    <a:pt x="0" y="49"/>
                  </a:lnTo>
                  <a:lnTo>
                    <a:pt x="5" y="49"/>
                  </a:lnTo>
                  <a:lnTo>
                    <a:pt x="5" y="44"/>
                  </a:lnTo>
                  <a:lnTo>
                    <a:pt x="5" y="44"/>
                  </a:lnTo>
                  <a:lnTo>
                    <a:pt x="5" y="44"/>
                  </a:lnTo>
                  <a:lnTo>
                    <a:pt x="10" y="44"/>
                  </a:lnTo>
                  <a:lnTo>
                    <a:pt x="10" y="41"/>
                  </a:lnTo>
                  <a:lnTo>
                    <a:pt x="10" y="41"/>
                  </a:lnTo>
                  <a:lnTo>
                    <a:pt x="10" y="41"/>
                  </a:lnTo>
                  <a:lnTo>
                    <a:pt x="15" y="41"/>
                  </a:lnTo>
                  <a:lnTo>
                    <a:pt x="12" y="41"/>
                  </a:lnTo>
                  <a:lnTo>
                    <a:pt x="12" y="41"/>
                  </a:lnTo>
                  <a:lnTo>
                    <a:pt x="12" y="41"/>
                  </a:lnTo>
                  <a:lnTo>
                    <a:pt x="12" y="41"/>
                  </a:lnTo>
                  <a:lnTo>
                    <a:pt x="12" y="41"/>
                  </a:lnTo>
                  <a:lnTo>
                    <a:pt x="12" y="41"/>
                  </a:lnTo>
                  <a:lnTo>
                    <a:pt x="12" y="41"/>
                  </a:lnTo>
                  <a:lnTo>
                    <a:pt x="12" y="41"/>
                  </a:lnTo>
                  <a:lnTo>
                    <a:pt x="10" y="41"/>
                  </a:lnTo>
                  <a:lnTo>
                    <a:pt x="10" y="41"/>
                  </a:lnTo>
                  <a:lnTo>
                    <a:pt x="10" y="41"/>
                  </a:lnTo>
                  <a:lnTo>
                    <a:pt x="10" y="41"/>
                  </a:lnTo>
                  <a:lnTo>
                    <a:pt x="10" y="41"/>
                  </a:lnTo>
                  <a:lnTo>
                    <a:pt x="10" y="41"/>
                  </a:lnTo>
                  <a:lnTo>
                    <a:pt x="10" y="41"/>
                  </a:lnTo>
                  <a:lnTo>
                    <a:pt x="10" y="41"/>
                  </a:lnTo>
                  <a:lnTo>
                    <a:pt x="10" y="38"/>
                  </a:lnTo>
                  <a:lnTo>
                    <a:pt x="10" y="38"/>
                  </a:lnTo>
                  <a:lnTo>
                    <a:pt x="10" y="38"/>
                  </a:lnTo>
                  <a:lnTo>
                    <a:pt x="10" y="38"/>
                  </a:lnTo>
                  <a:lnTo>
                    <a:pt x="10" y="36"/>
                  </a:lnTo>
                  <a:lnTo>
                    <a:pt x="10" y="36"/>
                  </a:lnTo>
                  <a:lnTo>
                    <a:pt x="10" y="36"/>
                  </a:lnTo>
                  <a:lnTo>
                    <a:pt x="12" y="36"/>
                  </a:lnTo>
                  <a:lnTo>
                    <a:pt x="12" y="31"/>
                  </a:lnTo>
                  <a:lnTo>
                    <a:pt x="12" y="31"/>
                  </a:lnTo>
                  <a:lnTo>
                    <a:pt x="12" y="31"/>
                  </a:lnTo>
                  <a:lnTo>
                    <a:pt x="15" y="31"/>
                  </a:lnTo>
                  <a:lnTo>
                    <a:pt x="15" y="31"/>
                  </a:lnTo>
                  <a:lnTo>
                    <a:pt x="15" y="31"/>
                  </a:lnTo>
                  <a:lnTo>
                    <a:pt x="15" y="31"/>
                  </a:lnTo>
                  <a:lnTo>
                    <a:pt x="20" y="31"/>
                  </a:lnTo>
                  <a:lnTo>
                    <a:pt x="20" y="26"/>
                  </a:lnTo>
                  <a:lnTo>
                    <a:pt x="20" y="26"/>
                  </a:lnTo>
                  <a:lnTo>
                    <a:pt x="20" y="23"/>
                  </a:lnTo>
                  <a:lnTo>
                    <a:pt x="23" y="23"/>
                  </a:lnTo>
                  <a:lnTo>
                    <a:pt x="23" y="18"/>
                  </a:lnTo>
                  <a:lnTo>
                    <a:pt x="23" y="18"/>
                  </a:lnTo>
                  <a:lnTo>
                    <a:pt x="23" y="16"/>
                  </a:lnTo>
                  <a:lnTo>
                    <a:pt x="28" y="16"/>
                  </a:lnTo>
                  <a:lnTo>
                    <a:pt x="28" y="11"/>
                  </a:lnTo>
                  <a:lnTo>
                    <a:pt x="28" y="11"/>
                  </a:lnTo>
                  <a:lnTo>
                    <a:pt x="28" y="6"/>
                  </a:lnTo>
                  <a:lnTo>
                    <a:pt x="33" y="6"/>
                  </a:lnTo>
                  <a:lnTo>
                    <a:pt x="33" y="2"/>
                  </a:lnTo>
                  <a:lnTo>
                    <a:pt x="35" y="2"/>
                  </a:lnTo>
                  <a:lnTo>
                    <a:pt x="35" y="0"/>
                  </a:lnTo>
                  <a:lnTo>
                    <a:pt x="40" y="0"/>
                  </a:lnTo>
                  <a:lnTo>
                    <a:pt x="40" y="0"/>
                  </a:lnTo>
                  <a:lnTo>
                    <a:pt x="40" y="0"/>
                  </a:lnTo>
                  <a:lnTo>
                    <a:pt x="40" y="0"/>
                  </a:lnTo>
                  <a:lnTo>
                    <a:pt x="43" y="3"/>
                  </a:lnTo>
                  <a:lnTo>
                    <a:pt x="43" y="3"/>
                  </a:lnTo>
                  <a:lnTo>
                    <a:pt x="43" y="6"/>
                  </a:lnTo>
                  <a:lnTo>
                    <a:pt x="43" y="6"/>
                  </a:lnTo>
                  <a:lnTo>
                    <a:pt x="48" y="11"/>
                  </a:lnTo>
                  <a:lnTo>
                    <a:pt x="48" y="11"/>
                  </a:lnTo>
                  <a:lnTo>
                    <a:pt x="48" y="11"/>
                  </a:lnTo>
                  <a:lnTo>
                    <a:pt x="48" y="11"/>
                  </a:lnTo>
                  <a:lnTo>
                    <a:pt x="51" y="16"/>
                  </a:lnTo>
                  <a:lnTo>
                    <a:pt x="51" y="16"/>
                  </a:lnTo>
                  <a:lnTo>
                    <a:pt x="51" y="18"/>
                  </a:lnTo>
                  <a:lnTo>
                    <a:pt x="51" y="18"/>
                  </a:lnTo>
                  <a:lnTo>
                    <a:pt x="54" y="21"/>
                  </a:lnTo>
                  <a:lnTo>
                    <a:pt x="54"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4" name="Freeform 234"/>
            <p:cNvSpPr>
              <a:spLocks/>
            </p:cNvSpPr>
            <p:nvPr/>
          </p:nvSpPr>
          <p:spPr bwMode="auto">
            <a:xfrm>
              <a:off x="5218113" y="3198813"/>
              <a:ext cx="666750" cy="577850"/>
            </a:xfrm>
            <a:custGeom>
              <a:avLst/>
              <a:gdLst/>
              <a:ahLst/>
              <a:cxnLst>
                <a:cxn ang="0">
                  <a:pos x="330" y="328"/>
                </a:cxn>
                <a:cxn ang="0">
                  <a:pos x="330" y="313"/>
                </a:cxn>
                <a:cxn ang="0">
                  <a:pos x="340" y="294"/>
                </a:cxn>
                <a:cxn ang="0">
                  <a:pos x="336" y="279"/>
                </a:cxn>
                <a:cxn ang="0">
                  <a:pos x="310" y="290"/>
                </a:cxn>
                <a:cxn ang="0">
                  <a:pos x="305" y="289"/>
                </a:cxn>
                <a:cxn ang="0">
                  <a:pos x="317" y="272"/>
                </a:cxn>
                <a:cxn ang="0">
                  <a:pos x="325" y="249"/>
                </a:cxn>
                <a:cxn ang="0">
                  <a:pos x="305" y="243"/>
                </a:cxn>
                <a:cxn ang="0">
                  <a:pos x="294" y="228"/>
                </a:cxn>
                <a:cxn ang="0">
                  <a:pos x="292" y="190"/>
                </a:cxn>
                <a:cxn ang="0">
                  <a:pos x="276" y="189"/>
                </a:cxn>
                <a:cxn ang="0">
                  <a:pos x="240" y="194"/>
                </a:cxn>
                <a:cxn ang="0">
                  <a:pos x="233" y="159"/>
                </a:cxn>
                <a:cxn ang="0">
                  <a:pos x="220" y="149"/>
                </a:cxn>
                <a:cxn ang="0">
                  <a:pos x="171" y="154"/>
                </a:cxn>
                <a:cxn ang="0">
                  <a:pos x="151" y="143"/>
                </a:cxn>
                <a:cxn ang="0">
                  <a:pos x="127" y="135"/>
                </a:cxn>
                <a:cxn ang="0">
                  <a:pos x="97" y="140"/>
                </a:cxn>
                <a:cxn ang="0">
                  <a:pos x="91" y="115"/>
                </a:cxn>
                <a:cxn ang="0">
                  <a:pos x="81" y="135"/>
                </a:cxn>
                <a:cxn ang="0">
                  <a:pos x="72" y="151"/>
                </a:cxn>
                <a:cxn ang="0">
                  <a:pos x="61" y="151"/>
                </a:cxn>
                <a:cxn ang="0">
                  <a:pos x="56" y="159"/>
                </a:cxn>
                <a:cxn ang="0">
                  <a:pos x="48" y="135"/>
                </a:cxn>
                <a:cxn ang="0">
                  <a:pos x="41" y="158"/>
                </a:cxn>
                <a:cxn ang="0">
                  <a:pos x="27" y="144"/>
                </a:cxn>
                <a:cxn ang="0">
                  <a:pos x="20" y="125"/>
                </a:cxn>
                <a:cxn ang="0">
                  <a:pos x="17" y="102"/>
                </a:cxn>
                <a:cxn ang="0">
                  <a:pos x="31" y="79"/>
                </a:cxn>
                <a:cxn ang="0">
                  <a:pos x="15" y="64"/>
                </a:cxn>
                <a:cxn ang="0">
                  <a:pos x="76" y="51"/>
                </a:cxn>
                <a:cxn ang="0">
                  <a:pos x="72" y="30"/>
                </a:cxn>
                <a:cxn ang="0">
                  <a:pos x="125" y="39"/>
                </a:cxn>
                <a:cxn ang="0">
                  <a:pos x="115" y="15"/>
                </a:cxn>
                <a:cxn ang="0">
                  <a:pos x="146" y="35"/>
                </a:cxn>
                <a:cxn ang="0">
                  <a:pos x="145" y="10"/>
                </a:cxn>
                <a:cxn ang="0">
                  <a:pos x="220" y="20"/>
                </a:cxn>
                <a:cxn ang="0">
                  <a:pos x="231" y="12"/>
                </a:cxn>
                <a:cxn ang="0">
                  <a:pos x="248" y="39"/>
                </a:cxn>
                <a:cxn ang="0">
                  <a:pos x="263" y="36"/>
                </a:cxn>
                <a:cxn ang="0">
                  <a:pos x="279" y="64"/>
                </a:cxn>
                <a:cxn ang="0">
                  <a:pos x="284" y="54"/>
                </a:cxn>
                <a:cxn ang="0">
                  <a:pos x="295" y="59"/>
                </a:cxn>
                <a:cxn ang="0">
                  <a:pos x="315" y="69"/>
                </a:cxn>
                <a:cxn ang="0">
                  <a:pos x="325" y="90"/>
                </a:cxn>
                <a:cxn ang="0">
                  <a:pos x="328" y="103"/>
                </a:cxn>
                <a:cxn ang="0">
                  <a:pos x="354" y="110"/>
                </a:cxn>
                <a:cxn ang="0">
                  <a:pos x="364" y="120"/>
                </a:cxn>
                <a:cxn ang="0">
                  <a:pos x="379" y="149"/>
                </a:cxn>
                <a:cxn ang="0">
                  <a:pos x="399" y="215"/>
                </a:cxn>
                <a:cxn ang="0">
                  <a:pos x="399" y="225"/>
                </a:cxn>
                <a:cxn ang="0">
                  <a:pos x="395" y="233"/>
                </a:cxn>
                <a:cxn ang="0">
                  <a:pos x="415" y="233"/>
                </a:cxn>
                <a:cxn ang="0">
                  <a:pos x="394" y="317"/>
                </a:cxn>
                <a:cxn ang="0">
                  <a:pos x="409" y="323"/>
                </a:cxn>
                <a:cxn ang="0">
                  <a:pos x="399" y="354"/>
                </a:cxn>
                <a:cxn ang="0">
                  <a:pos x="374" y="351"/>
                </a:cxn>
                <a:cxn ang="0">
                  <a:pos x="354" y="359"/>
                </a:cxn>
                <a:cxn ang="0">
                  <a:pos x="345" y="356"/>
                </a:cxn>
                <a:cxn ang="0">
                  <a:pos x="345" y="349"/>
                </a:cxn>
              </a:cxnLst>
              <a:rect l="0" t="0" r="r" b="b"/>
              <a:pathLst>
                <a:path w="420" h="364">
                  <a:moveTo>
                    <a:pt x="345" y="349"/>
                  </a:moveTo>
                  <a:lnTo>
                    <a:pt x="340" y="346"/>
                  </a:lnTo>
                  <a:lnTo>
                    <a:pt x="340" y="346"/>
                  </a:lnTo>
                  <a:lnTo>
                    <a:pt x="336" y="346"/>
                  </a:lnTo>
                  <a:lnTo>
                    <a:pt x="336" y="346"/>
                  </a:lnTo>
                  <a:lnTo>
                    <a:pt x="331" y="346"/>
                  </a:lnTo>
                  <a:lnTo>
                    <a:pt x="331" y="346"/>
                  </a:lnTo>
                  <a:lnTo>
                    <a:pt x="331" y="346"/>
                  </a:lnTo>
                  <a:lnTo>
                    <a:pt x="331" y="346"/>
                  </a:lnTo>
                  <a:lnTo>
                    <a:pt x="327" y="344"/>
                  </a:lnTo>
                  <a:lnTo>
                    <a:pt x="327" y="344"/>
                  </a:lnTo>
                  <a:lnTo>
                    <a:pt x="327" y="344"/>
                  </a:lnTo>
                  <a:lnTo>
                    <a:pt x="327" y="344"/>
                  </a:lnTo>
                  <a:lnTo>
                    <a:pt x="327" y="343"/>
                  </a:lnTo>
                  <a:lnTo>
                    <a:pt x="327" y="343"/>
                  </a:lnTo>
                  <a:lnTo>
                    <a:pt x="327" y="343"/>
                  </a:lnTo>
                  <a:lnTo>
                    <a:pt x="330" y="343"/>
                  </a:lnTo>
                  <a:lnTo>
                    <a:pt x="330" y="338"/>
                  </a:lnTo>
                  <a:lnTo>
                    <a:pt x="330" y="338"/>
                  </a:lnTo>
                  <a:lnTo>
                    <a:pt x="330" y="333"/>
                  </a:lnTo>
                  <a:lnTo>
                    <a:pt x="330" y="333"/>
                  </a:lnTo>
                  <a:lnTo>
                    <a:pt x="330" y="328"/>
                  </a:lnTo>
                  <a:lnTo>
                    <a:pt x="330" y="328"/>
                  </a:lnTo>
                  <a:lnTo>
                    <a:pt x="330" y="328"/>
                  </a:lnTo>
                  <a:lnTo>
                    <a:pt x="335" y="328"/>
                  </a:lnTo>
                  <a:lnTo>
                    <a:pt x="335" y="323"/>
                  </a:lnTo>
                  <a:lnTo>
                    <a:pt x="335" y="323"/>
                  </a:lnTo>
                  <a:lnTo>
                    <a:pt x="335" y="320"/>
                  </a:lnTo>
                  <a:lnTo>
                    <a:pt x="338" y="320"/>
                  </a:lnTo>
                  <a:lnTo>
                    <a:pt x="338" y="315"/>
                  </a:lnTo>
                  <a:lnTo>
                    <a:pt x="338" y="315"/>
                  </a:lnTo>
                  <a:lnTo>
                    <a:pt x="338" y="313"/>
                  </a:lnTo>
                  <a:lnTo>
                    <a:pt x="340" y="313"/>
                  </a:lnTo>
                  <a:lnTo>
                    <a:pt x="336" y="313"/>
                  </a:lnTo>
                  <a:lnTo>
                    <a:pt x="336" y="313"/>
                  </a:lnTo>
                  <a:lnTo>
                    <a:pt x="336" y="313"/>
                  </a:lnTo>
                  <a:lnTo>
                    <a:pt x="336" y="313"/>
                  </a:lnTo>
                  <a:lnTo>
                    <a:pt x="335" y="313"/>
                  </a:lnTo>
                  <a:lnTo>
                    <a:pt x="335" y="313"/>
                  </a:lnTo>
                  <a:lnTo>
                    <a:pt x="335" y="313"/>
                  </a:lnTo>
                  <a:lnTo>
                    <a:pt x="335" y="313"/>
                  </a:lnTo>
                  <a:lnTo>
                    <a:pt x="330" y="313"/>
                  </a:lnTo>
                  <a:lnTo>
                    <a:pt x="330" y="313"/>
                  </a:lnTo>
                  <a:lnTo>
                    <a:pt x="330" y="313"/>
                  </a:lnTo>
                  <a:lnTo>
                    <a:pt x="330" y="313"/>
                  </a:lnTo>
                  <a:lnTo>
                    <a:pt x="330" y="313"/>
                  </a:lnTo>
                  <a:lnTo>
                    <a:pt x="330" y="313"/>
                  </a:lnTo>
                  <a:lnTo>
                    <a:pt x="330" y="313"/>
                  </a:lnTo>
                  <a:lnTo>
                    <a:pt x="330" y="313"/>
                  </a:lnTo>
                  <a:lnTo>
                    <a:pt x="330" y="308"/>
                  </a:lnTo>
                  <a:lnTo>
                    <a:pt x="330" y="308"/>
                  </a:lnTo>
                  <a:lnTo>
                    <a:pt x="330" y="308"/>
                  </a:lnTo>
                  <a:lnTo>
                    <a:pt x="330" y="308"/>
                  </a:lnTo>
                  <a:lnTo>
                    <a:pt x="330" y="303"/>
                  </a:lnTo>
                  <a:lnTo>
                    <a:pt x="330" y="303"/>
                  </a:lnTo>
                  <a:lnTo>
                    <a:pt x="330" y="303"/>
                  </a:lnTo>
                  <a:lnTo>
                    <a:pt x="333" y="303"/>
                  </a:lnTo>
                  <a:lnTo>
                    <a:pt x="333" y="299"/>
                  </a:lnTo>
                  <a:lnTo>
                    <a:pt x="333" y="299"/>
                  </a:lnTo>
                  <a:lnTo>
                    <a:pt x="333" y="299"/>
                  </a:lnTo>
                  <a:lnTo>
                    <a:pt x="335" y="299"/>
                  </a:lnTo>
                  <a:lnTo>
                    <a:pt x="335" y="299"/>
                  </a:lnTo>
                  <a:lnTo>
                    <a:pt x="335" y="299"/>
                  </a:lnTo>
                  <a:lnTo>
                    <a:pt x="335" y="299"/>
                  </a:lnTo>
                  <a:lnTo>
                    <a:pt x="340" y="299"/>
                  </a:lnTo>
                  <a:lnTo>
                    <a:pt x="340" y="294"/>
                  </a:lnTo>
                  <a:lnTo>
                    <a:pt x="340" y="294"/>
                  </a:lnTo>
                  <a:lnTo>
                    <a:pt x="340" y="292"/>
                  </a:lnTo>
                  <a:lnTo>
                    <a:pt x="340" y="292"/>
                  </a:lnTo>
                  <a:lnTo>
                    <a:pt x="340" y="287"/>
                  </a:lnTo>
                  <a:lnTo>
                    <a:pt x="340" y="287"/>
                  </a:lnTo>
                  <a:lnTo>
                    <a:pt x="340" y="287"/>
                  </a:lnTo>
                  <a:lnTo>
                    <a:pt x="340" y="287"/>
                  </a:lnTo>
                  <a:lnTo>
                    <a:pt x="340" y="282"/>
                  </a:lnTo>
                  <a:lnTo>
                    <a:pt x="340" y="282"/>
                  </a:lnTo>
                  <a:lnTo>
                    <a:pt x="340" y="282"/>
                  </a:lnTo>
                  <a:lnTo>
                    <a:pt x="340" y="282"/>
                  </a:lnTo>
                  <a:lnTo>
                    <a:pt x="340" y="279"/>
                  </a:lnTo>
                  <a:lnTo>
                    <a:pt x="340" y="279"/>
                  </a:lnTo>
                  <a:lnTo>
                    <a:pt x="340" y="279"/>
                  </a:lnTo>
                  <a:lnTo>
                    <a:pt x="340" y="279"/>
                  </a:lnTo>
                  <a:lnTo>
                    <a:pt x="336" y="279"/>
                  </a:lnTo>
                  <a:lnTo>
                    <a:pt x="336" y="279"/>
                  </a:lnTo>
                  <a:lnTo>
                    <a:pt x="336" y="279"/>
                  </a:lnTo>
                  <a:lnTo>
                    <a:pt x="336" y="279"/>
                  </a:lnTo>
                  <a:lnTo>
                    <a:pt x="336" y="279"/>
                  </a:lnTo>
                  <a:lnTo>
                    <a:pt x="336" y="279"/>
                  </a:lnTo>
                  <a:lnTo>
                    <a:pt x="336" y="279"/>
                  </a:lnTo>
                  <a:lnTo>
                    <a:pt x="336" y="279"/>
                  </a:lnTo>
                  <a:lnTo>
                    <a:pt x="335" y="279"/>
                  </a:lnTo>
                  <a:lnTo>
                    <a:pt x="335" y="279"/>
                  </a:lnTo>
                  <a:lnTo>
                    <a:pt x="335" y="279"/>
                  </a:lnTo>
                  <a:lnTo>
                    <a:pt x="335" y="279"/>
                  </a:lnTo>
                  <a:lnTo>
                    <a:pt x="335" y="279"/>
                  </a:lnTo>
                  <a:lnTo>
                    <a:pt x="335" y="279"/>
                  </a:lnTo>
                  <a:lnTo>
                    <a:pt x="335" y="279"/>
                  </a:lnTo>
                  <a:lnTo>
                    <a:pt x="335" y="279"/>
                  </a:lnTo>
                  <a:lnTo>
                    <a:pt x="330" y="279"/>
                  </a:lnTo>
                  <a:lnTo>
                    <a:pt x="330" y="279"/>
                  </a:lnTo>
                  <a:lnTo>
                    <a:pt x="328" y="279"/>
                  </a:lnTo>
                  <a:lnTo>
                    <a:pt x="328" y="284"/>
                  </a:lnTo>
                  <a:lnTo>
                    <a:pt x="323" y="284"/>
                  </a:lnTo>
                  <a:lnTo>
                    <a:pt x="323" y="284"/>
                  </a:lnTo>
                  <a:lnTo>
                    <a:pt x="323" y="284"/>
                  </a:lnTo>
                  <a:lnTo>
                    <a:pt x="323" y="289"/>
                  </a:lnTo>
                  <a:lnTo>
                    <a:pt x="318" y="289"/>
                  </a:lnTo>
                  <a:lnTo>
                    <a:pt x="318" y="289"/>
                  </a:lnTo>
                  <a:lnTo>
                    <a:pt x="315" y="289"/>
                  </a:lnTo>
                  <a:lnTo>
                    <a:pt x="315" y="290"/>
                  </a:lnTo>
                  <a:lnTo>
                    <a:pt x="310" y="290"/>
                  </a:lnTo>
                  <a:lnTo>
                    <a:pt x="310" y="290"/>
                  </a:lnTo>
                  <a:lnTo>
                    <a:pt x="310" y="290"/>
                  </a:lnTo>
                  <a:lnTo>
                    <a:pt x="310" y="294"/>
                  </a:lnTo>
                  <a:lnTo>
                    <a:pt x="307" y="294"/>
                  </a:lnTo>
                  <a:lnTo>
                    <a:pt x="307" y="294"/>
                  </a:lnTo>
                  <a:lnTo>
                    <a:pt x="307" y="294"/>
                  </a:lnTo>
                  <a:lnTo>
                    <a:pt x="307" y="294"/>
                  </a:lnTo>
                  <a:lnTo>
                    <a:pt x="307" y="294"/>
                  </a:lnTo>
                  <a:lnTo>
                    <a:pt x="307" y="294"/>
                  </a:lnTo>
                  <a:lnTo>
                    <a:pt x="307" y="294"/>
                  </a:lnTo>
                  <a:lnTo>
                    <a:pt x="307" y="294"/>
                  </a:lnTo>
                  <a:lnTo>
                    <a:pt x="305" y="294"/>
                  </a:lnTo>
                  <a:lnTo>
                    <a:pt x="305" y="294"/>
                  </a:lnTo>
                  <a:lnTo>
                    <a:pt x="305" y="294"/>
                  </a:lnTo>
                  <a:lnTo>
                    <a:pt x="305" y="294"/>
                  </a:lnTo>
                  <a:lnTo>
                    <a:pt x="305" y="294"/>
                  </a:lnTo>
                  <a:lnTo>
                    <a:pt x="305" y="294"/>
                  </a:lnTo>
                  <a:lnTo>
                    <a:pt x="305" y="294"/>
                  </a:lnTo>
                  <a:lnTo>
                    <a:pt x="305" y="294"/>
                  </a:lnTo>
                  <a:lnTo>
                    <a:pt x="305" y="289"/>
                  </a:lnTo>
                  <a:lnTo>
                    <a:pt x="305" y="289"/>
                  </a:lnTo>
                  <a:lnTo>
                    <a:pt x="305" y="289"/>
                  </a:lnTo>
                  <a:lnTo>
                    <a:pt x="305" y="289"/>
                  </a:lnTo>
                  <a:lnTo>
                    <a:pt x="305" y="289"/>
                  </a:lnTo>
                  <a:lnTo>
                    <a:pt x="305" y="289"/>
                  </a:lnTo>
                  <a:lnTo>
                    <a:pt x="305" y="289"/>
                  </a:lnTo>
                  <a:lnTo>
                    <a:pt x="309" y="289"/>
                  </a:lnTo>
                  <a:lnTo>
                    <a:pt x="309" y="289"/>
                  </a:lnTo>
                  <a:lnTo>
                    <a:pt x="309" y="289"/>
                  </a:lnTo>
                  <a:lnTo>
                    <a:pt x="309" y="289"/>
                  </a:lnTo>
                  <a:lnTo>
                    <a:pt x="310" y="289"/>
                  </a:lnTo>
                  <a:lnTo>
                    <a:pt x="310" y="289"/>
                  </a:lnTo>
                  <a:lnTo>
                    <a:pt x="310" y="289"/>
                  </a:lnTo>
                  <a:lnTo>
                    <a:pt x="310" y="289"/>
                  </a:lnTo>
                  <a:lnTo>
                    <a:pt x="315" y="289"/>
                  </a:lnTo>
                  <a:lnTo>
                    <a:pt x="315" y="284"/>
                  </a:lnTo>
                  <a:lnTo>
                    <a:pt x="315" y="284"/>
                  </a:lnTo>
                  <a:lnTo>
                    <a:pt x="315" y="282"/>
                  </a:lnTo>
                  <a:lnTo>
                    <a:pt x="315" y="282"/>
                  </a:lnTo>
                  <a:lnTo>
                    <a:pt x="315" y="277"/>
                  </a:lnTo>
                  <a:lnTo>
                    <a:pt x="315" y="277"/>
                  </a:lnTo>
                  <a:lnTo>
                    <a:pt x="315" y="277"/>
                  </a:lnTo>
                  <a:lnTo>
                    <a:pt x="317" y="277"/>
                  </a:lnTo>
                  <a:lnTo>
                    <a:pt x="317" y="272"/>
                  </a:lnTo>
                  <a:lnTo>
                    <a:pt x="317" y="272"/>
                  </a:lnTo>
                  <a:lnTo>
                    <a:pt x="317" y="272"/>
                  </a:lnTo>
                  <a:lnTo>
                    <a:pt x="317" y="272"/>
                  </a:lnTo>
                  <a:lnTo>
                    <a:pt x="317" y="269"/>
                  </a:lnTo>
                  <a:lnTo>
                    <a:pt x="317" y="269"/>
                  </a:lnTo>
                  <a:lnTo>
                    <a:pt x="317" y="269"/>
                  </a:lnTo>
                  <a:lnTo>
                    <a:pt x="320" y="269"/>
                  </a:lnTo>
                  <a:lnTo>
                    <a:pt x="320" y="264"/>
                  </a:lnTo>
                  <a:lnTo>
                    <a:pt x="320" y="264"/>
                  </a:lnTo>
                  <a:lnTo>
                    <a:pt x="320" y="262"/>
                  </a:lnTo>
                  <a:lnTo>
                    <a:pt x="320" y="262"/>
                  </a:lnTo>
                  <a:lnTo>
                    <a:pt x="320" y="258"/>
                  </a:lnTo>
                  <a:lnTo>
                    <a:pt x="320" y="258"/>
                  </a:lnTo>
                  <a:lnTo>
                    <a:pt x="320" y="258"/>
                  </a:lnTo>
                  <a:lnTo>
                    <a:pt x="323" y="258"/>
                  </a:lnTo>
                  <a:lnTo>
                    <a:pt x="323" y="253"/>
                  </a:lnTo>
                  <a:lnTo>
                    <a:pt x="323" y="253"/>
                  </a:lnTo>
                  <a:lnTo>
                    <a:pt x="323" y="253"/>
                  </a:lnTo>
                  <a:lnTo>
                    <a:pt x="325" y="253"/>
                  </a:lnTo>
                  <a:lnTo>
                    <a:pt x="325" y="249"/>
                  </a:lnTo>
                  <a:lnTo>
                    <a:pt x="325" y="249"/>
                  </a:lnTo>
                  <a:lnTo>
                    <a:pt x="325" y="249"/>
                  </a:lnTo>
                  <a:lnTo>
                    <a:pt x="330" y="249"/>
                  </a:lnTo>
                  <a:lnTo>
                    <a:pt x="325" y="249"/>
                  </a:lnTo>
                  <a:lnTo>
                    <a:pt x="325" y="249"/>
                  </a:lnTo>
                  <a:lnTo>
                    <a:pt x="322" y="249"/>
                  </a:lnTo>
                  <a:lnTo>
                    <a:pt x="322" y="249"/>
                  </a:lnTo>
                  <a:lnTo>
                    <a:pt x="317" y="249"/>
                  </a:lnTo>
                  <a:lnTo>
                    <a:pt x="317" y="249"/>
                  </a:lnTo>
                  <a:lnTo>
                    <a:pt x="317" y="249"/>
                  </a:lnTo>
                  <a:lnTo>
                    <a:pt x="317" y="251"/>
                  </a:lnTo>
                  <a:lnTo>
                    <a:pt x="312" y="251"/>
                  </a:lnTo>
                  <a:lnTo>
                    <a:pt x="312" y="251"/>
                  </a:lnTo>
                  <a:lnTo>
                    <a:pt x="310" y="251"/>
                  </a:lnTo>
                  <a:lnTo>
                    <a:pt x="310" y="254"/>
                  </a:lnTo>
                  <a:lnTo>
                    <a:pt x="305" y="254"/>
                  </a:lnTo>
                  <a:lnTo>
                    <a:pt x="305" y="254"/>
                  </a:lnTo>
                  <a:lnTo>
                    <a:pt x="305" y="254"/>
                  </a:lnTo>
                  <a:lnTo>
                    <a:pt x="305" y="259"/>
                  </a:lnTo>
                  <a:lnTo>
                    <a:pt x="305" y="254"/>
                  </a:lnTo>
                  <a:lnTo>
                    <a:pt x="305" y="253"/>
                  </a:lnTo>
                  <a:lnTo>
                    <a:pt x="305" y="248"/>
                  </a:lnTo>
                  <a:lnTo>
                    <a:pt x="305" y="248"/>
                  </a:lnTo>
                  <a:lnTo>
                    <a:pt x="305" y="243"/>
                  </a:lnTo>
                  <a:lnTo>
                    <a:pt x="305" y="243"/>
                  </a:lnTo>
                  <a:lnTo>
                    <a:pt x="305" y="240"/>
                  </a:lnTo>
                  <a:lnTo>
                    <a:pt x="305" y="240"/>
                  </a:lnTo>
                  <a:lnTo>
                    <a:pt x="305" y="235"/>
                  </a:lnTo>
                  <a:lnTo>
                    <a:pt x="305" y="235"/>
                  </a:lnTo>
                  <a:lnTo>
                    <a:pt x="305" y="230"/>
                  </a:lnTo>
                  <a:lnTo>
                    <a:pt x="305" y="230"/>
                  </a:lnTo>
                  <a:lnTo>
                    <a:pt x="305" y="225"/>
                  </a:lnTo>
                  <a:lnTo>
                    <a:pt x="305" y="225"/>
                  </a:lnTo>
                  <a:lnTo>
                    <a:pt x="305" y="225"/>
                  </a:lnTo>
                  <a:lnTo>
                    <a:pt x="305" y="225"/>
                  </a:lnTo>
                  <a:lnTo>
                    <a:pt x="302" y="225"/>
                  </a:lnTo>
                  <a:lnTo>
                    <a:pt x="302" y="225"/>
                  </a:lnTo>
                  <a:lnTo>
                    <a:pt x="302" y="225"/>
                  </a:lnTo>
                  <a:lnTo>
                    <a:pt x="302" y="225"/>
                  </a:lnTo>
                  <a:lnTo>
                    <a:pt x="299" y="225"/>
                  </a:lnTo>
                  <a:lnTo>
                    <a:pt x="299" y="225"/>
                  </a:lnTo>
                  <a:lnTo>
                    <a:pt x="299" y="225"/>
                  </a:lnTo>
                  <a:lnTo>
                    <a:pt x="299" y="228"/>
                  </a:lnTo>
                  <a:lnTo>
                    <a:pt x="294" y="228"/>
                  </a:lnTo>
                  <a:lnTo>
                    <a:pt x="294" y="228"/>
                  </a:lnTo>
                  <a:lnTo>
                    <a:pt x="294" y="228"/>
                  </a:lnTo>
                  <a:lnTo>
                    <a:pt x="294" y="231"/>
                  </a:lnTo>
                  <a:lnTo>
                    <a:pt x="291" y="231"/>
                  </a:lnTo>
                  <a:lnTo>
                    <a:pt x="291" y="231"/>
                  </a:lnTo>
                  <a:lnTo>
                    <a:pt x="291" y="231"/>
                  </a:lnTo>
                  <a:lnTo>
                    <a:pt x="291" y="235"/>
                  </a:lnTo>
                  <a:lnTo>
                    <a:pt x="287" y="230"/>
                  </a:lnTo>
                  <a:lnTo>
                    <a:pt x="287" y="228"/>
                  </a:lnTo>
                  <a:lnTo>
                    <a:pt x="287" y="223"/>
                  </a:lnTo>
                  <a:lnTo>
                    <a:pt x="287" y="223"/>
                  </a:lnTo>
                  <a:lnTo>
                    <a:pt x="287" y="218"/>
                  </a:lnTo>
                  <a:lnTo>
                    <a:pt x="287" y="218"/>
                  </a:lnTo>
                  <a:lnTo>
                    <a:pt x="287" y="213"/>
                  </a:lnTo>
                  <a:lnTo>
                    <a:pt x="289" y="213"/>
                  </a:lnTo>
                  <a:lnTo>
                    <a:pt x="289" y="208"/>
                  </a:lnTo>
                  <a:lnTo>
                    <a:pt x="289" y="207"/>
                  </a:lnTo>
                  <a:lnTo>
                    <a:pt x="289" y="202"/>
                  </a:lnTo>
                  <a:lnTo>
                    <a:pt x="292" y="202"/>
                  </a:lnTo>
                  <a:lnTo>
                    <a:pt x="292" y="197"/>
                  </a:lnTo>
                  <a:lnTo>
                    <a:pt x="292" y="197"/>
                  </a:lnTo>
                  <a:lnTo>
                    <a:pt x="292" y="194"/>
                  </a:lnTo>
                  <a:lnTo>
                    <a:pt x="295" y="194"/>
                  </a:lnTo>
                  <a:lnTo>
                    <a:pt x="292" y="190"/>
                  </a:lnTo>
                  <a:lnTo>
                    <a:pt x="292" y="190"/>
                  </a:lnTo>
                  <a:lnTo>
                    <a:pt x="292" y="190"/>
                  </a:lnTo>
                  <a:lnTo>
                    <a:pt x="292" y="190"/>
                  </a:lnTo>
                  <a:lnTo>
                    <a:pt x="292" y="190"/>
                  </a:lnTo>
                  <a:lnTo>
                    <a:pt x="292" y="190"/>
                  </a:lnTo>
                  <a:lnTo>
                    <a:pt x="292" y="190"/>
                  </a:lnTo>
                  <a:lnTo>
                    <a:pt x="292" y="190"/>
                  </a:lnTo>
                  <a:lnTo>
                    <a:pt x="291" y="189"/>
                  </a:lnTo>
                  <a:lnTo>
                    <a:pt x="291" y="189"/>
                  </a:lnTo>
                  <a:lnTo>
                    <a:pt x="291" y="189"/>
                  </a:lnTo>
                  <a:lnTo>
                    <a:pt x="291" y="189"/>
                  </a:lnTo>
                  <a:lnTo>
                    <a:pt x="291" y="189"/>
                  </a:lnTo>
                  <a:lnTo>
                    <a:pt x="291" y="189"/>
                  </a:lnTo>
                  <a:lnTo>
                    <a:pt x="291" y="189"/>
                  </a:lnTo>
                  <a:lnTo>
                    <a:pt x="291" y="189"/>
                  </a:lnTo>
                  <a:lnTo>
                    <a:pt x="286" y="189"/>
                  </a:lnTo>
                  <a:lnTo>
                    <a:pt x="286" y="189"/>
                  </a:lnTo>
                  <a:lnTo>
                    <a:pt x="281" y="189"/>
                  </a:lnTo>
                  <a:lnTo>
                    <a:pt x="281" y="189"/>
                  </a:lnTo>
                  <a:lnTo>
                    <a:pt x="276" y="189"/>
                  </a:lnTo>
                  <a:lnTo>
                    <a:pt x="276" y="189"/>
                  </a:lnTo>
                  <a:lnTo>
                    <a:pt x="276" y="189"/>
                  </a:lnTo>
                  <a:lnTo>
                    <a:pt x="276" y="190"/>
                  </a:lnTo>
                  <a:lnTo>
                    <a:pt x="271" y="190"/>
                  </a:lnTo>
                  <a:lnTo>
                    <a:pt x="271" y="190"/>
                  </a:lnTo>
                  <a:lnTo>
                    <a:pt x="269" y="190"/>
                  </a:lnTo>
                  <a:lnTo>
                    <a:pt x="269" y="190"/>
                  </a:lnTo>
                  <a:lnTo>
                    <a:pt x="264" y="190"/>
                  </a:lnTo>
                  <a:lnTo>
                    <a:pt x="264" y="190"/>
                  </a:lnTo>
                  <a:lnTo>
                    <a:pt x="264" y="190"/>
                  </a:lnTo>
                  <a:lnTo>
                    <a:pt x="264" y="194"/>
                  </a:lnTo>
                  <a:lnTo>
                    <a:pt x="259" y="194"/>
                  </a:lnTo>
                  <a:lnTo>
                    <a:pt x="259" y="194"/>
                  </a:lnTo>
                  <a:lnTo>
                    <a:pt x="256" y="194"/>
                  </a:lnTo>
                  <a:lnTo>
                    <a:pt x="256" y="194"/>
                  </a:lnTo>
                  <a:lnTo>
                    <a:pt x="251" y="194"/>
                  </a:lnTo>
                  <a:lnTo>
                    <a:pt x="251" y="194"/>
                  </a:lnTo>
                  <a:lnTo>
                    <a:pt x="251" y="194"/>
                  </a:lnTo>
                  <a:lnTo>
                    <a:pt x="251" y="194"/>
                  </a:lnTo>
                  <a:lnTo>
                    <a:pt x="246" y="194"/>
                  </a:lnTo>
                  <a:lnTo>
                    <a:pt x="246" y="194"/>
                  </a:lnTo>
                  <a:lnTo>
                    <a:pt x="245" y="194"/>
                  </a:lnTo>
                  <a:lnTo>
                    <a:pt x="245" y="194"/>
                  </a:lnTo>
                  <a:lnTo>
                    <a:pt x="240" y="194"/>
                  </a:lnTo>
                  <a:lnTo>
                    <a:pt x="240" y="194"/>
                  </a:lnTo>
                  <a:lnTo>
                    <a:pt x="240" y="194"/>
                  </a:lnTo>
                  <a:lnTo>
                    <a:pt x="240" y="199"/>
                  </a:lnTo>
                  <a:lnTo>
                    <a:pt x="240" y="194"/>
                  </a:lnTo>
                  <a:lnTo>
                    <a:pt x="240" y="190"/>
                  </a:lnTo>
                  <a:lnTo>
                    <a:pt x="240" y="185"/>
                  </a:lnTo>
                  <a:lnTo>
                    <a:pt x="240" y="185"/>
                  </a:lnTo>
                  <a:lnTo>
                    <a:pt x="240" y="180"/>
                  </a:lnTo>
                  <a:lnTo>
                    <a:pt x="240" y="180"/>
                  </a:lnTo>
                  <a:lnTo>
                    <a:pt x="240" y="176"/>
                  </a:lnTo>
                  <a:lnTo>
                    <a:pt x="243" y="176"/>
                  </a:lnTo>
                  <a:lnTo>
                    <a:pt x="243" y="171"/>
                  </a:lnTo>
                  <a:lnTo>
                    <a:pt x="243" y="171"/>
                  </a:lnTo>
                  <a:lnTo>
                    <a:pt x="243" y="166"/>
                  </a:lnTo>
                  <a:lnTo>
                    <a:pt x="243" y="166"/>
                  </a:lnTo>
                  <a:lnTo>
                    <a:pt x="240" y="161"/>
                  </a:lnTo>
                  <a:lnTo>
                    <a:pt x="240" y="161"/>
                  </a:lnTo>
                  <a:lnTo>
                    <a:pt x="240" y="159"/>
                  </a:lnTo>
                  <a:lnTo>
                    <a:pt x="240" y="159"/>
                  </a:lnTo>
                  <a:lnTo>
                    <a:pt x="235" y="159"/>
                  </a:lnTo>
                  <a:lnTo>
                    <a:pt x="235" y="159"/>
                  </a:lnTo>
                  <a:lnTo>
                    <a:pt x="233" y="159"/>
                  </a:lnTo>
                  <a:lnTo>
                    <a:pt x="233" y="159"/>
                  </a:lnTo>
                  <a:lnTo>
                    <a:pt x="228" y="159"/>
                  </a:lnTo>
                  <a:lnTo>
                    <a:pt x="228" y="159"/>
                  </a:lnTo>
                  <a:lnTo>
                    <a:pt x="228" y="159"/>
                  </a:lnTo>
                  <a:lnTo>
                    <a:pt x="228" y="161"/>
                  </a:lnTo>
                  <a:lnTo>
                    <a:pt x="223" y="161"/>
                  </a:lnTo>
                  <a:lnTo>
                    <a:pt x="223" y="161"/>
                  </a:lnTo>
                  <a:lnTo>
                    <a:pt x="223" y="161"/>
                  </a:lnTo>
                  <a:lnTo>
                    <a:pt x="223" y="164"/>
                  </a:lnTo>
                  <a:lnTo>
                    <a:pt x="220" y="164"/>
                  </a:lnTo>
                  <a:lnTo>
                    <a:pt x="220" y="164"/>
                  </a:lnTo>
                  <a:lnTo>
                    <a:pt x="220" y="164"/>
                  </a:lnTo>
                  <a:lnTo>
                    <a:pt x="220" y="169"/>
                  </a:lnTo>
                  <a:lnTo>
                    <a:pt x="220" y="164"/>
                  </a:lnTo>
                  <a:lnTo>
                    <a:pt x="220" y="164"/>
                  </a:lnTo>
                  <a:lnTo>
                    <a:pt x="220" y="159"/>
                  </a:lnTo>
                  <a:lnTo>
                    <a:pt x="220" y="159"/>
                  </a:lnTo>
                  <a:lnTo>
                    <a:pt x="220" y="154"/>
                  </a:lnTo>
                  <a:lnTo>
                    <a:pt x="220" y="154"/>
                  </a:lnTo>
                  <a:lnTo>
                    <a:pt x="220" y="154"/>
                  </a:lnTo>
                  <a:lnTo>
                    <a:pt x="220" y="154"/>
                  </a:lnTo>
                  <a:lnTo>
                    <a:pt x="220" y="149"/>
                  </a:lnTo>
                  <a:lnTo>
                    <a:pt x="220" y="149"/>
                  </a:lnTo>
                  <a:lnTo>
                    <a:pt x="220" y="144"/>
                  </a:lnTo>
                  <a:lnTo>
                    <a:pt x="220" y="144"/>
                  </a:lnTo>
                  <a:lnTo>
                    <a:pt x="220" y="140"/>
                  </a:lnTo>
                  <a:lnTo>
                    <a:pt x="220" y="140"/>
                  </a:lnTo>
                  <a:lnTo>
                    <a:pt x="220" y="140"/>
                  </a:lnTo>
                  <a:lnTo>
                    <a:pt x="220" y="140"/>
                  </a:lnTo>
                  <a:lnTo>
                    <a:pt x="215" y="140"/>
                  </a:lnTo>
                  <a:lnTo>
                    <a:pt x="210" y="140"/>
                  </a:lnTo>
                  <a:lnTo>
                    <a:pt x="205" y="140"/>
                  </a:lnTo>
                  <a:lnTo>
                    <a:pt x="205" y="141"/>
                  </a:lnTo>
                  <a:lnTo>
                    <a:pt x="200" y="141"/>
                  </a:lnTo>
                  <a:lnTo>
                    <a:pt x="197" y="141"/>
                  </a:lnTo>
                  <a:lnTo>
                    <a:pt x="192" y="141"/>
                  </a:lnTo>
                  <a:lnTo>
                    <a:pt x="192" y="146"/>
                  </a:lnTo>
                  <a:lnTo>
                    <a:pt x="187" y="146"/>
                  </a:lnTo>
                  <a:lnTo>
                    <a:pt x="186" y="146"/>
                  </a:lnTo>
                  <a:lnTo>
                    <a:pt x="181" y="146"/>
                  </a:lnTo>
                  <a:lnTo>
                    <a:pt x="181" y="151"/>
                  </a:lnTo>
                  <a:lnTo>
                    <a:pt x="176" y="151"/>
                  </a:lnTo>
                  <a:lnTo>
                    <a:pt x="176" y="154"/>
                  </a:lnTo>
                  <a:lnTo>
                    <a:pt x="171" y="154"/>
                  </a:lnTo>
                  <a:lnTo>
                    <a:pt x="171" y="159"/>
                  </a:lnTo>
                  <a:lnTo>
                    <a:pt x="171" y="156"/>
                  </a:lnTo>
                  <a:lnTo>
                    <a:pt x="171" y="156"/>
                  </a:lnTo>
                  <a:lnTo>
                    <a:pt x="171" y="154"/>
                  </a:lnTo>
                  <a:lnTo>
                    <a:pt x="171" y="154"/>
                  </a:lnTo>
                  <a:lnTo>
                    <a:pt x="171" y="149"/>
                  </a:lnTo>
                  <a:lnTo>
                    <a:pt x="171" y="149"/>
                  </a:lnTo>
                  <a:lnTo>
                    <a:pt x="171" y="149"/>
                  </a:lnTo>
                  <a:lnTo>
                    <a:pt x="171" y="149"/>
                  </a:lnTo>
                  <a:lnTo>
                    <a:pt x="171" y="144"/>
                  </a:lnTo>
                  <a:lnTo>
                    <a:pt x="171" y="144"/>
                  </a:lnTo>
                  <a:lnTo>
                    <a:pt x="171" y="143"/>
                  </a:lnTo>
                  <a:lnTo>
                    <a:pt x="171" y="143"/>
                  </a:lnTo>
                  <a:lnTo>
                    <a:pt x="171" y="140"/>
                  </a:lnTo>
                  <a:lnTo>
                    <a:pt x="171" y="140"/>
                  </a:lnTo>
                  <a:lnTo>
                    <a:pt x="171" y="140"/>
                  </a:lnTo>
                  <a:lnTo>
                    <a:pt x="171" y="140"/>
                  </a:lnTo>
                  <a:lnTo>
                    <a:pt x="166" y="140"/>
                  </a:lnTo>
                  <a:lnTo>
                    <a:pt x="161" y="140"/>
                  </a:lnTo>
                  <a:lnTo>
                    <a:pt x="156" y="140"/>
                  </a:lnTo>
                  <a:lnTo>
                    <a:pt x="156" y="143"/>
                  </a:lnTo>
                  <a:lnTo>
                    <a:pt x="151" y="143"/>
                  </a:lnTo>
                  <a:lnTo>
                    <a:pt x="151" y="143"/>
                  </a:lnTo>
                  <a:lnTo>
                    <a:pt x="146" y="143"/>
                  </a:lnTo>
                  <a:lnTo>
                    <a:pt x="146" y="148"/>
                  </a:lnTo>
                  <a:lnTo>
                    <a:pt x="141" y="148"/>
                  </a:lnTo>
                  <a:lnTo>
                    <a:pt x="140" y="148"/>
                  </a:lnTo>
                  <a:lnTo>
                    <a:pt x="135" y="148"/>
                  </a:lnTo>
                  <a:lnTo>
                    <a:pt x="135" y="153"/>
                  </a:lnTo>
                  <a:lnTo>
                    <a:pt x="130" y="153"/>
                  </a:lnTo>
                  <a:lnTo>
                    <a:pt x="130" y="154"/>
                  </a:lnTo>
                  <a:lnTo>
                    <a:pt x="125" y="154"/>
                  </a:lnTo>
                  <a:lnTo>
                    <a:pt x="125" y="159"/>
                  </a:lnTo>
                  <a:lnTo>
                    <a:pt x="125" y="154"/>
                  </a:lnTo>
                  <a:lnTo>
                    <a:pt x="125" y="154"/>
                  </a:lnTo>
                  <a:lnTo>
                    <a:pt x="125" y="149"/>
                  </a:lnTo>
                  <a:lnTo>
                    <a:pt x="125" y="149"/>
                  </a:lnTo>
                  <a:lnTo>
                    <a:pt x="125" y="144"/>
                  </a:lnTo>
                  <a:lnTo>
                    <a:pt x="125" y="144"/>
                  </a:lnTo>
                  <a:lnTo>
                    <a:pt x="125" y="144"/>
                  </a:lnTo>
                  <a:lnTo>
                    <a:pt x="127" y="144"/>
                  </a:lnTo>
                  <a:lnTo>
                    <a:pt x="127" y="140"/>
                  </a:lnTo>
                  <a:lnTo>
                    <a:pt x="127" y="140"/>
                  </a:lnTo>
                  <a:lnTo>
                    <a:pt x="127" y="135"/>
                  </a:lnTo>
                  <a:lnTo>
                    <a:pt x="127" y="135"/>
                  </a:lnTo>
                  <a:lnTo>
                    <a:pt x="127" y="130"/>
                  </a:lnTo>
                  <a:lnTo>
                    <a:pt x="127" y="130"/>
                  </a:lnTo>
                  <a:lnTo>
                    <a:pt x="127" y="130"/>
                  </a:lnTo>
                  <a:lnTo>
                    <a:pt x="130" y="130"/>
                  </a:lnTo>
                  <a:lnTo>
                    <a:pt x="125" y="130"/>
                  </a:lnTo>
                  <a:lnTo>
                    <a:pt x="125" y="130"/>
                  </a:lnTo>
                  <a:lnTo>
                    <a:pt x="120" y="130"/>
                  </a:lnTo>
                  <a:lnTo>
                    <a:pt x="120" y="130"/>
                  </a:lnTo>
                  <a:lnTo>
                    <a:pt x="115" y="130"/>
                  </a:lnTo>
                  <a:lnTo>
                    <a:pt x="115" y="130"/>
                  </a:lnTo>
                  <a:lnTo>
                    <a:pt x="115" y="130"/>
                  </a:lnTo>
                  <a:lnTo>
                    <a:pt x="115" y="135"/>
                  </a:lnTo>
                  <a:lnTo>
                    <a:pt x="110" y="135"/>
                  </a:lnTo>
                  <a:lnTo>
                    <a:pt x="110" y="135"/>
                  </a:lnTo>
                  <a:lnTo>
                    <a:pt x="105" y="135"/>
                  </a:lnTo>
                  <a:lnTo>
                    <a:pt x="105" y="140"/>
                  </a:lnTo>
                  <a:lnTo>
                    <a:pt x="100" y="140"/>
                  </a:lnTo>
                  <a:lnTo>
                    <a:pt x="100" y="140"/>
                  </a:lnTo>
                  <a:lnTo>
                    <a:pt x="100" y="140"/>
                  </a:lnTo>
                  <a:lnTo>
                    <a:pt x="100" y="144"/>
                  </a:lnTo>
                  <a:lnTo>
                    <a:pt x="97" y="140"/>
                  </a:lnTo>
                  <a:lnTo>
                    <a:pt x="97" y="140"/>
                  </a:lnTo>
                  <a:lnTo>
                    <a:pt x="97" y="135"/>
                  </a:lnTo>
                  <a:lnTo>
                    <a:pt x="97" y="135"/>
                  </a:lnTo>
                  <a:lnTo>
                    <a:pt x="97" y="130"/>
                  </a:lnTo>
                  <a:lnTo>
                    <a:pt x="97" y="130"/>
                  </a:lnTo>
                  <a:lnTo>
                    <a:pt x="97" y="130"/>
                  </a:lnTo>
                  <a:lnTo>
                    <a:pt x="97" y="130"/>
                  </a:lnTo>
                  <a:lnTo>
                    <a:pt x="95" y="125"/>
                  </a:lnTo>
                  <a:lnTo>
                    <a:pt x="95" y="125"/>
                  </a:lnTo>
                  <a:lnTo>
                    <a:pt x="95" y="120"/>
                  </a:lnTo>
                  <a:lnTo>
                    <a:pt x="95" y="120"/>
                  </a:lnTo>
                  <a:lnTo>
                    <a:pt x="95" y="115"/>
                  </a:lnTo>
                  <a:lnTo>
                    <a:pt x="95" y="115"/>
                  </a:lnTo>
                  <a:lnTo>
                    <a:pt x="95" y="115"/>
                  </a:lnTo>
                  <a:lnTo>
                    <a:pt x="95" y="115"/>
                  </a:lnTo>
                  <a:lnTo>
                    <a:pt x="91" y="115"/>
                  </a:lnTo>
                  <a:lnTo>
                    <a:pt x="91" y="115"/>
                  </a:lnTo>
                  <a:lnTo>
                    <a:pt x="91" y="115"/>
                  </a:lnTo>
                  <a:lnTo>
                    <a:pt x="91" y="115"/>
                  </a:lnTo>
                  <a:lnTo>
                    <a:pt x="91" y="115"/>
                  </a:lnTo>
                  <a:lnTo>
                    <a:pt x="91" y="115"/>
                  </a:lnTo>
                  <a:lnTo>
                    <a:pt x="91" y="115"/>
                  </a:lnTo>
                  <a:lnTo>
                    <a:pt x="91" y="118"/>
                  </a:lnTo>
                  <a:lnTo>
                    <a:pt x="89" y="118"/>
                  </a:lnTo>
                  <a:lnTo>
                    <a:pt x="89" y="118"/>
                  </a:lnTo>
                  <a:lnTo>
                    <a:pt x="89" y="118"/>
                  </a:lnTo>
                  <a:lnTo>
                    <a:pt x="89" y="120"/>
                  </a:lnTo>
                  <a:lnTo>
                    <a:pt x="86" y="120"/>
                  </a:lnTo>
                  <a:lnTo>
                    <a:pt x="86" y="120"/>
                  </a:lnTo>
                  <a:lnTo>
                    <a:pt x="86" y="120"/>
                  </a:lnTo>
                  <a:lnTo>
                    <a:pt x="86" y="125"/>
                  </a:lnTo>
                  <a:lnTo>
                    <a:pt x="81" y="125"/>
                  </a:lnTo>
                  <a:lnTo>
                    <a:pt x="81" y="125"/>
                  </a:lnTo>
                  <a:lnTo>
                    <a:pt x="81" y="125"/>
                  </a:lnTo>
                  <a:lnTo>
                    <a:pt x="81" y="125"/>
                  </a:lnTo>
                  <a:lnTo>
                    <a:pt x="81" y="125"/>
                  </a:lnTo>
                  <a:lnTo>
                    <a:pt x="81" y="125"/>
                  </a:lnTo>
                  <a:lnTo>
                    <a:pt x="81" y="125"/>
                  </a:lnTo>
                  <a:lnTo>
                    <a:pt x="81" y="130"/>
                  </a:lnTo>
                  <a:lnTo>
                    <a:pt x="81" y="130"/>
                  </a:lnTo>
                  <a:lnTo>
                    <a:pt x="81" y="130"/>
                  </a:lnTo>
                  <a:lnTo>
                    <a:pt x="81" y="130"/>
                  </a:lnTo>
                  <a:lnTo>
                    <a:pt x="81" y="135"/>
                  </a:lnTo>
                  <a:lnTo>
                    <a:pt x="81" y="135"/>
                  </a:lnTo>
                  <a:lnTo>
                    <a:pt x="81" y="135"/>
                  </a:lnTo>
                  <a:lnTo>
                    <a:pt x="81" y="135"/>
                  </a:lnTo>
                  <a:lnTo>
                    <a:pt x="81" y="140"/>
                  </a:lnTo>
                  <a:lnTo>
                    <a:pt x="77" y="140"/>
                  </a:lnTo>
                  <a:lnTo>
                    <a:pt x="77" y="140"/>
                  </a:lnTo>
                  <a:lnTo>
                    <a:pt x="77" y="140"/>
                  </a:lnTo>
                  <a:lnTo>
                    <a:pt x="77" y="141"/>
                  </a:lnTo>
                  <a:lnTo>
                    <a:pt x="77" y="141"/>
                  </a:lnTo>
                  <a:lnTo>
                    <a:pt x="77" y="141"/>
                  </a:lnTo>
                  <a:lnTo>
                    <a:pt x="77" y="141"/>
                  </a:lnTo>
                  <a:lnTo>
                    <a:pt x="77" y="146"/>
                  </a:lnTo>
                  <a:lnTo>
                    <a:pt x="76" y="146"/>
                  </a:lnTo>
                  <a:lnTo>
                    <a:pt x="76" y="146"/>
                  </a:lnTo>
                  <a:lnTo>
                    <a:pt x="76" y="146"/>
                  </a:lnTo>
                  <a:lnTo>
                    <a:pt x="76" y="151"/>
                  </a:lnTo>
                  <a:lnTo>
                    <a:pt x="76" y="151"/>
                  </a:lnTo>
                  <a:lnTo>
                    <a:pt x="76" y="151"/>
                  </a:lnTo>
                  <a:lnTo>
                    <a:pt x="76" y="151"/>
                  </a:lnTo>
                  <a:lnTo>
                    <a:pt x="76" y="154"/>
                  </a:lnTo>
                  <a:lnTo>
                    <a:pt x="72" y="151"/>
                  </a:lnTo>
                  <a:lnTo>
                    <a:pt x="72" y="151"/>
                  </a:lnTo>
                  <a:lnTo>
                    <a:pt x="72" y="151"/>
                  </a:lnTo>
                  <a:lnTo>
                    <a:pt x="72" y="151"/>
                  </a:lnTo>
                  <a:lnTo>
                    <a:pt x="69" y="148"/>
                  </a:lnTo>
                  <a:lnTo>
                    <a:pt x="69" y="148"/>
                  </a:lnTo>
                  <a:lnTo>
                    <a:pt x="69" y="148"/>
                  </a:lnTo>
                  <a:lnTo>
                    <a:pt x="69" y="148"/>
                  </a:lnTo>
                  <a:lnTo>
                    <a:pt x="66" y="143"/>
                  </a:lnTo>
                  <a:lnTo>
                    <a:pt x="66" y="143"/>
                  </a:lnTo>
                  <a:lnTo>
                    <a:pt x="66" y="143"/>
                  </a:lnTo>
                  <a:lnTo>
                    <a:pt x="66" y="143"/>
                  </a:lnTo>
                  <a:lnTo>
                    <a:pt x="66" y="140"/>
                  </a:lnTo>
                  <a:lnTo>
                    <a:pt x="66" y="140"/>
                  </a:lnTo>
                  <a:lnTo>
                    <a:pt x="66" y="140"/>
                  </a:lnTo>
                  <a:lnTo>
                    <a:pt x="66" y="140"/>
                  </a:lnTo>
                  <a:lnTo>
                    <a:pt x="63" y="140"/>
                  </a:lnTo>
                  <a:lnTo>
                    <a:pt x="63" y="140"/>
                  </a:lnTo>
                  <a:lnTo>
                    <a:pt x="63" y="140"/>
                  </a:lnTo>
                  <a:lnTo>
                    <a:pt x="63" y="144"/>
                  </a:lnTo>
                  <a:lnTo>
                    <a:pt x="63" y="144"/>
                  </a:lnTo>
                  <a:lnTo>
                    <a:pt x="63" y="146"/>
                  </a:lnTo>
                  <a:lnTo>
                    <a:pt x="63" y="146"/>
                  </a:lnTo>
                  <a:lnTo>
                    <a:pt x="63" y="151"/>
                  </a:lnTo>
                  <a:lnTo>
                    <a:pt x="61" y="151"/>
                  </a:lnTo>
                  <a:lnTo>
                    <a:pt x="61" y="151"/>
                  </a:lnTo>
                  <a:lnTo>
                    <a:pt x="61" y="151"/>
                  </a:lnTo>
                  <a:lnTo>
                    <a:pt x="61" y="156"/>
                  </a:lnTo>
                  <a:lnTo>
                    <a:pt x="61" y="156"/>
                  </a:lnTo>
                  <a:lnTo>
                    <a:pt x="61" y="159"/>
                  </a:lnTo>
                  <a:lnTo>
                    <a:pt x="61" y="159"/>
                  </a:lnTo>
                  <a:lnTo>
                    <a:pt x="61" y="164"/>
                  </a:lnTo>
                  <a:lnTo>
                    <a:pt x="58" y="159"/>
                  </a:lnTo>
                  <a:lnTo>
                    <a:pt x="58" y="159"/>
                  </a:lnTo>
                  <a:lnTo>
                    <a:pt x="58" y="159"/>
                  </a:lnTo>
                  <a:lnTo>
                    <a:pt x="58" y="159"/>
                  </a:lnTo>
                  <a:lnTo>
                    <a:pt x="58" y="159"/>
                  </a:lnTo>
                  <a:lnTo>
                    <a:pt x="58" y="159"/>
                  </a:lnTo>
                  <a:lnTo>
                    <a:pt x="58" y="159"/>
                  </a:lnTo>
                  <a:lnTo>
                    <a:pt x="58" y="159"/>
                  </a:lnTo>
                  <a:lnTo>
                    <a:pt x="56" y="159"/>
                  </a:lnTo>
                  <a:lnTo>
                    <a:pt x="56" y="159"/>
                  </a:lnTo>
                  <a:lnTo>
                    <a:pt x="56" y="159"/>
                  </a:lnTo>
                  <a:lnTo>
                    <a:pt x="56" y="159"/>
                  </a:lnTo>
                  <a:lnTo>
                    <a:pt x="56" y="159"/>
                  </a:lnTo>
                  <a:lnTo>
                    <a:pt x="56" y="159"/>
                  </a:lnTo>
                  <a:lnTo>
                    <a:pt x="56" y="159"/>
                  </a:lnTo>
                  <a:lnTo>
                    <a:pt x="56" y="159"/>
                  </a:lnTo>
                  <a:lnTo>
                    <a:pt x="53" y="154"/>
                  </a:lnTo>
                  <a:lnTo>
                    <a:pt x="53" y="154"/>
                  </a:lnTo>
                  <a:lnTo>
                    <a:pt x="53" y="151"/>
                  </a:lnTo>
                  <a:lnTo>
                    <a:pt x="53" y="151"/>
                  </a:lnTo>
                  <a:lnTo>
                    <a:pt x="53" y="146"/>
                  </a:lnTo>
                  <a:lnTo>
                    <a:pt x="53" y="146"/>
                  </a:lnTo>
                  <a:lnTo>
                    <a:pt x="53" y="146"/>
                  </a:lnTo>
                  <a:lnTo>
                    <a:pt x="53" y="146"/>
                  </a:lnTo>
                  <a:lnTo>
                    <a:pt x="53" y="141"/>
                  </a:lnTo>
                  <a:lnTo>
                    <a:pt x="53" y="141"/>
                  </a:lnTo>
                  <a:lnTo>
                    <a:pt x="53" y="140"/>
                  </a:lnTo>
                  <a:lnTo>
                    <a:pt x="53" y="140"/>
                  </a:lnTo>
                  <a:lnTo>
                    <a:pt x="53" y="135"/>
                  </a:lnTo>
                  <a:lnTo>
                    <a:pt x="53" y="135"/>
                  </a:lnTo>
                  <a:lnTo>
                    <a:pt x="53" y="135"/>
                  </a:lnTo>
                  <a:lnTo>
                    <a:pt x="56" y="135"/>
                  </a:lnTo>
                  <a:lnTo>
                    <a:pt x="51" y="135"/>
                  </a:lnTo>
                  <a:lnTo>
                    <a:pt x="51" y="135"/>
                  </a:lnTo>
                  <a:lnTo>
                    <a:pt x="51" y="135"/>
                  </a:lnTo>
                  <a:lnTo>
                    <a:pt x="51" y="135"/>
                  </a:lnTo>
                  <a:lnTo>
                    <a:pt x="48" y="135"/>
                  </a:lnTo>
                  <a:lnTo>
                    <a:pt x="48" y="135"/>
                  </a:lnTo>
                  <a:lnTo>
                    <a:pt x="48" y="135"/>
                  </a:lnTo>
                  <a:lnTo>
                    <a:pt x="48" y="140"/>
                  </a:lnTo>
                  <a:lnTo>
                    <a:pt x="46" y="140"/>
                  </a:lnTo>
                  <a:lnTo>
                    <a:pt x="46" y="140"/>
                  </a:lnTo>
                  <a:lnTo>
                    <a:pt x="46" y="140"/>
                  </a:lnTo>
                  <a:lnTo>
                    <a:pt x="46" y="144"/>
                  </a:lnTo>
                  <a:lnTo>
                    <a:pt x="46" y="144"/>
                  </a:lnTo>
                  <a:lnTo>
                    <a:pt x="46" y="144"/>
                  </a:lnTo>
                  <a:lnTo>
                    <a:pt x="46" y="144"/>
                  </a:lnTo>
                  <a:lnTo>
                    <a:pt x="46" y="149"/>
                  </a:lnTo>
                  <a:lnTo>
                    <a:pt x="43" y="149"/>
                  </a:lnTo>
                  <a:lnTo>
                    <a:pt x="43" y="149"/>
                  </a:lnTo>
                  <a:lnTo>
                    <a:pt x="43" y="149"/>
                  </a:lnTo>
                  <a:lnTo>
                    <a:pt x="43" y="153"/>
                  </a:lnTo>
                  <a:lnTo>
                    <a:pt x="43" y="153"/>
                  </a:lnTo>
                  <a:lnTo>
                    <a:pt x="43" y="153"/>
                  </a:lnTo>
                  <a:lnTo>
                    <a:pt x="43" y="153"/>
                  </a:lnTo>
                  <a:lnTo>
                    <a:pt x="43" y="158"/>
                  </a:lnTo>
                  <a:lnTo>
                    <a:pt x="41" y="158"/>
                  </a:lnTo>
                  <a:lnTo>
                    <a:pt x="41" y="158"/>
                  </a:lnTo>
                  <a:lnTo>
                    <a:pt x="41" y="158"/>
                  </a:lnTo>
                  <a:lnTo>
                    <a:pt x="41" y="161"/>
                  </a:lnTo>
                  <a:lnTo>
                    <a:pt x="41" y="161"/>
                  </a:lnTo>
                  <a:lnTo>
                    <a:pt x="41" y="161"/>
                  </a:lnTo>
                  <a:lnTo>
                    <a:pt x="41" y="161"/>
                  </a:lnTo>
                  <a:lnTo>
                    <a:pt x="41" y="164"/>
                  </a:lnTo>
                  <a:lnTo>
                    <a:pt x="38" y="159"/>
                  </a:lnTo>
                  <a:lnTo>
                    <a:pt x="38" y="159"/>
                  </a:lnTo>
                  <a:lnTo>
                    <a:pt x="38" y="159"/>
                  </a:lnTo>
                  <a:lnTo>
                    <a:pt x="38" y="159"/>
                  </a:lnTo>
                  <a:lnTo>
                    <a:pt x="35" y="154"/>
                  </a:lnTo>
                  <a:lnTo>
                    <a:pt x="35" y="154"/>
                  </a:lnTo>
                  <a:lnTo>
                    <a:pt x="35" y="154"/>
                  </a:lnTo>
                  <a:lnTo>
                    <a:pt x="35" y="154"/>
                  </a:lnTo>
                  <a:lnTo>
                    <a:pt x="31" y="149"/>
                  </a:lnTo>
                  <a:lnTo>
                    <a:pt x="31" y="149"/>
                  </a:lnTo>
                  <a:lnTo>
                    <a:pt x="31" y="149"/>
                  </a:lnTo>
                  <a:lnTo>
                    <a:pt x="31" y="149"/>
                  </a:lnTo>
                  <a:lnTo>
                    <a:pt x="31" y="149"/>
                  </a:lnTo>
                  <a:lnTo>
                    <a:pt x="31" y="149"/>
                  </a:lnTo>
                  <a:lnTo>
                    <a:pt x="31" y="149"/>
                  </a:lnTo>
                  <a:lnTo>
                    <a:pt x="31" y="149"/>
                  </a:lnTo>
                  <a:lnTo>
                    <a:pt x="27" y="144"/>
                  </a:lnTo>
                  <a:lnTo>
                    <a:pt x="27" y="144"/>
                  </a:lnTo>
                  <a:lnTo>
                    <a:pt x="27" y="140"/>
                  </a:lnTo>
                  <a:lnTo>
                    <a:pt x="27" y="140"/>
                  </a:lnTo>
                  <a:lnTo>
                    <a:pt x="27" y="135"/>
                  </a:lnTo>
                  <a:lnTo>
                    <a:pt x="27" y="135"/>
                  </a:lnTo>
                  <a:lnTo>
                    <a:pt x="27" y="131"/>
                  </a:lnTo>
                  <a:lnTo>
                    <a:pt x="27" y="131"/>
                  </a:lnTo>
                  <a:lnTo>
                    <a:pt x="27" y="126"/>
                  </a:lnTo>
                  <a:lnTo>
                    <a:pt x="27" y="126"/>
                  </a:lnTo>
                  <a:lnTo>
                    <a:pt x="27" y="123"/>
                  </a:lnTo>
                  <a:lnTo>
                    <a:pt x="27" y="123"/>
                  </a:lnTo>
                  <a:lnTo>
                    <a:pt x="27" y="120"/>
                  </a:lnTo>
                  <a:lnTo>
                    <a:pt x="27" y="120"/>
                  </a:lnTo>
                  <a:lnTo>
                    <a:pt x="27" y="120"/>
                  </a:lnTo>
                  <a:lnTo>
                    <a:pt x="31" y="120"/>
                  </a:lnTo>
                  <a:lnTo>
                    <a:pt x="28" y="120"/>
                  </a:lnTo>
                  <a:lnTo>
                    <a:pt x="28" y="120"/>
                  </a:lnTo>
                  <a:lnTo>
                    <a:pt x="27" y="120"/>
                  </a:lnTo>
                  <a:lnTo>
                    <a:pt x="27" y="121"/>
                  </a:lnTo>
                  <a:lnTo>
                    <a:pt x="22" y="121"/>
                  </a:lnTo>
                  <a:lnTo>
                    <a:pt x="22" y="125"/>
                  </a:lnTo>
                  <a:lnTo>
                    <a:pt x="20" y="125"/>
                  </a:lnTo>
                  <a:lnTo>
                    <a:pt x="20" y="130"/>
                  </a:lnTo>
                  <a:lnTo>
                    <a:pt x="15" y="130"/>
                  </a:lnTo>
                  <a:lnTo>
                    <a:pt x="15" y="130"/>
                  </a:lnTo>
                  <a:lnTo>
                    <a:pt x="12" y="130"/>
                  </a:lnTo>
                  <a:lnTo>
                    <a:pt x="12" y="135"/>
                  </a:lnTo>
                  <a:lnTo>
                    <a:pt x="10" y="135"/>
                  </a:lnTo>
                  <a:lnTo>
                    <a:pt x="10" y="136"/>
                  </a:lnTo>
                  <a:lnTo>
                    <a:pt x="10" y="136"/>
                  </a:lnTo>
                  <a:lnTo>
                    <a:pt x="10" y="140"/>
                  </a:lnTo>
                  <a:lnTo>
                    <a:pt x="10" y="135"/>
                  </a:lnTo>
                  <a:lnTo>
                    <a:pt x="10" y="131"/>
                  </a:lnTo>
                  <a:lnTo>
                    <a:pt x="10" y="126"/>
                  </a:lnTo>
                  <a:lnTo>
                    <a:pt x="10" y="126"/>
                  </a:lnTo>
                  <a:lnTo>
                    <a:pt x="10" y="121"/>
                  </a:lnTo>
                  <a:lnTo>
                    <a:pt x="10" y="121"/>
                  </a:lnTo>
                  <a:lnTo>
                    <a:pt x="10" y="117"/>
                  </a:lnTo>
                  <a:lnTo>
                    <a:pt x="13" y="117"/>
                  </a:lnTo>
                  <a:lnTo>
                    <a:pt x="13" y="112"/>
                  </a:lnTo>
                  <a:lnTo>
                    <a:pt x="13" y="112"/>
                  </a:lnTo>
                  <a:lnTo>
                    <a:pt x="13" y="107"/>
                  </a:lnTo>
                  <a:lnTo>
                    <a:pt x="17" y="107"/>
                  </a:lnTo>
                  <a:lnTo>
                    <a:pt x="17" y="102"/>
                  </a:lnTo>
                  <a:lnTo>
                    <a:pt x="17" y="102"/>
                  </a:lnTo>
                  <a:lnTo>
                    <a:pt x="17" y="100"/>
                  </a:lnTo>
                  <a:lnTo>
                    <a:pt x="20" y="100"/>
                  </a:lnTo>
                  <a:lnTo>
                    <a:pt x="20" y="95"/>
                  </a:lnTo>
                  <a:lnTo>
                    <a:pt x="20" y="95"/>
                  </a:lnTo>
                  <a:lnTo>
                    <a:pt x="20" y="94"/>
                  </a:lnTo>
                  <a:lnTo>
                    <a:pt x="20" y="94"/>
                  </a:lnTo>
                  <a:lnTo>
                    <a:pt x="20" y="89"/>
                  </a:lnTo>
                  <a:lnTo>
                    <a:pt x="20" y="89"/>
                  </a:lnTo>
                  <a:lnTo>
                    <a:pt x="20" y="89"/>
                  </a:lnTo>
                  <a:lnTo>
                    <a:pt x="25" y="89"/>
                  </a:lnTo>
                  <a:lnTo>
                    <a:pt x="25" y="84"/>
                  </a:lnTo>
                  <a:lnTo>
                    <a:pt x="27" y="84"/>
                  </a:lnTo>
                  <a:lnTo>
                    <a:pt x="27" y="84"/>
                  </a:lnTo>
                  <a:lnTo>
                    <a:pt x="31" y="84"/>
                  </a:lnTo>
                  <a:lnTo>
                    <a:pt x="31" y="79"/>
                  </a:lnTo>
                  <a:lnTo>
                    <a:pt x="36" y="79"/>
                  </a:lnTo>
                  <a:lnTo>
                    <a:pt x="36" y="79"/>
                  </a:lnTo>
                  <a:lnTo>
                    <a:pt x="41" y="79"/>
                  </a:lnTo>
                  <a:lnTo>
                    <a:pt x="36" y="79"/>
                  </a:lnTo>
                  <a:lnTo>
                    <a:pt x="36" y="79"/>
                  </a:lnTo>
                  <a:lnTo>
                    <a:pt x="31" y="79"/>
                  </a:lnTo>
                  <a:lnTo>
                    <a:pt x="31" y="79"/>
                  </a:lnTo>
                  <a:lnTo>
                    <a:pt x="27" y="79"/>
                  </a:lnTo>
                  <a:lnTo>
                    <a:pt x="23" y="79"/>
                  </a:lnTo>
                  <a:lnTo>
                    <a:pt x="18" y="79"/>
                  </a:lnTo>
                  <a:lnTo>
                    <a:pt x="18" y="82"/>
                  </a:lnTo>
                  <a:lnTo>
                    <a:pt x="13" y="82"/>
                  </a:lnTo>
                  <a:lnTo>
                    <a:pt x="10" y="82"/>
                  </a:lnTo>
                  <a:lnTo>
                    <a:pt x="5" y="82"/>
                  </a:lnTo>
                  <a:lnTo>
                    <a:pt x="5" y="82"/>
                  </a:lnTo>
                  <a:lnTo>
                    <a:pt x="0" y="82"/>
                  </a:lnTo>
                  <a:lnTo>
                    <a:pt x="0" y="82"/>
                  </a:lnTo>
                  <a:lnTo>
                    <a:pt x="0" y="82"/>
                  </a:lnTo>
                  <a:lnTo>
                    <a:pt x="0" y="85"/>
                  </a:lnTo>
                  <a:lnTo>
                    <a:pt x="0" y="80"/>
                  </a:lnTo>
                  <a:lnTo>
                    <a:pt x="0" y="80"/>
                  </a:lnTo>
                  <a:lnTo>
                    <a:pt x="0" y="77"/>
                  </a:lnTo>
                  <a:lnTo>
                    <a:pt x="4" y="77"/>
                  </a:lnTo>
                  <a:lnTo>
                    <a:pt x="4" y="72"/>
                  </a:lnTo>
                  <a:lnTo>
                    <a:pt x="9" y="72"/>
                  </a:lnTo>
                  <a:lnTo>
                    <a:pt x="10" y="69"/>
                  </a:lnTo>
                  <a:lnTo>
                    <a:pt x="15" y="69"/>
                  </a:lnTo>
                  <a:lnTo>
                    <a:pt x="15" y="64"/>
                  </a:lnTo>
                  <a:lnTo>
                    <a:pt x="20" y="64"/>
                  </a:lnTo>
                  <a:lnTo>
                    <a:pt x="22" y="61"/>
                  </a:lnTo>
                  <a:lnTo>
                    <a:pt x="27" y="61"/>
                  </a:lnTo>
                  <a:lnTo>
                    <a:pt x="27" y="59"/>
                  </a:lnTo>
                  <a:lnTo>
                    <a:pt x="31" y="59"/>
                  </a:lnTo>
                  <a:lnTo>
                    <a:pt x="31" y="59"/>
                  </a:lnTo>
                  <a:lnTo>
                    <a:pt x="36" y="59"/>
                  </a:lnTo>
                  <a:lnTo>
                    <a:pt x="36" y="56"/>
                  </a:lnTo>
                  <a:lnTo>
                    <a:pt x="41" y="56"/>
                  </a:lnTo>
                  <a:lnTo>
                    <a:pt x="43" y="56"/>
                  </a:lnTo>
                  <a:lnTo>
                    <a:pt x="48" y="56"/>
                  </a:lnTo>
                  <a:lnTo>
                    <a:pt x="48" y="54"/>
                  </a:lnTo>
                  <a:lnTo>
                    <a:pt x="53" y="54"/>
                  </a:lnTo>
                  <a:lnTo>
                    <a:pt x="53" y="54"/>
                  </a:lnTo>
                  <a:lnTo>
                    <a:pt x="58" y="54"/>
                  </a:lnTo>
                  <a:lnTo>
                    <a:pt x="58" y="51"/>
                  </a:lnTo>
                  <a:lnTo>
                    <a:pt x="63" y="51"/>
                  </a:lnTo>
                  <a:lnTo>
                    <a:pt x="63" y="51"/>
                  </a:lnTo>
                  <a:lnTo>
                    <a:pt x="68" y="51"/>
                  </a:lnTo>
                  <a:lnTo>
                    <a:pt x="68" y="51"/>
                  </a:lnTo>
                  <a:lnTo>
                    <a:pt x="72" y="51"/>
                  </a:lnTo>
                  <a:lnTo>
                    <a:pt x="76" y="51"/>
                  </a:lnTo>
                  <a:lnTo>
                    <a:pt x="81" y="54"/>
                  </a:lnTo>
                  <a:lnTo>
                    <a:pt x="76" y="49"/>
                  </a:lnTo>
                  <a:lnTo>
                    <a:pt x="76" y="49"/>
                  </a:lnTo>
                  <a:lnTo>
                    <a:pt x="71" y="48"/>
                  </a:lnTo>
                  <a:lnTo>
                    <a:pt x="71" y="48"/>
                  </a:lnTo>
                  <a:lnTo>
                    <a:pt x="66" y="43"/>
                  </a:lnTo>
                  <a:lnTo>
                    <a:pt x="66" y="43"/>
                  </a:lnTo>
                  <a:lnTo>
                    <a:pt x="66" y="43"/>
                  </a:lnTo>
                  <a:lnTo>
                    <a:pt x="66" y="43"/>
                  </a:lnTo>
                  <a:lnTo>
                    <a:pt x="61" y="38"/>
                  </a:lnTo>
                  <a:lnTo>
                    <a:pt x="61" y="38"/>
                  </a:lnTo>
                  <a:lnTo>
                    <a:pt x="59" y="35"/>
                  </a:lnTo>
                  <a:lnTo>
                    <a:pt x="59" y="35"/>
                  </a:lnTo>
                  <a:lnTo>
                    <a:pt x="56" y="30"/>
                  </a:lnTo>
                  <a:lnTo>
                    <a:pt x="56" y="30"/>
                  </a:lnTo>
                  <a:lnTo>
                    <a:pt x="56" y="30"/>
                  </a:lnTo>
                  <a:lnTo>
                    <a:pt x="56" y="30"/>
                  </a:lnTo>
                  <a:lnTo>
                    <a:pt x="56" y="30"/>
                  </a:lnTo>
                  <a:lnTo>
                    <a:pt x="61" y="30"/>
                  </a:lnTo>
                  <a:lnTo>
                    <a:pt x="66" y="30"/>
                  </a:lnTo>
                  <a:lnTo>
                    <a:pt x="71" y="30"/>
                  </a:lnTo>
                  <a:lnTo>
                    <a:pt x="72" y="30"/>
                  </a:lnTo>
                  <a:lnTo>
                    <a:pt x="77" y="30"/>
                  </a:lnTo>
                  <a:lnTo>
                    <a:pt x="82" y="30"/>
                  </a:lnTo>
                  <a:lnTo>
                    <a:pt x="87" y="31"/>
                  </a:lnTo>
                  <a:lnTo>
                    <a:pt x="87" y="31"/>
                  </a:lnTo>
                  <a:lnTo>
                    <a:pt x="92" y="31"/>
                  </a:lnTo>
                  <a:lnTo>
                    <a:pt x="97" y="31"/>
                  </a:lnTo>
                  <a:lnTo>
                    <a:pt x="102" y="35"/>
                  </a:lnTo>
                  <a:lnTo>
                    <a:pt x="105" y="35"/>
                  </a:lnTo>
                  <a:lnTo>
                    <a:pt x="110" y="35"/>
                  </a:lnTo>
                  <a:lnTo>
                    <a:pt x="115" y="35"/>
                  </a:lnTo>
                  <a:lnTo>
                    <a:pt x="120" y="39"/>
                  </a:lnTo>
                  <a:lnTo>
                    <a:pt x="120" y="39"/>
                  </a:lnTo>
                  <a:lnTo>
                    <a:pt x="120" y="39"/>
                  </a:lnTo>
                  <a:lnTo>
                    <a:pt x="120" y="39"/>
                  </a:lnTo>
                  <a:lnTo>
                    <a:pt x="120" y="39"/>
                  </a:lnTo>
                  <a:lnTo>
                    <a:pt x="120" y="39"/>
                  </a:lnTo>
                  <a:lnTo>
                    <a:pt x="120" y="39"/>
                  </a:lnTo>
                  <a:lnTo>
                    <a:pt x="120" y="39"/>
                  </a:lnTo>
                  <a:lnTo>
                    <a:pt x="125" y="39"/>
                  </a:lnTo>
                  <a:lnTo>
                    <a:pt x="125" y="39"/>
                  </a:lnTo>
                  <a:lnTo>
                    <a:pt x="125" y="39"/>
                  </a:lnTo>
                  <a:lnTo>
                    <a:pt x="125" y="39"/>
                  </a:lnTo>
                  <a:lnTo>
                    <a:pt x="130" y="39"/>
                  </a:lnTo>
                  <a:lnTo>
                    <a:pt x="130" y="39"/>
                  </a:lnTo>
                  <a:lnTo>
                    <a:pt x="130" y="39"/>
                  </a:lnTo>
                  <a:lnTo>
                    <a:pt x="130" y="39"/>
                  </a:lnTo>
                  <a:lnTo>
                    <a:pt x="135" y="44"/>
                  </a:lnTo>
                  <a:lnTo>
                    <a:pt x="131" y="39"/>
                  </a:lnTo>
                  <a:lnTo>
                    <a:pt x="131" y="39"/>
                  </a:lnTo>
                  <a:lnTo>
                    <a:pt x="130" y="36"/>
                  </a:lnTo>
                  <a:lnTo>
                    <a:pt x="130" y="36"/>
                  </a:lnTo>
                  <a:lnTo>
                    <a:pt x="125" y="31"/>
                  </a:lnTo>
                  <a:lnTo>
                    <a:pt x="125" y="31"/>
                  </a:lnTo>
                  <a:lnTo>
                    <a:pt x="125" y="28"/>
                  </a:lnTo>
                  <a:lnTo>
                    <a:pt x="125" y="28"/>
                  </a:lnTo>
                  <a:lnTo>
                    <a:pt x="120" y="23"/>
                  </a:lnTo>
                  <a:lnTo>
                    <a:pt x="120" y="23"/>
                  </a:lnTo>
                  <a:lnTo>
                    <a:pt x="117" y="18"/>
                  </a:lnTo>
                  <a:lnTo>
                    <a:pt x="117" y="18"/>
                  </a:lnTo>
                  <a:lnTo>
                    <a:pt x="115" y="15"/>
                  </a:lnTo>
                  <a:lnTo>
                    <a:pt x="115" y="15"/>
                  </a:lnTo>
                  <a:lnTo>
                    <a:pt x="115" y="15"/>
                  </a:lnTo>
                  <a:lnTo>
                    <a:pt x="115" y="15"/>
                  </a:lnTo>
                  <a:lnTo>
                    <a:pt x="115" y="15"/>
                  </a:lnTo>
                  <a:lnTo>
                    <a:pt x="115" y="15"/>
                  </a:lnTo>
                  <a:lnTo>
                    <a:pt x="115" y="15"/>
                  </a:lnTo>
                  <a:lnTo>
                    <a:pt x="118" y="17"/>
                  </a:lnTo>
                  <a:lnTo>
                    <a:pt x="118" y="17"/>
                  </a:lnTo>
                  <a:lnTo>
                    <a:pt x="123" y="20"/>
                  </a:lnTo>
                  <a:lnTo>
                    <a:pt x="123" y="20"/>
                  </a:lnTo>
                  <a:lnTo>
                    <a:pt x="128" y="25"/>
                  </a:lnTo>
                  <a:lnTo>
                    <a:pt x="128" y="25"/>
                  </a:lnTo>
                  <a:lnTo>
                    <a:pt x="131" y="25"/>
                  </a:lnTo>
                  <a:lnTo>
                    <a:pt x="131" y="25"/>
                  </a:lnTo>
                  <a:lnTo>
                    <a:pt x="136" y="30"/>
                  </a:lnTo>
                  <a:lnTo>
                    <a:pt x="136" y="30"/>
                  </a:lnTo>
                  <a:lnTo>
                    <a:pt x="140" y="31"/>
                  </a:lnTo>
                  <a:lnTo>
                    <a:pt x="140" y="31"/>
                  </a:lnTo>
                  <a:lnTo>
                    <a:pt x="145" y="35"/>
                  </a:lnTo>
                  <a:lnTo>
                    <a:pt x="145" y="35"/>
                  </a:lnTo>
                  <a:lnTo>
                    <a:pt x="145" y="35"/>
                  </a:lnTo>
                  <a:lnTo>
                    <a:pt x="145" y="35"/>
                  </a:lnTo>
                  <a:lnTo>
                    <a:pt x="146" y="35"/>
                  </a:lnTo>
                  <a:lnTo>
                    <a:pt x="146" y="35"/>
                  </a:lnTo>
                  <a:lnTo>
                    <a:pt x="146" y="35"/>
                  </a:lnTo>
                  <a:lnTo>
                    <a:pt x="146" y="35"/>
                  </a:lnTo>
                  <a:lnTo>
                    <a:pt x="151" y="35"/>
                  </a:lnTo>
                  <a:lnTo>
                    <a:pt x="151" y="35"/>
                  </a:lnTo>
                  <a:lnTo>
                    <a:pt x="151" y="35"/>
                  </a:lnTo>
                  <a:lnTo>
                    <a:pt x="151" y="35"/>
                  </a:lnTo>
                  <a:lnTo>
                    <a:pt x="156" y="35"/>
                  </a:lnTo>
                  <a:lnTo>
                    <a:pt x="156" y="35"/>
                  </a:lnTo>
                  <a:lnTo>
                    <a:pt x="156" y="35"/>
                  </a:lnTo>
                  <a:lnTo>
                    <a:pt x="156" y="35"/>
                  </a:lnTo>
                  <a:lnTo>
                    <a:pt x="161" y="39"/>
                  </a:lnTo>
                  <a:lnTo>
                    <a:pt x="158" y="35"/>
                  </a:lnTo>
                  <a:lnTo>
                    <a:pt x="158" y="35"/>
                  </a:lnTo>
                  <a:lnTo>
                    <a:pt x="158" y="30"/>
                  </a:lnTo>
                  <a:lnTo>
                    <a:pt x="158" y="30"/>
                  </a:lnTo>
                  <a:lnTo>
                    <a:pt x="153" y="25"/>
                  </a:lnTo>
                  <a:lnTo>
                    <a:pt x="153" y="25"/>
                  </a:lnTo>
                  <a:lnTo>
                    <a:pt x="153" y="21"/>
                  </a:lnTo>
                  <a:lnTo>
                    <a:pt x="153" y="21"/>
                  </a:lnTo>
                  <a:lnTo>
                    <a:pt x="148" y="17"/>
                  </a:lnTo>
                  <a:lnTo>
                    <a:pt x="148" y="17"/>
                  </a:lnTo>
                  <a:lnTo>
                    <a:pt x="148" y="13"/>
                  </a:lnTo>
                  <a:lnTo>
                    <a:pt x="148" y="13"/>
                  </a:lnTo>
                  <a:lnTo>
                    <a:pt x="145" y="10"/>
                  </a:lnTo>
                  <a:lnTo>
                    <a:pt x="145" y="10"/>
                  </a:lnTo>
                  <a:lnTo>
                    <a:pt x="145" y="10"/>
                  </a:lnTo>
                  <a:lnTo>
                    <a:pt x="145" y="10"/>
                  </a:lnTo>
                  <a:lnTo>
                    <a:pt x="150" y="10"/>
                  </a:lnTo>
                  <a:lnTo>
                    <a:pt x="154" y="10"/>
                  </a:lnTo>
                  <a:lnTo>
                    <a:pt x="159" y="10"/>
                  </a:lnTo>
                  <a:lnTo>
                    <a:pt x="164" y="12"/>
                  </a:lnTo>
                  <a:lnTo>
                    <a:pt x="169" y="12"/>
                  </a:lnTo>
                  <a:lnTo>
                    <a:pt x="174" y="12"/>
                  </a:lnTo>
                  <a:lnTo>
                    <a:pt x="179" y="12"/>
                  </a:lnTo>
                  <a:lnTo>
                    <a:pt x="186" y="13"/>
                  </a:lnTo>
                  <a:lnTo>
                    <a:pt x="189" y="13"/>
                  </a:lnTo>
                  <a:lnTo>
                    <a:pt x="194" y="13"/>
                  </a:lnTo>
                  <a:lnTo>
                    <a:pt x="199" y="13"/>
                  </a:lnTo>
                  <a:lnTo>
                    <a:pt x="204" y="15"/>
                  </a:lnTo>
                  <a:lnTo>
                    <a:pt x="205" y="15"/>
                  </a:lnTo>
                  <a:lnTo>
                    <a:pt x="210" y="20"/>
                  </a:lnTo>
                  <a:lnTo>
                    <a:pt x="215" y="25"/>
                  </a:lnTo>
                  <a:lnTo>
                    <a:pt x="220" y="30"/>
                  </a:lnTo>
                  <a:lnTo>
                    <a:pt x="220" y="25"/>
                  </a:lnTo>
                  <a:lnTo>
                    <a:pt x="220" y="25"/>
                  </a:lnTo>
                  <a:lnTo>
                    <a:pt x="220" y="20"/>
                  </a:lnTo>
                  <a:lnTo>
                    <a:pt x="220" y="20"/>
                  </a:lnTo>
                  <a:lnTo>
                    <a:pt x="220" y="15"/>
                  </a:lnTo>
                  <a:lnTo>
                    <a:pt x="220" y="15"/>
                  </a:lnTo>
                  <a:lnTo>
                    <a:pt x="220" y="15"/>
                  </a:lnTo>
                  <a:lnTo>
                    <a:pt x="220" y="15"/>
                  </a:lnTo>
                  <a:lnTo>
                    <a:pt x="220" y="10"/>
                  </a:lnTo>
                  <a:lnTo>
                    <a:pt x="220" y="10"/>
                  </a:lnTo>
                  <a:lnTo>
                    <a:pt x="220" y="5"/>
                  </a:lnTo>
                  <a:lnTo>
                    <a:pt x="220" y="5"/>
                  </a:lnTo>
                  <a:lnTo>
                    <a:pt x="220" y="0"/>
                  </a:lnTo>
                  <a:lnTo>
                    <a:pt x="220" y="0"/>
                  </a:lnTo>
                  <a:lnTo>
                    <a:pt x="220" y="0"/>
                  </a:lnTo>
                  <a:lnTo>
                    <a:pt x="220" y="0"/>
                  </a:lnTo>
                  <a:lnTo>
                    <a:pt x="220" y="0"/>
                  </a:lnTo>
                  <a:lnTo>
                    <a:pt x="220" y="0"/>
                  </a:lnTo>
                  <a:lnTo>
                    <a:pt x="220" y="0"/>
                  </a:lnTo>
                  <a:lnTo>
                    <a:pt x="225" y="5"/>
                  </a:lnTo>
                  <a:lnTo>
                    <a:pt x="225" y="5"/>
                  </a:lnTo>
                  <a:lnTo>
                    <a:pt x="227" y="7"/>
                  </a:lnTo>
                  <a:lnTo>
                    <a:pt x="227" y="7"/>
                  </a:lnTo>
                  <a:lnTo>
                    <a:pt x="231" y="12"/>
                  </a:lnTo>
                  <a:lnTo>
                    <a:pt x="231" y="12"/>
                  </a:lnTo>
                  <a:lnTo>
                    <a:pt x="231" y="12"/>
                  </a:lnTo>
                  <a:lnTo>
                    <a:pt x="231" y="12"/>
                  </a:lnTo>
                  <a:lnTo>
                    <a:pt x="236" y="17"/>
                  </a:lnTo>
                  <a:lnTo>
                    <a:pt x="236" y="17"/>
                  </a:lnTo>
                  <a:lnTo>
                    <a:pt x="240" y="20"/>
                  </a:lnTo>
                  <a:lnTo>
                    <a:pt x="240" y="20"/>
                  </a:lnTo>
                  <a:lnTo>
                    <a:pt x="245" y="25"/>
                  </a:lnTo>
                  <a:lnTo>
                    <a:pt x="245" y="25"/>
                  </a:lnTo>
                  <a:lnTo>
                    <a:pt x="245" y="25"/>
                  </a:lnTo>
                  <a:lnTo>
                    <a:pt x="245" y="25"/>
                  </a:lnTo>
                  <a:lnTo>
                    <a:pt x="245" y="26"/>
                  </a:lnTo>
                  <a:lnTo>
                    <a:pt x="245" y="26"/>
                  </a:lnTo>
                  <a:lnTo>
                    <a:pt x="245" y="26"/>
                  </a:lnTo>
                  <a:lnTo>
                    <a:pt x="245" y="26"/>
                  </a:lnTo>
                  <a:lnTo>
                    <a:pt x="248" y="31"/>
                  </a:lnTo>
                  <a:lnTo>
                    <a:pt x="248" y="31"/>
                  </a:lnTo>
                  <a:lnTo>
                    <a:pt x="248" y="31"/>
                  </a:lnTo>
                  <a:lnTo>
                    <a:pt x="248" y="31"/>
                  </a:lnTo>
                  <a:lnTo>
                    <a:pt x="248" y="36"/>
                  </a:lnTo>
                  <a:lnTo>
                    <a:pt x="248" y="36"/>
                  </a:lnTo>
                  <a:lnTo>
                    <a:pt x="248" y="39"/>
                  </a:lnTo>
                  <a:lnTo>
                    <a:pt x="248" y="39"/>
                  </a:lnTo>
                  <a:lnTo>
                    <a:pt x="250" y="44"/>
                  </a:lnTo>
                  <a:lnTo>
                    <a:pt x="250" y="39"/>
                  </a:lnTo>
                  <a:lnTo>
                    <a:pt x="250" y="39"/>
                  </a:lnTo>
                  <a:lnTo>
                    <a:pt x="250" y="39"/>
                  </a:lnTo>
                  <a:lnTo>
                    <a:pt x="250" y="39"/>
                  </a:lnTo>
                  <a:lnTo>
                    <a:pt x="250" y="35"/>
                  </a:lnTo>
                  <a:lnTo>
                    <a:pt x="250" y="35"/>
                  </a:lnTo>
                  <a:lnTo>
                    <a:pt x="250" y="35"/>
                  </a:lnTo>
                  <a:lnTo>
                    <a:pt x="254" y="35"/>
                  </a:lnTo>
                  <a:lnTo>
                    <a:pt x="254" y="30"/>
                  </a:lnTo>
                  <a:lnTo>
                    <a:pt x="254" y="30"/>
                  </a:lnTo>
                  <a:lnTo>
                    <a:pt x="254" y="30"/>
                  </a:lnTo>
                  <a:lnTo>
                    <a:pt x="256" y="30"/>
                  </a:lnTo>
                  <a:lnTo>
                    <a:pt x="256" y="30"/>
                  </a:lnTo>
                  <a:lnTo>
                    <a:pt x="256" y="30"/>
                  </a:lnTo>
                  <a:lnTo>
                    <a:pt x="256" y="30"/>
                  </a:lnTo>
                  <a:lnTo>
                    <a:pt x="259" y="30"/>
                  </a:lnTo>
                  <a:lnTo>
                    <a:pt x="259" y="30"/>
                  </a:lnTo>
                  <a:lnTo>
                    <a:pt x="259" y="31"/>
                  </a:lnTo>
                  <a:lnTo>
                    <a:pt x="259" y="31"/>
                  </a:lnTo>
                  <a:lnTo>
                    <a:pt x="263" y="36"/>
                  </a:lnTo>
                  <a:lnTo>
                    <a:pt x="263" y="36"/>
                  </a:lnTo>
                  <a:lnTo>
                    <a:pt x="263" y="41"/>
                  </a:lnTo>
                  <a:lnTo>
                    <a:pt x="263" y="41"/>
                  </a:lnTo>
                  <a:lnTo>
                    <a:pt x="268" y="46"/>
                  </a:lnTo>
                  <a:lnTo>
                    <a:pt x="268" y="46"/>
                  </a:lnTo>
                  <a:lnTo>
                    <a:pt x="268" y="49"/>
                  </a:lnTo>
                  <a:lnTo>
                    <a:pt x="268" y="49"/>
                  </a:lnTo>
                  <a:lnTo>
                    <a:pt x="272" y="54"/>
                  </a:lnTo>
                  <a:lnTo>
                    <a:pt x="272" y="54"/>
                  </a:lnTo>
                  <a:lnTo>
                    <a:pt x="274" y="59"/>
                  </a:lnTo>
                  <a:lnTo>
                    <a:pt x="274" y="59"/>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9"/>
                  </a:lnTo>
                  <a:lnTo>
                    <a:pt x="279" y="66"/>
                  </a:lnTo>
                  <a:lnTo>
                    <a:pt x="279" y="66"/>
                  </a:lnTo>
                  <a:lnTo>
                    <a:pt x="279" y="66"/>
                  </a:lnTo>
                  <a:lnTo>
                    <a:pt x="279" y="66"/>
                  </a:lnTo>
                  <a:lnTo>
                    <a:pt x="279" y="62"/>
                  </a:lnTo>
                  <a:lnTo>
                    <a:pt x="279" y="62"/>
                  </a:lnTo>
                  <a:lnTo>
                    <a:pt x="279" y="62"/>
                  </a:lnTo>
                  <a:lnTo>
                    <a:pt x="281" y="62"/>
                  </a:lnTo>
                  <a:lnTo>
                    <a:pt x="281" y="59"/>
                  </a:lnTo>
                  <a:lnTo>
                    <a:pt x="281" y="59"/>
                  </a:lnTo>
                  <a:lnTo>
                    <a:pt x="281" y="59"/>
                  </a:lnTo>
                  <a:lnTo>
                    <a:pt x="281" y="59"/>
                  </a:lnTo>
                  <a:lnTo>
                    <a:pt x="281" y="59"/>
                  </a:lnTo>
                  <a:lnTo>
                    <a:pt x="281" y="59"/>
                  </a:lnTo>
                  <a:lnTo>
                    <a:pt x="281" y="59"/>
                  </a:lnTo>
                  <a:lnTo>
                    <a:pt x="284" y="59"/>
                  </a:lnTo>
                  <a:lnTo>
                    <a:pt x="284" y="54"/>
                  </a:lnTo>
                  <a:lnTo>
                    <a:pt x="284" y="54"/>
                  </a:lnTo>
                  <a:lnTo>
                    <a:pt x="284" y="54"/>
                  </a:lnTo>
                  <a:lnTo>
                    <a:pt x="284" y="54"/>
                  </a:lnTo>
                  <a:lnTo>
                    <a:pt x="284" y="53"/>
                  </a:lnTo>
                  <a:lnTo>
                    <a:pt x="284" y="53"/>
                  </a:lnTo>
                  <a:lnTo>
                    <a:pt x="284" y="53"/>
                  </a:lnTo>
                  <a:lnTo>
                    <a:pt x="287" y="53"/>
                  </a:lnTo>
                  <a:lnTo>
                    <a:pt x="287" y="49"/>
                  </a:lnTo>
                  <a:lnTo>
                    <a:pt x="287" y="49"/>
                  </a:lnTo>
                  <a:lnTo>
                    <a:pt x="287" y="49"/>
                  </a:lnTo>
                  <a:lnTo>
                    <a:pt x="291" y="49"/>
                  </a:lnTo>
                  <a:lnTo>
                    <a:pt x="291" y="49"/>
                  </a:lnTo>
                  <a:lnTo>
                    <a:pt x="291" y="49"/>
                  </a:lnTo>
                  <a:lnTo>
                    <a:pt x="291" y="49"/>
                  </a:lnTo>
                  <a:lnTo>
                    <a:pt x="295" y="49"/>
                  </a:lnTo>
                  <a:lnTo>
                    <a:pt x="295" y="49"/>
                  </a:lnTo>
                  <a:lnTo>
                    <a:pt x="295" y="49"/>
                  </a:lnTo>
                  <a:lnTo>
                    <a:pt x="295" y="49"/>
                  </a:lnTo>
                  <a:lnTo>
                    <a:pt x="295" y="54"/>
                  </a:lnTo>
                  <a:lnTo>
                    <a:pt x="295" y="54"/>
                  </a:lnTo>
                  <a:lnTo>
                    <a:pt x="295" y="59"/>
                  </a:lnTo>
                  <a:lnTo>
                    <a:pt x="295" y="59"/>
                  </a:lnTo>
                  <a:lnTo>
                    <a:pt x="297" y="64"/>
                  </a:lnTo>
                  <a:lnTo>
                    <a:pt x="297" y="64"/>
                  </a:lnTo>
                  <a:lnTo>
                    <a:pt x="297" y="69"/>
                  </a:lnTo>
                  <a:lnTo>
                    <a:pt x="297" y="69"/>
                  </a:lnTo>
                  <a:lnTo>
                    <a:pt x="297" y="74"/>
                  </a:lnTo>
                  <a:lnTo>
                    <a:pt x="297" y="74"/>
                  </a:lnTo>
                  <a:lnTo>
                    <a:pt x="297" y="79"/>
                  </a:lnTo>
                  <a:lnTo>
                    <a:pt x="297" y="80"/>
                  </a:lnTo>
                  <a:lnTo>
                    <a:pt x="300" y="85"/>
                  </a:lnTo>
                  <a:lnTo>
                    <a:pt x="300" y="80"/>
                  </a:lnTo>
                  <a:lnTo>
                    <a:pt x="300" y="80"/>
                  </a:lnTo>
                  <a:lnTo>
                    <a:pt x="300" y="80"/>
                  </a:lnTo>
                  <a:lnTo>
                    <a:pt x="304" y="80"/>
                  </a:lnTo>
                  <a:lnTo>
                    <a:pt x="304" y="77"/>
                  </a:lnTo>
                  <a:lnTo>
                    <a:pt x="305" y="77"/>
                  </a:lnTo>
                  <a:lnTo>
                    <a:pt x="305" y="77"/>
                  </a:lnTo>
                  <a:lnTo>
                    <a:pt x="310" y="77"/>
                  </a:lnTo>
                  <a:lnTo>
                    <a:pt x="310" y="72"/>
                  </a:lnTo>
                  <a:lnTo>
                    <a:pt x="310" y="72"/>
                  </a:lnTo>
                  <a:lnTo>
                    <a:pt x="310" y="72"/>
                  </a:lnTo>
                  <a:lnTo>
                    <a:pt x="315" y="72"/>
                  </a:lnTo>
                  <a:lnTo>
                    <a:pt x="315" y="69"/>
                  </a:lnTo>
                  <a:lnTo>
                    <a:pt x="317" y="69"/>
                  </a:lnTo>
                  <a:lnTo>
                    <a:pt x="317" y="69"/>
                  </a:lnTo>
                  <a:lnTo>
                    <a:pt x="320" y="69"/>
                  </a:lnTo>
                  <a:lnTo>
                    <a:pt x="320" y="69"/>
                  </a:lnTo>
                  <a:lnTo>
                    <a:pt x="320" y="69"/>
                  </a:lnTo>
                  <a:lnTo>
                    <a:pt x="320" y="69"/>
                  </a:lnTo>
                  <a:lnTo>
                    <a:pt x="320" y="71"/>
                  </a:lnTo>
                  <a:lnTo>
                    <a:pt x="320" y="71"/>
                  </a:lnTo>
                  <a:lnTo>
                    <a:pt x="320" y="71"/>
                  </a:lnTo>
                  <a:lnTo>
                    <a:pt x="320" y="71"/>
                  </a:lnTo>
                  <a:lnTo>
                    <a:pt x="322" y="76"/>
                  </a:lnTo>
                  <a:lnTo>
                    <a:pt x="322" y="76"/>
                  </a:lnTo>
                  <a:lnTo>
                    <a:pt x="322" y="76"/>
                  </a:lnTo>
                  <a:lnTo>
                    <a:pt x="322" y="76"/>
                  </a:lnTo>
                  <a:lnTo>
                    <a:pt x="322" y="80"/>
                  </a:lnTo>
                  <a:lnTo>
                    <a:pt x="322" y="80"/>
                  </a:lnTo>
                  <a:lnTo>
                    <a:pt x="322" y="85"/>
                  </a:lnTo>
                  <a:lnTo>
                    <a:pt x="322" y="85"/>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5"/>
                  </a:lnTo>
                  <a:lnTo>
                    <a:pt x="325" y="95"/>
                  </a:lnTo>
                  <a:lnTo>
                    <a:pt x="325" y="95"/>
                  </a:lnTo>
                  <a:lnTo>
                    <a:pt x="325" y="95"/>
                  </a:lnTo>
                  <a:lnTo>
                    <a:pt x="325" y="99"/>
                  </a:lnTo>
                  <a:lnTo>
                    <a:pt x="325" y="99"/>
                  </a:lnTo>
                  <a:lnTo>
                    <a:pt x="325" y="99"/>
                  </a:lnTo>
                  <a:lnTo>
                    <a:pt x="325" y="99"/>
                  </a:lnTo>
                  <a:lnTo>
                    <a:pt x="328" y="103"/>
                  </a:lnTo>
                  <a:lnTo>
                    <a:pt x="328" y="103"/>
                  </a:lnTo>
                  <a:lnTo>
                    <a:pt x="328" y="103"/>
                  </a:lnTo>
                  <a:lnTo>
                    <a:pt x="328" y="103"/>
                  </a:lnTo>
                  <a:lnTo>
                    <a:pt x="328" y="108"/>
                  </a:lnTo>
                  <a:lnTo>
                    <a:pt x="328" y="108"/>
                  </a:lnTo>
                  <a:lnTo>
                    <a:pt x="328" y="110"/>
                  </a:lnTo>
                  <a:lnTo>
                    <a:pt x="328" y="110"/>
                  </a:lnTo>
                  <a:lnTo>
                    <a:pt x="330" y="115"/>
                  </a:lnTo>
                  <a:lnTo>
                    <a:pt x="330" y="112"/>
                  </a:lnTo>
                  <a:lnTo>
                    <a:pt x="330" y="112"/>
                  </a:lnTo>
                  <a:lnTo>
                    <a:pt x="330" y="112"/>
                  </a:lnTo>
                  <a:lnTo>
                    <a:pt x="335" y="112"/>
                  </a:lnTo>
                  <a:lnTo>
                    <a:pt x="335" y="112"/>
                  </a:lnTo>
                  <a:lnTo>
                    <a:pt x="340" y="112"/>
                  </a:lnTo>
                  <a:lnTo>
                    <a:pt x="340" y="112"/>
                  </a:lnTo>
                  <a:lnTo>
                    <a:pt x="345" y="112"/>
                  </a:lnTo>
                  <a:lnTo>
                    <a:pt x="345" y="110"/>
                  </a:lnTo>
                  <a:lnTo>
                    <a:pt x="345" y="110"/>
                  </a:lnTo>
                  <a:lnTo>
                    <a:pt x="345" y="110"/>
                  </a:lnTo>
                  <a:lnTo>
                    <a:pt x="350" y="110"/>
                  </a:lnTo>
                  <a:lnTo>
                    <a:pt x="350" y="110"/>
                  </a:lnTo>
                  <a:lnTo>
                    <a:pt x="354" y="110"/>
                  </a:lnTo>
                  <a:lnTo>
                    <a:pt x="354" y="110"/>
                  </a:lnTo>
                  <a:lnTo>
                    <a:pt x="359" y="110"/>
                  </a:lnTo>
                  <a:lnTo>
                    <a:pt x="359" y="107"/>
                  </a:lnTo>
                  <a:lnTo>
                    <a:pt x="359" y="107"/>
                  </a:lnTo>
                  <a:lnTo>
                    <a:pt x="359" y="107"/>
                  </a:lnTo>
                  <a:lnTo>
                    <a:pt x="359" y="107"/>
                  </a:lnTo>
                  <a:lnTo>
                    <a:pt x="359" y="107"/>
                  </a:lnTo>
                  <a:lnTo>
                    <a:pt x="359" y="107"/>
                  </a:lnTo>
                  <a:lnTo>
                    <a:pt x="359" y="107"/>
                  </a:lnTo>
                  <a:lnTo>
                    <a:pt x="361" y="107"/>
                  </a:lnTo>
                  <a:lnTo>
                    <a:pt x="361" y="105"/>
                  </a:lnTo>
                  <a:lnTo>
                    <a:pt x="361" y="105"/>
                  </a:lnTo>
                  <a:lnTo>
                    <a:pt x="361" y="105"/>
                  </a:lnTo>
                  <a:lnTo>
                    <a:pt x="361" y="105"/>
                  </a:lnTo>
                  <a:lnTo>
                    <a:pt x="361" y="105"/>
                  </a:lnTo>
                  <a:lnTo>
                    <a:pt x="361" y="105"/>
                  </a:lnTo>
                  <a:lnTo>
                    <a:pt x="361" y="105"/>
                  </a:lnTo>
                  <a:lnTo>
                    <a:pt x="364" y="105"/>
                  </a:lnTo>
                  <a:lnTo>
                    <a:pt x="364" y="105"/>
                  </a:lnTo>
                  <a:lnTo>
                    <a:pt x="364" y="110"/>
                  </a:lnTo>
                  <a:lnTo>
                    <a:pt x="364" y="115"/>
                  </a:lnTo>
                  <a:lnTo>
                    <a:pt x="364" y="120"/>
                  </a:lnTo>
                  <a:lnTo>
                    <a:pt x="364" y="120"/>
                  </a:lnTo>
                  <a:lnTo>
                    <a:pt x="364" y="125"/>
                  </a:lnTo>
                  <a:lnTo>
                    <a:pt x="364" y="130"/>
                  </a:lnTo>
                  <a:lnTo>
                    <a:pt x="364" y="135"/>
                  </a:lnTo>
                  <a:lnTo>
                    <a:pt x="364" y="135"/>
                  </a:lnTo>
                  <a:lnTo>
                    <a:pt x="364" y="140"/>
                  </a:lnTo>
                  <a:lnTo>
                    <a:pt x="364" y="144"/>
                  </a:lnTo>
                  <a:lnTo>
                    <a:pt x="364" y="149"/>
                  </a:lnTo>
                  <a:lnTo>
                    <a:pt x="364" y="149"/>
                  </a:lnTo>
                  <a:lnTo>
                    <a:pt x="364" y="154"/>
                  </a:lnTo>
                  <a:lnTo>
                    <a:pt x="364" y="159"/>
                  </a:lnTo>
                  <a:lnTo>
                    <a:pt x="364" y="164"/>
                  </a:lnTo>
                  <a:lnTo>
                    <a:pt x="364" y="159"/>
                  </a:lnTo>
                  <a:lnTo>
                    <a:pt x="364" y="159"/>
                  </a:lnTo>
                  <a:lnTo>
                    <a:pt x="364" y="159"/>
                  </a:lnTo>
                  <a:lnTo>
                    <a:pt x="369" y="159"/>
                  </a:lnTo>
                  <a:lnTo>
                    <a:pt x="369" y="154"/>
                  </a:lnTo>
                  <a:lnTo>
                    <a:pt x="374" y="154"/>
                  </a:lnTo>
                  <a:lnTo>
                    <a:pt x="374" y="154"/>
                  </a:lnTo>
                  <a:lnTo>
                    <a:pt x="379" y="154"/>
                  </a:lnTo>
                  <a:lnTo>
                    <a:pt x="379" y="149"/>
                  </a:lnTo>
                  <a:lnTo>
                    <a:pt x="379" y="149"/>
                  </a:lnTo>
                  <a:lnTo>
                    <a:pt x="379" y="149"/>
                  </a:lnTo>
                  <a:lnTo>
                    <a:pt x="384" y="149"/>
                  </a:lnTo>
                  <a:lnTo>
                    <a:pt x="384" y="144"/>
                  </a:lnTo>
                  <a:lnTo>
                    <a:pt x="389" y="144"/>
                  </a:lnTo>
                  <a:lnTo>
                    <a:pt x="389" y="144"/>
                  </a:lnTo>
                  <a:lnTo>
                    <a:pt x="394" y="144"/>
                  </a:lnTo>
                  <a:lnTo>
                    <a:pt x="394" y="144"/>
                  </a:lnTo>
                  <a:lnTo>
                    <a:pt x="394" y="149"/>
                  </a:lnTo>
                  <a:lnTo>
                    <a:pt x="394" y="154"/>
                  </a:lnTo>
                  <a:lnTo>
                    <a:pt x="394" y="159"/>
                  </a:lnTo>
                  <a:lnTo>
                    <a:pt x="394" y="164"/>
                  </a:lnTo>
                  <a:lnTo>
                    <a:pt x="394" y="169"/>
                  </a:lnTo>
                  <a:lnTo>
                    <a:pt x="394" y="174"/>
                  </a:lnTo>
                  <a:lnTo>
                    <a:pt x="399" y="179"/>
                  </a:lnTo>
                  <a:lnTo>
                    <a:pt x="399" y="180"/>
                  </a:lnTo>
                  <a:lnTo>
                    <a:pt x="399" y="185"/>
                  </a:lnTo>
                  <a:lnTo>
                    <a:pt x="399" y="190"/>
                  </a:lnTo>
                  <a:lnTo>
                    <a:pt x="399" y="195"/>
                  </a:lnTo>
                  <a:lnTo>
                    <a:pt x="399" y="200"/>
                  </a:lnTo>
                  <a:lnTo>
                    <a:pt x="399" y="205"/>
                  </a:lnTo>
                  <a:lnTo>
                    <a:pt x="399" y="210"/>
                  </a:lnTo>
                  <a:lnTo>
                    <a:pt x="399" y="215"/>
                  </a:lnTo>
                  <a:lnTo>
                    <a:pt x="399" y="215"/>
                  </a:lnTo>
                  <a:lnTo>
                    <a:pt x="399" y="215"/>
                  </a:lnTo>
                  <a:lnTo>
                    <a:pt x="399" y="215"/>
                  </a:lnTo>
                  <a:lnTo>
                    <a:pt x="399" y="215"/>
                  </a:lnTo>
                  <a:lnTo>
                    <a:pt x="399" y="215"/>
                  </a:lnTo>
                  <a:lnTo>
                    <a:pt x="399" y="215"/>
                  </a:lnTo>
                  <a:lnTo>
                    <a:pt x="399" y="215"/>
                  </a:lnTo>
                  <a:lnTo>
                    <a:pt x="399" y="218"/>
                  </a:lnTo>
                  <a:lnTo>
                    <a:pt x="399" y="218"/>
                  </a:lnTo>
                  <a:lnTo>
                    <a:pt x="399" y="218"/>
                  </a:lnTo>
                  <a:lnTo>
                    <a:pt x="399" y="218"/>
                  </a:lnTo>
                  <a:lnTo>
                    <a:pt x="399" y="220"/>
                  </a:lnTo>
                  <a:lnTo>
                    <a:pt x="399" y="220"/>
                  </a:lnTo>
                  <a:lnTo>
                    <a:pt x="399" y="220"/>
                  </a:lnTo>
                  <a:lnTo>
                    <a:pt x="399" y="220"/>
                  </a:lnTo>
                  <a:lnTo>
                    <a:pt x="399" y="225"/>
                  </a:lnTo>
                  <a:lnTo>
                    <a:pt x="399" y="225"/>
                  </a:lnTo>
                  <a:lnTo>
                    <a:pt x="399" y="225"/>
                  </a:lnTo>
                  <a:lnTo>
                    <a:pt x="399" y="225"/>
                  </a:lnTo>
                  <a:lnTo>
                    <a:pt x="399" y="225"/>
                  </a:lnTo>
                  <a:lnTo>
                    <a:pt x="399" y="225"/>
                  </a:lnTo>
                  <a:lnTo>
                    <a:pt x="399" y="225"/>
                  </a:lnTo>
                  <a:lnTo>
                    <a:pt x="399" y="225"/>
                  </a:lnTo>
                  <a:lnTo>
                    <a:pt x="399" y="226"/>
                  </a:lnTo>
                  <a:lnTo>
                    <a:pt x="399" y="226"/>
                  </a:lnTo>
                  <a:lnTo>
                    <a:pt x="399" y="226"/>
                  </a:lnTo>
                  <a:lnTo>
                    <a:pt x="399" y="226"/>
                  </a:lnTo>
                  <a:lnTo>
                    <a:pt x="399" y="226"/>
                  </a:lnTo>
                  <a:lnTo>
                    <a:pt x="399" y="226"/>
                  </a:lnTo>
                  <a:lnTo>
                    <a:pt x="399" y="226"/>
                  </a:lnTo>
                  <a:lnTo>
                    <a:pt x="399" y="226"/>
                  </a:lnTo>
                  <a:lnTo>
                    <a:pt x="399" y="230"/>
                  </a:lnTo>
                  <a:lnTo>
                    <a:pt x="395" y="230"/>
                  </a:lnTo>
                  <a:lnTo>
                    <a:pt x="395" y="230"/>
                  </a:lnTo>
                  <a:lnTo>
                    <a:pt x="395" y="230"/>
                  </a:lnTo>
                  <a:lnTo>
                    <a:pt x="395" y="230"/>
                  </a:lnTo>
                  <a:lnTo>
                    <a:pt x="395" y="230"/>
                  </a:lnTo>
                  <a:lnTo>
                    <a:pt x="395" y="230"/>
                  </a:lnTo>
                  <a:lnTo>
                    <a:pt x="395" y="230"/>
                  </a:lnTo>
                  <a:lnTo>
                    <a:pt x="395" y="233"/>
                  </a:lnTo>
                  <a:lnTo>
                    <a:pt x="395" y="233"/>
                  </a:lnTo>
                  <a:lnTo>
                    <a:pt x="395" y="233"/>
                  </a:lnTo>
                  <a:lnTo>
                    <a:pt x="395" y="233"/>
                  </a:lnTo>
                  <a:lnTo>
                    <a:pt x="395" y="233"/>
                  </a:lnTo>
                  <a:lnTo>
                    <a:pt x="395" y="233"/>
                  </a:lnTo>
                  <a:lnTo>
                    <a:pt x="395" y="233"/>
                  </a:lnTo>
                  <a:lnTo>
                    <a:pt x="395" y="233"/>
                  </a:lnTo>
                  <a:lnTo>
                    <a:pt x="399" y="235"/>
                  </a:lnTo>
                  <a:lnTo>
                    <a:pt x="399" y="231"/>
                  </a:lnTo>
                  <a:lnTo>
                    <a:pt x="399" y="231"/>
                  </a:lnTo>
                  <a:lnTo>
                    <a:pt x="399" y="231"/>
                  </a:lnTo>
                  <a:lnTo>
                    <a:pt x="402" y="231"/>
                  </a:lnTo>
                  <a:lnTo>
                    <a:pt x="402" y="230"/>
                  </a:lnTo>
                  <a:lnTo>
                    <a:pt x="402" y="230"/>
                  </a:lnTo>
                  <a:lnTo>
                    <a:pt x="402" y="230"/>
                  </a:lnTo>
                  <a:lnTo>
                    <a:pt x="407" y="230"/>
                  </a:lnTo>
                  <a:lnTo>
                    <a:pt x="407" y="225"/>
                  </a:lnTo>
                  <a:lnTo>
                    <a:pt x="407" y="225"/>
                  </a:lnTo>
                  <a:lnTo>
                    <a:pt x="407" y="225"/>
                  </a:lnTo>
                  <a:lnTo>
                    <a:pt x="412" y="225"/>
                  </a:lnTo>
                  <a:lnTo>
                    <a:pt x="412" y="220"/>
                  </a:lnTo>
                  <a:lnTo>
                    <a:pt x="415" y="220"/>
                  </a:lnTo>
                  <a:lnTo>
                    <a:pt x="415" y="220"/>
                  </a:lnTo>
                  <a:lnTo>
                    <a:pt x="420" y="220"/>
                  </a:lnTo>
                  <a:lnTo>
                    <a:pt x="417" y="223"/>
                  </a:lnTo>
                  <a:lnTo>
                    <a:pt x="417" y="228"/>
                  </a:lnTo>
                  <a:lnTo>
                    <a:pt x="415" y="233"/>
                  </a:lnTo>
                  <a:lnTo>
                    <a:pt x="415" y="240"/>
                  </a:lnTo>
                  <a:lnTo>
                    <a:pt x="410" y="244"/>
                  </a:lnTo>
                  <a:lnTo>
                    <a:pt x="410" y="253"/>
                  </a:lnTo>
                  <a:lnTo>
                    <a:pt x="410" y="258"/>
                  </a:lnTo>
                  <a:lnTo>
                    <a:pt x="410" y="267"/>
                  </a:lnTo>
                  <a:lnTo>
                    <a:pt x="405" y="272"/>
                  </a:lnTo>
                  <a:lnTo>
                    <a:pt x="405" y="279"/>
                  </a:lnTo>
                  <a:lnTo>
                    <a:pt x="402" y="284"/>
                  </a:lnTo>
                  <a:lnTo>
                    <a:pt x="402" y="294"/>
                  </a:lnTo>
                  <a:lnTo>
                    <a:pt x="399" y="299"/>
                  </a:lnTo>
                  <a:lnTo>
                    <a:pt x="399" y="303"/>
                  </a:lnTo>
                  <a:lnTo>
                    <a:pt x="399" y="308"/>
                  </a:lnTo>
                  <a:lnTo>
                    <a:pt x="399" y="313"/>
                  </a:lnTo>
                  <a:lnTo>
                    <a:pt x="395" y="313"/>
                  </a:lnTo>
                  <a:lnTo>
                    <a:pt x="395" y="313"/>
                  </a:lnTo>
                  <a:lnTo>
                    <a:pt x="395" y="313"/>
                  </a:lnTo>
                  <a:lnTo>
                    <a:pt x="395" y="313"/>
                  </a:lnTo>
                  <a:lnTo>
                    <a:pt x="395" y="313"/>
                  </a:lnTo>
                  <a:lnTo>
                    <a:pt x="395" y="313"/>
                  </a:lnTo>
                  <a:lnTo>
                    <a:pt x="395" y="313"/>
                  </a:lnTo>
                  <a:lnTo>
                    <a:pt x="395" y="317"/>
                  </a:lnTo>
                  <a:lnTo>
                    <a:pt x="394" y="317"/>
                  </a:lnTo>
                  <a:lnTo>
                    <a:pt x="394" y="317"/>
                  </a:lnTo>
                  <a:lnTo>
                    <a:pt x="394" y="317"/>
                  </a:lnTo>
                  <a:lnTo>
                    <a:pt x="394" y="318"/>
                  </a:lnTo>
                  <a:lnTo>
                    <a:pt x="394" y="318"/>
                  </a:lnTo>
                  <a:lnTo>
                    <a:pt x="394" y="318"/>
                  </a:lnTo>
                  <a:lnTo>
                    <a:pt x="394" y="318"/>
                  </a:lnTo>
                  <a:lnTo>
                    <a:pt x="394" y="323"/>
                  </a:lnTo>
                  <a:lnTo>
                    <a:pt x="394" y="323"/>
                  </a:lnTo>
                  <a:lnTo>
                    <a:pt x="394" y="323"/>
                  </a:lnTo>
                  <a:lnTo>
                    <a:pt x="394" y="323"/>
                  </a:lnTo>
                  <a:lnTo>
                    <a:pt x="395" y="323"/>
                  </a:lnTo>
                  <a:lnTo>
                    <a:pt x="395" y="323"/>
                  </a:lnTo>
                  <a:lnTo>
                    <a:pt x="395" y="323"/>
                  </a:lnTo>
                  <a:lnTo>
                    <a:pt x="395" y="323"/>
                  </a:lnTo>
                  <a:lnTo>
                    <a:pt x="400" y="323"/>
                  </a:lnTo>
                  <a:lnTo>
                    <a:pt x="400" y="323"/>
                  </a:lnTo>
                  <a:lnTo>
                    <a:pt x="400" y="323"/>
                  </a:lnTo>
                  <a:lnTo>
                    <a:pt x="400" y="323"/>
                  </a:lnTo>
                  <a:lnTo>
                    <a:pt x="405" y="323"/>
                  </a:lnTo>
                  <a:lnTo>
                    <a:pt x="405" y="323"/>
                  </a:lnTo>
                  <a:lnTo>
                    <a:pt x="409" y="323"/>
                  </a:lnTo>
                  <a:lnTo>
                    <a:pt x="409" y="323"/>
                  </a:lnTo>
                  <a:lnTo>
                    <a:pt x="413" y="323"/>
                  </a:lnTo>
                  <a:lnTo>
                    <a:pt x="412" y="323"/>
                  </a:lnTo>
                  <a:lnTo>
                    <a:pt x="412" y="323"/>
                  </a:lnTo>
                  <a:lnTo>
                    <a:pt x="412" y="323"/>
                  </a:lnTo>
                  <a:lnTo>
                    <a:pt x="412" y="328"/>
                  </a:lnTo>
                  <a:lnTo>
                    <a:pt x="410" y="328"/>
                  </a:lnTo>
                  <a:lnTo>
                    <a:pt x="410" y="333"/>
                  </a:lnTo>
                  <a:lnTo>
                    <a:pt x="410" y="333"/>
                  </a:lnTo>
                  <a:lnTo>
                    <a:pt x="410" y="338"/>
                  </a:lnTo>
                  <a:lnTo>
                    <a:pt x="405" y="338"/>
                  </a:lnTo>
                  <a:lnTo>
                    <a:pt x="405" y="340"/>
                  </a:lnTo>
                  <a:lnTo>
                    <a:pt x="405" y="340"/>
                  </a:lnTo>
                  <a:lnTo>
                    <a:pt x="405" y="344"/>
                  </a:lnTo>
                  <a:lnTo>
                    <a:pt x="400" y="344"/>
                  </a:lnTo>
                  <a:lnTo>
                    <a:pt x="400" y="349"/>
                  </a:lnTo>
                  <a:lnTo>
                    <a:pt x="399" y="349"/>
                  </a:lnTo>
                  <a:lnTo>
                    <a:pt x="399" y="354"/>
                  </a:lnTo>
                  <a:lnTo>
                    <a:pt x="399" y="354"/>
                  </a:lnTo>
                  <a:lnTo>
                    <a:pt x="399" y="354"/>
                  </a:lnTo>
                  <a:lnTo>
                    <a:pt x="399" y="354"/>
                  </a:lnTo>
                  <a:lnTo>
                    <a:pt x="399" y="354"/>
                  </a:lnTo>
                  <a:lnTo>
                    <a:pt x="399" y="354"/>
                  </a:lnTo>
                  <a:lnTo>
                    <a:pt x="399" y="354"/>
                  </a:lnTo>
                  <a:lnTo>
                    <a:pt x="399" y="354"/>
                  </a:lnTo>
                  <a:lnTo>
                    <a:pt x="399" y="356"/>
                  </a:lnTo>
                  <a:lnTo>
                    <a:pt x="399" y="356"/>
                  </a:lnTo>
                  <a:lnTo>
                    <a:pt x="399" y="356"/>
                  </a:lnTo>
                  <a:lnTo>
                    <a:pt x="399" y="356"/>
                  </a:lnTo>
                  <a:lnTo>
                    <a:pt x="399" y="356"/>
                  </a:lnTo>
                  <a:lnTo>
                    <a:pt x="399" y="356"/>
                  </a:lnTo>
                  <a:lnTo>
                    <a:pt x="399" y="356"/>
                  </a:lnTo>
                  <a:lnTo>
                    <a:pt x="399" y="356"/>
                  </a:lnTo>
                  <a:lnTo>
                    <a:pt x="399" y="359"/>
                  </a:lnTo>
                  <a:lnTo>
                    <a:pt x="394" y="356"/>
                  </a:lnTo>
                  <a:lnTo>
                    <a:pt x="394" y="356"/>
                  </a:lnTo>
                  <a:lnTo>
                    <a:pt x="389" y="356"/>
                  </a:lnTo>
                  <a:lnTo>
                    <a:pt x="389" y="356"/>
                  </a:lnTo>
                  <a:lnTo>
                    <a:pt x="384" y="354"/>
                  </a:lnTo>
                  <a:lnTo>
                    <a:pt x="384" y="354"/>
                  </a:lnTo>
                  <a:lnTo>
                    <a:pt x="384" y="354"/>
                  </a:lnTo>
                  <a:lnTo>
                    <a:pt x="384" y="354"/>
                  </a:lnTo>
                  <a:lnTo>
                    <a:pt x="379" y="351"/>
                  </a:lnTo>
                  <a:lnTo>
                    <a:pt x="379" y="351"/>
                  </a:lnTo>
                  <a:lnTo>
                    <a:pt x="374" y="351"/>
                  </a:lnTo>
                  <a:lnTo>
                    <a:pt x="374" y="351"/>
                  </a:lnTo>
                  <a:lnTo>
                    <a:pt x="369" y="351"/>
                  </a:lnTo>
                  <a:lnTo>
                    <a:pt x="369" y="351"/>
                  </a:lnTo>
                  <a:lnTo>
                    <a:pt x="369" y="351"/>
                  </a:lnTo>
                  <a:lnTo>
                    <a:pt x="369" y="354"/>
                  </a:lnTo>
                  <a:lnTo>
                    <a:pt x="364" y="354"/>
                  </a:lnTo>
                  <a:lnTo>
                    <a:pt x="364" y="354"/>
                  </a:lnTo>
                  <a:lnTo>
                    <a:pt x="364" y="354"/>
                  </a:lnTo>
                  <a:lnTo>
                    <a:pt x="364" y="354"/>
                  </a:lnTo>
                  <a:lnTo>
                    <a:pt x="361" y="354"/>
                  </a:lnTo>
                  <a:lnTo>
                    <a:pt x="361" y="354"/>
                  </a:lnTo>
                  <a:lnTo>
                    <a:pt x="361" y="354"/>
                  </a:lnTo>
                  <a:lnTo>
                    <a:pt x="361" y="354"/>
                  </a:lnTo>
                  <a:lnTo>
                    <a:pt x="359" y="354"/>
                  </a:lnTo>
                  <a:lnTo>
                    <a:pt x="359" y="354"/>
                  </a:lnTo>
                  <a:lnTo>
                    <a:pt x="359" y="354"/>
                  </a:lnTo>
                  <a:lnTo>
                    <a:pt x="359" y="354"/>
                  </a:lnTo>
                  <a:lnTo>
                    <a:pt x="359" y="354"/>
                  </a:lnTo>
                  <a:lnTo>
                    <a:pt x="359" y="354"/>
                  </a:lnTo>
                  <a:lnTo>
                    <a:pt x="359" y="354"/>
                  </a:lnTo>
                  <a:lnTo>
                    <a:pt x="359" y="359"/>
                  </a:lnTo>
                  <a:lnTo>
                    <a:pt x="354" y="359"/>
                  </a:lnTo>
                  <a:lnTo>
                    <a:pt x="354" y="359"/>
                  </a:lnTo>
                  <a:lnTo>
                    <a:pt x="354" y="359"/>
                  </a:lnTo>
                  <a:lnTo>
                    <a:pt x="354" y="359"/>
                  </a:lnTo>
                  <a:lnTo>
                    <a:pt x="351" y="359"/>
                  </a:lnTo>
                  <a:lnTo>
                    <a:pt x="351" y="359"/>
                  </a:lnTo>
                  <a:lnTo>
                    <a:pt x="351" y="359"/>
                  </a:lnTo>
                  <a:lnTo>
                    <a:pt x="351" y="362"/>
                  </a:lnTo>
                  <a:lnTo>
                    <a:pt x="350" y="362"/>
                  </a:lnTo>
                  <a:lnTo>
                    <a:pt x="350" y="362"/>
                  </a:lnTo>
                  <a:lnTo>
                    <a:pt x="350" y="362"/>
                  </a:lnTo>
                  <a:lnTo>
                    <a:pt x="350" y="362"/>
                  </a:lnTo>
                  <a:lnTo>
                    <a:pt x="350" y="362"/>
                  </a:lnTo>
                  <a:lnTo>
                    <a:pt x="350" y="362"/>
                  </a:lnTo>
                  <a:lnTo>
                    <a:pt x="350" y="362"/>
                  </a:lnTo>
                  <a:lnTo>
                    <a:pt x="350" y="364"/>
                  </a:lnTo>
                  <a:lnTo>
                    <a:pt x="345" y="359"/>
                  </a:lnTo>
                  <a:lnTo>
                    <a:pt x="345" y="359"/>
                  </a:lnTo>
                  <a:lnTo>
                    <a:pt x="345" y="359"/>
                  </a:lnTo>
                  <a:lnTo>
                    <a:pt x="345" y="359"/>
                  </a:lnTo>
                  <a:lnTo>
                    <a:pt x="345" y="356"/>
                  </a:lnTo>
                  <a:lnTo>
                    <a:pt x="345" y="356"/>
                  </a:lnTo>
                  <a:lnTo>
                    <a:pt x="345" y="356"/>
                  </a:lnTo>
                  <a:lnTo>
                    <a:pt x="345" y="356"/>
                  </a:lnTo>
                  <a:lnTo>
                    <a:pt x="345" y="354"/>
                  </a:lnTo>
                  <a:lnTo>
                    <a:pt x="345" y="354"/>
                  </a:lnTo>
                  <a:lnTo>
                    <a:pt x="345" y="354"/>
                  </a:lnTo>
                  <a:lnTo>
                    <a:pt x="345" y="354"/>
                  </a:lnTo>
                  <a:lnTo>
                    <a:pt x="345" y="354"/>
                  </a:lnTo>
                  <a:lnTo>
                    <a:pt x="345" y="354"/>
                  </a:lnTo>
                  <a:lnTo>
                    <a:pt x="345" y="354"/>
                  </a:lnTo>
                  <a:lnTo>
                    <a:pt x="345" y="354"/>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5" name="Freeform 235"/>
            <p:cNvSpPr>
              <a:spLocks/>
            </p:cNvSpPr>
            <p:nvPr/>
          </p:nvSpPr>
          <p:spPr bwMode="auto">
            <a:xfrm>
              <a:off x="5253038" y="3735388"/>
              <a:ext cx="46037" cy="127000"/>
            </a:xfrm>
            <a:custGeom>
              <a:avLst/>
              <a:gdLst/>
              <a:ahLst/>
              <a:cxnLst>
                <a:cxn ang="0">
                  <a:pos x="14" y="0"/>
                </a:cxn>
                <a:cxn ang="0">
                  <a:pos x="11" y="0"/>
                </a:cxn>
                <a:cxn ang="0">
                  <a:pos x="11" y="0"/>
                </a:cxn>
                <a:cxn ang="0">
                  <a:pos x="8" y="0"/>
                </a:cxn>
                <a:cxn ang="0">
                  <a:pos x="8" y="5"/>
                </a:cxn>
                <a:cxn ang="0">
                  <a:pos x="3" y="5"/>
                </a:cxn>
                <a:cxn ang="0">
                  <a:pos x="3" y="10"/>
                </a:cxn>
                <a:cxn ang="0">
                  <a:pos x="1" y="15"/>
                </a:cxn>
                <a:cxn ang="0">
                  <a:pos x="1" y="20"/>
                </a:cxn>
                <a:cxn ang="0">
                  <a:pos x="0" y="24"/>
                </a:cxn>
                <a:cxn ang="0">
                  <a:pos x="0" y="29"/>
                </a:cxn>
                <a:cxn ang="0">
                  <a:pos x="0" y="34"/>
                </a:cxn>
                <a:cxn ang="0">
                  <a:pos x="3" y="44"/>
                </a:cxn>
                <a:cxn ang="0">
                  <a:pos x="5" y="51"/>
                </a:cxn>
                <a:cxn ang="0">
                  <a:pos x="9" y="61"/>
                </a:cxn>
                <a:cxn ang="0">
                  <a:pos x="14" y="70"/>
                </a:cxn>
                <a:cxn ang="0">
                  <a:pos x="24" y="80"/>
                </a:cxn>
                <a:cxn ang="0">
                  <a:pos x="21" y="77"/>
                </a:cxn>
                <a:cxn ang="0">
                  <a:pos x="21" y="75"/>
                </a:cxn>
                <a:cxn ang="0">
                  <a:pos x="21" y="70"/>
                </a:cxn>
                <a:cxn ang="0">
                  <a:pos x="21" y="69"/>
                </a:cxn>
                <a:cxn ang="0">
                  <a:pos x="18" y="64"/>
                </a:cxn>
                <a:cxn ang="0">
                  <a:pos x="18" y="59"/>
                </a:cxn>
                <a:cxn ang="0">
                  <a:pos x="18" y="54"/>
                </a:cxn>
                <a:cxn ang="0">
                  <a:pos x="18" y="49"/>
                </a:cxn>
                <a:cxn ang="0">
                  <a:pos x="18" y="39"/>
                </a:cxn>
                <a:cxn ang="0">
                  <a:pos x="18" y="34"/>
                </a:cxn>
                <a:cxn ang="0">
                  <a:pos x="18" y="29"/>
                </a:cxn>
                <a:cxn ang="0">
                  <a:pos x="19" y="24"/>
                </a:cxn>
                <a:cxn ang="0">
                  <a:pos x="19" y="20"/>
                </a:cxn>
                <a:cxn ang="0">
                  <a:pos x="23" y="15"/>
                </a:cxn>
                <a:cxn ang="0">
                  <a:pos x="24" y="11"/>
                </a:cxn>
                <a:cxn ang="0">
                  <a:pos x="29" y="11"/>
                </a:cxn>
                <a:cxn ang="0">
                  <a:pos x="28" y="8"/>
                </a:cxn>
                <a:cxn ang="0">
                  <a:pos x="28" y="8"/>
                </a:cxn>
                <a:cxn ang="0">
                  <a:pos x="28" y="8"/>
                </a:cxn>
                <a:cxn ang="0">
                  <a:pos x="28" y="8"/>
                </a:cxn>
                <a:cxn ang="0">
                  <a:pos x="26" y="5"/>
                </a:cxn>
                <a:cxn ang="0">
                  <a:pos x="26" y="5"/>
                </a:cxn>
                <a:cxn ang="0">
                  <a:pos x="26" y="5"/>
                </a:cxn>
                <a:cxn ang="0">
                  <a:pos x="26" y="5"/>
                </a:cxn>
                <a:cxn ang="0">
                  <a:pos x="21" y="0"/>
                </a:cxn>
                <a:cxn ang="0">
                  <a:pos x="21" y="0"/>
                </a:cxn>
                <a:cxn ang="0">
                  <a:pos x="21" y="0"/>
                </a:cxn>
                <a:cxn ang="0">
                  <a:pos x="21" y="0"/>
                </a:cxn>
                <a:cxn ang="0">
                  <a:pos x="16" y="0"/>
                </a:cxn>
                <a:cxn ang="0">
                  <a:pos x="16" y="0"/>
                </a:cxn>
                <a:cxn ang="0">
                  <a:pos x="14" y="0"/>
                </a:cxn>
                <a:cxn ang="0">
                  <a:pos x="14" y="0"/>
                </a:cxn>
                <a:cxn ang="0">
                  <a:pos x="14" y="0"/>
                </a:cxn>
              </a:cxnLst>
              <a:rect l="0" t="0" r="r" b="b"/>
              <a:pathLst>
                <a:path w="29" h="80">
                  <a:moveTo>
                    <a:pt x="14" y="0"/>
                  </a:moveTo>
                  <a:lnTo>
                    <a:pt x="11" y="0"/>
                  </a:lnTo>
                  <a:lnTo>
                    <a:pt x="11" y="0"/>
                  </a:lnTo>
                  <a:lnTo>
                    <a:pt x="8" y="0"/>
                  </a:lnTo>
                  <a:lnTo>
                    <a:pt x="8" y="5"/>
                  </a:lnTo>
                  <a:lnTo>
                    <a:pt x="3" y="5"/>
                  </a:lnTo>
                  <a:lnTo>
                    <a:pt x="3" y="10"/>
                  </a:lnTo>
                  <a:lnTo>
                    <a:pt x="1" y="15"/>
                  </a:lnTo>
                  <a:lnTo>
                    <a:pt x="1" y="20"/>
                  </a:lnTo>
                  <a:lnTo>
                    <a:pt x="0" y="24"/>
                  </a:lnTo>
                  <a:lnTo>
                    <a:pt x="0" y="29"/>
                  </a:lnTo>
                  <a:lnTo>
                    <a:pt x="0" y="34"/>
                  </a:lnTo>
                  <a:lnTo>
                    <a:pt x="3" y="44"/>
                  </a:lnTo>
                  <a:lnTo>
                    <a:pt x="5" y="51"/>
                  </a:lnTo>
                  <a:lnTo>
                    <a:pt x="9" y="61"/>
                  </a:lnTo>
                  <a:lnTo>
                    <a:pt x="14" y="70"/>
                  </a:lnTo>
                  <a:lnTo>
                    <a:pt x="24" y="80"/>
                  </a:lnTo>
                  <a:lnTo>
                    <a:pt x="21" y="77"/>
                  </a:lnTo>
                  <a:lnTo>
                    <a:pt x="21" y="75"/>
                  </a:lnTo>
                  <a:lnTo>
                    <a:pt x="21" y="70"/>
                  </a:lnTo>
                  <a:lnTo>
                    <a:pt x="21" y="69"/>
                  </a:lnTo>
                  <a:lnTo>
                    <a:pt x="18" y="64"/>
                  </a:lnTo>
                  <a:lnTo>
                    <a:pt x="18" y="59"/>
                  </a:lnTo>
                  <a:lnTo>
                    <a:pt x="18" y="54"/>
                  </a:lnTo>
                  <a:lnTo>
                    <a:pt x="18" y="49"/>
                  </a:lnTo>
                  <a:lnTo>
                    <a:pt x="18" y="39"/>
                  </a:lnTo>
                  <a:lnTo>
                    <a:pt x="18" y="34"/>
                  </a:lnTo>
                  <a:lnTo>
                    <a:pt x="18" y="29"/>
                  </a:lnTo>
                  <a:lnTo>
                    <a:pt x="19" y="24"/>
                  </a:lnTo>
                  <a:lnTo>
                    <a:pt x="19" y="20"/>
                  </a:lnTo>
                  <a:lnTo>
                    <a:pt x="23" y="15"/>
                  </a:lnTo>
                  <a:lnTo>
                    <a:pt x="24" y="11"/>
                  </a:lnTo>
                  <a:lnTo>
                    <a:pt x="29" y="11"/>
                  </a:lnTo>
                  <a:lnTo>
                    <a:pt x="28" y="8"/>
                  </a:lnTo>
                  <a:lnTo>
                    <a:pt x="28" y="8"/>
                  </a:lnTo>
                  <a:lnTo>
                    <a:pt x="28" y="8"/>
                  </a:lnTo>
                  <a:lnTo>
                    <a:pt x="28" y="8"/>
                  </a:lnTo>
                  <a:lnTo>
                    <a:pt x="26" y="5"/>
                  </a:lnTo>
                  <a:lnTo>
                    <a:pt x="26" y="5"/>
                  </a:lnTo>
                  <a:lnTo>
                    <a:pt x="26" y="5"/>
                  </a:lnTo>
                  <a:lnTo>
                    <a:pt x="26" y="5"/>
                  </a:lnTo>
                  <a:lnTo>
                    <a:pt x="21" y="0"/>
                  </a:lnTo>
                  <a:lnTo>
                    <a:pt x="21" y="0"/>
                  </a:lnTo>
                  <a:lnTo>
                    <a:pt x="21" y="0"/>
                  </a:lnTo>
                  <a:lnTo>
                    <a:pt x="21" y="0"/>
                  </a:lnTo>
                  <a:lnTo>
                    <a:pt x="16" y="0"/>
                  </a:lnTo>
                  <a:lnTo>
                    <a:pt x="16" y="0"/>
                  </a:lnTo>
                  <a:lnTo>
                    <a:pt x="14" y="0"/>
                  </a:lnTo>
                  <a:lnTo>
                    <a:pt x="14" y="0"/>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6" name="Freeform 236"/>
            <p:cNvSpPr>
              <a:spLocks/>
            </p:cNvSpPr>
            <p:nvPr/>
          </p:nvSpPr>
          <p:spPr bwMode="auto">
            <a:xfrm>
              <a:off x="5437188" y="3743325"/>
              <a:ext cx="44450" cy="127000"/>
            </a:xfrm>
            <a:custGeom>
              <a:avLst/>
              <a:gdLst/>
              <a:ahLst/>
              <a:cxnLst>
                <a:cxn ang="0">
                  <a:pos x="16" y="0"/>
                </a:cxn>
                <a:cxn ang="0">
                  <a:pos x="13" y="0"/>
                </a:cxn>
                <a:cxn ang="0">
                  <a:pos x="13" y="0"/>
                </a:cxn>
                <a:cxn ang="0">
                  <a:pos x="10" y="0"/>
                </a:cxn>
                <a:cxn ang="0">
                  <a:pos x="10" y="5"/>
                </a:cxn>
                <a:cxn ang="0">
                  <a:pos x="5" y="5"/>
                </a:cxn>
                <a:cxn ang="0">
                  <a:pos x="5" y="10"/>
                </a:cxn>
                <a:cxn ang="0">
                  <a:pos x="2" y="15"/>
                </a:cxn>
                <a:cxn ang="0">
                  <a:pos x="2" y="19"/>
                </a:cxn>
                <a:cxn ang="0">
                  <a:pos x="0" y="24"/>
                </a:cxn>
                <a:cxn ang="0">
                  <a:pos x="0" y="29"/>
                </a:cxn>
                <a:cxn ang="0">
                  <a:pos x="0" y="34"/>
                </a:cxn>
                <a:cxn ang="0">
                  <a:pos x="3" y="44"/>
                </a:cxn>
                <a:cxn ang="0">
                  <a:pos x="5" y="51"/>
                </a:cxn>
                <a:cxn ang="0">
                  <a:pos x="10" y="60"/>
                </a:cxn>
                <a:cxn ang="0">
                  <a:pos x="18" y="70"/>
                </a:cxn>
                <a:cxn ang="0">
                  <a:pos x="28" y="80"/>
                </a:cxn>
                <a:cxn ang="0">
                  <a:pos x="25" y="77"/>
                </a:cxn>
                <a:cxn ang="0">
                  <a:pos x="25" y="75"/>
                </a:cxn>
                <a:cxn ang="0">
                  <a:pos x="25" y="70"/>
                </a:cxn>
                <a:cxn ang="0">
                  <a:pos x="25" y="69"/>
                </a:cxn>
                <a:cxn ang="0">
                  <a:pos x="21" y="64"/>
                </a:cxn>
                <a:cxn ang="0">
                  <a:pos x="21" y="59"/>
                </a:cxn>
                <a:cxn ang="0">
                  <a:pos x="21" y="54"/>
                </a:cxn>
                <a:cxn ang="0">
                  <a:pos x="21" y="49"/>
                </a:cxn>
                <a:cxn ang="0">
                  <a:pos x="20" y="39"/>
                </a:cxn>
                <a:cxn ang="0">
                  <a:pos x="20" y="34"/>
                </a:cxn>
                <a:cxn ang="0">
                  <a:pos x="20" y="29"/>
                </a:cxn>
                <a:cxn ang="0">
                  <a:pos x="20" y="24"/>
                </a:cxn>
                <a:cxn ang="0">
                  <a:pos x="20" y="19"/>
                </a:cxn>
                <a:cxn ang="0">
                  <a:pos x="21" y="15"/>
                </a:cxn>
                <a:cxn ang="0">
                  <a:pos x="23" y="11"/>
                </a:cxn>
                <a:cxn ang="0">
                  <a:pos x="28" y="11"/>
                </a:cxn>
                <a:cxn ang="0">
                  <a:pos x="26" y="8"/>
                </a:cxn>
                <a:cxn ang="0">
                  <a:pos x="26" y="8"/>
                </a:cxn>
                <a:cxn ang="0">
                  <a:pos x="26" y="8"/>
                </a:cxn>
                <a:cxn ang="0">
                  <a:pos x="26" y="8"/>
                </a:cxn>
                <a:cxn ang="0">
                  <a:pos x="26" y="5"/>
                </a:cxn>
                <a:cxn ang="0">
                  <a:pos x="26" y="5"/>
                </a:cxn>
                <a:cxn ang="0">
                  <a:pos x="26" y="5"/>
                </a:cxn>
                <a:cxn ang="0">
                  <a:pos x="26" y="5"/>
                </a:cxn>
                <a:cxn ang="0">
                  <a:pos x="21" y="0"/>
                </a:cxn>
                <a:cxn ang="0">
                  <a:pos x="21" y="0"/>
                </a:cxn>
                <a:cxn ang="0">
                  <a:pos x="21" y="0"/>
                </a:cxn>
                <a:cxn ang="0">
                  <a:pos x="21" y="0"/>
                </a:cxn>
                <a:cxn ang="0">
                  <a:pos x="16" y="0"/>
                </a:cxn>
                <a:cxn ang="0">
                  <a:pos x="16" y="0"/>
                </a:cxn>
                <a:cxn ang="0">
                  <a:pos x="16" y="0"/>
                </a:cxn>
                <a:cxn ang="0">
                  <a:pos x="16" y="0"/>
                </a:cxn>
                <a:cxn ang="0">
                  <a:pos x="16" y="0"/>
                </a:cxn>
              </a:cxnLst>
              <a:rect l="0" t="0" r="r" b="b"/>
              <a:pathLst>
                <a:path w="28" h="80">
                  <a:moveTo>
                    <a:pt x="16" y="0"/>
                  </a:moveTo>
                  <a:lnTo>
                    <a:pt x="13" y="0"/>
                  </a:lnTo>
                  <a:lnTo>
                    <a:pt x="13" y="0"/>
                  </a:lnTo>
                  <a:lnTo>
                    <a:pt x="10" y="0"/>
                  </a:lnTo>
                  <a:lnTo>
                    <a:pt x="10" y="5"/>
                  </a:lnTo>
                  <a:lnTo>
                    <a:pt x="5" y="5"/>
                  </a:lnTo>
                  <a:lnTo>
                    <a:pt x="5" y="10"/>
                  </a:lnTo>
                  <a:lnTo>
                    <a:pt x="2" y="15"/>
                  </a:lnTo>
                  <a:lnTo>
                    <a:pt x="2" y="19"/>
                  </a:lnTo>
                  <a:lnTo>
                    <a:pt x="0" y="24"/>
                  </a:lnTo>
                  <a:lnTo>
                    <a:pt x="0" y="29"/>
                  </a:lnTo>
                  <a:lnTo>
                    <a:pt x="0" y="34"/>
                  </a:lnTo>
                  <a:lnTo>
                    <a:pt x="3" y="44"/>
                  </a:lnTo>
                  <a:lnTo>
                    <a:pt x="5" y="51"/>
                  </a:lnTo>
                  <a:lnTo>
                    <a:pt x="10" y="60"/>
                  </a:lnTo>
                  <a:lnTo>
                    <a:pt x="18" y="70"/>
                  </a:lnTo>
                  <a:lnTo>
                    <a:pt x="28" y="80"/>
                  </a:lnTo>
                  <a:lnTo>
                    <a:pt x="25" y="77"/>
                  </a:lnTo>
                  <a:lnTo>
                    <a:pt x="25" y="75"/>
                  </a:lnTo>
                  <a:lnTo>
                    <a:pt x="25" y="70"/>
                  </a:lnTo>
                  <a:lnTo>
                    <a:pt x="25" y="69"/>
                  </a:lnTo>
                  <a:lnTo>
                    <a:pt x="21" y="64"/>
                  </a:lnTo>
                  <a:lnTo>
                    <a:pt x="21" y="59"/>
                  </a:lnTo>
                  <a:lnTo>
                    <a:pt x="21" y="54"/>
                  </a:lnTo>
                  <a:lnTo>
                    <a:pt x="21" y="49"/>
                  </a:lnTo>
                  <a:lnTo>
                    <a:pt x="20" y="39"/>
                  </a:lnTo>
                  <a:lnTo>
                    <a:pt x="20" y="34"/>
                  </a:lnTo>
                  <a:lnTo>
                    <a:pt x="20" y="29"/>
                  </a:lnTo>
                  <a:lnTo>
                    <a:pt x="20" y="24"/>
                  </a:lnTo>
                  <a:lnTo>
                    <a:pt x="20" y="19"/>
                  </a:lnTo>
                  <a:lnTo>
                    <a:pt x="21" y="15"/>
                  </a:lnTo>
                  <a:lnTo>
                    <a:pt x="23" y="11"/>
                  </a:lnTo>
                  <a:lnTo>
                    <a:pt x="28" y="11"/>
                  </a:lnTo>
                  <a:lnTo>
                    <a:pt x="26" y="8"/>
                  </a:lnTo>
                  <a:lnTo>
                    <a:pt x="26" y="8"/>
                  </a:lnTo>
                  <a:lnTo>
                    <a:pt x="26" y="8"/>
                  </a:lnTo>
                  <a:lnTo>
                    <a:pt x="26" y="8"/>
                  </a:lnTo>
                  <a:lnTo>
                    <a:pt x="26" y="5"/>
                  </a:lnTo>
                  <a:lnTo>
                    <a:pt x="26" y="5"/>
                  </a:lnTo>
                  <a:lnTo>
                    <a:pt x="26" y="5"/>
                  </a:lnTo>
                  <a:lnTo>
                    <a:pt x="26" y="5"/>
                  </a:lnTo>
                  <a:lnTo>
                    <a:pt x="21" y="0"/>
                  </a:lnTo>
                  <a:lnTo>
                    <a:pt x="21" y="0"/>
                  </a:lnTo>
                  <a:lnTo>
                    <a:pt x="21" y="0"/>
                  </a:lnTo>
                  <a:lnTo>
                    <a:pt x="21" y="0"/>
                  </a:lnTo>
                  <a:lnTo>
                    <a:pt x="16" y="0"/>
                  </a:lnTo>
                  <a:lnTo>
                    <a:pt x="16" y="0"/>
                  </a:lnTo>
                  <a:lnTo>
                    <a:pt x="16" y="0"/>
                  </a:lnTo>
                  <a:lnTo>
                    <a:pt x="16" y="0"/>
                  </a:lnTo>
                  <a:lnTo>
                    <a:pt x="1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7" name="Freeform 237"/>
            <p:cNvSpPr>
              <a:spLocks/>
            </p:cNvSpPr>
            <p:nvPr/>
          </p:nvSpPr>
          <p:spPr bwMode="auto">
            <a:xfrm>
              <a:off x="5694363" y="3975100"/>
              <a:ext cx="47625" cy="22225"/>
            </a:xfrm>
            <a:custGeom>
              <a:avLst/>
              <a:gdLst/>
              <a:ahLst/>
              <a:cxnLst>
                <a:cxn ang="0">
                  <a:pos x="5" y="0"/>
                </a:cxn>
                <a:cxn ang="0">
                  <a:pos x="5" y="0"/>
                </a:cxn>
                <a:cxn ang="0">
                  <a:pos x="10" y="0"/>
                </a:cxn>
                <a:cxn ang="0">
                  <a:pos x="13" y="0"/>
                </a:cxn>
                <a:cxn ang="0">
                  <a:pos x="18" y="1"/>
                </a:cxn>
                <a:cxn ang="0">
                  <a:pos x="18" y="1"/>
                </a:cxn>
                <a:cxn ang="0">
                  <a:pos x="23" y="6"/>
                </a:cxn>
                <a:cxn ang="0">
                  <a:pos x="25" y="10"/>
                </a:cxn>
                <a:cxn ang="0">
                  <a:pos x="25" y="11"/>
                </a:cxn>
                <a:cxn ang="0">
                  <a:pos x="25" y="11"/>
                </a:cxn>
                <a:cxn ang="0">
                  <a:pos x="20" y="10"/>
                </a:cxn>
                <a:cxn ang="0">
                  <a:pos x="20" y="10"/>
                </a:cxn>
                <a:cxn ang="0">
                  <a:pos x="15" y="5"/>
                </a:cxn>
                <a:cxn ang="0">
                  <a:pos x="15" y="5"/>
                </a:cxn>
                <a:cxn ang="0">
                  <a:pos x="10" y="5"/>
                </a:cxn>
                <a:cxn ang="0">
                  <a:pos x="10" y="5"/>
                </a:cxn>
                <a:cxn ang="0">
                  <a:pos x="9" y="3"/>
                </a:cxn>
                <a:cxn ang="0">
                  <a:pos x="9" y="3"/>
                </a:cxn>
                <a:cxn ang="0">
                  <a:pos x="9" y="3"/>
                </a:cxn>
                <a:cxn ang="0">
                  <a:pos x="9" y="3"/>
                </a:cxn>
                <a:cxn ang="0">
                  <a:pos x="5" y="0"/>
                </a:cxn>
                <a:cxn ang="0">
                  <a:pos x="5" y="0"/>
                </a:cxn>
                <a:cxn ang="0">
                  <a:pos x="5" y="0"/>
                </a:cxn>
                <a:cxn ang="0">
                  <a:pos x="5" y="0"/>
                </a:cxn>
                <a:cxn ang="0">
                  <a:pos x="4" y="0"/>
                </a:cxn>
                <a:cxn ang="0">
                  <a:pos x="4" y="0"/>
                </a:cxn>
                <a:cxn ang="0">
                  <a:pos x="4" y="0"/>
                </a:cxn>
                <a:cxn ang="0">
                  <a:pos x="4"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5" y="0"/>
                </a:cxn>
              </a:cxnLst>
              <a:rect l="0" t="0" r="r" b="b"/>
              <a:pathLst>
                <a:path w="30" h="14">
                  <a:moveTo>
                    <a:pt x="5" y="0"/>
                  </a:moveTo>
                  <a:lnTo>
                    <a:pt x="5" y="0"/>
                  </a:lnTo>
                  <a:lnTo>
                    <a:pt x="5" y="0"/>
                  </a:lnTo>
                  <a:lnTo>
                    <a:pt x="5" y="0"/>
                  </a:lnTo>
                  <a:lnTo>
                    <a:pt x="10" y="0"/>
                  </a:lnTo>
                  <a:lnTo>
                    <a:pt x="10" y="0"/>
                  </a:lnTo>
                  <a:lnTo>
                    <a:pt x="13" y="0"/>
                  </a:lnTo>
                  <a:lnTo>
                    <a:pt x="13" y="0"/>
                  </a:lnTo>
                  <a:lnTo>
                    <a:pt x="18" y="1"/>
                  </a:lnTo>
                  <a:lnTo>
                    <a:pt x="18" y="1"/>
                  </a:lnTo>
                  <a:lnTo>
                    <a:pt x="18" y="1"/>
                  </a:lnTo>
                  <a:lnTo>
                    <a:pt x="18" y="1"/>
                  </a:lnTo>
                  <a:lnTo>
                    <a:pt x="23" y="6"/>
                  </a:lnTo>
                  <a:lnTo>
                    <a:pt x="23" y="6"/>
                  </a:lnTo>
                  <a:lnTo>
                    <a:pt x="25" y="10"/>
                  </a:lnTo>
                  <a:lnTo>
                    <a:pt x="25" y="10"/>
                  </a:lnTo>
                  <a:lnTo>
                    <a:pt x="30" y="14"/>
                  </a:lnTo>
                  <a:lnTo>
                    <a:pt x="25" y="11"/>
                  </a:lnTo>
                  <a:lnTo>
                    <a:pt x="25" y="11"/>
                  </a:lnTo>
                  <a:lnTo>
                    <a:pt x="25" y="11"/>
                  </a:lnTo>
                  <a:lnTo>
                    <a:pt x="25" y="11"/>
                  </a:lnTo>
                  <a:lnTo>
                    <a:pt x="20" y="10"/>
                  </a:lnTo>
                  <a:lnTo>
                    <a:pt x="20" y="10"/>
                  </a:lnTo>
                  <a:lnTo>
                    <a:pt x="20" y="10"/>
                  </a:lnTo>
                  <a:lnTo>
                    <a:pt x="20" y="10"/>
                  </a:lnTo>
                  <a:lnTo>
                    <a:pt x="15" y="5"/>
                  </a:lnTo>
                  <a:lnTo>
                    <a:pt x="15" y="5"/>
                  </a:lnTo>
                  <a:lnTo>
                    <a:pt x="15" y="5"/>
                  </a:lnTo>
                  <a:lnTo>
                    <a:pt x="15" y="5"/>
                  </a:lnTo>
                  <a:lnTo>
                    <a:pt x="10" y="5"/>
                  </a:lnTo>
                  <a:lnTo>
                    <a:pt x="10" y="5"/>
                  </a:lnTo>
                  <a:lnTo>
                    <a:pt x="10" y="5"/>
                  </a:lnTo>
                  <a:lnTo>
                    <a:pt x="10" y="5"/>
                  </a:lnTo>
                  <a:lnTo>
                    <a:pt x="9" y="3"/>
                  </a:lnTo>
                  <a:lnTo>
                    <a:pt x="9" y="3"/>
                  </a:lnTo>
                  <a:lnTo>
                    <a:pt x="9" y="3"/>
                  </a:lnTo>
                  <a:lnTo>
                    <a:pt x="9" y="3"/>
                  </a:lnTo>
                  <a:lnTo>
                    <a:pt x="9" y="3"/>
                  </a:lnTo>
                  <a:lnTo>
                    <a:pt x="9" y="3"/>
                  </a:lnTo>
                  <a:lnTo>
                    <a:pt x="9" y="3"/>
                  </a:lnTo>
                  <a:lnTo>
                    <a:pt x="9" y="3"/>
                  </a:lnTo>
                  <a:lnTo>
                    <a:pt x="5" y="0"/>
                  </a:lnTo>
                  <a:lnTo>
                    <a:pt x="5" y="0"/>
                  </a:lnTo>
                  <a:lnTo>
                    <a:pt x="5" y="0"/>
                  </a:lnTo>
                  <a:lnTo>
                    <a:pt x="5" y="0"/>
                  </a:lnTo>
                  <a:lnTo>
                    <a:pt x="5" y="0"/>
                  </a:lnTo>
                  <a:lnTo>
                    <a:pt x="5" y="0"/>
                  </a:lnTo>
                  <a:lnTo>
                    <a:pt x="5" y="0"/>
                  </a:lnTo>
                  <a:lnTo>
                    <a:pt x="5" y="0"/>
                  </a:lnTo>
                  <a:lnTo>
                    <a:pt x="4" y="0"/>
                  </a:lnTo>
                  <a:lnTo>
                    <a:pt x="4" y="0"/>
                  </a:lnTo>
                  <a:lnTo>
                    <a:pt x="4" y="0"/>
                  </a:lnTo>
                  <a:lnTo>
                    <a:pt x="4" y="0"/>
                  </a:lnTo>
                  <a:lnTo>
                    <a:pt x="4" y="0"/>
                  </a:lnTo>
                  <a:lnTo>
                    <a:pt x="4" y="0"/>
                  </a:lnTo>
                  <a:lnTo>
                    <a:pt x="4" y="0"/>
                  </a:lnTo>
                  <a:lnTo>
                    <a:pt x="4"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8" name="Freeform 238"/>
            <p:cNvSpPr>
              <a:spLocks/>
            </p:cNvSpPr>
            <p:nvPr/>
          </p:nvSpPr>
          <p:spPr bwMode="auto">
            <a:xfrm>
              <a:off x="5538788" y="3919538"/>
              <a:ext cx="241300" cy="55562"/>
            </a:xfrm>
            <a:custGeom>
              <a:avLst/>
              <a:gdLst/>
              <a:ahLst/>
              <a:cxnLst>
                <a:cxn ang="0">
                  <a:pos x="3" y="8"/>
                </a:cxn>
                <a:cxn ang="0">
                  <a:pos x="3" y="5"/>
                </a:cxn>
                <a:cxn ang="0">
                  <a:pos x="7" y="5"/>
                </a:cxn>
                <a:cxn ang="0">
                  <a:pos x="11" y="4"/>
                </a:cxn>
                <a:cxn ang="0">
                  <a:pos x="21" y="4"/>
                </a:cxn>
                <a:cxn ang="0">
                  <a:pos x="31" y="0"/>
                </a:cxn>
                <a:cxn ang="0">
                  <a:pos x="43" y="0"/>
                </a:cxn>
                <a:cxn ang="0">
                  <a:pos x="54" y="0"/>
                </a:cxn>
                <a:cxn ang="0">
                  <a:pos x="69" y="0"/>
                </a:cxn>
                <a:cxn ang="0">
                  <a:pos x="79" y="0"/>
                </a:cxn>
                <a:cxn ang="0">
                  <a:pos x="93" y="0"/>
                </a:cxn>
                <a:cxn ang="0">
                  <a:pos x="105" y="2"/>
                </a:cxn>
                <a:cxn ang="0">
                  <a:pos x="120" y="7"/>
                </a:cxn>
                <a:cxn ang="0">
                  <a:pos x="128" y="10"/>
                </a:cxn>
                <a:cxn ang="0">
                  <a:pos x="138" y="15"/>
                </a:cxn>
                <a:cxn ang="0">
                  <a:pos x="144" y="23"/>
                </a:cxn>
                <a:cxn ang="0">
                  <a:pos x="152" y="35"/>
                </a:cxn>
                <a:cxn ang="0">
                  <a:pos x="149" y="31"/>
                </a:cxn>
                <a:cxn ang="0">
                  <a:pos x="149" y="31"/>
                </a:cxn>
                <a:cxn ang="0">
                  <a:pos x="144" y="27"/>
                </a:cxn>
                <a:cxn ang="0">
                  <a:pos x="144" y="27"/>
                </a:cxn>
                <a:cxn ang="0">
                  <a:pos x="139" y="22"/>
                </a:cxn>
                <a:cxn ang="0">
                  <a:pos x="134" y="17"/>
                </a:cxn>
                <a:cxn ang="0">
                  <a:pos x="128" y="12"/>
                </a:cxn>
                <a:cxn ang="0">
                  <a:pos x="123" y="12"/>
                </a:cxn>
                <a:cxn ang="0">
                  <a:pos x="111" y="7"/>
                </a:cxn>
                <a:cxn ang="0">
                  <a:pos x="102" y="4"/>
                </a:cxn>
                <a:cxn ang="0">
                  <a:pos x="89" y="0"/>
                </a:cxn>
                <a:cxn ang="0">
                  <a:pos x="77" y="0"/>
                </a:cxn>
                <a:cxn ang="0">
                  <a:pos x="61" y="0"/>
                </a:cxn>
                <a:cxn ang="0">
                  <a:pos x="46" y="0"/>
                </a:cxn>
                <a:cxn ang="0">
                  <a:pos x="26" y="4"/>
                </a:cxn>
                <a:cxn ang="0">
                  <a:pos x="8" y="8"/>
                </a:cxn>
                <a:cxn ang="0">
                  <a:pos x="5" y="8"/>
                </a:cxn>
                <a:cxn ang="0">
                  <a:pos x="5" y="8"/>
                </a:cxn>
                <a:cxn ang="0">
                  <a:pos x="5" y="8"/>
                </a:cxn>
                <a:cxn ang="0">
                  <a:pos x="5" y="8"/>
                </a:cxn>
                <a:cxn ang="0">
                  <a:pos x="3" y="8"/>
                </a:cxn>
                <a:cxn ang="0">
                  <a:pos x="3" y="8"/>
                </a:cxn>
                <a:cxn ang="0">
                  <a:pos x="3" y="8"/>
                </a:cxn>
                <a:cxn ang="0">
                  <a:pos x="3" y="8"/>
                </a:cxn>
                <a:cxn ang="0">
                  <a:pos x="0" y="8"/>
                </a:cxn>
                <a:cxn ang="0">
                  <a:pos x="0" y="8"/>
                </a:cxn>
                <a:cxn ang="0">
                  <a:pos x="0" y="8"/>
                </a:cxn>
                <a:cxn ang="0">
                  <a:pos x="0" y="8"/>
                </a:cxn>
                <a:cxn ang="0">
                  <a:pos x="0" y="8"/>
                </a:cxn>
                <a:cxn ang="0">
                  <a:pos x="0" y="8"/>
                </a:cxn>
                <a:cxn ang="0">
                  <a:pos x="0" y="8"/>
                </a:cxn>
                <a:cxn ang="0">
                  <a:pos x="3" y="8"/>
                </a:cxn>
                <a:cxn ang="0">
                  <a:pos x="3" y="8"/>
                </a:cxn>
              </a:cxnLst>
              <a:rect l="0" t="0" r="r" b="b"/>
              <a:pathLst>
                <a:path w="152" h="35">
                  <a:moveTo>
                    <a:pt x="3" y="8"/>
                  </a:moveTo>
                  <a:lnTo>
                    <a:pt x="3" y="5"/>
                  </a:lnTo>
                  <a:lnTo>
                    <a:pt x="7" y="5"/>
                  </a:lnTo>
                  <a:lnTo>
                    <a:pt x="11" y="4"/>
                  </a:lnTo>
                  <a:lnTo>
                    <a:pt x="21" y="4"/>
                  </a:lnTo>
                  <a:lnTo>
                    <a:pt x="31" y="0"/>
                  </a:lnTo>
                  <a:lnTo>
                    <a:pt x="43" y="0"/>
                  </a:lnTo>
                  <a:lnTo>
                    <a:pt x="54" y="0"/>
                  </a:lnTo>
                  <a:lnTo>
                    <a:pt x="69" y="0"/>
                  </a:lnTo>
                  <a:lnTo>
                    <a:pt x="79" y="0"/>
                  </a:lnTo>
                  <a:lnTo>
                    <a:pt x="93" y="0"/>
                  </a:lnTo>
                  <a:lnTo>
                    <a:pt x="105" y="2"/>
                  </a:lnTo>
                  <a:lnTo>
                    <a:pt x="120" y="7"/>
                  </a:lnTo>
                  <a:lnTo>
                    <a:pt x="128" y="10"/>
                  </a:lnTo>
                  <a:lnTo>
                    <a:pt x="138" y="15"/>
                  </a:lnTo>
                  <a:lnTo>
                    <a:pt x="144" y="23"/>
                  </a:lnTo>
                  <a:lnTo>
                    <a:pt x="152" y="35"/>
                  </a:lnTo>
                  <a:lnTo>
                    <a:pt x="149" y="31"/>
                  </a:lnTo>
                  <a:lnTo>
                    <a:pt x="149" y="31"/>
                  </a:lnTo>
                  <a:lnTo>
                    <a:pt x="144" y="27"/>
                  </a:lnTo>
                  <a:lnTo>
                    <a:pt x="144" y="27"/>
                  </a:lnTo>
                  <a:lnTo>
                    <a:pt x="139" y="22"/>
                  </a:lnTo>
                  <a:lnTo>
                    <a:pt x="134" y="17"/>
                  </a:lnTo>
                  <a:lnTo>
                    <a:pt x="128" y="12"/>
                  </a:lnTo>
                  <a:lnTo>
                    <a:pt x="123" y="12"/>
                  </a:lnTo>
                  <a:lnTo>
                    <a:pt x="111" y="7"/>
                  </a:lnTo>
                  <a:lnTo>
                    <a:pt x="102" y="4"/>
                  </a:lnTo>
                  <a:lnTo>
                    <a:pt x="89" y="0"/>
                  </a:lnTo>
                  <a:lnTo>
                    <a:pt x="77" y="0"/>
                  </a:lnTo>
                  <a:lnTo>
                    <a:pt x="61" y="0"/>
                  </a:lnTo>
                  <a:lnTo>
                    <a:pt x="46" y="0"/>
                  </a:lnTo>
                  <a:lnTo>
                    <a:pt x="26" y="4"/>
                  </a:lnTo>
                  <a:lnTo>
                    <a:pt x="8" y="8"/>
                  </a:lnTo>
                  <a:lnTo>
                    <a:pt x="5" y="8"/>
                  </a:lnTo>
                  <a:lnTo>
                    <a:pt x="5" y="8"/>
                  </a:lnTo>
                  <a:lnTo>
                    <a:pt x="5" y="8"/>
                  </a:lnTo>
                  <a:lnTo>
                    <a:pt x="5" y="8"/>
                  </a:lnTo>
                  <a:lnTo>
                    <a:pt x="3" y="8"/>
                  </a:lnTo>
                  <a:lnTo>
                    <a:pt x="3" y="8"/>
                  </a:lnTo>
                  <a:lnTo>
                    <a:pt x="3" y="8"/>
                  </a:lnTo>
                  <a:lnTo>
                    <a:pt x="3" y="8"/>
                  </a:lnTo>
                  <a:lnTo>
                    <a:pt x="0" y="8"/>
                  </a:lnTo>
                  <a:lnTo>
                    <a:pt x="0" y="8"/>
                  </a:lnTo>
                  <a:lnTo>
                    <a:pt x="0" y="8"/>
                  </a:lnTo>
                  <a:lnTo>
                    <a:pt x="0" y="8"/>
                  </a:lnTo>
                  <a:lnTo>
                    <a:pt x="0" y="8"/>
                  </a:lnTo>
                  <a:lnTo>
                    <a:pt x="0" y="8"/>
                  </a:lnTo>
                  <a:lnTo>
                    <a:pt x="0" y="8"/>
                  </a:lnTo>
                  <a:lnTo>
                    <a:pt x="3" y="8"/>
                  </a:lnTo>
                  <a:lnTo>
                    <a:pt x="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9" name="Freeform 239"/>
            <p:cNvSpPr>
              <a:spLocks/>
            </p:cNvSpPr>
            <p:nvPr/>
          </p:nvSpPr>
          <p:spPr bwMode="auto">
            <a:xfrm>
              <a:off x="5726113" y="4984750"/>
              <a:ext cx="53975" cy="41275"/>
            </a:xfrm>
            <a:custGeom>
              <a:avLst/>
              <a:gdLst/>
              <a:ahLst/>
              <a:cxnLst>
                <a:cxn ang="0">
                  <a:pos x="20" y="23"/>
                </a:cxn>
                <a:cxn ang="0">
                  <a:pos x="20" y="23"/>
                </a:cxn>
                <a:cxn ang="0">
                  <a:pos x="25" y="21"/>
                </a:cxn>
                <a:cxn ang="0">
                  <a:pos x="25" y="21"/>
                </a:cxn>
                <a:cxn ang="0">
                  <a:pos x="30" y="16"/>
                </a:cxn>
                <a:cxn ang="0">
                  <a:pos x="30" y="16"/>
                </a:cxn>
                <a:cxn ang="0">
                  <a:pos x="31" y="16"/>
                </a:cxn>
                <a:cxn ang="0">
                  <a:pos x="31" y="16"/>
                </a:cxn>
                <a:cxn ang="0">
                  <a:pos x="31" y="11"/>
                </a:cxn>
                <a:cxn ang="0">
                  <a:pos x="31" y="8"/>
                </a:cxn>
                <a:cxn ang="0">
                  <a:pos x="30" y="3"/>
                </a:cxn>
                <a:cxn ang="0">
                  <a:pos x="30" y="3"/>
                </a:cxn>
                <a:cxn ang="0">
                  <a:pos x="25" y="0"/>
                </a:cxn>
                <a:cxn ang="0">
                  <a:pos x="25" y="0"/>
                </a:cxn>
                <a:cxn ang="0">
                  <a:pos x="20" y="0"/>
                </a:cxn>
                <a:cxn ang="0">
                  <a:pos x="20" y="0"/>
                </a:cxn>
                <a:cxn ang="0">
                  <a:pos x="15" y="0"/>
                </a:cxn>
                <a:cxn ang="0">
                  <a:pos x="10" y="0"/>
                </a:cxn>
                <a:cxn ang="0">
                  <a:pos x="5" y="0"/>
                </a:cxn>
                <a:cxn ang="0">
                  <a:pos x="5" y="0"/>
                </a:cxn>
                <a:cxn ang="0">
                  <a:pos x="0" y="3"/>
                </a:cxn>
                <a:cxn ang="0">
                  <a:pos x="0" y="3"/>
                </a:cxn>
                <a:cxn ang="0">
                  <a:pos x="0" y="8"/>
                </a:cxn>
                <a:cxn ang="0">
                  <a:pos x="0" y="11"/>
                </a:cxn>
                <a:cxn ang="0">
                  <a:pos x="0" y="16"/>
                </a:cxn>
                <a:cxn ang="0">
                  <a:pos x="0" y="16"/>
                </a:cxn>
                <a:cxn ang="0">
                  <a:pos x="0" y="16"/>
                </a:cxn>
                <a:cxn ang="0">
                  <a:pos x="0" y="16"/>
                </a:cxn>
                <a:cxn ang="0">
                  <a:pos x="5" y="21"/>
                </a:cxn>
                <a:cxn ang="0">
                  <a:pos x="5" y="21"/>
                </a:cxn>
                <a:cxn ang="0">
                  <a:pos x="10" y="23"/>
                </a:cxn>
                <a:cxn ang="0">
                  <a:pos x="15" y="23"/>
                </a:cxn>
                <a:cxn ang="0">
                  <a:pos x="20" y="26"/>
                </a:cxn>
              </a:cxnLst>
              <a:rect l="0" t="0" r="r" b="b"/>
              <a:pathLst>
                <a:path w="34" h="26">
                  <a:moveTo>
                    <a:pt x="20" y="26"/>
                  </a:moveTo>
                  <a:lnTo>
                    <a:pt x="20" y="23"/>
                  </a:lnTo>
                  <a:lnTo>
                    <a:pt x="20" y="23"/>
                  </a:lnTo>
                  <a:lnTo>
                    <a:pt x="20" y="23"/>
                  </a:lnTo>
                  <a:lnTo>
                    <a:pt x="25" y="23"/>
                  </a:lnTo>
                  <a:lnTo>
                    <a:pt x="25" y="21"/>
                  </a:lnTo>
                  <a:lnTo>
                    <a:pt x="25" y="21"/>
                  </a:lnTo>
                  <a:lnTo>
                    <a:pt x="25" y="21"/>
                  </a:lnTo>
                  <a:lnTo>
                    <a:pt x="30" y="21"/>
                  </a:lnTo>
                  <a:lnTo>
                    <a:pt x="30" y="16"/>
                  </a:lnTo>
                  <a:lnTo>
                    <a:pt x="30" y="16"/>
                  </a:lnTo>
                  <a:lnTo>
                    <a:pt x="30" y="16"/>
                  </a:lnTo>
                  <a:lnTo>
                    <a:pt x="31" y="16"/>
                  </a:lnTo>
                  <a:lnTo>
                    <a:pt x="31" y="16"/>
                  </a:lnTo>
                  <a:lnTo>
                    <a:pt x="31" y="16"/>
                  </a:lnTo>
                  <a:lnTo>
                    <a:pt x="31" y="16"/>
                  </a:lnTo>
                  <a:lnTo>
                    <a:pt x="34" y="16"/>
                  </a:lnTo>
                  <a:lnTo>
                    <a:pt x="31" y="11"/>
                  </a:lnTo>
                  <a:lnTo>
                    <a:pt x="31" y="11"/>
                  </a:lnTo>
                  <a:lnTo>
                    <a:pt x="31" y="8"/>
                  </a:lnTo>
                  <a:lnTo>
                    <a:pt x="31" y="8"/>
                  </a:lnTo>
                  <a:lnTo>
                    <a:pt x="30" y="3"/>
                  </a:lnTo>
                  <a:lnTo>
                    <a:pt x="30" y="3"/>
                  </a:lnTo>
                  <a:lnTo>
                    <a:pt x="30" y="3"/>
                  </a:lnTo>
                  <a:lnTo>
                    <a:pt x="30" y="3"/>
                  </a:lnTo>
                  <a:lnTo>
                    <a:pt x="25" y="0"/>
                  </a:lnTo>
                  <a:lnTo>
                    <a:pt x="25" y="0"/>
                  </a:lnTo>
                  <a:lnTo>
                    <a:pt x="25" y="0"/>
                  </a:lnTo>
                  <a:lnTo>
                    <a:pt x="25" y="0"/>
                  </a:lnTo>
                  <a:lnTo>
                    <a:pt x="20" y="0"/>
                  </a:lnTo>
                  <a:lnTo>
                    <a:pt x="20" y="0"/>
                  </a:lnTo>
                  <a:lnTo>
                    <a:pt x="20" y="0"/>
                  </a:lnTo>
                  <a:lnTo>
                    <a:pt x="20" y="0"/>
                  </a:lnTo>
                  <a:lnTo>
                    <a:pt x="15" y="0"/>
                  </a:lnTo>
                  <a:lnTo>
                    <a:pt x="15" y="0"/>
                  </a:lnTo>
                  <a:lnTo>
                    <a:pt x="10" y="0"/>
                  </a:lnTo>
                  <a:lnTo>
                    <a:pt x="10" y="0"/>
                  </a:lnTo>
                  <a:lnTo>
                    <a:pt x="5" y="0"/>
                  </a:lnTo>
                  <a:lnTo>
                    <a:pt x="5" y="0"/>
                  </a:lnTo>
                  <a:lnTo>
                    <a:pt x="5" y="0"/>
                  </a:lnTo>
                  <a:lnTo>
                    <a:pt x="5" y="3"/>
                  </a:lnTo>
                  <a:lnTo>
                    <a:pt x="0" y="3"/>
                  </a:lnTo>
                  <a:lnTo>
                    <a:pt x="0" y="3"/>
                  </a:lnTo>
                  <a:lnTo>
                    <a:pt x="0" y="3"/>
                  </a:lnTo>
                  <a:lnTo>
                    <a:pt x="0" y="8"/>
                  </a:lnTo>
                  <a:lnTo>
                    <a:pt x="0" y="8"/>
                  </a:lnTo>
                  <a:lnTo>
                    <a:pt x="0" y="11"/>
                  </a:lnTo>
                  <a:lnTo>
                    <a:pt x="0" y="11"/>
                  </a:lnTo>
                  <a:lnTo>
                    <a:pt x="0" y="16"/>
                  </a:lnTo>
                  <a:lnTo>
                    <a:pt x="0" y="16"/>
                  </a:lnTo>
                  <a:lnTo>
                    <a:pt x="0" y="16"/>
                  </a:lnTo>
                  <a:lnTo>
                    <a:pt x="0" y="16"/>
                  </a:lnTo>
                  <a:lnTo>
                    <a:pt x="0" y="16"/>
                  </a:lnTo>
                  <a:lnTo>
                    <a:pt x="0" y="16"/>
                  </a:lnTo>
                  <a:lnTo>
                    <a:pt x="0" y="16"/>
                  </a:lnTo>
                  <a:lnTo>
                    <a:pt x="0" y="16"/>
                  </a:lnTo>
                  <a:lnTo>
                    <a:pt x="5" y="21"/>
                  </a:lnTo>
                  <a:lnTo>
                    <a:pt x="5" y="21"/>
                  </a:lnTo>
                  <a:lnTo>
                    <a:pt x="5" y="21"/>
                  </a:lnTo>
                  <a:lnTo>
                    <a:pt x="5" y="21"/>
                  </a:lnTo>
                  <a:lnTo>
                    <a:pt x="10" y="23"/>
                  </a:lnTo>
                  <a:lnTo>
                    <a:pt x="10" y="23"/>
                  </a:lnTo>
                  <a:lnTo>
                    <a:pt x="15" y="23"/>
                  </a:lnTo>
                  <a:lnTo>
                    <a:pt x="15" y="23"/>
                  </a:lnTo>
                  <a:lnTo>
                    <a:pt x="20" y="26"/>
                  </a:lnTo>
                  <a:lnTo>
                    <a:pt x="2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0" name="Freeform 240"/>
            <p:cNvSpPr>
              <a:spLocks/>
            </p:cNvSpPr>
            <p:nvPr/>
          </p:nvSpPr>
          <p:spPr bwMode="auto">
            <a:xfrm>
              <a:off x="5788025" y="5151438"/>
              <a:ext cx="55562" cy="38100"/>
            </a:xfrm>
            <a:custGeom>
              <a:avLst/>
              <a:gdLst/>
              <a:ahLst/>
              <a:cxnLst>
                <a:cxn ang="0">
                  <a:pos x="15" y="21"/>
                </a:cxn>
                <a:cxn ang="0">
                  <a:pos x="15" y="21"/>
                </a:cxn>
                <a:cxn ang="0">
                  <a:pos x="20" y="19"/>
                </a:cxn>
                <a:cxn ang="0">
                  <a:pos x="23" y="19"/>
                </a:cxn>
                <a:cxn ang="0">
                  <a:pos x="28" y="14"/>
                </a:cxn>
                <a:cxn ang="0">
                  <a:pos x="28" y="14"/>
                </a:cxn>
                <a:cxn ang="0">
                  <a:pos x="32" y="14"/>
                </a:cxn>
                <a:cxn ang="0">
                  <a:pos x="32" y="14"/>
                </a:cxn>
                <a:cxn ang="0">
                  <a:pos x="32" y="10"/>
                </a:cxn>
                <a:cxn ang="0">
                  <a:pos x="32" y="6"/>
                </a:cxn>
                <a:cxn ang="0">
                  <a:pos x="28" y="1"/>
                </a:cxn>
                <a:cxn ang="0">
                  <a:pos x="28" y="1"/>
                </a:cxn>
                <a:cxn ang="0">
                  <a:pos x="23" y="0"/>
                </a:cxn>
                <a:cxn ang="0">
                  <a:pos x="20" y="0"/>
                </a:cxn>
                <a:cxn ang="0">
                  <a:pos x="15" y="0"/>
                </a:cxn>
                <a:cxn ang="0">
                  <a:pos x="15" y="0"/>
                </a:cxn>
                <a:cxn ang="0">
                  <a:pos x="10" y="0"/>
                </a:cxn>
                <a:cxn ang="0">
                  <a:pos x="7" y="0"/>
                </a:cxn>
                <a:cxn ang="0">
                  <a:pos x="2" y="0"/>
                </a:cxn>
                <a:cxn ang="0">
                  <a:pos x="2" y="0"/>
                </a:cxn>
                <a:cxn ang="0">
                  <a:pos x="0" y="1"/>
                </a:cxn>
                <a:cxn ang="0">
                  <a:pos x="0" y="1"/>
                </a:cxn>
                <a:cxn ang="0">
                  <a:pos x="0" y="6"/>
                </a:cxn>
                <a:cxn ang="0">
                  <a:pos x="0" y="10"/>
                </a:cxn>
                <a:cxn ang="0">
                  <a:pos x="0" y="14"/>
                </a:cxn>
                <a:cxn ang="0">
                  <a:pos x="0" y="14"/>
                </a:cxn>
                <a:cxn ang="0">
                  <a:pos x="0" y="14"/>
                </a:cxn>
                <a:cxn ang="0">
                  <a:pos x="0" y="14"/>
                </a:cxn>
                <a:cxn ang="0">
                  <a:pos x="2" y="19"/>
                </a:cxn>
                <a:cxn ang="0">
                  <a:pos x="2" y="19"/>
                </a:cxn>
                <a:cxn ang="0">
                  <a:pos x="7" y="21"/>
                </a:cxn>
                <a:cxn ang="0">
                  <a:pos x="10" y="21"/>
                </a:cxn>
                <a:cxn ang="0">
                  <a:pos x="15" y="24"/>
                </a:cxn>
              </a:cxnLst>
              <a:rect l="0" t="0" r="r" b="b"/>
              <a:pathLst>
                <a:path w="35" h="24">
                  <a:moveTo>
                    <a:pt x="15" y="24"/>
                  </a:moveTo>
                  <a:lnTo>
                    <a:pt x="15" y="21"/>
                  </a:lnTo>
                  <a:lnTo>
                    <a:pt x="15" y="21"/>
                  </a:lnTo>
                  <a:lnTo>
                    <a:pt x="15" y="21"/>
                  </a:lnTo>
                  <a:lnTo>
                    <a:pt x="20" y="21"/>
                  </a:lnTo>
                  <a:lnTo>
                    <a:pt x="20" y="19"/>
                  </a:lnTo>
                  <a:lnTo>
                    <a:pt x="23" y="19"/>
                  </a:lnTo>
                  <a:lnTo>
                    <a:pt x="23" y="19"/>
                  </a:lnTo>
                  <a:lnTo>
                    <a:pt x="28" y="19"/>
                  </a:lnTo>
                  <a:lnTo>
                    <a:pt x="28" y="14"/>
                  </a:lnTo>
                  <a:lnTo>
                    <a:pt x="28" y="14"/>
                  </a:lnTo>
                  <a:lnTo>
                    <a:pt x="28" y="14"/>
                  </a:lnTo>
                  <a:lnTo>
                    <a:pt x="32" y="14"/>
                  </a:lnTo>
                  <a:lnTo>
                    <a:pt x="32" y="14"/>
                  </a:lnTo>
                  <a:lnTo>
                    <a:pt x="32" y="14"/>
                  </a:lnTo>
                  <a:lnTo>
                    <a:pt x="32" y="14"/>
                  </a:lnTo>
                  <a:lnTo>
                    <a:pt x="35" y="14"/>
                  </a:lnTo>
                  <a:lnTo>
                    <a:pt x="32" y="10"/>
                  </a:lnTo>
                  <a:lnTo>
                    <a:pt x="32" y="10"/>
                  </a:lnTo>
                  <a:lnTo>
                    <a:pt x="32" y="6"/>
                  </a:lnTo>
                  <a:lnTo>
                    <a:pt x="32" y="6"/>
                  </a:lnTo>
                  <a:lnTo>
                    <a:pt x="28" y="1"/>
                  </a:lnTo>
                  <a:lnTo>
                    <a:pt x="28" y="1"/>
                  </a:lnTo>
                  <a:lnTo>
                    <a:pt x="28" y="1"/>
                  </a:lnTo>
                  <a:lnTo>
                    <a:pt x="28" y="1"/>
                  </a:lnTo>
                  <a:lnTo>
                    <a:pt x="23" y="0"/>
                  </a:lnTo>
                  <a:lnTo>
                    <a:pt x="23" y="0"/>
                  </a:lnTo>
                  <a:lnTo>
                    <a:pt x="20" y="0"/>
                  </a:lnTo>
                  <a:lnTo>
                    <a:pt x="20" y="0"/>
                  </a:lnTo>
                  <a:lnTo>
                    <a:pt x="15" y="0"/>
                  </a:lnTo>
                  <a:lnTo>
                    <a:pt x="15" y="0"/>
                  </a:lnTo>
                  <a:lnTo>
                    <a:pt x="15" y="0"/>
                  </a:lnTo>
                  <a:lnTo>
                    <a:pt x="15" y="0"/>
                  </a:lnTo>
                  <a:lnTo>
                    <a:pt x="10" y="0"/>
                  </a:lnTo>
                  <a:lnTo>
                    <a:pt x="10" y="0"/>
                  </a:lnTo>
                  <a:lnTo>
                    <a:pt x="7" y="0"/>
                  </a:lnTo>
                  <a:lnTo>
                    <a:pt x="7" y="0"/>
                  </a:lnTo>
                  <a:lnTo>
                    <a:pt x="2" y="0"/>
                  </a:lnTo>
                  <a:lnTo>
                    <a:pt x="2" y="0"/>
                  </a:lnTo>
                  <a:lnTo>
                    <a:pt x="2" y="0"/>
                  </a:lnTo>
                  <a:lnTo>
                    <a:pt x="2" y="1"/>
                  </a:lnTo>
                  <a:lnTo>
                    <a:pt x="0" y="1"/>
                  </a:lnTo>
                  <a:lnTo>
                    <a:pt x="0" y="1"/>
                  </a:lnTo>
                  <a:lnTo>
                    <a:pt x="0" y="1"/>
                  </a:lnTo>
                  <a:lnTo>
                    <a:pt x="0" y="6"/>
                  </a:lnTo>
                  <a:lnTo>
                    <a:pt x="0" y="6"/>
                  </a:lnTo>
                  <a:lnTo>
                    <a:pt x="0" y="10"/>
                  </a:lnTo>
                  <a:lnTo>
                    <a:pt x="0" y="10"/>
                  </a:lnTo>
                  <a:lnTo>
                    <a:pt x="0" y="14"/>
                  </a:lnTo>
                  <a:lnTo>
                    <a:pt x="0" y="14"/>
                  </a:lnTo>
                  <a:lnTo>
                    <a:pt x="0" y="14"/>
                  </a:lnTo>
                  <a:lnTo>
                    <a:pt x="0" y="14"/>
                  </a:lnTo>
                  <a:lnTo>
                    <a:pt x="0" y="14"/>
                  </a:lnTo>
                  <a:lnTo>
                    <a:pt x="0" y="14"/>
                  </a:lnTo>
                  <a:lnTo>
                    <a:pt x="0" y="14"/>
                  </a:lnTo>
                  <a:lnTo>
                    <a:pt x="0" y="14"/>
                  </a:lnTo>
                  <a:lnTo>
                    <a:pt x="2" y="19"/>
                  </a:lnTo>
                  <a:lnTo>
                    <a:pt x="2" y="19"/>
                  </a:lnTo>
                  <a:lnTo>
                    <a:pt x="2" y="19"/>
                  </a:lnTo>
                  <a:lnTo>
                    <a:pt x="2" y="19"/>
                  </a:lnTo>
                  <a:lnTo>
                    <a:pt x="7" y="21"/>
                  </a:lnTo>
                  <a:lnTo>
                    <a:pt x="7" y="21"/>
                  </a:lnTo>
                  <a:lnTo>
                    <a:pt x="10" y="21"/>
                  </a:lnTo>
                  <a:lnTo>
                    <a:pt x="10" y="21"/>
                  </a:lnTo>
                  <a:lnTo>
                    <a:pt x="15" y="24"/>
                  </a:lnTo>
                  <a:lnTo>
                    <a:pt x="15"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1" name="Freeform 241"/>
            <p:cNvSpPr>
              <a:spLocks/>
            </p:cNvSpPr>
            <p:nvPr/>
          </p:nvSpPr>
          <p:spPr bwMode="auto">
            <a:xfrm>
              <a:off x="5437188" y="5018088"/>
              <a:ext cx="207962" cy="220662"/>
            </a:xfrm>
            <a:custGeom>
              <a:avLst/>
              <a:gdLst/>
              <a:ahLst/>
              <a:cxnLst>
                <a:cxn ang="0">
                  <a:pos x="0" y="105"/>
                </a:cxn>
                <a:cxn ang="0">
                  <a:pos x="0" y="97"/>
                </a:cxn>
                <a:cxn ang="0">
                  <a:pos x="0" y="82"/>
                </a:cxn>
                <a:cxn ang="0">
                  <a:pos x="2" y="66"/>
                </a:cxn>
                <a:cxn ang="0">
                  <a:pos x="10" y="51"/>
                </a:cxn>
                <a:cxn ang="0">
                  <a:pos x="23" y="31"/>
                </a:cxn>
                <a:cxn ang="0">
                  <a:pos x="43" y="13"/>
                </a:cxn>
                <a:cxn ang="0">
                  <a:pos x="75" y="3"/>
                </a:cxn>
                <a:cxn ang="0">
                  <a:pos x="97" y="0"/>
                </a:cxn>
                <a:cxn ang="0">
                  <a:pos x="97" y="0"/>
                </a:cxn>
                <a:cxn ang="0">
                  <a:pos x="98" y="2"/>
                </a:cxn>
                <a:cxn ang="0">
                  <a:pos x="100" y="2"/>
                </a:cxn>
                <a:cxn ang="0">
                  <a:pos x="105" y="7"/>
                </a:cxn>
                <a:cxn ang="0">
                  <a:pos x="112" y="7"/>
                </a:cxn>
                <a:cxn ang="0">
                  <a:pos x="116" y="12"/>
                </a:cxn>
                <a:cxn ang="0">
                  <a:pos x="126" y="15"/>
                </a:cxn>
                <a:cxn ang="0">
                  <a:pos x="131" y="20"/>
                </a:cxn>
                <a:cxn ang="0">
                  <a:pos x="131" y="26"/>
                </a:cxn>
                <a:cxn ang="0">
                  <a:pos x="128" y="36"/>
                </a:cxn>
                <a:cxn ang="0">
                  <a:pos x="125" y="54"/>
                </a:cxn>
                <a:cxn ang="0">
                  <a:pos x="118" y="72"/>
                </a:cxn>
                <a:cxn ang="0">
                  <a:pos x="103" y="92"/>
                </a:cxn>
                <a:cxn ang="0">
                  <a:pos x="84" y="110"/>
                </a:cxn>
                <a:cxn ang="0">
                  <a:pos x="54" y="130"/>
                </a:cxn>
                <a:cxn ang="0">
                  <a:pos x="34" y="136"/>
                </a:cxn>
                <a:cxn ang="0">
                  <a:pos x="33" y="135"/>
                </a:cxn>
                <a:cxn ang="0">
                  <a:pos x="28" y="130"/>
                </a:cxn>
                <a:cxn ang="0">
                  <a:pos x="23" y="128"/>
                </a:cxn>
                <a:cxn ang="0">
                  <a:pos x="18" y="123"/>
                </a:cxn>
                <a:cxn ang="0">
                  <a:pos x="12" y="118"/>
                </a:cxn>
                <a:cxn ang="0">
                  <a:pos x="7" y="113"/>
                </a:cxn>
                <a:cxn ang="0">
                  <a:pos x="2" y="108"/>
                </a:cxn>
                <a:cxn ang="0">
                  <a:pos x="2" y="108"/>
                </a:cxn>
              </a:cxnLst>
              <a:rect l="0" t="0" r="r" b="b"/>
              <a:pathLst>
                <a:path w="131" h="139">
                  <a:moveTo>
                    <a:pt x="2" y="108"/>
                  </a:moveTo>
                  <a:lnTo>
                    <a:pt x="0" y="105"/>
                  </a:lnTo>
                  <a:lnTo>
                    <a:pt x="0" y="103"/>
                  </a:lnTo>
                  <a:lnTo>
                    <a:pt x="0" y="97"/>
                  </a:lnTo>
                  <a:lnTo>
                    <a:pt x="0" y="92"/>
                  </a:lnTo>
                  <a:lnTo>
                    <a:pt x="0" y="82"/>
                  </a:lnTo>
                  <a:lnTo>
                    <a:pt x="0" y="76"/>
                  </a:lnTo>
                  <a:lnTo>
                    <a:pt x="2" y="66"/>
                  </a:lnTo>
                  <a:lnTo>
                    <a:pt x="7" y="61"/>
                  </a:lnTo>
                  <a:lnTo>
                    <a:pt x="10" y="51"/>
                  </a:lnTo>
                  <a:lnTo>
                    <a:pt x="15" y="41"/>
                  </a:lnTo>
                  <a:lnTo>
                    <a:pt x="23" y="31"/>
                  </a:lnTo>
                  <a:lnTo>
                    <a:pt x="33" y="23"/>
                  </a:lnTo>
                  <a:lnTo>
                    <a:pt x="43" y="13"/>
                  </a:lnTo>
                  <a:lnTo>
                    <a:pt x="57" y="8"/>
                  </a:lnTo>
                  <a:lnTo>
                    <a:pt x="75" y="3"/>
                  </a:lnTo>
                  <a:lnTo>
                    <a:pt x="97" y="0"/>
                  </a:lnTo>
                  <a:lnTo>
                    <a:pt x="97" y="0"/>
                  </a:lnTo>
                  <a:lnTo>
                    <a:pt x="97" y="0"/>
                  </a:lnTo>
                  <a:lnTo>
                    <a:pt x="97" y="0"/>
                  </a:lnTo>
                  <a:lnTo>
                    <a:pt x="98" y="2"/>
                  </a:lnTo>
                  <a:lnTo>
                    <a:pt x="98" y="2"/>
                  </a:lnTo>
                  <a:lnTo>
                    <a:pt x="100" y="2"/>
                  </a:lnTo>
                  <a:lnTo>
                    <a:pt x="100" y="2"/>
                  </a:lnTo>
                  <a:lnTo>
                    <a:pt x="105" y="7"/>
                  </a:lnTo>
                  <a:lnTo>
                    <a:pt x="105" y="7"/>
                  </a:lnTo>
                  <a:lnTo>
                    <a:pt x="110" y="7"/>
                  </a:lnTo>
                  <a:lnTo>
                    <a:pt x="112" y="7"/>
                  </a:lnTo>
                  <a:lnTo>
                    <a:pt x="116" y="12"/>
                  </a:lnTo>
                  <a:lnTo>
                    <a:pt x="116" y="12"/>
                  </a:lnTo>
                  <a:lnTo>
                    <a:pt x="121" y="15"/>
                  </a:lnTo>
                  <a:lnTo>
                    <a:pt x="126" y="15"/>
                  </a:lnTo>
                  <a:lnTo>
                    <a:pt x="131" y="20"/>
                  </a:lnTo>
                  <a:lnTo>
                    <a:pt x="131" y="20"/>
                  </a:lnTo>
                  <a:lnTo>
                    <a:pt x="131" y="21"/>
                  </a:lnTo>
                  <a:lnTo>
                    <a:pt x="131" y="26"/>
                  </a:lnTo>
                  <a:lnTo>
                    <a:pt x="131" y="31"/>
                  </a:lnTo>
                  <a:lnTo>
                    <a:pt x="128" y="36"/>
                  </a:lnTo>
                  <a:lnTo>
                    <a:pt x="128" y="44"/>
                  </a:lnTo>
                  <a:lnTo>
                    <a:pt x="125" y="54"/>
                  </a:lnTo>
                  <a:lnTo>
                    <a:pt x="125" y="64"/>
                  </a:lnTo>
                  <a:lnTo>
                    <a:pt x="118" y="72"/>
                  </a:lnTo>
                  <a:lnTo>
                    <a:pt x="113" y="82"/>
                  </a:lnTo>
                  <a:lnTo>
                    <a:pt x="103" y="92"/>
                  </a:lnTo>
                  <a:lnTo>
                    <a:pt x="97" y="102"/>
                  </a:lnTo>
                  <a:lnTo>
                    <a:pt x="84" y="110"/>
                  </a:lnTo>
                  <a:lnTo>
                    <a:pt x="72" y="120"/>
                  </a:lnTo>
                  <a:lnTo>
                    <a:pt x="54" y="130"/>
                  </a:lnTo>
                  <a:lnTo>
                    <a:pt x="38" y="139"/>
                  </a:lnTo>
                  <a:lnTo>
                    <a:pt x="34" y="136"/>
                  </a:lnTo>
                  <a:lnTo>
                    <a:pt x="34" y="136"/>
                  </a:lnTo>
                  <a:lnTo>
                    <a:pt x="33" y="135"/>
                  </a:lnTo>
                  <a:lnTo>
                    <a:pt x="33" y="135"/>
                  </a:lnTo>
                  <a:lnTo>
                    <a:pt x="28" y="130"/>
                  </a:lnTo>
                  <a:lnTo>
                    <a:pt x="28" y="130"/>
                  </a:lnTo>
                  <a:lnTo>
                    <a:pt x="23" y="128"/>
                  </a:lnTo>
                  <a:lnTo>
                    <a:pt x="23" y="128"/>
                  </a:lnTo>
                  <a:lnTo>
                    <a:pt x="18" y="123"/>
                  </a:lnTo>
                  <a:lnTo>
                    <a:pt x="16" y="123"/>
                  </a:lnTo>
                  <a:lnTo>
                    <a:pt x="12" y="118"/>
                  </a:lnTo>
                  <a:lnTo>
                    <a:pt x="12" y="118"/>
                  </a:lnTo>
                  <a:lnTo>
                    <a:pt x="7" y="113"/>
                  </a:lnTo>
                  <a:lnTo>
                    <a:pt x="7" y="113"/>
                  </a:lnTo>
                  <a:lnTo>
                    <a:pt x="2" y="108"/>
                  </a:lnTo>
                  <a:lnTo>
                    <a:pt x="2" y="108"/>
                  </a:lnTo>
                  <a:lnTo>
                    <a:pt x="2" y="108"/>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2" name="Freeform 242"/>
            <p:cNvSpPr>
              <a:spLocks/>
            </p:cNvSpPr>
            <p:nvPr/>
          </p:nvSpPr>
          <p:spPr bwMode="auto">
            <a:xfrm>
              <a:off x="5437188" y="5018088"/>
              <a:ext cx="207962" cy="220662"/>
            </a:xfrm>
            <a:custGeom>
              <a:avLst/>
              <a:gdLst/>
              <a:ahLst/>
              <a:cxnLst>
                <a:cxn ang="0">
                  <a:pos x="0" y="105"/>
                </a:cxn>
                <a:cxn ang="0">
                  <a:pos x="0" y="97"/>
                </a:cxn>
                <a:cxn ang="0">
                  <a:pos x="0" y="82"/>
                </a:cxn>
                <a:cxn ang="0">
                  <a:pos x="2" y="66"/>
                </a:cxn>
                <a:cxn ang="0">
                  <a:pos x="10" y="51"/>
                </a:cxn>
                <a:cxn ang="0">
                  <a:pos x="23" y="31"/>
                </a:cxn>
                <a:cxn ang="0">
                  <a:pos x="43" y="13"/>
                </a:cxn>
                <a:cxn ang="0">
                  <a:pos x="75" y="3"/>
                </a:cxn>
                <a:cxn ang="0">
                  <a:pos x="97" y="0"/>
                </a:cxn>
                <a:cxn ang="0">
                  <a:pos x="97" y="0"/>
                </a:cxn>
                <a:cxn ang="0">
                  <a:pos x="98" y="2"/>
                </a:cxn>
                <a:cxn ang="0">
                  <a:pos x="100" y="2"/>
                </a:cxn>
                <a:cxn ang="0">
                  <a:pos x="105" y="7"/>
                </a:cxn>
                <a:cxn ang="0">
                  <a:pos x="112" y="7"/>
                </a:cxn>
                <a:cxn ang="0">
                  <a:pos x="116" y="12"/>
                </a:cxn>
                <a:cxn ang="0">
                  <a:pos x="126" y="15"/>
                </a:cxn>
                <a:cxn ang="0">
                  <a:pos x="131" y="20"/>
                </a:cxn>
                <a:cxn ang="0">
                  <a:pos x="131" y="26"/>
                </a:cxn>
                <a:cxn ang="0">
                  <a:pos x="128" y="36"/>
                </a:cxn>
                <a:cxn ang="0">
                  <a:pos x="125" y="54"/>
                </a:cxn>
                <a:cxn ang="0">
                  <a:pos x="118" y="72"/>
                </a:cxn>
                <a:cxn ang="0">
                  <a:pos x="103" y="92"/>
                </a:cxn>
                <a:cxn ang="0">
                  <a:pos x="84" y="110"/>
                </a:cxn>
                <a:cxn ang="0">
                  <a:pos x="54" y="130"/>
                </a:cxn>
                <a:cxn ang="0">
                  <a:pos x="34" y="136"/>
                </a:cxn>
                <a:cxn ang="0">
                  <a:pos x="33" y="135"/>
                </a:cxn>
                <a:cxn ang="0">
                  <a:pos x="28" y="130"/>
                </a:cxn>
                <a:cxn ang="0">
                  <a:pos x="23" y="128"/>
                </a:cxn>
                <a:cxn ang="0">
                  <a:pos x="18" y="123"/>
                </a:cxn>
                <a:cxn ang="0">
                  <a:pos x="12" y="118"/>
                </a:cxn>
                <a:cxn ang="0">
                  <a:pos x="7" y="113"/>
                </a:cxn>
                <a:cxn ang="0">
                  <a:pos x="2" y="108"/>
                </a:cxn>
                <a:cxn ang="0">
                  <a:pos x="2" y="108"/>
                </a:cxn>
              </a:cxnLst>
              <a:rect l="0" t="0" r="r" b="b"/>
              <a:pathLst>
                <a:path w="131" h="139">
                  <a:moveTo>
                    <a:pt x="2" y="108"/>
                  </a:moveTo>
                  <a:lnTo>
                    <a:pt x="0" y="105"/>
                  </a:lnTo>
                  <a:lnTo>
                    <a:pt x="0" y="103"/>
                  </a:lnTo>
                  <a:lnTo>
                    <a:pt x="0" y="97"/>
                  </a:lnTo>
                  <a:lnTo>
                    <a:pt x="0" y="92"/>
                  </a:lnTo>
                  <a:lnTo>
                    <a:pt x="0" y="82"/>
                  </a:lnTo>
                  <a:lnTo>
                    <a:pt x="0" y="76"/>
                  </a:lnTo>
                  <a:lnTo>
                    <a:pt x="2" y="66"/>
                  </a:lnTo>
                  <a:lnTo>
                    <a:pt x="7" y="61"/>
                  </a:lnTo>
                  <a:lnTo>
                    <a:pt x="10" y="51"/>
                  </a:lnTo>
                  <a:lnTo>
                    <a:pt x="15" y="41"/>
                  </a:lnTo>
                  <a:lnTo>
                    <a:pt x="23" y="31"/>
                  </a:lnTo>
                  <a:lnTo>
                    <a:pt x="33" y="23"/>
                  </a:lnTo>
                  <a:lnTo>
                    <a:pt x="43" y="13"/>
                  </a:lnTo>
                  <a:lnTo>
                    <a:pt x="57" y="8"/>
                  </a:lnTo>
                  <a:lnTo>
                    <a:pt x="75" y="3"/>
                  </a:lnTo>
                  <a:lnTo>
                    <a:pt x="97" y="0"/>
                  </a:lnTo>
                  <a:lnTo>
                    <a:pt x="97" y="0"/>
                  </a:lnTo>
                  <a:lnTo>
                    <a:pt x="97" y="0"/>
                  </a:lnTo>
                  <a:lnTo>
                    <a:pt x="97" y="0"/>
                  </a:lnTo>
                  <a:lnTo>
                    <a:pt x="98" y="2"/>
                  </a:lnTo>
                  <a:lnTo>
                    <a:pt x="98" y="2"/>
                  </a:lnTo>
                  <a:lnTo>
                    <a:pt x="100" y="2"/>
                  </a:lnTo>
                  <a:lnTo>
                    <a:pt x="100" y="2"/>
                  </a:lnTo>
                  <a:lnTo>
                    <a:pt x="105" y="7"/>
                  </a:lnTo>
                  <a:lnTo>
                    <a:pt x="105" y="7"/>
                  </a:lnTo>
                  <a:lnTo>
                    <a:pt x="110" y="7"/>
                  </a:lnTo>
                  <a:lnTo>
                    <a:pt x="112" y="7"/>
                  </a:lnTo>
                  <a:lnTo>
                    <a:pt x="116" y="12"/>
                  </a:lnTo>
                  <a:lnTo>
                    <a:pt x="116" y="12"/>
                  </a:lnTo>
                  <a:lnTo>
                    <a:pt x="121" y="15"/>
                  </a:lnTo>
                  <a:lnTo>
                    <a:pt x="126" y="15"/>
                  </a:lnTo>
                  <a:lnTo>
                    <a:pt x="131" y="20"/>
                  </a:lnTo>
                  <a:lnTo>
                    <a:pt x="131" y="20"/>
                  </a:lnTo>
                  <a:lnTo>
                    <a:pt x="131" y="21"/>
                  </a:lnTo>
                  <a:lnTo>
                    <a:pt x="131" y="26"/>
                  </a:lnTo>
                  <a:lnTo>
                    <a:pt x="131" y="31"/>
                  </a:lnTo>
                  <a:lnTo>
                    <a:pt x="128" y="36"/>
                  </a:lnTo>
                  <a:lnTo>
                    <a:pt x="128" y="44"/>
                  </a:lnTo>
                  <a:lnTo>
                    <a:pt x="125" y="54"/>
                  </a:lnTo>
                  <a:lnTo>
                    <a:pt x="125" y="64"/>
                  </a:lnTo>
                  <a:lnTo>
                    <a:pt x="118" y="72"/>
                  </a:lnTo>
                  <a:lnTo>
                    <a:pt x="113" y="82"/>
                  </a:lnTo>
                  <a:lnTo>
                    <a:pt x="103" y="92"/>
                  </a:lnTo>
                  <a:lnTo>
                    <a:pt x="97" y="102"/>
                  </a:lnTo>
                  <a:lnTo>
                    <a:pt x="84" y="110"/>
                  </a:lnTo>
                  <a:lnTo>
                    <a:pt x="72" y="120"/>
                  </a:lnTo>
                  <a:lnTo>
                    <a:pt x="54" y="130"/>
                  </a:lnTo>
                  <a:lnTo>
                    <a:pt x="38" y="139"/>
                  </a:lnTo>
                  <a:lnTo>
                    <a:pt x="34" y="136"/>
                  </a:lnTo>
                  <a:lnTo>
                    <a:pt x="34" y="136"/>
                  </a:lnTo>
                  <a:lnTo>
                    <a:pt x="33" y="135"/>
                  </a:lnTo>
                  <a:lnTo>
                    <a:pt x="33" y="135"/>
                  </a:lnTo>
                  <a:lnTo>
                    <a:pt x="28" y="130"/>
                  </a:lnTo>
                  <a:lnTo>
                    <a:pt x="28" y="130"/>
                  </a:lnTo>
                  <a:lnTo>
                    <a:pt x="23" y="128"/>
                  </a:lnTo>
                  <a:lnTo>
                    <a:pt x="23" y="128"/>
                  </a:lnTo>
                  <a:lnTo>
                    <a:pt x="18" y="123"/>
                  </a:lnTo>
                  <a:lnTo>
                    <a:pt x="16" y="123"/>
                  </a:lnTo>
                  <a:lnTo>
                    <a:pt x="12" y="118"/>
                  </a:lnTo>
                  <a:lnTo>
                    <a:pt x="12" y="118"/>
                  </a:lnTo>
                  <a:lnTo>
                    <a:pt x="7" y="113"/>
                  </a:lnTo>
                  <a:lnTo>
                    <a:pt x="7" y="113"/>
                  </a:lnTo>
                  <a:lnTo>
                    <a:pt x="2" y="108"/>
                  </a:lnTo>
                  <a:lnTo>
                    <a:pt x="2" y="108"/>
                  </a:lnTo>
                  <a:lnTo>
                    <a:pt x="2" y="108"/>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3" name="Freeform 243"/>
            <p:cNvSpPr>
              <a:spLocks/>
            </p:cNvSpPr>
            <p:nvPr/>
          </p:nvSpPr>
          <p:spPr bwMode="auto">
            <a:xfrm>
              <a:off x="6189663" y="4891088"/>
              <a:ext cx="374650" cy="379412"/>
            </a:xfrm>
            <a:custGeom>
              <a:avLst/>
              <a:gdLst/>
              <a:ahLst/>
              <a:cxnLst>
                <a:cxn ang="0">
                  <a:pos x="98" y="95"/>
                </a:cxn>
                <a:cxn ang="0">
                  <a:pos x="97" y="95"/>
                </a:cxn>
                <a:cxn ang="0">
                  <a:pos x="100" y="93"/>
                </a:cxn>
                <a:cxn ang="0">
                  <a:pos x="118" y="82"/>
                </a:cxn>
                <a:cxn ang="0">
                  <a:pos x="118" y="77"/>
                </a:cxn>
                <a:cxn ang="0">
                  <a:pos x="105" y="67"/>
                </a:cxn>
                <a:cxn ang="0">
                  <a:pos x="90" y="47"/>
                </a:cxn>
                <a:cxn ang="0">
                  <a:pos x="70" y="10"/>
                </a:cxn>
                <a:cxn ang="0">
                  <a:pos x="64" y="0"/>
                </a:cxn>
                <a:cxn ang="0">
                  <a:pos x="57" y="0"/>
                </a:cxn>
                <a:cxn ang="0">
                  <a:pos x="47" y="10"/>
                </a:cxn>
                <a:cxn ang="0">
                  <a:pos x="36" y="28"/>
                </a:cxn>
                <a:cxn ang="0">
                  <a:pos x="29" y="34"/>
                </a:cxn>
                <a:cxn ang="0">
                  <a:pos x="16" y="42"/>
                </a:cxn>
                <a:cxn ang="0">
                  <a:pos x="3" y="60"/>
                </a:cxn>
                <a:cxn ang="0">
                  <a:pos x="0" y="90"/>
                </a:cxn>
                <a:cxn ang="0">
                  <a:pos x="0" y="105"/>
                </a:cxn>
                <a:cxn ang="0">
                  <a:pos x="6" y="128"/>
                </a:cxn>
                <a:cxn ang="0">
                  <a:pos x="31" y="165"/>
                </a:cxn>
                <a:cxn ang="0">
                  <a:pos x="85" y="210"/>
                </a:cxn>
                <a:cxn ang="0">
                  <a:pos x="108" y="224"/>
                </a:cxn>
                <a:cxn ang="0">
                  <a:pos x="126" y="228"/>
                </a:cxn>
                <a:cxn ang="0">
                  <a:pos x="152" y="233"/>
                </a:cxn>
                <a:cxn ang="0">
                  <a:pos x="187" y="237"/>
                </a:cxn>
                <a:cxn ang="0">
                  <a:pos x="197" y="236"/>
                </a:cxn>
                <a:cxn ang="0">
                  <a:pos x="206" y="234"/>
                </a:cxn>
                <a:cxn ang="0">
                  <a:pos x="216" y="226"/>
                </a:cxn>
                <a:cxn ang="0">
                  <a:pos x="226" y="219"/>
                </a:cxn>
                <a:cxn ang="0">
                  <a:pos x="231" y="215"/>
                </a:cxn>
                <a:cxn ang="0">
                  <a:pos x="229" y="210"/>
                </a:cxn>
                <a:cxn ang="0">
                  <a:pos x="221" y="205"/>
                </a:cxn>
                <a:cxn ang="0">
                  <a:pos x="206" y="205"/>
                </a:cxn>
                <a:cxn ang="0">
                  <a:pos x="201" y="205"/>
                </a:cxn>
                <a:cxn ang="0">
                  <a:pos x="215" y="198"/>
                </a:cxn>
                <a:cxn ang="0">
                  <a:pos x="226" y="185"/>
                </a:cxn>
                <a:cxn ang="0">
                  <a:pos x="233" y="174"/>
                </a:cxn>
                <a:cxn ang="0">
                  <a:pos x="233" y="170"/>
                </a:cxn>
                <a:cxn ang="0">
                  <a:pos x="228" y="167"/>
                </a:cxn>
                <a:cxn ang="0">
                  <a:pos x="216" y="167"/>
                </a:cxn>
                <a:cxn ang="0">
                  <a:pos x="201" y="178"/>
                </a:cxn>
                <a:cxn ang="0">
                  <a:pos x="197" y="178"/>
                </a:cxn>
                <a:cxn ang="0">
                  <a:pos x="198" y="172"/>
                </a:cxn>
                <a:cxn ang="0">
                  <a:pos x="203" y="162"/>
                </a:cxn>
                <a:cxn ang="0">
                  <a:pos x="201" y="154"/>
                </a:cxn>
                <a:cxn ang="0">
                  <a:pos x="198" y="151"/>
                </a:cxn>
                <a:cxn ang="0">
                  <a:pos x="193" y="151"/>
                </a:cxn>
                <a:cxn ang="0">
                  <a:pos x="183" y="151"/>
                </a:cxn>
                <a:cxn ang="0">
                  <a:pos x="175" y="164"/>
                </a:cxn>
                <a:cxn ang="0">
                  <a:pos x="172" y="165"/>
                </a:cxn>
                <a:cxn ang="0">
                  <a:pos x="165" y="164"/>
                </a:cxn>
                <a:cxn ang="0">
                  <a:pos x="152" y="159"/>
                </a:cxn>
                <a:cxn ang="0">
                  <a:pos x="136" y="154"/>
                </a:cxn>
                <a:cxn ang="0">
                  <a:pos x="129" y="146"/>
                </a:cxn>
                <a:cxn ang="0">
                  <a:pos x="126" y="133"/>
                </a:cxn>
                <a:cxn ang="0">
                  <a:pos x="116" y="118"/>
                </a:cxn>
                <a:cxn ang="0">
                  <a:pos x="103" y="98"/>
                </a:cxn>
              </a:cxnLst>
              <a:rect l="0" t="0" r="r" b="b"/>
              <a:pathLst>
                <a:path w="236" h="239">
                  <a:moveTo>
                    <a:pt x="101" y="95"/>
                  </a:moveTo>
                  <a:lnTo>
                    <a:pt x="98" y="95"/>
                  </a:lnTo>
                  <a:lnTo>
                    <a:pt x="98" y="95"/>
                  </a:lnTo>
                  <a:lnTo>
                    <a:pt x="98" y="95"/>
                  </a:lnTo>
                  <a:lnTo>
                    <a:pt x="98" y="95"/>
                  </a:lnTo>
                  <a:lnTo>
                    <a:pt x="97" y="95"/>
                  </a:lnTo>
                  <a:lnTo>
                    <a:pt x="97" y="95"/>
                  </a:lnTo>
                  <a:lnTo>
                    <a:pt x="97" y="95"/>
                  </a:lnTo>
                  <a:lnTo>
                    <a:pt x="98" y="98"/>
                  </a:lnTo>
                  <a:lnTo>
                    <a:pt x="98" y="95"/>
                  </a:lnTo>
                  <a:lnTo>
                    <a:pt x="98" y="95"/>
                  </a:lnTo>
                  <a:lnTo>
                    <a:pt x="100" y="93"/>
                  </a:lnTo>
                  <a:lnTo>
                    <a:pt x="105" y="93"/>
                  </a:lnTo>
                  <a:lnTo>
                    <a:pt x="108" y="88"/>
                  </a:lnTo>
                  <a:lnTo>
                    <a:pt x="113" y="87"/>
                  </a:lnTo>
                  <a:lnTo>
                    <a:pt x="118" y="82"/>
                  </a:lnTo>
                  <a:lnTo>
                    <a:pt x="126" y="80"/>
                  </a:lnTo>
                  <a:lnTo>
                    <a:pt x="123" y="77"/>
                  </a:lnTo>
                  <a:lnTo>
                    <a:pt x="123" y="77"/>
                  </a:lnTo>
                  <a:lnTo>
                    <a:pt x="118" y="77"/>
                  </a:lnTo>
                  <a:lnTo>
                    <a:pt x="118" y="77"/>
                  </a:lnTo>
                  <a:lnTo>
                    <a:pt x="113" y="72"/>
                  </a:lnTo>
                  <a:lnTo>
                    <a:pt x="110" y="72"/>
                  </a:lnTo>
                  <a:lnTo>
                    <a:pt x="105" y="67"/>
                  </a:lnTo>
                  <a:lnTo>
                    <a:pt x="105" y="67"/>
                  </a:lnTo>
                  <a:lnTo>
                    <a:pt x="100" y="60"/>
                  </a:lnTo>
                  <a:lnTo>
                    <a:pt x="95" y="56"/>
                  </a:lnTo>
                  <a:lnTo>
                    <a:pt x="90" y="47"/>
                  </a:lnTo>
                  <a:lnTo>
                    <a:pt x="85" y="42"/>
                  </a:lnTo>
                  <a:lnTo>
                    <a:pt x="80" y="33"/>
                  </a:lnTo>
                  <a:lnTo>
                    <a:pt x="75" y="23"/>
                  </a:lnTo>
                  <a:lnTo>
                    <a:pt x="70" y="10"/>
                  </a:lnTo>
                  <a:lnTo>
                    <a:pt x="67" y="0"/>
                  </a:lnTo>
                  <a:lnTo>
                    <a:pt x="64" y="0"/>
                  </a:lnTo>
                  <a:lnTo>
                    <a:pt x="64" y="0"/>
                  </a:lnTo>
                  <a:lnTo>
                    <a:pt x="64" y="0"/>
                  </a:lnTo>
                  <a:lnTo>
                    <a:pt x="64" y="0"/>
                  </a:lnTo>
                  <a:lnTo>
                    <a:pt x="59" y="0"/>
                  </a:lnTo>
                  <a:lnTo>
                    <a:pt x="59" y="0"/>
                  </a:lnTo>
                  <a:lnTo>
                    <a:pt x="57" y="0"/>
                  </a:lnTo>
                  <a:lnTo>
                    <a:pt x="57" y="5"/>
                  </a:lnTo>
                  <a:lnTo>
                    <a:pt x="52" y="5"/>
                  </a:lnTo>
                  <a:lnTo>
                    <a:pt x="52" y="8"/>
                  </a:lnTo>
                  <a:lnTo>
                    <a:pt x="47" y="10"/>
                  </a:lnTo>
                  <a:lnTo>
                    <a:pt x="47" y="15"/>
                  </a:lnTo>
                  <a:lnTo>
                    <a:pt x="42" y="18"/>
                  </a:lnTo>
                  <a:lnTo>
                    <a:pt x="41" y="23"/>
                  </a:lnTo>
                  <a:lnTo>
                    <a:pt x="36" y="28"/>
                  </a:lnTo>
                  <a:lnTo>
                    <a:pt x="36" y="34"/>
                  </a:lnTo>
                  <a:lnTo>
                    <a:pt x="33" y="34"/>
                  </a:lnTo>
                  <a:lnTo>
                    <a:pt x="33" y="34"/>
                  </a:lnTo>
                  <a:lnTo>
                    <a:pt x="29" y="34"/>
                  </a:lnTo>
                  <a:lnTo>
                    <a:pt x="29" y="36"/>
                  </a:lnTo>
                  <a:lnTo>
                    <a:pt x="24" y="36"/>
                  </a:lnTo>
                  <a:lnTo>
                    <a:pt x="21" y="41"/>
                  </a:lnTo>
                  <a:lnTo>
                    <a:pt x="16" y="42"/>
                  </a:lnTo>
                  <a:lnTo>
                    <a:pt x="16" y="47"/>
                  </a:lnTo>
                  <a:lnTo>
                    <a:pt x="11" y="51"/>
                  </a:lnTo>
                  <a:lnTo>
                    <a:pt x="8" y="56"/>
                  </a:lnTo>
                  <a:lnTo>
                    <a:pt x="3" y="60"/>
                  </a:lnTo>
                  <a:lnTo>
                    <a:pt x="3" y="67"/>
                  </a:lnTo>
                  <a:lnTo>
                    <a:pt x="0" y="72"/>
                  </a:lnTo>
                  <a:lnTo>
                    <a:pt x="0" y="80"/>
                  </a:lnTo>
                  <a:lnTo>
                    <a:pt x="0" y="90"/>
                  </a:lnTo>
                  <a:lnTo>
                    <a:pt x="1" y="100"/>
                  </a:lnTo>
                  <a:lnTo>
                    <a:pt x="0" y="100"/>
                  </a:lnTo>
                  <a:lnTo>
                    <a:pt x="0" y="101"/>
                  </a:lnTo>
                  <a:lnTo>
                    <a:pt x="0" y="105"/>
                  </a:lnTo>
                  <a:lnTo>
                    <a:pt x="0" y="110"/>
                  </a:lnTo>
                  <a:lnTo>
                    <a:pt x="0" y="115"/>
                  </a:lnTo>
                  <a:lnTo>
                    <a:pt x="3" y="121"/>
                  </a:lnTo>
                  <a:lnTo>
                    <a:pt x="6" y="128"/>
                  </a:lnTo>
                  <a:lnTo>
                    <a:pt x="11" y="137"/>
                  </a:lnTo>
                  <a:lnTo>
                    <a:pt x="16" y="146"/>
                  </a:lnTo>
                  <a:lnTo>
                    <a:pt x="23" y="156"/>
                  </a:lnTo>
                  <a:lnTo>
                    <a:pt x="31" y="165"/>
                  </a:lnTo>
                  <a:lnTo>
                    <a:pt x="42" y="177"/>
                  </a:lnTo>
                  <a:lnTo>
                    <a:pt x="52" y="187"/>
                  </a:lnTo>
                  <a:lnTo>
                    <a:pt x="67" y="200"/>
                  </a:lnTo>
                  <a:lnTo>
                    <a:pt x="85" y="210"/>
                  </a:lnTo>
                  <a:lnTo>
                    <a:pt x="106" y="224"/>
                  </a:lnTo>
                  <a:lnTo>
                    <a:pt x="106" y="224"/>
                  </a:lnTo>
                  <a:lnTo>
                    <a:pt x="106" y="224"/>
                  </a:lnTo>
                  <a:lnTo>
                    <a:pt x="108" y="224"/>
                  </a:lnTo>
                  <a:lnTo>
                    <a:pt x="113" y="226"/>
                  </a:lnTo>
                  <a:lnTo>
                    <a:pt x="116" y="226"/>
                  </a:lnTo>
                  <a:lnTo>
                    <a:pt x="121" y="228"/>
                  </a:lnTo>
                  <a:lnTo>
                    <a:pt x="126" y="228"/>
                  </a:lnTo>
                  <a:lnTo>
                    <a:pt x="134" y="233"/>
                  </a:lnTo>
                  <a:lnTo>
                    <a:pt x="139" y="233"/>
                  </a:lnTo>
                  <a:lnTo>
                    <a:pt x="147" y="233"/>
                  </a:lnTo>
                  <a:lnTo>
                    <a:pt x="152" y="233"/>
                  </a:lnTo>
                  <a:lnTo>
                    <a:pt x="162" y="237"/>
                  </a:lnTo>
                  <a:lnTo>
                    <a:pt x="167" y="237"/>
                  </a:lnTo>
                  <a:lnTo>
                    <a:pt x="177" y="237"/>
                  </a:lnTo>
                  <a:lnTo>
                    <a:pt x="187" y="237"/>
                  </a:lnTo>
                  <a:lnTo>
                    <a:pt x="197" y="239"/>
                  </a:lnTo>
                  <a:lnTo>
                    <a:pt x="197" y="236"/>
                  </a:lnTo>
                  <a:lnTo>
                    <a:pt x="197" y="236"/>
                  </a:lnTo>
                  <a:lnTo>
                    <a:pt x="197" y="236"/>
                  </a:lnTo>
                  <a:lnTo>
                    <a:pt x="200" y="236"/>
                  </a:lnTo>
                  <a:lnTo>
                    <a:pt x="200" y="234"/>
                  </a:lnTo>
                  <a:lnTo>
                    <a:pt x="205" y="234"/>
                  </a:lnTo>
                  <a:lnTo>
                    <a:pt x="206" y="234"/>
                  </a:lnTo>
                  <a:lnTo>
                    <a:pt x="211" y="234"/>
                  </a:lnTo>
                  <a:lnTo>
                    <a:pt x="211" y="229"/>
                  </a:lnTo>
                  <a:lnTo>
                    <a:pt x="216" y="229"/>
                  </a:lnTo>
                  <a:lnTo>
                    <a:pt x="216" y="226"/>
                  </a:lnTo>
                  <a:lnTo>
                    <a:pt x="221" y="226"/>
                  </a:lnTo>
                  <a:lnTo>
                    <a:pt x="221" y="221"/>
                  </a:lnTo>
                  <a:lnTo>
                    <a:pt x="226" y="221"/>
                  </a:lnTo>
                  <a:lnTo>
                    <a:pt x="226" y="219"/>
                  </a:lnTo>
                  <a:lnTo>
                    <a:pt x="231" y="219"/>
                  </a:lnTo>
                  <a:lnTo>
                    <a:pt x="231" y="216"/>
                  </a:lnTo>
                  <a:lnTo>
                    <a:pt x="231" y="216"/>
                  </a:lnTo>
                  <a:lnTo>
                    <a:pt x="231" y="215"/>
                  </a:lnTo>
                  <a:lnTo>
                    <a:pt x="231" y="215"/>
                  </a:lnTo>
                  <a:lnTo>
                    <a:pt x="229" y="210"/>
                  </a:lnTo>
                  <a:lnTo>
                    <a:pt x="229" y="210"/>
                  </a:lnTo>
                  <a:lnTo>
                    <a:pt x="229" y="210"/>
                  </a:lnTo>
                  <a:lnTo>
                    <a:pt x="229" y="210"/>
                  </a:lnTo>
                  <a:lnTo>
                    <a:pt x="224" y="205"/>
                  </a:lnTo>
                  <a:lnTo>
                    <a:pt x="224" y="205"/>
                  </a:lnTo>
                  <a:lnTo>
                    <a:pt x="221" y="205"/>
                  </a:lnTo>
                  <a:lnTo>
                    <a:pt x="221" y="205"/>
                  </a:lnTo>
                  <a:lnTo>
                    <a:pt x="216" y="205"/>
                  </a:lnTo>
                  <a:lnTo>
                    <a:pt x="213" y="205"/>
                  </a:lnTo>
                  <a:lnTo>
                    <a:pt x="206" y="205"/>
                  </a:lnTo>
                  <a:lnTo>
                    <a:pt x="201" y="210"/>
                  </a:lnTo>
                  <a:lnTo>
                    <a:pt x="201" y="206"/>
                  </a:lnTo>
                  <a:lnTo>
                    <a:pt x="201" y="206"/>
                  </a:lnTo>
                  <a:lnTo>
                    <a:pt x="201" y="205"/>
                  </a:lnTo>
                  <a:lnTo>
                    <a:pt x="206" y="205"/>
                  </a:lnTo>
                  <a:lnTo>
                    <a:pt x="206" y="200"/>
                  </a:lnTo>
                  <a:lnTo>
                    <a:pt x="211" y="200"/>
                  </a:lnTo>
                  <a:lnTo>
                    <a:pt x="215" y="198"/>
                  </a:lnTo>
                  <a:lnTo>
                    <a:pt x="220" y="198"/>
                  </a:lnTo>
                  <a:lnTo>
                    <a:pt x="220" y="193"/>
                  </a:lnTo>
                  <a:lnTo>
                    <a:pt x="224" y="190"/>
                  </a:lnTo>
                  <a:lnTo>
                    <a:pt x="226" y="185"/>
                  </a:lnTo>
                  <a:lnTo>
                    <a:pt x="231" y="185"/>
                  </a:lnTo>
                  <a:lnTo>
                    <a:pt x="231" y="180"/>
                  </a:lnTo>
                  <a:lnTo>
                    <a:pt x="233" y="178"/>
                  </a:lnTo>
                  <a:lnTo>
                    <a:pt x="233" y="174"/>
                  </a:lnTo>
                  <a:lnTo>
                    <a:pt x="236" y="174"/>
                  </a:lnTo>
                  <a:lnTo>
                    <a:pt x="233" y="170"/>
                  </a:lnTo>
                  <a:lnTo>
                    <a:pt x="233" y="170"/>
                  </a:lnTo>
                  <a:lnTo>
                    <a:pt x="233" y="170"/>
                  </a:lnTo>
                  <a:lnTo>
                    <a:pt x="233" y="170"/>
                  </a:lnTo>
                  <a:lnTo>
                    <a:pt x="229" y="167"/>
                  </a:lnTo>
                  <a:lnTo>
                    <a:pt x="229" y="167"/>
                  </a:lnTo>
                  <a:lnTo>
                    <a:pt x="228" y="167"/>
                  </a:lnTo>
                  <a:lnTo>
                    <a:pt x="228" y="167"/>
                  </a:lnTo>
                  <a:lnTo>
                    <a:pt x="223" y="167"/>
                  </a:lnTo>
                  <a:lnTo>
                    <a:pt x="221" y="167"/>
                  </a:lnTo>
                  <a:lnTo>
                    <a:pt x="216" y="167"/>
                  </a:lnTo>
                  <a:lnTo>
                    <a:pt x="216" y="169"/>
                  </a:lnTo>
                  <a:lnTo>
                    <a:pt x="211" y="169"/>
                  </a:lnTo>
                  <a:lnTo>
                    <a:pt x="206" y="174"/>
                  </a:lnTo>
                  <a:lnTo>
                    <a:pt x="201" y="178"/>
                  </a:lnTo>
                  <a:lnTo>
                    <a:pt x="197" y="183"/>
                  </a:lnTo>
                  <a:lnTo>
                    <a:pt x="197" y="180"/>
                  </a:lnTo>
                  <a:lnTo>
                    <a:pt x="197" y="180"/>
                  </a:lnTo>
                  <a:lnTo>
                    <a:pt x="197" y="178"/>
                  </a:lnTo>
                  <a:lnTo>
                    <a:pt x="198" y="178"/>
                  </a:lnTo>
                  <a:lnTo>
                    <a:pt x="198" y="174"/>
                  </a:lnTo>
                  <a:lnTo>
                    <a:pt x="198" y="174"/>
                  </a:lnTo>
                  <a:lnTo>
                    <a:pt x="198" y="172"/>
                  </a:lnTo>
                  <a:lnTo>
                    <a:pt x="203" y="172"/>
                  </a:lnTo>
                  <a:lnTo>
                    <a:pt x="203" y="167"/>
                  </a:lnTo>
                  <a:lnTo>
                    <a:pt x="203" y="167"/>
                  </a:lnTo>
                  <a:lnTo>
                    <a:pt x="203" y="162"/>
                  </a:lnTo>
                  <a:lnTo>
                    <a:pt x="205" y="162"/>
                  </a:lnTo>
                  <a:lnTo>
                    <a:pt x="203" y="157"/>
                  </a:lnTo>
                  <a:lnTo>
                    <a:pt x="203" y="157"/>
                  </a:lnTo>
                  <a:lnTo>
                    <a:pt x="201" y="154"/>
                  </a:lnTo>
                  <a:lnTo>
                    <a:pt x="201" y="154"/>
                  </a:lnTo>
                  <a:lnTo>
                    <a:pt x="198" y="151"/>
                  </a:lnTo>
                  <a:lnTo>
                    <a:pt x="198" y="151"/>
                  </a:lnTo>
                  <a:lnTo>
                    <a:pt x="198" y="151"/>
                  </a:lnTo>
                  <a:lnTo>
                    <a:pt x="198" y="151"/>
                  </a:lnTo>
                  <a:lnTo>
                    <a:pt x="193" y="151"/>
                  </a:lnTo>
                  <a:lnTo>
                    <a:pt x="193" y="151"/>
                  </a:lnTo>
                  <a:lnTo>
                    <a:pt x="193" y="151"/>
                  </a:lnTo>
                  <a:lnTo>
                    <a:pt x="193" y="151"/>
                  </a:lnTo>
                  <a:lnTo>
                    <a:pt x="188" y="151"/>
                  </a:lnTo>
                  <a:lnTo>
                    <a:pt x="188" y="151"/>
                  </a:lnTo>
                  <a:lnTo>
                    <a:pt x="183" y="151"/>
                  </a:lnTo>
                  <a:lnTo>
                    <a:pt x="183" y="154"/>
                  </a:lnTo>
                  <a:lnTo>
                    <a:pt x="179" y="154"/>
                  </a:lnTo>
                  <a:lnTo>
                    <a:pt x="179" y="159"/>
                  </a:lnTo>
                  <a:lnTo>
                    <a:pt x="175" y="164"/>
                  </a:lnTo>
                  <a:lnTo>
                    <a:pt x="175" y="169"/>
                  </a:lnTo>
                  <a:lnTo>
                    <a:pt x="172" y="165"/>
                  </a:lnTo>
                  <a:lnTo>
                    <a:pt x="172" y="165"/>
                  </a:lnTo>
                  <a:lnTo>
                    <a:pt x="172" y="165"/>
                  </a:lnTo>
                  <a:lnTo>
                    <a:pt x="172" y="165"/>
                  </a:lnTo>
                  <a:lnTo>
                    <a:pt x="167" y="164"/>
                  </a:lnTo>
                  <a:lnTo>
                    <a:pt x="167" y="164"/>
                  </a:lnTo>
                  <a:lnTo>
                    <a:pt x="165" y="164"/>
                  </a:lnTo>
                  <a:lnTo>
                    <a:pt x="165" y="164"/>
                  </a:lnTo>
                  <a:lnTo>
                    <a:pt x="161" y="159"/>
                  </a:lnTo>
                  <a:lnTo>
                    <a:pt x="157" y="159"/>
                  </a:lnTo>
                  <a:lnTo>
                    <a:pt x="152" y="159"/>
                  </a:lnTo>
                  <a:lnTo>
                    <a:pt x="151" y="159"/>
                  </a:lnTo>
                  <a:lnTo>
                    <a:pt x="146" y="154"/>
                  </a:lnTo>
                  <a:lnTo>
                    <a:pt x="141" y="154"/>
                  </a:lnTo>
                  <a:lnTo>
                    <a:pt x="136" y="154"/>
                  </a:lnTo>
                  <a:lnTo>
                    <a:pt x="131" y="154"/>
                  </a:lnTo>
                  <a:lnTo>
                    <a:pt x="129" y="151"/>
                  </a:lnTo>
                  <a:lnTo>
                    <a:pt x="129" y="151"/>
                  </a:lnTo>
                  <a:lnTo>
                    <a:pt x="129" y="146"/>
                  </a:lnTo>
                  <a:lnTo>
                    <a:pt x="129" y="146"/>
                  </a:lnTo>
                  <a:lnTo>
                    <a:pt x="126" y="141"/>
                  </a:lnTo>
                  <a:lnTo>
                    <a:pt x="126" y="137"/>
                  </a:lnTo>
                  <a:lnTo>
                    <a:pt x="126" y="133"/>
                  </a:lnTo>
                  <a:lnTo>
                    <a:pt x="126" y="133"/>
                  </a:lnTo>
                  <a:lnTo>
                    <a:pt x="121" y="128"/>
                  </a:lnTo>
                  <a:lnTo>
                    <a:pt x="121" y="123"/>
                  </a:lnTo>
                  <a:lnTo>
                    <a:pt x="116" y="118"/>
                  </a:lnTo>
                  <a:lnTo>
                    <a:pt x="116" y="113"/>
                  </a:lnTo>
                  <a:lnTo>
                    <a:pt x="111" y="108"/>
                  </a:lnTo>
                  <a:lnTo>
                    <a:pt x="108" y="103"/>
                  </a:lnTo>
                  <a:lnTo>
                    <a:pt x="103" y="98"/>
                  </a:lnTo>
                  <a:lnTo>
                    <a:pt x="101" y="95"/>
                  </a:lnTo>
                  <a:lnTo>
                    <a:pt x="101" y="95"/>
                  </a:lnTo>
                  <a:close/>
                </a:path>
              </a:pathLst>
            </a:custGeom>
            <a:solidFill>
              <a:srgbClr val="FF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4" name="Freeform 244"/>
            <p:cNvSpPr>
              <a:spLocks/>
            </p:cNvSpPr>
            <p:nvPr/>
          </p:nvSpPr>
          <p:spPr bwMode="auto">
            <a:xfrm>
              <a:off x="6189663" y="4891088"/>
              <a:ext cx="374650" cy="379412"/>
            </a:xfrm>
            <a:custGeom>
              <a:avLst/>
              <a:gdLst/>
              <a:ahLst/>
              <a:cxnLst>
                <a:cxn ang="0">
                  <a:pos x="98" y="95"/>
                </a:cxn>
                <a:cxn ang="0">
                  <a:pos x="97" y="95"/>
                </a:cxn>
                <a:cxn ang="0">
                  <a:pos x="100" y="93"/>
                </a:cxn>
                <a:cxn ang="0">
                  <a:pos x="118" y="82"/>
                </a:cxn>
                <a:cxn ang="0">
                  <a:pos x="118" y="77"/>
                </a:cxn>
                <a:cxn ang="0">
                  <a:pos x="105" y="67"/>
                </a:cxn>
                <a:cxn ang="0">
                  <a:pos x="90" y="47"/>
                </a:cxn>
                <a:cxn ang="0">
                  <a:pos x="70" y="10"/>
                </a:cxn>
                <a:cxn ang="0">
                  <a:pos x="64" y="0"/>
                </a:cxn>
                <a:cxn ang="0">
                  <a:pos x="57" y="0"/>
                </a:cxn>
                <a:cxn ang="0">
                  <a:pos x="47" y="10"/>
                </a:cxn>
                <a:cxn ang="0">
                  <a:pos x="36" y="28"/>
                </a:cxn>
                <a:cxn ang="0">
                  <a:pos x="29" y="34"/>
                </a:cxn>
                <a:cxn ang="0">
                  <a:pos x="16" y="42"/>
                </a:cxn>
                <a:cxn ang="0">
                  <a:pos x="3" y="60"/>
                </a:cxn>
                <a:cxn ang="0">
                  <a:pos x="0" y="90"/>
                </a:cxn>
                <a:cxn ang="0">
                  <a:pos x="0" y="105"/>
                </a:cxn>
                <a:cxn ang="0">
                  <a:pos x="6" y="128"/>
                </a:cxn>
                <a:cxn ang="0">
                  <a:pos x="31" y="165"/>
                </a:cxn>
                <a:cxn ang="0">
                  <a:pos x="85" y="210"/>
                </a:cxn>
                <a:cxn ang="0">
                  <a:pos x="108" y="224"/>
                </a:cxn>
                <a:cxn ang="0">
                  <a:pos x="126" y="228"/>
                </a:cxn>
                <a:cxn ang="0">
                  <a:pos x="152" y="233"/>
                </a:cxn>
                <a:cxn ang="0">
                  <a:pos x="187" y="237"/>
                </a:cxn>
                <a:cxn ang="0">
                  <a:pos x="197" y="236"/>
                </a:cxn>
                <a:cxn ang="0">
                  <a:pos x="206" y="234"/>
                </a:cxn>
                <a:cxn ang="0">
                  <a:pos x="216" y="226"/>
                </a:cxn>
                <a:cxn ang="0">
                  <a:pos x="226" y="219"/>
                </a:cxn>
                <a:cxn ang="0">
                  <a:pos x="231" y="215"/>
                </a:cxn>
                <a:cxn ang="0">
                  <a:pos x="229" y="210"/>
                </a:cxn>
                <a:cxn ang="0">
                  <a:pos x="221" y="205"/>
                </a:cxn>
                <a:cxn ang="0">
                  <a:pos x="206" y="205"/>
                </a:cxn>
                <a:cxn ang="0">
                  <a:pos x="201" y="205"/>
                </a:cxn>
                <a:cxn ang="0">
                  <a:pos x="215" y="198"/>
                </a:cxn>
                <a:cxn ang="0">
                  <a:pos x="226" y="185"/>
                </a:cxn>
                <a:cxn ang="0">
                  <a:pos x="233" y="174"/>
                </a:cxn>
                <a:cxn ang="0">
                  <a:pos x="233" y="170"/>
                </a:cxn>
                <a:cxn ang="0">
                  <a:pos x="228" y="167"/>
                </a:cxn>
                <a:cxn ang="0">
                  <a:pos x="216" y="167"/>
                </a:cxn>
                <a:cxn ang="0">
                  <a:pos x="201" y="178"/>
                </a:cxn>
                <a:cxn ang="0">
                  <a:pos x="197" y="178"/>
                </a:cxn>
                <a:cxn ang="0">
                  <a:pos x="198" y="172"/>
                </a:cxn>
                <a:cxn ang="0">
                  <a:pos x="203" y="162"/>
                </a:cxn>
                <a:cxn ang="0">
                  <a:pos x="201" y="154"/>
                </a:cxn>
                <a:cxn ang="0">
                  <a:pos x="198" y="151"/>
                </a:cxn>
                <a:cxn ang="0">
                  <a:pos x="193" y="151"/>
                </a:cxn>
                <a:cxn ang="0">
                  <a:pos x="183" y="151"/>
                </a:cxn>
                <a:cxn ang="0">
                  <a:pos x="175" y="164"/>
                </a:cxn>
                <a:cxn ang="0">
                  <a:pos x="172" y="165"/>
                </a:cxn>
                <a:cxn ang="0">
                  <a:pos x="165" y="164"/>
                </a:cxn>
                <a:cxn ang="0">
                  <a:pos x="152" y="159"/>
                </a:cxn>
                <a:cxn ang="0">
                  <a:pos x="136" y="154"/>
                </a:cxn>
                <a:cxn ang="0">
                  <a:pos x="129" y="146"/>
                </a:cxn>
                <a:cxn ang="0">
                  <a:pos x="126" y="133"/>
                </a:cxn>
                <a:cxn ang="0">
                  <a:pos x="116" y="118"/>
                </a:cxn>
                <a:cxn ang="0">
                  <a:pos x="103" y="98"/>
                </a:cxn>
              </a:cxnLst>
              <a:rect l="0" t="0" r="r" b="b"/>
              <a:pathLst>
                <a:path w="236" h="239">
                  <a:moveTo>
                    <a:pt x="101" y="95"/>
                  </a:moveTo>
                  <a:lnTo>
                    <a:pt x="98" y="95"/>
                  </a:lnTo>
                  <a:lnTo>
                    <a:pt x="98" y="95"/>
                  </a:lnTo>
                  <a:lnTo>
                    <a:pt x="98" y="95"/>
                  </a:lnTo>
                  <a:lnTo>
                    <a:pt x="98" y="95"/>
                  </a:lnTo>
                  <a:lnTo>
                    <a:pt x="97" y="95"/>
                  </a:lnTo>
                  <a:lnTo>
                    <a:pt x="97" y="95"/>
                  </a:lnTo>
                  <a:lnTo>
                    <a:pt x="97" y="95"/>
                  </a:lnTo>
                  <a:lnTo>
                    <a:pt x="98" y="98"/>
                  </a:lnTo>
                  <a:lnTo>
                    <a:pt x="98" y="95"/>
                  </a:lnTo>
                  <a:lnTo>
                    <a:pt x="98" y="95"/>
                  </a:lnTo>
                  <a:lnTo>
                    <a:pt x="100" y="93"/>
                  </a:lnTo>
                  <a:lnTo>
                    <a:pt x="105" y="93"/>
                  </a:lnTo>
                  <a:lnTo>
                    <a:pt x="108" y="88"/>
                  </a:lnTo>
                  <a:lnTo>
                    <a:pt x="113" y="87"/>
                  </a:lnTo>
                  <a:lnTo>
                    <a:pt x="118" y="82"/>
                  </a:lnTo>
                  <a:lnTo>
                    <a:pt x="126" y="80"/>
                  </a:lnTo>
                  <a:lnTo>
                    <a:pt x="123" y="77"/>
                  </a:lnTo>
                  <a:lnTo>
                    <a:pt x="123" y="77"/>
                  </a:lnTo>
                  <a:lnTo>
                    <a:pt x="118" y="77"/>
                  </a:lnTo>
                  <a:lnTo>
                    <a:pt x="118" y="77"/>
                  </a:lnTo>
                  <a:lnTo>
                    <a:pt x="113" y="72"/>
                  </a:lnTo>
                  <a:lnTo>
                    <a:pt x="110" y="72"/>
                  </a:lnTo>
                  <a:lnTo>
                    <a:pt x="105" y="67"/>
                  </a:lnTo>
                  <a:lnTo>
                    <a:pt x="105" y="67"/>
                  </a:lnTo>
                  <a:lnTo>
                    <a:pt x="100" y="60"/>
                  </a:lnTo>
                  <a:lnTo>
                    <a:pt x="95" y="56"/>
                  </a:lnTo>
                  <a:lnTo>
                    <a:pt x="90" y="47"/>
                  </a:lnTo>
                  <a:lnTo>
                    <a:pt x="85" y="42"/>
                  </a:lnTo>
                  <a:lnTo>
                    <a:pt x="80" y="33"/>
                  </a:lnTo>
                  <a:lnTo>
                    <a:pt x="75" y="23"/>
                  </a:lnTo>
                  <a:lnTo>
                    <a:pt x="70" y="10"/>
                  </a:lnTo>
                  <a:lnTo>
                    <a:pt x="67" y="0"/>
                  </a:lnTo>
                  <a:lnTo>
                    <a:pt x="64" y="0"/>
                  </a:lnTo>
                  <a:lnTo>
                    <a:pt x="64" y="0"/>
                  </a:lnTo>
                  <a:lnTo>
                    <a:pt x="64" y="0"/>
                  </a:lnTo>
                  <a:lnTo>
                    <a:pt x="64" y="0"/>
                  </a:lnTo>
                  <a:lnTo>
                    <a:pt x="59" y="0"/>
                  </a:lnTo>
                  <a:lnTo>
                    <a:pt x="59" y="0"/>
                  </a:lnTo>
                  <a:lnTo>
                    <a:pt x="57" y="0"/>
                  </a:lnTo>
                  <a:lnTo>
                    <a:pt x="57" y="5"/>
                  </a:lnTo>
                  <a:lnTo>
                    <a:pt x="52" y="5"/>
                  </a:lnTo>
                  <a:lnTo>
                    <a:pt x="52" y="8"/>
                  </a:lnTo>
                  <a:lnTo>
                    <a:pt x="47" y="10"/>
                  </a:lnTo>
                  <a:lnTo>
                    <a:pt x="47" y="15"/>
                  </a:lnTo>
                  <a:lnTo>
                    <a:pt x="42" y="18"/>
                  </a:lnTo>
                  <a:lnTo>
                    <a:pt x="41" y="23"/>
                  </a:lnTo>
                  <a:lnTo>
                    <a:pt x="36" y="28"/>
                  </a:lnTo>
                  <a:lnTo>
                    <a:pt x="36" y="34"/>
                  </a:lnTo>
                  <a:lnTo>
                    <a:pt x="33" y="34"/>
                  </a:lnTo>
                  <a:lnTo>
                    <a:pt x="33" y="34"/>
                  </a:lnTo>
                  <a:lnTo>
                    <a:pt x="29" y="34"/>
                  </a:lnTo>
                  <a:lnTo>
                    <a:pt x="29" y="36"/>
                  </a:lnTo>
                  <a:lnTo>
                    <a:pt x="24" y="36"/>
                  </a:lnTo>
                  <a:lnTo>
                    <a:pt x="21" y="41"/>
                  </a:lnTo>
                  <a:lnTo>
                    <a:pt x="16" y="42"/>
                  </a:lnTo>
                  <a:lnTo>
                    <a:pt x="16" y="47"/>
                  </a:lnTo>
                  <a:lnTo>
                    <a:pt x="11" y="51"/>
                  </a:lnTo>
                  <a:lnTo>
                    <a:pt x="8" y="56"/>
                  </a:lnTo>
                  <a:lnTo>
                    <a:pt x="3" y="60"/>
                  </a:lnTo>
                  <a:lnTo>
                    <a:pt x="3" y="67"/>
                  </a:lnTo>
                  <a:lnTo>
                    <a:pt x="0" y="72"/>
                  </a:lnTo>
                  <a:lnTo>
                    <a:pt x="0" y="80"/>
                  </a:lnTo>
                  <a:lnTo>
                    <a:pt x="0" y="90"/>
                  </a:lnTo>
                  <a:lnTo>
                    <a:pt x="1" y="100"/>
                  </a:lnTo>
                  <a:lnTo>
                    <a:pt x="0" y="100"/>
                  </a:lnTo>
                  <a:lnTo>
                    <a:pt x="0" y="101"/>
                  </a:lnTo>
                  <a:lnTo>
                    <a:pt x="0" y="105"/>
                  </a:lnTo>
                  <a:lnTo>
                    <a:pt x="0" y="110"/>
                  </a:lnTo>
                  <a:lnTo>
                    <a:pt x="0" y="115"/>
                  </a:lnTo>
                  <a:lnTo>
                    <a:pt x="3" y="121"/>
                  </a:lnTo>
                  <a:lnTo>
                    <a:pt x="6" y="128"/>
                  </a:lnTo>
                  <a:lnTo>
                    <a:pt x="11" y="137"/>
                  </a:lnTo>
                  <a:lnTo>
                    <a:pt x="16" y="146"/>
                  </a:lnTo>
                  <a:lnTo>
                    <a:pt x="23" y="156"/>
                  </a:lnTo>
                  <a:lnTo>
                    <a:pt x="31" y="165"/>
                  </a:lnTo>
                  <a:lnTo>
                    <a:pt x="42" y="177"/>
                  </a:lnTo>
                  <a:lnTo>
                    <a:pt x="52" y="187"/>
                  </a:lnTo>
                  <a:lnTo>
                    <a:pt x="67" y="200"/>
                  </a:lnTo>
                  <a:lnTo>
                    <a:pt x="85" y="210"/>
                  </a:lnTo>
                  <a:lnTo>
                    <a:pt x="106" y="224"/>
                  </a:lnTo>
                  <a:lnTo>
                    <a:pt x="106" y="224"/>
                  </a:lnTo>
                  <a:lnTo>
                    <a:pt x="106" y="224"/>
                  </a:lnTo>
                  <a:lnTo>
                    <a:pt x="108" y="224"/>
                  </a:lnTo>
                  <a:lnTo>
                    <a:pt x="113" y="226"/>
                  </a:lnTo>
                  <a:lnTo>
                    <a:pt x="116" y="226"/>
                  </a:lnTo>
                  <a:lnTo>
                    <a:pt x="121" y="228"/>
                  </a:lnTo>
                  <a:lnTo>
                    <a:pt x="126" y="228"/>
                  </a:lnTo>
                  <a:lnTo>
                    <a:pt x="134" y="233"/>
                  </a:lnTo>
                  <a:lnTo>
                    <a:pt x="139" y="233"/>
                  </a:lnTo>
                  <a:lnTo>
                    <a:pt x="147" y="233"/>
                  </a:lnTo>
                  <a:lnTo>
                    <a:pt x="152" y="233"/>
                  </a:lnTo>
                  <a:lnTo>
                    <a:pt x="162" y="237"/>
                  </a:lnTo>
                  <a:lnTo>
                    <a:pt x="167" y="237"/>
                  </a:lnTo>
                  <a:lnTo>
                    <a:pt x="177" y="237"/>
                  </a:lnTo>
                  <a:lnTo>
                    <a:pt x="187" y="237"/>
                  </a:lnTo>
                  <a:lnTo>
                    <a:pt x="197" y="239"/>
                  </a:lnTo>
                  <a:lnTo>
                    <a:pt x="197" y="236"/>
                  </a:lnTo>
                  <a:lnTo>
                    <a:pt x="197" y="236"/>
                  </a:lnTo>
                  <a:lnTo>
                    <a:pt x="197" y="236"/>
                  </a:lnTo>
                  <a:lnTo>
                    <a:pt x="200" y="236"/>
                  </a:lnTo>
                  <a:lnTo>
                    <a:pt x="200" y="234"/>
                  </a:lnTo>
                  <a:lnTo>
                    <a:pt x="205" y="234"/>
                  </a:lnTo>
                  <a:lnTo>
                    <a:pt x="206" y="234"/>
                  </a:lnTo>
                  <a:lnTo>
                    <a:pt x="211" y="234"/>
                  </a:lnTo>
                  <a:lnTo>
                    <a:pt x="211" y="229"/>
                  </a:lnTo>
                  <a:lnTo>
                    <a:pt x="216" y="229"/>
                  </a:lnTo>
                  <a:lnTo>
                    <a:pt x="216" y="226"/>
                  </a:lnTo>
                  <a:lnTo>
                    <a:pt x="221" y="226"/>
                  </a:lnTo>
                  <a:lnTo>
                    <a:pt x="221" y="221"/>
                  </a:lnTo>
                  <a:lnTo>
                    <a:pt x="226" y="221"/>
                  </a:lnTo>
                  <a:lnTo>
                    <a:pt x="226" y="219"/>
                  </a:lnTo>
                  <a:lnTo>
                    <a:pt x="231" y="219"/>
                  </a:lnTo>
                  <a:lnTo>
                    <a:pt x="231" y="216"/>
                  </a:lnTo>
                  <a:lnTo>
                    <a:pt x="231" y="216"/>
                  </a:lnTo>
                  <a:lnTo>
                    <a:pt x="231" y="215"/>
                  </a:lnTo>
                  <a:lnTo>
                    <a:pt x="231" y="215"/>
                  </a:lnTo>
                  <a:lnTo>
                    <a:pt x="229" y="210"/>
                  </a:lnTo>
                  <a:lnTo>
                    <a:pt x="229" y="210"/>
                  </a:lnTo>
                  <a:lnTo>
                    <a:pt x="229" y="210"/>
                  </a:lnTo>
                  <a:lnTo>
                    <a:pt x="229" y="210"/>
                  </a:lnTo>
                  <a:lnTo>
                    <a:pt x="224" y="205"/>
                  </a:lnTo>
                  <a:lnTo>
                    <a:pt x="224" y="205"/>
                  </a:lnTo>
                  <a:lnTo>
                    <a:pt x="221" y="205"/>
                  </a:lnTo>
                  <a:lnTo>
                    <a:pt x="221" y="205"/>
                  </a:lnTo>
                  <a:lnTo>
                    <a:pt x="216" y="205"/>
                  </a:lnTo>
                  <a:lnTo>
                    <a:pt x="213" y="205"/>
                  </a:lnTo>
                  <a:lnTo>
                    <a:pt x="206" y="205"/>
                  </a:lnTo>
                  <a:lnTo>
                    <a:pt x="201" y="210"/>
                  </a:lnTo>
                  <a:lnTo>
                    <a:pt x="201" y="206"/>
                  </a:lnTo>
                  <a:lnTo>
                    <a:pt x="201" y="206"/>
                  </a:lnTo>
                  <a:lnTo>
                    <a:pt x="201" y="205"/>
                  </a:lnTo>
                  <a:lnTo>
                    <a:pt x="206" y="205"/>
                  </a:lnTo>
                  <a:lnTo>
                    <a:pt x="206" y="200"/>
                  </a:lnTo>
                  <a:lnTo>
                    <a:pt x="211" y="200"/>
                  </a:lnTo>
                  <a:lnTo>
                    <a:pt x="215" y="198"/>
                  </a:lnTo>
                  <a:lnTo>
                    <a:pt x="220" y="198"/>
                  </a:lnTo>
                  <a:lnTo>
                    <a:pt x="220" y="193"/>
                  </a:lnTo>
                  <a:lnTo>
                    <a:pt x="224" y="190"/>
                  </a:lnTo>
                  <a:lnTo>
                    <a:pt x="226" y="185"/>
                  </a:lnTo>
                  <a:lnTo>
                    <a:pt x="231" y="185"/>
                  </a:lnTo>
                  <a:lnTo>
                    <a:pt x="231" y="180"/>
                  </a:lnTo>
                  <a:lnTo>
                    <a:pt x="233" y="178"/>
                  </a:lnTo>
                  <a:lnTo>
                    <a:pt x="233" y="174"/>
                  </a:lnTo>
                  <a:lnTo>
                    <a:pt x="236" y="174"/>
                  </a:lnTo>
                  <a:lnTo>
                    <a:pt x="233" y="170"/>
                  </a:lnTo>
                  <a:lnTo>
                    <a:pt x="233" y="170"/>
                  </a:lnTo>
                  <a:lnTo>
                    <a:pt x="233" y="170"/>
                  </a:lnTo>
                  <a:lnTo>
                    <a:pt x="233" y="170"/>
                  </a:lnTo>
                  <a:lnTo>
                    <a:pt x="229" y="167"/>
                  </a:lnTo>
                  <a:lnTo>
                    <a:pt x="229" y="167"/>
                  </a:lnTo>
                  <a:lnTo>
                    <a:pt x="228" y="167"/>
                  </a:lnTo>
                  <a:lnTo>
                    <a:pt x="228" y="167"/>
                  </a:lnTo>
                  <a:lnTo>
                    <a:pt x="223" y="167"/>
                  </a:lnTo>
                  <a:lnTo>
                    <a:pt x="221" y="167"/>
                  </a:lnTo>
                  <a:lnTo>
                    <a:pt x="216" y="167"/>
                  </a:lnTo>
                  <a:lnTo>
                    <a:pt x="216" y="169"/>
                  </a:lnTo>
                  <a:lnTo>
                    <a:pt x="211" y="169"/>
                  </a:lnTo>
                  <a:lnTo>
                    <a:pt x="206" y="174"/>
                  </a:lnTo>
                  <a:lnTo>
                    <a:pt x="201" y="178"/>
                  </a:lnTo>
                  <a:lnTo>
                    <a:pt x="197" y="183"/>
                  </a:lnTo>
                  <a:lnTo>
                    <a:pt x="197" y="180"/>
                  </a:lnTo>
                  <a:lnTo>
                    <a:pt x="197" y="180"/>
                  </a:lnTo>
                  <a:lnTo>
                    <a:pt x="197" y="178"/>
                  </a:lnTo>
                  <a:lnTo>
                    <a:pt x="198" y="178"/>
                  </a:lnTo>
                  <a:lnTo>
                    <a:pt x="198" y="174"/>
                  </a:lnTo>
                  <a:lnTo>
                    <a:pt x="198" y="174"/>
                  </a:lnTo>
                  <a:lnTo>
                    <a:pt x="198" y="172"/>
                  </a:lnTo>
                  <a:lnTo>
                    <a:pt x="203" y="172"/>
                  </a:lnTo>
                  <a:lnTo>
                    <a:pt x="203" y="167"/>
                  </a:lnTo>
                  <a:lnTo>
                    <a:pt x="203" y="167"/>
                  </a:lnTo>
                  <a:lnTo>
                    <a:pt x="203" y="162"/>
                  </a:lnTo>
                  <a:lnTo>
                    <a:pt x="205" y="162"/>
                  </a:lnTo>
                  <a:lnTo>
                    <a:pt x="203" y="157"/>
                  </a:lnTo>
                  <a:lnTo>
                    <a:pt x="203" y="157"/>
                  </a:lnTo>
                  <a:lnTo>
                    <a:pt x="201" y="154"/>
                  </a:lnTo>
                  <a:lnTo>
                    <a:pt x="201" y="154"/>
                  </a:lnTo>
                  <a:lnTo>
                    <a:pt x="198" y="151"/>
                  </a:lnTo>
                  <a:lnTo>
                    <a:pt x="198" y="151"/>
                  </a:lnTo>
                  <a:lnTo>
                    <a:pt x="198" y="151"/>
                  </a:lnTo>
                  <a:lnTo>
                    <a:pt x="198" y="151"/>
                  </a:lnTo>
                  <a:lnTo>
                    <a:pt x="193" y="151"/>
                  </a:lnTo>
                  <a:lnTo>
                    <a:pt x="193" y="151"/>
                  </a:lnTo>
                  <a:lnTo>
                    <a:pt x="193" y="151"/>
                  </a:lnTo>
                  <a:lnTo>
                    <a:pt x="193" y="151"/>
                  </a:lnTo>
                  <a:lnTo>
                    <a:pt x="188" y="151"/>
                  </a:lnTo>
                  <a:lnTo>
                    <a:pt x="188" y="151"/>
                  </a:lnTo>
                  <a:lnTo>
                    <a:pt x="183" y="151"/>
                  </a:lnTo>
                  <a:lnTo>
                    <a:pt x="183" y="154"/>
                  </a:lnTo>
                  <a:lnTo>
                    <a:pt x="179" y="154"/>
                  </a:lnTo>
                  <a:lnTo>
                    <a:pt x="179" y="159"/>
                  </a:lnTo>
                  <a:lnTo>
                    <a:pt x="175" y="164"/>
                  </a:lnTo>
                  <a:lnTo>
                    <a:pt x="175" y="169"/>
                  </a:lnTo>
                  <a:lnTo>
                    <a:pt x="172" y="165"/>
                  </a:lnTo>
                  <a:lnTo>
                    <a:pt x="172" y="165"/>
                  </a:lnTo>
                  <a:lnTo>
                    <a:pt x="172" y="165"/>
                  </a:lnTo>
                  <a:lnTo>
                    <a:pt x="172" y="165"/>
                  </a:lnTo>
                  <a:lnTo>
                    <a:pt x="167" y="164"/>
                  </a:lnTo>
                  <a:lnTo>
                    <a:pt x="167" y="164"/>
                  </a:lnTo>
                  <a:lnTo>
                    <a:pt x="165" y="164"/>
                  </a:lnTo>
                  <a:lnTo>
                    <a:pt x="165" y="164"/>
                  </a:lnTo>
                  <a:lnTo>
                    <a:pt x="161" y="159"/>
                  </a:lnTo>
                  <a:lnTo>
                    <a:pt x="157" y="159"/>
                  </a:lnTo>
                  <a:lnTo>
                    <a:pt x="152" y="159"/>
                  </a:lnTo>
                  <a:lnTo>
                    <a:pt x="151" y="159"/>
                  </a:lnTo>
                  <a:lnTo>
                    <a:pt x="146" y="154"/>
                  </a:lnTo>
                  <a:lnTo>
                    <a:pt x="141" y="154"/>
                  </a:lnTo>
                  <a:lnTo>
                    <a:pt x="136" y="154"/>
                  </a:lnTo>
                  <a:lnTo>
                    <a:pt x="131" y="154"/>
                  </a:lnTo>
                  <a:lnTo>
                    <a:pt x="129" y="151"/>
                  </a:lnTo>
                  <a:lnTo>
                    <a:pt x="129" y="151"/>
                  </a:lnTo>
                  <a:lnTo>
                    <a:pt x="129" y="146"/>
                  </a:lnTo>
                  <a:lnTo>
                    <a:pt x="129" y="146"/>
                  </a:lnTo>
                  <a:lnTo>
                    <a:pt x="126" y="141"/>
                  </a:lnTo>
                  <a:lnTo>
                    <a:pt x="126" y="137"/>
                  </a:lnTo>
                  <a:lnTo>
                    <a:pt x="126" y="133"/>
                  </a:lnTo>
                  <a:lnTo>
                    <a:pt x="126" y="133"/>
                  </a:lnTo>
                  <a:lnTo>
                    <a:pt x="121" y="128"/>
                  </a:lnTo>
                  <a:lnTo>
                    <a:pt x="121" y="123"/>
                  </a:lnTo>
                  <a:lnTo>
                    <a:pt x="116" y="118"/>
                  </a:lnTo>
                  <a:lnTo>
                    <a:pt x="116" y="113"/>
                  </a:lnTo>
                  <a:lnTo>
                    <a:pt x="111" y="108"/>
                  </a:lnTo>
                  <a:lnTo>
                    <a:pt x="108" y="103"/>
                  </a:lnTo>
                  <a:lnTo>
                    <a:pt x="103" y="98"/>
                  </a:lnTo>
                  <a:lnTo>
                    <a:pt x="101" y="95"/>
                  </a:lnTo>
                  <a:lnTo>
                    <a:pt x="101" y="95"/>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5" name="Freeform 245"/>
            <p:cNvSpPr>
              <a:spLocks/>
            </p:cNvSpPr>
            <p:nvPr/>
          </p:nvSpPr>
          <p:spPr bwMode="auto">
            <a:xfrm>
              <a:off x="6275388" y="4805363"/>
              <a:ext cx="200025" cy="268287"/>
            </a:xfrm>
            <a:custGeom>
              <a:avLst/>
              <a:gdLst/>
              <a:ahLst/>
              <a:cxnLst>
                <a:cxn ang="0">
                  <a:pos x="38" y="0"/>
                </a:cxn>
                <a:cxn ang="0">
                  <a:pos x="34" y="0"/>
                </a:cxn>
                <a:cxn ang="0">
                  <a:pos x="34" y="0"/>
                </a:cxn>
                <a:cxn ang="0">
                  <a:pos x="33" y="0"/>
                </a:cxn>
                <a:cxn ang="0">
                  <a:pos x="33" y="1"/>
                </a:cxn>
                <a:cxn ang="0">
                  <a:pos x="28" y="1"/>
                </a:cxn>
                <a:cxn ang="0">
                  <a:pos x="28" y="5"/>
                </a:cxn>
                <a:cxn ang="0">
                  <a:pos x="25" y="5"/>
                </a:cxn>
                <a:cxn ang="0">
                  <a:pos x="25" y="10"/>
                </a:cxn>
                <a:cxn ang="0">
                  <a:pos x="20" y="10"/>
                </a:cxn>
                <a:cxn ang="0">
                  <a:pos x="16" y="11"/>
                </a:cxn>
                <a:cxn ang="0">
                  <a:pos x="11" y="11"/>
                </a:cxn>
                <a:cxn ang="0">
                  <a:pos x="11" y="16"/>
                </a:cxn>
                <a:cxn ang="0">
                  <a:pos x="6" y="16"/>
                </a:cxn>
                <a:cxn ang="0">
                  <a:pos x="6" y="19"/>
                </a:cxn>
                <a:cxn ang="0">
                  <a:pos x="2" y="19"/>
                </a:cxn>
                <a:cxn ang="0">
                  <a:pos x="2" y="24"/>
                </a:cxn>
                <a:cxn ang="0">
                  <a:pos x="0" y="24"/>
                </a:cxn>
                <a:cxn ang="0">
                  <a:pos x="0" y="26"/>
                </a:cxn>
                <a:cxn ang="0">
                  <a:pos x="0" y="31"/>
                </a:cxn>
                <a:cxn ang="0">
                  <a:pos x="0" y="37"/>
                </a:cxn>
                <a:cxn ang="0">
                  <a:pos x="0" y="42"/>
                </a:cxn>
                <a:cxn ang="0">
                  <a:pos x="0" y="51"/>
                </a:cxn>
                <a:cxn ang="0">
                  <a:pos x="2" y="60"/>
                </a:cxn>
                <a:cxn ang="0">
                  <a:pos x="6" y="72"/>
                </a:cxn>
                <a:cxn ang="0">
                  <a:pos x="10" y="82"/>
                </a:cxn>
                <a:cxn ang="0">
                  <a:pos x="15" y="95"/>
                </a:cxn>
                <a:cxn ang="0">
                  <a:pos x="23" y="105"/>
                </a:cxn>
                <a:cxn ang="0">
                  <a:pos x="34" y="119"/>
                </a:cxn>
                <a:cxn ang="0">
                  <a:pos x="44" y="129"/>
                </a:cxn>
                <a:cxn ang="0">
                  <a:pos x="61" y="144"/>
                </a:cxn>
                <a:cxn ang="0">
                  <a:pos x="79" y="154"/>
                </a:cxn>
                <a:cxn ang="0">
                  <a:pos x="102" y="169"/>
                </a:cxn>
                <a:cxn ang="0">
                  <a:pos x="126" y="129"/>
                </a:cxn>
                <a:cxn ang="0">
                  <a:pos x="123" y="126"/>
                </a:cxn>
                <a:cxn ang="0">
                  <a:pos x="121" y="126"/>
                </a:cxn>
                <a:cxn ang="0">
                  <a:pos x="116" y="121"/>
                </a:cxn>
                <a:cxn ang="0">
                  <a:pos x="113" y="121"/>
                </a:cxn>
                <a:cxn ang="0">
                  <a:pos x="105" y="114"/>
                </a:cxn>
                <a:cxn ang="0">
                  <a:pos x="100" y="110"/>
                </a:cxn>
                <a:cxn ang="0">
                  <a:pos x="93" y="103"/>
                </a:cxn>
                <a:cxn ang="0">
                  <a:pos x="88" y="98"/>
                </a:cxn>
                <a:cxn ang="0">
                  <a:pos x="79" y="88"/>
                </a:cxn>
                <a:cxn ang="0">
                  <a:pos x="72" y="80"/>
                </a:cxn>
                <a:cxn ang="0">
                  <a:pos x="62" y="69"/>
                </a:cxn>
                <a:cxn ang="0">
                  <a:pos x="57" y="59"/>
                </a:cxn>
                <a:cxn ang="0">
                  <a:pos x="51" y="44"/>
                </a:cxn>
                <a:cxn ang="0">
                  <a:pos x="46" y="31"/>
                </a:cxn>
                <a:cxn ang="0">
                  <a:pos x="41" y="14"/>
                </a:cxn>
                <a:cxn ang="0">
                  <a:pos x="38" y="0"/>
                </a:cxn>
                <a:cxn ang="0">
                  <a:pos x="38" y="0"/>
                </a:cxn>
              </a:cxnLst>
              <a:rect l="0" t="0" r="r" b="b"/>
              <a:pathLst>
                <a:path w="126" h="169">
                  <a:moveTo>
                    <a:pt x="38" y="0"/>
                  </a:moveTo>
                  <a:lnTo>
                    <a:pt x="34" y="0"/>
                  </a:lnTo>
                  <a:lnTo>
                    <a:pt x="34" y="0"/>
                  </a:lnTo>
                  <a:lnTo>
                    <a:pt x="33" y="0"/>
                  </a:lnTo>
                  <a:lnTo>
                    <a:pt x="33" y="1"/>
                  </a:lnTo>
                  <a:lnTo>
                    <a:pt x="28" y="1"/>
                  </a:lnTo>
                  <a:lnTo>
                    <a:pt x="28" y="5"/>
                  </a:lnTo>
                  <a:lnTo>
                    <a:pt x="25" y="5"/>
                  </a:lnTo>
                  <a:lnTo>
                    <a:pt x="25" y="10"/>
                  </a:lnTo>
                  <a:lnTo>
                    <a:pt x="20" y="10"/>
                  </a:lnTo>
                  <a:lnTo>
                    <a:pt x="16" y="11"/>
                  </a:lnTo>
                  <a:lnTo>
                    <a:pt x="11" y="11"/>
                  </a:lnTo>
                  <a:lnTo>
                    <a:pt x="11" y="16"/>
                  </a:lnTo>
                  <a:lnTo>
                    <a:pt x="6" y="16"/>
                  </a:lnTo>
                  <a:lnTo>
                    <a:pt x="6" y="19"/>
                  </a:lnTo>
                  <a:lnTo>
                    <a:pt x="2" y="19"/>
                  </a:lnTo>
                  <a:lnTo>
                    <a:pt x="2" y="24"/>
                  </a:lnTo>
                  <a:lnTo>
                    <a:pt x="0" y="24"/>
                  </a:lnTo>
                  <a:lnTo>
                    <a:pt x="0" y="26"/>
                  </a:lnTo>
                  <a:lnTo>
                    <a:pt x="0" y="31"/>
                  </a:lnTo>
                  <a:lnTo>
                    <a:pt x="0" y="37"/>
                  </a:lnTo>
                  <a:lnTo>
                    <a:pt x="0" y="42"/>
                  </a:lnTo>
                  <a:lnTo>
                    <a:pt x="0" y="51"/>
                  </a:lnTo>
                  <a:lnTo>
                    <a:pt x="2" y="60"/>
                  </a:lnTo>
                  <a:lnTo>
                    <a:pt x="6" y="72"/>
                  </a:lnTo>
                  <a:lnTo>
                    <a:pt x="10" y="82"/>
                  </a:lnTo>
                  <a:lnTo>
                    <a:pt x="15" y="95"/>
                  </a:lnTo>
                  <a:lnTo>
                    <a:pt x="23" y="105"/>
                  </a:lnTo>
                  <a:lnTo>
                    <a:pt x="34" y="119"/>
                  </a:lnTo>
                  <a:lnTo>
                    <a:pt x="44" y="129"/>
                  </a:lnTo>
                  <a:lnTo>
                    <a:pt x="61" y="144"/>
                  </a:lnTo>
                  <a:lnTo>
                    <a:pt x="79" y="154"/>
                  </a:lnTo>
                  <a:lnTo>
                    <a:pt x="102" y="169"/>
                  </a:lnTo>
                  <a:lnTo>
                    <a:pt x="126" y="129"/>
                  </a:lnTo>
                  <a:lnTo>
                    <a:pt x="123" y="126"/>
                  </a:lnTo>
                  <a:lnTo>
                    <a:pt x="121" y="126"/>
                  </a:lnTo>
                  <a:lnTo>
                    <a:pt x="116" y="121"/>
                  </a:lnTo>
                  <a:lnTo>
                    <a:pt x="113" y="121"/>
                  </a:lnTo>
                  <a:lnTo>
                    <a:pt x="105" y="114"/>
                  </a:lnTo>
                  <a:lnTo>
                    <a:pt x="100" y="110"/>
                  </a:lnTo>
                  <a:lnTo>
                    <a:pt x="93" y="103"/>
                  </a:lnTo>
                  <a:lnTo>
                    <a:pt x="88" y="98"/>
                  </a:lnTo>
                  <a:lnTo>
                    <a:pt x="79" y="88"/>
                  </a:lnTo>
                  <a:lnTo>
                    <a:pt x="72" y="80"/>
                  </a:lnTo>
                  <a:lnTo>
                    <a:pt x="62" y="69"/>
                  </a:lnTo>
                  <a:lnTo>
                    <a:pt x="57" y="59"/>
                  </a:lnTo>
                  <a:lnTo>
                    <a:pt x="51" y="44"/>
                  </a:lnTo>
                  <a:lnTo>
                    <a:pt x="46" y="31"/>
                  </a:lnTo>
                  <a:lnTo>
                    <a:pt x="41" y="14"/>
                  </a:lnTo>
                  <a:lnTo>
                    <a:pt x="38" y="0"/>
                  </a:lnTo>
                  <a:lnTo>
                    <a:pt x="38" y="0"/>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6" name="Freeform 246"/>
            <p:cNvSpPr>
              <a:spLocks/>
            </p:cNvSpPr>
            <p:nvPr/>
          </p:nvSpPr>
          <p:spPr bwMode="auto">
            <a:xfrm>
              <a:off x="6275388" y="4805363"/>
              <a:ext cx="200025" cy="268287"/>
            </a:xfrm>
            <a:custGeom>
              <a:avLst/>
              <a:gdLst/>
              <a:ahLst/>
              <a:cxnLst>
                <a:cxn ang="0">
                  <a:pos x="38" y="0"/>
                </a:cxn>
                <a:cxn ang="0">
                  <a:pos x="34" y="0"/>
                </a:cxn>
                <a:cxn ang="0">
                  <a:pos x="34" y="0"/>
                </a:cxn>
                <a:cxn ang="0">
                  <a:pos x="33" y="0"/>
                </a:cxn>
                <a:cxn ang="0">
                  <a:pos x="33" y="1"/>
                </a:cxn>
                <a:cxn ang="0">
                  <a:pos x="28" y="1"/>
                </a:cxn>
                <a:cxn ang="0">
                  <a:pos x="28" y="5"/>
                </a:cxn>
                <a:cxn ang="0">
                  <a:pos x="25" y="5"/>
                </a:cxn>
                <a:cxn ang="0">
                  <a:pos x="25" y="10"/>
                </a:cxn>
                <a:cxn ang="0">
                  <a:pos x="20" y="10"/>
                </a:cxn>
                <a:cxn ang="0">
                  <a:pos x="16" y="11"/>
                </a:cxn>
                <a:cxn ang="0">
                  <a:pos x="11" y="11"/>
                </a:cxn>
                <a:cxn ang="0">
                  <a:pos x="11" y="16"/>
                </a:cxn>
                <a:cxn ang="0">
                  <a:pos x="6" y="16"/>
                </a:cxn>
                <a:cxn ang="0">
                  <a:pos x="6" y="19"/>
                </a:cxn>
                <a:cxn ang="0">
                  <a:pos x="2" y="19"/>
                </a:cxn>
                <a:cxn ang="0">
                  <a:pos x="2" y="24"/>
                </a:cxn>
                <a:cxn ang="0">
                  <a:pos x="0" y="24"/>
                </a:cxn>
                <a:cxn ang="0">
                  <a:pos x="0" y="26"/>
                </a:cxn>
                <a:cxn ang="0">
                  <a:pos x="0" y="31"/>
                </a:cxn>
                <a:cxn ang="0">
                  <a:pos x="0" y="37"/>
                </a:cxn>
                <a:cxn ang="0">
                  <a:pos x="0" y="42"/>
                </a:cxn>
                <a:cxn ang="0">
                  <a:pos x="0" y="51"/>
                </a:cxn>
                <a:cxn ang="0">
                  <a:pos x="2" y="60"/>
                </a:cxn>
                <a:cxn ang="0">
                  <a:pos x="6" y="72"/>
                </a:cxn>
                <a:cxn ang="0">
                  <a:pos x="10" y="82"/>
                </a:cxn>
                <a:cxn ang="0">
                  <a:pos x="15" y="95"/>
                </a:cxn>
                <a:cxn ang="0">
                  <a:pos x="23" y="105"/>
                </a:cxn>
                <a:cxn ang="0">
                  <a:pos x="34" y="119"/>
                </a:cxn>
                <a:cxn ang="0">
                  <a:pos x="44" y="129"/>
                </a:cxn>
                <a:cxn ang="0">
                  <a:pos x="61" y="144"/>
                </a:cxn>
                <a:cxn ang="0">
                  <a:pos x="79" y="154"/>
                </a:cxn>
                <a:cxn ang="0">
                  <a:pos x="102" y="169"/>
                </a:cxn>
                <a:cxn ang="0">
                  <a:pos x="126" y="129"/>
                </a:cxn>
                <a:cxn ang="0">
                  <a:pos x="123" y="126"/>
                </a:cxn>
                <a:cxn ang="0">
                  <a:pos x="121" y="126"/>
                </a:cxn>
                <a:cxn ang="0">
                  <a:pos x="116" y="121"/>
                </a:cxn>
                <a:cxn ang="0">
                  <a:pos x="113" y="121"/>
                </a:cxn>
                <a:cxn ang="0">
                  <a:pos x="105" y="114"/>
                </a:cxn>
                <a:cxn ang="0">
                  <a:pos x="100" y="110"/>
                </a:cxn>
                <a:cxn ang="0">
                  <a:pos x="93" y="103"/>
                </a:cxn>
                <a:cxn ang="0">
                  <a:pos x="88" y="98"/>
                </a:cxn>
                <a:cxn ang="0">
                  <a:pos x="79" y="88"/>
                </a:cxn>
                <a:cxn ang="0">
                  <a:pos x="72" y="80"/>
                </a:cxn>
                <a:cxn ang="0">
                  <a:pos x="62" y="69"/>
                </a:cxn>
                <a:cxn ang="0">
                  <a:pos x="57" y="59"/>
                </a:cxn>
                <a:cxn ang="0">
                  <a:pos x="51" y="44"/>
                </a:cxn>
                <a:cxn ang="0">
                  <a:pos x="46" y="31"/>
                </a:cxn>
                <a:cxn ang="0">
                  <a:pos x="41" y="14"/>
                </a:cxn>
                <a:cxn ang="0">
                  <a:pos x="38" y="0"/>
                </a:cxn>
                <a:cxn ang="0">
                  <a:pos x="38" y="0"/>
                </a:cxn>
              </a:cxnLst>
              <a:rect l="0" t="0" r="r" b="b"/>
              <a:pathLst>
                <a:path w="126" h="169">
                  <a:moveTo>
                    <a:pt x="38" y="0"/>
                  </a:moveTo>
                  <a:lnTo>
                    <a:pt x="34" y="0"/>
                  </a:lnTo>
                  <a:lnTo>
                    <a:pt x="34" y="0"/>
                  </a:lnTo>
                  <a:lnTo>
                    <a:pt x="33" y="0"/>
                  </a:lnTo>
                  <a:lnTo>
                    <a:pt x="33" y="1"/>
                  </a:lnTo>
                  <a:lnTo>
                    <a:pt x="28" y="1"/>
                  </a:lnTo>
                  <a:lnTo>
                    <a:pt x="28" y="5"/>
                  </a:lnTo>
                  <a:lnTo>
                    <a:pt x="25" y="5"/>
                  </a:lnTo>
                  <a:lnTo>
                    <a:pt x="25" y="10"/>
                  </a:lnTo>
                  <a:lnTo>
                    <a:pt x="20" y="10"/>
                  </a:lnTo>
                  <a:lnTo>
                    <a:pt x="16" y="11"/>
                  </a:lnTo>
                  <a:lnTo>
                    <a:pt x="11" y="11"/>
                  </a:lnTo>
                  <a:lnTo>
                    <a:pt x="11" y="16"/>
                  </a:lnTo>
                  <a:lnTo>
                    <a:pt x="6" y="16"/>
                  </a:lnTo>
                  <a:lnTo>
                    <a:pt x="6" y="19"/>
                  </a:lnTo>
                  <a:lnTo>
                    <a:pt x="2" y="19"/>
                  </a:lnTo>
                  <a:lnTo>
                    <a:pt x="2" y="24"/>
                  </a:lnTo>
                  <a:lnTo>
                    <a:pt x="0" y="24"/>
                  </a:lnTo>
                  <a:lnTo>
                    <a:pt x="0" y="26"/>
                  </a:lnTo>
                  <a:lnTo>
                    <a:pt x="0" y="31"/>
                  </a:lnTo>
                  <a:lnTo>
                    <a:pt x="0" y="37"/>
                  </a:lnTo>
                  <a:lnTo>
                    <a:pt x="0" y="42"/>
                  </a:lnTo>
                  <a:lnTo>
                    <a:pt x="0" y="51"/>
                  </a:lnTo>
                  <a:lnTo>
                    <a:pt x="2" y="60"/>
                  </a:lnTo>
                  <a:lnTo>
                    <a:pt x="6" y="72"/>
                  </a:lnTo>
                  <a:lnTo>
                    <a:pt x="10" y="82"/>
                  </a:lnTo>
                  <a:lnTo>
                    <a:pt x="15" y="95"/>
                  </a:lnTo>
                  <a:lnTo>
                    <a:pt x="23" y="105"/>
                  </a:lnTo>
                  <a:lnTo>
                    <a:pt x="34" y="119"/>
                  </a:lnTo>
                  <a:lnTo>
                    <a:pt x="44" y="129"/>
                  </a:lnTo>
                  <a:lnTo>
                    <a:pt x="61" y="144"/>
                  </a:lnTo>
                  <a:lnTo>
                    <a:pt x="79" y="154"/>
                  </a:lnTo>
                  <a:lnTo>
                    <a:pt x="102" y="169"/>
                  </a:lnTo>
                  <a:lnTo>
                    <a:pt x="126" y="129"/>
                  </a:lnTo>
                  <a:lnTo>
                    <a:pt x="123" y="126"/>
                  </a:lnTo>
                  <a:lnTo>
                    <a:pt x="121" y="126"/>
                  </a:lnTo>
                  <a:lnTo>
                    <a:pt x="116" y="121"/>
                  </a:lnTo>
                  <a:lnTo>
                    <a:pt x="113" y="121"/>
                  </a:lnTo>
                  <a:lnTo>
                    <a:pt x="105" y="114"/>
                  </a:lnTo>
                  <a:lnTo>
                    <a:pt x="100" y="110"/>
                  </a:lnTo>
                  <a:lnTo>
                    <a:pt x="93" y="103"/>
                  </a:lnTo>
                  <a:lnTo>
                    <a:pt x="88" y="98"/>
                  </a:lnTo>
                  <a:lnTo>
                    <a:pt x="79" y="88"/>
                  </a:lnTo>
                  <a:lnTo>
                    <a:pt x="72" y="80"/>
                  </a:lnTo>
                  <a:lnTo>
                    <a:pt x="62" y="69"/>
                  </a:lnTo>
                  <a:lnTo>
                    <a:pt x="57" y="59"/>
                  </a:lnTo>
                  <a:lnTo>
                    <a:pt x="51" y="44"/>
                  </a:lnTo>
                  <a:lnTo>
                    <a:pt x="46" y="31"/>
                  </a:lnTo>
                  <a:lnTo>
                    <a:pt x="41" y="14"/>
                  </a:lnTo>
                  <a:lnTo>
                    <a:pt x="38" y="0"/>
                  </a:lnTo>
                  <a:lnTo>
                    <a:pt x="38" y="0"/>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7" name="Freeform 247"/>
            <p:cNvSpPr>
              <a:spLocks/>
            </p:cNvSpPr>
            <p:nvPr/>
          </p:nvSpPr>
          <p:spPr bwMode="auto">
            <a:xfrm>
              <a:off x="6270625" y="4906963"/>
              <a:ext cx="95250" cy="127000"/>
            </a:xfrm>
            <a:custGeom>
              <a:avLst/>
              <a:gdLst/>
              <a:ahLst/>
              <a:cxnLst>
                <a:cxn ang="0">
                  <a:pos x="55" y="80"/>
                </a:cxn>
                <a:cxn ang="0">
                  <a:pos x="52" y="77"/>
                </a:cxn>
                <a:cxn ang="0">
                  <a:pos x="52" y="77"/>
                </a:cxn>
                <a:cxn ang="0">
                  <a:pos x="47" y="75"/>
                </a:cxn>
                <a:cxn ang="0">
                  <a:pos x="47" y="75"/>
                </a:cxn>
                <a:cxn ang="0">
                  <a:pos x="42" y="70"/>
                </a:cxn>
                <a:cxn ang="0">
                  <a:pos x="37" y="67"/>
                </a:cxn>
                <a:cxn ang="0">
                  <a:pos x="32" y="62"/>
                </a:cxn>
                <a:cxn ang="0">
                  <a:pos x="31" y="60"/>
                </a:cxn>
                <a:cxn ang="0">
                  <a:pos x="26" y="54"/>
                </a:cxn>
                <a:cxn ang="0">
                  <a:pos x="21" y="49"/>
                </a:cxn>
                <a:cxn ang="0">
                  <a:pos x="16" y="44"/>
                </a:cxn>
                <a:cxn ang="0">
                  <a:pos x="11" y="39"/>
                </a:cxn>
                <a:cxn ang="0">
                  <a:pos x="6" y="29"/>
                </a:cxn>
                <a:cxn ang="0">
                  <a:pos x="3" y="24"/>
                </a:cxn>
                <a:cxn ang="0">
                  <a:pos x="0" y="14"/>
                </a:cxn>
                <a:cxn ang="0">
                  <a:pos x="0" y="9"/>
                </a:cxn>
                <a:cxn ang="0">
                  <a:pos x="5" y="0"/>
                </a:cxn>
                <a:cxn ang="0">
                  <a:pos x="5" y="0"/>
                </a:cxn>
                <a:cxn ang="0">
                  <a:pos x="5" y="1"/>
                </a:cxn>
                <a:cxn ang="0">
                  <a:pos x="5" y="3"/>
                </a:cxn>
                <a:cxn ang="0">
                  <a:pos x="6" y="8"/>
                </a:cxn>
                <a:cxn ang="0">
                  <a:pos x="6" y="11"/>
                </a:cxn>
                <a:cxn ang="0">
                  <a:pos x="9" y="16"/>
                </a:cxn>
                <a:cxn ang="0">
                  <a:pos x="11" y="21"/>
                </a:cxn>
                <a:cxn ang="0">
                  <a:pos x="16" y="29"/>
                </a:cxn>
                <a:cxn ang="0">
                  <a:pos x="18" y="34"/>
                </a:cxn>
                <a:cxn ang="0">
                  <a:pos x="23" y="41"/>
                </a:cxn>
                <a:cxn ang="0">
                  <a:pos x="28" y="46"/>
                </a:cxn>
                <a:cxn ang="0">
                  <a:pos x="32" y="55"/>
                </a:cxn>
                <a:cxn ang="0">
                  <a:pos x="37" y="60"/>
                </a:cxn>
                <a:cxn ang="0">
                  <a:pos x="46" y="67"/>
                </a:cxn>
                <a:cxn ang="0">
                  <a:pos x="50" y="72"/>
                </a:cxn>
                <a:cxn ang="0">
                  <a:pos x="60" y="80"/>
                </a:cxn>
                <a:cxn ang="0">
                  <a:pos x="55" y="80"/>
                </a:cxn>
                <a:cxn ang="0">
                  <a:pos x="55" y="80"/>
                </a:cxn>
              </a:cxnLst>
              <a:rect l="0" t="0" r="r" b="b"/>
              <a:pathLst>
                <a:path w="60" h="80">
                  <a:moveTo>
                    <a:pt x="55" y="80"/>
                  </a:moveTo>
                  <a:lnTo>
                    <a:pt x="52" y="77"/>
                  </a:lnTo>
                  <a:lnTo>
                    <a:pt x="52" y="77"/>
                  </a:lnTo>
                  <a:lnTo>
                    <a:pt x="47" y="75"/>
                  </a:lnTo>
                  <a:lnTo>
                    <a:pt x="47" y="75"/>
                  </a:lnTo>
                  <a:lnTo>
                    <a:pt x="42" y="70"/>
                  </a:lnTo>
                  <a:lnTo>
                    <a:pt x="37" y="67"/>
                  </a:lnTo>
                  <a:lnTo>
                    <a:pt x="32" y="62"/>
                  </a:lnTo>
                  <a:lnTo>
                    <a:pt x="31" y="60"/>
                  </a:lnTo>
                  <a:lnTo>
                    <a:pt x="26" y="54"/>
                  </a:lnTo>
                  <a:lnTo>
                    <a:pt x="21" y="49"/>
                  </a:lnTo>
                  <a:lnTo>
                    <a:pt x="16" y="44"/>
                  </a:lnTo>
                  <a:lnTo>
                    <a:pt x="11" y="39"/>
                  </a:lnTo>
                  <a:lnTo>
                    <a:pt x="6" y="29"/>
                  </a:lnTo>
                  <a:lnTo>
                    <a:pt x="3" y="24"/>
                  </a:lnTo>
                  <a:lnTo>
                    <a:pt x="0" y="14"/>
                  </a:lnTo>
                  <a:lnTo>
                    <a:pt x="0" y="9"/>
                  </a:lnTo>
                  <a:lnTo>
                    <a:pt x="5" y="0"/>
                  </a:lnTo>
                  <a:lnTo>
                    <a:pt x="5" y="0"/>
                  </a:lnTo>
                  <a:lnTo>
                    <a:pt x="5" y="1"/>
                  </a:lnTo>
                  <a:lnTo>
                    <a:pt x="5" y="3"/>
                  </a:lnTo>
                  <a:lnTo>
                    <a:pt x="6" y="8"/>
                  </a:lnTo>
                  <a:lnTo>
                    <a:pt x="6" y="11"/>
                  </a:lnTo>
                  <a:lnTo>
                    <a:pt x="9" y="16"/>
                  </a:lnTo>
                  <a:lnTo>
                    <a:pt x="11" y="21"/>
                  </a:lnTo>
                  <a:lnTo>
                    <a:pt x="16" y="29"/>
                  </a:lnTo>
                  <a:lnTo>
                    <a:pt x="18" y="34"/>
                  </a:lnTo>
                  <a:lnTo>
                    <a:pt x="23" y="41"/>
                  </a:lnTo>
                  <a:lnTo>
                    <a:pt x="28" y="46"/>
                  </a:lnTo>
                  <a:lnTo>
                    <a:pt x="32" y="55"/>
                  </a:lnTo>
                  <a:lnTo>
                    <a:pt x="37" y="60"/>
                  </a:lnTo>
                  <a:lnTo>
                    <a:pt x="46" y="67"/>
                  </a:lnTo>
                  <a:lnTo>
                    <a:pt x="50" y="72"/>
                  </a:lnTo>
                  <a:lnTo>
                    <a:pt x="60" y="80"/>
                  </a:lnTo>
                  <a:lnTo>
                    <a:pt x="55" y="80"/>
                  </a:lnTo>
                  <a:lnTo>
                    <a:pt x="55"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8" name="Freeform 248"/>
            <p:cNvSpPr>
              <a:spLocks/>
            </p:cNvSpPr>
            <p:nvPr/>
          </p:nvSpPr>
          <p:spPr bwMode="auto">
            <a:xfrm>
              <a:off x="6405563" y="5200650"/>
              <a:ext cx="77787" cy="31750"/>
            </a:xfrm>
            <a:custGeom>
              <a:avLst/>
              <a:gdLst/>
              <a:ahLst/>
              <a:cxnLst>
                <a:cxn ang="0">
                  <a:pos x="46" y="16"/>
                </a:cxn>
                <a:cxn ang="0">
                  <a:pos x="44" y="16"/>
                </a:cxn>
                <a:cxn ang="0">
                  <a:pos x="39" y="15"/>
                </a:cxn>
                <a:cxn ang="0">
                  <a:pos x="39" y="15"/>
                </a:cxn>
                <a:cxn ang="0">
                  <a:pos x="34" y="11"/>
                </a:cxn>
                <a:cxn ang="0">
                  <a:pos x="29" y="11"/>
                </a:cxn>
                <a:cxn ang="0">
                  <a:pos x="25" y="11"/>
                </a:cxn>
                <a:cxn ang="0">
                  <a:pos x="25" y="11"/>
                </a:cxn>
                <a:cxn ang="0">
                  <a:pos x="21" y="11"/>
                </a:cxn>
                <a:cxn ang="0">
                  <a:pos x="21" y="11"/>
                </a:cxn>
                <a:cxn ang="0">
                  <a:pos x="18" y="8"/>
                </a:cxn>
                <a:cxn ang="0">
                  <a:pos x="18" y="8"/>
                </a:cxn>
                <a:cxn ang="0">
                  <a:pos x="13" y="5"/>
                </a:cxn>
                <a:cxn ang="0">
                  <a:pos x="10" y="5"/>
                </a:cxn>
                <a:cxn ang="0">
                  <a:pos x="5" y="5"/>
                </a:cxn>
                <a:cxn ang="0">
                  <a:pos x="0" y="5"/>
                </a:cxn>
                <a:cxn ang="0">
                  <a:pos x="0" y="2"/>
                </a:cxn>
                <a:cxn ang="0">
                  <a:pos x="0" y="2"/>
                </a:cxn>
                <a:cxn ang="0">
                  <a:pos x="2" y="0"/>
                </a:cxn>
                <a:cxn ang="0">
                  <a:pos x="3" y="0"/>
                </a:cxn>
                <a:cxn ang="0">
                  <a:pos x="8" y="0"/>
                </a:cxn>
                <a:cxn ang="0">
                  <a:pos x="10" y="0"/>
                </a:cxn>
                <a:cxn ang="0">
                  <a:pos x="15" y="0"/>
                </a:cxn>
                <a:cxn ang="0">
                  <a:pos x="20" y="5"/>
                </a:cxn>
                <a:cxn ang="0">
                  <a:pos x="25" y="10"/>
                </a:cxn>
                <a:cxn ang="0">
                  <a:pos x="25" y="10"/>
                </a:cxn>
                <a:cxn ang="0">
                  <a:pos x="25" y="10"/>
                </a:cxn>
                <a:cxn ang="0">
                  <a:pos x="25" y="10"/>
                </a:cxn>
                <a:cxn ang="0">
                  <a:pos x="29" y="10"/>
                </a:cxn>
                <a:cxn ang="0">
                  <a:pos x="33" y="10"/>
                </a:cxn>
                <a:cxn ang="0">
                  <a:pos x="38" y="13"/>
                </a:cxn>
                <a:cxn ang="0">
                  <a:pos x="44" y="15"/>
                </a:cxn>
                <a:cxn ang="0">
                  <a:pos x="49" y="20"/>
                </a:cxn>
              </a:cxnLst>
              <a:rect l="0" t="0" r="r" b="b"/>
              <a:pathLst>
                <a:path w="49" h="20">
                  <a:moveTo>
                    <a:pt x="49" y="20"/>
                  </a:moveTo>
                  <a:lnTo>
                    <a:pt x="46" y="16"/>
                  </a:lnTo>
                  <a:lnTo>
                    <a:pt x="46" y="16"/>
                  </a:lnTo>
                  <a:lnTo>
                    <a:pt x="44" y="16"/>
                  </a:lnTo>
                  <a:lnTo>
                    <a:pt x="44" y="16"/>
                  </a:lnTo>
                  <a:lnTo>
                    <a:pt x="39" y="15"/>
                  </a:lnTo>
                  <a:lnTo>
                    <a:pt x="39" y="15"/>
                  </a:lnTo>
                  <a:lnTo>
                    <a:pt x="39" y="15"/>
                  </a:lnTo>
                  <a:lnTo>
                    <a:pt x="39" y="15"/>
                  </a:lnTo>
                  <a:lnTo>
                    <a:pt x="34" y="11"/>
                  </a:lnTo>
                  <a:lnTo>
                    <a:pt x="34" y="11"/>
                  </a:lnTo>
                  <a:lnTo>
                    <a:pt x="29" y="11"/>
                  </a:lnTo>
                  <a:lnTo>
                    <a:pt x="29" y="11"/>
                  </a:lnTo>
                  <a:lnTo>
                    <a:pt x="25" y="11"/>
                  </a:lnTo>
                  <a:lnTo>
                    <a:pt x="25" y="11"/>
                  </a:lnTo>
                  <a:lnTo>
                    <a:pt x="25" y="11"/>
                  </a:lnTo>
                  <a:lnTo>
                    <a:pt x="25" y="15"/>
                  </a:lnTo>
                  <a:lnTo>
                    <a:pt x="21" y="11"/>
                  </a:lnTo>
                  <a:lnTo>
                    <a:pt x="21" y="11"/>
                  </a:lnTo>
                  <a:lnTo>
                    <a:pt x="21" y="11"/>
                  </a:lnTo>
                  <a:lnTo>
                    <a:pt x="21" y="11"/>
                  </a:lnTo>
                  <a:lnTo>
                    <a:pt x="18" y="8"/>
                  </a:lnTo>
                  <a:lnTo>
                    <a:pt x="18" y="8"/>
                  </a:lnTo>
                  <a:lnTo>
                    <a:pt x="18" y="8"/>
                  </a:lnTo>
                  <a:lnTo>
                    <a:pt x="18" y="8"/>
                  </a:lnTo>
                  <a:lnTo>
                    <a:pt x="13" y="5"/>
                  </a:lnTo>
                  <a:lnTo>
                    <a:pt x="13" y="5"/>
                  </a:lnTo>
                  <a:lnTo>
                    <a:pt x="10" y="5"/>
                  </a:lnTo>
                  <a:lnTo>
                    <a:pt x="10" y="5"/>
                  </a:lnTo>
                  <a:lnTo>
                    <a:pt x="5" y="5"/>
                  </a:lnTo>
                  <a:lnTo>
                    <a:pt x="5" y="5"/>
                  </a:lnTo>
                  <a:lnTo>
                    <a:pt x="0" y="5"/>
                  </a:lnTo>
                  <a:lnTo>
                    <a:pt x="0" y="5"/>
                  </a:lnTo>
                  <a:lnTo>
                    <a:pt x="0" y="2"/>
                  </a:lnTo>
                  <a:lnTo>
                    <a:pt x="0" y="2"/>
                  </a:lnTo>
                  <a:lnTo>
                    <a:pt x="0" y="2"/>
                  </a:lnTo>
                  <a:lnTo>
                    <a:pt x="2" y="2"/>
                  </a:lnTo>
                  <a:lnTo>
                    <a:pt x="2" y="0"/>
                  </a:lnTo>
                  <a:lnTo>
                    <a:pt x="3" y="0"/>
                  </a:lnTo>
                  <a:lnTo>
                    <a:pt x="3" y="0"/>
                  </a:lnTo>
                  <a:lnTo>
                    <a:pt x="8" y="0"/>
                  </a:lnTo>
                  <a:lnTo>
                    <a:pt x="8" y="0"/>
                  </a:lnTo>
                  <a:lnTo>
                    <a:pt x="10" y="0"/>
                  </a:lnTo>
                  <a:lnTo>
                    <a:pt x="10" y="0"/>
                  </a:lnTo>
                  <a:lnTo>
                    <a:pt x="15" y="0"/>
                  </a:lnTo>
                  <a:lnTo>
                    <a:pt x="15" y="0"/>
                  </a:lnTo>
                  <a:lnTo>
                    <a:pt x="20" y="3"/>
                  </a:lnTo>
                  <a:lnTo>
                    <a:pt x="20" y="5"/>
                  </a:lnTo>
                  <a:lnTo>
                    <a:pt x="25" y="10"/>
                  </a:lnTo>
                  <a:lnTo>
                    <a:pt x="25" y="10"/>
                  </a:lnTo>
                  <a:lnTo>
                    <a:pt x="25" y="10"/>
                  </a:lnTo>
                  <a:lnTo>
                    <a:pt x="25" y="10"/>
                  </a:lnTo>
                  <a:lnTo>
                    <a:pt x="25" y="10"/>
                  </a:lnTo>
                  <a:lnTo>
                    <a:pt x="25" y="10"/>
                  </a:lnTo>
                  <a:lnTo>
                    <a:pt x="25" y="10"/>
                  </a:lnTo>
                  <a:lnTo>
                    <a:pt x="25" y="10"/>
                  </a:lnTo>
                  <a:lnTo>
                    <a:pt x="29" y="10"/>
                  </a:lnTo>
                  <a:lnTo>
                    <a:pt x="29" y="10"/>
                  </a:lnTo>
                  <a:lnTo>
                    <a:pt x="33" y="10"/>
                  </a:lnTo>
                  <a:lnTo>
                    <a:pt x="33" y="10"/>
                  </a:lnTo>
                  <a:lnTo>
                    <a:pt x="38" y="13"/>
                  </a:lnTo>
                  <a:lnTo>
                    <a:pt x="38" y="13"/>
                  </a:lnTo>
                  <a:lnTo>
                    <a:pt x="43" y="15"/>
                  </a:lnTo>
                  <a:lnTo>
                    <a:pt x="44" y="15"/>
                  </a:lnTo>
                  <a:lnTo>
                    <a:pt x="49" y="20"/>
                  </a:lnTo>
                  <a:lnTo>
                    <a:pt x="49"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9" name="Freeform 249"/>
            <p:cNvSpPr>
              <a:spLocks/>
            </p:cNvSpPr>
            <p:nvPr/>
          </p:nvSpPr>
          <p:spPr bwMode="auto">
            <a:xfrm>
              <a:off x="6373813" y="5156200"/>
              <a:ext cx="109537" cy="44450"/>
            </a:xfrm>
            <a:custGeom>
              <a:avLst/>
              <a:gdLst/>
              <a:ahLst/>
              <a:cxnLst>
                <a:cxn ang="0">
                  <a:pos x="66" y="25"/>
                </a:cxn>
                <a:cxn ang="0">
                  <a:pos x="64" y="25"/>
                </a:cxn>
                <a:cxn ang="0">
                  <a:pos x="59" y="21"/>
                </a:cxn>
                <a:cxn ang="0">
                  <a:pos x="56" y="21"/>
                </a:cxn>
                <a:cxn ang="0">
                  <a:pos x="51" y="16"/>
                </a:cxn>
                <a:cxn ang="0">
                  <a:pos x="45" y="16"/>
                </a:cxn>
                <a:cxn ang="0">
                  <a:pos x="40" y="16"/>
                </a:cxn>
                <a:cxn ang="0">
                  <a:pos x="35" y="16"/>
                </a:cxn>
                <a:cxn ang="0">
                  <a:pos x="31" y="13"/>
                </a:cxn>
                <a:cxn ang="0">
                  <a:pos x="31" y="13"/>
                </a:cxn>
                <a:cxn ang="0">
                  <a:pos x="28" y="8"/>
                </a:cxn>
                <a:cxn ang="0">
                  <a:pos x="28" y="8"/>
                </a:cxn>
                <a:cxn ang="0">
                  <a:pos x="23" y="3"/>
                </a:cxn>
                <a:cxn ang="0">
                  <a:pos x="17" y="3"/>
                </a:cxn>
                <a:cxn ang="0">
                  <a:pos x="12" y="2"/>
                </a:cxn>
                <a:cxn ang="0">
                  <a:pos x="2" y="2"/>
                </a:cxn>
                <a:cxn ang="0">
                  <a:pos x="0" y="0"/>
                </a:cxn>
                <a:cxn ang="0">
                  <a:pos x="0" y="0"/>
                </a:cxn>
                <a:cxn ang="0">
                  <a:pos x="2" y="0"/>
                </a:cxn>
                <a:cxn ang="0">
                  <a:pos x="7" y="0"/>
                </a:cxn>
                <a:cxn ang="0">
                  <a:pos x="12" y="0"/>
                </a:cxn>
                <a:cxn ang="0">
                  <a:pos x="17" y="0"/>
                </a:cxn>
                <a:cxn ang="0">
                  <a:pos x="22" y="2"/>
                </a:cxn>
                <a:cxn ang="0">
                  <a:pos x="30" y="7"/>
                </a:cxn>
                <a:cxn ang="0">
                  <a:pos x="35" y="10"/>
                </a:cxn>
                <a:cxn ang="0">
                  <a:pos x="35" y="10"/>
                </a:cxn>
                <a:cxn ang="0">
                  <a:pos x="36" y="10"/>
                </a:cxn>
                <a:cxn ang="0">
                  <a:pos x="38" y="10"/>
                </a:cxn>
                <a:cxn ang="0">
                  <a:pos x="43" y="10"/>
                </a:cxn>
                <a:cxn ang="0">
                  <a:pos x="49" y="10"/>
                </a:cxn>
                <a:cxn ang="0">
                  <a:pos x="54" y="13"/>
                </a:cxn>
                <a:cxn ang="0">
                  <a:pos x="64" y="23"/>
                </a:cxn>
                <a:cxn ang="0">
                  <a:pos x="69" y="28"/>
                </a:cxn>
              </a:cxnLst>
              <a:rect l="0" t="0" r="r" b="b"/>
              <a:pathLst>
                <a:path w="69" h="28">
                  <a:moveTo>
                    <a:pt x="69" y="28"/>
                  </a:moveTo>
                  <a:lnTo>
                    <a:pt x="66" y="25"/>
                  </a:lnTo>
                  <a:lnTo>
                    <a:pt x="66" y="25"/>
                  </a:lnTo>
                  <a:lnTo>
                    <a:pt x="64" y="25"/>
                  </a:lnTo>
                  <a:lnTo>
                    <a:pt x="64" y="25"/>
                  </a:lnTo>
                  <a:lnTo>
                    <a:pt x="59" y="21"/>
                  </a:lnTo>
                  <a:lnTo>
                    <a:pt x="59" y="21"/>
                  </a:lnTo>
                  <a:lnTo>
                    <a:pt x="56" y="21"/>
                  </a:lnTo>
                  <a:lnTo>
                    <a:pt x="56" y="21"/>
                  </a:lnTo>
                  <a:lnTo>
                    <a:pt x="51" y="16"/>
                  </a:lnTo>
                  <a:lnTo>
                    <a:pt x="49" y="16"/>
                  </a:lnTo>
                  <a:lnTo>
                    <a:pt x="45" y="16"/>
                  </a:lnTo>
                  <a:lnTo>
                    <a:pt x="45" y="16"/>
                  </a:lnTo>
                  <a:lnTo>
                    <a:pt x="40" y="16"/>
                  </a:lnTo>
                  <a:lnTo>
                    <a:pt x="40" y="16"/>
                  </a:lnTo>
                  <a:lnTo>
                    <a:pt x="35" y="16"/>
                  </a:lnTo>
                  <a:lnTo>
                    <a:pt x="35" y="16"/>
                  </a:lnTo>
                  <a:lnTo>
                    <a:pt x="31" y="13"/>
                  </a:lnTo>
                  <a:lnTo>
                    <a:pt x="31" y="13"/>
                  </a:lnTo>
                  <a:lnTo>
                    <a:pt x="31" y="13"/>
                  </a:lnTo>
                  <a:lnTo>
                    <a:pt x="31" y="13"/>
                  </a:lnTo>
                  <a:lnTo>
                    <a:pt x="28" y="8"/>
                  </a:lnTo>
                  <a:lnTo>
                    <a:pt x="28" y="8"/>
                  </a:lnTo>
                  <a:lnTo>
                    <a:pt x="28" y="8"/>
                  </a:lnTo>
                  <a:lnTo>
                    <a:pt x="28" y="8"/>
                  </a:lnTo>
                  <a:lnTo>
                    <a:pt x="23" y="3"/>
                  </a:lnTo>
                  <a:lnTo>
                    <a:pt x="22" y="3"/>
                  </a:lnTo>
                  <a:lnTo>
                    <a:pt x="17" y="3"/>
                  </a:lnTo>
                  <a:lnTo>
                    <a:pt x="17" y="3"/>
                  </a:lnTo>
                  <a:lnTo>
                    <a:pt x="12" y="2"/>
                  </a:lnTo>
                  <a:lnTo>
                    <a:pt x="7" y="2"/>
                  </a:lnTo>
                  <a:lnTo>
                    <a:pt x="2" y="2"/>
                  </a:lnTo>
                  <a:lnTo>
                    <a:pt x="0" y="2"/>
                  </a:lnTo>
                  <a:lnTo>
                    <a:pt x="0" y="0"/>
                  </a:lnTo>
                  <a:lnTo>
                    <a:pt x="0" y="0"/>
                  </a:lnTo>
                  <a:lnTo>
                    <a:pt x="0" y="0"/>
                  </a:lnTo>
                  <a:lnTo>
                    <a:pt x="2" y="0"/>
                  </a:lnTo>
                  <a:lnTo>
                    <a:pt x="2" y="0"/>
                  </a:lnTo>
                  <a:lnTo>
                    <a:pt x="7" y="0"/>
                  </a:lnTo>
                  <a:lnTo>
                    <a:pt x="7" y="0"/>
                  </a:lnTo>
                  <a:lnTo>
                    <a:pt x="12" y="0"/>
                  </a:lnTo>
                  <a:lnTo>
                    <a:pt x="12" y="0"/>
                  </a:lnTo>
                  <a:lnTo>
                    <a:pt x="17" y="0"/>
                  </a:lnTo>
                  <a:lnTo>
                    <a:pt x="17" y="0"/>
                  </a:lnTo>
                  <a:lnTo>
                    <a:pt x="22" y="2"/>
                  </a:lnTo>
                  <a:lnTo>
                    <a:pt x="22" y="2"/>
                  </a:lnTo>
                  <a:lnTo>
                    <a:pt x="26" y="5"/>
                  </a:lnTo>
                  <a:lnTo>
                    <a:pt x="30" y="7"/>
                  </a:lnTo>
                  <a:lnTo>
                    <a:pt x="35" y="11"/>
                  </a:lnTo>
                  <a:lnTo>
                    <a:pt x="35" y="10"/>
                  </a:lnTo>
                  <a:lnTo>
                    <a:pt x="35" y="10"/>
                  </a:lnTo>
                  <a:lnTo>
                    <a:pt x="35" y="10"/>
                  </a:lnTo>
                  <a:lnTo>
                    <a:pt x="36" y="10"/>
                  </a:lnTo>
                  <a:lnTo>
                    <a:pt x="36" y="10"/>
                  </a:lnTo>
                  <a:lnTo>
                    <a:pt x="38" y="10"/>
                  </a:lnTo>
                  <a:lnTo>
                    <a:pt x="38" y="10"/>
                  </a:lnTo>
                  <a:lnTo>
                    <a:pt x="43" y="10"/>
                  </a:lnTo>
                  <a:lnTo>
                    <a:pt x="43" y="10"/>
                  </a:lnTo>
                  <a:lnTo>
                    <a:pt x="48" y="10"/>
                  </a:lnTo>
                  <a:lnTo>
                    <a:pt x="49" y="10"/>
                  </a:lnTo>
                  <a:lnTo>
                    <a:pt x="54" y="13"/>
                  </a:lnTo>
                  <a:lnTo>
                    <a:pt x="54" y="13"/>
                  </a:lnTo>
                  <a:lnTo>
                    <a:pt x="59" y="18"/>
                  </a:lnTo>
                  <a:lnTo>
                    <a:pt x="64" y="23"/>
                  </a:lnTo>
                  <a:lnTo>
                    <a:pt x="69" y="28"/>
                  </a:lnTo>
                  <a:lnTo>
                    <a:pt x="69"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0" name="Freeform 250"/>
            <p:cNvSpPr>
              <a:spLocks/>
            </p:cNvSpPr>
            <p:nvPr/>
          </p:nvSpPr>
          <p:spPr bwMode="auto">
            <a:xfrm>
              <a:off x="6335713" y="5041900"/>
              <a:ext cx="14287" cy="15875"/>
            </a:xfrm>
            <a:custGeom>
              <a:avLst/>
              <a:gdLst/>
              <a:ahLst/>
              <a:cxnLst>
                <a:cxn ang="0">
                  <a:pos x="5" y="0"/>
                </a:cxn>
                <a:cxn ang="0">
                  <a:pos x="1" y="0"/>
                </a:cxn>
                <a:cxn ang="0">
                  <a:pos x="1" y="0"/>
                </a:cxn>
                <a:cxn ang="0">
                  <a:pos x="1" y="0"/>
                </a:cxn>
                <a:cxn ang="0">
                  <a:pos x="1" y="0"/>
                </a:cxn>
                <a:cxn ang="0">
                  <a:pos x="1" y="0"/>
                </a:cxn>
                <a:cxn ang="0">
                  <a:pos x="1" y="0"/>
                </a:cxn>
                <a:cxn ang="0">
                  <a:pos x="1" y="0"/>
                </a:cxn>
                <a:cxn ang="0">
                  <a:pos x="1" y="2"/>
                </a:cxn>
                <a:cxn ang="0">
                  <a:pos x="0" y="2"/>
                </a:cxn>
                <a:cxn ang="0">
                  <a:pos x="0" y="2"/>
                </a:cxn>
                <a:cxn ang="0">
                  <a:pos x="0" y="2"/>
                </a:cxn>
                <a:cxn ang="0">
                  <a:pos x="0" y="5"/>
                </a:cxn>
                <a:cxn ang="0">
                  <a:pos x="0" y="5"/>
                </a:cxn>
                <a:cxn ang="0">
                  <a:pos x="0" y="5"/>
                </a:cxn>
                <a:cxn ang="0">
                  <a:pos x="0" y="5"/>
                </a:cxn>
                <a:cxn ang="0">
                  <a:pos x="0" y="10"/>
                </a:cxn>
                <a:cxn ang="0">
                  <a:pos x="0" y="6"/>
                </a:cxn>
                <a:cxn ang="0">
                  <a:pos x="0" y="6"/>
                </a:cxn>
                <a:cxn ang="0">
                  <a:pos x="0" y="6"/>
                </a:cxn>
                <a:cxn ang="0">
                  <a:pos x="0" y="6"/>
                </a:cxn>
                <a:cxn ang="0">
                  <a:pos x="0" y="6"/>
                </a:cxn>
                <a:cxn ang="0">
                  <a:pos x="0" y="6"/>
                </a:cxn>
                <a:cxn ang="0">
                  <a:pos x="0" y="6"/>
                </a:cxn>
                <a:cxn ang="0">
                  <a:pos x="3" y="6"/>
                </a:cxn>
                <a:cxn ang="0">
                  <a:pos x="3" y="5"/>
                </a:cxn>
                <a:cxn ang="0">
                  <a:pos x="3" y="5"/>
                </a:cxn>
                <a:cxn ang="0">
                  <a:pos x="3" y="5"/>
                </a:cxn>
                <a:cxn ang="0">
                  <a:pos x="6" y="5"/>
                </a:cxn>
                <a:cxn ang="0">
                  <a:pos x="6" y="5"/>
                </a:cxn>
                <a:cxn ang="0">
                  <a:pos x="6" y="5"/>
                </a:cxn>
                <a:cxn ang="0">
                  <a:pos x="6" y="5"/>
                </a:cxn>
                <a:cxn ang="0">
                  <a:pos x="9" y="5"/>
                </a:cxn>
                <a:cxn ang="0">
                  <a:pos x="5" y="0"/>
                </a:cxn>
                <a:cxn ang="0">
                  <a:pos x="5" y="0"/>
                </a:cxn>
              </a:cxnLst>
              <a:rect l="0" t="0" r="r" b="b"/>
              <a:pathLst>
                <a:path w="9" h="10">
                  <a:moveTo>
                    <a:pt x="5" y="0"/>
                  </a:moveTo>
                  <a:lnTo>
                    <a:pt x="1" y="0"/>
                  </a:lnTo>
                  <a:lnTo>
                    <a:pt x="1" y="0"/>
                  </a:lnTo>
                  <a:lnTo>
                    <a:pt x="1" y="0"/>
                  </a:lnTo>
                  <a:lnTo>
                    <a:pt x="1" y="0"/>
                  </a:lnTo>
                  <a:lnTo>
                    <a:pt x="1" y="0"/>
                  </a:lnTo>
                  <a:lnTo>
                    <a:pt x="1" y="0"/>
                  </a:lnTo>
                  <a:lnTo>
                    <a:pt x="1" y="0"/>
                  </a:lnTo>
                  <a:lnTo>
                    <a:pt x="1" y="2"/>
                  </a:lnTo>
                  <a:lnTo>
                    <a:pt x="0" y="2"/>
                  </a:lnTo>
                  <a:lnTo>
                    <a:pt x="0" y="2"/>
                  </a:lnTo>
                  <a:lnTo>
                    <a:pt x="0" y="2"/>
                  </a:lnTo>
                  <a:lnTo>
                    <a:pt x="0" y="5"/>
                  </a:lnTo>
                  <a:lnTo>
                    <a:pt x="0" y="5"/>
                  </a:lnTo>
                  <a:lnTo>
                    <a:pt x="0" y="5"/>
                  </a:lnTo>
                  <a:lnTo>
                    <a:pt x="0" y="5"/>
                  </a:lnTo>
                  <a:lnTo>
                    <a:pt x="0" y="10"/>
                  </a:lnTo>
                  <a:lnTo>
                    <a:pt x="0" y="6"/>
                  </a:lnTo>
                  <a:lnTo>
                    <a:pt x="0" y="6"/>
                  </a:lnTo>
                  <a:lnTo>
                    <a:pt x="0" y="6"/>
                  </a:lnTo>
                  <a:lnTo>
                    <a:pt x="0" y="6"/>
                  </a:lnTo>
                  <a:lnTo>
                    <a:pt x="0" y="6"/>
                  </a:lnTo>
                  <a:lnTo>
                    <a:pt x="0" y="6"/>
                  </a:lnTo>
                  <a:lnTo>
                    <a:pt x="0" y="6"/>
                  </a:lnTo>
                  <a:lnTo>
                    <a:pt x="3" y="6"/>
                  </a:lnTo>
                  <a:lnTo>
                    <a:pt x="3" y="5"/>
                  </a:lnTo>
                  <a:lnTo>
                    <a:pt x="3" y="5"/>
                  </a:lnTo>
                  <a:lnTo>
                    <a:pt x="3" y="5"/>
                  </a:lnTo>
                  <a:lnTo>
                    <a:pt x="6" y="5"/>
                  </a:lnTo>
                  <a:lnTo>
                    <a:pt x="6" y="5"/>
                  </a:lnTo>
                  <a:lnTo>
                    <a:pt x="6" y="5"/>
                  </a:lnTo>
                  <a:lnTo>
                    <a:pt x="6" y="5"/>
                  </a:lnTo>
                  <a:lnTo>
                    <a:pt x="9" y="5"/>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1" name="Freeform 251"/>
            <p:cNvSpPr>
              <a:spLocks/>
            </p:cNvSpPr>
            <p:nvPr/>
          </p:nvSpPr>
          <p:spPr bwMode="auto">
            <a:xfrm>
              <a:off x="5392738" y="4740275"/>
              <a:ext cx="55562" cy="150812"/>
            </a:xfrm>
            <a:custGeom>
              <a:avLst/>
              <a:gdLst/>
              <a:ahLst/>
              <a:cxnLst>
                <a:cxn ang="0">
                  <a:pos x="35" y="95"/>
                </a:cxn>
                <a:cxn ang="0">
                  <a:pos x="31" y="92"/>
                </a:cxn>
                <a:cxn ang="0">
                  <a:pos x="31" y="90"/>
                </a:cxn>
                <a:cxn ang="0">
                  <a:pos x="28" y="85"/>
                </a:cxn>
                <a:cxn ang="0">
                  <a:pos x="28" y="83"/>
                </a:cxn>
                <a:cxn ang="0">
                  <a:pos x="23" y="77"/>
                </a:cxn>
                <a:cxn ang="0">
                  <a:pos x="23" y="72"/>
                </a:cxn>
                <a:cxn ang="0">
                  <a:pos x="20" y="65"/>
                </a:cxn>
                <a:cxn ang="0">
                  <a:pos x="20" y="60"/>
                </a:cxn>
                <a:cxn ang="0">
                  <a:pos x="15" y="51"/>
                </a:cxn>
                <a:cxn ang="0">
                  <a:pos x="15" y="44"/>
                </a:cxn>
                <a:cxn ang="0">
                  <a:pos x="12" y="34"/>
                </a:cxn>
                <a:cxn ang="0">
                  <a:pos x="12" y="29"/>
                </a:cxn>
                <a:cxn ang="0">
                  <a:pos x="12" y="19"/>
                </a:cxn>
                <a:cxn ang="0">
                  <a:pos x="12" y="14"/>
                </a:cxn>
                <a:cxn ang="0">
                  <a:pos x="12" y="5"/>
                </a:cxn>
                <a:cxn ang="0">
                  <a:pos x="15" y="0"/>
                </a:cxn>
                <a:cxn ang="0">
                  <a:pos x="12" y="0"/>
                </a:cxn>
                <a:cxn ang="0">
                  <a:pos x="12" y="1"/>
                </a:cxn>
                <a:cxn ang="0">
                  <a:pos x="8" y="3"/>
                </a:cxn>
                <a:cxn ang="0">
                  <a:pos x="8" y="8"/>
                </a:cxn>
                <a:cxn ang="0">
                  <a:pos x="3" y="13"/>
                </a:cxn>
                <a:cxn ang="0">
                  <a:pos x="3" y="18"/>
                </a:cxn>
                <a:cxn ang="0">
                  <a:pos x="2" y="23"/>
                </a:cxn>
                <a:cxn ang="0">
                  <a:pos x="2" y="32"/>
                </a:cxn>
                <a:cxn ang="0">
                  <a:pos x="0" y="37"/>
                </a:cxn>
                <a:cxn ang="0">
                  <a:pos x="0" y="47"/>
                </a:cxn>
                <a:cxn ang="0">
                  <a:pos x="0" y="52"/>
                </a:cxn>
                <a:cxn ang="0">
                  <a:pos x="5" y="62"/>
                </a:cxn>
                <a:cxn ang="0">
                  <a:pos x="8" y="67"/>
                </a:cxn>
                <a:cxn ang="0">
                  <a:pos x="15" y="77"/>
                </a:cxn>
                <a:cxn ang="0">
                  <a:pos x="23" y="85"/>
                </a:cxn>
                <a:cxn ang="0">
                  <a:pos x="35" y="95"/>
                </a:cxn>
                <a:cxn ang="0">
                  <a:pos x="35" y="95"/>
                </a:cxn>
              </a:cxnLst>
              <a:rect l="0" t="0" r="r" b="b"/>
              <a:pathLst>
                <a:path w="35" h="95">
                  <a:moveTo>
                    <a:pt x="35" y="95"/>
                  </a:moveTo>
                  <a:lnTo>
                    <a:pt x="31" y="92"/>
                  </a:lnTo>
                  <a:lnTo>
                    <a:pt x="31" y="90"/>
                  </a:lnTo>
                  <a:lnTo>
                    <a:pt x="28" y="85"/>
                  </a:lnTo>
                  <a:lnTo>
                    <a:pt x="28" y="83"/>
                  </a:lnTo>
                  <a:lnTo>
                    <a:pt x="23" y="77"/>
                  </a:lnTo>
                  <a:lnTo>
                    <a:pt x="23" y="72"/>
                  </a:lnTo>
                  <a:lnTo>
                    <a:pt x="20" y="65"/>
                  </a:lnTo>
                  <a:lnTo>
                    <a:pt x="20" y="60"/>
                  </a:lnTo>
                  <a:lnTo>
                    <a:pt x="15" y="51"/>
                  </a:lnTo>
                  <a:lnTo>
                    <a:pt x="15" y="44"/>
                  </a:lnTo>
                  <a:lnTo>
                    <a:pt x="12" y="34"/>
                  </a:lnTo>
                  <a:lnTo>
                    <a:pt x="12" y="29"/>
                  </a:lnTo>
                  <a:lnTo>
                    <a:pt x="12" y="19"/>
                  </a:lnTo>
                  <a:lnTo>
                    <a:pt x="12" y="14"/>
                  </a:lnTo>
                  <a:lnTo>
                    <a:pt x="12" y="5"/>
                  </a:lnTo>
                  <a:lnTo>
                    <a:pt x="15" y="0"/>
                  </a:lnTo>
                  <a:lnTo>
                    <a:pt x="12" y="0"/>
                  </a:lnTo>
                  <a:lnTo>
                    <a:pt x="12" y="1"/>
                  </a:lnTo>
                  <a:lnTo>
                    <a:pt x="8" y="3"/>
                  </a:lnTo>
                  <a:lnTo>
                    <a:pt x="8" y="8"/>
                  </a:lnTo>
                  <a:lnTo>
                    <a:pt x="3" y="13"/>
                  </a:lnTo>
                  <a:lnTo>
                    <a:pt x="3" y="18"/>
                  </a:lnTo>
                  <a:lnTo>
                    <a:pt x="2" y="23"/>
                  </a:lnTo>
                  <a:lnTo>
                    <a:pt x="2" y="32"/>
                  </a:lnTo>
                  <a:lnTo>
                    <a:pt x="0" y="37"/>
                  </a:lnTo>
                  <a:lnTo>
                    <a:pt x="0" y="47"/>
                  </a:lnTo>
                  <a:lnTo>
                    <a:pt x="0" y="52"/>
                  </a:lnTo>
                  <a:lnTo>
                    <a:pt x="5" y="62"/>
                  </a:lnTo>
                  <a:lnTo>
                    <a:pt x="8" y="67"/>
                  </a:lnTo>
                  <a:lnTo>
                    <a:pt x="15" y="77"/>
                  </a:lnTo>
                  <a:lnTo>
                    <a:pt x="23" y="85"/>
                  </a:lnTo>
                  <a:lnTo>
                    <a:pt x="35" y="95"/>
                  </a:lnTo>
                  <a:lnTo>
                    <a:pt x="35"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2" name="Freeform 252"/>
            <p:cNvSpPr>
              <a:spLocks/>
            </p:cNvSpPr>
            <p:nvPr/>
          </p:nvSpPr>
          <p:spPr bwMode="auto">
            <a:xfrm>
              <a:off x="5241925" y="4805363"/>
              <a:ext cx="174625" cy="131762"/>
            </a:xfrm>
            <a:custGeom>
              <a:avLst/>
              <a:gdLst/>
              <a:ahLst/>
              <a:cxnLst>
                <a:cxn ang="0">
                  <a:pos x="85" y="3"/>
                </a:cxn>
                <a:cxn ang="0">
                  <a:pos x="76" y="0"/>
                </a:cxn>
                <a:cxn ang="0">
                  <a:pos x="67" y="0"/>
                </a:cxn>
                <a:cxn ang="0">
                  <a:pos x="61" y="0"/>
                </a:cxn>
                <a:cxn ang="0">
                  <a:pos x="46" y="0"/>
                </a:cxn>
                <a:cxn ang="0">
                  <a:pos x="36" y="0"/>
                </a:cxn>
                <a:cxn ang="0">
                  <a:pos x="26" y="0"/>
                </a:cxn>
                <a:cxn ang="0">
                  <a:pos x="16" y="5"/>
                </a:cxn>
                <a:cxn ang="0">
                  <a:pos x="10" y="10"/>
                </a:cxn>
                <a:cxn ang="0">
                  <a:pos x="5" y="16"/>
                </a:cxn>
                <a:cxn ang="0">
                  <a:pos x="0" y="21"/>
                </a:cxn>
                <a:cxn ang="0">
                  <a:pos x="0" y="29"/>
                </a:cxn>
                <a:cxn ang="0">
                  <a:pos x="0" y="31"/>
                </a:cxn>
                <a:cxn ang="0">
                  <a:pos x="10" y="26"/>
                </a:cxn>
                <a:cxn ang="0">
                  <a:pos x="16" y="21"/>
                </a:cxn>
                <a:cxn ang="0">
                  <a:pos x="26" y="19"/>
                </a:cxn>
                <a:cxn ang="0">
                  <a:pos x="38" y="13"/>
                </a:cxn>
                <a:cxn ang="0">
                  <a:pos x="57" y="11"/>
                </a:cxn>
                <a:cxn ang="0">
                  <a:pos x="77" y="11"/>
                </a:cxn>
                <a:cxn ang="0">
                  <a:pos x="97" y="14"/>
                </a:cxn>
                <a:cxn ang="0">
                  <a:pos x="90" y="19"/>
                </a:cxn>
                <a:cxn ang="0">
                  <a:pos x="77" y="19"/>
                </a:cxn>
                <a:cxn ang="0">
                  <a:pos x="66" y="21"/>
                </a:cxn>
                <a:cxn ang="0">
                  <a:pos x="56" y="24"/>
                </a:cxn>
                <a:cxn ang="0">
                  <a:pos x="48" y="29"/>
                </a:cxn>
                <a:cxn ang="0">
                  <a:pos x="43" y="29"/>
                </a:cxn>
                <a:cxn ang="0">
                  <a:pos x="38" y="29"/>
                </a:cxn>
                <a:cxn ang="0">
                  <a:pos x="36" y="29"/>
                </a:cxn>
                <a:cxn ang="0">
                  <a:pos x="21" y="39"/>
                </a:cxn>
                <a:cxn ang="0">
                  <a:pos x="12" y="51"/>
                </a:cxn>
                <a:cxn ang="0">
                  <a:pos x="3" y="64"/>
                </a:cxn>
                <a:cxn ang="0">
                  <a:pos x="3" y="78"/>
                </a:cxn>
                <a:cxn ang="0">
                  <a:pos x="8" y="69"/>
                </a:cxn>
                <a:cxn ang="0">
                  <a:pos x="18" y="59"/>
                </a:cxn>
                <a:cxn ang="0">
                  <a:pos x="31" y="49"/>
                </a:cxn>
                <a:cxn ang="0">
                  <a:pos x="46" y="44"/>
                </a:cxn>
                <a:cxn ang="0">
                  <a:pos x="56" y="39"/>
                </a:cxn>
                <a:cxn ang="0">
                  <a:pos x="66" y="34"/>
                </a:cxn>
                <a:cxn ang="0">
                  <a:pos x="76" y="29"/>
                </a:cxn>
                <a:cxn ang="0">
                  <a:pos x="90" y="29"/>
                </a:cxn>
                <a:cxn ang="0">
                  <a:pos x="95" y="29"/>
                </a:cxn>
                <a:cxn ang="0">
                  <a:pos x="95" y="29"/>
                </a:cxn>
                <a:cxn ang="0">
                  <a:pos x="100" y="29"/>
                </a:cxn>
                <a:cxn ang="0">
                  <a:pos x="105" y="29"/>
                </a:cxn>
                <a:cxn ang="0">
                  <a:pos x="110" y="23"/>
                </a:cxn>
                <a:cxn ang="0">
                  <a:pos x="110" y="18"/>
                </a:cxn>
                <a:cxn ang="0">
                  <a:pos x="105" y="13"/>
                </a:cxn>
                <a:cxn ang="0">
                  <a:pos x="100" y="10"/>
                </a:cxn>
                <a:cxn ang="0">
                  <a:pos x="100" y="10"/>
                </a:cxn>
                <a:cxn ang="0">
                  <a:pos x="100" y="10"/>
                </a:cxn>
                <a:cxn ang="0">
                  <a:pos x="100" y="10"/>
                </a:cxn>
                <a:cxn ang="0">
                  <a:pos x="100" y="10"/>
                </a:cxn>
              </a:cxnLst>
              <a:rect l="0" t="0" r="r" b="b"/>
              <a:pathLst>
                <a:path w="110" h="83">
                  <a:moveTo>
                    <a:pt x="100" y="10"/>
                  </a:moveTo>
                  <a:lnTo>
                    <a:pt x="95" y="5"/>
                  </a:lnTo>
                  <a:lnTo>
                    <a:pt x="90" y="5"/>
                  </a:lnTo>
                  <a:lnTo>
                    <a:pt x="85" y="3"/>
                  </a:lnTo>
                  <a:lnTo>
                    <a:pt x="84" y="3"/>
                  </a:lnTo>
                  <a:lnTo>
                    <a:pt x="79" y="0"/>
                  </a:lnTo>
                  <a:lnTo>
                    <a:pt x="79" y="0"/>
                  </a:lnTo>
                  <a:lnTo>
                    <a:pt x="76" y="0"/>
                  </a:lnTo>
                  <a:lnTo>
                    <a:pt x="76" y="0"/>
                  </a:lnTo>
                  <a:lnTo>
                    <a:pt x="71" y="0"/>
                  </a:lnTo>
                  <a:lnTo>
                    <a:pt x="71" y="0"/>
                  </a:lnTo>
                  <a:lnTo>
                    <a:pt x="67" y="0"/>
                  </a:lnTo>
                  <a:lnTo>
                    <a:pt x="67" y="0"/>
                  </a:lnTo>
                  <a:lnTo>
                    <a:pt x="62" y="0"/>
                  </a:lnTo>
                  <a:lnTo>
                    <a:pt x="62" y="0"/>
                  </a:lnTo>
                  <a:lnTo>
                    <a:pt x="61" y="0"/>
                  </a:lnTo>
                  <a:lnTo>
                    <a:pt x="61" y="0"/>
                  </a:lnTo>
                  <a:lnTo>
                    <a:pt x="56" y="0"/>
                  </a:lnTo>
                  <a:lnTo>
                    <a:pt x="51" y="0"/>
                  </a:lnTo>
                  <a:lnTo>
                    <a:pt x="46" y="0"/>
                  </a:lnTo>
                  <a:lnTo>
                    <a:pt x="46" y="0"/>
                  </a:lnTo>
                  <a:lnTo>
                    <a:pt x="41" y="0"/>
                  </a:lnTo>
                  <a:lnTo>
                    <a:pt x="41" y="0"/>
                  </a:lnTo>
                  <a:lnTo>
                    <a:pt x="36" y="0"/>
                  </a:lnTo>
                  <a:lnTo>
                    <a:pt x="36" y="0"/>
                  </a:lnTo>
                  <a:lnTo>
                    <a:pt x="31" y="0"/>
                  </a:lnTo>
                  <a:lnTo>
                    <a:pt x="31" y="0"/>
                  </a:lnTo>
                  <a:lnTo>
                    <a:pt x="26" y="0"/>
                  </a:lnTo>
                  <a:lnTo>
                    <a:pt x="26" y="3"/>
                  </a:lnTo>
                  <a:lnTo>
                    <a:pt x="21" y="3"/>
                  </a:lnTo>
                  <a:lnTo>
                    <a:pt x="21" y="5"/>
                  </a:lnTo>
                  <a:lnTo>
                    <a:pt x="16" y="5"/>
                  </a:lnTo>
                  <a:lnTo>
                    <a:pt x="16" y="10"/>
                  </a:lnTo>
                  <a:lnTo>
                    <a:pt x="12" y="10"/>
                  </a:lnTo>
                  <a:lnTo>
                    <a:pt x="12" y="10"/>
                  </a:lnTo>
                  <a:lnTo>
                    <a:pt x="10" y="10"/>
                  </a:lnTo>
                  <a:lnTo>
                    <a:pt x="10" y="13"/>
                  </a:lnTo>
                  <a:lnTo>
                    <a:pt x="5" y="13"/>
                  </a:lnTo>
                  <a:lnTo>
                    <a:pt x="5" y="16"/>
                  </a:lnTo>
                  <a:lnTo>
                    <a:pt x="5" y="16"/>
                  </a:lnTo>
                  <a:lnTo>
                    <a:pt x="5" y="21"/>
                  </a:lnTo>
                  <a:lnTo>
                    <a:pt x="0" y="21"/>
                  </a:lnTo>
                  <a:lnTo>
                    <a:pt x="0" y="21"/>
                  </a:lnTo>
                  <a:lnTo>
                    <a:pt x="0" y="21"/>
                  </a:lnTo>
                  <a:lnTo>
                    <a:pt x="0" y="26"/>
                  </a:lnTo>
                  <a:lnTo>
                    <a:pt x="0" y="26"/>
                  </a:lnTo>
                  <a:lnTo>
                    <a:pt x="0" y="29"/>
                  </a:lnTo>
                  <a:lnTo>
                    <a:pt x="0" y="29"/>
                  </a:lnTo>
                  <a:lnTo>
                    <a:pt x="0" y="34"/>
                  </a:lnTo>
                  <a:lnTo>
                    <a:pt x="0" y="31"/>
                  </a:lnTo>
                  <a:lnTo>
                    <a:pt x="0" y="31"/>
                  </a:lnTo>
                  <a:lnTo>
                    <a:pt x="0" y="31"/>
                  </a:lnTo>
                  <a:lnTo>
                    <a:pt x="5" y="31"/>
                  </a:lnTo>
                  <a:lnTo>
                    <a:pt x="5" y="26"/>
                  </a:lnTo>
                  <a:lnTo>
                    <a:pt x="10" y="26"/>
                  </a:lnTo>
                  <a:lnTo>
                    <a:pt x="10" y="26"/>
                  </a:lnTo>
                  <a:lnTo>
                    <a:pt x="15" y="26"/>
                  </a:lnTo>
                  <a:lnTo>
                    <a:pt x="15" y="21"/>
                  </a:lnTo>
                  <a:lnTo>
                    <a:pt x="16" y="21"/>
                  </a:lnTo>
                  <a:lnTo>
                    <a:pt x="16" y="21"/>
                  </a:lnTo>
                  <a:lnTo>
                    <a:pt x="21" y="21"/>
                  </a:lnTo>
                  <a:lnTo>
                    <a:pt x="21" y="19"/>
                  </a:lnTo>
                  <a:lnTo>
                    <a:pt x="26" y="19"/>
                  </a:lnTo>
                  <a:lnTo>
                    <a:pt x="26" y="19"/>
                  </a:lnTo>
                  <a:lnTo>
                    <a:pt x="31" y="19"/>
                  </a:lnTo>
                  <a:lnTo>
                    <a:pt x="31" y="14"/>
                  </a:lnTo>
                  <a:lnTo>
                    <a:pt x="36" y="14"/>
                  </a:lnTo>
                  <a:lnTo>
                    <a:pt x="38" y="13"/>
                  </a:lnTo>
                  <a:lnTo>
                    <a:pt x="43" y="13"/>
                  </a:lnTo>
                  <a:lnTo>
                    <a:pt x="48" y="11"/>
                  </a:lnTo>
                  <a:lnTo>
                    <a:pt x="53" y="11"/>
                  </a:lnTo>
                  <a:lnTo>
                    <a:pt x="57" y="11"/>
                  </a:lnTo>
                  <a:lnTo>
                    <a:pt x="62" y="11"/>
                  </a:lnTo>
                  <a:lnTo>
                    <a:pt x="67" y="11"/>
                  </a:lnTo>
                  <a:lnTo>
                    <a:pt x="72" y="11"/>
                  </a:lnTo>
                  <a:lnTo>
                    <a:pt x="77" y="11"/>
                  </a:lnTo>
                  <a:lnTo>
                    <a:pt x="82" y="13"/>
                  </a:lnTo>
                  <a:lnTo>
                    <a:pt x="87" y="13"/>
                  </a:lnTo>
                  <a:lnTo>
                    <a:pt x="92" y="14"/>
                  </a:lnTo>
                  <a:lnTo>
                    <a:pt x="97" y="14"/>
                  </a:lnTo>
                  <a:lnTo>
                    <a:pt x="105" y="19"/>
                  </a:lnTo>
                  <a:lnTo>
                    <a:pt x="100" y="19"/>
                  </a:lnTo>
                  <a:lnTo>
                    <a:pt x="95" y="19"/>
                  </a:lnTo>
                  <a:lnTo>
                    <a:pt x="90" y="19"/>
                  </a:lnTo>
                  <a:lnTo>
                    <a:pt x="90" y="19"/>
                  </a:lnTo>
                  <a:lnTo>
                    <a:pt x="85" y="19"/>
                  </a:lnTo>
                  <a:lnTo>
                    <a:pt x="82" y="19"/>
                  </a:lnTo>
                  <a:lnTo>
                    <a:pt x="77" y="19"/>
                  </a:lnTo>
                  <a:lnTo>
                    <a:pt x="77" y="21"/>
                  </a:lnTo>
                  <a:lnTo>
                    <a:pt x="72" y="21"/>
                  </a:lnTo>
                  <a:lnTo>
                    <a:pt x="71" y="21"/>
                  </a:lnTo>
                  <a:lnTo>
                    <a:pt x="66" y="21"/>
                  </a:lnTo>
                  <a:lnTo>
                    <a:pt x="66" y="24"/>
                  </a:lnTo>
                  <a:lnTo>
                    <a:pt x="61" y="24"/>
                  </a:lnTo>
                  <a:lnTo>
                    <a:pt x="61" y="24"/>
                  </a:lnTo>
                  <a:lnTo>
                    <a:pt x="56" y="24"/>
                  </a:lnTo>
                  <a:lnTo>
                    <a:pt x="56" y="29"/>
                  </a:lnTo>
                  <a:lnTo>
                    <a:pt x="51" y="29"/>
                  </a:lnTo>
                  <a:lnTo>
                    <a:pt x="51" y="29"/>
                  </a:lnTo>
                  <a:lnTo>
                    <a:pt x="48" y="29"/>
                  </a:lnTo>
                  <a:lnTo>
                    <a:pt x="48" y="29"/>
                  </a:lnTo>
                  <a:lnTo>
                    <a:pt x="43" y="29"/>
                  </a:lnTo>
                  <a:lnTo>
                    <a:pt x="43" y="29"/>
                  </a:lnTo>
                  <a:lnTo>
                    <a:pt x="43" y="29"/>
                  </a:lnTo>
                  <a:lnTo>
                    <a:pt x="43" y="29"/>
                  </a:lnTo>
                  <a:lnTo>
                    <a:pt x="38" y="29"/>
                  </a:lnTo>
                  <a:lnTo>
                    <a:pt x="38" y="29"/>
                  </a:lnTo>
                  <a:lnTo>
                    <a:pt x="38" y="29"/>
                  </a:lnTo>
                  <a:lnTo>
                    <a:pt x="38" y="29"/>
                  </a:lnTo>
                  <a:lnTo>
                    <a:pt x="36" y="29"/>
                  </a:lnTo>
                  <a:lnTo>
                    <a:pt x="36" y="29"/>
                  </a:lnTo>
                  <a:lnTo>
                    <a:pt x="36" y="29"/>
                  </a:lnTo>
                  <a:lnTo>
                    <a:pt x="36" y="34"/>
                  </a:lnTo>
                  <a:lnTo>
                    <a:pt x="31" y="34"/>
                  </a:lnTo>
                  <a:lnTo>
                    <a:pt x="26" y="39"/>
                  </a:lnTo>
                  <a:lnTo>
                    <a:pt x="21" y="39"/>
                  </a:lnTo>
                  <a:lnTo>
                    <a:pt x="21" y="44"/>
                  </a:lnTo>
                  <a:lnTo>
                    <a:pt x="16" y="44"/>
                  </a:lnTo>
                  <a:lnTo>
                    <a:pt x="16" y="49"/>
                  </a:lnTo>
                  <a:lnTo>
                    <a:pt x="12" y="51"/>
                  </a:lnTo>
                  <a:lnTo>
                    <a:pt x="12" y="55"/>
                  </a:lnTo>
                  <a:lnTo>
                    <a:pt x="7" y="55"/>
                  </a:lnTo>
                  <a:lnTo>
                    <a:pt x="7" y="60"/>
                  </a:lnTo>
                  <a:lnTo>
                    <a:pt x="3" y="64"/>
                  </a:lnTo>
                  <a:lnTo>
                    <a:pt x="3" y="69"/>
                  </a:lnTo>
                  <a:lnTo>
                    <a:pt x="3" y="69"/>
                  </a:lnTo>
                  <a:lnTo>
                    <a:pt x="3" y="73"/>
                  </a:lnTo>
                  <a:lnTo>
                    <a:pt x="3" y="78"/>
                  </a:lnTo>
                  <a:lnTo>
                    <a:pt x="5" y="83"/>
                  </a:lnTo>
                  <a:lnTo>
                    <a:pt x="5" y="78"/>
                  </a:lnTo>
                  <a:lnTo>
                    <a:pt x="8" y="73"/>
                  </a:lnTo>
                  <a:lnTo>
                    <a:pt x="8" y="69"/>
                  </a:lnTo>
                  <a:lnTo>
                    <a:pt x="13" y="69"/>
                  </a:lnTo>
                  <a:lnTo>
                    <a:pt x="13" y="64"/>
                  </a:lnTo>
                  <a:lnTo>
                    <a:pt x="18" y="64"/>
                  </a:lnTo>
                  <a:lnTo>
                    <a:pt x="18" y="59"/>
                  </a:lnTo>
                  <a:lnTo>
                    <a:pt x="23" y="59"/>
                  </a:lnTo>
                  <a:lnTo>
                    <a:pt x="23" y="54"/>
                  </a:lnTo>
                  <a:lnTo>
                    <a:pt x="28" y="54"/>
                  </a:lnTo>
                  <a:lnTo>
                    <a:pt x="31" y="49"/>
                  </a:lnTo>
                  <a:lnTo>
                    <a:pt x="36" y="49"/>
                  </a:lnTo>
                  <a:lnTo>
                    <a:pt x="36" y="44"/>
                  </a:lnTo>
                  <a:lnTo>
                    <a:pt x="41" y="44"/>
                  </a:lnTo>
                  <a:lnTo>
                    <a:pt x="46" y="44"/>
                  </a:lnTo>
                  <a:lnTo>
                    <a:pt x="51" y="44"/>
                  </a:lnTo>
                  <a:lnTo>
                    <a:pt x="51" y="39"/>
                  </a:lnTo>
                  <a:lnTo>
                    <a:pt x="56" y="39"/>
                  </a:lnTo>
                  <a:lnTo>
                    <a:pt x="56" y="39"/>
                  </a:lnTo>
                  <a:lnTo>
                    <a:pt x="61" y="39"/>
                  </a:lnTo>
                  <a:lnTo>
                    <a:pt x="61" y="34"/>
                  </a:lnTo>
                  <a:lnTo>
                    <a:pt x="66" y="34"/>
                  </a:lnTo>
                  <a:lnTo>
                    <a:pt x="66" y="34"/>
                  </a:lnTo>
                  <a:lnTo>
                    <a:pt x="71" y="34"/>
                  </a:lnTo>
                  <a:lnTo>
                    <a:pt x="71" y="29"/>
                  </a:lnTo>
                  <a:lnTo>
                    <a:pt x="76" y="29"/>
                  </a:lnTo>
                  <a:lnTo>
                    <a:pt x="76" y="29"/>
                  </a:lnTo>
                  <a:lnTo>
                    <a:pt x="80" y="29"/>
                  </a:lnTo>
                  <a:lnTo>
                    <a:pt x="80" y="29"/>
                  </a:lnTo>
                  <a:lnTo>
                    <a:pt x="85" y="29"/>
                  </a:lnTo>
                  <a:lnTo>
                    <a:pt x="90" y="29"/>
                  </a:lnTo>
                  <a:lnTo>
                    <a:pt x="95" y="29"/>
                  </a:lnTo>
                  <a:lnTo>
                    <a:pt x="95" y="29"/>
                  </a:lnTo>
                  <a:lnTo>
                    <a:pt x="95" y="29"/>
                  </a:lnTo>
                  <a:lnTo>
                    <a:pt x="95" y="29"/>
                  </a:lnTo>
                  <a:lnTo>
                    <a:pt x="95" y="29"/>
                  </a:lnTo>
                  <a:lnTo>
                    <a:pt x="95" y="29"/>
                  </a:lnTo>
                  <a:lnTo>
                    <a:pt x="95" y="29"/>
                  </a:lnTo>
                  <a:lnTo>
                    <a:pt x="95" y="29"/>
                  </a:lnTo>
                  <a:lnTo>
                    <a:pt x="100" y="29"/>
                  </a:lnTo>
                  <a:lnTo>
                    <a:pt x="100" y="29"/>
                  </a:lnTo>
                  <a:lnTo>
                    <a:pt x="100" y="29"/>
                  </a:lnTo>
                  <a:lnTo>
                    <a:pt x="100" y="29"/>
                  </a:lnTo>
                  <a:lnTo>
                    <a:pt x="105" y="29"/>
                  </a:lnTo>
                  <a:lnTo>
                    <a:pt x="105" y="29"/>
                  </a:lnTo>
                  <a:lnTo>
                    <a:pt x="105" y="29"/>
                  </a:lnTo>
                  <a:lnTo>
                    <a:pt x="105" y="29"/>
                  </a:lnTo>
                  <a:lnTo>
                    <a:pt x="110" y="29"/>
                  </a:lnTo>
                  <a:lnTo>
                    <a:pt x="110" y="24"/>
                  </a:lnTo>
                  <a:lnTo>
                    <a:pt x="110" y="24"/>
                  </a:lnTo>
                  <a:lnTo>
                    <a:pt x="110" y="23"/>
                  </a:lnTo>
                  <a:lnTo>
                    <a:pt x="110" y="23"/>
                  </a:lnTo>
                  <a:lnTo>
                    <a:pt x="110" y="18"/>
                  </a:lnTo>
                  <a:lnTo>
                    <a:pt x="110" y="18"/>
                  </a:lnTo>
                  <a:lnTo>
                    <a:pt x="110" y="18"/>
                  </a:lnTo>
                  <a:lnTo>
                    <a:pt x="110" y="18"/>
                  </a:lnTo>
                  <a:lnTo>
                    <a:pt x="105" y="13"/>
                  </a:lnTo>
                  <a:lnTo>
                    <a:pt x="105" y="13"/>
                  </a:lnTo>
                  <a:lnTo>
                    <a:pt x="105" y="13"/>
                  </a:lnTo>
                  <a:lnTo>
                    <a:pt x="105" y="13"/>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3" name="Freeform 253"/>
            <p:cNvSpPr>
              <a:spLocks/>
            </p:cNvSpPr>
            <p:nvPr/>
          </p:nvSpPr>
          <p:spPr bwMode="auto">
            <a:xfrm>
              <a:off x="5551488" y="4953000"/>
              <a:ext cx="63500" cy="57150"/>
            </a:xfrm>
            <a:custGeom>
              <a:avLst/>
              <a:gdLst/>
              <a:ahLst/>
              <a:cxnLst>
                <a:cxn ang="0">
                  <a:pos x="40" y="33"/>
                </a:cxn>
                <a:cxn ang="0">
                  <a:pos x="40" y="31"/>
                </a:cxn>
                <a:cxn ang="0">
                  <a:pos x="40" y="26"/>
                </a:cxn>
                <a:cxn ang="0">
                  <a:pos x="40" y="26"/>
                </a:cxn>
                <a:cxn ang="0">
                  <a:pos x="40" y="21"/>
                </a:cxn>
                <a:cxn ang="0">
                  <a:pos x="40" y="18"/>
                </a:cxn>
                <a:cxn ang="0">
                  <a:pos x="40" y="15"/>
                </a:cxn>
                <a:cxn ang="0">
                  <a:pos x="40" y="15"/>
                </a:cxn>
                <a:cxn ang="0">
                  <a:pos x="36" y="12"/>
                </a:cxn>
                <a:cxn ang="0">
                  <a:pos x="33" y="12"/>
                </a:cxn>
                <a:cxn ang="0">
                  <a:pos x="28" y="8"/>
                </a:cxn>
                <a:cxn ang="0">
                  <a:pos x="20" y="8"/>
                </a:cxn>
                <a:cxn ang="0">
                  <a:pos x="15" y="3"/>
                </a:cxn>
                <a:cxn ang="0">
                  <a:pos x="7" y="3"/>
                </a:cxn>
                <a:cxn ang="0">
                  <a:pos x="2" y="0"/>
                </a:cxn>
                <a:cxn ang="0">
                  <a:pos x="0" y="0"/>
                </a:cxn>
                <a:cxn ang="0">
                  <a:pos x="0" y="0"/>
                </a:cxn>
                <a:cxn ang="0">
                  <a:pos x="0" y="0"/>
                </a:cxn>
                <a:cxn ang="0">
                  <a:pos x="0" y="0"/>
                </a:cxn>
                <a:cxn ang="0">
                  <a:pos x="2" y="0"/>
                </a:cxn>
                <a:cxn ang="0">
                  <a:pos x="7" y="5"/>
                </a:cxn>
                <a:cxn ang="0">
                  <a:pos x="12" y="5"/>
                </a:cxn>
                <a:cxn ang="0">
                  <a:pos x="20" y="10"/>
                </a:cxn>
                <a:cxn ang="0">
                  <a:pos x="30" y="15"/>
                </a:cxn>
                <a:cxn ang="0">
                  <a:pos x="35" y="20"/>
                </a:cxn>
                <a:cxn ang="0">
                  <a:pos x="35" y="20"/>
                </a:cxn>
                <a:cxn ang="0">
                  <a:pos x="35" y="20"/>
                </a:cxn>
                <a:cxn ang="0">
                  <a:pos x="35" y="20"/>
                </a:cxn>
                <a:cxn ang="0">
                  <a:pos x="35" y="23"/>
                </a:cxn>
                <a:cxn ang="0">
                  <a:pos x="35" y="23"/>
                </a:cxn>
                <a:cxn ang="0">
                  <a:pos x="35" y="28"/>
                </a:cxn>
                <a:cxn ang="0">
                  <a:pos x="35" y="31"/>
                </a:cxn>
                <a:cxn ang="0">
                  <a:pos x="40" y="36"/>
                </a:cxn>
              </a:cxnLst>
              <a:rect l="0" t="0" r="r" b="b"/>
              <a:pathLst>
                <a:path w="40" h="36">
                  <a:moveTo>
                    <a:pt x="40" y="36"/>
                  </a:moveTo>
                  <a:lnTo>
                    <a:pt x="40" y="33"/>
                  </a:lnTo>
                  <a:lnTo>
                    <a:pt x="40" y="33"/>
                  </a:lnTo>
                  <a:lnTo>
                    <a:pt x="40" y="31"/>
                  </a:lnTo>
                  <a:lnTo>
                    <a:pt x="40" y="31"/>
                  </a:lnTo>
                  <a:lnTo>
                    <a:pt x="40" y="26"/>
                  </a:lnTo>
                  <a:lnTo>
                    <a:pt x="40" y="26"/>
                  </a:lnTo>
                  <a:lnTo>
                    <a:pt x="40" y="26"/>
                  </a:lnTo>
                  <a:lnTo>
                    <a:pt x="40" y="26"/>
                  </a:lnTo>
                  <a:lnTo>
                    <a:pt x="40" y="21"/>
                  </a:lnTo>
                  <a:lnTo>
                    <a:pt x="40" y="21"/>
                  </a:lnTo>
                  <a:lnTo>
                    <a:pt x="40" y="18"/>
                  </a:lnTo>
                  <a:lnTo>
                    <a:pt x="40" y="18"/>
                  </a:lnTo>
                  <a:lnTo>
                    <a:pt x="40" y="15"/>
                  </a:lnTo>
                  <a:lnTo>
                    <a:pt x="40" y="15"/>
                  </a:lnTo>
                  <a:lnTo>
                    <a:pt x="40" y="15"/>
                  </a:lnTo>
                  <a:lnTo>
                    <a:pt x="40" y="15"/>
                  </a:lnTo>
                  <a:lnTo>
                    <a:pt x="36" y="12"/>
                  </a:lnTo>
                  <a:lnTo>
                    <a:pt x="36" y="12"/>
                  </a:lnTo>
                  <a:lnTo>
                    <a:pt x="33" y="12"/>
                  </a:lnTo>
                  <a:lnTo>
                    <a:pt x="33" y="12"/>
                  </a:lnTo>
                  <a:lnTo>
                    <a:pt x="28" y="8"/>
                  </a:lnTo>
                  <a:lnTo>
                    <a:pt x="25" y="8"/>
                  </a:lnTo>
                  <a:lnTo>
                    <a:pt x="20" y="8"/>
                  </a:lnTo>
                  <a:lnTo>
                    <a:pt x="20" y="8"/>
                  </a:lnTo>
                  <a:lnTo>
                    <a:pt x="15" y="3"/>
                  </a:lnTo>
                  <a:lnTo>
                    <a:pt x="12" y="3"/>
                  </a:lnTo>
                  <a:lnTo>
                    <a:pt x="7" y="3"/>
                  </a:lnTo>
                  <a:lnTo>
                    <a:pt x="7" y="3"/>
                  </a:lnTo>
                  <a:lnTo>
                    <a:pt x="2" y="0"/>
                  </a:lnTo>
                  <a:lnTo>
                    <a:pt x="2" y="0"/>
                  </a:lnTo>
                  <a:lnTo>
                    <a:pt x="0" y="0"/>
                  </a:lnTo>
                  <a:lnTo>
                    <a:pt x="0" y="0"/>
                  </a:lnTo>
                  <a:lnTo>
                    <a:pt x="0" y="0"/>
                  </a:lnTo>
                  <a:lnTo>
                    <a:pt x="0" y="0"/>
                  </a:lnTo>
                  <a:lnTo>
                    <a:pt x="0" y="0"/>
                  </a:lnTo>
                  <a:lnTo>
                    <a:pt x="0" y="0"/>
                  </a:lnTo>
                  <a:lnTo>
                    <a:pt x="0" y="0"/>
                  </a:lnTo>
                  <a:lnTo>
                    <a:pt x="2" y="0"/>
                  </a:lnTo>
                  <a:lnTo>
                    <a:pt x="2" y="0"/>
                  </a:lnTo>
                  <a:lnTo>
                    <a:pt x="7" y="5"/>
                  </a:lnTo>
                  <a:lnTo>
                    <a:pt x="7" y="5"/>
                  </a:lnTo>
                  <a:lnTo>
                    <a:pt x="12" y="5"/>
                  </a:lnTo>
                  <a:lnTo>
                    <a:pt x="12" y="5"/>
                  </a:lnTo>
                  <a:lnTo>
                    <a:pt x="17" y="10"/>
                  </a:lnTo>
                  <a:lnTo>
                    <a:pt x="20" y="10"/>
                  </a:lnTo>
                  <a:lnTo>
                    <a:pt x="25" y="15"/>
                  </a:lnTo>
                  <a:lnTo>
                    <a:pt x="30" y="15"/>
                  </a:lnTo>
                  <a:lnTo>
                    <a:pt x="35" y="20"/>
                  </a:lnTo>
                  <a:lnTo>
                    <a:pt x="35" y="20"/>
                  </a:lnTo>
                  <a:lnTo>
                    <a:pt x="35" y="20"/>
                  </a:lnTo>
                  <a:lnTo>
                    <a:pt x="35" y="20"/>
                  </a:lnTo>
                  <a:lnTo>
                    <a:pt x="35" y="20"/>
                  </a:lnTo>
                  <a:lnTo>
                    <a:pt x="35" y="20"/>
                  </a:lnTo>
                  <a:lnTo>
                    <a:pt x="35" y="20"/>
                  </a:lnTo>
                  <a:lnTo>
                    <a:pt x="35" y="20"/>
                  </a:lnTo>
                  <a:lnTo>
                    <a:pt x="35" y="23"/>
                  </a:lnTo>
                  <a:lnTo>
                    <a:pt x="35" y="23"/>
                  </a:lnTo>
                  <a:lnTo>
                    <a:pt x="35" y="23"/>
                  </a:lnTo>
                  <a:lnTo>
                    <a:pt x="35" y="23"/>
                  </a:lnTo>
                  <a:lnTo>
                    <a:pt x="35" y="28"/>
                  </a:lnTo>
                  <a:lnTo>
                    <a:pt x="35" y="28"/>
                  </a:lnTo>
                  <a:lnTo>
                    <a:pt x="35" y="31"/>
                  </a:lnTo>
                  <a:lnTo>
                    <a:pt x="35" y="31"/>
                  </a:lnTo>
                  <a:lnTo>
                    <a:pt x="40" y="36"/>
                  </a:lnTo>
                  <a:lnTo>
                    <a:pt x="4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4" name="Freeform 254"/>
            <p:cNvSpPr>
              <a:spLocks/>
            </p:cNvSpPr>
            <p:nvPr/>
          </p:nvSpPr>
          <p:spPr bwMode="auto">
            <a:xfrm>
              <a:off x="6319838" y="4805363"/>
              <a:ext cx="155575" cy="212725"/>
            </a:xfrm>
            <a:custGeom>
              <a:avLst/>
              <a:gdLst/>
              <a:ahLst/>
              <a:cxnLst>
                <a:cxn ang="0">
                  <a:pos x="93" y="134"/>
                </a:cxn>
                <a:cxn ang="0">
                  <a:pos x="90" y="131"/>
                </a:cxn>
                <a:cxn ang="0">
                  <a:pos x="88" y="131"/>
                </a:cxn>
                <a:cxn ang="0">
                  <a:pos x="82" y="126"/>
                </a:cxn>
                <a:cxn ang="0">
                  <a:pos x="77" y="124"/>
                </a:cxn>
                <a:cxn ang="0">
                  <a:pos x="67" y="116"/>
                </a:cxn>
                <a:cxn ang="0">
                  <a:pos x="60" y="111"/>
                </a:cxn>
                <a:cxn ang="0">
                  <a:pos x="51" y="103"/>
                </a:cxn>
                <a:cxn ang="0">
                  <a:pos x="46" y="98"/>
                </a:cxn>
                <a:cxn ang="0">
                  <a:pos x="36" y="88"/>
                </a:cxn>
                <a:cxn ang="0">
                  <a:pos x="28" y="78"/>
                </a:cxn>
                <a:cxn ang="0">
                  <a:pos x="18" y="69"/>
                </a:cxn>
                <a:cxn ang="0">
                  <a:pos x="13" y="59"/>
                </a:cxn>
                <a:cxn ang="0">
                  <a:pos x="6" y="44"/>
                </a:cxn>
                <a:cxn ang="0">
                  <a:pos x="1" y="34"/>
                </a:cxn>
                <a:cxn ang="0">
                  <a:pos x="0" y="19"/>
                </a:cxn>
                <a:cxn ang="0">
                  <a:pos x="0" y="10"/>
                </a:cxn>
                <a:cxn ang="0">
                  <a:pos x="10" y="0"/>
                </a:cxn>
                <a:cxn ang="0">
                  <a:pos x="10" y="0"/>
                </a:cxn>
                <a:cxn ang="0">
                  <a:pos x="10" y="1"/>
                </a:cxn>
                <a:cxn ang="0">
                  <a:pos x="10" y="6"/>
                </a:cxn>
                <a:cxn ang="0">
                  <a:pos x="11" y="11"/>
                </a:cxn>
                <a:cxn ang="0">
                  <a:pos x="11" y="16"/>
                </a:cxn>
                <a:cxn ang="0">
                  <a:pos x="15" y="24"/>
                </a:cxn>
                <a:cxn ang="0">
                  <a:pos x="18" y="34"/>
                </a:cxn>
                <a:cxn ang="0">
                  <a:pos x="23" y="44"/>
                </a:cxn>
                <a:cxn ang="0">
                  <a:pos x="28" y="54"/>
                </a:cxn>
                <a:cxn ang="0">
                  <a:pos x="33" y="64"/>
                </a:cxn>
                <a:cxn ang="0">
                  <a:pos x="39" y="73"/>
                </a:cxn>
                <a:cxn ang="0">
                  <a:pos x="49" y="87"/>
                </a:cxn>
                <a:cxn ang="0">
                  <a:pos x="59" y="96"/>
                </a:cxn>
                <a:cxn ang="0">
                  <a:pos x="70" y="106"/>
                </a:cxn>
                <a:cxn ang="0">
                  <a:pos x="83" y="116"/>
                </a:cxn>
                <a:cxn ang="0">
                  <a:pos x="98" y="129"/>
                </a:cxn>
                <a:cxn ang="0">
                  <a:pos x="93" y="134"/>
                </a:cxn>
                <a:cxn ang="0">
                  <a:pos x="93" y="134"/>
                </a:cxn>
              </a:cxnLst>
              <a:rect l="0" t="0" r="r" b="b"/>
              <a:pathLst>
                <a:path w="98" h="134">
                  <a:moveTo>
                    <a:pt x="93" y="134"/>
                  </a:moveTo>
                  <a:lnTo>
                    <a:pt x="90" y="131"/>
                  </a:lnTo>
                  <a:lnTo>
                    <a:pt x="88" y="131"/>
                  </a:lnTo>
                  <a:lnTo>
                    <a:pt x="82" y="126"/>
                  </a:lnTo>
                  <a:lnTo>
                    <a:pt x="77" y="124"/>
                  </a:lnTo>
                  <a:lnTo>
                    <a:pt x="67" y="116"/>
                  </a:lnTo>
                  <a:lnTo>
                    <a:pt x="60" y="111"/>
                  </a:lnTo>
                  <a:lnTo>
                    <a:pt x="51" y="103"/>
                  </a:lnTo>
                  <a:lnTo>
                    <a:pt x="46" y="98"/>
                  </a:lnTo>
                  <a:lnTo>
                    <a:pt x="36" y="88"/>
                  </a:lnTo>
                  <a:lnTo>
                    <a:pt x="28" y="78"/>
                  </a:lnTo>
                  <a:lnTo>
                    <a:pt x="18" y="69"/>
                  </a:lnTo>
                  <a:lnTo>
                    <a:pt x="13" y="59"/>
                  </a:lnTo>
                  <a:lnTo>
                    <a:pt x="6" y="44"/>
                  </a:lnTo>
                  <a:lnTo>
                    <a:pt x="1" y="34"/>
                  </a:lnTo>
                  <a:lnTo>
                    <a:pt x="0" y="19"/>
                  </a:lnTo>
                  <a:lnTo>
                    <a:pt x="0" y="10"/>
                  </a:lnTo>
                  <a:lnTo>
                    <a:pt x="10" y="0"/>
                  </a:lnTo>
                  <a:lnTo>
                    <a:pt x="10" y="0"/>
                  </a:lnTo>
                  <a:lnTo>
                    <a:pt x="10" y="1"/>
                  </a:lnTo>
                  <a:lnTo>
                    <a:pt x="10" y="6"/>
                  </a:lnTo>
                  <a:lnTo>
                    <a:pt x="11" y="11"/>
                  </a:lnTo>
                  <a:lnTo>
                    <a:pt x="11" y="16"/>
                  </a:lnTo>
                  <a:lnTo>
                    <a:pt x="15" y="24"/>
                  </a:lnTo>
                  <a:lnTo>
                    <a:pt x="18" y="34"/>
                  </a:lnTo>
                  <a:lnTo>
                    <a:pt x="23" y="44"/>
                  </a:lnTo>
                  <a:lnTo>
                    <a:pt x="28" y="54"/>
                  </a:lnTo>
                  <a:lnTo>
                    <a:pt x="33" y="64"/>
                  </a:lnTo>
                  <a:lnTo>
                    <a:pt x="39" y="73"/>
                  </a:lnTo>
                  <a:lnTo>
                    <a:pt x="49" y="87"/>
                  </a:lnTo>
                  <a:lnTo>
                    <a:pt x="59" y="96"/>
                  </a:lnTo>
                  <a:lnTo>
                    <a:pt x="70" y="106"/>
                  </a:lnTo>
                  <a:lnTo>
                    <a:pt x="83" y="116"/>
                  </a:lnTo>
                  <a:lnTo>
                    <a:pt x="98" y="129"/>
                  </a:lnTo>
                  <a:lnTo>
                    <a:pt x="93" y="134"/>
                  </a:lnTo>
                  <a:lnTo>
                    <a:pt x="93" y="1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5" name="Freeform 255"/>
            <p:cNvSpPr>
              <a:spLocks/>
            </p:cNvSpPr>
            <p:nvPr/>
          </p:nvSpPr>
          <p:spPr bwMode="auto">
            <a:xfrm>
              <a:off x="6483350" y="4937125"/>
              <a:ext cx="33337" cy="23812"/>
            </a:xfrm>
            <a:custGeom>
              <a:avLst/>
              <a:gdLst/>
              <a:ahLst/>
              <a:cxnLst>
                <a:cxn ang="0">
                  <a:pos x="12" y="13"/>
                </a:cxn>
                <a:cxn ang="0">
                  <a:pos x="12" y="13"/>
                </a:cxn>
                <a:cxn ang="0">
                  <a:pos x="12" y="13"/>
                </a:cxn>
                <a:cxn ang="0">
                  <a:pos x="12" y="13"/>
                </a:cxn>
                <a:cxn ang="0">
                  <a:pos x="16" y="10"/>
                </a:cxn>
                <a:cxn ang="0">
                  <a:pos x="16" y="10"/>
                </a:cxn>
                <a:cxn ang="0">
                  <a:pos x="18" y="10"/>
                </a:cxn>
                <a:cxn ang="0">
                  <a:pos x="18" y="10"/>
                </a:cxn>
                <a:cxn ang="0">
                  <a:pos x="18" y="5"/>
                </a:cxn>
                <a:cxn ang="0">
                  <a:pos x="18" y="5"/>
                </a:cxn>
                <a:cxn ang="0">
                  <a:pos x="16" y="2"/>
                </a:cxn>
                <a:cxn ang="0">
                  <a:pos x="16" y="2"/>
                </a:cxn>
                <a:cxn ang="0">
                  <a:pos x="12" y="0"/>
                </a:cxn>
                <a:cxn ang="0">
                  <a:pos x="12" y="0"/>
                </a:cxn>
                <a:cxn ang="0">
                  <a:pos x="12" y="0"/>
                </a:cxn>
                <a:cxn ang="0">
                  <a:pos x="12" y="0"/>
                </a:cxn>
                <a:cxn ang="0">
                  <a:pos x="7" y="0"/>
                </a:cxn>
                <a:cxn ang="0">
                  <a:pos x="7" y="0"/>
                </a:cxn>
                <a:cxn ang="0">
                  <a:pos x="2" y="0"/>
                </a:cxn>
                <a:cxn ang="0">
                  <a:pos x="2" y="0"/>
                </a:cxn>
                <a:cxn ang="0">
                  <a:pos x="0" y="2"/>
                </a:cxn>
                <a:cxn ang="0">
                  <a:pos x="0" y="2"/>
                </a:cxn>
                <a:cxn ang="0">
                  <a:pos x="0" y="5"/>
                </a:cxn>
                <a:cxn ang="0">
                  <a:pos x="0" y="5"/>
                </a:cxn>
                <a:cxn ang="0">
                  <a:pos x="0" y="10"/>
                </a:cxn>
                <a:cxn ang="0">
                  <a:pos x="0" y="10"/>
                </a:cxn>
                <a:cxn ang="0">
                  <a:pos x="0" y="10"/>
                </a:cxn>
                <a:cxn ang="0">
                  <a:pos x="0" y="10"/>
                </a:cxn>
                <a:cxn ang="0">
                  <a:pos x="2" y="13"/>
                </a:cxn>
                <a:cxn ang="0">
                  <a:pos x="2" y="13"/>
                </a:cxn>
                <a:cxn ang="0">
                  <a:pos x="7" y="13"/>
                </a:cxn>
                <a:cxn ang="0">
                  <a:pos x="7" y="13"/>
                </a:cxn>
                <a:cxn ang="0">
                  <a:pos x="12" y="15"/>
                </a:cxn>
              </a:cxnLst>
              <a:rect l="0" t="0" r="r" b="b"/>
              <a:pathLst>
                <a:path w="21" h="15">
                  <a:moveTo>
                    <a:pt x="12" y="15"/>
                  </a:moveTo>
                  <a:lnTo>
                    <a:pt x="12" y="13"/>
                  </a:lnTo>
                  <a:lnTo>
                    <a:pt x="12" y="13"/>
                  </a:lnTo>
                  <a:lnTo>
                    <a:pt x="12" y="13"/>
                  </a:lnTo>
                  <a:lnTo>
                    <a:pt x="12" y="13"/>
                  </a:lnTo>
                  <a:lnTo>
                    <a:pt x="12" y="13"/>
                  </a:lnTo>
                  <a:lnTo>
                    <a:pt x="12" y="13"/>
                  </a:lnTo>
                  <a:lnTo>
                    <a:pt x="12" y="13"/>
                  </a:lnTo>
                  <a:lnTo>
                    <a:pt x="16" y="13"/>
                  </a:lnTo>
                  <a:lnTo>
                    <a:pt x="16" y="10"/>
                  </a:lnTo>
                  <a:lnTo>
                    <a:pt x="16" y="10"/>
                  </a:lnTo>
                  <a:lnTo>
                    <a:pt x="16" y="10"/>
                  </a:lnTo>
                  <a:lnTo>
                    <a:pt x="18" y="10"/>
                  </a:lnTo>
                  <a:lnTo>
                    <a:pt x="18" y="10"/>
                  </a:lnTo>
                  <a:lnTo>
                    <a:pt x="18" y="10"/>
                  </a:lnTo>
                  <a:lnTo>
                    <a:pt x="18" y="10"/>
                  </a:lnTo>
                  <a:lnTo>
                    <a:pt x="21" y="10"/>
                  </a:lnTo>
                  <a:lnTo>
                    <a:pt x="18" y="5"/>
                  </a:lnTo>
                  <a:lnTo>
                    <a:pt x="18" y="5"/>
                  </a:lnTo>
                  <a:lnTo>
                    <a:pt x="18" y="5"/>
                  </a:lnTo>
                  <a:lnTo>
                    <a:pt x="18" y="5"/>
                  </a:lnTo>
                  <a:lnTo>
                    <a:pt x="16" y="2"/>
                  </a:lnTo>
                  <a:lnTo>
                    <a:pt x="16" y="2"/>
                  </a:lnTo>
                  <a:lnTo>
                    <a:pt x="16" y="2"/>
                  </a:lnTo>
                  <a:lnTo>
                    <a:pt x="16" y="2"/>
                  </a:lnTo>
                  <a:lnTo>
                    <a:pt x="12" y="0"/>
                  </a:lnTo>
                  <a:lnTo>
                    <a:pt x="12" y="0"/>
                  </a:lnTo>
                  <a:lnTo>
                    <a:pt x="12" y="0"/>
                  </a:lnTo>
                  <a:lnTo>
                    <a:pt x="12" y="0"/>
                  </a:lnTo>
                  <a:lnTo>
                    <a:pt x="12" y="0"/>
                  </a:lnTo>
                  <a:lnTo>
                    <a:pt x="12" y="0"/>
                  </a:lnTo>
                  <a:lnTo>
                    <a:pt x="12" y="0"/>
                  </a:lnTo>
                  <a:lnTo>
                    <a:pt x="12" y="0"/>
                  </a:lnTo>
                  <a:lnTo>
                    <a:pt x="7" y="0"/>
                  </a:lnTo>
                  <a:lnTo>
                    <a:pt x="7" y="0"/>
                  </a:lnTo>
                  <a:lnTo>
                    <a:pt x="7" y="0"/>
                  </a:lnTo>
                  <a:lnTo>
                    <a:pt x="7" y="0"/>
                  </a:lnTo>
                  <a:lnTo>
                    <a:pt x="2" y="0"/>
                  </a:lnTo>
                  <a:lnTo>
                    <a:pt x="2" y="0"/>
                  </a:lnTo>
                  <a:lnTo>
                    <a:pt x="2" y="0"/>
                  </a:lnTo>
                  <a:lnTo>
                    <a:pt x="2" y="2"/>
                  </a:lnTo>
                  <a:lnTo>
                    <a:pt x="0" y="2"/>
                  </a:lnTo>
                  <a:lnTo>
                    <a:pt x="0" y="2"/>
                  </a:lnTo>
                  <a:lnTo>
                    <a:pt x="0" y="2"/>
                  </a:lnTo>
                  <a:lnTo>
                    <a:pt x="0" y="5"/>
                  </a:lnTo>
                  <a:lnTo>
                    <a:pt x="0" y="5"/>
                  </a:lnTo>
                  <a:lnTo>
                    <a:pt x="0" y="5"/>
                  </a:lnTo>
                  <a:lnTo>
                    <a:pt x="0" y="5"/>
                  </a:lnTo>
                  <a:lnTo>
                    <a:pt x="0" y="10"/>
                  </a:lnTo>
                  <a:lnTo>
                    <a:pt x="0" y="10"/>
                  </a:lnTo>
                  <a:lnTo>
                    <a:pt x="0" y="10"/>
                  </a:lnTo>
                  <a:lnTo>
                    <a:pt x="0" y="10"/>
                  </a:lnTo>
                  <a:lnTo>
                    <a:pt x="0" y="10"/>
                  </a:lnTo>
                  <a:lnTo>
                    <a:pt x="0" y="10"/>
                  </a:lnTo>
                  <a:lnTo>
                    <a:pt x="0" y="10"/>
                  </a:lnTo>
                  <a:lnTo>
                    <a:pt x="0" y="10"/>
                  </a:lnTo>
                  <a:lnTo>
                    <a:pt x="2" y="13"/>
                  </a:lnTo>
                  <a:lnTo>
                    <a:pt x="2" y="13"/>
                  </a:lnTo>
                  <a:lnTo>
                    <a:pt x="2" y="13"/>
                  </a:lnTo>
                  <a:lnTo>
                    <a:pt x="2" y="13"/>
                  </a:lnTo>
                  <a:lnTo>
                    <a:pt x="7" y="13"/>
                  </a:lnTo>
                  <a:lnTo>
                    <a:pt x="7" y="13"/>
                  </a:lnTo>
                  <a:lnTo>
                    <a:pt x="7" y="13"/>
                  </a:lnTo>
                  <a:lnTo>
                    <a:pt x="7" y="13"/>
                  </a:lnTo>
                  <a:lnTo>
                    <a:pt x="12" y="15"/>
                  </a:lnTo>
                  <a:lnTo>
                    <a:pt x="1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6" name="Freeform 256"/>
            <p:cNvSpPr>
              <a:spLocks/>
            </p:cNvSpPr>
            <p:nvPr/>
          </p:nvSpPr>
          <p:spPr bwMode="auto">
            <a:xfrm>
              <a:off x="6524625" y="4899025"/>
              <a:ext cx="31750" cy="22225"/>
            </a:xfrm>
            <a:custGeom>
              <a:avLst/>
              <a:gdLst/>
              <a:ahLst/>
              <a:cxnLst>
                <a:cxn ang="0">
                  <a:pos x="10" y="13"/>
                </a:cxn>
                <a:cxn ang="0">
                  <a:pos x="10" y="13"/>
                </a:cxn>
                <a:cxn ang="0">
                  <a:pos x="10" y="13"/>
                </a:cxn>
                <a:cxn ang="0">
                  <a:pos x="10" y="13"/>
                </a:cxn>
                <a:cxn ang="0">
                  <a:pos x="15" y="10"/>
                </a:cxn>
                <a:cxn ang="0">
                  <a:pos x="15" y="10"/>
                </a:cxn>
                <a:cxn ang="0">
                  <a:pos x="17" y="10"/>
                </a:cxn>
                <a:cxn ang="0">
                  <a:pos x="17" y="10"/>
                </a:cxn>
                <a:cxn ang="0">
                  <a:pos x="17" y="5"/>
                </a:cxn>
                <a:cxn ang="0">
                  <a:pos x="17" y="5"/>
                </a:cxn>
                <a:cxn ang="0">
                  <a:pos x="15" y="1"/>
                </a:cxn>
                <a:cxn ang="0">
                  <a:pos x="15" y="1"/>
                </a:cxn>
                <a:cxn ang="0">
                  <a:pos x="10" y="0"/>
                </a:cxn>
                <a:cxn ang="0">
                  <a:pos x="10" y="0"/>
                </a:cxn>
                <a:cxn ang="0">
                  <a:pos x="10" y="0"/>
                </a:cxn>
                <a:cxn ang="0">
                  <a:pos x="10" y="0"/>
                </a:cxn>
                <a:cxn ang="0">
                  <a:pos x="5" y="0"/>
                </a:cxn>
                <a:cxn ang="0">
                  <a:pos x="5" y="0"/>
                </a:cxn>
                <a:cxn ang="0">
                  <a:pos x="2" y="0"/>
                </a:cxn>
                <a:cxn ang="0">
                  <a:pos x="2" y="0"/>
                </a:cxn>
                <a:cxn ang="0">
                  <a:pos x="0" y="1"/>
                </a:cxn>
                <a:cxn ang="0">
                  <a:pos x="0" y="1"/>
                </a:cxn>
                <a:cxn ang="0">
                  <a:pos x="0" y="5"/>
                </a:cxn>
                <a:cxn ang="0">
                  <a:pos x="0" y="5"/>
                </a:cxn>
                <a:cxn ang="0">
                  <a:pos x="0" y="10"/>
                </a:cxn>
                <a:cxn ang="0">
                  <a:pos x="0" y="10"/>
                </a:cxn>
                <a:cxn ang="0">
                  <a:pos x="0" y="10"/>
                </a:cxn>
                <a:cxn ang="0">
                  <a:pos x="0" y="10"/>
                </a:cxn>
                <a:cxn ang="0">
                  <a:pos x="2" y="13"/>
                </a:cxn>
                <a:cxn ang="0">
                  <a:pos x="2" y="13"/>
                </a:cxn>
                <a:cxn ang="0">
                  <a:pos x="5" y="13"/>
                </a:cxn>
                <a:cxn ang="0">
                  <a:pos x="5" y="13"/>
                </a:cxn>
                <a:cxn ang="0">
                  <a:pos x="10" y="14"/>
                </a:cxn>
              </a:cxnLst>
              <a:rect l="0" t="0" r="r" b="b"/>
              <a:pathLst>
                <a:path w="20" h="14">
                  <a:moveTo>
                    <a:pt x="10" y="14"/>
                  </a:moveTo>
                  <a:lnTo>
                    <a:pt x="10" y="13"/>
                  </a:lnTo>
                  <a:lnTo>
                    <a:pt x="10" y="13"/>
                  </a:lnTo>
                  <a:lnTo>
                    <a:pt x="10" y="13"/>
                  </a:lnTo>
                  <a:lnTo>
                    <a:pt x="10" y="13"/>
                  </a:lnTo>
                  <a:lnTo>
                    <a:pt x="10" y="13"/>
                  </a:lnTo>
                  <a:lnTo>
                    <a:pt x="10" y="13"/>
                  </a:lnTo>
                  <a:lnTo>
                    <a:pt x="10" y="13"/>
                  </a:lnTo>
                  <a:lnTo>
                    <a:pt x="15" y="13"/>
                  </a:lnTo>
                  <a:lnTo>
                    <a:pt x="15" y="10"/>
                  </a:lnTo>
                  <a:lnTo>
                    <a:pt x="15" y="10"/>
                  </a:lnTo>
                  <a:lnTo>
                    <a:pt x="15" y="10"/>
                  </a:lnTo>
                  <a:lnTo>
                    <a:pt x="17" y="10"/>
                  </a:lnTo>
                  <a:lnTo>
                    <a:pt x="17" y="10"/>
                  </a:lnTo>
                  <a:lnTo>
                    <a:pt x="17" y="10"/>
                  </a:lnTo>
                  <a:lnTo>
                    <a:pt x="17" y="10"/>
                  </a:lnTo>
                  <a:lnTo>
                    <a:pt x="20" y="10"/>
                  </a:lnTo>
                  <a:lnTo>
                    <a:pt x="17" y="5"/>
                  </a:lnTo>
                  <a:lnTo>
                    <a:pt x="17" y="5"/>
                  </a:lnTo>
                  <a:lnTo>
                    <a:pt x="17" y="5"/>
                  </a:lnTo>
                  <a:lnTo>
                    <a:pt x="17" y="5"/>
                  </a:lnTo>
                  <a:lnTo>
                    <a:pt x="15" y="1"/>
                  </a:lnTo>
                  <a:lnTo>
                    <a:pt x="15" y="1"/>
                  </a:lnTo>
                  <a:lnTo>
                    <a:pt x="15" y="1"/>
                  </a:lnTo>
                  <a:lnTo>
                    <a:pt x="15" y="1"/>
                  </a:lnTo>
                  <a:lnTo>
                    <a:pt x="10" y="0"/>
                  </a:lnTo>
                  <a:lnTo>
                    <a:pt x="10" y="0"/>
                  </a:lnTo>
                  <a:lnTo>
                    <a:pt x="10" y="0"/>
                  </a:lnTo>
                  <a:lnTo>
                    <a:pt x="10" y="0"/>
                  </a:lnTo>
                  <a:lnTo>
                    <a:pt x="10" y="0"/>
                  </a:lnTo>
                  <a:lnTo>
                    <a:pt x="10" y="0"/>
                  </a:lnTo>
                  <a:lnTo>
                    <a:pt x="10" y="0"/>
                  </a:lnTo>
                  <a:lnTo>
                    <a:pt x="10" y="0"/>
                  </a:lnTo>
                  <a:lnTo>
                    <a:pt x="5" y="0"/>
                  </a:lnTo>
                  <a:lnTo>
                    <a:pt x="5" y="0"/>
                  </a:lnTo>
                  <a:lnTo>
                    <a:pt x="5" y="0"/>
                  </a:lnTo>
                  <a:lnTo>
                    <a:pt x="5" y="0"/>
                  </a:lnTo>
                  <a:lnTo>
                    <a:pt x="2" y="0"/>
                  </a:lnTo>
                  <a:lnTo>
                    <a:pt x="2" y="0"/>
                  </a:lnTo>
                  <a:lnTo>
                    <a:pt x="2" y="0"/>
                  </a:lnTo>
                  <a:lnTo>
                    <a:pt x="2" y="1"/>
                  </a:lnTo>
                  <a:lnTo>
                    <a:pt x="0" y="1"/>
                  </a:lnTo>
                  <a:lnTo>
                    <a:pt x="0" y="1"/>
                  </a:lnTo>
                  <a:lnTo>
                    <a:pt x="0" y="1"/>
                  </a:lnTo>
                  <a:lnTo>
                    <a:pt x="0" y="5"/>
                  </a:lnTo>
                  <a:lnTo>
                    <a:pt x="0" y="5"/>
                  </a:lnTo>
                  <a:lnTo>
                    <a:pt x="0" y="5"/>
                  </a:lnTo>
                  <a:lnTo>
                    <a:pt x="0" y="5"/>
                  </a:lnTo>
                  <a:lnTo>
                    <a:pt x="0" y="10"/>
                  </a:lnTo>
                  <a:lnTo>
                    <a:pt x="0" y="10"/>
                  </a:lnTo>
                  <a:lnTo>
                    <a:pt x="0" y="10"/>
                  </a:lnTo>
                  <a:lnTo>
                    <a:pt x="0" y="10"/>
                  </a:lnTo>
                  <a:lnTo>
                    <a:pt x="0" y="10"/>
                  </a:lnTo>
                  <a:lnTo>
                    <a:pt x="0" y="10"/>
                  </a:lnTo>
                  <a:lnTo>
                    <a:pt x="0" y="10"/>
                  </a:lnTo>
                  <a:lnTo>
                    <a:pt x="0" y="10"/>
                  </a:lnTo>
                  <a:lnTo>
                    <a:pt x="2" y="13"/>
                  </a:lnTo>
                  <a:lnTo>
                    <a:pt x="2" y="13"/>
                  </a:lnTo>
                  <a:lnTo>
                    <a:pt x="2" y="13"/>
                  </a:lnTo>
                  <a:lnTo>
                    <a:pt x="2" y="13"/>
                  </a:lnTo>
                  <a:lnTo>
                    <a:pt x="5" y="13"/>
                  </a:lnTo>
                  <a:lnTo>
                    <a:pt x="5" y="13"/>
                  </a:lnTo>
                  <a:lnTo>
                    <a:pt x="5" y="13"/>
                  </a:lnTo>
                  <a:lnTo>
                    <a:pt x="5" y="13"/>
                  </a:lnTo>
                  <a:lnTo>
                    <a:pt x="10" y="14"/>
                  </a:lnTo>
                  <a:lnTo>
                    <a:pt x="1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7" name="Freeform 257"/>
            <p:cNvSpPr>
              <a:spLocks/>
            </p:cNvSpPr>
            <p:nvPr/>
          </p:nvSpPr>
          <p:spPr bwMode="auto">
            <a:xfrm>
              <a:off x="6564313" y="4851400"/>
              <a:ext cx="31750" cy="31750"/>
            </a:xfrm>
            <a:custGeom>
              <a:avLst/>
              <a:gdLst/>
              <a:ahLst/>
              <a:cxnLst>
                <a:cxn ang="0">
                  <a:pos x="10" y="17"/>
                </a:cxn>
                <a:cxn ang="0">
                  <a:pos x="10" y="17"/>
                </a:cxn>
                <a:cxn ang="0">
                  <a:pos x="10" y="15"/>
                </a:cxn>
                <a:cxn ang="0">
                  <a:pos x="10" y="15"/>
                </a:cxn>
                <a:cxn ang="0">
                  <a:pos x="15" y="10"/>
                </a:cxn>
                <a:cxn ang="0">
                  <a:pos x="15" y="10"/>
                </a:cxn>
                <a:cxn ang="0">
                  <a:pos x="16" y="10"/>
                </a:cxn>
                <a:cxn ang="0">
                  <a:pos x="16" y="10"/>
                </a:cxn>
                <a:cxn ang="0">
                  <a:pos x="16" y="5"/>
                </a:cxn>
                <a:cxn ang="0">
                  <a:pos x="16" y="5"/>
                </a:cxn>
                <a:cxn ang="0">
                  <a:pos x="15" y="2"/>
                </a:cxn>
                <a:cxn ang="0">
                  <a:pos x="15" y="2"/>
                </a:cxn>
                <a:cxn ang="0">
                  <a:pos x="10" y="0"/>
                </a:cxn>
                <a:cxn ang="0">
                  <a:pos x="10" y="0"/>
                </a:cxn>
                <a:cxn ang="0">
                  <a:pos x="10" y="0"/>
                </a:cxn>
                <a:cxn ang="0">
                  <a:pos x="10" y="0"/>
                </a:cxn>
                <a:cxn ang="0">
                  <a:pos x="5" y="0"/>
                </a:cxn>
                <a:cxn ang="0">
                  <a:pos x="5" y="0"/>
                </a:cxn>
                <a:cxn ang="0">
                  <a:pos x="2" y="0"/>
                </a:cxn>
                <a:cxn ang="0">
                  <a:pos x="2" y="0"/>
                </a:cxn>
                <a:cxn ang="0">
                  <a:pos x="0" y="2"/>
                </a:cxn>
                <a:cxn ang="0">
                  <a:pos x="0" y="2"/>
                </a:cxn>
                <a:cxn ang="0">
                  <a:pos x="0" y="5"/>
                </a:cxn>
                <a:cxn ang="0">
                  <a:pos x="0" y="5"/>
                </a:cxn>
                <a:cxn ang="0">
                  <a:pos x="0" y="10"/>
                </a:cxn>
                <a:cxn ang="0">
                  <a:pos x="0" y="10"/>
                </a:cxn>
                <a:cxn ang="0">
                  <a:pos x="0" y="10"/>
                </a:cxn>
                <a:cxn ang="0">
                  <a:pos x="0" y="10"/>
                </a:cxn>
                <a:cxn ang="0">
                  <a:pos x="2" y="15"/>
                </a:cxn>
                <a:cxn ang="0">
                  <a:pos x="2" y="15"/>
                </a:cxn>
                <a:cxn ang="0">
                  <a:pos x="5" y="17"/>
                </a:cxn>
                <a:cxn ang="0">
                  <a:pos x="5" y="17"/>
                </a:cxn>
                <a:cxn ang="0">
                  <a:pos x="10" y="20"/>
                </a:cxn>
              </a:cxnLst>
              <a:rect l="0" t="0" r="r" b="b"/>
              <a:pathLst>
                <a:path w="20" h="20">
                  <a:moveTo>
                    <a:pt x="10" y="20"/>
                  </a:moveTo>
                  <a:lnTo>
                    <a:pt x="10" y="17"/>
                  </a:lnTo>
                  <a:lnTo>
                    <a:pt x="10" y="17"/>
                  </a:lnTo>
                  <a:lnTo>
                    <a:pt x="10" y="17"/>
                  </a:lnTo>
                  <a:lnTo>
                    <a:pt x="10" y="17"/>
                  </a:lnTo>
                  <a:lnTo>
                    <a:pt x="10" y="15"/>
                  </a:lnTo>
                  <a:lnTo>
                    <a:pt x="10" y="15"/>
                  </a:lnTo>
                  <a:lnTo>
                    <a:pt x="10" y="15"/>
                  </a:lnTo>
                  <a:lnTo>
                    <a:pt x="15" y="15"/>
                  </a:lnTo>
                  <a:lnTo>
                    <a:pt x="15" y="10"/>
                  </a:lnTo>
                  <a:lnTo>
                    <a:pt x="15" y="10"/>
                  </a:lnTo>
                  <a:lnTo>
                    <a:pt x="15" y="10"/>
                  </a:lnTo>
                  <a:lnTo>
                    <a:pt x="16" y="10"/>
                  </a:lnTo>
                  <a:lnTo>
                    <a:pt x="16" y="10"/>
                  </a:lnTo>
                  <a:lnTo>
                    <a:pt x="16" y="10"/>
                  </a:lnTo>
                  <a:lnTo>
                    <a:pt x="16" y="10"/>
                  </a:lnTo>
                  <a:lnTo>
                    <a:pt x="20" y="10"/>
                  </a:lnTo>
                  <a:lnTo>
                    <a:pt x="16" y="5"/>
                  </a:lnTo>
                  <a:lnTo>
                    <a:pt x="16" y="5"/>
                  </a:lnTo>
                  <a:lnTo>
                    <a:pt x="16" y="5"/>
                  </a:lnTo>
                  <a:lnTo>
                    <a:pt x="16" y="5"/>
                  </a:lnTo>
                  <a:lnTo>
                    <a:pt x="15" y="2"/>
                  </a:lnTo>
                  <a:lnTo>
                    <a:pt x="15" y="2"/>
                  </a:lnTo>
                  <a:lnTo>
                    <a:pt x="15" y="2"/>
                  </a:lnTo>
                  <a:lnTo>
                    <a:pt x="15" y="2"/>
                  </a:lnTo>
                  <a:lnTo>
                    <a:pt x="10" y="0"/>
                  </a:lnTo>
                  <a:lnTo>
                    <a:pt x="10" y="0"/>
                  </a:lnTo>
                  <a:lnTo>
                    <a:pt x="10" y="0"/>
                  </a:lnTo>
                  <a:lnTo>
                    <a:pt x="10" y="0"/>
                  </a:lnTo>
                  <a:lnTo>
                    <a:pt x="10" y="0"/>
                  </a:lnTo>
                  <a:lnTo>
                    <a:pt x="10" y="0"/>
                  </a:lnTo>
                  <a:lnTo>
                    <a:pt x="10" y="0"/>
                  </a:lnTo>
                  <a:lnTo>
                    <a:pt x="10" y="0"/>
                  </a:lnTo>
                  <a:lnTo>
                    <a:pt x="5" y="0"/>
                  </a:lnTo>
                  <a:lnTo>
                    <a:pt x="5" y="0"/>
                  </a:lnTo>
                  <a:lnTo>
                    <a:pt x="5" y="0"/>
                  </a:lnTo>
                  <a:lnTo>
                    <a:pt x="5" y="0"/>
                  </a:lnTo>
                  <a:lnTo>
                    <a:pt x="2" y="0"/>
                  </a:lnTo>
                  <a:lnTo>
                    <a:pt x="2" y="0"/>
                  </a:lnTo>
                  <a:lnTo>
                    <a:pt x="2" y="0"/>
                  </a:lnTo>
                  <a:lnTo>
                    <a:pt x="2" y="2"/>
                  </a:lnTo>
                  <a:lnTo>
                    <a:pt x="0" y="2"/>
                  </a:lnTo>
                  <a:lnTo>
                    <a:pt x="0" y="2"/>
                  </a:lnTo>
                  <a:lnTo>
                    <a:pt x="0" y="2"/>
                  </a:lnTo>
                  <a:lnTo>
                    <a:pt x="0" y="5"/>
                  </a:lnTo>
                  <a:lnTo>
                    <a:pt x="0" y="5"/>
                  </a:lnTo>
                  <a:lnTo>
                    <a:pt x="0" y="5"/>
                  </a:lnTo>
                  <a:lnTo>
                    <a:pt x="0" y="5"/>
                  </a:lnTo>
                  <a:lnTo>
                    <a:pt x="0" y="10"/>
                  </a:lnTo>
                  <a:lnTo>
                    <a:pt x="0" y="10"/>
                  </a:lnTo>
                  <a:lnTo>
                    <a:pt x="0" y="10"/>
                  </a:lnTo>
                  <a:lnTo>
                    <a:pt x="0" y="10"/>
                  </a:lnTo>
                  <a:lnTo>
                    <a:pt x="0" y="10"/>
                  </a:lnTo>
                  <a:lnTo>
                    <a:pt x="0" y="10"/>
                  </a:lnTo>
                  <a:lnTo>
                    <a:pt x="0" y="10"/>
                  </a:lnTo>
                  <a:lnTo>
                    <a:pt x="0" y="10"/>
                  </a:lnTo>
                  <a:lnTo>
                    <a:pt x="2" y="15"/>
                  </a:lnTo>
                  <a:lnTo>
                    <a:pt x="2" y="15"/>
                  </a:lnTo>
                  <a:lnTo>
                    <a:pt x="2" y="15"/>
                  </a:lnTo>
                  <a:lnTo>
                    <a:pt x="2" y="15"/>
                  </a:lnTo>
                  <a:lnTo>
                    <a:pt x="5" y="17"/>
                  </a:lnTo>
                  <a:lnTo>
                    <a:pt x="5" y="17"/>
                  </a:lnTo>
                  <a:lnTo>
                    <a:pt x="5" y="17"/>
                  </a:lnTo>
                  <a:lnTo>
                    <a:pt x="5" y="17"/>
                  </a:lnTo>
                  <a:lnTo>
                    <a:pt x="10" y="20"/>
                  </a:lnTo>
                  <a:lnTo>
                    <a:pt x="1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8" name="Freeform 258"/>
            <p:cNvSpPr>
              <a:spLocks/>
            </p:cNvSpPr>
            <p:nvPr/>
          </p:nvSpPr>
          <p:spPr bwMode="auto">
            <a:xfrm>
              <a:off x="5270500" y="5083175"/>
              <a:ext cx="28575" cy="28575"/>
            </a:xfrm>
            <a:custGeom>
              <a:avLst/>
              <a:gdLst/>
              <a:ahLst/>
              <a:cxnLst>
                <a:cxn ang="0">
                  <a:pos x="3" y="13"/>
                </a:cxn>
                <a:cxn ang="0">
                  <a:pos x="3" y="13"/>
                </a:cxn>
                <a:cxn ang="0">
                  <a:pos x="3" y="13"/>
                </a:cxn>
                <a:cxn ang="0">
                  <a:pos x="3" y="13"/>
                </a:cxn>
                <a:cxn ang="0">
                  <a:pos x="5" y="16"/>
                </a:cxn>
                <a:cxn ang="0">
                  <a:pos x="5" y="16"/>
                </a:cxn>
                <a:cxn ang="0">
                  <a:pos x="8" y="16"/>
                </a:cxn>
                <a:cxn ang="0">
                  <a:pos x="8" y="16"/>
                </a:cxn>
                <a:cxn ang="0">
                  <a:pos x="13" y="15"/>
                </a:cxn>
                <a:cxn ang="0">
                  <a:pos x="13" y="15"/>
                </a:cxn>
                <a:cxn ang="0">
                  <a:pos x="13" y="13"/>
                </a:cxn>
                <a:cxn ang="0">
                  <a:pos x="13" y="13"/>
                </a:cxn>
                <a:cxn ang="0">
                  <a:pos x="18" y="8"/>
                </a:cxn>
                <a:cxn ang="0">
                  <a:pos x="18" y="8"/>
                </a:cxn>
                <a:cxn ang="0">
                  <a:pos x="18" y="8"/>
                </a:cxn>
                <a:cxn ang="0">
                  <a:pos x="18" y="8"/>
                </a:cxn>
                <a:cxn ang="0">
                  <a:pos x="15" y="3"/>
                </a:cxn>
                <a:cxn ang="0">
                  <a:pos x="15" y="3"/>
                </a:cxn>
                <a:cxn ang="0">
                  <a:pos x="13" y="0"/>
                </a:cxn>
                <a:cxn ang="0">
                  <a:pos x="13" y="0"/>
                </a:cxn>
                <a:cxn ang="0">
                  <a:pos x="8" y="0"/>
                </a:cxn>
                <a:cxn ang="0">
                  <a:pos x="8" y="0"/>
                </a:cxn>
                <a:cxn ang="0">
                  <a:pos x="8" y="0"/>
                </a:cxn>
                <a:cxn ang="0">
                  <a:pos x="8" y="0"/>
                </a:cxn>
                <a:cxn ang="0">
                  <a:pos x="3" y="3"/>
                </a:cxn>
                <a:cxn ang="0">
                  <a:pos x="3" y="3"/>
                </a:cxn>
                <a:cxn ang="0">
                  <a:pos x="0" y="3"/>
                </a:cxn>
                <a:cxn ang="0">
                  <a:pos x="0" y="3"/>
                </a:cxn>
                <a:cxn ang="0">
                  <a:pos x="0" y="5"/>
                </a:cxn>
                <a:cxn ang="0">
                  <a:pos x="0" y="5"/>
                </a:cxn>
                <a:cxn ang="0">
                  <a:pos x="0" y="8"/>
                </a:cxn>
                <a:cxn ang="0">
                  <a:pos x="0" y="8"/>
                </a:cxn>
                <a:cxn ang="0">
                  <a:pos x="3" y="13"/>
                </a:cxn>
              </a:cxnLst>
              <a:rect l="0" t="0" r="r" b="b"/>
              <a:pathLst>
                <a:path w="18" h="18">
                  <a:moveTo>
                    <a:pt x="3" y="13"/>
                  </a:moveTo>
                  <a:lnTo>
                    <a:pt x="3" y="13"/>
                  </a:lnTo>
                  <a:lnTo>
                    <a:pt x="3" y="13"/>
                  </a:lnTo>
                  <a:lnTo>
                    <a:pt x="3" y="13"/>
                  </a:lnTo>
                  <a:lnTo>
                    <a:pt x="3" y="13"/>
                  </a:lnTo>
                  <a:lnTo>
                    <a:pt x="3" y="13"/>
                  </a:lnTo>
                  <a:lnTo>
                    <a:pt x="3" y="13"/>
                  </a:lnTo>
                  <a:lnTo>
                    <a:pt x="3" y="13"/>
                  </a:lnTo>
                  <a:lnTo>
                    <a:pt x="5" y="16"/>
                  </a:lnTo>
                  <a:lnTo>
                    <a:pt x="5" y="16"/>
                  </a:lnTo>
                  <a:lnTo>
                    <a:pt x="5" y="16"/>
                  </a:lnTo>
                  <a:lnTo>
                    <a:pt x="5" y="16"/>
                  </a:lnTo>
                  <a:lnTo>
                    <a:pt x="8" y="16"/>
                  </a:lnTo>
                  <a:lnTo>
                    <a:pt x="8" y="16"/>
                  </a:lnTo>
                  <a:lnTo>
                    <a:pt x="8" y="16"/>
                  </a:lnTo>
                  <a:lnTo>
                    <a:pt x="8" y="16"/>
                  </a:lnTo>
                  <a:lnTo>
                    <a:pt x="13" y="18"/>
                  </a:lnTo>
                  <a:lnTo>
                    <a:pt x="13" y="15"/>
                  </a:lnTo>
                  <a:lnTo>
                    <a:pt x="13" y="15"/>
                  </a:lnTo>
                  <a:lnTo>
                    <a:pt x="13" y="15"/>
                  </a:lnTo>
                  <a:lnTo>
                    <a:pt x="13" y="15"/>
                  </a:lnTo>
                  <a:lnTo>
                    <a:pt x="13" y="13"/>
                  </a:lnTo>
                  <a:lnTo>
                    <a:pt x="13" y="13"/>
                  </a:lnTo>
                  <a:lnTo>
                    <a:pt x="13" y="13"/>
                  </a:lnTo>
                  <a:lnTo>
                    <a:pt x="18" y="13"/>
                  </a:lnTo>
                  <a:lnTo>
                    <a:pt x="18" y="8"/>
                  </a:lnTo>
                  <a:lnTo>
                    <a:pt x="18" y="8"/>
                  </a:lnTo>
                  <a:lnTo>
                    <a:pt x="18" y="8"/>
                  </a:lnTo>
                  <a:lnTo>
                    <a:pt x="18" y="8"/>
                  </a:lnTo>
                  <a:lnTo>
                    <a:pt x="18" y="8"/>
                  </a:lnTo>
                  <a:lnTo>
                    <a:pt x="18" y="8"/>
                  </a:lnTo>
                  <a:lnTo>
                    <a:pt x="18" y="8"/>
                  </a:lnTo>
                  <a:lnTo>
                    <a:pt x="18" y="8"/>
                  </a:lnTo>
                  <a:lnTo>
                    <a:pt x="15" y="3"/>
                  </a:lnTo>
                  <a:lnTo>
                    <a:pt x="15" y="3"/>
                  </a:lnTo>
                  <a:lnTo>
                    <a:pt x="15" y="3"/>
                  </a:lnTo>
                  <a:lnTo>
                    <a:pt x="15" y="3"/>
                  </a:lnTo>
                  <a:lnTo>
                    <a:pt x="13" y="0"/>
                  </a:lnTo>
                  <a:lnTo>
                    <a:pt x="13" y="0"/>
                  </a:lnTo>
                  <a:lnTo>
                    <a:pt x="13" y="0"/>
                  </a:lnTo>
                  <a:lnTo>
                    <a:pt x="13" y="0"/>
                  </a:lnTo>
                  <a:lnTo>
                    <a:pt x="8" y="0"/>
                  </a:lnTo>
                  <a:lnTo>
                    <a:pt x="8" y="0"/>
                  </a:lnTo>
                  <a:lnTo>
                    <a:pt x="8" y="0"/>
                  </a:lnTo>
                  <a:lnTo>
                    <a:pt x="8" y="0"/>
                  </a:lnTo>
                  <a:lnTo>
                    <a:pt x="8" y="0"/>
                  </a:lnTo>
                  <a:lnTo>
                    <a:pt x="8" y="0"/>
                  </a:lnTo>
                  <a:lnTo>
                    <a:pt x="8" y="0"/>
                  </a:lnTo>
                  <a:lnTo>
                    <a:pt x="8" y="3"/>
                  </a:lnTo>
                  <a:lnTo>
                    <a:pt x="3" y="3"/>
                  </a:lnTo>
                  <a:lnTo>
                    <a:pt x="3" y="3"/>
                  </a:lnTo>
                  <a:lnTo>
                    <a:pt x="3" y="3"/>
                  </a:lnTo>
                  <a:lnTo>
                    <a:pt x="3" y="3"/>
                  </a:lnTo>
                  <a:lnTo>
                    <a:pt x="0" y="3"/>
                  </a:lnTo>
                  <a:lnTo>
                    <a:pt x="0" y="3"/>
                  </a:lnTo>
                  <a:lnTo>
                    <a:pt x="0" y="3"/>
                  </a:lnTo>
                  <a:lnTo>
                    <a:pt x="0" y="5"/>
                  </a:lnTo>
                  <a:lnTo>
                    <a:pt x="0" y="5"/>
                  </a:lnTo>
                  <a:lnTo>
                    <a:pt x="0" y="5"/>
                  </a:lnTo>
                  <a:lnTo>
                    <a:pt x="0" y="5"/>
                  </a:lnTo>
                  <a:lnTo>
                    <a:pt x="0" y="8"/>
                  </a:lnTo>
                  <a:lnTo>
                    <a:pt x="0" y="8"/>
                  </a:lnTo>
                  <a:lnTo>
                    <a:pt x="0" y="8"/>
                  </a:lnTo>
                  <a:lnTo>
                    <a:pt x="0" y="8"/>
                  </a:lnTo>
                  <a:lnTo>
                    <a:pt x="3" y="13"/>
                  </a:lnTo>
                  <a:lnTo>
                    <a:pt x="3"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9" name="Freeform 259"/>
            <p:cNvSpPr>
              <a:spLocks/>
            </p:cNvSpPr>
            <p:nvPr/>
          </p:nvSpPr>
          <p:spPr bwMode="auto">
            <a:xfrm>
              <a:off x="5322888" y="5111750"/>
              <a:ext cx="23812" cy="23812"/>
            </a:xfrm>
            <a:custGeom>
              <a:avLst/>
              <a:gdLst/>
              <a:ahLst/>
              <a:cxnLst>
                <a:cxn ang="0">
                  <a:pos x="0" y="10"/>
                </a:cxn>
                <a:cxn ang="0">
                  <a:pos x="0" y="10"/>
                </a:cxn>
                <a:cxn ang="0">
                  <a:pos x="0" y="10"/>
                </a:cxn>
                <a:cxn ang="0">
                  <a:pos x="0" y="10"/>
                </a:cxn>
                <a:cxn ang="0">
                  <a:pos x="2" y="15"/>
                </a:cxn>
                <a:cxn ang="0">
                  <a:pos x="2" y="15"/>
                </a:cxn>
                <a:cxn ang="0">
                  <a:pos x="5" y="15"/>
                </a:cxn>
                <a:cxn ang="0">
                  <a:pos x="5" y="15"/>
                </a:cxn>
                <a:cxn ang="0">
                  <a:pos x="10" y="12"/>
                </a:cxn>
                <a:cxn ang="0">
                  <a:pos x="10" y="12"/>
                </a:cxn>
                <a:cxn ang="0">
                  <a:pos x="10" y="10"/>
                </a:cxn>
                <a:cxn ang="0">
                  <a:pos x="10" y="10"/>
                </a:cxn>
                <a:cxn ang="0">
                  <a:pos x="15" y="5"/>
                </a:cxn>
                <a:cxn ang="0">
                  <a:pos x="15" y="5"/>
                </a:cxn>
                <a:cxn ang="0">
                  <a:pos x="15" y="5"/>
                </a:cxn>
                <a:cxn ang="0">
                  <a:pos x="15" y="5"/>
                </a:cxn>
                <a:cxn ang="0">
                  <a:pos x="11" y="0"/>
                </a:cxn>
                <a:cxn ang="0">
                  <a:pos x="11" y="0"/>
                </a:cxn>
                <a:cxn ang="0">
                  <a:pos x="10" y="0"/>
                </a:cxn>
                <a:cxn ang="0">
                  <a:pos x="10" y="0"/>
                </a:cxn>
                <a:cxn ang="0">
                  <a:pos x="5" y="0"/>
                </a:cxn>
                <a:cxn ang="0">
                  <a:pos x="5" y="0"/>
                </a:cxn>
                <a:cxn ang="0">
                  <a:pos x="5" y="0"/>
                </a:cxn>
                <a:cxn ang="0">
                  <a:pos x="5" y="0"/>
                </a:cxn>
                <a:cxn ang="0">
                  <a:pos x="0" y="0"/>
                </a:cxn>
                <a:cxn ang="0">
                  <a:pos x="0" y="0"/>
                </a:cxn>
                <a:cxn ang="0">
                  <a:pos x="0" y="0"/>
                </a:cxn>
                <a:cxn ang="0">
                  <a:pos x="0" y="0"/>
                </a:cxn>
                <a:cxn ang="0">
                  <a:pos x="0" y="2"/>
                </a:cxn>
                <a:cxn ang="0">
                  <a:pos x="0" y="2"/>
                </a:cxn>
                <a:cxn ang="0">
                  <a:pos x="0" y="5"/>
                </a:cxn>
                <a:cxn ang="0">
                  <a:pos x="0" y="5"/>
                </a:cxn>
                <a:cxn ang="0">
                  <a:pos x="0" y="10"/>
                </a:cxn>
              </a:cxnLst>
              <a:rect l="0" t="0" r="r" b="b"/>
              <a:pathLst>
                <a:path w="15" h="15">
                  <a:moveTo>
                    <a:pt x="0" y="10"/>
                  </a:moveTo>
                  <a:lnTo>
                    <a:pt x="0" y="10"/>
                  </a:lnTo>
                  <a:lnTo>
                    <a:pt x="0" y="10"/>
                  </a:lnTo>
                  <a:lnTo>
                    <a:pt x="0" y="10"/>
                  </a:lnTo>
                  <a:lnTo>
                    <a:pt x="0" y="10"/>
                  </a:lnTo>
                  <a:lnTo>
                    <a:pt x="0" y="10"/>
                  </a:lnTo>
                  <a:lnTo>
                    <a:pt x="0" y="10"/>
                  </a:lnTo>
                  <a:lnTo>
                    <a:pt x="0" y="10"/>
                  </a:lnTo>
                  <a:lnTo>
                    <a:pt x="2" y="15"/>
                  </a:lnTo>
                  <a:lnTo>
                    <a:pt x="2" y="15"/>
                  </a:lnTo>
                  <a:lnTo>
                    <a:pt x="2" y="15"/>
                  </a:lnTo>
                  <a:lnTo>
                    <a:pt x="2" y="15"/>
                  </a:lnTo>
                  <a:lnTo>
                    <a:pt x="5" y="15"/>
                  </a:lnTo>
                  <a:lnTo>
                    <a:pt x="5" y="15"/>
                  </a:lnTo>
                  <a:lnTo>
                    <a:pt x="5" y="15"/>
                  </a:lnTo>
                  <a:lnTo>
                    <a:pt x="5" y="15"/>
                  </a:lnTo>
                  <a:lnTo>
                    <a:pt x="10" y="15"/>
                  </a:lnTo>
                  <a:lnTo>
                    <a:pt x="10" y="12"/>
                  </a:lnTo>
                  <a:lnTo>
                    <a:pt x="10" y="12"/>
                  </a:lnTo>
                  <a:lnTo>
                    <a:pt x="10" y="12"/>
                  </a:lnTo>
                  <a:lnTo>
                    <a:pt x="10" y="12"/>
                  </a:lnTo>
                  <a:lnTo>
                    <a:pt x="10" y="10"/>
                  </a:lnTo>
                  <a:lnTo>
                    <a:pt x="10" y="10"/>
                  </a:lnTo>
                  <a:lnTo>
                    <a:pt x="10" y="10"/>
                  </a:lnTo>
                  <a:lnTo>
                    <a:pt x="15" y="10"/>
                  </a:lnTo>
                  <a:lnTo>
                    <a:pt x="15" y="5"/>
                  </a:lnTo>
                  <a:lnTo>
                    <a:pt x="15" y="5"/>
                  </a:lnTo>
                  <a:lnTo>
                    <a:pt x="15" y="5"/>
                  </a:lnTo>
                  <a:lnTo>
                    <a:pt x="15" y="5"/>
                  </a:lnTo>
                  <a:lnTo>
                    <a:pt x="15" y="5"/>
                  </a:lnTo>
                  <a:lnTo>
                    <a:pt x="15" y="5"/>
                  </a:lnTo>
                  <a:lnTo>
                    <a:pt x="15" y="5"/>
                  </a:lnTo>
                  <a:lnTo>
                    <a:pt x="15" y="5"/>
                  </a:lnTo>
                  <a:lnTo>
                    <a:pt x="11" y="0"/>
                  </a:lnTo>
                  <a:lnTo>
                    <a:pt x="11" y="0"/>
                  </a:lnTo>
                  <a:lnTo>
                    <a:pt x="11" y="0"/>
                  </a:lnTo>
                  <a:lnTo>
                    <a:pt x="11" y="0"/>
                  </a:lnTo>
                  <a:lnTo>
                    <a:pt x="10" y="0"/>
                  </a:lnTo>
                  <a:lnTo>
                    <a:pt x="10" y="0"/>
                  </a:lnTo>
                  <a:lnTo>
                    <a:pt x="10" y="0"/>
                  </a:lnTo>
                  <a:lnTo>
                    <a:pt x="10"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2"/>
                  </a:lnTo>
                  <a:lnTo>
                    <a:pt x="0" y="2"/>
                  </a:lnTo>
                  <a:lnTo>
                    <a:pt x="0" y="2"/>
                  </a:lnTo>
                  <a:lnTo>
                    <a:pt x="0" y="2"/>
                  </a:lnTo>
                  <a:lnTo>
                    <a:pt x="0" y="5"/>
                  </a:lnTo>
                  <a:lnTo>
                    <a:pt x="0" y="5"/>
                  </a:lnTo>
                  <a:lnTo>
                    <a:pt x="0" y="5"/>
                  </a:lnTo>
                  <a:lnTo>
                    <a:pt x="0" y="5"/>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0" name="Freeform 260"/>
            <p:cNvSpPr>
              <a:spLocks/>
            </p:cNvSpPr>
            <p:nvPr/>
          </p:nvSpPr>
          <p:spPr bwMode="auto">
            <a:xfrm>
              <a:off x="5376863" y="5135563"/>
              <a:ext cx="23812" cy="23812"/>
            </a:xfrm>
            <a:custGeom>
              <a:avLst/>
              <a:gdLst/>
              <a:ahLst/>
              <a:cxnLst>
                <a:cxn ang="0">
                  <a:pos x="0" y="10"/>
                </a:cxn>
                <a:cxn ang="0">
                  <a:pos x="0" y="10"/>
                </a:cxn>
                <a:cxn ang="0">
                  <a:pos x="0" y="10"/>
                </a:cxn>
                <a:cxn ang="0">
                  <a:pos x="0" y="10"/>
                </a:cxn>
                <a:cxn ang="0">
                  <a:pos x="2" y="13"/>
                </a:cxn>
                <a:cxn ang="0">
                  <a:pos x="2" y="13"/>
                </a:cxn>
                <a:cxn ang="0">
                  <a:pos x="5" y="13"/>
                </a:cxn>
                <a:cxn ang="0">
                  <a:pos x="5" y="13"/>
                </a:cxn>
                <a:cxn ang="0">
                  <a:pos x="10" y="11"/>
                </a:cxn>
                <a:cxn ang="0">
                  <a:pos x="10" y="11"/>
                </a:cxn>
                <a:cxn ang="0">
                  <a:pos x="10" y="10"/>
                </a:cxn>
                <a:cxn ang="0">
                  <a:pos x="10" y="10"/>
                </a:cxn>
                <a:cxn ang="0">
                  <a:pos x="15" y="5"/>
                </a:cxn>
                <a:cxn ang="0">
                  <a:pos x="15" y="5"/>
                </a:cxn>
                <a:cxn ang="0">
                  <a:pos x="15" y="5"/>
                </a:cxn>
                <a:cxn ang="0">
                  <a:pos x="15" y="5"/>
                </a:cxn>
                <a:cxn ang="0">
                  <a:pos x="12" y="0"/>
                </a:cxn>
                <a:cxn ang="0">
                  <a:pos x="12" y="0"/>
                </a:cxn>
                <a:cxn ang="0">
                  <a:pos x="10" y="0"/>
                </a:cxn>
                <a:cxn ang="0">
                  <a:pos x="10" y="0"/>
                </a:cxn>
                <a:cxn ang="0">
                  <a:pos x="5" y="0"/>
                </a:cxn>
                <a:cxn ang="0">
                  <a:pos x="5" y="0"/>
                </a:cxn>
                <a:cxn ang="0">
                  <a:pos x="5" y="0"/>
                </a:cxn>
                <a:cxn ang="0">
                  <a:pos x="5" y="0"/>
                </a:cxn>
                <a:cxn ang="0">
                  <a:pos x="0" y="0"/>
                </a:cxn>
                <a:cxn ang="0">
                  <a:pos x="0" y="0"/>
                </a:cxn>
                <a:cxn ang="0">
                  <a:pos x="0" y="0"/>
                </a:cxn>
                <a:cxn ang="0">
                  <a:pos x="0" y="0"/>
                </a:cxn>
                <a:cxn ang="0">
                  <a:pos x="0" y="2"/>
                </a:cxn>
                <a:cxn ang="0">
                  <a:pos x="0" y="2"/>
                </a:cxn>
                <a:cxn ang="0">
                  <a:pos x="0" y="5"/>
                </a:cxn>
                <a:cxn ang="0">
                  <a:pos x="0" y="5"/>
                </a:cxn>
                <a:cxn ang="0">
                  <a:pos x="0" y="10"/>
                </a:cxn>
              </a:cxnLst>
              <a:rect l="0" t="0" r="r" b="b"/>
              <a:pathLst>
                <a:path w="15" h="15">
                  <a:moveTo>
                    <a:pt x="0" y="10"/>
                  </a:moveTo>
                  <a:lnTo>
                    <a:pt x="0" y="10"/>
                  </a:lnTo>
                  <a:lnTo>
                    <a:pt x="0" y="10"/>
                  </a:lnTo>
                  <a:lnTo>
                    <a:pt x="0" y="10"/>
                  </a:lnTo>
                  <a:lnTo>
                    <a:pt x="0" y="10"/>
                  </a:lnTo>
                  <a:lnTo>
                    <a:pt x="0" y="10"/>
                  </a:lnTo>
                  <a:lnTo>
                    <a:pt x="0" y="10"/>
                  </a:lnTo>
                  <a:lnTo>
                    <a:pt x="0" y="10"/>
                  </a:lnTo>
                  <a:lnTo>
                    <a:pt x="2" y="13"/>
                  </a:lnTo>
                  <a:lnTo>
                    <a:pt x="2" y="13"/>
                  </a:lnTo>
                  <a:lnTo>
                    <a:pt x="2" y="13"/>
                  </a:lnTo>
                  <a:lnTo>
                    <a:pt x="2" y="13"/>
                  </a:lnTo>
                  <a:lnTo>
                    <a:pt x="5" y="13"/>
                  </a:lnTo>
                  <a:lnTo>
                    <a:pt x="5" y="13"/>
                  </a:lnTo>
                  <a:lnTo>
                    <a:pt x="5" y="13"/>
                  </a:lnTo>
                  <a:lnTo>
                    <a:pt x="5" y="13"/>
                  </a:lnTo>
                  <a:lnTo>
                    <a:pt x="10" y="15"/>
                  </a:lnTo>
                  <a:lnTo>
                    <a:pt x="10" y="11"/>
                  </a:lnTo>
                  <a:lnTo>
                    <a:pt x="10" y="11"/>
                  </a:lnTo>
                  <a:lnTo>
                    <a:pt x="10" y="11"/>
                  </a:lnTo>
                  <a:lnTo>
                    <a:pt x="10" y="11"/>
                  </a:lnTo>
                  <a:lnTo>
                    <a:pt x="10" y="10"/>
                  </a:lnTo>
                  <a:lnTo>
                    <a:pt x="10" y="10"/>
                  </a:lnTo>
                  <a:lnTo>
                    <a:pt x="10" y="10"/>
                  </a:lnTo>
                  <a:lnTo>
                    <a:pt x="15" y="10"/>
                  </a:lnTo>
                  <a:lnTo>
                    <a:pt x="15" y="5"/>
                  </a:lnTo>
                  <a:lnTo>
                    <a:pt x="15" y="5"/>
                  </a:lnTo>
                  <a:lnTo>
                    <a:pt x="15" y="5"/>
                  </a:lnTo>
                  <a:lnTo>
                    <a:pt x="15" y="5"/>
                  </a:lnTo>
                  <a:lnTo>
                    <a:pt x="15" y="5"/>
                  </a:lnTo>
                  <a:lnTo>
                    <a:pt x="15" y="5"/>
                  </a:lnTo>
                  <a:lnTo>
                    <a:pt x="15" y="5"/>
                  </a:lnTo>
                  <a:lnTo>
                    <a:pt x="15" y="5"/>
                  </a:lnTo>
                  <a:lnTo>
                    <a:pt x="12" y="0"/>
                  </a:lnTo>
                  <a:lnTo>
                    <a:pt x="12" y="0"/>
                  </a:lnTo>
                  <a:lnTo>
                    <a:pt x="12" y="0"/>
                  </a:lnTo>
                  <a:lnTo>
                    <a:pt x="12" y="0"/>
                  </a:lnTo>
                  <a:lnTo>
                    <a:pt x="10" y="0"/>
                  </a:lnTo>
                  <a:lnTo>
                    <a:pt x="10" y="0"/>
                  </a:lnTo>
                  <a:lnTo>
                    <a:pt x="10" y="0"/>
                  </a:lnTo>
                  <a:lnTo>
                    <a:pt x="10"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2"/>
                  </a:lnTo>
                  <a:lnTo>
                    <a:pt x="0" y="2"/>
                  </a:lnTo>
                  <a:lnTo>
                    <a:pt x="0" y="2"/>
                  </a:lnTo>
                  <a:lnTo>
                    <a:pt x="0" y="2"/>
                  </a:lnTo>
                  <a:lnTo>
                    <a:pt x="0" y="5"/>
                  </a:lnTo>
                  <a:lnTo>
                    <a:pt x="0" y="5"/>
                  </a:lnTo>
                  <a:lnTo>
                    <a:pt x="0" y="5"/>
                  </a:lnTo>
                  <a:lnTo>
                    <a:pt x="0" y="5"/>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1" name="Freeform 261"/>
            <p:cNvSpPr>
              <a:spLocks/>
            </p:cNvSpPr>
            <p:nvPr/>
          </p:nvSpPr>
          <p:spPr bwMode="auto">
            <a:xfrm>
              <a:off x="5437188" y="5018088"/>
              <a:ext cx="169862" cy="182562"/>
            </a:xfrm>
            <a:custGeom>
              <a:avLst/>
              <a:gdLst/>
              <a:ahLst/>
              <a:cxnLst>
                <a:cxn ang="0">
                  <a:pos x="7" y="115"/>
                </a:cxn>
                <a:cxn ang="0">
                  <a:pos x="7" y="112"/>
                </a:cxn>
                <a:cxn ang="0">
                  <a:pos x="7" y="110"/>
                </a:cxn>
                <a:cxn ang="0">
                  <a:pos x="7" y="103"/>
                </a:cxn>
                <a:cxn ang="0">
                  <a:pos x="8" y="98"/>
                </a:cxn>
                <a:cxn ang="0">
                  <a:pos x="8" y="89"/>
                </a:cxn>
                <a:cxn ang="0">
                  <a:pos x="12" y="80"/>
                </a:cxn>
                <a:cxn ang="0">
                  <a:pos x="15" y="71"/>
                </a:cxn>
                <a:cxn ang="0">
                  <a:pos x="20" y="66"/>
                </a:cxn>
                <a:cxn ang="0">
                  <a:pos x="25" y="56"/>
                </a:cxn>
                <a:cxn ang="0">
                  <a:pos x="31" y="46"/>
                </a:cxn>
                <a:cxn ang="0">
                  <a:pos x="39" y="36"/>
                </a:cxn>
                <a:cxn ang="0">
                  <a:pos x="49" y="30"/>
                </a:cxn>
                <a:cxn ang="0">
                  <a:pos x="59" y="20"/>
                </a:cxn>
                <a:cxn ang="0">
                  <a:pos x="72" y="15"/>
                </a:cxn>
                <a:cxn ang="0">
                  <a:pos x="87" y="10"/>
                </a:cxn>
                <a:cxn ang="0">
                  <a:pos x="107" y="10"/>
                </a:cxn>
                <a:cxn ang="0">
                  <a:pos x="103" y="7"/>
                </a:cxn>
                <a:cxn ang="0">
                  <a:pos x="103" y="7"/>
                </a:cxn>
                <a:cxn ang="0">
                  <a:pos x="103" y="7"/>
                </a:cxn>
                <a:cxn ang="0">
                  <a:pos x="103" y="7"/>
                </a:cxn>
                <a:cxn ang="0">
                  <a:pos x="100" y="3"/>
                </a:cxn>
                <a:cxn ang="0">
                  <a:pos x="100" y="3"/>
                </a:cxn>
                <a:cxn ang="0">
                  <a:pos x="100" y="3"/>
                </a:cxn>
                <a:cxn ang="0">
                  <a:pos x="100" y="3"/>
                </a:cxn>
                <a:cxn ang="0">
                  <a:pos x="97" y="0"/>
                </a:cxn>
                <a:cxn ang="0">
                  <a:pos x="97" y="0"/>
                </a:cxn>
                <a:cxn ang="0">
                  <a:pos x="97" y="0"/>
                </a:cxn>
                <a:cxn ang="0">
                  <a:pos x="97" y="0"/>
                </a:cxn>
                <a:cxn ang="0">
                  <a:pos x="97" y="0"/>
                </a:cxn>
                <a:cxn ang="0">
                  <a:pos x="97" y="0"/>
                </a:cxn>
                <a:cxn ang="0">
                  <a:pos x="97" y="0"/>
                </a:cxn>
                <a:cxn ang="0">
                  <a:pos x="97" y="0"/>
                </a:cxn>
                <a:cxn ang="0">
                  <a:pos x="93" y="0"/>
                </a:cxn>
                <a:cxn ang="0">
                  <a:pos x="92" y="0"/>
                </a:cxn>
                <a:cxn ang="0">
                  <a:pos x="85" y="0"/>
                </a:cxn>
                <a:cxn ang="0">
                  <a:pos x="80" y="2"/>
                </a:cxn>
                <a:cxn ang="0">
                  <a:pos x="71" y="2"/>
                </a:cxn>
                <a:cxn ang="0">
                  <a:pos x="62" y="5"/>
                </a:cxn>
                <a:cxn ang="0">
                  <a:pos x="53" y="10"/>
                </a:cxn>
                <a:cxn ang="0">
                  <a:pos x="46" y="17"/>
                </a:cxn>
                <a:cxn ang="0">
                  <a:pos x="36" y="21"/>
                </a:cxn>
                <a:cxn ang="0">
                  <a:pos x="26" y="28"/>
                </a:cxn>
                <a:cxn ang="0">
                  <a:pos x="18" y="36"/>
                </a:cxn>
                <a:cxn ang="0">
                  <a:pos x="13" y="48"/>
                </a:cxn>
                <a:cxn ang="0">
                  <a:pos x="7" y="59"/>
                </a:cxn>
                <a:cxn ang="0">
                  <a:pos x="2" y="74"/>
                </a:cxn>
                <a:cxn ang="0">
                  <a:pos x="0" y="89"/>
                </a:cxn>
                <a:cxn ang="0">
                  <a:pos x="2" y="108"/>
                </a:cxn>
                <a:cxn ang="0">
                  <a:pos x="7" y="115"/>
                </a:cxn>
                <a:cxn ang="0">
                  <a:pos x="7" y="115"/>
                </a:cxn>
              </a:cxnLst>
              <a:rect l="0" t="0" r="r" b="b"/>
              <a:pathLst>
                <a:path w="107" h="115">
                  <a:moveTo>
                    <a:pt x="7" y="115"/>
                  </a:moveTo>
                  <a:lnTo>
                    <a:pt x="7" y="112"/>
                  </a:lnTo>
                  <a:lnTo>
                    <a:pt x="7" y="110"/>
                  </a:lnTo>
                  <a:lnTo>
                    <a:pt x="7" y="103"/>
                  </a:lnTo>
                  <a:lnTo>
                    <a:pt x="8" y="98"/>
                  </a:lnTo>
                  <a:lnTo>
                    <a:pt x="8" y="89"/>
                  </a:lnTo>
                  <a:lnTo>
                    <a:pt x="12" y="80"/>
                  </a:lnTo>
                  <a:lnTo>
                    <a:pt x="15" y="71"/>
                  </a:lnTo>
                  <a:lnTo>
                    <a:pt x="20" y="66"/>
                  </a:lnTo>
                  <a:lnTo>
                    <a:pt x="25" y="56"/>
                  </a:lnTo>
                  <a:lnTo>
                    <a:pt x="31" y="46"/>
                  </a:lnTo>
                  <a:lnTo>
                    <a:pt x="39" y="36"/>
                  </a:lnTo>
                  <a:lnTo>
                    <a:pt x="49" y="30"/>
                  </a:lnTo>
                  <a:lnTo>
                    <a:pt x="59" y="20"/>
                  </a:lnTo>
                  <a:lnTo>
                    <a:pt x="72" y="15"/>
                  </a:lnTo>
                  <a:lnTo>
                    <a:pt x="87" y="10"/>
                  </a:lnTo>
                  <a:lnTo>
                    <a:pt x="107" y="10"/>
                  </a:lnTo>
                  <a:lnTo>
                    <a:pt x="103" y="7"/>
                  </a:lnTo>
                  <a:lnTo>
                    <a:pt x="103" y="7"/>
                  </a:lnTo>
                  <a:lnTo>
                    <a:pt x="103" y="7"/>
                  </a:lnTo>
                  <a:lnTo>
                    <a:pt x="103" y="7"/>
                  </a:lnTo>
                  <a:lnTo>
                    <a:pt x="100" y="3"/>
                  </a:lnTo>
                  <a:lnTo>
                    <a:pt x="100" y="3"/>
                  </a:lnTo>
                  <a:lnTo>
                    <a:pt x="100" y="3"/>
                  </a:lnTo>
                  <a:lnTo>
                    <a:pt x="100" y="3"/>
                  </a:lnTo>
                  <a:lnTo>
                    <a:pt x="97" y="0"/>
                  </a:lnTo>
                  <a:lnTo>
                    <a:pt x="97" y="0"/>
                  </a:lnTo>
                  <a:lnTo>
                    <a:pt x="97" y="0"/>
                  </a:lnTo>
                  <a:lnTo>
                    <a:pt x="97" y="0"/>
                  </a:lnTo>
                  <a:lnTo>
                    <a:pt x="97" y="0"/>
                  </a:lnTo>
                  <a:lnTo>
                    <a:pt x="97" y="0"/>
                  </a:lnTo>
                  <a:lnTo>
                    <a:pt x="97" y="0"/>
                  </a:lnTo>
                  <a:lnTo>
                    <a:pt x="97" y="0"/>
                  </a:lnTo>
                  <a:lnTo>
                    <a:pt x="93" y="0"/>
                  </a:lnTo>
                  <a:lnTo>
                    <a:pt x="92" y="0"/>
                  </a:lnTo>
                  <a:lnTo>
                    <a:pt x="85" y="0"/>
                  </a:lnTo>
                  <a:lnTo>
                    <a:pt x="80" y="2"/>
                  </a:lnTo>
                  <a:lnTo>
                    <a:pt x="71" y="2"/>
                  </a:lnTo>
                  <a:lnTo>
                    <a:pt x="62" y="5"/>
                  </a:lnTo>
                  <a:lnTo>
                    <a:pt x="53" y="10"/>
                  </a:lnTo>
                  <a:lnTo>
                    <a:pt x="46" y="17"/>
                  </a:lnTo>
                  <a:lnTo>
                    <a:pt x="36" y="21"/>
                  </a:lnTo>
                  <a:lnTo>
                    <a:pt x="26" y="28"/>
                  </a:lnTo>
                  <a:lnTo>
                    <a:pt x="18" y="36"/>
                  </a:lnTo>
                  <a:lnTo>
                    <a:pt x="13" y="48"/>
                  </a:lnTo>
                  <a:lnTo>
                    <a:pt x="7" y="59"/>
                  </a:lnTo>
                  <a:lnTo>
                    <a:pt x="2" y="74"/>
                  </a:lnTo>
                  <a:lnTo>
                    <a:pt x="0" y="89"/>
                  </a:lnTo>
                  <a:lnTo>
                    <a:pt x="2" y="108"/>
                  </a:lnTo>
                  <a:lnTo>
                    <a:pt x="7" y="115"/>
                  </a:lnTo>
                  <a:lnTo>
                    <a:pt x="7" y="1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2" name="Freeform 262"/>
            <p:cNvSpPr>
              <a:spLocks/>
            </p:cNvSpPr>
            <p:nvPr/>
          </p:nvSpPr>
          <p:spPr bwMode="auto">
            <a:xfrm>
              <a:off x="5726113" y="5262563"/>
              <a:ext cx="47625" cy="120650"/>
            </a:xfrm>
            <a:custGeom>
              <a:avLst/>
              <a:gdLst/>
              <a:ahLst/>
              <a:cxnLst>
                <a:cxn ang="0">
                  <a:pos x="0" y="0"/>
                </a:cxn>
                <a:cxn ang="0">
                  <a:pos x="0" y="0"/>
                </a:cxn>
                <a:cxn ang="0">
                  <a:pos x="0" y="0"/>
                </a:cxn>
                <a:cxn ang="0">
                  <a:pos x="0" y="0"/>
                </a:cxn>
                <a:cxn ang="0">
                  <a:pos x="2" y="2"/>
                </a:cxn>
                <a:cxn ang="0">
                  <a:pos x="2" y="2"/>
                </a:cxn>
                <a:cxn ang="0">
                  <a:pos x="7" y="7"/>
                </a:cxn>
                <a:cxn ang="0">
                  <a:pos x="7" y="8"/>
                </a:cxn>
                <a:cxn ang="0">
                  <a:pos x="11" y="13"/>
                </a:cxn>
                <a:cxn ang="0">
                  <a:pos x="11" y="15"/>
                </a:cxn>
                <a:cxn ang="0">
                  <a:pos x="16" y="20"/>
                </a:cxn>
                <a:cxn ang="0">
                  <a:pos x="16" y="25"/>
                </a:cxn>
                <a:cxn ang="0">
                  <a:pos x="21" y="30"/>
                </a:cxn>
                <a:cxn ang="0">
                  <a:pos x="21" y="35"/>
                </a:cxn>
                <a:cxn ang="0">
                  <a:pos x="25" y="40"/>
                </a:cxn>
                <a:cxn ang="0">
                  <a:pos x="25" y="44"/>
                </a:cxn>
                <a:cxn ang="0">
                  <a:pos x="30" y="54"/>
                </a:cxn>
                <a:cxn ang="0">
                  <a:pos x="28" y="54"/>
                </a:cxn>
                <a:cxn ang="0">
                  <a:pos x="28" y="54"/>
                </a:cxn>
                <a:cxn ang="0">
                  <a:pos x="28" y="54"/>
                </a:cxn>
                <a:cxn ang="0">
                  <a:pos x="28" y="59"/>
                </a:cxn>
                <a:cxn ang="0">
                  <a:pos x="26" y="59"/>
                </a:cxn>
                <a:cxn ang="0">
                  <a:pos x="26" y="64"/>
                </a:cxn>
                <a:cxn ang="0">
                  <a:pos x="26" y="66"/>
                </a:cxn>
                <a:cxn ang="0">
                  <a:pos x="26" y="71"/>
                </a:cxn>
                <a:cxn ang="0">
                  <a:pos x="21" y="71"/>
                </a:cxn>
                <a:cxn ang="0">
                  <a:pos x="21" y="72"/>
                </a:cxn>
                <a:cxn ang="0">
                  <a:pos x="20" y="72"/>
                </a:cxn>
                <a:cxn ang="0">
                  <a:pos x="20" y="76"/>
                </a:cxn>
                <a:cxn ang="0">
                  <a:pos x="15" y="74"/>
                </a:cxn>
                <a:cxn ang="0">
                  <a:pos x="15" y="74"/>
                </a:cxn>
                <a:cxn ang="0">
                  <a:pos x="10" y="71"/>
                </a:cxn>
                <a:cxn ang="0">
                  <a:pos x="10" y="69"/>
                </a:cxn>
                <a:cxn ang="0">
                  <a:pos x="0" y="0"/>
                </a:cxn>
                <a:cxn ang="0">
                  <a:pos x="0" y="0"/>
                </a:cxn>
              </a:cxnLst>
              <a:rect l="0" t="0" r="r" b="b"/>
              <a:pathLst>
                <a:path w="30" h="76">
                  <a:moveTo>
                    <a:pt x="0" y="0"/>
                  </a:moveTo>
                  <a:lnTo>
                    <a:pt x="0" y="0"/>
                  </a:lnTo>
                  <a:lnTo>
                    <a:pt x="0" y="0"/>
                  </a:lnTo>
                  <a:lnTo>
                    <a:pt x="0" y="0"/>
                  </a:lnTo>
                  <a:lnTo>
                    <a:pt x="2" y="2"/>
                  </a:lnTo>
                  <a:lnTo>
                    <a:pt x="2" y="2"/>
                  </a:lnTo>
                  <a:lnTo>
                    <a:pt x="7" y="7"/>
                  </a:lnTo>
                  <a:lnTo>
                    <a:pt x="7" y="8"/>
                  </a:lnTo>
                  <a:lnTo>
                    <a:pt x="11" y="13"/>
                  </a:lnTo>
                  <a:lnTo>
                    <a:pt x="11" y="15"/>
                  </a:lnTo>
                  <a:lnTo>
                    <a:pt x="16" y="20"/>
                  </a:lnTo>
                  <a:lnTo>
                    <a:pt x="16" y="25"/>
                  </a:lnTo>
                  <a:lnTo>
                    <a:pt x="21" y="30"/>
                  </a:lnTo>
                  <a:lnTo>
                    <a:pt x="21" y="35"/>
                  </a:lnTo>
                  <a:lnTo>
                    <a:pt x="25" y="40"/>
                  </a:lnTo>
                  <a:lnTo>
                    <a:pt x="25" y="44"/>
                  </a:lnTo>
                  <a:lnTo>
                    <a:pt x="30" y="54"/>
                  </a:lnTo>
                  <a:lnTo>
                    <a:pt x="28" y="54"/>
                  </a:lnTo>
                  <a:lnTo>
                    <a:pt x="28" y="54"/>
                  </a:lnTo>
                  <a:lnTo>
                    <a:pt x="28" y="54"/>
                  </a:lnTo>
                  <a:lnTo>
                    <a:pt x="28" y="59"/>
                  </a:lnTo>
                  <a:lnTo>
                    <a:pt x="26" y="59"/>
                  </a:lnTo>
                  <a:lnTo>
                    <a:pt x="26" y="64"/>
                  </a:lnTo>
                  <a:lnTo>
                    <a:pt x="26" y="66"/>
                  </a:lnTo>
                  <a:lnTo>
                    <a:pt x="26" y="71"/>
                  </a:lnTo>
                  <a:lnTo>
                    <a:pt x="21" y="71"/>
                  </a:lnTo>
                  <a:lnTo>
                    <a:pt x="21" y="72"/>
                  </a:lnTo>
                  <a:lnTo>
                    <a:pt x="20" y="72"/>
                  </a:lnTo>
                  <a:lnTo>
                    <a:pt x="20" y="76"/>
                  </a:lnTo>
                  <a:lnTo>
                    <a:pt x="15" y="74"/>
                  </a:lnTo>
                  <a:lnTo>
                    <a:pt x="15" y="74"/>
                  </a:lnTo>
                  <a:lnTo>
                    <a:pt x="10" y="71"/>
                  </a:lnTo>
                  <a:lnTo>
                    <a:pt x="10" y="69"/>
                  </a:lnTo>
                  <a:lnTo>
                    <a:pt x="0" y="0"/>
                  </a:lnTo>
                  <a:lnTo>
                    <a:pt x="0" y="0"/>
                  </a:lnTo>
                  <a:close/>
                </a:path>
              </a:pathLst>
            </a:custGeom>
            <a:solidFill>
              <a:srgbClr val="FF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3" name="Freeform 263"/>
            <p:cNvSpPr>
              <a:spLocks/>
            </p:cNvSpPr>
            <p:nvPr/>
          </p:nvSpPr>
          <p:spPr bwMode="auto">
            <a:xfrm>
              <a:off x="5726113" y="5262563"/>
              <a:ext cx="47625" cy="120650"/>
            </a:xfrm>
            <a:custGeom>
              <a:avLst/>
              <a:gdLst/>
              <a:ahLst/>
              <a:cxnLst>
                <a:cxn ang="0">
                  <a:pos x="0" y="0"/>
                </a:cxn>
                <a:cxn ang="0">
                  <a:pos x="0" y="0"/>
                </a:cxn>
                <a:cxn ang="0">
                  <a:pos x="0" y="0"/>
                </a:cxn>
                <a:cxn ang="0">
                  <a:pos x="0" y="0"/>
                </a:cxn>
                <a:cxn ang="0">
                  <a:pos x="2" y="2"/>
                </a:cxn>
                <a:cxn ang="0">
                  <a:pos x="2" y="2"/>
                </a:cxn>
                <a:cxn ang="0">
                  <a:pos x="7" y="7"/>
                </a:cxn>
                <a:cxn ang="0">
                  <a:pos x="7" y="8"/>
                </a:cxn>
                <a:cxn ang="0">
                  <a:pos x="11" y="13"/>
                </a:cxn>
                <a:cxn ang="0">
                  <a:pos x="11" y="15"/>
                </a:cxn>
                <a:cxn ang="0">
                  <a:pos x="16" y="20"/>
                </a:cxn>
                <a:cxn ang="0">
                  <a:pos x="16" y="25"/>
                </a:cxn>
                <a:cxn ang="0">
                  <a:pos x="21" y="30"/>
                </a:cxn>
                <a:cxn ang="0">
                  <a:pos x="21" y="35"/>
                </a:cxn>
                <a:cxn ang="0">
                  <a:pos x="25" y="40"/>
                </a:cxn>
                <a:cxn ang="0">
                  <a:pos x="25" y="44"/>
                </a:cxn>
                <a:cxn ang="0">
                  <a:pos x="30" y="54"/>
                </a:cxn>
                <a:cxn ang="0">
                  <a:pos x="28" y="54"/>
                </a:cxn>
                <a:cxn ang="0">
                  <a:pos x="28" y="54"/>
                </a:cxn>
                <a:cxn ang="0">
                  <a:pos x="28" y="54"/>
                </a:cxn>
                <a:cxn ang="0">
                  <a:pos x="28" y="59"/>
                </a:cxn>
                <a:cxn ang="0">
                  <a:pos x="26" y="59"/>
                </a:cxn>
                <a:cxn ang="0">
                  <a:pos x="26" y="64"/>
                </a:cxn>
                <a:cxn ang="0">
                  <a:pos x="26" y="66"/>
                </a:cxn>
                <a:cxn ang="0">
                  <a:pos x="26" y="71"/>
                </a:cxn>
                <a:cxn ang="0">
                  <a:pos x="21" y="71"/>
                </a:cxn>
                <a:cxn ang="0">
                  <a:pos x="21" y="72"/>
                </a:cxn>
                <a:cxn ang="0">
                  <a:pos x="20" y="72"/>
                </a:cxn>
                <a:cxn ang="0">
                  <a:pos x="20" y="76"/>
                </a:cxn>
                <a:cxn ang="0">
                  <a:pos x="15" y="74"/>
                </a:cxn>
                <a:cxn ang="0">
                  <a:pos x="15" y="74"/>
                </a:cxn>
                <a:cxn ang="0">
                  <a:pos x="10" y="71"/>
                </a:cxn>
                <a:cxn ang="0">
                  <a:pos x="10" y="69"/>
                </a:cxn>
                <a:cxn ang="0">
                  <a:pos x="0" y="0"/>
                </a:cxn>
                <a:cxn ang="0">
                  <a:pos x="0" y="0"/>
                </a:cxn>
              </a:cxnLst>
              <a:rect l="0" t="0" r="r" b="b"/>
              <a:pathLst>
                <a:path w="30" h="76">
                  <a:moveTo>
                    <a:pt x="0" y="0"/>
                  </a:moveTo>
                  <a:lnTo>
                    <a:pt x="0" y="0"/>
                  </a:lnTo>
                  <a:lnTo>
                    <a:pt x="0" y="0"/>
                  </a:lnTo>
                  <a:lnTo>
                    <a:pt x="0" y="0"/>
                  </a:lnTo>
                  <a:lnTo>
                    <a:pt x="2" y="2"/>
                  </a:lnTo>
                  <a:lnTo>
                    <a:pt x="2" y="2"/>
                  </a:lnTo>
                  <a:lnTo>
                    <a:pt x="7" y="7"/>
                  </a:lnTo>
                  <a:lnTo>
                    <a:pt x="7" y="8"/>
                  </a:lnTo>
                  <a:lnTo>
                    <a:pt x="11" y="13"/>
                  </a:lnTo>
                  <a:lnTo>
                    <a:pt x="11" y="15"/>
                  </a:lnTo>
                  <a:lnTo>
                    <a:pt x="16" y="20"/>
                  </a:lnTo>
                  <a:lnTo>
                    <a:pt x="16" y="25"/>
                  </a:lnTo>
                  <a:lnTo>
                    <a:pt x="21" y="30"/>
                  </a:lnTo>
                  <a:lnTo>
                    <a:pt x="21" y="35"/>
                  </a:lnTo>
                  <a:lnTo>
                    <a:pt x="25" y="40"/>
                  </a:lnTo>
                  <a:lnTo>
                    <a:pt x="25" y="44"/>
                  </a:lnTo>
                  <a:lnTo>
                    <a:pt x="30" y="54"/>
                  </a:lnTo>
                  <a:lnTo>
                    <a:pt x="28" y="54"/>
                  </a:lnTo>
                  <a:lnTo>
                    <a:pt x="28" y="54"/>
                  </a:lnTo>
                  <a:lnTo>
                    <a:pt x="28" y="54"/>
                  </a:lnTo>
                  <a:lnTo>
                    <a:pt x="28" y="59"/>
                  </a:lnTo>
                  <a:lnTo>
                    <a:pt x="26" y="59"/>
                  </a:lnTo>
                  <a:lnTo>
                    <a:pt x="26" y="64"/>
                  </a:lnTo>
                  <a:lnTo>
                    <a:pt x="26" y="66"/>
                  </a:lnTo>
                  <a:lnTo>
                    <a:pt x="26" y="71"/>
                  </a:lnTo>
                  <a:lnTo>
                    <a:pt x="21" y="71"/>
                  </a:lnTo>
                  <a:lnTo>
                    <a:pt x="21" y="72"/>
                  </a:lnTo>
                  <a:lnTo>
                    <a:pt x="20" y="72"/>
                  </a:lnTo>
                  <a:lnTo>
                    <a:pt x="20" y="76"/>
                  </a:lnTo>
                  <a:lnTo>
                    <a:pt x="15" y="74"/>
                  </a:lnTo>
                  <a:lnTo>
                    <a:pt x="15" y="74"/>
                  </a:lnTo>
                  <a:lnTo>
                    <a:pt x="10" y="71"/>
                  </a:lnTo>
                  <a:lnTo>
                    <a:pt x="10" y="69"/>
                  </a:lnTo>
                  <a:lnTo>
                    <a:pt x="0" y="0"/>
                  </a:lnTo>
                  <a:lnTo>
                    <a:pt x="0" y="0"/>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4" name="Freeform 264"/>
            <p:cNvSpPr>
              <a:spLocks/>
            </p:cNvSpPr>
            <p:nvPr/>
          </p:nvSpPr>
          <p:spPr bwMode="auto">
            <a:xfrm>
              <a:off x="5513388" y="5095875"/>
              <a:ext cx="111125" cy="100012"/>
            </a:xfrm>
            <a:custGeom>
              <a:avLst/>
              <a:gdLst/>
              <a:ahLst/>
              <a:cxnLst>
                <a:cxn ang="0">
                  <a:pos x="55" y="5"/>
                </a:cxn>
                <a:cxn ang="0">
                  <a:pos x="49" y="5"/>
                </a:cxn>
                <a:cxn ang="0">
                  <a:pos x="42" y="5"/>
                </a:cxn>
                <a:cxn ang="0">
                  <a:pos x="32" y="10"/>
                </a:cxn>
                <a:cxn ang="0">
                  <a:pos x="21" y="15"/>
                </a:cxn>
                <a:cxn ang="0">
                  <a:pos x="11" y="25"/>
                </a:cxn>
                <a:cxn ang="0">
                  <a:pos x="3" y="35"/>
                </a:cxn>
                <a:cxn ang="0">
                  <a:pos x="0" y="49"/>
                </a:cxn>
                <a:cxn ang="0">
                  <a:pos x="0" y="59"/>
                </a:cxn>
                <a:cxn ang="0">
                  <a:pos x="0" y="59"/>
                </a:cxn>
                <a:cxn ang="0">
                  <a:pos x="0" y="59"/>
                </a:cxn>
                <a:cxn ang="0">
                  <a:pos x="0" y="59"/>
                </a:cxn>
                <a:cxn ang="0">
                  <a:pos x="3" y="63"/>
                </a:cxn>
                <a:cxn ang="0">
                  <a:pos x="6" y="63"/>
                </a:cxn>
                <a:cxn ang="0">
                  <a:pos x="14" y="59"/>
                </a:cxn>
                <a:cxn ang="0">
                  <a:pos x="24" y="59"/>
                </a:cxn>
                <a:cxn ang="0">
                  <a:pos x="29" y="56"/>
                </a:cxn>
                <a:cxn ang="0">
                  <a:pos x="29" y="51"/>
                </a:cxn>
                <a:cxn ang="0">
                  <a:pos x="34" y="46"/>
                </a:cxn>
                <a:cxn ang="0">
                  <a:pos x="44" y="38"/>
                </a:cxn>
                <a:cxn ang="0">
                  <a:pos x="49" y="33"/>
                </a:cxn>
                <a:cxn ang="0">
                  <a:pos x="57" y="23"/>
                </a:cxn>
                <a:cxn ang="0">
                  <a:pos x="62" y="17"/>
                </a:cxn>
                <a:cxn ang="0">
                  <a:pos x="65" y="15"/>
                </a:cxn>
                <a:cxn ang="0">
                  <a:pos x="68" y="12"/>
                </a:cxn>
                <a:cxn ang="0">
                  <a:pos x="68" y="10"/>
                </a:cxn>
                <a:cxn ang="0">
                  <a:pos x="68" y="5"/>
                </a:cxn>
                <a:cxn ang="0">
                  <a:pos x="68" y="5"/>
                </a:cxn>
                <a:cxn ang="0">
                  <a:pos x="67" y="0"/>
                </a:cxn>
                <a:cxn ang="0">
                  <a:pos x="67" y="0"/>
                </a:cxn>
                <a:cxn ang="0">
                  <a:pos x="62" y="0"/>
                </a:cxn>
                <a:cxn ang="0">
                  <a:pos x="59" y="0"/>
                </a:cxn>
                <a:cxn ang="0">
                  <a:pos x="59" y="5"/>
                </a:cxn>
              </a:cxnLst>
              <a:rect l="0" t="0" r="r" b="b"/>
              <a:pathLst>
                <a:path w="70" h="63">
                  <a:moveTo>
                    <a:pt x="59" y="5"/>
                  </a:moveTo>
                  <a:lnTo>
                    <a:pt x="55" y="5"/>
                  </a:lnTo>
                  <a:lnTo>
                    <a:pt x="54" y="5"/>
                  </a:lnTo>
                  <a:lnTo>
                    <a:pt x="49" y="5"/>
                  </a:lnTo>
                  <a:lnTo>
                    <a:pt x="47" y="5"/>
                  </a:lnTo>
                  <a:lnTo>
                    <a:pt x="42" y="5"/>
                  </a:lnTo>
                  <a:lnTo>
                    <a:pt x="37" y="8"/>
                  </a:lnTo>
                  <a:lnTo>
                    <a:pt x="32" y="10"/>
                  </a:lnTo>
                  <a:lnTo>
                    <a:pt x="29" y="15"/>
                  </a:lnTo>
                  <a:lnTo>
                    <a:pt x="21" y="15"/>
                  </a:lnTo>
                  <a:lnTo>
                    <a:pt x="16" y="20"/>
                  </a:lnTo>
                  <a:lnTo>
                    <a:pt x="11" y="25"/>
                  </a:lnTo>
                  <a:lnTo>
                    <a:pt x="8" y="30"/>
                  </a:lnTo>
                  <a:lnTo>
                    <a:pt x="3" y="35"/>
                  </a:lnTo>
                  <a:lnTo>
                    <a:pt x="1" y="43"/>
                  </a:lnTo>
                  <a:lnTo>
                    <a:pt x="0" y="49"/>
                  </a:lnTo>
                  <a:lnTo>
                    <a:pt x="0" y="59"/>
                  </a:lnTo>
                  <a:lnTo>
                    <a:pt x="0" y="59"/>
                  </a:lnTo>
                  <a:lnTo>
                    <a:pt x="0" y="59"/>
                  </a:lnTo>
                  <a:lnTo>
                    <a:pt x="0" y="59"/>
                  </a:lnTo>
                  <a:lnTo>
                    <a:pt x="0" y="59"/>
                  </a:lnTo>
                  <a:lnTo>
                    <a:pt x="0" y="59"/>
                  </a:lnTo>
                  <a:lnTo>
                    <a:pt x="0" y="59"/>
                  </a:lnTo>
                  <a:lnTo>
                    <a:pt x="0" y="59"/>
                  </a:lnTo>
                  <a:lnTo>
                    <a:pt x="3" y="63"/>
                  </a:lnTo>
                  <a:lnTo>
                    <a:pt x="3" y="63"/>
                  </a:lnTo>
                  <a:lnTo>
                    <a:pt x="6" y="63"/>
                  </a:lnTo>
                  <a:lnTo>
                    <a:pt x="6" y="63"/>
                  </a:lnTo>
                  <a:lnTo>
                    <a:pt x="11" y="63"/>
                  </a:lnTo>
                  <a:lnTo>
                    <a:pt x="14" y="59"/>
                  </a:lnTo>
                  <a:lnTo>
                    <a:pt x="19" y="59"/>
                  </a:lnTo>
                  <a:lnTo>
                    <a:pt x="24" y="59"/>
                  </a:lnTo>
                  <a:lnTo>
                    <a:pt x="29" y="59"/>
                  </a:lnTo>
                  <a:lnTo>
                    <a:pt x="29" y="56"/>
                  </a:lnTo>
                  <a:lnTo>
                    <a:pt x="29" y="56"/>
                  </a:lnTo>
                  <a:lnTo>
                    <a:pt x="29" y="51"/>
                  </a:lnTo>
                  <a:lnTo>
                    <a:pt x="34" y="51"/>
                  </a:lnTo>
                  <a:lnTo>
                    <a:pt x="34" y="46"/>
                  </a:lnTo>
                  <a:lnTo>
                    <a:pt x="39" y="43"/>
                  </a:lnTo>
                  <a:lnTo>
                    <a:pt x="44" y="38"/>
                  </a:lnTo>
                  <a:lnTo>
                    <a:pt x="49" y="38"/>
                  </a:lnTo>
                  <a:lnTo>
                    <a:pt x="49" y="33"/>
                  </a:lnTo>
                  <a:lnTo>
                    <a:pt x="54" y="28"/>
                  </a:lnTo>
                  <a:lnTo>
                    <a:pt x="57" y="23"/>
                  </a:lnTo>
                  <a:lnTo>
                    <a:pt x="62" y="22"/>
                  </a:lnTo>
                  <a:lnTo>
                    <a:pt x="62" y="17"/>
                  </a:lnTo>
                  <a:lnTo>
                    <a:pt x="65" y="17"/>
                  </a:lnTo>
                  <a:lnTo>
                    <a:pt x="65" y="15"/>
                  </a:lnTo>
                  <a:lnTo>
                    <a:pt x="68" y="15"/>
                  </a:lnTo>
                  <a:lnTo>
                    <a:pt x="68" y="12"/>
                  </a:lnTo>
                  <a:lnTo>
                    <a:pt x="68" y="12"/>
                  </a:lnTo>
                  <a:lnTo>
                    <a:pt x="68" y="10"/>
                  </a:lnTo>
                  <a:lnTo>
                    <a:pt x="68" y="10"/>
                  </a:lnTo>
                  <a:lnTo>
                    <a:pt x="68" y="5"/>
                  </a:lnTo>
                  <a:lnTo>
                    <a:pt x="68" y="5"/>
                  </a:lnTo>
                  <a:lnTo>
                    <a:pt x="68" y="5"/>
                  </a:lnTo>
                  <a:lnTo>
                    <a:pt x="70" y="5"/>
                  </a:lnTo>
                  <a:lnTo>
                    <a:pt x="67" y="0"/>
                  </a:lnTo>
                  <a:lnTo>
                    <a:pt x="67" y="0"/>
                  </a:lnTo>
                  <a:lnTo>
                    <a:pt x="67" y="0"/>
                  </a:lnTo>
                  <a:lnTo>
                    <a:pt x="67" y="0"/>
                  </a:lnTo>
                  <a:lnTo>
                    <a:pt x="62" y="0"/>
                  </a:lnTo>
                  <a:lnTo>
                    <a:pt x="62" y="0"/>
                  </a:lnTo>
                  <a:lnTo>
                    <a:pt x="59" y="0"/>
                  </a:lnTo>
                  <a:lnTo>
                    <a:pt x="59" y="5"/>
                  </a:lnTo>
                  <a:lnTo>
                    <a:pt x="59"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5" name="Freeform 265"/>
            <p:cNvSpPr>
              <a:spLocks/>
            </p:cNvSpPr>
            <p:nvPr/>
          </p:nvSpPr>
          <p:spPr bwMode="auto">
            <a:xfrm>
              <a:off x="5543550" y="5103813"/>
              <a:ext cx="200025" cy="427037"/>
            </a:xfrm>
            <a:custGeom>
              <a:avLst/>
              <a:gdLst/>
              <a:ahLst/>
              <a:cxnLst>
                <a:cxn ang="0">
                  <a:pos x="122" y="135"/>
                </a:cxn>
                <a:cxn ang="0">
                  <a:pos x="115" y="112"/>
                </a:cxn>
                <a:cxn ang="0">
                  <a:pos x="102" y="77"/>
                </a:cxn>
                <a:cxn ang="0">
                  <a:pos x="79" y="35"/>
                </a:cxn>
                <a:cxn ang="0">
                  <a:pos x="71" y="20"/>
                </a:cxn>
                <a:cxn ang="0">
                  <a:pos x="66" y="15"/>
                </a:cxn>
                <a:cxn ang="0">
                  <a:pos x="58" y="5"/>
                </a:cxn>
                <a:cxn ang="0">
                  <a:pos x="49" y="0"/>
                </a:cxn>
                <a:cxn ang="0">
                  <a:pos x="41" y="0"/>
                </a:cxn>
                <a:cxn ang="0">
                  <a:pos x="28" y="0"/>
                </a:cxn>
                <a:cxn ang="0">
                  <a:pos x="13" y="12"/>
                </a:cxn>
                <a:cxn ang="0">
                  <a:pos x="0" y="35"/>
                </a:cxn>
                <a:cxn ang="0">
                  <a:pos x="0" y="44"/>
                </a:cxn>
                <a:cxn ang="0">
                  <a:pos x="0" y="46"/>
                </a:cxn>
                <a:cxn ang="0">
                  <a:pos x="0" y="54"/>
                </a:cxn>
                <a:cxn ang="0">
                  <a:pos x="5" y="66"/>
                </a:cxn>
                <a:cxn ang="0">
                  <a:pos x="7" y="74"/>
                </a:cxn>
                <a:cxn ang="0">
                  <a:pos x="4" y="92"/>
                </a:cxn>
                <a:cxn ang="0">
                  <a:pos x="2" y="122"/>
                </a:cxn>
                <a:cxn ang="0">
                  <a:pos x="13" y="154"/>
                </a:cxn>
                <a:cxn ang="0">
                  <a:pos x="17" y="164"/>
                </a:cxn>
                <a:cxn ang="0">
                  <a:pos x="15" y="177"/>
                </a:cxn>
                <a:cxn ang="0">
                  <a:pos x="12" y="195"/>
                </a:cxn>
                <a:cxn ang="0">
                  <a:pos x="12" y="215"/>
                </a:cxn>
                <a:cxn ang="0">
                  <a:pos x="15" y="225"/>
                </a:cxn>
                <a:cxn ang="0">
                  <a:pos x="15" y="228"/>
                </a:cxn>
                <a:cxn ang="0">
                  <a:pos x="18" y="233"/>
                </a:cxn>
                <a:cxn ang="0">
                  <a:pos x="30" y="230"/>
                </a:cxn>
                <a:cxn ang="0">
                  <a:pos x="31" y="230"/>
                </a:cxn>
                <a:cxn ang="0">
                  <a:pos x="31" y="233"/>
                </a:cxn>
                <a:cxn ang="0">
                  <a:pos x="31" y="240"/>
                </a:cxn>
                <a:cxn ang="0">
                  <a:pos x="45" y="249"/>
                </a:cxn>
                <a:cxn ang="0">
                  <a:pos x="49" y="253"/>
                </a:cxn>
                <a:cxn ang="0">
                  <a:pos x="49" y="251"/>
                </a:cxn>
                <a:cxn ang="0">
                  <a:pos x="53" y="244"/>
                </a:cxn>
                <a:cxn ang="0">
                  <a:pos x="56" y="235"/>
                </a:cxn>
                <a:cxn ang="0">
                  <a:pos x="59" y="235"/>
                </a:cxn>
                <a:cxn ang="0">
                  <a:pos x="59" y="244"/>
                </a:cxn>
                <a:cxn ang="0">
                  <a:pos x="61" y="254"/>
                </a:cxn>
                <a:cxn ang="0">
                  <a:pos x="69" y="264"/>
                </a:cxn>
                <a:cxn ang="0">
                  <a:pos x="74" y="269"/>
                </a:cxn>
                <a:cxn ang="0">
                  <a:pos x="76" y="269"/>
                </a:cxn>
                <a:cxn ang="0">
                  <a:pos x="81" y="261"/>
                </a:cxn>
                <a:cxn ang="0">
                  <a:pos x="87" y="248"/>
                </a:cxn>
                <a:cxn ang="0">
                  <a:pos x="90" y="244"/>
                </a:cxn>
                <a:cxn ang="0">
                  <a:pos x="90" y="251"/>
                </a:cxn>
                <a:cxn ang="0">
                  <a:pos x="97" y="256"/>
                </a:cxn>
                <a:cxn ang="0">
                  <a:pos x="110" y="248"/>
                </a:cxn>
                <a:cxn ang="0">
                  <a:pos x="115" y="236"/>
                </a:cxn>
                <a:cxn ang="0">
                  <a:pos x="118" y="223"/>
                </a:cxn>
                <a:cxn ang="0">
                  <a:pos x="123" y="194"/>
                </a:cxn>
                <a:cxn ang="0">
                  <a:pos x="125" y="154"/>
                </a:cxn>
              </a:cxnLst>
              <a:rect l="0" t="0" r="r" b="b"/>
              <a:pathLst>
                <a:path w="126" h="269">
                  <a:moveTo>
                    <a:pt x="125" y="144"/>
                  </a:moveTo>
                  <a:lnTo>
                    <a:pt x="122" y="141"/>
                  </a:lnTo>
                  <a:lnTo>
                    <a:pt x="122" y="140"/>
                  </a:lnTo>
                  <a:lnTo>
                    <a:pt x="122" y="135"/>
                  </a:lnTo>
                  <a:lnTo>
                    <a:pt x="122" y="133"/>
                  </a:lnTo>
                  <a:lnTo>
                    <a:pt x="117" y="125"/>
                  </a:lnTo>
                  <a:lnTo>
                    <a:pt x="117" y="120"/>
                  </a:lnTo>
                  <a:lnTo>
                    <a:pt x="115" y="112"/>
                  </a:lnTo>
                  <a:lnTo>
                    <a:pt x="115" y="107"/>
                  </a:lnTo>
                  <a:lnTo>
                    <a:pt x="110" y="97"/>
                  </a:lnTo>
                  <a:lnTo>
                    <a:pt x="107" y="87"/>
                  </a:lnTo>
                  <a:lnTo>
                    <a:pt x="102" y="77"/>
                  </a:lnTo>
                  <a:lnTo>
                    <a:pt x="100" y="67"/>
                  </a:lnTo>
                  <a:lnTo>
                    <a:pt x="92" y="54"/>
                  </a:lnTo>
                  <a:lnTo>
                    <a:pt x="87" y="44"/>
                  </a:lnTo>
                  <a:lnTo>
                    <a:pt x="79" y="35"/>
                  </a:lnTo>
                  <a:lnTo>
                    <a:pt x="74" y="25"/>
                  </a:lnTo>
                  <a:lnTo>
                    <a:pt x="71" y="22"/>
                  </a:lnTo>
                  <a:lnTo>
                    <a:pt x="71" y="22"/>
                  </a:lnTo>
                  <a:lnTo>
                    <a:pt x="71" y="20"/>
                  </a:lnTo>
                  <a:lnTo>
                    <a:pt x="71" y="20"/>
                  </a:lnTo>
                  <a:lnTo>
                    <a:pt x="66" y="15"/>
                  </a:lnTo>
                  <a:lnTo>
                    <a:pt x="66" y="15"/>
                  </a:lnTo>
                  <a:lnTo>
                    <a:pt x="66" y="15"/>
                  </a:lnTo>
                  <a:lnTo>
                    <a:pt x="66" y="15"/>
                  </a:lnTo>
                  <a:lnTo>
                    <a:pt x="61" y="10"/>
                  </a:lnTo>
                  <a:lnTo>
                    <a:pt x="61" y="10"/>
                  </a:lnTo>
                  <a:lnTo>
                    <a:pt x="58" y="5"/>
                  </a:lnTo>
                  <a:lnTo>
                    <a:pt x="58" y="5"/>
                  </a:lnTo>
                  <a:lnTo>
                    <a:pt x="53" y="0"/>
                  </a:lnTo>
                  <a:lnTo>
                    <a:pt x="53" y="0"/>
                  </a:lnTo>
                  <a:lnTo>
                    <a:pt x="49" y="0"/>
                  </a:lnTo>
                  <a:lnTo>
                    <a:pt x="49" y="0"/>
                  </a:lnTo>
                  <a:lnTo>
                    <a:pt x="46" y="0"/>
                  </a:lnTo>
                  <a:lnTo>
                    <a:pt x="46" y="0"/>
                  </a:lnTo>
                  <a:lnTo>
                    <a:pt x="41" y="0"/>
                  </a:lnTo>
                  <a:lnTo>
                    <a:pt x="41" y="0"/>
                  </a:lnTo>
                  <a:lnTo>
                    <a:pt x="36" y="0"/>
                  </a:lnTo>
                  <a:lnTo>
                    <a:pt x="33" y="0"/>
                  </a:lnTo>
                  <a:lnTo>
                    <a:pt x="28" y="0"/>
                  </a:lnTo>
                  <a:lnTo>
                    <a:pt x="28" y="5"/>
                  </a:lnTo>
                  <a:lnTo>
                    <a:pt x="23" y="5"/>
                  </a:lnTo>
                  <a:lnTo>
                    <a:pt x="18" y="8"/>
                  </a:lnTo>
                  <a:lnTo>
                    <a:pt x="13" y="12"/>
                  </a:lnTo>
                  <a:lnTo>
                    <a:pt x="10" y="17"/>
                  </a:lnTo>
                  <a:lnTo>
                    <a:pt x="5" y="22"/>
                  </a:lnTo>
                  <a:lnTo>
                    <a:pt x="4" y="28"/>
                  </a:lnTo>
                  <a:lnTo>
                    <a:pt x="0" y="35"/>
                  </a:lnTo>
                  <a:lnTo>
                    <a:pt x="0" y="44"/>
                  </a:lnTo>
                  <a:lnTo>
                    <a:pt x="0" y="44"/>
                  </a:lnTo>
                  <a:lnTo>
                    <a:pt x="0" y="44"/>
                  </a:lnTo>
                  <a:lnTo>
                    <a:pt x="0" y="44"/>
                  </a:lnTo>
                  <a:lnTo>
                    <a:pt x="0" y="44"/>
                  </a:lnTo>
                  <a:lnTo>
                    <a:pt x="0" y="44"/>
                  </a:lnTo>
                  <a:lnTo>
                    <a:pt x="0" y="46"/>
                  </a:lnTo>
                  <a:lnTo>
                    <a:pt x="0" y="46"/>
                  </a:lnTo>
                  <a:lnTo>
                    <a:pt x="0" y="51"/>
                  </a:lnTo>
                  <a:lnTo>
                    <a:pt x="0" y="51"/>
                  </a:lnTo>
                  <a:lnTo>
                    <a:pt x="0" y="54"/>
                  </a:lnTo>
                  <a:lnTo>
                    <a:pt x="0" y="54"/>
                  </a:lnTo>
                  <a:lnTo>
                    <a:pt x="4" y="59"/>
                  </a:lnTo>
                  <a:lnTo>
                    <a:pt x="4" y="59"/>
                  </a:lnTo>
                  <a:lnTo>
                    <a:pt x="5" y="64"/>
                  </a:lnTo>
                  <a:lnTo>
                    <a:pt x="5" y="66"/>
                  </a:lnTo>
                  <a:lnTo>
                    <a:pt x="10" y="71"/>
                  </a:lnTo>
                  <a:lnTo>
                    <a:pt x="7" y="71"/>
                  </a:lnTo>
                  <a:lnTo>
                    <a:pt x="7" y="72"/>
                  </a:lnTo>
                  <a:lnTo>
                    <a:pt x="7" y="74"/>
                  </a:lnTo>
                  <a:lnTo>
                    <a:pt x="7" y="79"/>
                  </a:lnTo>
                  <a:lnTo>
                    <a:pt x="4" y="82"/>
                  </a:lnTo>
                  <a:lnTo>
                    <a:pt x="4" y="87"/>
                  </a:lnTo>
                  <a:lnTo>
                    <a:pt x="4" y="92"/>
                  </a:lnTo>
                  <a:lnTo>
                    <a:pt x="4" y="102"/>
                  </a:lnTo>
                  <a:lnTo>
                    <a:pt x="2" y="107"/>
                  </a:lnTo>
                  <a:lnTo>
                    <a:pt x="2" y="115"/>
                  </a:lnTo>
                  <a:lnTo>
                    <a:pt x="2" y="122"/>
                  </a:lnTo>
                  <a:lnTo>
                    <a:pt x="4" y="131"/>
                  </a:lnTo>
                  <a:lnTo>
                    <a:pt x="4" y="136"/>
                  </a:lnTo>
                  <a:lnTo>
                    <a:pt x="8" y="146"/>
                  </a:lnTo>
                  <a:lnTo>
                    <a:pt x="13" y="154"/>
                  </a:lnTo>
                  <a:lnTo>
                    <a:pt x="20" y="164"/>
                  </a:lnTo>
                  <a:lnTo>
                    <a:pt x="17" y="164"/>
                  </a:lnTo>
                  <a:lnTo>
                    <a:pt x="17" y="164"/>
                  </a:lnTo>
                  <a:lnTo>
                    <a:pt x="17" y="164"/>
                  </a:lnTo>
                  <a:lnTo>
                    <a:pt x="17" y="167"/>
                  </a:lnTo>
                  <a:lnTo>
                    <a:pt x="15" y="167"/>
                  </a:lnTo>
                  <a:lnTo>
                    <a:pt x="15" y="172"/>
                  </a:lnTo>
                  <a:lnTo>
                    <a:pt x="15" y="177"/>
                  </a:lnTo>
                  <a:lnTo>
                    <a:pt x="15" y="182"/>
                  </a:lnTo>
                  <a:lnTo>
                    <a:pt x="12" y="185"/>
                  </a:lnTo>
                  <a:lnTo>
                    <a:pt x="12" y="190"/>
                  </a:lnTo>
                  <a:lnTo>
                    <a:pt x="12" y="195"/>
                  </a:lnTo>
                  <a:lnTo>
                    <a:pt x="12" y="200"/>
                  </a:lnTo>
                  <a:lnTo>
                    <a:pt x="12" y="205"/>
                  </a:lnTo>
                  <a:lnTo>
                    <a:pt x="12" y="210"/>
                  </a:lnTo>
                  <a:lnTo>
                    <a:pt x="12" y="215"/>
                  </a:lnTo>
                  <a:lnTo>
                    <a:pt x="15" y="225"/>
                  </a:lnTo>
                  <a:lnTo>
                    <a:pt x="15" y="225"/>
                  </a:lnTo>
                  <a:lnTo>
                    <a:pt x="15" y="225"/>
                  </a:lnTo>
                  <a:lnTo>
                    <a:pt x="15" y="225"/>
                  </a:lnTo>
                  <a:lnTo>
                    <a:pt x="15" y="226"/>
                  </a:lnTo>
                  <a:lnTo>
                    <a:pt x="15" y="226"/>
                  </a:lnTo>
                  <a:lnTo>
                    <a:pt x="15" y="228"/>
                  </a:lnTo>
                  <a:lnTo>
                    <a:pt x="15" y="228"/>
                  </a:lnTo>
                  <a:lnTo>
                    <a:pt x="18" y="233"/>
                  </a:lnTo>
                  <a:lnTo>
                    <a:pt x="18" y="233"/>
                  </a:lnTo>
                  <a:lnTo>
                    <a:pt x="18" y="233"/>
                  </a:lnTo>
                  <a:lnTo>
                    <a:pt x="18" y="233"/>
                  </a:lnTo>
                  <a:lnTo>
                    <a:pt x="23" y="236"/>
                  </a:lnTo>
                  <a:lnTo>
                    <a:pt x="23" y="233"/>
                  </a:lnTo>
                  <a:lnTo>
                    <a:pt x="28" y="233"/>
                  </a:lnTo>
                  <a:lnTo>
                    <a:pt x="30" y="230"/>
                  </a:lnTo>
                  <a:lnTo>
                    <a:pt x="35" y="230"/>
                  </a:lnTo>
                  <a:lnTo>
                    <a:pt x="31" y="230"/>
                  </a:lnTo>
                  <a:lnTo>
                    <a:pt x="31" y="230"/>
                  </a:lnTo>
                  <a:lnTo>
                    <a:pt x="31" y="230"/>
                  </a:lnTo>
                  <a:lnTo>
                    <a:pt x="31" y="231"/>
                  </a:lnTo>
                  <a:lnTo>
                    <a:pt x="31" y="231"/>
                  </a:lnTo>
                  <a:lnTo>
                    <a:pt x="31" y="233"/>
                  </a:lnTo>
                  <a:lnTo>
                    <a:pt x="31" y="233"/>
                  </a:lnTo>
                  <a:lnTo>
                    <a:pt x="31" y="238"/>
                  </a:lnTo>
                  <a:lnTo>
                    <a:pt x="31" y="238"/>
                  </a:lnTo>
                  <a:lnTo>
                    <a:pt x="31" y="240"/>
                  </a:lnTo>
                  <a:lnTo>
                    <a:pt x="31" y="240"/>
                  </a:lnTo>
                  <a:lnTo>
                    <a:pt x="35" y="244"/>
                  </a:lnTo>
                  <a:lnTo>
                    <a:pt x="35" y="244"/>
                  </a:lnTo>
                  <a:lnTo>
                    <a:pt x="40" y="249"/>
                  </a:lnTo>
                  <a:lnTo>
                    <a:pt x="45" y="249"/>
                  </a:lnTo>
                  <a:lnTo>
                    <a:pt x="49" y="254"/>
                  </a:lnTo>
                  <a:lnTo>
                    <a:pt x="49" y="253"/>
                  </a:lnTo>
                  <a:lnTo>
                    <a:pt x="49" y="253"/>
                  </a:lnTo>
                  <a:lnTo>
                    <a:pt x="49" y="253"/>
                  </a:lnTo>
                  <a:lnTo>
                    <a:pt x="49" y="253"/>
                  </a:lnTo>
                  <a:lnTo>
                    <a:pt x="49" y="251"/>
                  </a:lnTo>
                  <a:lnTo>
                    <a:pt x="49" y="251"/>
                  </a:lnTo>
                  <a:lnTo>
                    <a:pt x="49" y="251"/>
                  </a:lnTo>
                  <a:lnTo>
                    <a:pt x="53" y="251"/>
                  </a:lnTo>
                  <a:lnTo>
                    <a:pt x="53" y="246"/>
                  </a:lnTo>
                  <a:lnTo>
                    <a:pt x="53" y="246"/>
                  </a:lnTo>
                  <a:lnTo>
                    <a:pt x="53" y="244"/>
                  </a:lnTo>
                  <a:lnTo>
                    <a:pt x="56" y="244"/>
                  </a:lnTo>
                  <a:lnTo>
                    <a:pt x="56" y="240"/>
                  </a:lnTo>
                  <a:lnTo>
                    <a:pt x="56" y="240"/>
                  </a:lnTo>
                  <a:lnTo>
                    <a:pt x="56" y="235"/>
                  </a:lnTo>
                  <a:lnTo>
                    <a:pt x="59" y="235"/>
                  </a:lnTo>
                  <a:lnTo>
                    <a:pt x="59" y="235"/>
                  </a:lnTo>
                  <a:lnTo>
                    <a:pt x="59" y="235"/>
                  </a:lnTo>
                  <a:lnTo>
                    <a:pt x="59" y="235"/>
                  </a:lnTo>
                  <a:lnTo>
                    <a:pt x="59" y="238"/>
                  </a:lnTo>
                  <a:lnTo>
                    <a:pt x="59" y="238"/>
                  </a:lnTo>
                  <a:lnTo>
                    <a:pt x="59" y="243"/>
                  </a:lnTo>
                  <a:lnTo>
                    <a:pt x="59" y="244"/>
                  </a:lnTo>
                  <a:lnTo>
                    <a:pt x="61" y="249"/>
                  </a:lnTo>
                  <a:lnTo>
                    <a:pt x="61" y="249"/>
                  </a:lnTo>
                  <a:lnTo>
                    <a:pt x="61" y="254"/>
                  </a:lnTo>
                  <a:lnTo>
                    <a:pt x="61" y="254"/>
                  </a:lnTo>
                  <a:lnTo>
                    <a:pt x="66" y="259"/>
                  </a:lnTo>
                  <a:lnTo>
                    <a:pt x="66" y="259"/>
                  </a:lnTo>
                  <a:lnTo>
                    <a:pt x="69" y="264"/>
                  </a:lnTo>
                  <a:lnTo>
                    <a:pt x="69" y="264"/>
                  </a:lnTo>
                  <a:lnTo>
                    <a:pt x="74" y="269"/>
                  </a:lnTo>
                  <a:lnTo>
                    <a:pt x="74" y="269"/>
                  </a:lnTo>
                  <a:lnTo>
                    <a:pt x="74" y="269"/>
                  </a:lnTo>
                  <a:lnTo>
                    <a:pt x="74" y="269"/>
                  </a:lnTo>
                  <a:lnTo>
                    <a:pt x="76" y="269"/>
                  </a:lnTo>
                  <a:lnTo>
                    <a:pt x="76" y="269"/>
                  </a:lnTo>
                  <a:lnTo>
                    <a:pt x="76" y="269"/>
                  </a:lnTo>
                  <a:lnTo>
                    <a:pt x="76" y="269"/>
                  </a:lnTo>
                  <a:lnTo>
                    <a:pt x="81" y="269"/>
                  </a:lnTo>
                  <a:lnTo>
                    <a:pt x="81" y="264"/>
                  </a:lnTo>
                  <a:lnTo>
                    <a:pt x="81" y="264"/>
                  </a:lnTo>
                  <a:lnTo>
                    <a:pt x="81" y="261"/>
                  </a:lnTo>
                  <a:lnTo>
                    <a:pt x="86" y="261"/>
                  </a:lnTo>
                  <a:lnTo>
                    <a:pt x="86" y="256"/>
                  </a:lnTo>
                  <a:lnTo>
                    <a:pt x="87" y="253"/>
                  </a:lnTo>
                  <a:lnTo>
                    <a:pt x="87" y="248"/>
                  </a:lnTo>
                  <a:lnTo>
                    <a:pt x="90" y="244"/>
                  </a:lnTo>
                  <a:lnTo>
                    <a:pt x="90" y="244"/>
                  </a:lnTo>
                  <a:lnTo>
                    <a:pt x="90" y="244"/>
                  </a:lnTo>
                  <a:lnTo>
                    <a:pt x="90" y="244"/>
                  </a:lnTo>
                  <a:lnTo>
                    <a:pt x="90" y="248"/>
                  </a:lnTo>
                  <a:lnTo>
                    <a:pt x="90" y="248"/>
                  </a:lnTo>
                  <a:lnTo>
                    <a:pt x="90" y="251"/>
                  </a:lnTo>
                  <a:lnTo>
                    <a:pt x="90" y="251"/>
                  </a:lnTo>
                  <a:lnTo>
                    <a:pt x="94" y="256"/>
                  </a:lnTo>
                  <a:lnTo>
                    <a:pt x="94" y="256"/>
                  </a:lnTo>
                  <a:lnTo>
                    <a:pt x="97" y="256"/>
                  </a:lnTo>
                  <a:lnTo>
                    <a:pt x="97" y="256"/>
                  </a:lnTo>
                  <a:lnTo>
                    <a:pt x="102" y="258"/>
                  </a:lnTo>
                  <a:lnTo>
                    <a:pt x="102" y="253"/>
                  </a:lnTo>
                  <a:lnTo>
                    <a:pt x="107" y="253"/>
                  </a:lnTo>
                  <a:lnTo>
                    <a:pt x="110" y="248"/>
                  </a:lnTo>
                  <a:lnTo>
                    <a:pt x="115" y="244"/>
                  </a:lnTo>
                  <a:lnTo>
                    <a:pt x="115" y="241"/>
                  </a:lnTo>
                  <a:lnTo>
                    <a:pt x="115" y="241"/>
                  </a:lnTo>
                  <a:lnTo>
                    <a:pt x="115" y="236"/>
                  </a:lnTo>
                  <a:lnTo>
                    <a:pt x="117" y="236"/>
                  </a:lnTo>
                  <a:lnTo>
                    <a:pt x="117" y="231"/>
                  </a:lnTo>
                  <a:lnTo>
                    <a:pt x="118" y="228"/>
                  </a:lnTo>
                  <a:lnTo>
                    <a:pt x="118" y="223"/>
                  </a:lnTo>
                  <a:lnTo>
                    <a:pt x="123" y="220"/>
                  </a:lnTo>
                  <a:lnTo>
                    <a:pt x="123" y="210"/>
                  </a:lnTo>
                  <a:lnTo>
                    <a:pt x="123" y="204"/>
                  </a:lnTo>
                  <a:lnTo>
                    <a:pt x="123" y="194"/>
                  </a:lnTo>
                  <a:lnTo>
                    <a:pt x="126" y="187"/>
                  </a:lnTo>
                  <a:lnTo>
                    <a:pt x="126" y="176"/>
                  </a:lnTo>
                  <a:lnTo>
                    <a:pt x="126" y="166"/>
                  </a:lnTo>
                  <a:lnTo>
                    <a:pt x="125" y="154"/>
                  </a:lnTo>
                  <a:lnTo>
                    <a:pt x="125" y="144"/>
                  </a:lnTo>
                  <a:lnTo>
                    <a:pt x="125" y="144"/>
                  </a:lnTo>
                  <a:close/>
                </a:path>
              </a:pathLst>
            </a:custGeom>
            <a:solidFill>
              <a:srgbClr val="FF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6" name="Freeform 266"/>
            <p:cNvSpPr>
              <a:spLocks/>
            </p:cNvSpPr>
            <p:nvPr/>
          </p:nvSpPr>
          <p:spPr bwMode="auto">
            <a:xfrm>
              <a:off x="5543550" y="5103813"/>
              <a:ext cx="200025" cy="427037"/>
            </a:xfrm>
            <a:custGeom>
              <a:avLst/>
              <a:gdLst/>
              <a:ahLst/>
              <a:cxnLst>
                <a:cxn ang="0">
                  <a:pos x="122" y="135"/>
                </a:cxn>
                <a:cxn ang="0">
                  <a:pos x="115" y="112"/>
                </a:cxn>
                <a:cxn ang="0">
                  <a:pos x="102" y="77"/>
                </a:cxn>
                <a:cxn ang="0">
                  <a:pos x="79" y="35"/>
                </a:cxn>
                <a:cxn ang="0">
                  <a:pos x="71" y="20"/>
                </a:cxn>
                <a:cxn ang="0">
                  <a:pos x="66" y="15"/>
                </a:cxn>
                <a:cxn ang="0">
                  <a:pos x="58" y="5"/>
                </a:cxn>
                <a:cxn ang="0">
                  <a:pos x="49" y="0"/>
                </a:cxn>
                <a:cxn ang="0">
                  <a:pos x="41" y="0"/>
                </a:cxn>
                <a:cxn ang="0">
                  <a:pos x="28" y="0"/>
                </a:cxn>
                <a:cxn ang="0">
                  <a:pos x="13" y="12"/>
                </a:cxn>
                <a:cxn ang="0">
                  <a:pos x="0" y="35"/>
                </a:cxn>
                <a:cxn ang="0">
                  <a:pos x="0" y="44"/>
                </a:cxn>
                <a:cxn ang="0">
                  <a:pos x="0" y="46"/>
                </a:cxn>
                <a:cxn ang="0">
                  <a:pos x="0" y="54"/>
                </a:cxn>
                <a:cxn ang="0">
                  <a:pos x="5" y="66"/>
                </a:cxn>
                <a:cxn ang="0">
                  <a:pos x="7" y="74"/>
                </a:cxn>
                <a:cxn ang="0">
                  <a:pos x="4" y="92"/>
                </a:cxn>
                <a:cxn ang="0">
                  <a:pos x="2" y="122"/>
                </a:cxn>
                <a:cxn ang="0">
                  <a:pos x="13" y="154"/>
                </a:cxn>
                <a:cxn ang="0">
                  <a:pos x="17" y="164"/>
                </a:cxn>
                <a:cxn ang="0">
                  <a:pos x="15" y="177"/>
                </a:cxn>
                <a:cxn ang="0">
                  <a:pos x="12" y="195"/>
                </a:cxn>
                <a:cxn ang="0">
                  <a:pos x="12" y="215"/>
                </a:cxn>
                <a:cxn ang="0">
                  <a:pos x="15" y="225"/>
                </a:cxn>
                <a:cxn ang="0">
                  <a:pos x="15" y="228"/>
                </a:cxn>
                <a:cxn ang="0">
                  <a:pos x="18" y="233"/>
                </a:cxn>
                <a:cxn ang="0">
                  <a:pos x="30" y="230"/>
                </a:cxn>
                <a:cxn ang="0">
                  <a:pos x="31" y="230"/>
                </a:cxn>
                <a:cxn ang="0">
                  <a:pos x="31" y="233"/>
                </a:cxn>
                <a:cxn ang="0">
                  <a:pos x="31" y="240"/>
                </a:cxn>
                <a:cxn ang="0">
                  <a:pos x="45" y="249"/>
                </a:cxn>
                <a:cxn ang="0">
                  <a:pos x="49" y="253"/>
                </a:cxn>
                <a:cxn ang="0">
                  <a:pos x="49" y="251"/>
                </a:cxn>
                <a:cxn ang="0">
                  <a:pos x="53" y="244"/>
                </a:cxn>
                <a:cxn ang="0">
                  <a:pos x="56" y="235"/>
                </a:cxn>
                <a:cxn ang="0">
                  <a:pos x="59" y="235"/>
                </a:cxn>
                <a:cxn ang="0">
                  <a:pos x="59" y="244"/>
                </a:cxn>
                <a:cxn ang="0">
                  <a:pos x="61" y="254"/>
                </a:cxn>
                <a:cxn ang="0">
                  <a:pos x="69" y="264"/>
                </a:cxn>
                <a:cxn ang="0">
                  <a:pos x="74" y="269"/>
                </a:cxn>
                <a:cxn ang="0">
                  <a:pos x="76" y="269"/>
                </a:cxn>
                <a:cxn ang="0">
                  <a:pos x="81" y="261"/>
                </a:cxn>
                <a:cxn ang="0">
                  <a:pos x="87" y="248"/>
                </a:cxn>
                <a:cxn ang="0">
                  <a:pos x="90" y="244"/>
                </a:cxn>
                <a:cxn ang="0">
                  <a:pos x="90" y="251"/>
                </a:cxn>
                <a:cxn ang="0">
                  <a:pos x="97" y="256"/>
                </a:cxn>
                <a:cxn ang="0">
                  <a:pos x="110" y="248"/>
                </a:cxn>
                <a:cxn ang="0">
                  <a:pos x="115" y="236"/>
                </a:cxn>
                <a:cxn ang="0">
                  <a:pos x="118" y="223"/>
                </a:cxn>
                <a:cxn ang="0">
                  <a:pos x="123" y="194"/>
                </a:cxn>
                <a:cxn ang="0">
                  <a:pos x="125" y="154"/>
                </a:cxn>
              </a:cxnLst>
              <a:rect l="0" t="0" r="r" b="b"/>
              <a:pathLst>
                <a:path w="126" h="269">
                  <a:moveTo>
                    <a:pt x="125" y="144"/>
                  </a:moveTo>
                  <a:lnTo>
                    <a:pt x="122" y="141"/>
                  </a:lnTo>
                  <a:lnTo>
                    <a:pt x="122" y="140"/>
                  </a:lnTo>
                  <a:lnTo>
                    <a:pt x="122" y="135"/>
                  </a:lnTo>
                  <a:lnTo>
                    <a:pt x="122" y="133"/>
                  </a:lnTo>
                  <a:lnTo>
                    <a:pt x="117" y="125"/>
                  </a:lnTo>
                  <a:lnTo>
                    <a:pt x="117" y="120"/>
                  </a:lnTo>
                  <a:lnTo>
                    <a:pt x="115" y="112"/>
                  </a:lnTo>
                  <a:lnTo>
                    <a:pt x="115" y="107"/>
                  </a:lnTo>
                  <a:lnTo>
                    <a:pt x="110" y="97"/>
                  </a:lnTo>
                  <a:lnTo>
                    <a:pt x="107" y="87"/>
                  </a:lnTo>
                  <a:lnTo>
                    <a:pt x="102" y="77"/>
                  </a:lnTo>
                  <a:lnTo>
                    <a:pt x="100" y="67"/>
                  </a:lnTo>
                  <a:lnTo>
                    <a:pt x="92" y="54"/>
                  </a:lnTo>
                  <a:lnTo>
                    <a:pt x="87" y="44"/>
                  </a:lnTo>
                  <a:lnTo>
                    <a:pt x="79" y="35"/>
                  </a:lnTo>
                  <a:lnTo>
                    <a:pt x="74" y="25"/>
                  </a:lnTo>
                  <a:lnTo>
                    <a:pt x="71" y="22"/>
                  </a:lnTo>
                  <a:lnTo>
                    <a:pt x="71" y="22"/>
                  </a:lnTo>
                  <a:lnTo>
                    <a:pt x="71" y="20"/>
                  </a:lnTo>
                  <a:lnTo>
                    <a:pt x="71" y="20"/>
                  </a:lnTo>
                  <a:lnTo>
                    <a:pt x="66" y="15"/>
                  </a:lnTo>
                  <a:lnTo>
                    <a:pt x="66" y="15"/>
                  </a:lnTo>
                  <a:lnTo>
                    <a:pt x="66" y="15"/>
                  </a:lnTo>
                  <a:lnTo>
                    <a:pt x="66" y="15"/>
                  </a:lnTo>
                  <a:lnTo>
                    <a:pt x="61" y="10"/>
                  </a:lnTo>
                  <a:lnTo>
                    <a:pt x="61" y="10"/>
                  </a:lnTo>
                  <a:lnTo>
                    <a:pt x="58" y="5"/>
                  </a:lnTo>
                  <a:lnTo>
                    <a:pt x="58" y="5"/>
                  </a:lnTo>
                  <a:lnTo>
                    <a:pt x="53" y="0"/>
                  </a:lnTo>
                  <a:lnTo>
                    <a:pt x="53" y="0"/>
                  </a:lnTo>
                  <a:lnTo>
                    <a:pt x="49" y="0"/>
                  </a:lnTo>
                  <a:lnTo>
                    <a:pt x="49" y="0"/>
                  </a:lnTo>
                  <a:lnTo>
                    <a:pt x="46" y="0"/>
                  </a:lnTo>
                  <a:lnTo>
                    <a:pt x="46" y="0"/>
                  </a:lnTo>
                  <a:lnTo>
                    <a:pt x="41" y="0"/>
                  </a:lnTo>
                  <a:lnTo>
                    <a:pt x="41" y="0"/>
                  </a:lnTo>
                  <a:lnTo>
                    <a:pt x="36" y="0"/>
                  </a:lnTo>
                  <a:lnTo>
                    <a:pt x="33" y="0"/>
                  </a:lnTo>
                  <a:lnTo>
                    <a:pt x="28" y="0"/>
                  </a:lnTo>
                  <a:lnTo>
                    <a:pt x="28" y="5"/>
                  </a:lnTo>
                  <a:lnTo>
                    <a:pt x="23" y="5"/>
                  </a:lnTo>
                  <a:lnTo>
                    <a:pt x="18" y="8"/>
                  </a:lnTo>
                  <a:lnTo>
                    <a:pt x="13" y="12"/>
                  </a:lnTo>
                  <a:lnTo>
                    <a:pt x="10" y="17"/>
                  </a:lnTo>
                  <a:lnTo>
                    <a:pt x="5" y="22"/>
                  </a:lnTo>
                  <a:lnTo>
                    <a:pt x="4" y="28"/>
                  </a:lnTo>
                  <a:lnTo>
                    <a:pt x="0" y="35"/>
                  </a:lnTo>
                  <a:lnTo>
                    <a:pt x="0" y="44"/>
                  </a:lnTo>
                  <a:lnTo>
                    <a:pt x="0" y="44"/>
                  </a:lnTo>
                  <a:lnTo>
                    <a:pt x="0" y="44"/>
                  </a:lnTo>
                  <a:lnTo>
                    <a:pt x="0" y="44"/>
                  </a:lnTo>
                  <a:lnTo>
                    <a:pt x="0" y="44"/>
                  </a:lnTo>
                  <a:lnTo>
                    <a:pt x="0" y="44"/>
                  </a:lnTo>
                  <a:lnTo>
                    <a:pt x="0" y="46"/>
                  </a:lnTo>
                  <a:lnTo>
                    <a:pt x="0" y="46"/>
                  </a:lnTo>
                  <a:lnTo>
                    <a:pt x="0" y="51"/>
                  </a:lnTo>
                  <a:lnTo>
                    <a:pt x="0" y="51"/>
                  </a:lnTo>
                  <a:lnTo>
                    <a:pt x="0" y="54"/>
                  </a:lnTo>
                  <a:lnTo>
                    <a:pt x="0" y="54"/>
                  </a:lnTo>
                  <a:lnTo>
                    <a:pt x="4" y="59"/>
                  </a:lnTo>
                  <a:lnTo>
                    <a:pt x="4" y="59"/>
                  </a:lnTo>
                  <a:lnTo>
                    <a:pt x="5" y="64"/>
                  </a:lnTo>
                  <a:lnTo>
                    <a:pt x="5" y="66"/>
                  </a:lnTo>
                  <a:lnTo>
                    <a:pt x="10" y="71"/>
                  </a:lnTo>
                  <a:lnTo>
                    <a:pt x="7" y="71"/>
                  </a:lnTo>
                  <a:lnTo>
                    <a:pt x="7" y="72"/>
                  </a:lnTo>
                  <a:lnTo>
                    <a:pt x="7" y="74"/>
                  </a:lnTo>
                  <a:lnTo>
                    <a:pt x="7" y="79"/>
                  </a:lnTo>
                  <a:lnTo>
                    <a:pt x="4" y="82"/>
                  </a:lnTo>
                  <a:lnTo>
                    <a:pt x="4" y="87"/>
                  </a:lnTo>
                  <a:lnTo>
                    <a:pt x="4" y="92"/>
                  </a:lnTo>
                  <a:lnTo>
                    <a:pt x="4" y="102"/>
                  </a:lnTo>
                  <a:lnTo>
                    <a:pt x="2" y="107"/>
                  </a:lnTo>
                  <a:lnTo>
                    <a:pt x="2" y="115"/>
                  </a:lnTo>
                  <a:lnTo>
                    <a:pt x="2" y="122"/>
                  </a:lnTo>
                  <a:lnTo>
                    <a:pt x="4" y="131"/>
                  </a:lnTo>
                  <a:lnTo>
                    <a:pt x="4" y="136"/>
                  </a:lnTo>
                  <a:lnTo>
                    <a:pt x="8" y="146"/>
                  </a:lnTo>
                  <a:lnTo>
                    <a:pt x="13" y="154"/>
                  </a:lnTo>
                  <a:lnTo>
                    <a:pt x="20" y="164"/>
                  </a:lnTo>
                  <a:lnTo>
                    <a:pt x="17" y="164"/>
                  </a:lnTo>
                  <a:lnTo>
                    <a:pt x="17" y="164"/>
                  </a:lnTo>
                  <a:lnTo>
                    <a:pt x="17" y="164"/>
                  </a:lnTo>
                  <a:lnTo>
                    <a:pt x="17" y="167"/>
                  </a:lnTo>
                  <a:lnTo>
                    <a:pt x="15" y="167"/>
                  </a:lnTo>
                  <a:lnTo>
                    <a:pt x="15" y="172"/>
                  </a:lnTo>
                  <a:lnTo>
                    <a:pt x="15" y="177"/>
                  </a:lnTo>
                  <a:lnTo>
                    <a:pt x="15" y="182"/>
                  </a:lnTo>
                  <a:lnTo>
                    <a:pt x="12" y="185"/>
                  </a:lnTo>
                  <a:lnTo>
                    <a:pt x="12" y="190"/>
                  </a:lnTo>
                  <a:lnTo>
                    <a:pt x="12" y="195"/>
                  </a:lnTo>
                  <a:lnTo>
                    <a:pt x="12" y="200"/>
                  </a:lnTo>
                  <a:lnTo>
                    <a:pt x="12" y="205"/>
                  </a:lnTo>
                  <a:lnTo>
                    <a:pt x="12" y="210"/>
                  </a:lnTo>
                  <a:lnTo>
                    <a:pt x="12" y="215"/>
                  </a:lnTo>
                  <a:lnTo>
                    <a:pt x="15" y="225"/>
                  </a:lnTo>
                  <a:lnTo>
                    <a:pt x="15" y="225"/>
                  </a:lnTo>
                  <a:lnTo>
                    <a:pt x="15" y="225"/>
                  </a:lnTo>
                  <a:lnTo>
                    <a:pt x="15" y="225"/>
                  </a:lnTo>
                  <a:lnTo>
                    <a:pt x="15" y="226"/>
                  </a:lnTo>
                  <a:lnTo>
                    <a:pt x="15" y="226"/>
                  </a:lnTo>
                  <a:lnTo>
                    <a:pt x="15" y="228"/>
                  </a:lnTo>
                  <a:lnTo>
                    <a:pt x="15" y="228"/>
                  </a:lnTo>
                  <a:lnTo>
                    <a:pt x="18" y="233"/>
                  </a:lnTo>
                  <a:lnTo>
                    <a:pt x="18" y="233"/>
                  </a:lnTo>
                  <a:lnTo>
                    <a:pt x="18" y="233"/>
                  </a:lnTo>
                  <a:lnTo>
                    <a:pt x="18" y="233"/>
                  </a:lnTo>
                  <a:lnTo>
                    <a:pt x="23" y="236"/>
                  </a:lnTo>
                  <a:lnTo>
                    <a:pt x="23" y="233"/>
                  </a:lnTo>
                  <a:lnTo>
                    <a:pt x="28" y="233"/>
                  </a:lnTo>
                  <a:lnTo>
                    <a:pt x="30" y="230"/>
                  </a:lnTo>
                  <a:lnTo>
                    <a:pt x="35" y="230"/>
                  </a:lnTo>
                  <a:lnTo>
                    <a:pt x="31" y="230"/>
                  </a:lnTo>
                  <a:lnTo>
                    <a:pt x="31" y="230"/>
                  </a:lnTo>
                  <a:lnTo>
                    <a:pt x="31" y="230"/>
                  </a:lnTo>
                  <a:lnTo>
                    <a:pt x="31" y="231"/>
                  </a:lnTo>
                  <a:lnTo>
                    <a:pt x="31" y="231"/>
                  </a:lnTo>
                  <a:lnTo>
                    <a:pt x="31" y="233"/>
                  </a:lnTo>
                  <a:lnTo>
                    <a:pt x="31" y="233"/>
                  </a:lnTo>
                  <a:lnTo>
                    <a:pt x="31" y="238"/>
                  </a:lnTo>
                  <a:lnTo>
                    <a:pt x="31" y="238"/>
                  </a:lnTo>
                  <a:lnTo>
                    <a:pt x="31" y="240"/>
                  </a:lnTo>
                  <a:lnTo>
                    <a:pt x="31" y="240"/>
                  </a:lnTo>
                  <a:lnTo>
                    <a:pt x="35" y="244"/>
                  </a:lnTo>
                  <a:lnTo>
                    <a:pt x="35" y="244"/>
                  </a:lnTo>
                  <a:lnTo>
                    <a:pt x="40" y="249"/>
                  </a:lnTo>
                  <a:lnTo>
                    <a:pt x="45" y="249"/>
                  </a:lnTo>
                  <a:lnTo>
                    <a:pt x="49" y="254"/>
                  </a:lnTo>
                  <a:lnTo>
                    <a:pt x="49" y="253"/>
                  </a:lnTo>
                  <a:lnTo>
                    <a:pt x="49" y="253"/>
                  </a:lnTo>
                  <a:lnTo>
                    <a:pt x="49" y="253"/>
                  </a:lnTo>
                  <a:lnTo>
                    <a:pt x="49" y="253"/>
                  </a:lnTo>
                  <a:lnTo>
                    <a:pt x="49" y="251"/>
                  </a:lnTo>
                  <a:lnTo>
                    <a:pt x="49" y="251"/>
                  </a:lnTo>
                  <a:lnTo>
                    <a:pt x="49" y="251"/>
                  </a:lnTo>
                  <a:lnTo>
                    <a:pt x="53" y="251"/>
                  </a:lnTo>
                  <a:lnTo>
                    <a:pt x="53" y="246"/>
                  </a:lnTo>
                  <a:lnTo>
                    <a:pt x="53" y="246"/>
                  </a:lnTo>
                  <a:lnTo>
                    <a:pt x="53" y="244"/>
                  </a:lnTo>
                  <a:lnTo>
                    <a:pt x="56" y="244"/>
                  </a:lnTo>
                  <a:lnTo>
                    <a:pt x="56" y="240"/>
                  </a:lnTo>
                  <a:lnTo>
                    <a:pt x="56" y="240"/>
                  </a:lnTo>
                  <a:lnTo>
                    <a:pt x="56" y="235"/>
                  </a:lnTo>
                  <a:lnTo>
                    <a:pt x="59" y="235"/>
                  </a:lnTo>
                  <a:lnTo>
                    <a:pt x="59" y="235"/>
                  </a:lnTo>
                  <a:lnTo>
                    <a:pt x="59" y="235"/>
                  </a:lnTo>
                  <a:lnTo>
                    <a:pt x="59" y="235"/>
                  </a:lnTo>
                  <a:lnTo>
                    <a:pt x="59" y="238"/>
                  </a:lnTo>
                  <a:lnTo>
                    <a:pt x="59" y="238"/>
                  </a:lnTo>
                  <a:lnTo>
                    <a:pt x="59" y="243"/>
                  </a:lnTo>
                  <a:lnTo>
                    <a:pt x="59" y="244"/>
                  </a:lnTo>
                  <a:lnTo>
                    <a:pt x="61" y="249"/>
                  </a:lnTo>
                  <a:lnTo>
                    <a:pt x="61" y="249"/>
                  </a:lnTo>
                  <a:lnTo>
                    <a:pt x="61" y="254"/>
                  </a:lnTo>
                  <a:lnTo>
                    <a:pt x="61" y="254"/>
                  </a:lnTo>
                  <a:lnTo>
                    <a:pt x="66" y="259"/>
                  </a:lnTo>
                  <a:lnTo>
                    <a:pt x="66" y="259"/>
                  </a:lnTo>
                  <a:lnTo>
                    <a:pt x="69" y="264"/>
                  </a:lnTo>
                  <a:lnTo>
                    <a:pt x="69" y="264"/>
                  </a:lnTo>
                  <a:lnTo>
                    <a:pt x="74" y="269"/>
                  </a:lnTo>
                  <a:lnTo>
                    <a:pt x="74" y="269"/>
                  </a:lnTo>
                  <a:lnTo>
                    <a:pt x="74" y="269"/>
                  </a:lnTo>
                  <a:lnTo>
                    <a:pt x="74" y="269"/>
                  </a:lnTo>
                  <a:lnTo>
                    <a:pt x="76" y="269"/>
                  </a:lnTo>
                  <a:lnTo>
                    <a:pt x="76" y="269"/>
                  </a:lnTo>
                  <a:lnTo>
                    <a:pt x="76" y="269"/>
                  </a:lnTo>
                  <a:lnTo>
                    <a:pt x="76" y="269"/>
                  </a:lnTo>
                  <a:lnTo>
                    <a:pt x="81" y="269"/>
                  </a:lnTo>
                  <a:lnTo>
                    <a:pt x="81" y="264"/>
                  </a:lnTo>
                  <a:lnTo>
                    <a:pt x="81" y="264"/>
                  </a:lnTo>
                  <a:lnTo>
                    <a:pt x="81" y="261"/>
                  </a:lnTo>
                  <a:lnTo>
                    <a:pt x="86" y="261"/>
                  </a:lnTo>
                  <a:lnTo>
                    <a:pt x="86" y="256"/>
                  </a:lnTo>
                  <a:lnTo>
                    <a:pt x="87" y="253"/>
                  </a:lnTo>
                  <a:lnTo>
                    <a:pt x="87" y="248"/>
                  </a:lnTo>
                  <a:lnTo>
                    <a:pt x="90" y="244"/>
                  </a:lnTo>
                  <a:lnTo>
                    <a:pt x="90" y="244"/>
                  </a:lnTo>
                  <a:lnTo>
                    <a:pt x="90" y="244"/>
                  </a:lnTo>
                  <a:lnTo>
                    <a:pt x="90" y="244"/>
                  </a:lnTo>
                  <a:lnTo>
                    <a:pt x="90" y="248"/>
                  </a:lnTo>
                  <a:lnTo>
                    <a:pt x="90" y="248"/>
                  </a:lnTo>
                  <a:lnTo>
                    <a:pt x="90" y="251"/>
                  </a:lnTo>
                  <a:lnTo>
                    <a:pt x="90" y="251"/>
                  </a:lnTo>
                  <a:lnTo>
                    <a:pt x="94" y="256"/>
                  </a:lnTo>
                  <a:lnTo>
                    <a:pt x="94" y="256"/>
                  </a:lnTo>
                  <a:lnTo>
                    <a:pt x="97" y="256"/>
                  </a:lnTo>
                  <a:lnTo>
                    <a:pt x="97" y="256"/>
                  </a:lnTo>
                  <a:lnTo>
                    <a:pt x="102" y="258"/>
                  </a:lnTo>
                  <a:lnTo>
                    <a:pt x="102" y="253"/>
                  </a:lnTo>
                  <a:lnTo>
                    <a:pt x="107" y="253"/>
                  </a:lnTo>
                  <a:lnTo>
                    <a:pt x="110" y="248"/>
                  </a:lnTo>
                  <a:lnTo>
                    <a:pt x="115" y="244"/>
                  </a:lnTo>
                  <a:lnTo>
                    <a:pt x="115" y="241"/>
                  </a:lnTo>
                  <a:lnTo>
                    <a:pt x="115" y="241"/>
                  </a:lnTo>
                  <a:lnTo>
                    <a:pt x="115" y="236"/>
                  </a:lnTo>
                  <a:lnTo>
                    <a:pt x="117" y="236"/>
                  </a:lnTo>
                  <a:lnTo>
                    <a:pt x="117" y="231"/>
                  </a:lnTo>
                  <a:lnTo>
                    <a:pt x="118" y="228"/>
                  </a:lnTo>
                  <a:lnTo>
                    <a:pt x="118" y="223"/>
                  </a:lnTo>
                  <a:lnTo>
                    <a:pt x="123" y="220"/>
                  </a:lnTo>
                  <a:lnTo>
                    <a:pt x="123" y="210"/>
                  </a:lnTo>
                  <a:lnTo>
                    <a:pt x="123" y="204"/>
                  </a:lnTo>
                  <a:lnTo>
                    <a:pt x="123" y="194"/>
                  </a:lnTo>
                  <a:lnTo>
                    <a:pt x="126" y="187"/>
                  </a:lnTo>
                  <a:lnTo>
                    <a:pt x="126" y="176"/>
                  </a:lnTo>
                  <a:lnTo>
                    <a:pt x="126" y="166"/>
                  </a:lnTo>
                  <a:lnTo>
                    <a:pt x="125" y="154"/>
                  </a:lnTo>
                  <a:lnTo>
                    <a:pt x="125" y="144"/>
                  </a:lnTo>
                  <a:lnTo>
                    <a:pt x="125" y="144"/>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7" name="Freeform 267"/>
            <p:cNvSpPr>
              <a:spLocks/>
            </p:cNvSpPr>
            <p:nvPr/>
          </p:nvSpPr>
          <p:spPr bwMode="auto">
            <a:xfrm>
              <a:off x="5908675" y="4179888"/>
              <a:ext cx="117475" cy="206375"/>
            </a:xfrm>
            <a:custGeom>
              <a:avLst/>
              <a:gdLst/>
              <a:ahLst/>
              <a:cxnLst>
                <a:cxn ang="0">
                  <a:pos x="39" y="0"/>
                </a:cxn>
                <a:cxn ang="0">
                  <a:pos x="44" y="103"/>
                </a:cxn>
                <a:cxn ang="0">
                  <a:pos x="0" y="130"/>
                </a:cxn>
                <a:cxn ang="0">
                  <a:pos x="74" y="120"/>
                </a:cxn>
                <a:cxn ang="0">
                  <a:pos x="39" y="0"/>
                </a:cxn>
                <a:cxn ang="0">
                  <a:pos x="39" y="0"/>
                </a:cxn>
              </a:cxnLst>
              <a:rect l="0" t="0" r="r" b="b"/>
              <a:pathLst>
                <a:path w="74" h="130">
                  <a:moveTo>
                    <a:pt x="39" y="0"/>
                  </a:moveTo>
                  <a:lnTo>
                    <a:pt x="44" y="103"/>
                  </a:lnTo>
                  <a:lnTo>
                    <a:pt x="0" y="130"/>
                  </a:lnTo>
                  <a:lnTo>
                    <a:pt x="74" y="120"/>
                  </a:lnTo>
                  <a:lnTo>
                    <a:pt x="39" y="0"/>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8" name="Freeform 268"/>
            <p:cNvSpPr>
              <a:spLocks/>
            </p:cNvSpPr>
            <p:nvPr/>
          </p:nvSpPr>
          <p:spPr bwMode="auto">
            <a:xfrm>
              <a:off x="5827713" y="4386263"/>
              <a:ext cx="150812" cy="268287"/>
            </a:xfrm>
            <a:custGeom>
              <a:avLst/>
              <a:gdLst/>
              <a:ahLst/>
              <a:cxnLst>
                <a:cxn ang="0">
                  <a:pos x="51" y="0"/>
                </a:cxn>
                <a:cxn ang="0">
                  <a:pos x="75" y="49"/>
                </a:cxn>
                <a:cxn ang="0">
                  <a:pos x="0" y="169"/>
                </a:cxn>
                <a:cxn ang="0">
                  <a:pos x="95" y="59"/>
                </a:cxn>
                <a:cxn ang="0">
                  <a:pos x="51" y="0"/>
                </a:cxn>
                <a:cxn ang="0">
                  <a:pos x="51" y="0"/>
                </a:cxn>
              </a:cxnLst>
              <a:rect l="0" t="0" r="r" b="b"/>
              <a:pathLst>
                <a:path w="95" h="169">
                  <a:moveTo>
                    <a:pt x="51" y="0"/>
                  </a:moveTo>
                  <a:lnTo>
                    <a:pt x="75" y="49"/>
                  </a:lnTo>
                  <a:lnTo>
                    <a:pt x="0" y="169"/>
                  </a:lnTo>
                  <a:lnTo>
                    <a:pt x="95" y="59"/>
                  </a:lnTo>
                  <a:lnTo>
                    <a:pt x="51" y="0"/>
                  </a:lnTo>
                  <a:lnTo>
                    <a:pt x="5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9" name="Freeform 269"/>
            <p:cNvSpPr>
              <a:spLocks/>
            </p:cNvSpPr>
            <p:nvPr/>
          </p:nvSpPr>
          <p:spPr bwMode="auto">
            <a:xfrm>
              <a:off x="5346700" y="4305300"/>
              <a:ext cx="109537" cy="174625"/>
            </a:xfrm>
            <a:custGeom>
              <a:avLst/>
              <a:gdLst/>
              <a:ahLst/>
              <a:cxnLst>
                <a:cxn ang="0">
                  <a:pos x="14" y="0"/>
                </a:cxn>
                <a:cxn ang="0">
                  <a:pos x="24" y="90"/>
                </a:cxn>
                <a:cxn ang="0">
                  <a:pos x="69" y="105"/>
                </a:cxn>
                <a:cxn ang="0">
                  <a:pos x="0" y="110"/>
                </a:cxn>
                <a:cxn ang="0">
                  <a:pos x="14" y="0"/>
                </a:cxn>
                <a:cxn ang="0">
                  <a:pos x="14" y="0"/>
                </a:cxn>
              </a:cxnLst>
              <a:rect l="0" t="0" r="r" b="b"/>
              <a:pathLst>
                <a:path w="69" h="110">
                  <a:moveTo>
                    <a:pt x="14" y="0"/>
                  </a:moveTo>
                  <a:lnTo>
                    <a:pt x="24" y="90"/>
                  </a:lnTo>
                  <a:lnTo>
                    <a:pt x="69" y="105"/>
                  </a:lnTo>
                  <a:lnTo>
                    <a:pt x="0" y="110"/>
                  </a:lnTo>
                  <a:lnTo>
                    <a:pt x="14" y="0"/>
                  </a:lnTo>
                  <a:lnTo>
                    <a:pt x="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0" name="Freeform 270"/>
            <p:cNvSpPr>
              <a:spLocks/>
            </p:cNvSpPr>
            <p:nvPr/>
          </p:nvSpPr>
          <p:spPr bwMode="auto">
            <a:xfrm>
              <a:off x="5408613" y="4471988"/>
              <a:ext cx="174625" cy="220662"/>
            </a:xfrm>
            <a:custGeom>
              <a:avLst/>
              <a:gdLst/>
              <a:ahLst/>
              <a:cxnLst>
                <a:cxn ang="0">
                  <a:pos x="30" y="0"/>
                </a:cxn>
                <a:cxn ang="0">
                  <a:pos x="20" y="49"/>
                </a:cxn>
                <a:cxn ang="0">
                  <a:pos x="110" y="139"/>
                </a:cxn>
                <a:cxn ang="0">
                  <a:pos x="0" y="59"/>
                </a:cxn>
                <a:cxn ang="0">
                  <a:pos x="30" y="0"/>
                </a:cxn>
                <a:cxn ang="0">
                  <a:pos x="30" y="0"/>
                </a:cxn>
              </a:cxnLst>
              <a:rect l="0" t="0" r="r" b="b"/>
              <a:pathLst>
                <a:path w="110" h="139">
                  <a:moveTo>
                    <a:pt x="30" y="0"/>
                  </a:moveTo>
                  <a:lnTo>
                    <a:pt x="20" y="49"/>
                  </a:lnTo>
                  <a:lnTo>
                    <a:pt x="110" y="139"/>
                  </a:lnTo>
                  <a:lnTo>
                    <a:pt x="0" y="59"/>
                  </a:lnTo>
                  <a:lnTo>
                    <a:pt x="30" y="0"/>
                  </a:lnTo>
                  <a:lnTo>
                    <a:pt x="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1" name="Freeform 271"/>
            <p:cNvSpPr>
              <a:spLocks/>
            </p:cNvSpPr>
            <p:nvPr/>
          </p:nvSpPr>
          <p:spPr bwMode="auto">
            <a:xfrm>
              <a:off x="6350000" y="5127625"/>
              <a:ext cx="42862" cy="73025"/>
            </a:xfrm>
            <a:custGeom>
              <a:avLst/>
              <a:gdLst/>
              <a:ahLst/>
              <a:cxnLst>
                <a:cxn ang="0">
                  <a:pos x="0" y="0"/>
                </a:cxn>
                <a:cxn ang="0">
                  <a:pos x="0" y="0"/>
                </a:cxn>
                <a:cxn ang="0">
                  <a:pos x="0" y="0"/>
                </a:cxn>
                <a:cxn ang="0">
                  <a:pos x="0" y="0"/>
                </a:cxn>
                <a:cxn ang="0">
                  <a:pos x="2" y="2"/>
                </a:cxn>
                <a:cxn ang="0">
                  <a:pos x="2" y="2"/>
                </a:cxn>
                <a:cxn ang="0">
                  <a:pos x="7" y="7"/>
                </a:cxn>
                <a:cxn ang="0">
                  <a:pos x="7" y="8"/>
                </a:cxn>
                <a:cxn ang="0">
                  <a:pos x="12" y="13"/>
                </a:cxn>
                <a:cxn ang="0">
                  <a:pos x="12" y="13"/>
                </a:cxn>
                <a:cxn ang="0">
                  <a:pos x="15" y="18"/>
                </a:cxn>
                <a:cxn ang="0">
                  <a:pos x="15" y="23"/>
                </a:cxn>
                <a:cxn ang="0">
                  <a:pos x="20" y="28"/>
                </a:cxn>
                <a:cxn ang="0">
                  <a:pos x="20" y="31"/>
                </a:cxn>
                <a:cxn ang="0">
                  <a:pos x="22" y="36"/>
                </a:cxn>
                <a:cxn ang="0">
                  <a:pos x="22" y="41"/>
                </a:cxn>
                <a:cxn ang="0">
                  <a:pos x="25" y="46"/>
                </a:cxn>
                <a:cxn ang="0">
                  <a:pos x="25" y="43"/>
                </a:cxn>
                <a:cxn ang="0">
                  <a:pos x="25" y="43"/>
                </a:cxn>
                <a:cxn ang="0">
                  <a:pos x="25" y="41"/>
                </a:cxn>
                <a:cxn ang="0">
                  <a:pos x="25" y="41"/>
                </a:cxn>
                <a:cxn ang="0">
                  <a:pos x="25" y="36"/>
                </a:cxn>
                <a:cxn ang="0">
                  <a:pos x="25" y="36"/>
                </a:cxn>
                <a:cxn ang="0">
                  <a:pos x="25" y="33"/>
                </a:cxn>
                <a:cxn ang="0">
                  <a:pos x="27" y="33"/>
                </a:cxn>
                <a:cxn ang="0">
                  <a:pos x="22" y="28"/>
                </a:cxn>
                <a:cxn ang="0">
                  <a:pos x="22" y="25"/>
                </a:cxn>
                <a:cxn ang="0">
                  <a:pos x="19" y="20"/>
                </a:cxn>
                <a:cxn ang="0">
                  <a:pos x="19" y="18"/>
                </a:cxn>
                <a:cxn ang="0">
                  <a:pos x="14" y="13"/>
                </a:cxn>
                <a:cxn ang="0">
                  <a:pos x="10" y="8"/>
                </a:cxn>
                <a:cxn ang="0">
                  <a:pos x="5" y="3"/>
                </a:cxn>
                <a:cxn ang="0">
                  <a:pos x="0" y="0"/>
                </a:cxn>
                <a:cxn ang="0">
                  <a:pos x="0" y="0"/>
                </a:cxn>
              </a:cxnLst>
              <a:rect l="0" t="0" r="r" b="b"/>
              <a:pathLst>
                <a:path w="27" h="46">
                  <a:moveTo>
                    <a:pt x="0" y="0"/>
                  </a:moveTo>
                  <a:lnTo>
                    <a:pt x="0" y="0"/>
                  </a:lnTo>
                  <a:lnTo>
                    <a:pt x="0" y="0"/>
                  </a:lnTo>
                  <a:lnTo>
                    <a:pt x="0" y="0"/>
                  </a:lnTo>
                  <a:lnTo>
                    <a:pt x="2" y="2"/>
                  </a:lnTo>
                  <a:lnTo>
                    <a:pt x="2" y="2"/>
                  </a:lnTo>
                  <a:lnTo>
                    <a:pt x="7" y="7"/>
                  </a:lnTo>
                  <a:lnTo>
                    <a:pt x="7" y="8"/>
                  </a:lnTo>
                  <a:lnTo>
                    <a:pt x="12" y="13"/>
                  </a:lnTo>
                  <a:lnTo>
                    <a:pt x="12" y="13"/>
                  </a:lnTo>
                  <a:lnTo>
                    <a:pt x="15" y="18"/>
                  </a:lnTo>
                  <a:lnTo>
                    <a:pt x="15" y="23"/>
                  </a:lnTo>
                  <a:lnTo>
                    <a:pt x="20" y="28"/>
                  </a:lnTo>
                  <a:lnTo>
                    <a:pt x="20" y="31"/>
                  </a:lnTo>
                  <a:lnTo>
                    <a:pt x="22" y="36"/>
                  </a:lnTo>
                  <a:lnTo>
                    <a:pt x="22" y="41"/>
                  </a:lnTo>
                  <a:lnTo>
                    <a:pt x="25" y="46"/>
                  </a:lnTo>
                  <a:lnTo>
                    <a:pt x="25" y="43"/>
                  </a:lnTo>
                  <a:lnTo>
                    <a:pt x="25" y="43"/>
                  </a:lnTo>
                  <a:lnTo>
                    <a:pt x="25" y="41"/>
                  </a:lnTo>
                  <a:lnTo>
                    <a:pt x="25" y="41"/>
                  </a:lnTo>
                  <a:lnTo>
                    <a:pt x="25" y="36"/>
                  </a:lnTo>
                  <a:lnTo>
                    <a:pt x="25" y="36"/>
                  </a:lnTo>
                  <a:lnTo>
                    <a:pt x="25" y="33"/>
                  </a:lnTo>
                  <a:lnTo>
                    <a:pt x="27" y="33"/>
                  </a:lnTo>
                  <a:lnTo>
                    <a:pt x="22" y="28"/>
                  </a:lnTo>
                  <a:lnTo>
                    <a:pt x="22" y="25"/>
                  </a:lnTo>
                  <a:lnTo>
                    <a:pt x="19" y="20"/>
                  </a:lnTo>
                  <a:lnTo>
                    <a:pt x="19" y="18"/>
                  </a:lnTo>
                  <a:lnTo>
                    <a:pt x="14" y="13"/>
                  </a:lnTo>
                  <a:lnTo>
                    <a:pt x="10" y="8"/>
                  </a:lnTo>
                  <a:lnTo>
                    <a:pt x="5" y="3"/>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2" name="Freeform 272"/>
            <p:cNvSpPr>
              <a:spLocks/>
            </p:cNvSpPr>
            <p:nvPr/>
          </p:nvSpPr>
          <p:spPr bwMode="auto">
            <a:xfrm>
              <a:off x="6170613" y="4614863"/>
              <a:ext cx="149225" cy="504825"/>
            </a:xfrm>
            <a:custGeom>
              <a:avLst/>
              <a:gdLst/>
              <a:ahLst/>
              <a:cxnLst>
                <a:cxn ang="0">
                  <a:pos x="25" y="315"/>
                </a:cxn>
                <a:cxn ang="0">
                  <a:pos x="15" y="300"/>
                </a:cxn>
                <a:cxn ang="0">
                  <a:pos x="7" y="280"/>
                </a:cxn>
                <a:cxn ang="0">
                  <a:pos x="0" y="246"/>
                </a:cxn>
                <a:cxn ang="0">
                  <a:pos x="5" y="208"/>
                </a:cxn>
                <a:cxn ang="0">
                  <a:pos x="18" y="175"/>
                </a:cxn>
                <a:cxn ang="0">
                  <a:pos x="23" y="157"/>
                </a:cxn>
                <a:cxn ang="0">
                  <a:pos x="36" y="118"/>
                </a:cxn>
                <a:cxn ang="0">
                  <a:pos x="50" y="75"/>
                </a:cxn>
                <a:cxn ang="0">
                  <a:pos x="59" y="31"/>
                </a:cxn>
                <a:cxn ang="0">
                  <a:pos x="68" y="0"/>
                </a:cxn>
                <a:cxn ang="0">
                  <a:pos x="68" y="7"/>
                </a:cxn>
                <a:cxn ang="0">
                  <a:pos x="71" y="28"/>
                </a:cxn>
                <a:cxn ang="0">
                  <a:pos x="76" y="57"/>
                </a:cxn>
                <a:cxn ang="0">
                  <a:pos x="84" y="90"/>
                </a:cxn>
                <a:cxn ang="0">
                  <a:pos x="89" y="120"/>
                </a:cxn>
                <a:cxn ang="0">
                  <a:pos x="91" y="130"/>
                </a:cxn>
                <a:cxn ang="0">
                  <a:pos x="84" y="131"/>
                </a:cxn>
                <a:cxn ang="0">
                  <a:pos x="84" y="136"/>
                </a:cxn>
                <a:cxn ang="0">
                  <a:pos x="74" y="136"/>
                </a:cxn>
                <a:cxn ang="0">
                  <a:pos x="69" y="141"/>
                </a:cxn>
                <a:cxn ang="0">
                  <a:pos x="68" y="144"/>
                </a:cxn>
                <a:cxn ang="0">
                  <a:pos x="68" y="148"/>
                </a:cxn>
                <a:cxn ang="0">
                  <a:pos x="68" y="156"/>
                </a:cxn>
                <a:cxn ang="0">
                  <a:pos x="68" y="166"/>
                </a:cxn>
                <a:cxn ang="0">
                  <a:pos x="68" y="174"/>
                </a:cxn>
                <a:cxn ang="0">
                  <a:pos x="68" y="184"/>
                </a:cxn>
                <a:cxn ang="0">
                  <a:pos x="63" y="184"/>
                </a:cxn>
                <a:cxn ang="0">
                  <a:pos x="58" y="190"/>
                </a:cxn>
                <a:cxn ang="0">
                  <a:pos x="53" y="195"/>
                </a:cxn>
                <a:cxn ang="0">
                  <a:pos x="50" y="203"/>
                </a:cxn>
                <a:cxn ang="0">
                  <a:pos x="48" y="205"/>
                </a:cxn>
                <a:cxn ang="0">
                  <a:pos x="45" y="208"/>
                </a:cxn>
                <a:cxn ang="0">
                  <a:pos x="38" y="208"/>
                </a:cxn>
                <a:cxn ang="0">
                  <a:pos x="33" y="216"/>
                </a:cxn>
                <a:cxn ang="0">
                  <a:pos x="22" y="225"/>
                </a:cxn>
                <a:cxn ang="0">
                  <a:pos x="17" y="239"/>
                </a:cxn>
                <a:cxn ang="0">
                  <a:pos x="10" y="254"/>
                </a:cxn>
                <a:cxn ang="0">
                  <a:pos x="10" y="256"/>
                </a:cxn>
                <a:cxn ang="0">
                  <a:pos x="10" y="266"/>
                </a:cxn>
                <a:cxn ang="0">
                  <a:pos x="10" y="279"/>
                </a:cxn>
                <a:cxn ang="0">
                  <a:pos x="13" y="295"/>
                </a:cxn>
                <a:cxn ang="0">
                  <a:pos x="28" y="318"/>
                </a:cxn>
              </a:cxnLst>
              <a:rect l="0" t="0" r="r" b="b"/>
              <a:pathLst>
                <a:path w="94" h="318">
                  <a:moveTo>
                    <a:pt x="28" y="318"/>
                  </a:moveTo>
                  <a:lnTo>
                    <a:pt x="25" y="315"/>
                  </a:lnTo>
                  <a:lnTo>
                    <a:pt x="25" y="315"/>
                  </a:lnTo>
                  <a:lnTo>
                    <a:pt x="20" y="310"/>
                  </a:lnTo>
                  <a:lnTo>
                    <a:pt x="20" y="308"/>
                  </a:lnTo>
                  <a:lnTo>
                    <a:pt x="15" y="300"/>
                  </a:lnTo>
                  <a:lnTo>
                    <a:pt x="12" y="295"/>
                  </a:lnTo>
                  <a:lnTo>
                    <a:pt x="7" y="285"/>
                  </a:lnTo>
                  <a:lnTo>
                    <a:pt x="7" y="280"/>
                  </a:lnTo>
                  <a:lnTo>
                    <a:pt x="2" y="269"/>
                  </a:lnTo>
                  <a:lnTo>
                    <a:pt x="2" y="259"/>
                  </a:lnTo>
                  <a:lnTo>
                    <a:pt x="0" y="246"/>
                  </a:lnTo>
                  <a:lnTo>
                    <a:pt x="2" y="236"/>
                  </a:lnTo>
                  <a:lnTo>
                    <a:pt x="2" y="221"/>
                  </a:lnTo>
                  <a:lnTo>
                    <a:pt x="5" y="208"/>
                  </a:lnTo>
                  <a:lnTo>
                    <a:pt x="10" y="193"/>
                  </a:lnTo>
                  <a:lnTo>
                    <a:pt x="18" y="179"/>
                  </a:lnTo>
                  <a:lnTo>
                    <a:pt x="18" y="175"/>
                  </a:lnTo>
                  <a:lnTo>
                    <a:pt x="18" y="172"/>
                  </a:lnTo>
                  <a:lnTo>
                    <a:pt x="18" y="164"/>
                  </a:lnTo>
                  <a:lnTo>
                    <a:pt x="23" y="157"/>
                  </a:lnTo>
                  <a:lnTo>
                    <a:pt x="27" y="144"/>
                  </a:lnTo>
                  <a:lnTo>
                    <a:pt x="32" y="133"/>
                  </a:lnTo>
                  <a:lnTo>
                    <a:pt x="36" y="118"/>
                  </a:lnTo>
                  <a:lnTo>
                    <a:pt x="41" y="107"/>
                  </a:lnTo>
                  <a:lnTo>
                    <a:pt x="45" y="90"/>
                  </a:lnTo>
                  <a:lnTo>
                    <a:pt x="50" y="75"/>
                  </a:lnTo>
                  <a:lnTo>
                    <a:pt x="54" y="61"/>
                  </a:lnTo>
                  <a:lnTo>
                    <a:pt x="59" y="46"/>
                  </a:lnTo>
                  <a:lnTo>
                    <a:pt x="59" y="31"/>
                  </a:lnTo>
                  <a:lnTo>
                    <a:pt x="64" y="20"/>
                  </a:lnTo>
                  <a:lnTo>
                    <a:pt x="64" y="8"/>
                  </a:lnTo>
                  <a:lnTo>
                    <a:pt x="68" y="0"/>
                  </a:lnTo>
                  <a:lnTo>
                    <a:pt x="68" y="0"/>
                  </a:lnTo>
                  <a:lnTo>
                    <a:pt x="68" y="2"/>
                  </a:lnTo>
                  <a:lnTo>
                    <a:pt x="68" y="7"/>
                  </a:lnTo>
                  <a:lnTo>
                    <a:pt x="69" y="13"/>
                  </a:lnTo>
                  <a:lnTo>
                    <a:pt x="69" y="18"/>
                  </a:lnTo>
                  <a:lnTo>
                    <a:pt x="71" y="28"/>
                  </a:lnTo>
                  <a:lnTo>
                    <a:pt x="71" y="38"/>
                  </a:lnTo>
                  <a:lnTo>
                    <a:pt x="76" y="48"/>
                  </a:lnTo>
                  <a:lnTo>
                    <a:pt x="76" y="57"/>
                  </a:lnTo>
                  <a:lnTo>
                    <a:pt x="79" y="67"/>
                  </a:lnTo>
                  <a:lnTo>
                    <a:pt x="79" y="77"/>
                  </a:lnTo>
                  <a:lnTo>
                    <a:pt x="84" y="90"/>
                  </a:lnTo>
                  <a:lnTo>
                    <a:pt x="84" y="100"/>
                  </a:lnTo>
                  <a:lnTo>
                    <a:pt x="89" y="110"/>
                  </a:lnTo>
                  <a:lnTo>
                    <a:pt x="89" y="120"/>
                  </a:lnTo>
                  <a:lnTo>
                    <a:pt x="94" y="130"/>
                  </a:lnTo>
                  <a:lnTo>
                    <a:pt x="91" y="130"/>
                  </a:lnTo>
                  <a:lnTo>
                    <a:pt x="91" y="130"/>
                  </a:lnTo>
                  <a:lnTo>
                    <a:pt x="89" y="130"/>
                  </a:lnTo>
                  <a:lnTo>
                    <a:pt x="89" y="131"/>
                  </a:lnTo>
                  <a:lnTo>
                    <a:pt x="84" y="131"/>
                  </a:lnTo>
                  <a:lnTo>
                    <a:pt x="84" y="131"/>
                  </a:lnTo>
                  <a:lnTo>
                    <a:pt x="84" y="131"/>
                  </a:lnTo>
                  <a:lnTo>
                    <a:pt x="84" y="136"/>
                  </a:lnTo>
                  <a:lnTo>
                    <a:pt x="79" y="136"/>
                  </a:lnTo>
                  <a:lnTo>
                    <a:pt x="79" y="136"/>
                  </a:lnTo>
                  <a:lnTo>
                    <a:pt x="74" y="136"/>
                  </a:lnTo>
                  <a:lnTo>
                    <a:pt x="74" y="141"/>
                  </a:lnTo>
                  <a:lnTo>
                    <a:pt x="69" y="141"/>
                  </a:lnTo>
                  <a:lnTo>
                    <a:pt x="69" y="141"/>
                  </a:lnTo>
                  <a:lnTo>
                    <a:pt x="68" y="141"/>
                  </a:lnTo>
                  <a:lnTo>
                    <a:pt x="68" y="144"/>
                  </a:lnTo>
                  <a:lnTo>
                    <a:pt x="68" y="144"/>
                  </a:lnTo>
                  <a:lnTo>
                    <a:pt x="68" y="144"/>
                  </a:lnTo>
                  <a:lnTo>
                    <a:pt x="68" y="144"/>
                  </a:lnTo>
                  <a:lnTo>
                    <a:pt x="68" y="148"/>
                  </a:lnTo>
                  <a:lnTo>
                    <a:pt x="68" y="148"/>
                  </a:lnTo>
                  <a:lnTo>
                    <a:pt x="68" y="152"/>
                  </a:lnTo>
                  <a:lnTo>
                    <a:pt x="68" y="156"/>
                  </a:lnTo>
                  <a:lnTo>
                    <a:pt x="68" y="161"/>
                  </a:lnTo>
                  <a:lnTo>
                    <a:pt x="68" y="161"/>
                  </a:lnTo>
                  <a:lnTo>
                    <a:pt x="68" y="166"/>
                  </a:lnTo>
                  <a:lnTo>
                    <a:pt x="68" y="169"/>
                  </a:lnTo>
                  <a:lnTo>
                    <a:pt x="68" y="174"/>
                  </a:lnTo>
                  <a:lnTo>
                    <a:pt x="68" y="174"/>
                  </a:lnTo>
                  <a:lnTo>
                    <a:pt x="68" y="179"/>
                  </a:lnTo>
                  <a:lnTo>
                    <a:pt x="68" y="179"/>
                  </a:lnTo>
                  <a:lnTo>
                    <a:pt x="68" y="184"/>
                  </a:lnTo>
                  <a:lnTo>
                    <a:pt x="64" y="184"/>
                  </a:lnTo>
                  <a:lnTo>
                    <a:pt x="64" y="184"/>
                  </a:lnTo>
                  <a:lnTo>
                    <a:pt x="63" y="184"/>
                  </a:lnTo>
                  <a:lnTo>
                    <a:pt x="63" y="185"/>
                  </a:lnTo>
                  <a:lnTo>
                    <a:pt x="58" y="185"/>
                  </a:lnTo>
                  <a:lnTo>
                    <a:pt x="58" y="190"/>
                  </a:lnTo>
                  <a:lnTo>
                    <a:pt x="58" y="190"/>
                  </a:lnTo>
                  <a:lnTo>
                    <a:pt x="58" y="195"/>
                  </a:lnTo>
                  <a:lnTo>
                    <a:pt x="53" y="195"/>
                  </a:lnTo>
                  <a:lnTo>
                    <a:pt x="53" y="198"/>
                  </a:lnTo>
                  <a:lnTo>
                    <a:pt x="50" y="198"/>
                  </a:lnTo>
                  <a:lnTo>
                    <a:pt x="50" y="203"/>
                  </a:lnTo>
                  <a:lnTo>
                    <a:pt x="48" y="203"/>
                  </a:lnTo>
                  <a:lnTo>
                    <a:pt x="48" y="205"/>
                  </a:lnTo>
                  <a:lnTo>
                    <a:pt x="48" y="205"/>
                  </a:lnTo>
                  <a:lnTo>
                    <a:pt x="48" y="208"/>
                  </a:lnTo>
                  <a:lnTo>
                    <a:pt x="45" y="208"/>
                  </a:lnTo>
                  <a:lnTo>
                    <a:pt x="45" y="208"/>
                  </a:lnTo>
                  <a:lnTo>
                    <a:pt x="43" y="208"/>
                  </a:lnTo>
                  <a:lnTo>
                    <a:pt x="43" y="208"/>
                  </a:lnTo>
                  <a:lnTo>
                    <a:pt x="38" y="208"/>
                  </a:lnTo>
                  <a:lnTo>
                    <a:pt x="38" y="211"/>
                  </a:lnTo>
                  <a:lnTo>
                    <a:pt x="33" y="211"/>
                  </a:lnTo>
                  <a:lnTo>
                    <a:pt x="33" y="216"/>
                  </a:lnTo>
                  <a:lnTo>
                    <a:pt x="28" y="216"/>
                  </a:lnTo>
                  <a:lnTo>
                    <a:pt x="27" y="221"/>
                  </a:lnTo>
                  <a:lnTo>
                    <a:pt x="22" y="225"/>
                  </a:lnTo>
                  <a:lnTo>
                    <a:pt x="22" y="230"/>
                  </a:lnTo>
                  <a:lnTo>
                    <a:pt x="17" y="234"/>
                  </a:lnTo>
                  <a:lnTo>
                    <a:pt x="17" y="239"/>
                  </a:lnTo>
                  <a:lnTo>
                    <a:pt x="13" y="244"/>
                  </a:lnTo>
                  <a:lnTo>
                    <a:pt x="13" y="254"/>
                  </a:lnTo>
                  <a:lnTo>
                    <a:pt x="10" y="254"/>
                  </a:lnTo>
                  <a:lnTo>
                    <a:pt x="10" y="254"/>
                  </a:lnTo>
                  <a:lnTo>
                    <a:pt x="10" y="254"/>
                  </a:lnTo>
                  <a:lnTo>
                    <a:pt x="10" y="256"/>
                  </a:lnTo>
                  <a:lnTo>
                    <a:pt x="10" y="256"/>
                  </a:lnTo>
                  <a:lnTo>
                    <a:pt x="10" y="261"/>
                  </a:lnTo>
                  <a:lnTo>
                    <a:pt x="10" y="266"/>
                  </a:lnTo>
                  <a:lnTo>
                    <a:pt x="10" y="271"/>
                  </a:lnTo>
                  <a:lnTo>
                    <a:pt x="10" y="274"/>
                  </a:lnTo>
                  <a:lnTo>
                    <a:pt x="10" y="279"/>
                  </a:lnTo>
                  <a:lnTo>
                    <a:pt x="10" y="284"/>
                  </a:lnTo>
                  <a:lnTo>
                    <a:pt x="13" y="290"/>
                  </a:lnTo>
                  <a:lnTo>
                    <a:pt x="13" y="295"/>
                  </a:lnTo>
                  <a:lnTo>
                    <a:pt x="18" y="303"/>
                  </a:lnTo>
                  <a:lnTo>
                    <a:pt x="23" y="308"/>
                  </a:lnTo>
                  <a:lnTo>
                    <a:pt x="28" y="318"/>
                  </a:lnTo>
                  <a:lnTo>
                    <a:pt x="28" y="3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3" name="Freeform 273"/>
            <p:cNvSpPr>
              <a:spLocks/>
            </p:cNvSpPr>
            <p:nvPr/>
          </p:nvSpPr>
          <p:spPr bwMode="auto">
            <a:xfrm>
              <a:off x="5835650" y="5340350"/>
              <a:ext cx="933450" cy="657225"/>
            </a:xfrm>
            <a:custGeom>
              <a:avLst/>
              <a:gdLst/>
              <a:ahLst/>
              <a:cxnLst>
                <a:cxn ang="0">
                  <a:pos x="24" y="14"/>
                </a:cxn>
                <a:cxn ang="0">
                  <a:pos x="64" y="77"/>
                </a:cxn>
                <a:cxn ang="0">
                  <a:pos x="146" y="166"/>
                </a:cxn>
                <a:cxn ang="0">
                  <a:pos x="267" y="241"/>
                </a:cxn>
                <a:cxn ang="0">
                  <a:pos x="438" y="281"/>
                </a:cxn>
                <a:cxn ang="0">
                  <a:pos x="579" y="269"/>
                </a:cxn>
                <a:cxn ang="0">
                  <a:pos x="579" y="277"/>
                </a:cxn>
                <a:cxn ang="0">
                  <a:pos x="579" y="291"/>
                </a:cxn>
                <a:cxn ang="0">
                  <a:pos x="582" y="310"/>
                </a:cxn>
                <a:cxn ang="0">
                  <a:pos x="585" y="330"/>
                </a:cxn>
                <a:cxn ang="0">
                  <a:pos x="588" y="350"/>
                </a:cxn>
                <a:cxn ang="0">
                  <a:pos x="575" y="340"/>
                </a:cxn>
                <a:cxn ang="0">
                  <a:pos x="551" y="327"/>
                </a:cxn>
                <a:cxn ang="0">
                  <a:pos x="505" y="312"/>
                </a:cxn>
                <a:cxn ang="0">
                  <a:pos x="447" y="305"/>
                </a:cxn>
                <a:cxn ang="0">
                  <a:pos x="370" y="315"/>
                </a:cxn>
                <a:cxn ang="0">
                  <a:pos x="334" y="317"/>
                </a:cxn>
                <a:cxn ang="0">
                  <a:pos x="290" y="287"/>
                </a:cxn>
                <a:cxn ang="0">
                  <a:pos x="231" y="251"/>
                </a:cxn>
                <a:cxn ang="0">
                  <a:pos x="159" y="207"/>
                </a:cxn>
                <a:cxn ang="0">
                  <a:pos x="100" y="177"/>
                </a:cxn>
                <a:cxn ang="0">
                  <a:pos x="70" y="173"/>
                </a:cxn>
                <a:cxn ang="0">
                  <a:pos x="77" y="205"/>
                </a:cxn>
                <a:cxn ang="0">
                  <a:pos x="85" y="263"/>
                </a:cxn>
                <a:cxn ang="0">
                  <a:pos x="92" y="330"/>
                </a:cxn>
                <a:cxn ang="0">
                  <a:pos x="83" y="384"/>
                </a:cxn>
                <a:cxn ang="0">
                  <a:pos x="61" y="414"/>
                </a:cxn>
                <a:cxn ang="0">
                  <a:pos x="56" y="412"/>
                </a:cxn>
                <a:cxn ang="0">
                  <a:pos x="51" y="410"/>
                </a:cxn>
                <a:cxn ang="0">
                  <a:pos x="41" y="405"/>
                </a:cxn>
                <a:cxn ang="0">
                  <a:pos x="29" y="405"/>
                </a:cxn>
                <a:cxn ang="0">
                  <a:pos x="15" y="399"/>
                </a:cxn>
                <a:cxn ang="0">
                  <a:pos x="6" y="396"/>
                </a:cxn>
                <a:cxn ang="0">
                  <a:pos x="3" y="389"/>
                </a:cxn>
                <a:cxn ang="0">
                  <a:pos x="3" y="389"/>
                </a:cxn>
                <a:cxn ang="0">
                  <a:pos x="0" y="379"/>
                </a:cxn>
                <a:cxn ang="0">
                  <a:pos x="0" y="374"/>
                </a:cxn>
                <a:cxn ang="0">
                  <a:pos x="0" y="373"/>
                </a:cxn>
                <a:cxn ang="0">
                  <a:pos x="6" y="373"/>
                </a:cxn>
                <a:cxn ang="0">
                  <a:pos x="20" y="369"/>
                </a:cxn>
                <a:cxn ang="0">
                  <a:pos x="34" y="364"/>
                </a:cxn>
                <a:cxn ang="0">
                  <a:pos x="51" y="355"/>
                </a:cxn>
                <a:cxn ang="0">
                  <a:pos x="65" y="345"/>
                </a:cxn>
                <a:cxn ang="0">
                  <a:pos x="65" y="336"/>
                </a:cxn>
                <a:cxn ang="0">
                  <a:pos x="67" y="314"/>
                </a:cxn>
                <a:cxn ang="0">
                  <a:pos x="65" y="264"/>
                </a:cxn>
                <a:cxn ang="0">
                  <a:pos x="57" y="182"/>
                </a:cxn>
                <a:cxn ang="0">
                  <a:pos x="29" y="53"/>
                </a:cxn>
              </a:cxnLst>
              <a:rect l="0" t="0" r="r" b="b"/>
              <a:pathLst>
                <a:path w="588" h="414">
                  <a:moveTo>
                    <a:pt x="20" y="0"/>
                  </a:moveTo>
                  <a:lnTo>
                    <a:pt x="20" y="2"/>
                  </a:lnTo>
                  <a:lnTo>
                    <a:pt x="24" y="14"/>
                  </a:lnTo>
                  <a:lnTo>
                    <a:pt x="33" y="30"/>
                  </a:lnTo>
                  <a:lnTo>
                    <a:pt x="47" y="53"/>
                  </a:lnTo>
                  <a:lnTo>
                    <a:pt x="64" y="77"/>
                  </a:lnTo>
                  <a:lnTo>
                    <a:pt x="87" y="105"/>
                  </a:lnTo>
                  <a:lnTo>
                    <a:pt x="113" y="135"/>
                  </a:lnTo>
                  <a:lnTo>
                    <a:pt x="146" y="166"/>
                  </a:lnTo>
                  <a:lnTo>
                    <a:pt x="179" y="192"/>
                  </a:lnTo>
                  <a:lnTo>
                    <a:pt x="221" y="220"/>
                  </a:lnTo>
                  <a:lnTo>
                    <a:pt x="267" y="241"/>
                  </a:lnTo>
                  <a:lnTo>
                    <a:pt x="320" y="263"/>
                  </a:lnTo>
                  <a:lnTo>
                    <a:pt x="375" y="274"/>
                  </a:lnTo>
                  <a:lnTo>
                    <a:pt x="438" y="281"/>
                  </a:lnTo>
                  <a:lnTo>
                    <a:pt x="503" y="279"/>
                  </a:lnTo>
                  <a:lnTo>
                    <a:pt x="579" y="269"/>
                  </a:lnTo>
                  <a:lnTo>
                    <a:pt x="579" y="269"/>
                  </a:lnTo>
                  <a:lnTo>
                    <a:pt x="579" y="271"/>
                  </a:lnTo>
                  <a:lnTo>
                    <a:pt x="579" y="273"/>
                  </a:lnTo>
                  <a:lnTo>
                    <a:pt x="579" y="277"/>
                  </a:lnTo>
                  <a:lnTo>
                    <a:pt x="579" y="281"/>
                  </a:lnTo>
                  <a:lnTo>
                    <a:pt x="579" y="286"/>
                  </a:lnTo>
                  <a:lnTo>
                    <a:pt x="579" y="291"/>
                  </a:lnTo>
                  <a:lnTo>
                    <a:pt x="582" y="299"/>
                  </a:lnTo>
                  <a:lnTo>
                    <a:pt x="582" y="304"/>
                  </a:lnTo>
                  <a:lnTo>
                    <a:pt x="582" y="310"/>
                  </a:lnTo>
                  <a:lnTo>
                    <a:pt x="582" y="315"/>
                  </a:lnTo>
                  <a:lnTo>
                    <a:pt x="585" y="325"/>
                  </a:lnTo>
                  <a:lnTo>
                    <a:pt x="585" y="330"/>
                  </a:lnTo>
                  <a:lnTo>
                    <a:pt x="585" y="336"/>
                  </a:lnTo>
                  <a:lnTo>
                    <a:pt x="585" y="341"/>
                  </a:lnTo>
                  <a:lnTo>
                    <a:pt x="588" y="350"/>
                  </a:lnTo>
                  <a:lnTo>
                    <a:pt x="585" y="346"/>
                  </a:lnTo>
                  <a:lnTo>
                    <a:pt x="584" y="345"/>
                  </a:lnTo>
                  <a:lnTo>
                    <a:pt x="575" y="340"/>
                  </a:lnTo>
                  <a:lnTo>
                    <a:pt x="570" y="338"/>
                  </a:lnTo>
                  <a:lnTo>
                    <a:pt x="561" y="332"/>
                  </a:lnTo>
                  <a:lnTo>
                    <a:pt x="551" y="327"/>
                  </a:lnTo>
                  <a:lnTo>
                    <a:pt x="536" y="322"/>
                  </a:lnTo>
                  <a:lnTo>
                    <a:pt x="524" y="317"/>
                  </a:lnTo>
                  <a:lnTo>
                    <a:pt x="505" y="312"/>
                  </a:lnTo>
                  <a:lnTo>
                    <a:pt x="488" y="307"/>
                  </a:lnTo>
                  <a:lnTo>
                    <a:pt x="467" y="305"/>
                  </a:lnTo>
                  <a:lnTo>
                    <a:pt x="447" y="305"/>
                  </a:lnTo>
                  <a:lnTo>
                    <a:pt x="423" y="305"/>
                  </a:lnTo>
                  <a:lnTo>
                    <a:pt x="398" y="310"/>
                  </a:lnTo>
                  <a:lnTo>
                    <a:pt x="370" y="315"/>
                  </a:lnTo>
                  <a:lnTo>
                    <a:pt x="344" y="325"/>
                  </a:lnTo>
                  <a:lnTo>
                    <a:pt x="341" y="322"/>
                  </a:lnTo>
                  <a:lnTo>
                    <a:pt x="334" y="317"/>
                  </a:lnTo>
                  <a:lnTo>
                    <a:pt x="321" y="309"/>
                  </a:lnTo>
                  <a:lnTo>
                    <a:pt x="310" y="300"/>
                  </a:lnTo>
                  <a:lnTo>
                    <a:pt x="290" y="287"/>
                  </a:lnTo>
                  <a:lnTo>
                    <a:pt x="272" y="276"/>
                  </a:lnTo>
                  <a:lnTo>
                    <a:pt x="251" y="261"/>
                  </a:lnTo>
                  <a:lnTo>
                    <a:pt x="231" y="251"/>
                  </a:lnTo>
                  <a:lnTo>
                    <a:pt x="206" y="236"/>
                  </a:lnTo>
                  <a:lnTo>
                    <a:pt x="183" y="222"/>
                  </a:lnTo>
                  <a:lnTo>
                    <a:pt x="159" y="207"/>
                  </a:lnTo>
                  <a:lnTo>
                    <a:pt x="139" y="197"/>
                  </a:lnTo>
                  <a:lnTo>
                    <a:pt x="118" y="186"/>
                  </a:lnTo>
                  <a:lnTo>
                    <a:pt x="100" y="177"/>
                  </a:lnTo>
                  <a:lnTo>
                    <a:pt x="83" y="173"/>
                  </a:lnTo>
                  <a:lnTo>
                    <a:pt x="70" y="171"/>
                  </a:lnTo>
                  <a:lnTo>
                    <a:pt x="70" y="173"/>
                  </a:lnTo>
                  <a:lnTo>
                    <a:pt x="72" y="179"/>
                  </a:lnTo>
                  <a:lnTo>
                    <a:pt x="72" y="189"/>
                  </a:lnTo>
                  <a:lnTo>
                    <a:pt x="77" y="205"/>
                  </a:lnTo>
                  <a:lnTo>
                    <a:pt x="77" y="223"/>
                  </a:lnTo>
                  <a:lnTo>
                    <a:pt x="82" y="243"/>
                  </a:lnTo>
                  <a:lnTo>
                    <a:pt x="85" y="263"/>
                  </a:lnTo>
                  <a:lnTo>
                    <a:pt x="90" y="287"/>
                  </a:lnTo>
                  <a:lnTo>
                    <a:pt x="90" y="307"/>
                  </a:lnTo>
                  <a:lnTo>
                    <a:pt x="92" y="330"/>
                  </a:lnTo>
                  <a:lnTo>
                    <a:pt x="88" y="350"/>
                  </a:lnTo>
                  <a:lnTo>
                    <a:pt x="88" y="369"/>
                  </a:lnTo>
                  <a:lnTo>
                    <a:pt x="83" y="384"/>
                  </a:lnTo>
                  <a:lnTo>
                    <a:pt x="79" y="399"/>
                  </a:lnTo>
                  <a:lnTo>
                    <a:pt x="69" y="407"/>
                  </a:lnTo>
                  <a:lnTo>
                    <a:pt x="61" y="414"/>
                  </a:lnTo>
                  <a:lnTo>
                    <a:pt x="57" y="412"/>
                  </a:lnTo>
                  <a:lnTo>
                    <a:pt x="57" y="412"/>
                  </a:lnTo>
                  <a:lnTo>
                    <a:pt x="56" y="412"/>
                  </a:lnTo>
                  <a:lnTo>
                    <a:pt x="56" y="412"/>
                  </a:lnTo>
                  <a:lnTo>
                    <a:pt x="51" y="410"/>
                  </a:lnTo>
                  <a:lnTo>
                    <a:pt x="51" y="410"/>
                  </a:lnTo>
                  <a:lnTo>
                    <a:pt x="46" y="410"/>
                  </a:lnTo>
                  <a:lnTo>
                    <a:pt x="46" y="410"/>
                  </a:lnTo>
                  <a:lnTo>
                    <a:pt x="41" y="405"/>
                  </a:lnTo>
                  <a:lnTo>
                    <a:pt x="36" y="405"/>
                  </a:lnTo>
                  <a:lnTo>
                    <a:pt x="31" y="405"/>
                  </a:lnTo>
                  <a:lnTo>
                    <a:pt x="29" y="405"/>
                  </a:lnTo>
                  <a:lnTo>
                    <a:pt x="24" y="400"/>
                  </a:lnTo>
                  <a:lnTo>
                    <a:pt x="20" y="400"/>
                  </a:lnTo>
                  <a:lnTo>
                    <a:pt x="15" y="399"/>
                  </a:lnTo>
                  <a:lnTo>
                    <a:pt x="10" y="399"/>
                  </a:lnTo>
                  <a:lnTo>
                    <a:pt x="6" y="396"/>
                  </a:lnTo>
                  <a:lnTo>
                    <a:pt x="6" y="396"/>
                  </a:lnTo>
                  <a:lnTo>
                    <a:pt x="6" y="394"/>
                  </a:lnTo>
                  <a:lnTo>
                    <a:pt x="6" y="394"/>
                  </a:lnTo>
                  <a:lnTo>
                    <a:pt x="3" y="389"/>
                  </a:lnTo>
                  <a:lnTo>
                    <a:pt x="3" y="389"/>
                  </a:lnTo>
                  <a:lnTo>
                    <a:pt x="3" y="389"/>
                  </a:lnTo>
                  <a:lnTo>
                    <a:pt x="3" y="389"/>
                  </a:lnTo>
                  <a:lnTo>
                    <a:pt x="0" y="384"/>
                  </a:lnTo>
                  <a:lnTo>
                    <a:pt x="0" y="384"/>
                  </a:lnTo>
                  <a:lnTo>
                    <a:pt x="0" y="379"/>
                  </a:lnTo>
                  <a:lnTo>
                    <a:pt x="0" y="379"/>
                  </a:lnTo>
                  <a:lnTo>
                    <a:pt x="0" y="374"/>
                  </a:lnTo>
                  <a:lnTo>
                    <a:pt x="0" y="374"/>
                  </a:lnTo>
                  <a:lnTo>
                    <a:pt x="0" y="374"/>
                  </a:lnTo>
                  <a:lnTo>
                    <a:pt x="0" y="374"/>
                  </a:lnTo>
                  <a:lnTo>
                    <a:pt x="0" y="373"/>
                  </a:lnTo>
                  <a:lnTo>
                    <a:pt x="0" y="373"/>
                  </a:lnTo>
                  <a:lnTo>
                    <a:pt x="2" y="373"/>
                  </a:lnTo>
                  <a:lnTo>
                    <a:pt x="6" y="373"/>
                  </a:lnTo>
                  <a:lnTo>
                    <a:pt x="10" y="369"/>
                  </a:lnTo>
                  <a:lnTo>
                    <a:pt x="15" y="369"/>
                  </a:lnTo>
                  <a:lnTo>
                    <a:pt x="20" y="369"/>
                  </a:lnTo>
                  <a:lnTo>
                    <a:pt x="24" y="369"/>
                  </a:lnTo>
                  <a:lnTo>
                    <a:pt x="29" y="364"/>
                  </a:lnTo>
                  <a:lnTo>
                    <a:pt x="34" y="364"/>
                  </a:lnTo>
                  <a:lnTo>
                    <a:pt x="39" y="359"/>
                  </a:lnTo>
                  <a:lnTo>
                    <a:pt x="46" y="359"/>
                  </a:lnTo>
                  <a:lnTo>
                    <a:pt x="51" y="355"/>
                  </a:lnTo>
                  <a:lnTo>
                    <a:pt x="56" y="351"/>
                  </a:lnTo>
                  <a:lnTo>
                    <a:pt x="61" y="346"/>
                  </a:lnTo>
                  <a:lnTo>
                    <a:pt x="65" y="345"/>
                  </a:lnTo>
                  <a:lnTo>
                    <a:pt x="65" y="341"/>
                  </a:lnTo>
                  <a:lnTo>
                    <a:pt x="65" y="341"/>
                  </a:lnTo>
                  <a:lnTo>
                    <a:pt x="65" y="336"/>
                  </a:lnTo>
                  <a:lnTo>
                    <a:pt x="67" y="333"/>
                  </a:lnTo>
                  <a:lnTo>
                    <a:pt x="67" y="323"/>
                  </a:lnTo>
                  <a:lnTo>
                    <a:pt x="67" y="314"/>
                  </a:lnTo>
                  <a:lnTo>
                    <a:pt x="67" y="300"/>
                  </a:lnTo>
                  <a:lnTo>
                    <a:pt x="70" y="287"/>
                  </a:lnTo>
                  <a:lnTo>
                    <a:pt x="65" y="264"/>
                  </a:lnTo>
                  <a:lnTo>
                    <a:pt x="65" y="241"/>
                  </a:lnTo>
                  <a:lnTo>
                    <a:pt x="61" y="214"/>
                  </a:lnTo>
                  <a:lnTo>
                    <a:pt x="57" y="182"/>
                  </a:lnTo>
                  <a:lnTo>
                    <a:pt x="47" y="145"/>
                  </a:lnTo>
                  <a:lnTo>
                    <a:pt x="41" y="102"/>
                  </a:lnTo>
                  <a:lnTo>
                    <a:pt x="29" y="53"/>
                  </a:lnTo>
                  <a:lnTo>
                    <a:pt x="20" y="0"/>
                  </a:lnTo>
                  <a:lnTo>
                    <a:pt x="2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4" name="Freeform 274"/>
            <p:cNvSpPr>
              <a:spLocks/>
            </p:cNvSpPr>
            <p:nvPr/>
          </p:nvSpPr>
          <p:spPr bwMode="auto">
            <a:xfrm>
              <a:off x="6303963" y="6450013"/>
              <a:ext cx="458787" cy="131762"/>
            </a:xfrm>
            <a:custGeom>
              <a:avLst/>
              <a:gdLst/>
              <a:ahLst/>
              <a:cxnLst>
                <a:cxn ang="0">
                  <a:pos x="5" y="34"/>
                </a:cxn>
                <a:cxn ang="0">
                  <a:pos x="16" y="34"/>
                </a:cxn>
                <a:cxn ang="0">
                  <a:pos x="38" y="36"/>
                </a:cxn>
                <a:cxn ang="0">
                  <a:pos x="70" y="39"/>
                </a:cxn>
                <a:cxn ang="0">
                  <a:pos x="110" y="44"/>
                </a:cxn>
                <a:cxn ang="0">
                  <a:pos x="154" y="54"/>
                </a:cxn>
                <a:cxn ang="0">
                  <a:pos x="203" y="64"/>
                </a:cxn>
                <a:cxn ang="0">
                  <a:pos x="254" y="74"/>
                </a:cxn>
                <a:cxn ang="0">
                  <a:pos x="284" y="80"/>
                </a:cxn>
                <a:cxn ang="0">
                  <a:pos x="284" y="78"/>
                </a:cxn>
                <a:cxn ang="0">
                  <a:pos x="284" y="74"/>
                </a:cxn>
                <a:cxn ang="0">
                  <a:pos x="284" y="74"/>
                </a:cxn>
                <a:cxn ang="0">
                  <a:pos x="285" y="69"/>
                </a:cxn>
                <a:cxn ang="0">
                  <a:pos x="285" y="64"/>
                </a:cxn>
                <a:cxn ang="0">
                  <a:pos x="285" y="59"/>
                </a:cxn>
                <a:cxn ang="0">
                  <a:pos x="285" y="59"/>
                </a:cxn>
                <a:cxn ang="0">
                  <a:pos x="285" y="56"/>
                </a:cxn>
                <a:cxn ang="0">
                  <a:pos x="269" y="56"/>
                </a:cxn>
                <a:cxn ang="0">
                  <a:pos x="244" y="51"/>
                </a:cxn>
                <a:cxn ang="0">
                  <a:pos x="210" y="49"/>
                </a:cxn>
                <a:cxn ang="0">
                  <a:pos x="167" y="44"/>
                </a:cxn>
                <a:cxn ang="0">
                  <a:pos x="121" y="34"/>
                </a:cxn>
                <a:cxn ang="0">
                  <a:pos x="72" y="21"/>
                </a:cxn>
                <a:cxn ang="0">
                  <a:pos x="23" y="6"/>
                </a:cxn>
                <a:cxn ang="0">
                  <a:pos x="0" y="0"/>
                </a:cxn>
                <a:cxn ang="0">
                  <a:pos x="0" y="0"/>
                </a:cxn>
                <a:cxn ang="0">
                  <a:pos x="0" y="1"/>
                </a:cxn>
                <a:cxn ang="0">
                  <a:pos x="0" y="3"/>
                </a:cxn>
                <a:cxn ang="0">
                  <a:pos x="0" y="8"/>
                </a:cxn>
                <a:cxn ang="0">
                  <a:pos x="0" y="15"/>
                </a:cxn>
                <a:cxn ang="0">
                  <a:pos x="0" y="19"/>
                </a:cxn>
                <a:cxn ang="0">
                  <a:pos x="0" y="29"/>
                </a:cxn>
                <a:cxn ang="0">
                  <a:pos x="5" y="34"/>
                </a:cxn>
              </a:cxnLst>
              <a:rect l="0" t="0" r="r" b="b"/>
              <a:pathLst>
                <a:path w="289" h="83">
                  <a:moveTo>
                    <a:pt x="5" y="34"/>
                  </a:moveTo>
                  <a:lnTo>
                    <a:pt x="5" y="34"/>
                  </a:lnTo>
                  <a:lnTo>
                    <a:pt x="10" y="34"/>
                  </a:lnTo>
                  <a:lnTo>
                    <a:pt x="16" y="34"/>
                  </a:lnTo>
                  <a:lnTo>
                    <a:pt x="28" y="36"/>
                  </a:lnTo>
                  <a:lnTo>
                    <a:pt x="38" y="36"/>
                  </a:lnTo>
                  <a:lnTo>
                    <a:pt x="52" y="39"/>
                  </a:lnTo>
                  <a:lnTo>
                    <a:pt x="70" y="39"/>
                  </a:lnTo>
                  <a:lnTo>
                    <a:pt x="90" y="44"/>
                  </a:lnTo>
                  <a:lnTo>
                    <a:pt x="110" y="44"/>
                  </a:lnTo>
                  <a:lnTo>
                    <a:pt x="131" y="49"/>
                  </a:lnTo>
                  <a:lnTo>
                    <a:pt x="154" y="54"/>
                  </a:lnTo>
                  <a:lnTo>
                    <a:pt x="179" y="59"/>
                  </a:lnTo>
                  <a:lnTo>
                    <a:pt x="203" y="64"/>
                  </a:lnTo>
                  <a:lnTo>
                    <a:pt x="229" y="69"/>
                  </a:lnTo>
                  <a:lnTo>
                    <a:pt x="254" y="74"/>
                  </a:lnTo>
                  <a:lnTo>
                    <a:pt x="284" y="83"/>
                  </a:lnTo>
                  <a:lnTo>
                    <a:pt x="284" y="80"/>
                  </a:lnTo>
                  <a:lnTo>
                    <a:pt x="284" y="80"/>
                  </a:lnTo>
                  <a:lnTo>
                    <a:pt x="284" y="78"/>
                  </a:lnTo>
                  <a:lnTo>
                    <a:pt x="284" y="78"/>
                  </a:lnTo>
                  <a:lnTo>
                    <a:pt x="284" y="74"/>
                  </a:lnTo>
                  <a:lnTo>
                    <a:pt x="284" y="74"/>
                  </a:lnTo>
                  <a:lnTo>
                    <a:pt x="284" y="74"/>
                  </a:lnTo>
                  <a:lnTo>
                    <a:pt x="285" y="74"/>
                  </a:lnTo>
                  <a:lnTo>
                    <a:pt x="285" y="69"/>
                  </a:lnTo>
                  <a:lnTo>
                    <a:pt x="285" y="69"/>
                  </a:lnTo>
                  <a:lnTo>
                    <a:pt x="285" y="64"/>
                  </a:lnTo>
                  <a:lnTo>
                    <a:pt x="285" y="64"/>
                  </a:lnTo>
                  <a:lnTo>
                    <a:pt x="285" y="59"/>
                  </a:lnTo>
                  <a:lnTo>
                    <a:pt x="285" y="59"/>
                  </a:lnTo>
                  <a:lnTo>
                    <a:pt x="285" y="59"/>
                  </a:lnTo>
                  <a:lnTo>
                    <a:pt x="289" y="59"/>
                  </a:lnTo>
                  <a:lnTo>
                    <a:pt x="285" y="56"/>
                  </a:lnTo>
                  <a:lnTo>
                    <a:pt x="279" y="56"/>
                  </a:lnTo>
                  <a:lnTo>
                    <a:pt x="269" y="56"/>
                  </a:lnTo>
                  <a:lnTo>
                    <a:pt x="259" y="56"/>
                  </a:lnTo>
                  <a:lnTo>
                    <a:pt x="244" y="51"/>
                  </a:lnTo>
                  <a:lnTo>
                    <a:pt x="229" y="51"/>
                  </a:lnTo>
                  <a:lnTo>
                    <a:pt x="210" y="49"/>
                  </a:lnTo>
                  <a:lnTo>
                    <a:pt x="192" y="49"/>
                  </a:lnTo>
                  <a:lnTo>
                    <a:pt x="167" y="44"/>
                  </a:lnTo>
                  <a:lnTo>
                    <a:pt x="146" y="39"/>
                  </a:lnTo>
                  <a:lnTo>
                    <a:pt x="121" y="34"/>
                  </a:lnTo>
                  <a:lnTo>
                    <a:pt x="98" y="29"/>
                  </a:lnTo>
                  <a:lnTo>
                    <a:pt x="72" y="21"/>
                  </a:lnTo>
                  <a:lnTo>
                    <a:pt x="48" y="16"/>
                  </a:lnTo>
                  <a:lnTo>
                    <a:pt x="23" y="6"/>
                  </a:lnTo>
                  <a:lnTo>
                    <a:pt x="0" y="0"/>
                  </a:lnTo>
                  <a:lnTo>
                    <a:pt x="0" y="0"/>
                  </a:lnTo>
                  <a:lnTo>
                    <a:pt x="0" y="0"/>
                  </a:lnTo>
                  <a:lnTo>
                    <a:pt x="0" y="0"/>
                  </a:lnTo>
                  <a:lnTo>
                    <a:pt x="0" y="1"/>
                  </a:lnTo>
                  <a:lnTo>
                    <a:pt x="0" y="1"/>
                  </a:lnTo>
                  <a:lnTo>
                    <a:pt x="0" y="3"/>
                  </a:lnTo>
                  <a:lnTo>
                    <a:pt x="0" y="3"/>
                  </a:lnTo>
                  <a:lnTo>
                    <a:pt x="0" y="8"/>
                  </a:lnTo>
                  <a:lnTo>
                    <a:pt x="0" y="8"/>
                  </a:lnTo>
                  <a:lnTo>
                    <a:pt x="0" y="13"/>
                  </a:lnTo>
                  <a:lnTo>
                    <a:pt x="0" y="15"/>
                  </a:lnTo>
                  <a:lnTo>
                    <a:pt x="0" y="19"/>
                  </a:lnTo>
                  <a:lnTo>
                    <a:pt x="0" y="19"/>
                  </a:lnTo>
                  <a:lnTo>
                    <a:pt x="0" y="24"/>
                  </a:lnTo>
                  <a:lnTo>
                    <a:pt x="0" y="29"/>
                  </a:lnTo>
                  <a:lnTo>
                    <a:pt x="5" y="34"/>
                  </a:lnTo>
                  <a:lnTo>
                    <a:pt x="5"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5" name="Freeform 275"/>
            <p:cNvSpPr>
              <a:spLocks/>
            </p:cNvSpPr>
            <p:nvPr/>
          </p:nvSpPr>
          <p:spPr bwMode="auto">
            <a:xfrm>
              <a:off x="5946775" y="5957888"/>
              <a:ext cx="838200" cy="546100"/>
            </a:xfrm>
            <a:custGeom>
              <a:avLst/>
              <a:gdLst/>
              <a:ahLst/>
              <a:cxnLst>
                <a:cxn ang="0">
                  <a:pos x="5" y="0"/>
                </a:cxn>
                <a:cxn ang="0">
                  <a:pos x="5" y="2"/>
                </a:cxn>
                <a:cxn ang="0">
                  <a:pos x="9" y="11"/>
                </a:cxn>
                <a:cxn ang="0">
                  <a:pos x="13" y="25"/>
                </a:cxn>
                <a:cxn ang="0">
                  <a:pos x="25" y="46"/>
                </a:cxn>
                <a:cxn ang="0">
                  <a:pos x="38" y="67"/>
                </a:cxn>
                <a:cxn ang="0">
                  <a:pos x="56" y="93"/>
                </a:cxn>
                <a:cxn ang="0">
                  <a:pos x="77" y="121"/>
                </a:cxn>
                <a:cxn ang="0">
                  <a:pos x="105" y="151"/>
                </a:cxn>
                <a:cxn ang="0">
                  <a:pos x="135" y="179"/>
                </a:cxn>
                <a:cxn ang="0">
                  <a:pos x="173" y="208"/>
                </a:cxn>
                <a:cxn ang="0">
                  <a:pos x="213" y="236"/>
                </a:cxn>
                <a:cxn ang="0">
                  <a:pos x="264" y="266"/>
                </a:cxn>
                <a:cxn ang="0">
                  <a:pos x="317" y="288"/>
                </a:cxn>
                <a:cxn ang="0">
                  <a:pos x="381" y="311"/>
                </a:cxn>
                <a:cxn ang="0">
                  <a:pos x="450" y="328"/>
                </a:cxn>
                <a:cxn ang="0">
                  <a:pos x="528" y="344"/>
                </a:cxn>
                <a:cxn ang="0">
                  <a:pos x="523" y="341"/>
                </a:cxn>
                <a:cxn ang="0">
                  <a:pos x="510" y="341"/>
                </a:cxn>
                <a:cxn ang="0">
                  <a:pos x="491" y="338"/>
                </a:cxn>
                <a:cxn ang="0">
                  <a:pos x="468" y="336"/>
                </a:cxn>
                <a:cxn ang="0">
                  <a:pos x="436" y="328"/>
                </a:cxn>
                <a:cxn ang="0">
                  <a:pos x="402" y="321"/>
                </a:cxn>
                <a:cxn ang="0">
                  <a:pos x="364" y="311"/>
                </a:cxn>
                <a:cxn ang="0">
                  <a:pos x="325" y="300"/>
                </a:cxn>
                <a:cxn ang="0">
                  <a:pos x="281" y="280"/>
                </a:cxn>
                <a:cxn ang="0">
                  <a:pos x="238" y="259"/>
                </a:cxn>
                <a:cxn ang="0">
                  <a:pos x="194" y="231"/>
                </a:cxn>
                <a:cxn ang="0">
                  <a:pos x="151" y="203"/>
                </a:cxn>
                <a:cxn ang="0">
                  <a:pos x="107" y="166"/>
                </a:cxn>
                <a:cxn ang="0">
                  <a:pos x="68" y="125"/>
                </a:cxn>
                <a:cxn ang="0">
                  <a:pos x="32" y="77"/>
                </a:cxn>
                <a:cxn ang="0">
                  <a:pos x="0" y="25"/>
                </a:cxn>
                <a:cxn ang="0">
                  <a:pos x="5" y="0"/>
                </a:cxn>
                <a:cxn ang="0">
                  <a:pos x="5" y="0"/>
                </a:cxn>
              </a:cxnLst>
              <a:rect l="0" t="0" r="r" b="b"/>
              <a:pathLst>
                <a:path w="528" h="344">
                  <a:moveTo>
                    <a:pt x="5" y="0"/>
                  </a:moveTo>
                  <a:lnTo>
                    <a:pt x="5" y="2"/>
                  </a:lnTo>
                  <a:lnTo>
                    <a:pt x="9" y="11"/>
                  </a:lnTo>
                  <a:lnTo>
                    <a:pt x="13" y="25"/>
                  </a:lnTo>
                  <a:lnTo>
                    <a:pt x="25" y="46"/>
                  </a:lnTo>
                  <a:lnTo>
                    <a:pt x="38" y="67"/>
                  </a:lnTo>
                  <a:lnTo>
                    <a:pt x="56" y="93"/>
                  </a:lnTo>
                  <a:lnTo>
                    <a:pt x="77" y="121"/>
                  </a:lnTo>
                  <a:lnTo>
                    <a:pt x="105" y="151"/>
                  </a:lnTo>
                  <a:lnTo>
                    <a:pt x="135" y="179"/>
                  </a:lnTo>
                  <a:lnTo>
                    <a:pt x="173" y="208"/>
                  </a:lnTo>
                  <a:lnTo>
                    <a:pt x="213" y="236"/>
                  </a:lnTo>
                  <a:lnTo>
                    <a:pt x="264" y="266"/>
                  </a:lnTo>
                  <a:lnTo>
                    <a:pt x="317" y="288"/>
                  </a:lnTo>
                  <a:lnTo>
                    <a:pt x="381" y="311"/>
                  </a:lnTo>
                  <a:lnTo>
                    <a:pt x="450" y="328"/>
                  </a:lnTo>
                  <a:lnTo>
                    <a:pt x="528" y="344"/>
                  </a:lnTo>
                  <a:lnTo>
                    <a:pt x="523" y="341"/>
                  </a:lnTo>
                  <a:lnTo>
                    <a:pt x="510" y="341"/>
                  </a:lnTo>
                  <a:lnTo>
                    <a:pt x="491" y="338"/>
                  </a:lnTo>
                  <a:lnTo>
                    <a:pt x="468" y="336"/>
                  </a:lnTo>
                  <a:lnTo>
                    <a:pt x="436" y="328"/>
                  </a:lnTo>
                  <a:lnTo>
                    <a:pt x="402" y="321"/>
                  </a:lnTo>
                  <a:lnTo>
                    <a:pt x="364" y="311"/>
                  </a:lnTo>
                  <a:lnTo>
                    <a:pt x="325" y="300"/>
                  </a:lnTo>
                  <a:lnTo>
                    <a:pt x="281" y="280"/>
                  </a:lnTo>
                  <a:lnTo>
                    <a:pt x="238" y="259"/>
                  </a:lnTo>
                  <a:lnTo>
                    <a:pt x="194" y="231"/>
                  </a:lnTo>
                  <a:lnTo>
                    <a:pt x="151" y="203"/>
                  </a:lnTo>
                  <a:lnTo>
                    <a:pt x="107" y="166"/>
                  </a:lnTo>
                  <a:lnTo>
                    <a:pt x="68" y="125"/>
                  </a:lnTo>
                  <a:lnTo>
                    <a:pt x="32" y="77"/>
                  </a:lnTo>
                  <a:lnTo>
                    <a:pt x="0" y="25"/>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6" name="Freeform 276"/>
            <p:cNvSpPr>
              <a:spLocks/>
            </p:cNvSpPr>
            <p:nvPr/>
          </p:nvSpPr>
          <p:spPr bwMode="auto">
            <a:xfrm>
              <a:off x="5694363" y="5332413"/>
              <a:ext cx="7937" cy="128587"/>
            </a:xfrm>
            <a:custGeom>
              <a:avLst/>
              <a:gdLst/>
              <a:ahLst/>
              <a:cxnLst>
                <a:cxn ang="0">
                  <a:pos x="0" y="81"/>
                </a:cxn>
                <a:cxn ang="0">
                  <a:pos x="0" y="78"/>
                </a:cxn>
                <a:cxn ang="0">
                  <a:pos x="0" y="76"/>
                </a:cxn>
                <a:cxn ang="0">
                  <a:pos x="0" y="71"/>
                </a:cxn>
                <a:cxn ang="0">
                  <a:pos x="0" y="69"/>
                </a:cxn>
                <a:cxn ang="0">
                  <a:pos x="0" y="61"/>
                </a:cxn>
                <a:cxn ang="0">
                  <a:pos x="0" y="56"/>
                </a:cxn>
                <a:cxn ang="0">
                  <a:pos x="0" y="51"/>
                </a:cxn>
                <a:cxn ang="0">
                  <a:pos x="5" y="46"/>
                </a:cxn>
                <a:cxn ang="0">
                  <a:pos x="5" y="37"/>
                </a:cxn>
                <a:cxn ang="0">
                  <a:pos x="5" y="32"/>
                </a:cxn>
                <a:cxn ang="0">
                  <a:pos x="5" y="25"/>
                </a:cxn>
                <a:cxn ang="0">
                  <a:pos x="5" y="20"/>
                </a:cxn>
                <a:cxn ang="0">
                  <a:pos x="2" y="14"/>
                </a:cxn>
                <a:cxn ang="0">
                  <a:pos x="2" y="9"/>
                </a:cxn>
                <a:cxn ang="0">
                  <a:pos x="0" y="4"/>
                </a:cxn>
                <a:cxn ang="0">
                  <a:pos x="0" y="0"/>
                </a:cxn>
                <a:cxn ang="0">
                  <a:pos x="0" y="0"/>
                </a:cxn>
                <a:cxn ang="0">
                  <a:pos x="0" y="0"/>
                </a:cxn>
                <a:cxn ang="0">
                  <a:pos x="0" y="2"/>
                </a:cxn>
                <a:cxn ang="0">
                  <a:pos x="0" y="7"/>
                </a:cxn>
                <a:cxn ang="0">
                  <a:pos x="0" y="10"/>
                </a:cxn>
                <a:cxn ang="0">
                  <a:pos x="0" y="15"/>
                </a:cxn>
                <a:cxn ang="0">
                  <a:pos x="0" y="20"/>
                </a:cxn>
                <a:cxn ang="0">
                  <a:pos x="0" y="27"/>
                </a:cxn>
                <a:cxn ang="0">
                  <a:pos x="0" y="32"/>
                </a:cxn>
                <a:cxn ang="0">
                  <a:pos x="0" y="37"/>
                </a:cxn>
                <a:cxn ang="0">
                  <a:pos x="0" y="41"/>
                </a:cxn>
                <a:cxn ang="0">
                  <a:pos x="0" y="51"/>
                </a:cxn>
                <a:cxn ang="0">
                  <a:pos x="0" y="56"/>
                </a:cxn>
                <a:cxn ang="0">
                  <a:pos x="0" y="66"/>
                </a:cxn>
                <a:cxn ang="0">
                  <a:pos x="0" y="71"/>
                </a:cxn>
                <a:cxn ang="0">
                  <a:pos x="0" y="81"/>
                </a:cxn>
                <a:cxn ang="0">
                  <a:pos x="0" y="81"/>
                </a:cxn>
              </a:cxnLst>
              <a:rect l="0" t="0" r="r" b="b"/>
              <a:pathLst>
                <a:path w="5" h="81">
                  <a:moveTo>
                    <a:pt x="0" y="81"/>
                  </a:moveTo>
                  <a:lnTo>
                    <a:pt x="0" y="78"/>
                  </a:lnTo>
                  <a:lnTo>
                    <a:pt x="0" y="76"/>
                  </a:lnTo>
                  <a:lnTo>
                    <a:pt x="0" y="71"/>
                  </a:lnTo>
                  <a:lnTo>
                    <a:pt x="0" y="69"/>
                  </a:lnTo>
                  <a:lnTo>
                    <a:pt x="0" y="61"/>
                  </a:lnTo>
                  <a:lnTo>
                    <a:pt x="0" y="56"/>
                  </a:lnTo>
                  <a:lnTo>
                    <a:pt x="0" y="51"/>
                  </a:lnTo>
                  <a:lnTo>
                    <a:pt x="5" y="46"/>
                  </a:lnTo>
                  <a:lnTo>
                    <a:pt x="5" y="37"/>
                  </a:lnTo>
                  <a:lnTo>
                    <a:pt x="5" y="32"/>
                  </a:lnTo>
                  <a:lnTo>
                    <a:pt x="5" y="25"/>
                  </a:lnTo>
                  <a:lnTo>
                    <a:pt x="5" y="20"/>
                  </a:lnTo>
                  <a:lnTo>
                    <a:pt x="2" y="14"/>
                  </a:lnTo>
                  <a:lnTo>
                    <a:pt x="2" y="9"/>
                  </a:lnTo>
                  <a:lnTo>
                    <a:pt x="0" y="4"/>
                  </a:lnTo>
                  <a:lnTo>
                    <a:pt x="0" y="0"/>
                  </a:lnTo>
                  <a:lnTo>
                    <a:pt x="0" y="0"/>
                  </a:lnTo>
                  <a:lnTo>
                    <a:pt x="0" y="0"/>
                  </a:lnTo>
                  <a:lnTo>
                    <a:pt x="0" y="2"/>
                  </a:lnTo>
                  <a:lnTo>
                    <a:pt x="0" y="7"/>
                  </a:lnTo>
                  <a:lnTo>
                    <a:pt x="0" y="10"/>
                  </a:lnTo>
                  <a:lnTo>
                    <a:pt x="0" y="15"/>
                  </a:lnTo>
                  <a:lnTo>
                    <a:pt x="0" y="20"/>
                  </a:lnTo>
                  <a:lnTo>
                    <a:pt x="0" y="27"/>
                  </a:lnTo>
                  <a:lnTo>
                    <a:pt x="0" y="32"/>
                  </a:lnTo>
                  <a:lnTo>
                    <a:pt x="0" y="37"/>
                  </a:lnTo>
                  <a:lnTo>
                    <a:pt x="0" y="41"/>
                  </a:lnTo>
                  <a:lnTo>
                    <a:pt x="0" y="51"/>
                  </a:lnTo>
                  <a:lnTo>
                    <a:pt x="0" y="56"/>
                  </a:lnTo>
                  <a:lnTo>
                    <a:pt x="0" y="66"/>
                  </a:lnTo>
                  <a:lnTo>
                    <a:pt x="0" y="71"/>
                  </a:lnTo>
                  <a:lnTo>
                    <a:pt x="0" y="81"/>
                  </a:lnTo>
                  <a:lnTo>
                    <a:pt x="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7" name="Freeform 277"/>
            <p:cNvSpPr>
              <a:spLocks/>
            </p:cNvSpPr>
            <p:nvPr/>
          </p:nvSpPr>
          <p:spPr bwMode="auto">
            <a:xfrm>
              <a:off x="5648325" y="5340350"/>
              <a:ext cx="9525" cy="112712"/>
            </a:xfrm>
            <a:custGeom>
              <a:avLst/>
              <a:gdLst/>
              <a:ahLst/>
              <a:cxnLst>
                <a:cxn ang="0">
                  <a:pos x="3" y="71"/>
                </a:cxn>
                <a:cxn ang="0">
                  <a:pos x="3" y="68"/>
                </a:cxn>
                <a:cxn ang="0">
                  <a:pos x="3" y="68"/>
                </a:cxn>
                <a:cxn ang="0">
                  <a:pos x="3" y="63"/>
                </a:cxn>
                <a:cxn ang="0">
                  <a:pos x="3" y="61"/>
                </a:cxn>
                <a:cxn ang="0">
                  <a:pos x="3" y="56"/>
                </a:cxn>
                <a:cxn ang="0">
                  <a:pos x="3" y="51"/>
                </a:cxn>
                <a:cxn ang="0">
                  <a:pos x="3" y="46"/>
                </a:cxn>
                <a:cxn ang="0">
                  <a:pos x="6" y="41"/>
                </a:cxn>
                <a:cxn ang="0">
                  <a:pos x="6" y="33"/>
                </a:cxn>
                <a:cxn ang="0">
                  <a:pos x="6" y="28"/>
                </a:cxn>
                <a:cxn ang="0">
                  <a:pos x="6" y="23"/>
                </a:cxn>
                <a:cxn ang="0">
                  <a:pos x="6" y="18"/>
                </a:cxn>
                <a:cxn ang="0">
                  <a:pos x="3" y="14"/>
                </a:cxn>
                <a:cxn ang="0">
                  <a:pos x="3" y="9"/>
                </a:cxn>
                <a:cxn ang="0">
                  <a:pos x="3" y="4"/>
                </a:cxn>
                <a:cxn ang="0">
                  <a:pos x="3" y="0"/>
                </a:cxn>
                <a:cxn ang="0">
                  <a:pos x="0" y="0"/>
                </a:cxn>
                <a:cxn ang="0">
                  <a:pos x="0" y="0"/>
                </a:cxn>
                <a:cxn ang="0">
                  <a:pos x="0" y="0"/>
                </a:cxn>
                <a:cxn ang="0">
                  <a:pos x="0" y="5"/>
                </a:cxn>
                <a:cxn ang="0">
                  <a:pos x="0" y="9"/>
                </a:cxn>
                <a:cxn ang="0">
                  <a:pos x="0" y="14"/>
                </a:cxn>
                <a:cxn ang="0">
                  <a:pos x="0" y="18"/>
                </a:cxn>
                <a:cxn ang="0">
                  <a:pos x="0" y="23"/>
                </a:cxn>
                <a:cxn ang="0">
                  <a:pos x="0" y="28"/>
                </a:cxn>
                <a:cxn ang="0">
                  <a:pos x="0" y="33"/>
                </a:cxn>
                <a:cxn ang="0">
                  <a:pos x="0" y="38"/>
                </a:cxn>
                <a:cxn ang="0">
                  <a:pos x="0" y="46"/>
                </a:cxn>
                <a:cxn ang="0">
                  <a:pos x="0" y="51"/>
                </a:cxn>
                <a:cxn ang="0">
                  <a:pos x="0" y="56"/>
                </a:cxn>
                <a:cxn ang="0">
                  <a:pos x="0" y="61"/>
                </a:cxn>
                <a:cxn ang="0">
                  <a:pos x="3" y="71"/>
                </a:cxn>
                <a:cxn ang="0">
                  <a:pos x="3" y="71"/>
                </a:cxn>
              </a:cxnLst>
              <a:rect l="0" t="0" r="r" b="b"/>
              <a:pathLst>
                <a:path w="6" h="71">
                  <a:moveTo>
                    <a:pt x="3" y="71"/>
                  </a:moveTo>
                  <a:lnTo>
                    <a:pt x="3" y="68"/>
                  </a:lnTo>
                  <a:lnTo>
                    <a:pt x="3" y="68"/>
                  </a:lnTo>
                  <a:lnTo>
                    <a:pt x="3" y="63"/>
                  </a:lnTo>
                  <a:lnTo>
                    <a:pt x="3" y="61"/>
                  </a:lnTo>
                  <a:lnTo>
                    <a:pt x="3" y="56"/>
                  </a:lnTo>
                  <a:lnTo>
                    <a:pt x="3" y="51"/>
                  </a:lnTo>
                  <a:lnTo>
                    <a:pt x="3" y="46"/>
                  </a:lnTo>
                  <a:lnTo>
                    <a:pt x="6" y="41"/>
                  </a:lnTo>
                  <a:lnTo>
                    <a:pt x="6" y="33"/>
                  </a:lnTo>
                  <a:lnTo>
                    <a:pt x="6" y="28"/>
                  </a:lnTo>
                  <a:lnTo>
                    <a:pt x="6" y="23"/>
                  </a:lnTo>
                  <a:lnTo>
                    <a:pt x="6" y="18"/>
                  </a:lnTo>
                  <a:lnTo>
                    <a:pt x="3" y="14"/>
                  </a:lnTo>
                  <a:lnTo>
                    <a:pt x="3" y="9"/>
                  </a:lnTo>
                  <a:lnTo>
                    <a:pt x="3" y="4"/>
                  </a:lnTo>
                  <a:lnTo>
                    <a:pt x="3" y="0"/>
                  </a:lnTo>
                  <a:lnTo>
                    <a:pt x="0" y="0"/>
                  </a:lnTo>
                  <a:lnTo>
                    <a:pt x="0" y="0"/>
                  </a:lnTo>
                  <a:lnTo>
                    <a:pt x="0" y="0"/>
                  </a:lnTo>
                  <a:lnTo>
                    <a:pt x="0" y="5"/>
                  </a:lnTo>
                  <a:lnTo>
                    <a:pt x="0" y="9"/>
                  </a:lnTo>
                  <a:lnTo>
                    <a:pt x="0" y="14"/>
                  </a:lnTo>
                  <a:lnTo>
                    <a:pt x="0" y="18"/>
                  </a:lnTo>
                  <a:lnTo>
                    <a:pt x="0" y="23"/>
                  </a:lnTo>
                  <a:lnTo>
                    <a:pt x="0" y="28"/>
                  </a:lnTo>
                  <a:lnTo>
                    <a:pt x="0" y="33"/>
                  </a:lnTo>
                  <a:lnTo>
                    <a:pt x="0" y="38"/>
                  </a:lnTo>
                  <a:lnTo>
                    <a:pt x="0" y="46"/>
                  </a:lnTo>
                  <a:lnTo>
                    <a:pt x="0" y="51"/>
                  </a:lnTo>
                  <a:lnTo>
                    <a:pt x="0" y="56"/>
                  </a:lnTo>
                  <a:lnTo>
                    <a:pt x="0" y="61"/>
                  </a:lnTo>
                  <a:lnTo>
                    <a:pt x="3" y="71"/>
                  </a:lnTo>
                  <a:lnTo>
                    <a:pt x="3"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8" name="Freeform 278"/>
            <p:cNvSpPr>
              <a:spLocks/>
            </p:cNvSpPr>
            <p:nvPr/>
          </p:nvSpPr>
          <p:spPr bwMode="auto">
            <a:xfrm>
              <a:off x="5600700" y="5340350"/>
              <a:ext cx="11112" cy="88900"/>
            </a:xfrm>
            <a:custGeom>
              <a:avLst/>
              <a:gdLst/>
              <a:ahLst/>
              <a:cxnLst>
                <a:cxn ang="0">
                  <a:pos x="4" y="56"/>
                </a:cxn>
                <a:cxn ang="0">
                  <a:pos x="4" y="53"/>
                </a:cxn>
                <a:cxn ang="0">
                  <a:pos x="4" y="53"/>
                </a:cxn>
                <a:cxn ang="0">
                  <a:pos x="4" y="48"/>
                </a:cxn>
                <a:cxn ang="0">
                  <a:pos x="4" y="48"/>
                </a:cxn>
                <a:cxn ang="0">
                  <a:pos x="4" y="43"/>
                </a:cxn>
                <a:cxn ang="0">
                  <a:pos x="4" y="38"/>
                </a:cxn>
                <a:cxn ang="0">
                  <a:pos x="4" y="33"/>
                </a:cxn>
                <a:cxn ang="0">
                  <a:pos x="7" y="32"/>
                </a:cxn>
                <a:cxn ang="0">
                  <a:pos x="7" y="27"/>
                </a:cxn>
                <a:cxn ang="0">
                  <a:pos x="7" y="22"/>
                </a:cxn>
                <a:cxn ang="0">
                  <a:pos x="7" y="17"/>
                </a:cxn>
                <a:cxn ang="0">
                  <a:pos x="7" y="14"/>
                </a:cxn>
                <a:cxn ang="0">
                  <a:pos x="4" y="9"/>
                </a:cxn>
                <a:cxn ang="0">
                  <a:pos x="4" y="5"/>
                </a:cxn>
                <a:cxn ang="0">
                  <a:pos x="4" y="0"/>
                </a:cxn>
                <a:cxn ang="0">
                  <a:pos x="4" y="0"/>
                </a:cxn>
                <a:cxn ang="0">
                  <a:pos x="0" y="0"/>
                </a:cxn>
                <a:cxn ang="0">
                  <a:pos x="0" y="0"/>
                </a:cxn>
                <a:cxn ang="0">
                  <a:pos x="0" y="0"/>
                </a:cxn>
                <a:cxn ang="0">
                  <a:pos x="0" y="5"/>
                </a:cxn>
                <a:cxn ang="0">
                  <a:pos x="0" y="5"/>
                </a:cxn>
                <a:cxn ang="0">
                  <a:pos x="0" y="10"/>
                </a:cxn>
                <a:cxn ang="0">
                  <a:pos x="0" y="14"/>
                </a:cxn>
                <a:cxn ang="0">
                  <a:pos x="0" y="18"/>
                </a:cxn>
                <a:cxn ang="0">
                  <a:pos x="0" y="22"/>
                </a:cxn>
                <a:cxn ang="0">
                  <a:pos x="0" y="27"/>
                </a:cxn>
                <a:cxn ang="0">
                  <a:pos x="0" y="32"/>
                </a:cxn>
                <a:cxn ang="0">
                  <a:pos x="0" y="36"/>
                </a:cxn>
                <a:cxn ang="0">
                  <a:pos x="0" y="41"/>
                </a:cxn>
                <a:cxn ang="0">
                  <a:pos x="0" y="46"/>
                </a:cxn>
                <a:cxn ang="0">
                  <a:pos x="0" y="51"/>
                </a:cxn>
                <a:cxn ang="0">
                  <a:pos x="4" y="56"/>
                </a:cxn>
                <a:cxn ang="0">
                  <a:pos x="4" y="56"/>
                </a:cxn>
              </a:cxnLst>
              <a:rect l="0" t="0" r="r" b="b"/>
              <a:pathLst>
                <a:path w="7" h="56">
                  <a:moveTo>
                    <a:pt x="4" y="56"/>
                  </a:moveTo>
                  <a:lnTo>
                    <a:pt x="4" y="53"/>
                  </a:lnTo>
                  <a:lnTo>
                    <a:pt x="4" y="53"/>
                  </a:lnTo>
                  <a:lnTo>
                    <a:pt x="4" y="48"/>
                  </a:lnTo>
                  <a:lnTo>
                    <a:pt x="4" y="48"/>
                  </a:lnTo>
                  <a:lnTo>
                    <a:pt x="4" y="43"/>
                  </a:lnTo>
                  <a:lnTo>
                    <a:pt x="4" y="38"/>
                  </a:lnTo>
                  <a:lnTo>
                    <a:pt x="4" y="33"/>
                  </a:lnTo>
                  <a:lnTo>
                    <a:pt x="7" y="32"/>
                  </a:lnTo>
                  <a:lnTo>
                    <a:pt x="7" y="27"/>
                  </a:lnTo>
                  <a:lnTo>
                    <a:pt x="7" y="22"/>
                  </a:lnTo>
                  <a:lnTo>
                    <a:pt x="7" y="17"/>
                  </a:lnTo>
                  <a:lnTo>
                    <a:pt x="7" y="14"/>
                  </a:lnTo>
                  <a:lnTo>
                    <a:pt x="4" y="9"/>
                  </a:lnTo>
                  <a:lnTo>
                    <a:pt x="4" y="5"/>
                  </a:lnTo>
                  <a:lnTo>
                    <a:pt x="4" y="0"/>
                  </a:lnTo>
                  <a:lnTo>
                    <a:pt x="4" y="0"/>
                  </a:lnTo>
                  <a:lnTo>
                    <a:pt x="0" y="0"/>
                  </a:lnTo>
                  <a:lnTo>
                    <a:pt x="0" y="0"/>
                  </a:lnTo>
                  <a:lnTo>
                    <a:pt x="0" y="0"/>
                  </a:lnTo>
                  <a:lnTo>
                    <a:pt x="0" y="5"/>
                  </a:lnTo>
                  <a:lnTo>
                    <a:pt x="0" y="5"/>
                  </a:lnTo>
                  <a:lnTo>
                    <a:pt x="0" y="10"/>
                  </a:lnTo>
                  <a:lnTo>
                    <a:pt x="0" y="14"/>
                  </a:lnTo>
                  <a:lnTo>
                    <a:pt x="0" y="18"/>
                  </a:lnTo>
                  <a:lnTo>
                    <a:pt x="0" y="22"/>
                  </a:lnTo>
                  <a:lnTo>
                    <a:pt x="0" y="27"/>
                  </a:lnTo>
                  <a:lnTo>
                    <a:pt x="0" y="32"/>
                  </a:lnTo>
                  <a:lnTo>
                    <a:pt x="0" y="36"/>
                  </a:lnTo>
                  <a:lnTo>
                    <a:pt x="0" y="41"/>
                  </a:lnTo>
                  <a:lnTo>
                    <a:pt x="0" y="46"/>
                  </a:lnTo>
                  <a:lnTo>
                    <a:pt x="0" y="51"/>
                  </a:lnTo>
                  <a:lnTo>
                    <a:pt x="4" y="56"/>
                  </a:lnTo>
                  <a:lnTo>
                    <a:pt x="4"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9" name="Freeform 279"/>
            <p:cNvSpPr>
              <a:spLocks/>
            </p:cNvSpPr>
            <p:nvPr/>
          </p:nvSpPr>
          <p:spPr bwMode="auto">
            <a:xfrm>
              <a:off x="5946775" y="4606925"/>
              <a:ext cx="260350" cy="101600"/>
            </a:xfrm>
            <a:custGeom>
              <a:avLst/>
              <a:gdLst/>
              <a:ahLst/>
              <a:cxnLst>
                <a:cxn ang="0">
                  <a:pos x="0" y="15"/>
                </a:cxn>
                <a:cxn ang="0">
                  <a:pos x="0" y="12"/>
                </a:cxn>
                <a:cxn ang="0">
                  <a:pos x="5" y="12"/>
                </a:cxn>
                <a:cxn ang="0">
                  <a:pos x="10" y="12"/>
                </a:cxn>
                <a:cxn ang="0">
                  <a:pos x="20" y="12"/>
                </a:cxn>
                <a:cxn ang="0">
                  <a:pos x="30" y="8"/>
                </a:cxn>
                <a:cxn ang="0">
                  <a:pos x="41" y="8"/>
                </a:cxn>
                <a:cxn ang="0">
                  <a:pos x="56" y="8"/>
                </a:cxn>
                <a:cxn ang="0">
                  <a:pos x="71" y="8"/>
                </a:cxn>
                <a:cxn ang="0">
                  <a:pos x="82" y="3"/>
                </a:cxn>
                <a:cxn ang="0">
                  <a:pos x="97" y="3"/>
                </a:cxn>
                <a:cxn ang="0">
                  <a:pos x="110" y="3"/>
                </a:cxn>
                <a:cxn ang="0">
                  <a:pos x="125" y="3"/>
                </a:cxn>
                <a:cxn ang="0">
                  <a:pos x="135" y="0"/>
                </a:cxn>
                <a:cxn ang="0">
                  <a:pos x="146" y="0"/>
                </a:cxn>
                <a:cxn ang="0">
                  <a:pos x="154" y="0"/>
                </a:cxn>
                <a:cxn ang="0">
                  <a:pos x="164" y="0"/>
                </a:cxn>
                <a:cxn ang="0">
                  <a:pos x="159" y="49"/>
                </a:cxn>
                <a:cxn ang="0">
                  <a:pos x="15" y="64"/>
                </a:cxn>
                <a:cxn ang="0">
                  <a:pos x="0" y="15"/>
                </a:cxn>
                <a:cxn ang="0">
                  <a:pos x="0" y="15"/>
                </a:cxn>
              </a:cxnLst>
              <a:rect l="0" t="0" r="r" b="b"/>
              <a:pathLst>
                <a:path w="164" h="64">
                  <a:moveTo>
                    <a:pt x="0" y="15"/>
                  </a:moveTo>
                  <a:lnTo>
                    <a:pt x="0" y="12"/>
                  </a:lnTo>
                  <a:lnTo>
                    <a:pt x="5" y="12"/>
                  </a:lnTo>
                  <a:lnTo>
                    <a:pt x="10" y="12"/>
                  </a:lnTo>
                  <a:lnTo>
                    <a:pt x="20" y="12"/>
                  </a:lnTo>
                  <a:lnTo>
                    <a:pt x="30" y="8"/>
                  </a:lnTo>
                  <a:lnTo>
                    <a:pt x="41" y="8"/>
                  </a:lnTo>
                  <a:lnTo>
                    <a:pt x="56" y="8"/>
                  </a:lnTo>
                  <a:lnTo>
                    <a:pt x="71" y="8"/>
                  </a:lnTo>
                  <a:lnTo>
                    <a:pt x="82" y="3"/>
                  </a:lnTo>
                  <a:lnTo>
                    <a:pt x="97" y="3"/>
                  </a:lnTo>
                  <a:lnTo>
                    <a:pt x="110" y="3"/>
                  </a:lnTo>
                  <a:lnTo>
                    <a:pt x="125" y="3"/>
                  </a:lnTo>
                  <a:lnTo>
                    <a:pt x="135" y="0"/>
                  </a:lnTo>
                  <a:lnTo>
                    <a:pt x="146" y="0"/>
                  </a:lnTo>
                  <a:lnTo>
                    <a:pt x="154" y="0"/>
                  </a:lnTo>
                  <a:lnTo>
                    <a:pt x="164" y="0"/>
                  </a:lnTo>
                  <a:lnTo>
                    <a:pt x="159" y="49"/>
                  </a:lnTo>
                  <a:lnTo>
                    <a:pt x="15" y="64"/>
                  </a:lnTo>
                  <a:lnTo>
                    <a:pt x="0" y="15"/>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0" name="Freeform 280"/>
            <p:cNvSpPr>
              <a:spLocks/>
            </p:cNvSpPr>
            <p:nvPr/>
          </p:nvSpPr>
          <p:spPr bwMode="auto">
            <a:xfrm>
              <a:off x="5954713" y="4591050"/>
              <a:ext cx="260350" cy="101600"/>
            </a:xfrm>
            <a:custGeom>
              <a:avLst/>
              <a:gdLst/>
              <a:ahLst/>
              <a:cxnLst>
                <a:cxn ang="0">
                  <a:pos x="0" y="15"/>
                </a:cxn>
                <a:cxn ang="0">
                  <a:pos x="0" y="12"/>
                </a:cxn>
                <a:cxn ang="0">
                  <a:pos x="5" y="12"/>
                </a:cxn>
                <a:cxn ang="0">
                  <a:pos x="10" y="12"/>
                </a:cxn>
                <a:cxn ang="0">
                  <a:pos x="20" y="12"/>
                </a:cxn>
                <a:cxn ang="0">
                  <a:pos x="30" y="8"/>
                </a:cxn>
                <a:cxn ang="0">
                  <a:pos x="41" y="8"/>
                </a:cxn>
                <a:cxn ang="0">
                  <a:pos x="56" y="8"/>
                </a:cxn>
                <a:cxn ang="0">
                  <a:pos x="71" y="8"/>
                </a:cxn>
                <a:cxn ang="0">
                  <a:pos x="82" y="4"/>
                </a:cxn>
                <a:cxn ang="0">
                  <a:pos x="97" y="4"/>
                </a:cxn>
                <a:cxn ang="0">
                  <a:pos x="110" y="4"/>
                </a:cxn>
                <a:cxn ang="0">
                  <a:pos x="125" y="4"/>
                </a:cxn>
                <a:cxn ang="0">
                  <a:pos x="135" y="0"/>
                </a:cxn>
                <a:cxn ang="0">
                  <a:pos x="146" y="0"/>
                </a:cxn>
                <a:cxn ang="0">
                  <a:pos x="154" y="0"/>
                </a:cxn>
                <a:cxn ang="0">
                  <a:pos x="164" y="0"/>
                </a:cxn>
                <a:cxn ang="0">
                  <a:pos x="159" y="49"/>
                </a:cxn>
                <a:cxn ang="0">
                  <a:pos x="15" y="64"/>
                </a:cxn>
                <a:cxn ang="0">
                  <a:pos x="0" y="15"/>
                </a:cxn>
                <a:cxn ang="0">
                  <a:pos x="0" y="15"/>
                </a:cxn>
              </a:cxnLst>
              <a:rect l="0" t="0" r="r" b="b"/>
              <a:pathLst>
                <a:path w="164" h="64">
                  <a:moveTo>
                    <a:pt x="0" y="15"/>
                  </a:moveTo>
                  <a:lnTo>
                    <a:pt x="0" y="12"/>
                  </a:lnTo>
                  <a:lnTo>
                    <a:pt x="5" y="12"/>
                  </a:lnTo>
                  <a:lnTo>
                    <a:pt x="10" y="12"/>
                  </a:lnTo>
                  <a:lnTo>
                    <a:pt x="20" y="12"/>
                  </a:lnTo>
                  <a:lnTo>
                    <a:pt x="30" y="8"/>
                  </a:lnTo>
                  <a:lnTo>
                    <a:pt x="41" y="8"/>
                  </a:lnTo>
                  <a:lnTo>
                    <a:pt x="56" y="8"/>
                  </a:lnTo>
                  <a:lnTo>
                    <a:pt x="71" y="8"/>
                  </a:lnTo>
                  <a:lnTo>
                    <a:pt x="82" y="4"/>
                  </a:lnTo>
                  <a:lnTo>
                    <a:pt x="97" y="4"/>
                  </a:lnTo>
                  <a:lnTo>
                    <a:pt x="110" y="4"/>
                  </a:lnTo>
                  <a:lnTo>
                    <a:pt x="125" y="4"/>
                  </a:lnTo>
                  <a:lnTo>
                    <a:pt x="135" y="0"/>
                  </a:lnTo>
                  <a:lnTo>
                    <a:pt x="146" y="0"/>
                  </a:lnTo>
                  <a:lnTo>
                    <a:pt x="154" y="0"/>
                  </a:lnTo>
                  <a:lnTo>
                    <a:pt x="164" y="0"/>
                  </a:lnTo>
                  <a:lnTo>
                    <a:pt x="159" y="49"/>
                  </a:lnTo>
                  <a:lnTo>
                    <a:pt x="15" y="64"/>
                  </a:lnTo>
                  <a:lnTo>
                    <a:pt x="0" y="15"/>
                  </a:lnTo>
                  <a:lnTo>
                    <a:pt x="0"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1" name="Freeform 281"/>
            <p:cNvSpPr>
              <a:spLocks/>
            </p:cNvSpPr>
            <p:nvPr/>
          </p:nvSpPr>
          <p:spPr bwMode="auto">
            <a:xfrm>
              <a:off x="5954713" y="4591050"/>
              <a:ext cx="260350" cy="101600"/>
            </a:xfrm>
            <a:custGeom>
              <a:avLst/>
              <a:gdLst/>
              <a:ahLst/>
              <a:cxnLst>
                <a:cxn ang="0">
                  <a:pos x="0" y="15"/>
                </a:cxn>
                <a:cxn ang="0">
                  <a:pos x="0" y="12"/>
                </a:cxn>
                <a:cxn ang="0">
                  <a:pos x="5" y="12"/>
                </a:cxn>
                <a:cxn ang="0">
                  <a:pos x="10" y="12"/>
                </a:cxn>
                <a:cxn ang="0">
                  <a:pos x="20" y="12"/>
                </a:cxn>
                <a:cxn ang="0">
                  <a:pos x="30" y="8"/>
                </a:cxn>
                <a:cxn ang="0">
                  <a:pos x="41" y="8"/>
                </a:cxn>
                <a:cxn ang="0">
                  <a:pos x="56" y="8"/>
                </a:cxn>
                <a:cxn ang="0">
                  <a:pos x="71" y="8"/>
                </a:cxn>
                <a:cxn ang="0">
                  <a:pos x="82" y="4"/>
                </a:cxn>
                <a:cxn ang="0">
                  <a:pos x="97" y="4"/>
                </a:cxn>
                <a:cxn ang="0">
                  <a:pos x="110" y="4"/>
                </a:cxn>
                <a:cxn ang="0">
                  <a:pos x="125" y="4"/>
                </a:cxn>
                <a:cxn ang="0">
                  <a:pos x="135" y="0"/>
                </a:cxn>
                <a:cxn ang="0">
                  <a:pos x="146" y="0"/>
                </a:cxn>
                <a:cxn ang="0">
                  <a:pos x="154" y="0"/>
                </a:cxn>
                <a:cxn ang="0">
                  <a:pos x="164" y="0"/>
                </a:cxn>
                <a:cxn ang="0">
                  <a:pos x="159" y="49"/>
                </a:cxn>
                <a:cxn ang="0">
                  <a:pos x="15" y="64"/>
                </a:cxn>
                <a:cxn ang="0">
                  <a:pos x="0" y="15"/>
                </a:cxn>
                <a:cxn ang="0">
                  <a:pos x="0" y="15"/>
                </a:cxn>
              </a:cxnLst>
              <a:rect l="0" t="0" r="r" b="b"/>
              <a:pathLst>
                <a:path w="164" h="64">
                  <a:moveTo>
                    <a:pt x="0" y="15"/>
                  </a:moveTo>
                  <a:lnTo>
                    <a:pt x="0" y="12"/>
                  </a:lnTo>
                  <a:lnTo>
                    <a:pt x="5" y="12"/>
                  </a:lnTo>
                  <a:lnTo>
                    <a:pt x="10" y="12"/>
                  </a:lnTo>
                  <a:lnTo>
                    <a:pt x="20" y="12"/>
                  </a:lnTo>
                  <a:lnTo>
                    <a:pt x="30" y="8"/>
                  </a:lnTo>
                  <a:lnTo>
                    <a:pt x="41" y="8"/>
                  </a:lnTo>
                  <a:lnTo>
                    <a:pt x="56" y="8"/>
                  </a:lnTo>
                  <a:lnTo>
                    <a:pt x="71" y="8"/>
                  </a:lnTo>
                  <a:lnTo>
                    <a:pt x="82" y="4"/>
                  </a:lnTo>
                  <a:lnTo>
                    <a:pt x="97" y="4"/>
                  </a:lnTo>
                  <a:lnTo>
                    <a:pt x="110" y="4"/>
                  </a:lnTo>
                  <a:lnTo>
                    <a:pt x="125" y="4"/>
                  </a:lnTo>
                  <a:lnTo>
                    <a:pt x="135" y="0"/>
                  </a:lnTo>
                  <a:lnTo>
                    <a:pt x="146" y="0"/>
                  </a:lnTo>
                  <a:lnTo>
                    <a:pt x="154" y="0"/>
                  </a:lnTo>
                  <a:lnTo>
                    <a:pt x="164" y="0"/>
                  </a:lnTo>
                  <a:lnTo>
                    <a:pt x="159" y="49"/>
                  </a:lnTo>
                  <a:lnTo>
                    <a:pt x="15" y="64"/>
                  </a:lnTo>
                  <a:lnTo>
                    <a:pt x="0" y="15"/>
                  </a:lnTo>
                  <a:lnTo>
                    <a:pt x="0" y="15"/>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2" name="Freeform 282"/>
            <p:cNvSpPr>
              <a:spLocks/>
            </p:cNvSpPr>
            <p:nvPr/>
          </p:nvSpPr>
          <p:spPr bwMode="auto">
            <a:xfrm>
              <a:off x="5994400" y="4630738"/>
              <a:ext cx="31750" cy="46037"/>
            </a:xfrm>
            <a:custGeom>
              <a:avLst/>
              <a:gdLst/>
              <a:ahLst/>
              <a:cxnLst>
                <a:cxn ang="0">
                  <a:pos x="10" y="29"/>
                </a:cxn>
                <a:cxn ang="0">
                  <a:pos x="0" y="0"/>
                </a:cxn>
                <a:cxn ang="0">
                  <a:pos x="20" y="0"/>
                </a:cxn>
                <a:cxn ang="0">
                  <a:pos x="10" y="5"/>
                </a:cxn>
                <a:cxn ang="0">
                  <a:pos x="10" y="10"/>
                </a:cxn>
                <a:cxn ang="0">
                  <a:pos x="20" y="10"/>
                </a:cxn>
                <a:cxn ang="0">
                  <a:pos x="10" y="15"/>
                </a:cxn>
                <a:cxn ang="0">
                  <a:pos x="10" y="29"/>
                </a:cxn>
                <a:cxn ang="0">
                  <a:pos x="10" y="29"/>
                </a:cxn>
              </a:cxnLst>
              <a:rect l="0" t="0" r="r" b="b"/>
              <a:pathLst>
                <a:path w="20" h="29">
                  <a:moveTo>
                    <a:pt x="10" y="29"/>
                  </a:moveTo>
                  <a:lnTo>
                    <a:pt x="0" y="0"/>
                  </a:lnTo>
                  <a:lnTo>
                    <a:pt x="20" y="0"/>
                  </a:lnTo>
                  <a:lnTo>
                    <a:pt x="10" y="5"/>
                  </a:lnTo>
                  <a:lnTo>
                    <a:pt x="10" y="10"/>
                  </a:lnTo>
                  <a:lnTo>
                    <a:pt x="20" y="10"/>
                  </a:lnTo>
                  <a:lnTo>
                    <a:pt x="10" y="15"/>
                  </a:lnTo>
                  <a:lnTo>
                    <a:pt x="10" y="29"/>
                  </a:lnTo>
                  <a:lnTo>
                    <a:pt x="1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3" name="Freeform 283"/>
            <p:cNvSpPr>
              <a:spLocks/>
            </p:cNvSpPr>
            <p:nvPr/>
          </p:nvSpPr>
          <p:spPr bwMode="auto">
            <a:xfrm>
              <a:off x="6032500" y="4632325"/>
              <a:ext cx="23812" cy="36512"/>
            </a:xfrm>
            <a:custGeom>
              <a:avLst/>
              <a:gdLst/>
              <a:ahLst/>
              <a:cxnLst>
                <a:cxn ang="0">
                  <a:pos x="5" y="23"/>
                </a:cxn>
                <a:cxn ang="0">
                  <a:pos x="0" y="4"/>
                </a:cxn>
                <a:cxn ang="0">
                  <a:pos x="0" y="0"/>
                </a:cxn>
                <a:cxn ang="0">
                  <a:pos x="0" y="0"/>
                </a:cxn>
                <a:cxn ang="0">
                  <a:pos x="0" y="0"/>
                </a:cxn>
                <a:cxn ang="0">
                  <a:pos x="0" y="0"/>
                </a:cxn>
                <a:cxn ang="0">
                  <a:pos x="0" y="0"/>
                </a:cxn>
                <a:cxn ang="0">
                  <a:pos x="0" y="0"/>
                </a:cxn>
                <a:cxn ang="0">
                  <a:pos x="0" y="0"/>
                </a:cxn>
                <a:cxn ang="0">
                  <a:pos x="5" y="0"/>
                </a:cxn>
                <a:cxn ang="0">
                  <a:pos x="5" y="0"/>
                </a:cxn>
                <a:cxn ang="0">
                  <a:pos x="5" y="0"/>
                </a:cxn>
                <a:cxn ang="0">
                  <a:pos x="5" y="0"/>
                </a:cxn>
                <a:cxn ang="0">
                  <a:pos x="10" y="0"/>
                </a:cxn>
                <a:cxn ang="0">
                  <a:pos x="10" y="0"/>
                </a:cxn>
                <a:cxn ang="0">
                  <a:pos x="10" y="0"/>
                </a:cxn>
                <a:cxn ang="0">
                  <a:pos x="10" y="0"/>
                </a:cxn>
                <a:cxn ang="0">
                  <a:pos x="15" y="4"/>
                </a:cxn>
                <a:cxn ang="0">
                  <a:pos x="15" y="4"/>
                </a:cxn>
                <a:cxn ang="0">
                  <a:pos x="15" y="4"/>
                </a:cxn>
                <a:cxn ang="0">
                  <a:pos x="15" y="4"/>
                </a:cxn>
                <a:cxn ang="0">
                  <a:pos x="15" y="4"/>
                </a:cxn>
                <a:cxn ang="0">
                  <a:pos x="15" y="4"/>
                </a:cxn>
                <a:cxn ang="0">
                  <a:pos x="15" y="4"/>
                </a:cxn>
                <a:cxn ang="0">
                  <a:pos x="15" y="4"/>
                </a:cxn>
                <a:cxn ang="0">
                  <a:pos x="15" y="5"/>
                </a:cxn>
                <a:cxn ang="0">
                  <a:pos x="15" y="5"/>
                </a:cxn>
                <a:cxn ang="0">
                  <a:pos x="15" y="5"/>
                </a:cxn>
                <a:cxn ang="0">
                  <a:pos x="15" y="5"/>
                </a:cxn>
                <a:cxn ang="0">
                  <a:pos x="15" y="5"/>
                </a:cxn>
                <a:cxn ang="0">
                  <a:pos x="15" y="5"/>
                </a:cxn>
                <a:cxn ang="0">
                  <a:pos x="15" y="5"/>
                </a:cxn>
                <a:cxn ang="0">
                  <a:pos x="15" y="5"/>
                </a:cxn>
                <a:cxn ang="0">
                  <a:pos x="15" y="9"/>
                </a:cxn>
                <a:cxn ang="0">
                  <a:pos x="15" y="19"/>
                </a:cxn>
                <a:cxn ang="0">
                  <a:pos x="10" y="14"/>
                </a:cxn>
                <a:cxn ang="0">
                  <a:pos x="5" y="14"/>
                </a:cxn>
                <a:cxn ang="0">
                  <a:pos x="5" y="23"/>
                </a:cxn>
                <a:cxn ang="0">
                  <a:pos x="5" y="23"/>
                </a:cxn>
              </a:cxnLst>
              <a:rect l="0" t="0" r="r" b="b"/>
              <a:pathLst>
                <a:path w="15" h="23">
                  <a:moveTo>
                    <a:pt x="5" y="23"/>
                  </a:moveTo>
                  <a:lnTo>
                    <a:pt x="0" y="4"/>
                  </a:lnTo>
                  <a:lnTo>
                    <a:pt x="0" y="0"/>
                  </a:lnTo>
                  <a:lnTo>
                    <a:pt x="0" y="0"/>
                  </a:lnTo>
                  <a:lnTo>
                    <a:pt x="0" y="0"/>
                  </a:lnTo>
                  <a:lnTo>
                    <a:pt x="0" y="0"/>
                  </a:lnTo>
                  <a:lnTo>
                    <a:pt x="0" y="0"/>
                  </a:lnTo>
                  <a:lnTo>
                    <a:pt x="0" y="0"/>
                  </a:lnTo>
                  <a:lnTo>
                    <a:pt x="0" y="0"/>
                  </a:lnTo>
                  <a:lnTo>
                    <a:pt x="5" y="0"/>
                  </a:lnTo>
                  <a:lnTo>
                    <a:pt x="5" y="0"/>
                  </a:lnTo>
                  <a:lnTo>
                    <a:pt x="5" y="0"/>
                  </a:lnTo>
                  <a:lnTo>
                    <a:pt x="5" y="0"/>
                  </a:lnTo>
                  <a:lnTo>
                    <a:pt x="10" y="0"/>
                  </a:lnTo>
                  <a:lnTo>
                    <a:pt x="10" y="0"/>
                  </a:lnTo>
                  <a:lnTo>
                    <a:pt x="10" y="0"/>
                  </a:lnTo>
                  <a:lnTo>
                    <a:pt x="10" y="0"/>
                  </a:lnTo>
                  <a:lnTo>
                    <a:pt x="15" y="4"/>
                  </a:lnTo>
                  <a:lnTo>
                    <a:pt x="15" y="4"/>
                  </a:lnTo>
                  <a:lnTo>
                    <a:pt x="15" y="4"/>
                  </a:lnTo>
                  <a:lnTo>
                    <a:pt x="15" y="4"/>
                  </a:lnTo>
                  <a:lnTo>
                    <a:pt x="15" y="4"/>
                  </a:lnTo>
                  <a:lnTo>
                    <a:pt x="15" y="4"/>
                  </a:lnTo>
                  <a:lnTo>
                    <a:pt x="15" y="4"/>
                  </a:lnTo>
                  <a:lnTo>
                    <a:pt x="15" y="4"/>
                  </a:lnTo>
                  <a:lnTo>
                    <a:pt x="15" y="5"/>
                  </a:lnTo>
                  <a:lnTo>
                    <a:pt x="15" y="5"/>
                  </a:lnTo>
                  <a:lnTo>
                    <a:pt x="15" y="5"/>
                  </a:lnTo>
                  <a:lnTo>
                    <a:pt x="15" y="5"/>
                  </a:lnTo>
                  <a:lnTo>
                    <a:pt x="15" y="5"/>
                  </a:lnTo>
                  <a:lnTo>
                    <a:pt x="15" y="5"/>
                  </a:lnTo>
                  <a:lnTo>
                    <a:pt x="15" y="5"/>
                  </a:lnTo>
                  <a:lnTo>
                    <a:pt x="15" y="5"/>
                  </a:lnTo>
                  <a:lnTo>
                    <a:pt x="15" y="9"/>
                  </a:lnTo>
                  <a:lnTo>
                    <a:pt x="15" y="19"/>
                  </a:lnTo>
                  <a:lnTo>
                    <a:pt x="10" y="14"/>
                  </a:lnTo>
                  <a:lnTo>
                    <a:pt x="5" y="14"/>
                  </a:lnTo>
                  <a:lnTo>
                    <a:pt x="5" y="23"/>
                  </a:lnTo>
                  <a:lnTo>
                    <a:pt x="5"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4" name="Freeform 284"/>
            <p:cNvSpPr>
              <a:spLocks/>
            </p:cNvSpPr>
            <p:nvPr/>
          </p:nvSpPr>
          <p:spPr bwMode="auto">
            <a:xfrm>
              <a:off x="6040438" y="4640263"/>
              <a:ext cx="7937" cy="6350"/>
            </a:xfrm>
            <a:custGeom>
              <a:avLst/>
              <a:gdLst/>
              <a:ahLst/>
              <a:cxnLst>
                <a:cxn ang="0">
                  <a:pos x="0" y="4"/>
                </a:cxn>
                <a:cxn ang="0">
                  <a:pos x="0" y="4"/>
                </a:cxn>
                <a:cxn ang="0">
                  <a:pos x="0" y="4"/>
                </a:cxn>
                <a:cxn ang="0">
                  <a:pos x="0" y="4"/>
                </a:cxn>
                <a:cxn ang="0">
                  <a:pos x="0" y="4"/>
                </a:cxn>
                <a:cxn ang="0">
                  <a:pos x="0" y="4"/>
                </a:cxn>
                <a:cxn ang="0">
                  <a:pos x="0" y="4"/>
                </a:cxn>
                <a:cxn ang="0">
                  <a:pos x="0" y="4"/>
                </a:cxn>
                <a:cxn ang="0">
                  <a:pos x="0" y="4"/>
                </a:cxn>
                <a:cxn ang="0">
                  <a:pos x="2" y="4"/>
                </a:cxn>
                <a:cxn ang="0">
                  <a:pos x="2" y="4"/>
                </a:cxn>
                <a:cxn ang="0">
                  <a:pos x="2" y="4"/>
                </a:cxn>
                <a:cxn ang="0">
                  <a:pos x="2" y="4"/>
                </a:cxn>
                <a:cxn ang="0">
                  <a:pos x="2" y="4"/>
                </a:cxn>
                <a:cxn ang="0">
                  <a:pos x="2" y="4"/>
                </a:cxn>
                <a:cxn ang="0">
                  <a:pos x="2" y="4"/>
                </a:cxn>
                <a:cxn ang="0">
                  <a:pos x="2" y="4"/>
                </a:cxn>
                <a:cxn ang="0">
                  <a:pos x="5" y="4"/>
                </a:cxn>
                <a:cxn ang="0">
                  <a:pos x="4" y="0"/>
                </a:cxn>
                <a:cxn ang="0">
                  <a:pos x="4" y="0"/>
                </a:cxn>
                <a:cxn ang="0">
                  <a:pos x="4" y="0"/>
                </a:cxn>
                <a:cxn ang="0">
                  <a:pos x="4" y="0"/>
                </a:cxn>
                <a:cxn ang="0">
                  <a:pos x="4" y="0"/>
                </a:cxn>
                <a:cxn ang="0">
                  <a:pos x="4" y="0"/>
                </a:cxn>
                <a:cxn ang="0">
                  <a:pos x="4" y="0"/>
                </a:cxn>
                <a:cxn ang="0">
                  <a:pos x="4" y="0"/>
                </a:cxn>
                <a:cxn ang="0">
                  <a:pos x="0" y="0"/>
                </a:cxn>
                <a:cxn ang="0">
                  <a:pos x="0" y="0"/>
                </a:cxn>
                <a:cxn ang="0">
                  <a:pos x="0" y="0"/>
                </a:cxn>
                <a:cxn ang="0">
                  <a:pos x="0" y="0"/>
                </a:cxn>
                <a:cxn ang="0">
                  <a:pos x="0" y="0"/>
                </a:cxn>
                <a:cxn ang="0">
                  <a:pos x="0" y="0"/>
                </a:cxn>
                <a:cxn ang="0">
                  <a:pos x="0" y="0"/>
                </a:cxn>
                <a:cxn ang="0">
                  <a:pos x="0" y="4"/>
                </a:cxn>
                <a:cxn ang="0">
                  <a:pos x="0" y="4"/>
                </a:cxn>
              </a:cxnLst>
              <a:rect l="0" t="0" r="r" b="b"/>
              <a:pathLst>
                <a:path w="5" h="4">
                  <a:moveTo>
                    <a:pt x="0" y="4"/>
                  </a:moveTo>
                  <a:lnTo>
                    <a:pt x="0" y="4"/>
                  </a:lnTo>
                  <a:lnTo>
                    <a:pt x="0" y="4"/>
                  </a:lnTo>
                  <a:lnTo>
                    <a:pt x="0" y="4"/>
                  </a:lnTo>
                  <a:lnTo>
                    <a:pt x="0" y="4"/>
                  </a:lnTo>
                  <a:lnTo>
                    <a:pt x="0" y="4"/>
                  </a:lnTo>
                  <a:lnTo>
                    <a:pt x="0" y="4"/>
                  </a:lnTo>
                  <a:lnTo>
                    <a:pt x="0" y="4"/>
                  </a:lnTo>
                  <a:lnTo>
                    <a:pt x="0" y="4"/>
                  </a:lnTo>
                  <a:lnTo>
                    <a:pt x="2" y="4"/>
                  </a:lnTo>
                  <a:lnTo>
                    <a:pt x="2" y="4"/>
                  </a:lnTo>
                  <a:lnTo>
                    <a:pt x="2" y="4"/>
                  </a:lnTo>
                  <a:lnTo>
                    <a:pt x="2" y="4"/>
                  </a:lnTo>
                  <a:lnTo>
                    <a:pt x="2" y="4"/>
                  </a:lnTo>
                  <a:lnTo>
                    <a:pt x="2" y="4"/>
                  </a:lnTo>
                  <a:lnTo>
                    <a:pt x="2" y="4"/>
                  </a:lnTo>
                  <a:lnTo>
                    <a:pt x="2" y="4"/>
                  </a:lnTo>
                  <a:lnTo>
                    <a:pt x="5" y="4"/>
                  </a:lnTo>
                  <a:lnTo>
                    <a:pt x="4" y="0"/>
                  </a:lnTo>
                  <a:lnTo>
                    <a:pt x="4" y="0"/>
                  </a:lnTo>
                  <a:lnTo>
                    <a:pt x="4" y="0"/>
                  </a:lnTo>
                  <a:lnTo>
                    <a:pt x="4" y="0"/>
                  </a:lnTo>
                  <a:lnTo>
                    <a:pt x="4" y="0"/>
                  </a:lnTo>
                  <a:lnTo>
                    <a:pt x="4" y="0"/>
                  </a:lnTo>
                  <a:lnTo>
                    <a:pt x="4" y="0"/>
                  </a:lnTo>
                  <a:lnTo>
                    <a:pt x="4" y="0"/>
                  </a:lnTo>
                  <a:lnTo>
                    <a:pt x="0" y="0"/>
                  </a:lnTo>
                  <a:lnTo>
                    <a:pt x="0" y="0"/>
                  </a:lnTo>
                  <a:lnTo>
                    <a:pt x="0" y="0"/>
                  </a:lnTo>
                  <a:lnTo>
                    <a:pt x="0" y="0"/>
                  </a:lnTo>
                  <a:lnTo>
                    <a:pt x="0" y="0"/>
                  </a:lnTo>
                  <a:lnTo>
                    <a:pt x="0" y="0"/>
                  </a:lnTo>
                  <a:lnTo>
                    <a:pt x="0" y="0"/>
                  </a:lnTo>
                  <a:lnTo>
                    <a:pt x="0" y="4"/>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5" name="Freeform 285"/>
            <p:cNvSpPr>
              <a:spLocks/>
            </p:cNvSpPr>
            <p:nvPr/>
          </p:nvSpPr>
          <p:spPr bwMode="auto">
            <a:xfrm>
              <a:off x="6072188" y="4622800"/>
              <a:ext cx="25400" cy="39687"/>
            </a:xfrm>
            <a:custGeom>
              <a:avLst/>
              <a:gdLst/>
              <a:ahLst/>
              <a:cxnLst>
                <a:cxn ang="0">
                  <a:pos x="0" y="25"/>
                </a:cxn>
                <a:cxn ang="0">
                  <a:pos x="5" y="0"/>
                </a:cxn>
                <a:cxn ang="0">
                  <a:pos x="16" y="20"/>
                </a:cxn>
                <a:cxn ang="0">
                  <a:pos x="12" y="15"/>
                </a:cxn>
                <a:cxn ang="0">
                  <a:pos x="5" y="20"/>
                </a:cxn>
                <a:cxn ang="0">
                  <a:pos x="0" y="25"/>
                </a:cxn>
                <a:cxn ang="0">
                  <a:pos x="0" y="25"/>
                </a:cxn>
              </a:cxnLst>
              <a:rect l="0" t="0" r="r" b="b"/>
              <a:pathLst>
                <a:path w="16" h="25">
                  <a:moveTo>
                    <a:pt x="0" y="25"/>
                  </a:moveTo>
                  <a:lnTo>
                    <a:pt x="5" y="0"/>
                  </a:lnTo>
                  <a:lnTo>
                    <a:pt x="16" y="20"/>
                  </a:lnTo>
                  <a:lnTo>
                    <a:pt x="12" y="15"/>
                  </a:lnTo>
                  <a:lnTo>
                    <a:pt x="5" y="20"/>
                  </a:lnTo>
                  <a:lnTo>
                    <a:pt x="0" y="25"/>
                  </a:lnTo>
                  <a:lnTo>
                    <a:pt x="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6" name="Freeform 286"/>
            <p:cNvSpPr>
              <a:spLocks/>
            </p:cNvSpPr>
            <p:nvPr/>
          </p:nvSpPr>
          <p:spPr bwMode="auto">
            <a:xfrm>
              <a:off x="6080125" y="4638675"/>
              <a:ext cx="11112" cy="7937"/>
            </a:xfrm>
            <a:custGeom>
              <a:avLst/>
              <a:gdLst/>
              <a:ahLst/>
              <a:cxnLst>
                <a:cxn ang="0">
                  <a:pos x="0" y="5"/>
                </a:cxn>
                <a:cxn ang="0">
                  <a:pos x="7" y="5"/>
                </a:cxn>
                <a:cxn ang="0">
                  <a:pos x="0" y="0"/>
                </a:cxn>
                <a:cxn ang="0">
                  <a:pos x="0" y="5"/>
                </a:cxn>
                <a:cxn ang="0">
                  <a:pos x="0" y="5"/>
                </a:cxn>
              </a:cxnLst>
              <a:rect l="0" t="0" r="r" b="b"/>
              <a:pathLst>
                <a:path w="7" h="5">
                  <a:moveTo>
                    <a:pt x="0" y="5"/>
                  </a:moveTo>
                  <a:lnTo>
                    <a:pt x="7" y="5"/>
                  </a:lnTo>
                  <a:lnTo>
                    <a:pt x="0" y="0"/>
                  </a:lnTo>
                  <a:lnTo>
                    <a:pt x="0" y="5"/>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7" name="Freeform 287"/>
            <p:cNvSpPr>
              <a:spLocks/>
            </p:cNvSpPr>
            <p:nvPr/>
          </p:nvSpPr>
          <p:spPr bwMode="auto">
            <a:xfrm>
              <a:off x="6097588" y="4622800"/>
              <a:ext cx="47625" cy="31750"/>
            </a:xfrm>
            <a:custGeom>
              <a:avLst/>
              <a:gdLst/>
              <a:ahLst/>
              <a:cxnLst>
                <a:cxn ang="0">
                  <a:pos x="0" y="5"/>
                </a:cxn>
                <a:cxn ang="0">
                  <a:pos x="10" y="20"/>
                </a:cxn>
                <a:cxn ang="0">
                  <a:pos x="15" y="10"/>
                </a:cxn>
                <a:cxn ang="0">
                  <a:pos x="25" y="20"/>
                </a:cxn>
                <a:cxn ang="0">
                  <a:pos x="30" y="0"/>
                </a:cxn>
                <a:cxn ang="0">
                  <a:pos x="25" y="10"/>
                </a:cxn>
                <a:cxn ang="0">
                  <a:pos x="15" y="0"/>
                </a:cxn>
                <a:cxn ang="0">
                  <a:pos x="10" y="10"/>
                </a:cxn>
                <a:cxn ang="0">
                  <a:pos x="0" y="5"/>
                </a:cxn>
                <a:cxn ang="0">
                  <a:pos x="0" y="5"/>
                </a:cxn>
              </a:cxnLst>
              <a:rect l="0" t="0" r="r" b="b"/>
              <a:pathLst>
                <a:path w="30" h="20">
                  <a:moveTo>
                    <a:pt x="0" y="5"/>
                  </a:moveTo>
                  <a:lnTo>
                    <a:pt x="10" y="20"/>
                  </a:lnTo>
                  <a:lnTo>
                    <a:pt x="15" y="10"/>
                  </a:lnTo>
                  <a:lnTo>
                    <a:pt x="25" y="20"/>
                  </a:lnTo>
                  <a:lnTo>
                    <a:pt x="30" y="0"/>
                  </a:lnTo>
                  <a:lnTo>
                    <a:pt x="25" y="10"/>
                  </a:lnTo>
                  <a:lnTo>
                    <a:pt x="15" y="0"/>
                  </a:lnTo>
                  <a:lnTo>
                    <a:pt x="10" y="10"/>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8" name="Freeform 288"/>
            <p:cNvSpPr>
              <a:spLocks/>
            </p:cNvSpPr>
            <p:nvPr/>
          </p:nvSpPr>
          <p:spPr bwMode="auto">
            <a:xfrm>
              <a:off x="6149975" y="4618038"/>
              <a:ext cx="41275" cy="36512"/>
            </a:xfrm>
            <a:custGeom>
              <a:avLst/>
              <a:gdLst/>
              <a:ahLst/>
              <a:cxnLst>
                <a:cxn ang="0">
                  <a:pos x="18" y="5"/>
                </a:cxn>
                <a:cxn ang="0">
                  <a:pos x="18" y="5"/>
                </a:cxn>
                <a:cxn ang="0">
                  <a:pos x="15" y="1"/>
                </a:cxn>
                <a:cxn ang="0">
                  <a:pos x="15" y="1"/>
                </a:cxn>
                <a:cxn ang="0">
                  <a:pos x="10" y="0"/>
                </a:cxn>
                <a:cxn ang="0">
                  <a:pos x="7" y="0"/>
                </a:cxn>
                <a:cxn ang="0">
                  <a:pos x="2" y="0"/>
                </a:cxn>
                <a:cxn ang="0">
                  <a:pos x="2" y="3"/>
                </a:cxn>
                <a:cxn ang="0">
                  <a:pos x="0" y="8"/>
                </a:cxn>
                <a:cxn ang="0">
                  <a:pos x="0" y="8"/>
                </a:cxn>
                <a:cxn ang="0">
                  <a:pos x="0" y="9"/>
                </a:cxn>
                <a:cxn ang="0">
                  <a:pos x="0" y="9"/>
                </a:cxn>
                <a:cxn ang="0">
                  <a:pos x="0" y="14"/>
                </a:cxn>
                <a:cxn ang="0">
                  <a:pos x="0" y="14"/>
                </a:cxn>
                <a:cxn ang="0">
                  <a:pos x="4" y="19"/>
                </a:cxn>
                <a:cxn ang="0">
                  <a:pos x="12" y="19"/>
                </a:cxn>
                <a:cxn ang="0">
                  <a:pos x="17" y="21"/>
                </a:cxn>
                <a:cxn ang="0">
                  <a:pos x="17" y="21"/>
                </a:cxn>
                <a:cxn ang="0">
                  <a:pos x="17" y="21"/>
                </a:cxn>
                <a:cxn ang="0">
                  <a:pos x="17" y="21"/>
                </a:cxn>
                <a:cxn ang="0">
                  <a:pos x="17" y="18"/>
                </a:cxn>
                <a:cxn ang="0">
                  <a:pos x="17" y="18"/>
                </a:cxn>
                <a:cxn ang="0">
                  <a:pos x="17" y="18"/>
                </a:cxn>
                <a:cxn ang="0">
                  <a:pos x="17" y="18"/>
                </a:cxn>
                <a:cxn ang="0">
                  <a:pos x="22" y="13"/>
                </a:cxn>
                <a:cxn ang="0">
                  <a:pos x="12" y="13"/>
                </a:cxn>
                <a:cxn ang="0">
                  <a:pos x="17" y="13"/>
                </a:cxn>
                <a:cxn ang="0">
                  <a:pos x="13" y="13"/>
                </a:cxn>
                <a:cxn ang="0">
                  <a:pos x="13" y="13"/>
                </a:cxn>
                <a:cxn ang="0">
                  <a:pos x="13" y="13"/>
                </a:cxn>
                <a:cxn ang="0">
                  <a:pos x="13" y="14"/>
                </a:cxn>
                <a:cxn ang="0">
                  <a:pos x="12" y="14"/>
                </a:cxn>
                <a:cxn ang="0">
                  <a:pos x="12" y="14"/>
                </a:cxn>
                <a:cxn ang="0">
                  <a:pos x="12" y="14"/>
                </a:cxn>
                <a:cxn ang="0">
                  <a:pos x="12" y="18"/>
                </a:cxn>
                <a:cxn ang="0">
                  <a:pos x="8" y="14"/>
                </a:cxn>
                <a:cxn ang="0">
                  <a:pos x="8" y="14"/>
                </a:cxn>
                <a:cxn ang="0">
                  <a:pos x="8" y="13"/>
                </a:cxn>
                <a:cxn ang="0">
                  <a:pos x="8" y="13"/>
                </a:cxn>
                <a:cxn ang="0">
                  <a:pos x="7" y="8"/>
                </a:cxn>
                <a:cxn ang="0">
                  <a:pos x="7" y="8"/>
                </a:cxn>
                <a:cxn ang="0">
                  <a:pos x="7" y="8"/>
                </a:cxn>
                <a:cxn ang="0">
                  <a:pos x="7" y="8"/>
                </a:cxn>
                <a:cxn ang="0">
                  <a:pos x="7" y="5"/>
                </a:cxn>
                <a:cxn ang="0">
                  <a:pos x="7" y="5"/>
                </a:cxn>
                <a:cxn ang="0">
                  <a:pos x="7" y="5"/>
                </a:cxn>
                <a:cxn ang="0">
                  <a:pos x="8" y="5"/>
                </a:cxn>
                <a:cxn ang="0">
                  <a:pos x="8" y="5"/>
                </a:cxn>
                <a:cxn ang="0">
                  <a:pos x="13" y="5"/>
                </a:cxn>
                <a:cxn ang="0">
                  <a:pos x="17" y="5"/>
                </a:cxn>
                <a:cxn ang="0">
                  <a:pos x="22" y="8"/>
                </a:cxn>
                <a:cxn ang="0">
                  <a:pos x="22" y="8"/>
                </a:cxn>
              </a:cxnLst>
              <a:rect l="0" t="0" r="r" b="b"/>
              <a:pathLst>
                <a:path w="26" h="23">
                  <a:moveTo>
                    <a:pt x="22" y="8"/>
                  </a:moveTo>
                  <a:lnTo>
                    <a:pt x="18" y="5"/>
                  </a:lnTo>
                  <a:lnTo>
                    <a:pt x="18" y="5"/>
                  </a:lnTo>
                  <a:lnTo>
                    <a:pt x="18" y="5"/>
                  </a:lnTo>
                  <a:lnTo>
                    <a:pt x="18" y="5"/>
                  </a:lnTo>
                  <a:lnTo>
                    <a:pt x="15" y="1"/>
                  </a:lnTo>
                  <a:lnTo>
                    <a:pt x="15" y="1"/>
                  </a:lnTo>
                  <a:lnTo>
                    <a:pt x="15" y="1"/>
                  </a:lnTo>
                  <a:lnTo>
                    <a:pt x="15" y="1"/>
                  </a:lnTo>
                  <a:lnTo>
                    <a:pt x="10" y="0"/>
                  </a:lnTo>
                  <a:lnTo>
                    <a:pt x="10" y="0"/>
                  </a:lnTo>
                  <a:lnTo>
                    <a:pt x="7" y="0"/>
                  </a:lnTo>
                  <a:lnTo>
                    <a:pt x="7" y="0"/>
                  </a:lnTo>
                  <a:lnTo>
                    <a:pt x="2" y="0"/>
                  </a:lnTo>
                  <a:lnTo>
                    <a:pt x="2" y="1"/>
                  </a:lnTo>
                  <a:lnTo>
                    <a:pt x="2" y="3"/>
                  </a:lnTo>
                  <a:lnTo>
                    <a:pt x="2" y="8"/>
                  </a:lnTo>
                  <a:lnTo>
                    <a:pt x="0" y="8"/>
                  </a:lnTo>
                  <a:lnTo>
                    <a:pt x="0" y="8"/>
                  </a:lnTo>
                  <a:lnTo>
                    <a:pt x="0" y="8"/>
                  </a:lnTo>
                  <a:lnTo>
                    <a:pt x="0" y="9"/>
                  </a:lnTo>
                  <a:lnTo>
                    <a:pt x="0" y="9"/>
                  </a:lnTo>
                  <a:lnTo>
                    <a:pt x="0" y="9"/>
                  </a:lnTo>
                  <a:lnTo>
                    <a:pt x="0" y="9"/>
                  </a:lnTo>
                  <a:lnTo>
                    <a:pt x="0" y="14"/>
                  </a:lnTo>
                  <a:lnTo>
                    <a:pt x="0" y="14"/>
                  </a:lnTo>
                  <a:lnTo>
                    <a:pt x="0" y="14"/>
                  </a:lnTo>
                  <a:lnTo>
                    <a:pt x="0" y="14"/>
                  </a:lnTo>
                  <a:lnTo>
                    <a:pt x="4" y="19"/>
                  </a:lnTo>
                  <a:lnTo>
                    <a:pt x="4" y="19"/>
                  </a:lnTo>
                  <a:lnTo>
                    <a:pt x="8" y="19"/>
                  </a:lnTo>
                  <a:lnTo>
                    <a:pt x="12" y="19"/>
                  </a:lnTo>
                  <a:lnTo>
                    <a:pt x="17" y="23"/>
                  </a:lnTo>
                  <a:lnTo>
                    <a:pt x="17" y="21"/>
                  </a:lnTo>
                  <a:lnTo>
                    <a:pt x="17" y="21"/>
                  </a:lnTo>
                  <a:lnTo>
                    <a:pt x="17" y="21"/>
                  </a:lnTo>
                  <a:lnTo>
                    <a:pt x="17" y="21"/>
                  </a:lnTo>
                  <a:lnTo>
                    <a:pt x="17" y="21"/>
                  </a:lnTo>
                  <a:lnTo>
                    <a:pt x="17" y="21"/>
                  </a:lnTo>
                  <a:lnTo>
                    <a:pt x="17" y="21"/>
                  </a:lnTo>
                  <a:lnTo>
                    <a:pt x="17" y="21"/>
                  </a:lnTo>
                  <a:lnTo>
                    <a:pt x="17" y="18"/>
                  </a:lnTo>
                  <a:lnTo>
                    <a:pt x="17" y="18"/>
                  </a:lnTo>
                  <a:lnTo>
                    <a:pt x="17" y="18"/>
                  </a:lnTo>
                  <a:lnTo>
                    <a:pt x="17" y="18"/>
                  </a:lnTo>
                  <a:lnTo>
                    <a:pt x="17" y="18"/>
                  </a:lnTo>
                  <a:lnTo>
                    <a:pt x="17" y="18"/>
                  </a:lnTo>
                  <a:lnTo>
                    <a:pt x="17" y="18"/>
                  </a:lnTo>
                  <a:lnTo>
                    <a:pt x="22" y="18"/>
                  </a:lnTo>
                  <a:lnTo>
                    <a:pt x="22" y="13"/>
                  </a:lnTo>
                  <a:lnTo>
                    <a:pt x="26" y="13"/>
                  </a:lnTo>
                  <a:lnTo>
                    <a:pt x="12" y="13"/>
                  </a:lnTo>
                  <a:lnTo>
                    <a:pt x="12" y="13"/>
                  </a:lnTo>
                  <a:lnTo>
                    <a:pt x="17" y="13"/>
                  </a:lnTo>
                  <a:lnTo>
                    <a:pt x="13" y="13"/>
                  </a:lnTo>
                  <a:lnTo>
                    <a:pt x="13" y="13"/>
                  </a:lnTo>
                  <a:lnTo>
                    <a:pt x="13" y="13"/>
                  </a:lnTo>
                  <a:lnTo>
                    <a:pt x="13" y="13"/>
                  </a:lnTo>
                  <a:lnTo>
                    <a:pt x="13" y="13"/>
                  </a:lnTo>
                  <a:lnTo>
                    <a:pt x="13" y="13"/>
                  </a:lnTo>
                  <a:lnTo>
                    <a:pt x="13" y="13"/>
                  </a:lnTo>
                  <a:lnTo>
                    <a:pt x="13" y="14"/>
                  </a:lnTo>
                  <a:lnTo>
                    <a:pt x="12" y="14"/>
                  </a:lnTo>
                  <a:lnTo>
                    <a:pt x="12" y="14"/>
                  </a:lnTo>
                  <a:lnTo>
                    <a:pt x="12" y="14"/>
                  </a:lnTo>
                  <a:lnTo>
                    <a:pt x="12" y="14"/>
                  </a:lnTo>
                  <a:lnTo>
                    <a:pt x="12" y="14"/>
                  </a:lnTo>
                  <a:lnTo>
                    <a:pt x="12" y="14"/>
                  </a:lnTo>
                  <a:lnTo>
                    <a:pt x="12" y="14"/>
                  </a:lnTo>
                  <a:lnTo>
                    <a:pt x="12" y="18"/>
                  </a:lnTo>
                  <a:lnTo>
                    <a:pt x="8" y="14"/>
                  </a:lnTo>
                  <a:lnTo>
                    <a:pt x="8" y="14"/>
                  </a:lnTo>
                  <a:lnTo>
                    <a:pt x="8" y="14"/>
                  </a:lnTo>
                  <a:lnTo>
                    <a:pt x="8" y="14"/>
                  </a:lnTo>
                  <a:lnTo>
                    <a:pt x="8" y="13"/>
                  </a:lnTo>
                  <a:lnTo>
                    <a:pt x="8" y="13"/>
                  </a:lnTo>
                  <a:lnTo>
                    <a:pt x="8" y="13"/>
                  </a:lnTo>
                  <a:lnTo>
                    <a:pt x="8" y="13"/>
                  </a:lnTo>
                  <a:lnTo>
                    <a:pt x="7" y="8"/>
                  </a:lnTo>
                  <a:lnTo>
                    <a:pt x="7" y="8"/>
                  </a:lnTo>
                  <a:lnTo>
                    <a:pt x="7" y="8"/>
                  </a:lnTo>
                  <a:lnTo>
                    <a:pt x="7" y="8"/>
                  </a:lnTo>
                  <a:lnTo>
                    <a:pt x="7" y="8"/>
                  </a:lnTo>
                  <a:lnTo>
                    <a:pt x="7" y="8"/>
                  </a:lnTo>
                  <a:lnTo>
                    <a:pt x="7" y="8"/>
                  </a:lnTo>
                  <a:lnTo>
                    <a:pt x="7" y="8"/>
                  </a:lnTo>
                  <a:lnTo>
                    <a:pt x="7" y="5"/>
                  </a:lnTo>
                  <a:lnTo>
                    <a:pt x="7" y="5"/>
                  </a:lnTo>
                  <a:lnTo>
                    <a:pt x="7" y="5"/>
                  </a:lnTo>
                  <a:lnTo>
                    <a:pt x="7" y="5"/>
                  </a:lnTo>
                  <a:lnTo>
                    <a:pt x="7" y="5"/>
                  </a:lnTo>
                  <a:lnTo>
                    <a:pt x="7" y="5"/>
                  </a:lnTo>
                  <a:lnTo>
                    <a:pt x="7" y="5"/>
                  </a:lnTo>
                  <a:lnTo>
                    <a:pt x="8" y="5"/>
                  </a:lnTo>
                  <a:lnTo>
                    <a:pt x="8" y="5"/>
                  </a:lnTo>
                  <a:lnTo>
                    <a:pt x="8" y="5"/>
                  </a:lnTo>
                  <a:lnTo>
                    <a:pt x="8" y="5"/>
                  </a:lnTo>
                  <a:lnTo>
                    <a:pt x="13" y="5"/>
                  </a:lnTo>
                  <a:lnTo>
                    <a:pt x="13" y="5"/>
                  </a:lnTo>
                  <a:lnTo>
                    <a:pt x="17" y="5"/>
                  </a:lnTo>
                  <a:lnTo>
                    <a:pt x="17" y="5"/>
                  </a:lnTo>
                  <a:lnTo>
                    <a:pt x="22" y="8"/>
                  </a:lnTo>
                  <a:lnTo>
                    <a:pt x="22" y="8"/>
                  </a:lnTo>
                  <a:lnTo>
                    <a:pt x="22"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9" name="Freeform 289"/>
            <p:cNvSpPr>
              <a:spLocks/>
            </p:cNvSpPr>
            <p:nvPr/>
          </p:nvSpPr>
          <p:spPr bwMode="auto">
            <a:xfrm>
              <a:off x="6389688" y="5099050"/>
              <a:ext cx="39687" cy="44450"/>
            </a:xfrm>
            <a:custGeom>
              <a:avLst/>
              <a:gdLst/>
              <a:ahLst/>
              <a:cxnLst>
                <a:cxn ang="0">
                  <a:pos x="12" y="3"/>
                </a:cxn>
                <a:cxn ang="0">
                  <a:pos x="12" y="3"/>
                </a:cxn>
                <a:cxn ang="0">
                  <a:pos x="12" y="5"/>
                </a:cxn>
                <a:cxn ang="0">
                  <a:pos x="12" y="6"/>
                </a:cxn>
                <a:cxn ang="0">
                  <a:pos x="12" y="11"/>
                </a:cxn>
                <a:cxn ang="0">
                  <a:pos x="12" y="13"/>
                </a:cxn>
                <a:cxn ang="0">
                  <a:pos x="13" y="18"/>
                </a:cxn>
                <a:cxn ang="0">
                  <a:pos x="20" y="23"/>
                </a:cxn>
                <a:cxn ang="0">
                  <a:pos x="23" y="28"/>
                </a:cxn>
                <a:cxn ang="0">
                  <a:pos x="23" y="28"/>
                </a:cxn>
                <a:cxn ang="0">
                  <a:pos x="23" y="28"/>
                </a:cxn>
                <a:cxn ang="0">
                  <a:pos x="23" y="28"/>
                </a:cxn>
                <a:cxn ang="0">
                  <a:pos x="20" y="28"/>
                </a:cxn>
                <a:cxn ang="0">
                  <a:pos x="20" y="28"/>
                </a:cxn>
                <a:cxn ang="0">
                  <a:pos x="20" y="28"/>
                </a:cxn>
                <a:cxn ang="0">
                  <a:pos x="20" y="28"/>
                </a:cxn>
                <a:cxn ang="0">
                  <a:pos x="5" y="23"/>
                </a:cxn>
                <a:cxn ang="0">
                  <a:pos x="3" y="20"/>
                </a:cxn>
                <a:cxn ang="0">
                  <a:pos x="3" y="20"/>
                </a:cxn>
                <a:cxn ang="0">
                  <a:pos x="3" y="18"/>
                </a:cxn>
                <a:cxn ang="0">
                  <a:pos x="3" y="18"/>
                </a:cxn>
                <a:cxn ang="0">
                  <a:pos x="0" y="13"/>
                </a:cxn>
                <a:cxn ang="0">
                  <a:pos x="0" y="10"/>
                </a:cxn>
                <a:cxn ang="0">
                  <a:pos x="0" y="5"/>
                </a:cxn>
                <a:cxn ang="0">
                  <a:pos x="0" y="3"/>
                </a:cxn>
                <a:cxn ang="0">
                  <a:pos x="0" y="0"/>
                </a:cxn>
                <a:cxn ang="0">
                  <a:pos x="0" y="0"/>
                </a:cxn>
                <a:cxn ang="0">
                  <a:pos x="0" y="0"/>
                </a:cxn>
                <a:cxn ang="0">
                  <a:pos x="2" y="0"/>
                </a:cxn>
                <a:cxn ang="0">
                  <a:pos x="2" y="0"/>
                </a:cxn>
                <a:cxn ang="0">
                  <a:pos x="7" y="0"/>
                </a:cxn>
                <a:cxn ang="0">
                  <a:pos x="10" y="0"/>
                </a:cxn>
                <a:cxn ang="0">
                  <a:pos x="15" y="3"/>
                </a:cxn>
              </a:cxnLst>
              <a:rect l="0" t="0" r="r" b="b"/>
              <a:pathLst>
                <a:path w="25" h="28">
                  <a:moveTo>
                    <a:pt x="15" y="3"/>
                  </a:moveTo>
                  <a:lnTo>
                    <a:pt x="12" y="3"/>
                  </a:lnTo>
                  <a:lnTo>
                    <a:pt x="12" y="3"/>
                  </a:lnTo>
                  <a:lnTo>
                    <a:pt x="12" y="3"/>
                  </a:lnTo>
                  <a:lnTo>
                    <a:pt x="12" y="5"/>
                  </a:lnTo>
                  <a:lnTo>
                    <a:pt x="12" y="5"/>
                  </a:lnTo>
                  <a:lnTo>
                    <a:pt x="12" y="6"/>
                  </a:lnTo>
                  <a:lnTo>
                    <a:pt x="12" y="6"/>
                  </a:lnTo>
                  <a:lnTo>
                    <a:pt x="12" y="11"/>
                  </a:lnTo>
                  <a:lnTo>
                    <a:pt x="12" y="11"/>
                  </a:lnTo>
                  <a:lnTo>
                    <a:pt x="12" y="13"/>
                  </a:lnTo>
                  <a:lnTo>
                    <a:pt x="12" y="13"/>
                  </a:lnTo>
                  <a:lnTo>
                    <a:pt x="13" y="18"/>
                  </a:lnTo>
                  <a:lnTo>
                    <a:pt x="13" y="18"/>
                  </a:lnTo>
                  <a:lnTo>
                    <a:pt x="18" y="23"/>
                  </a:lnTo>
                  <a:lnTo>
                    <a:pt x="20" y="23"/>
                  </a:lnTo>
                  <a:lnTo>
                    <a:pt x="25" y="28"/>
                  </a:lnTo>
                  <a:lnTo>
                    <a:pt x="23" y="28"/>
                  </a:lnTo>
                  <a:lnTo>
                    <a:pt x="23" y="28"/>
                  </a:lnTo>
                  <a:lnTo>
                    <a:pt x="23" y="28"/>
                  </a:lnTo>
                  <a:lnTo>
                    <a:pt x="23" y="28"/>
                  </a:lnTo>
                  <a:lnTo>
                    <a:pt x="23" y="28"/>
                  </a:lnTo>
                  <a:lnTo>
                    <a:pt x="23" y="28"/>
                  </a:lnTo>
                  <a:lnTo>
                    <a:pt x="23" y="28"/>
                  </a:lnTo>
                  <a:lnTo>
                    <a:pt x="23" y="28"/>
                  </a:lnTo>
                  <a:lnTo>
                    <a:pt x="20" y="28"/>
                  </a:lnTo>
                  <a:lnTo>
                    <a:pt x="20" y="28"/>
                  </a:lnTo>
                  <a:lnTo>
                    <a:pt x="20" y="28"/>
                  </a:lnTo>
                  <a:lnTo>
                    <a:pt x="20" y="28"/>
                  </a:lnTo>
                  <a:lnTo>
                    <a:pt x="20" y="28"/>
                  </a:lnTo>
                  <a:lnTo>
                    <a:pt x="20" y="28"/>
                  </a:lnTo>
                  <a:lnTo>
                    <a:pt x="20" y="28"/>
                  </a:lnTo>
                  <a:lnTo>
                    <a:pt x="20" y="28"/>
                  </a:lnTo>
                  <a:lnTo>
                    <a:pt x="5" y="23"/>
                  </a:lnTo>
                  <a:lnTo>
                    <a:pt x="3" y="20"/>
                  </a:lnTo>
                  <a:lnTo>
                    <a:pt x="3" y="20"/>
                  </a:lnTo>
                  <a:lnTo>
                    <a:pt x="3" y="20"/>
                  </a:lnTo>
                  <a:lnTo>
                    <a:pt x="3" y="20"/>
                  </a:lnTo>
                  <a:lnTo>
                    <a:pt x="3" y="18"/>
                  </a:lnTo>
                  <a:lnTo>
                    <a:pt x="3" y="18"/>
                  </a:lnTo>
                  <a:lnTo>
                    <a:pt x="3" y="18"/>
                  </a:lnTo>
                  <a:lnTo>
                    <a:pt x="3" y="18"/>
                  </a:lnTo>
                  <a:lnTo>
                    <a:pt x="0" y="13"/>
                  </a:lnTo>
                  <a:lnTo>
                    <a:pt x="0" y="13"/>
                  </a:lnTo>
                  <a:lnTo>
                    <a:pt x="0" y="10"/>
                  </a:lnTo>
                  <a:lnTo>
                    <a:pt x="0" y="10"/>
                  </a:lnTo>
                  <a:lnTo>
                    <a:pt x="0" y="5"/>
                  </a:lnTo>
                  <a:lnTo>
                    <a:pt x="0" y="5"/>
                  </a:lnTo>
                  <a:lnTo>
                    <a:pt x="0" y="3"/>
                  </a:lnTo>
                  <a:lnTo>
                    <a:pt x="0" y="3"/>
                  </a:lnTo>
                  <a:lnTo>
                    <a:pt x="0" y="0"/>
                  </a:lnTo>
                  <a:lnTo>
                    <a:pt x="0" y="0"/>
                  </a:lnTo>
                  <a:lnTo>
                    <a:pt x="0" y="0"/>
                  </a:lnTo>
                  <a:lnTo>
                    <a:pt x="0" y="0"/>
                  </a:lnTo>
                  <a:lnTo>
                    <a:pt x="0" y="0"/>
                  </a:lnTo>
                  <a:lnTo>
                    <a:pt x="0" y="0"/>
                  </a:lnTo>
                  <a:lnTo>
                    <a:pt x="0" y="0"/>
                  </a:lnTo>
                  <a:lnTo>
                    <a:pt x="2" y="0"/>
                  </a:lnTo>
                  <a:lnTo>
                    <a:pt x="2" y="0"/>
                  </a:lnTo>
                  <a:lnTo>
                    <a:pt x="2" y="0"/>
                  </a:lnTo>
                  <a:lnTo>
                    <a:pt x="2" y="0"/>
                  </a:lnTo>
                  <a:lnTo>
                    <a:pt x="7" y="0"/>
                  </a:lnTo>
                  <a:lnTo>
                    <a:pt x="7" y="0"/>
                  </a:lnTo>
                  <a:lnTo>
                    <a:pt x="10" y="0"/>
                  </a:lnTo>
                  <a:lnTo>
                    <a:pt x="10" y="0"/>
                  </a:lnTo>
                  <a:lnTo>
                    <a:pt x="15" y="3"/>
                  </a:lnTo>
                  <a:lnTo>
                    <a:pt x="1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0733" name="Picture 13"/>
          <p:cNvPicPr>
            <a:picLocks noChangeAspect="1" noChangeArrowheads="1"/>
          </p:cNvPicPr>
          <p:nvPr/>
        </p:nvPicPr>
        <p:blipFill>
          <a:blip r:embed="rId3" cstate="print"/>
          <a:srcRect/>
          <a:stretch>
            <a:fillRect/>
          </a:stretch>
        </p:blipFill>
        <p:spPr bwMode="auto">
          <a:xfrm rot="7718416">
            <a:off x="2473233" y="3722917"/>
            <a:ext cx="2194018" cy="1636667"/>
          </a:xfrm>
          <a:prstGeom prst="rect">
            <a:avLst/>
          </a:prstGeom>
          <a:noFill/>
          <a:ln w="9525" cap="flat" cmpd="sng">
            <a:noFill/>
            <a:prstDash val="solid"/>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John 3:5</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t> 5 Jesus answered, Verily, verily, I say unto thee, Except a man be born of water and of the Spirit, he cannot enter into the kingdom of God.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267200" y="365127"/>
            <a:ext cx="4400551"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Ordinances &amp; Covenants</a:t>
            </a:r>
          </a:p>
        </p:txBody>
      </p:sp>
    </p:spTree>
    <p:extLst>
      <p:ext uri="{BB962C8B-B14F-4D97-AF65-F5344CB8AC3E}">
        <p14:creationId xmlns:p14="http://schemas.microsoft.com/office/powerpoint/2010/main" val="2518591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2400"/>
            <a:ext cx="9144000" cy="762000"/>
          </a:xfrm>
        </p:spPr>
        <p:txBody>
          <a:bodyPr/>
          <a:lstStyle/>
          <a:p>
            <a:r>
              <a:rPr lang="en-US" sz="3400" b="1" i="1" dirty="0" smtClean="0"/>
              <a:t>We Must Be </a:t>
            </a:r>
            <a:r>
              <a:rPr lang="en-US" sz="3400" b="1" i="1" u="sng" dirty="0" smtClean="0"/>
              <a:t>Born Of Water</a:t>
            </a:r>
            <a:r>
              <a:rPr lang="en-US" sz="3400" b="1" i="1" dirty="0" smtClean="0"/>
              <a:t> And Of The Spirit </a:t>
            </a:r>
            <a:br>
              <a:rPr lang="en-US" sz="3400" b="1" i="1" dirty="0" smtClean="0"/>
            </a:br>
            <a:r>
              <a:rPr lang="en-US" sz="3400" b="1" i="1" dirty="0" smtClean="0"/>
              <a:t>To Enter The Kingdom Of God</a:t>
            </a:r>
            <a:endParaRPr lang="en-US" sz="3400" b="1" i="1" dirty="0"/>
          </a:p>
        </p:txBody>
      </p:sp>
      <p:pic>
        <p:nvPicPr>
          <p:cNvPr id="31816" name="Picture 72" descr="C:\Clipart LDS\bible\bmp\bapticlr.bmp"/>
          <p:cNvPicPr>
            <a:picLocks noChangeAspect="1" noChangeArrowheads="1"/>
          </p:cNvPicPr>
          <p:nvPr/>
        </p:nvPicPr>
        <p:blipFill>
          <a:blip r:embed="rId3" cstate="print"/>
          <a:srcRect/>
          <a:stretch>
            <a:fillRect/>
          </a:stretch>
        </p:blipFill>
        <p:spPr bwMode="auto">
          <a:xfrm>
            <a:off x="0" y="2609850"/>
            <a:ext cx="4546600" cy="4572000"/>
          </a:xfrm>
          <a:prstGeom prst="rect">
            <a:avLst/>
          </a:prstGeom>
          <a:noFill/>
        </p:spPr>
      </p:pic>
      <p:grpSp>
        <p:nvGrpSpPr>
          <p:cNvPr id="31817" name="Group 73"/>
          <p:cNvGrpSpPr>
            <a:grpSpLocks/>
          </p:cNvGrpSpPr>
          <p:nvPr/>
        </p:nvGrpSpPr>
        <p:grpSpPr bwMode="auto">
          <a:xfrm>
            <a:off x="392521" y="1951945"/>
            <a:ext cx="941388" cy="976312"/>
            <a:chOff x="347" y="1197"/>
            <a:chExt cx="928" cy="963"/>
          </a:xfrm>
        </p:grpSpPr>
        <p:sp>
          <p:nvSpPr>
            <p:cNvPr id="31818" name="Freeform 74"/>
            <p:cNvSpPr>
              <a:spLocks/>
            </p:cNvSpPr>
            <p:nvPr/>
          </p:nvSpPr>
          <p:spPr bwMode="auto">
            <a:xfrm>
              <a:off x="347" y="1197"/>
              <a:ext cx="928" cy="963"/>
            </a:xfrm>
            <a:custGeom>
              <a:avLst/>
              <a:gdLst/>
              <a:ahLst/>
              <a:cxnLst>
                <a:cxn ang="0">
                  <a:pos x="1187" y="796"/>
                </a:cxn>
                <a:cxn ang="0">
                  <a:pos x="1225" y="824"/>
                </a:cxn>
                <a:cxn ang="0">
                  <a:pos x="1227" y="805"/>
                </a:cxn>
                <a:cxn ang="0">
                  <a:pos x="1216" y="714"/>
                </a:cxn>
                <a:cxn ang="0">
                  <a:pos x="1147" y="641"/>
                </a:cxn>
                <a:cxn ang="0">
                  <a:pos x="1026" y="693"/>
                </a:cxn>
                <a:cxn ang="0">
                  <a:pos x="941" y="783"/>
                </a:cxn>
                <a:cxn ang="0">
                  <a:pos x="649" y="613"/>
                </a:cxn>
                <a:cxn ang="0">
                  <a:pos x="303" y="140"/>
                </a:cxn>
                <a:cxn ang="0">
                  <a:pos x="235" y="0"/>
                </a:cxn>
                <a:cxn ang="0">
                  <a:pos x="222" y="86"/>
                </a:cxn>
                <a:cxn ang="0">
                  <a:pos x="264" y="257"/>
                </a:cxn>
                <a:cxn ang="0">
                  <a:pos x="123" y="99"/>
                </a:cxn>
                <a:cxn ang="0">
                  <a:pos x="83" y="69"/>
                </a:cxn>
                <a:cxn ang="0">
                  <a:pos x="121" y="241"/>
                </a:cxn>
                <a:cxn ang="0">
                  <a:pos x="198" y="352"/>
                </a:cxn>
                <a:cxn ang="0">
                  <a:pos x="42" y="269"/>
                </a:cxn>
                <a:cxn ang="0">
                  <a:pos x="0" y="267"/>
                </a:cxn>
                <a:cxn ang="0">
                  <a:pos x="101" y="553"/>
                </a:cxn>
                <a:cxn ang="0">
                  <a:pos x="114" y="753"/>
                </a:cxn>
                <a:cxn ang="0">
                  <a:pos x="281" y="963"/>
                </a:cxn>
                <a:cxn ang="0">
                  <a:pos x="446" y="1112"/>
                </a:cxn>
                <a:cxn ang="0">
                  <a:pos x="662" y="1118"/>
                </a:cxn>
                <a:cxn ang="0">
                  <a:pos x="738" y="1129"/>
                </a:cxn>
                <a:cxn ang="0">
                  <a:pos x="635" y="1343"/>
                </a:cxn>
                <a:cxn ang="0">
                  <a:pos x="356" y="1559"/>
                </a:cxn>
                <a:cxn ang="0">
                  <a:pos x="369" y="1721"/>
                </a:cxn>
                <a:cxn ang="0">
                  <a:pos x="429" y="1665"/>
                </a:cxn>
                <a:cxn ang="0">
                  <a:pos x="460" y="1796"/>
                </a:cxn>
                <a:cxn ang="0">
                  <a:pos x="719" y="1917"/>
                </a:cxn>
                <a:cxn ang="0">
                  <a:pos x="833" y="1906"/>
                </a:cxn>
                <a:cxn ang="0">
                  <a:pos x="840" y="1744"/>
                </a:cxn>
                <a:cxn ang="0">
                  <a:pos x="912" y="1898"/>
                </a:cxn>
                <a:cxn ang="0">
                  <a:pos x="993" y="1907"/>
                </a:cxn>
                <a:cxn ang="0">
                  <a:pos x="987" y="1799"/>
                </a:cxn>
                <a:cxn ang="0">
                  <a:pos x="994" y="1725"/>
                </a:cxn>
                <a:cxn ang="0">
                  <a:pos x="1110" y="1833"/>
                </a:cxn>
                <a:cxn ang="0">
                  <a:pos x="1169" y="1779"/>
                </a:cxn>
                <a:cxn ang="0">
                  <a:pos x="1048" y="1626"/>
                </a:cxn>
                <a:cxn ang="0">
                  <a:pos x="1183" y="1727"/>
                </a:cxn>
                <a:cxn ang="0">
                  <a:pos x="1304" y="1636"/>
                </a:cxn>
                <a:cxn ang="0">
                  <a:pos x="1152" y="1479"/>
                </a:cxn>
                <a:cxn ang="0">
                  <a:pos x="1086" y="1380"/>
                </a:cxn>
                <a:cxn ang="0">
                  <a:pos x="1132" y="1397"/>
                </a:cxn>
                <a:cxn ang="0">
                  <a:pos x="1167" y="1403"/>
                </a:cxn>
                <a:cxn ang="0">
                  <a:pos x="1255" y="1459"/>
                </a:cxn>
                <a:cxn ang="0">
                  <a:pos x="1240" y="1414"/>
                </a:cxn>
                <a:cxn ang="0">
                  <a:pos x="1235" y="1382"/>
                </a:cxn>
                <a:cxn ang="0">
                  <a:pos x="1253" y="1379"/>
                </a:cxn>
                <a:cxn ang="0">
                  <a:pos x="1079" y="1351"/>
                </a:cxn>
                <a:cxn ang="0">
                  <a:pos x="1084" y="1311"/>
                </a:cxn>
                <a:cxn ang="0">
                  <a:pos x="1161" y="1054"/>
                </a:cxn>
                <a:cxn ang="0">
                  <a:pos x="1214" y="937"/>
                </a:cxn>
                <a:cxn ang="0">
                  <a:pos x="1207" y="870"/>
                </a:cxn>
                <a:cxn ang="0">
                  <a:pos x="1576" y="667"/>
                </a:cxn>
                <a:cxn ang="0">
                  <a:pos x="1730" y="526"/>
                </a:cxn>
                <a:cxn ang="0">
                  <a:pos x="1836" y="328"/>
                </a:cxn>
                <a:cxn ang="0">
                  <a:pos x="1803" y="319"/>
                </a:cxn>
                <a:cxn ang="0">
                  <a:pos x="1719" y="380"/>
                </a:cxn>
                <a:cxn ang="0">
                  <a:pos x="1460" y="628"/>
                </a:cxn>
                <a:cxn ang="0">
                  <a:pos x="1194" y="824"/>
                </a:cxn>
              </a:cxnLst>
              <a:rect l="0" t="0" r="r" b="b"/>
              <a:pathLst>
                <a:path w="1857" h="1928">
                  <a:moveTo>
                    <a:pt x="1194" y="824"/>
                  </a:moveTo>
                  <a:lnTo>
                    <a:pt x="1187" y="805"/>
                  </a:lnTo>
                  <a:lnTo>
                    <a:pt x="1170" y="786"/>
                  </a:lnTo>
                  <a:lnTo>
                    <a:pt x="1187" y="796"/>
                  </a:lnTo>
                  <a:lnTo>
                    <a:pt x="1200" y="803"/>
                  </a:lnTo>
                  <a:lnTo>
                    <a:pt x="1211" y="810"/>
                  </a:lnTo>
                  <a:lnTo>
                    <a:pt x="1218" y="816"/>
                  </a:lnTo>
                  <a:lnTo>
                    <a:pt x="1225" y="824"/>
                  </a:lnTo>
                  <a:lnTo>
                    <a:pt x="1231" y="829"/>
                  </a:lnTo>
                  <a:lnTo>
                    <a:pt x="1237" y="837"/>
                  </a:lnTo>
                  <a:lnTo>
                    <a:pt x="1242" y="844"/>
                  </a:lnTo>
                  <a:lnTo>
                    <a:pt x="1227" y="805"/>
                  </a:lnTo>
                  <a:lnTo>
                    <a:pt x="1205" y="766"/>
                  </a:lnTo>
                  <a:lnTo>
                    <a:pt x="1207" y="751"/>
                  </a:lnTo>
                  <a:lnTo>
                    <a:pt x="1214" y="738"/>
                  </a:lnTo>
                  <a:lnTo>
                    <a:pt x="1216" y="714"/>
                  </a:lnTo>
                  <a:lnTo>
                    <a:pt x="1211" y="693"/>
                  </a:lnTo>
                  <a:lnTo>
                    <a:pt x="1200" y="678"/>
                  </a:lnTo>
                  <a:lnTo>
                    <a:pt x="1169" y="654"/>
                  </a:lnTo>
                  <a:lnTo>
                    <a:pt x="1147" y="641"/>
                  </a:lnTo>
                  <a:lnTo>
                    <a:pt x="1132" y="639"/>
                  </a:lnTo>
                  <a:lnTo>
                    <a:pt x="1106" y="643"/>
                  </a:lnTo>
                  <a:lnTo>
                    <a:pt x="1068" y="658"/>
                  </a:lnTo>
                  <a:lnTo>
                    <a:pt x="1026" y="693"/>
                  </a:lnTo>
                  <a:lnTo>
                    <a:pt x="1009" y="715"/>
                  </a:lnTo>
                  <a:lnTo>
                    <a:pt x="987" y="766"/>
                  </a:lnTo>
                  <a:lnTo>
                    <a:pt x="972" y="781"/>
                  </a:lnTo>
                  <a:lnTo>
                    <a:pt x="941" y="783"/>
                  </a:lnTo>
                  <a:lnTo>
                    <a:pt x="904" y="779"/>
                  </a:lnTo>
                  <a:lnTo>
                    <a:pt x="831" y="743"/>
                  </a:lnTo>
                  <a:lnTo>
                    <a:pt x="719" y="671"/>
                  </a:lnTo>
                  <a:lnTo>
                    <a:pt x="649" y="613"/>
                  </a:lnTo>
                  <a:lnTo>
                    <a:pt x="565" y="518"/>
                  </a:lnTo>
                  <a:lnTo>
                    <a:pt x="479" y="403"/>
                  </a:lnTo>
                  <a:lnTo>
                    <a:pt x="371" y="242"/>
                  </a:lnTo>
                  <a:lnTo>
                    <a:pt x="303" y="140"/>
                  </a:lnTo>
                  <a:lnTo>
                    <a:pt x="279" y="95"/>
                  </a:lnTo>
                  <a:lnTo>
                    <a:pt x="250" y="13"/>
                  </a:lnTo>
                  <a:lnTo>
                    <a:pt x="240" y="2"/>
                  </a:lnTo>
                  <a:lnTo>
                    <a:pt x="235" y="0"/>
                  </a:lnTo>
                  <a:lnTo>
                    <a:pt x="231" y="6"/>
                  </a:lnTo>
                  <a:lnTo>
                    <a:pt x="222" y="25"/>
                  </a:lnTo>
                  <a:lnTo>
                    <a:pt x="216" y="56"/>
                  </a:lnTo>
                  <a:lnTo>
                    <a:pt x="222" y="86"/>
                  </a:lnTo>
                  <a:lnTo>
                    <a:pt x="250" y="170"/>
                  </a:lnTo>
                  <a:lnTo>
                    <a:pt x="257" y="233"/>
                  </a:lnTo>
                  <a:lnTo>
                    <a:pt x="259" y="244"/>
                  </a:lnTo>
                  <a:lnTo>
                    <a:pt x="264" y="257"/>
                  </a:lnTo>
                  <a:lnTo>
                    <a:pt x="255" y="255"/>
                  </a:lnTo>
                  <a:lnTo>
                    <a:pt x="237" y="239"/>
                  </a:lnTo>
                  <a:lnTo>
                    <a:pt x="172" y="166"/>
                  </a:lnTo>
                  <a:lnTo>
                    <a:pt x="123" y="99"/>
                  </a:lnTo>
                  <a:lnTo>
                    <a:pt x="99" y="52"/>
                  </a:lnTo>
                  <a:lnTo>
                    <a:pt x="94" y="52"/>
                  </a:lnTo>
                  <a:lnTo>
                    <a:pt x="90" y="56"/>
                  </a:lnTo>
                  <a:lnTo>
                    <a:pt x="83" y="69"/>
                  </a:lnTo>
                  <a:lnTo>
                    <a:pt x="81" y="95"/>
                  </a:lnTo>
                  <a:lnTo>
                    <a:pt x="84" y="118"/>
                  </a:lnTo>
                  <a:lnTo>
                    <a:pt x="117" y="203"/>
                  </a:lnTo>
                  <a:lnTo>
                    <a:pt x="121" y="241"/>
                  </a:lnTo>
                  <a:lnTo>
                    <a:pt x="154" y="298"/>
                  </a:lnTo>
                  <a:lnTo>
                    <a:pt x="169" y="315"/>
                  </a:lnTo>
                  <a:lnTo>
                    <a:pt x="194" y="345"/>
                  </a:lnTo>
                  <a:lnTo>
                    <a:pt x="198" y="352"/>
                  </a:lnTo>
                  <a:lnTo>
                    <a:pt x="154" y="352"/>
                  </a:lnTo>
                  <a:lnTo>
                    <a:pt x="132" y="345"/>
                  </a:lnTo>
                  <a:lnTo>
                    <a:pt x="108" y="334"/>
                  </a:lnTo>
                  <a:lnTo>
                    <a:pt x="42" y="269"/>
                  </a:lnTo>
                  <a:lnTo>
                    <a:pt x="20" y="242"/>
                  </a:lnTo>
                  <a:lnTo>
                    <a:pt x="13" y="242"/>
                  </a:lnTo>
                  <a:lnTo>
                    <a:pt x="7" y="248"/>
                  </a:lnTo>
                  <a:lnTo>
                    <a:pt x="0" y="267"/>
                  </a:lnTo>
                  <a:lnTo>
                    <a:pt x="2" y="336"/>
                  </a:lnTo>
                  <a:lnTo>
                    <a:pt x="11" y="375"/>
                  </a:lnTo>
                  <a:lnTo>
                    <a:pt x="61" y="485"/>
                  </a:lnTo>
                  <a:lnTo>
                    <a:pt x="101" y="553"/>
                  </a:lnTo>
                  <a:lnTo>
                    <a:pt x="112" y="589"/>
                  </a:lnTo>
                  <a:lnTo>
                    <a:pt x="105" y="628"/>
                  </a:lnTo>
                  <a:lnTo>
                    <a:pt x="103" y="702"/>
                  </a:lnTo>
                  <a:lnTo>
                    <a:pt x="114" y="753"/>
                  </a:lnTo>
                  <a:lnTo>
                    <a:pt x="147" y="820"/>
                  </a:lnTo>
                  <a:lnTo>
                    <a:pt x="185" y="868"/>
                  </a:lnTo>
                  <a:lnTo>
                    <a:pt x="255" y="924"/>
                  </a:lnTo>
                  <a:lnTo>
                    <a:pt x="281" y="963"/>
                  </a:lnTo>
                  <a:lnTo>
                    <a:pt x="310" y="1021"/>
                  </a:lnTo>
                  <a:lnTo>
                    <a:pt x="356" y="1071"/>
                  </a:lnTo>
                  <a:lnTo>
                    <a:pt x="391" y="1094"/>
                  </a:lnTo>
                  <a:lnTo>
                    <a:pt x="446" y="1112"/>
                  </a:lnTo>
                  <a:lnTo>
                    <a:pt x="508" y="1118"/>
                  </a:lnTo>
                  <a:lnTo>
                    <a:pt x="596" y="1114"/>
                  </a:lnTo>
                  <a:lnTo>
                    <a:pt x="642" y="1114"/>
                  </a:lnTo>
                  <a:lnTo>
                    <a:pt x="662" y="1118"/>
                  </a:lnTo>
                  <a:lnTo>
                    <a:pt x="673" y="1138"/>
                  </a:lnTo>
                  <a:lnTo>
                    <a:pt x="695" y="1148"/>
                  </a:lnTo>
                  <a:lnTo>
                    <a:pt x="715" y="1144"/>
                  </a:lnTo>
                  <a:lnTo>
                    <a:pt x="738" y="1129"/>
                  </a:lnTo>
                  <a:lnTo>
                    <a:pt x="754" y="1127"/>
                  </a:lnTo>
                  <a:lnTo>
                    <a:pt x="721" y="1200"/>
                  </a:lnTo>
                  <a:lnTo>
                    <a:pt x="682" y="1271"/>
                  </a:lnTo>
                  <a:lnTo>
                    <a:pt x="635" y="1343"/>
                  </a:lnTo>
                  <a:lnTo>
                    <a:pt x="561" y="1414"/>
                  </a:lnTo>
                  <a:lnTo>
                    <a:pt x="523" y="1444"/>
                  </a:lnTo>
                  <a:lnTo>
                    <a:pt x="438" y="1492"/>
                  </a:lnTo>
                  <a:lnTo>
                    <a:pt x="356" y="1559"/>
                  </a:lnTo>
                  <a:lnTo>
                    <a:pt x="314" y="1608"/>
                  </a:lnTo>
                  <a:lnTo>
                    <a:pt x="330" y="1673"/>
                  </a:lnTo>
                  <a:lnTo>
                    <a:pt x="350" y="1706"/>
                  </a:lnTo>
                  <a:lnTo>
                    <a:pt x="369" y="1721"/>
                  </a:lnTo>
                  <a:lnTo>
                    <a:pt x="378" y="1706"/>
                  </a:lnTo>
                  <a:lnTo>
                    <a:pt x="391" y="1690"/>
                  </a:lnTo>
                  <a:lnTo>
                    <a:pt x="409" y="1675"/>
                  </a:lnTo>
                  <a:lnTo>
                    <a:pt x="429" y="1665"/>
                  </a:lnTo>
                  <a:lnTo>
                    <a:pt x="409" y="1701"/>
                  </a:lnTo>
                  <a:lnTo>
                    <a:pt x="407" y="1744"/>
                  </a:lnTo>
                  <a:lnTo>
                    <a:pt x="413" y="1758"/>
                  </a:lnTo>
                  <a:lnTo>
                    <a:pt x="460" y="1796"/>
                  </a:lnTo>
                  <a:lnTo>
                    <a:pt x="587" y="1863"/>
                  </a:lnTo>
                  <a:lnTo>
                    <a:pt x="679" y="1900"/>
                  </a:lnTo>
                  <a:lnTo>
                    <a:pt x="712" y="1902"/>
                  </a:lnTo>
                  <a:lnTo>
                    <a:pt x="719" y="1917"/>
                  </a:lnTo>
                  <a:lnTo>
                    <a:pt x="730" y="1922"/>
                  </a:lnTo>
                  <a:lnTo>
                    <a:pt x="774" y="1928"/>
                  </a:lnTo>
                  <a:lnTo>
                    <a:pt x="820" y="1922"/>
                  </a:lnTo>
                  <a:lnTo>
                    <a:pt x="833" y="1906"/>
                  </a:lnTo>
                  <a:lnTo>
                    <a:pt x="844" y="1904"/>
                  </a:lnTo>
                  <a:lnTo>
                    <a:pt x="853" y="1896"/>
                  </a:lnTo>
                  <a:lnTo>
                    <a:pt x="868" y="1870"/>
                  </a:lnTo>
                  <a:lnTo>
                    <a:pt x="840" y="1744"/>
                  </a:lnTo>
                  <a:lnTo>
                    <a:pt x="835" y="1623"/>
                  </a:lnTo>
                  <a:lnTo>
                    <a:pt x="860" y="1744"/>
                  </a:lnTo>
                  <a:lnTo>
                    <a:pt x="897" y="1868"/>
                  </a:lnTo>
                  <a:lnTo>
                    <a:pt x="912" y="1898"/>
                  </a:lnTo>
                  <a:lnTo>
                    <a:pt x="919" y="1911"/>
                  </a:lnTo>
                  <a:lnTo>
                    <a:pt x="937" y="1919"/>
                  </a:lnTo>
                  <a:lnTo>
                    <a:pt x="963" y="1919"/>
                  </a:lnTo>
                  <a:lnTo>
                    <a:pt x="993" y="1907"/>
                  </a:lnTo>
                  <a:lnTo>
                    <a:pt x="1005" y="1902"/>
                  </a:lnTo>
                  <a:lnTo>
                    <a:pt x="1018" y="1893"/>
                  </a:lnTo>
                  <a:lnTo>
                    <a:pt x="1018" y="1881"/>
                  </a:lnTo>
                  <a:lnTo>
                    <a:pt x="987" y="1799"/>
                  </a:lnTo>
                  <a:lnTo>
                    <a:pt x="954" y="1718"/>
                  </a:lnTo>
                  <a:lnTo>
                    <a:pt x="943" y="1656"/>
                  </a:lnTo>
                  <a:lnTo>
                    <a:pt x="945" y="1628"/>
                  </a:lnTo>
                  <a:lnTo>
                    <a:pt x="994" y="1725"/>
                  </a:lnTo>
                  <a:lnTo>
                    <a:pt x="1038" y="1788"/>
                  </a:lnTo>
                  <a:lnTo>
                    <a:pt x="1075" y="1831"/>
                  </a:lnTo>
                  <a:lnTo>
                    <a:pt x="1088" y="1837"/>
                  </a:lnTo>
                  <a:lnTo>
                    <a:pt x="1110" y="1833"/>
                  </a:lnTo>
                  <a:lnTo>
                    <a:pt x="1130" y="1824"/>
                  </a:lnTo>
                  <a:lnTo>
                    <a:pt x="1148" y="1809"/>
                  </a:lnTo>
                  <a:lnTo>
                    <a:pt x="1167" y="1794"/>
                  </a:lnTo>
                  <a:lnTo>
                    <a:pt x="1169" y="1779"/>
                  </a:lnTo>
                  <a:lnTo>
                    <a:pt x="1165" y="1770"/>
                  </a:lnTo>
                  <a:lnTo>
                    <a:pt x="1104" y="1714"/>
                  </a:lnTo>
                  <a:lnTo>
                    <a:pt x="1060" y="1658"/>
                  </a:lnTo>
                  <a:lnTo>
                    <a:pt x="1048" y="1626"/>
                  </a:lnTo>
                  <a:lnTo>
                    <a:pt x="1070" y="1652"/>
                  </a:lnTo>
                  <a:lnTo>
                    <a:pt x="1114" y="1690"/>
                  </a:lnTo>
                  <a:lnTo>
                    <a:pt x="1165" y="1719"/>
                  </a:lnTo>
                  <a:lnTo>
                    <a:pt x="1183" y="1727"/>
                  </a:lnTo>
                  <a:lnTo>
                    <a:pt x="1198" y="1727"/>
                  </a:lnTo>
                  <a:lnTo>
                    <a:pt x="1227" y="1706"/>
                  </a:lnTo>
                  <a:lnTo>
                    <a:pt x="1257" y="1684"/>
                  </a:lnTo>
                  <a:lnTo>
                    <a:pt x="1304" y="1636"/>
                  </a:lnTo>
                  <a:lnTo>
                    <a:pt x="1297" y="1628"/>
                  </a:lnTo>
                  <a:lnTo>
                    <a:pt x="1237" y="1578"/>
                  </a:lnTo>
                  <a:lnTo>
                    <a:pt x="1183" y="1526"/>
                  </a:lnTo>
                  <a:lnTo>
                    <a:pt x="1152" y="1479"/>
                  </a:lnTo>
                  <a:lnTo>
                    <a:pt x="1136" y="1434"/>
                  </a:lnTo>
                  <a:lnTo>
                    <a:pt x="1125" y="1414"/>
                  </a:lnTo>
                  <a:lnTo>
                    <a:pt x="1110" y="1395"/>
                  </a:lnTo>
                  <a:lnTo>
                    <a:pt x="1086" y="1380"/>
                  </a:lnTo>
                  <a:lnTo>
                    <a:pt x="1062" y="1369"/>
                  </a:lnTo>
                  <a:lnTo>
                    <a:pt x="1092" y="1375"/>
                  </a:lnTo>
                  <a:lnTo>
                    <a:pt x="1114" y="1384"/>
                  </a:lnTo>
                  <a:lnTo>
                    <a:pt x="1132" y="1397"/>
                  </a:lnTo>
                  <a:lnTo>
                    <a:pt x="1148" y="1416"/>
                  </a:lnTo>
                  <a:lnTo>
                    <a:pt x="1161" y="1436"/>
                  </a:lnTo>
                  <a:lnTo>
                    <a:pt x="1165" y="1420"/>
                  </a:lnTo>
                  <a:lnTo>
                    <a:pt x="1167" y="1403"/>
                  </a:lnTo>
                  <a:lnTo>
                    <a:pt x="1192" y="1412"/>
                  </a:lnTo>
                  <a:lnTo>
                    <a:pt x="1214" y="1423"/>
                  </a:lnTo>
                  <a:lnTo>
                    <a:pt x="1237" y="1438"/>
                  </a:lnTo>
                  <a:lnTo>
                    <a:pt x="1255" y="1459"/>
                  </a:lnTo>
                  <a:lnTo>
                    <a:pt x="1255" y="1446"/>
                  </a:lnTo>
                  <a:lnTo>
                    <a:pt x="1253" y="1434"/>
                  </a:lnTo>
                  <a:lnTo>
                    <a:pt x="1248" y="1423"/>
                  </a:lnTo>
                  <a:lnTo>
                    <a:pt x="1240" y="1414"/>
                  </a:lnTo>
                  <a:lnTo>
                    <a:pt x="1220" y="1401"/>
                  </a:lnTo>
                  <a:lnTo>
                    <a:pt x="1198" y="1390"/>
                  </a:lnTo>
                  <a:lnTo>
                    <a:pt x="1218" y="1384"/>
                  </a:lnTo>
                  <a:lnTo>
                    <a:pt x="1235" y="1382"/>
                  </a:lnTo>
                  <a:lnTo>
                    <a:pt x="1253" y="1386"/>
                  </a:lnTo>
                  <a:lnTo>
                    <a:pt x="1271" y="1393"/>
                  </a:lnTo>
                  <a:lnTo>
                    <a:pt x="1262" y="1384"/>
                  </a:lnTo>
                  <a:lnTo>
                    <a:pt x="1253" y="1379"/>
                  </a:lnTo>
                  <a:lnTo>
                    <a:pt x="1231" y="1371"/>
                  </a:lnTo>
                  <a:lnTo>
                    <a:pt x="1207" y="1367"/>
                  </a:lnTo>
                  <a:lnTo>
                    <a:pt x="1183" y="1365"/>
                  </a:lnTo>
                  <a:lnTo>
                    <a:pt x="1079" y="1351"/>
                  </a:lnTo>
                  <a:lnTo>
                    <a:pt x="1075" y="1343"/>
                  </a:lnTo>
                  <a:lnTo>
                    <a:pt x="1073" y="1336"/>
                  </a:lnTo>
                  <a:lnTo>
                    <a:pt x="1079" y="1326"/>
                  </a:lnTo>
                  <a:lnTo>
                    <a:pt x="1084" y="1311"/>
                  </a:lnTo>
                  <a:lnTo>
                    <a:pt x="1086" y="1265"/>
                  </a:lnTo>
                  <a:lnTo>
                    <a:pt x="1086" y="1164"/>
                  </a:lnTo>
                  <a:lnTo>
                    <a:pt x="1125" y="1110"/>
                  </a:lnTo>
                  <a:lnTo>
                    <a:pt x="1161" y="1054"/>
                  </a:lnTo>
                  <a:lnTo>
                    <a:pt x="1178" y="1027"/>
                  </a:lnTo>
                  <a:lnTo>
                    <a:pt x="1192" y="997"/>
                  </a:lnTo>
                  <a:lnTo>
                    <a:pt x="1205" y="967"/>
                  </a:lnTo>
                  <a:lnTo>
                    <a:pt x="1214" y="937"/>
                  </a:lnTo>
                  <a:lnTo>
                    <a:pt x="1216" y="919"/>
                  </a:lnTo>
                  <a:lnTo>
                    <a:pt x="1214" y="904"/>
                  </a:lnTo>
                  <a:lnTo>
                    <a:pt x="1207" y="870"/>
                  </a:lnTo>
                  <a:lnTo>
                    <a:pt x="1207" y="870"/>
                  </a:lnTo>
                  <a:lnTo>
                    <a:pt x="1229" y="857"/>
                  </a:lnTo>
                  <a:lnTo>
                    <a:pt x="1387" y="762"/>
                  </a:lnTo>
                  <a:lnTo>
                    <a:pt x="1506" y="708"/>
                  </a:lnTo>
                  <a:lnTo>
                    <a:pt x="1576" y="667"/>
                  </a:lnTo>
                  <a:lnTo>
                    <a:pt x="1627" y="628"/>
                  </a:lnTo>
                  <a:lnTo>
                    <a:pt x="1664" y="596"/>
                  </a:lnTo>
                  <a:lnTo>
                    <a:pt x="1699" y="563"/>
                  </a:lnTo>
                  <a:lnTo>
                    <a:pt x="1730" y="526"/>
                  </a:lnTo>
                  <a:lnTo>
                    <a:pt x="1759" y="488"/>
                  </a:lnTo>
                  <a:lnTo>
                    <a:pt x="1789" y="436"/>
                  </a:lnTo>
                  <a:lnTo>
                    <a:pt x="1814" y="384"/>
                  </a:lnTo>
                  <a:lnTo>
                    <a:pt x="1836" y="328"/>
                  </a:lnTo>
                  <a:lnTo>
                    <a:pt x="1857" y="272"/>
                  </a:lnTo>
                  <a:lnTo>
                    <a:pt x="1851" y="274"/>
                  </a:lnTo>
                  <a:lnTo>
                    <a:pt x="1831" y="291"/>
                  </a:lnTo>
                  <a:lnTo>
                    <a:pt x="1803" y="319"/>
                  </a:lnTo>
                  <a:lnTo>
                    <a:pt x="1765" y="362"/>
                  </a:lnTo>
                  <a:lnTo>
                    <a:pt x="1750" y="373"/>
                  </a:lnTo>
                  <a:lnTo>
                    <a:pt x="1736" y="378"/>
                  </a:lnTo>
                  <a:lnTo>
                    <a:pt x="1719" y="380"/>
                  </a:lnTo>
                  <a:lnTo>
                    <a:pt x="1704" y="390"/>
                  </a:lnTo>
                  <a:lnTo>
                    <a:pt x="1633" y="477"/>
                  </a:lnTo>
                  <a:lnTo>
                    <a:pt x="1589" y="520"/>
                  </a:lnTo>
                  <a:lnTo>
                    <a:pt x="1460" y="628"/>
                  </a:lnTo>
                  <a:lnTo>
                    <a:pt x="1308" y="740"/>
                  </a:lnTo>
                  <a:lnTo>
                    <a:pt x="1237" y="805"/>
                  </a:lnTo>
                  <a:lnTo>
                    <a:pt x="1211" y="818"/>
                  </a:lnTo>
                  <a:lnTo>
                    <a:pt x="1194" y="824"/>
                  </a:lnTo>
                  <a:close/>
                </a:path>
              </a:pathLst>
            </a:custGeom>
            <a:solidFill>
              <a:srgbClr val="FFFFFF"/>
            </a:solidFill>
            <a:ln w="15875">
              <a:solidFill>
                <a:srgbClr val="000000"/>
              </a:solidFill>
              <a:prstDash val="solid"/>
              <a:round/>
              <a:headEnd/>
              <a:tailEnd/>
            </a:ln>
          </p:spPr>
          <p:txBody>
            <a:bodyPr/>
            <a:lstStyle/>
            <a:p>
              <a:endParaRPr lang="en-US"/>
            </a:p>
          </p:txBody>
        </p:sp>
        <p:sp>
          <p:nvSpPr>
            <p:cNvPr id="31819" name="Freeform 75"/>
            <p:cNvSpPr>
              <a:spLocks/>
            </p:cNvSpPr>
            <p:nvPr/>
          </p:nvSpPr>
          <p:spPr bwMode="auto">
            <a:xfrm>
              <a:off x="856" y="1787"/>
              <a:ext cx="33" cy="92"/>
            </a:xfrm>
            <a:custGeom>
              <a:avLst/>
              <a:gdLst/>
              <a:ahLst/>
              <a:cxnLst>
                <a:cxn ang="0">
                  <a:pos x="64" y="0"/>
                </a:cxn>
                <a:cxn ang="0">
                  <a:pos x="64" y="39"/>
                </a:cxn>
                <a:cxn ang="0">
                  <a:pos x="66" y="104"/>
                </a:cxn>
                <a:cxn ang="0">
                  <a:pos x="63" y="130"/>
                </a:cxn>
                <a:cxn ang="0">
                  <a:pos x="42" y="151"/>
                </a:cxn>
                <a:cxn ang="0">
                  <a:pos x="17" y="142"/>
                </a:cxn>
                <a:cxn ang="0">
                  <a:pos x="17" y="149"/>
                </a:cxn>
                <a:cxn ang="0">
                  <a:pos x="20" y="155"/>
                </a:cxn>
                <a:cxn ang="0">
                  <a:pos x="20" y="184"/>
                </a:cxn>
                <a:cxn ang="0">
                  <a:pos x="13" y="183"/>
                </a:cxn>
                <a:cxn ang="0">
                  <a:pos x="9" y="175"/>
                </a:cxn>
                <a:cxn ang="0">
                  <a:pos x="6" y="162"/>
                </a:cxn>
                <a:cxn ang="0">
                  <a:pos x="2" y="149"/>
                </a:cxn>
                <a:cxn ang="0">
                  <a:pos x="0" y="121"/>
                </a:cxn>
                <a:cxn ang="0">
                  <a:pos x="0" y="110"/>
                </a:cxn>
                <a:cxn ang="0">
                  <a:pos x="0" y="104"/>
                </a:cxn>
                <a:cxn ang="0">
                  <a:pos x="9" y="93"/>
                </a:cxn>
                <a:cxn ang="0">
                  <a:pos x="19" y="67"/>
                </a:cxn>
                <a:cxn ang="0">
                  <a:pos x="64" y="0"/>
                </a:cxn>
              </a:cxnLst>
              <a:rect l="0" t="0" r="r" b="b"/>
              <a:pathLst>
                <a:path w="66" h="184">
                  <a:moveTo>
                    <a:pt x="64" y="0"/>
                  </a:moveTo>
                  <a:lnTo>
                    <a:pt x="64" y="39"/>
                  </a:lnTo>
                  <a:lnTo>
                    <a:pt x="66" y="104"/>
                  </a:lnTo>
                  <a:lnTo>
                    <a:pt x="63" y="130"/>
                  </a:lnTo>
                  <a:lnTo>
                    <a:pt x="42" y="151"/>
                  </a:lnTo>
                  <a:lnTo>
                    <a:pt x="17" y="142"/>
                  </a:lnTo>
                  <a:lnTo>
                    <a:pt x="17" y="149"/>
                  </a:lnTo>
                  <a:lnTo>
                    <a:pt x="20" y="155"/>
                  </a:lnTo>
                  <a:lnTo>
                    <a:pt x="20" y="184"/>
                  </a:lnTo>
                  <a:lnTo>
                    <a:pt x="13" y="183"/>
                  </a:lnTo>
                  <a:lnTo>
                    <a:pt x="9" y="175"/>
                  </a:lnTo>
                  <a:lnTo>
                    <a:pt x="6" y="162"/>
                  </a:lnTo>
                  <a:lnTo>
                    <a:pt x="2" y="149"/>
                  </a:lnTo>
                  <a:lnTo>
                    <a:pt x="0" y="121"/>
                  </a:lnTo>
                  <a:lnTo>
                    <a:pt x="0" y="110"/>
                  </a:lnTo>
                  <a:lnTo>
                    <a:pt x="0" y="104"/>
                  </a:lnTo>
                  <a:lnTo>
                    <a:pt x="9" y="93"/>
                  </a:lnTo>
                  <a:lnTo>
                    <a:pt x="19" y="67"/>
                  </a:lnTo>
                  <a:lnTo>
                    <a:pt x="64" y="0"/>
                  </a:lnTo>
                  <a:close/>
                </a:path>
              </a:pathLst>
            </a:custGeom>
            <a:solidFill>
              <a:srgbClr val="DEDEDE"/>
            </a:solidFill>
            <a:ln w="7938">
              <a:solidFill>
                <a:srgbClr val="000000"/>
              </a:solidFill>
              <a:prstDash val="solid"/>
              <a:round/>
              <a:headEnd/>
              <a:tailEnd/>
            </a:ln>
          </p:spPr>
          <p:txBody>
            <a:bodyPr/>
            <a:lstStyle/>
            <a:p>
              <a:endParaRPr lang="en-US"/>
            </a:p>
          </p:txBody>
        </p:sp>
        <p:sp>
          <p:nvSpPr>
            <p:cNvPr id="31820" name="Freeform 76"/>
            <p:cNvSpPr>
              <a:spLocks/>
            </p:cNvSpPr>
            <p:nvPr/>
          </p:nvSpPr>
          <p:spPr bwMode="auto">
            <a:xfrm>
              <a:off x="428" y="1495"/>
              <a:ext cx="109" cy="43"/>
            </a:xfrm>
            <a:custGeom>
              <a:avLst/>
              <a:gdLst/>
              <a:ahLst/>
              <a:cxnLst>
                <a:cxn ang="0">
                  <a:pos x="187" y="62"/>
                </a:cxn>
                <a:cxn ang="0">
                  <a:pos x="206" y="65"/>
                </a:cxn>
                <a:cxn ang="0">
                  <a:pos x="213" y="71"/>
                </a:cxn>
                <a:cxn ang="0">
                  <a:pos x="219" y="82"/>
                </a:cxn>
                <a:cxn ang="0">
                  <a:pos x="211" y="88"/>
                </a:cxn>
                <a:cxn ang="0">
                  <a:pos x="208" y="88"/>
                </a:cxn>
                <a:cxn ang="0">
                  <a:pos x="206" y="82"/>
                </a:cxn>
                <a:cxn ang="0">
                  <a:pos x="57" y="39"/>
                </a:cxn>
                <a:cxn ang="0">
                  <a:pos x="35" y="30"/>
                </a:cxn>
                <a:cxn ang="0">
                  <a:pos x="0" y="10"/>
                </a:cxn>
                <a:cxn ang="0">
                  <a:pos x="2" y="0"/>
                </a:cxn>
                <a:cxn ang="0">
                  <a:pos x="110" y="45"/>
                </a:cxn>
                <a:cxn ang="0">
                  <a:pos x="187" y="62"/>
                </a:cxn>
              </a:cxnLst>
              <a:rect l="0" t="0" r="r" b="b"/>
              <a:pathLst>
                <a:path w="219" h="88">
                  <a:moveTo>
                    <a:pt x="187" y="62"/>
                  </a:moveTo>
                  <a:lnTo>
                    <a:pt x="206" y="65"/>
                  </a:lnTo>
                  <a:lnTo>
                    <a:pt x="213" y="71"/>
                  </a:lnTo>
                  <a:lnTo>
                    <a:pt x="219" y="82"/>
                  </a:lnTo>
                  <a:lnTo>
                    <a:pt x="211" y="88"/>
                  </a:lnTo>
                  <a:lnTo>
                    <a:pt x="208" y="88"/>
                  </a:lnTo>
                  <a:lnTo>
                    <a:pt x="206" y="82"/>
                  </a:lnTo>
                  <a:lnTo>
                    <a:pt x="57" y="39"/>
                  </a:lnTo>
                  <a:lnTo>
                    <a:pt x="35" y="30"/>
                  </a:lnTo>
                  <a:lnTo>
                    <a:pt x="0" y="10"/>
                  </a:lnTo>
                  <a:lnTo>
                    <a:pt x="2" y="0"/>
                  </a:lnTo>
                  <a:lnTo>
                    <a:pt x="110" y="45"/>
                  </a:lnTo>
                  <a:lnTo>
                    <a:pt x="187" y="62"/>
                  </a:lnTo>
                  <a:close/>
                </a:path>
              </a:pathLst>
            </a:custGeom>
            <a:solidFill>
              <a:srgbClr val="000000"/>
            </a:solidFill>
            <a:ln w="0">
              <a:solidFill>
                <a:srgbClr val="000000"/>
              </a:solidFill>
              <a:prstDash val="solid"/>
              <a:round/>
              <a:headEnd/>
              <a:tailEnd/>
            </a:ln>
          </p:spPr>
          <p:txBody>
            <a:bodyPr/>
            <a:lstStyle/>
            <a:p>
              <a:endParaRPr lang="en-US"/>
            </a:p>
          </p:txBody>
        </p:sp>
        <p:sp>
          <p:nvSpPr>
            <p:cNvPr id="31821" name="Freeform 77"/>
            <p:cNvSpPr>
              <a:spLocks/>
            </p:cNvSpPr>
            <p:nvPr/>
          </p:nvSpPr>
          <p:spPr bwMode="auto">
            <a:xfrm>
              <a:off x="437" y="1537"/>
              <a:ext cx="84" cy="17"/>
            </a:xfrm>
            <a:custGeom>
              <a:avLst/>
              <a:gdLst/>
              <a:ahLst/>
              <a:cxnLst>
                <a:cxn ang="0">
                  <a:pos x="79" y="21"/>
                </a:cxn>
                <a:cxn ang="0">
                  <a:pos x="154" y="17"/>
                </a:cxn>
                <a:cxn ang="0">
                  <a:pos x="159" y="15"/>
                </a:cxn>
                <a:cxn ang="0">
                  <a:pos x="163" y="17"/>
                </a:cxn>
                <a:cxn ang="0">
                  <a:pos x="167" y="21"/>
                </a:cxn>
                <a:cxn ang="0">
                  <a:pos x="165" y="24"/>
                </a:cxn>
                <a:cxn ang="0">
                  <a:pos x="156" y="30"/>
                </a:cxn>
                <a:cxn ang="0">
                  <a:pos x="69" y="35"/>
                </a:cxn>
                <a:cxn ang="0">
                  <a:pos x="0" y="13"/>
                </a:cxn>
                <a:cxn ang="0">
                  <a:pos x="1" y="0"/>
                </a:cxn>
                <a:cxn ang="0">
                  <a:pos x="79" y="21"/>
                </a:cxn>
              </a:cxnLst>
              <a:rect l="0" t="0" r="r" b="b"/>
              <a:pathLst>
                <a:path w="167" h="35">
                  <a:moveTo>
                    <a:pt x="79" y="21"/>
                  </a:moveTo>
                  <a:lnTo>
                    <a:pt x="154" y="17"/>
                  </a:lnTo>
                  <a:lnTo>
                    <a:pt x="159" y="15"/>
                  </a:lnTo>
                  <a:lnTo>
                    <a:pt x="163" y="17"/>
                  </a:lnTo>
                  <a:lnTo>
                    <a:pt x="167" y="21"/>
                  </a:lnTo>
                  <a:lnTo>
                    <a:pt x="165" y="24"/>
                  </a:lnTo>
                  <a:lnTo>
                    <a:pt x="156" y="30"/>
                  </a:lnTo>
                  <a:lnTo>
                    <a:pt x="69" y="35"/>
                  </a:lnTo>
                  <a:lnTo>
                    <a:pt x="0" y="13"/>
                  </a:lnTo>
                  <a:lnTo>
                    <a:pt x="1" y="0"/>
                  </a:lnTo>
                  <a:lnTo>
                    <a:pt x="79" y="21"/>
                  </a:lnTo>
                  <a:close/>
                </a:path>
              </a:pathLst>
            </a:custGeom>
            <a:solidFill>
              <a:srgbClr val="000000"/>
            </a:solidFill>
            <a:ln w="0">
              <a:solidFill>
                <a:srgbClr val="000000"/>
              </a:solidFill>
              <a:prstDash val="solid"/>
              <a:round/>
              <a:headEnd/>
              <a:tailEnd/>
            </a:ln>
          </p:spPr>
          <p:txBody>
            <a:bodyPr/>
            <a:lstStyle/>
            <a:p>
              <a:endParaRPr lang="en-US"/>
            </a:p>
          </p:txBody>
        </p:sp>
        <p:sp>
          <p:nvSpPr>
            <p:cNvPr id="31822" name="Freeform 78"/>
            <p:cNvSpPr>
              <a:spLocks/>
            </p:cNvSpPr>
            <p:nvPr/>
          </p:nvSpPr>
          <p:spPr bwMode="auto">
            <a:xfrm>
              <a:off x="543" y="1543"/>
              <a:ext cx="188" cy="202"/>
            </a:xfrm>
            <a:custGeom>
              <a:avLst/>
              <a:gdLst/>
              <a:ahLst/>
              <a:cxnLst>
                <a:cxn ang="0">
                  <a:pos x="71" y="69"/>
                </a:cxn>
                <a:cxn ang="0">
                  <a:pos x="110" y="134"/>
                </a:cxn>
                <a:cxn ang="0">
                  <a:pos x="154" y="185"/>
                </a:cxn>
                <a:cxn ang="0">
                  <a:pos x="225" y="237"/>
                </a:cxn>
                <a:cxn ang="0">
                  <a:pos x="297" y="289"/>
                </a:cxn>
                <a:cxn ang="0">
                  <a:pos x="335" y="332"/>
                </a:cxn>
                <a:cxn ang="0">
                  <a:pos x="374" y="393"/>
                </a:cxn>
                <a:cxn ang="0">
                  <a:pos x="376" y="402"/>
                </a:cxn>
                <a:cxn ang="0">
                  <a:pos x="374" y="404"/>
                </a:cxn>
                <a:cxn ang="0">
                  <a:pos x="352" y="361"/>
                </a:cxn>
                <a:cxn ang="0">
                  <a:pos x="300" y="298"/>
                </a:cxn>
                <a:cxn ang="0">
                  <a:pos x="227" y="244"/>
                </a:cxn>
                <a:cxn ang="0">
                  <a:pos x="154" y="188"/>
                </a:cxn>
                <a:cxn ang="0">
                  <a:pos x="113" y="144"/>
                </a:cxn>
                <a:cxn ang="0">
                  <a:pos x="55" y="50"/>
                </a:cxn>
                <a:cxn ang="0">
                  <a:pos x="0" y="2"/>
                </a:cxn>
                <a:cxn ang="0">
                  <a:pos x="0" y="0"/>
                </a:cxn>
                <a:cxn ang="0">
                  <a:pos x="45" y="39"/>
                </a:cxn>
                <a:cxn ang="0">
                  <a:pos x="71" y="69"/>
                </a:cxn>
              </a:cxnLst>
              <a:rect l="0" t="0" r="r" b="b"/>
              <a:pathLst>
                <a:path w="376" h="404">
                  <a:moveTo>
                    <a:pt x="71" y="69"/>
                  </a:moveTo>
                  <a:lnTo>
                    <a:pt x="110" y="134"/>
                  </a:lnTo>
                  <a:lnTo>
                    <a:pt x="154" y="185"/>
                  </a:lnTo>
                  <a:lnTo>
                    <a:pt x="225" y="237"/>
                  </a:lnTo>
                  <a:lnTo>
                    <a:pt x="297" y="289"/>
                  </a:lnTo>
                  <a:lnTo>
                    <a:pt x="335" y="332"/>
                  </a:lnTo>
                  <a:lnTo>
                    <a:pt x="374" y="393"/>
                  </a:lnTo>
                  <a:lnTo>
                    <a:pt x="376" y="402"/>
                  </a:lnTo>
                  <a:lnTo>
                    <a:pt x="374" y="404"/>
                  </a:lnTo>
                  <a:lnTo>
                    <a:pt x="352" y="361"/>
                  </a:lnTo>
                  <a:lnTo>
                    <a:pt x="300" y="298"/>
                  </a:lnTo>
                  <a:lnTo>
                    <a:pt x="227" y="244"/>
                  </a:lnTo>
                  <a:lnTo>
                    <a:pt x="154" y="188"/>
                  </a:lnTo>
                  <a:lnTo>
                    <a:pt x="113" y="144"/>
                  </a:lnTo>
                  <a:lnTo>
                    <a:pt x="55" y="50"/>
                  </a:lnTo>
                  <a:lnTo>
                    <a:pt x="0" y="2"/>
                  </a:lnTo>
                  <a:lnTo>
                    <a:pt x="0" y="0"/>
                  </a:lnTo>
                  <a:lnTo>
                    <a:pt x="45" y="39"/>
                  </a:lnTo>
                  <a:lnTo>
                    <a:pt x="71" y="69"/>
                  </a:lnTo>
                  <a:close/>
                </a:path>
              </a:pathLst>
            </a:custGeom>
            <a:solidFill>
              <a:srgbClr val="000000"/>
            </a:solidFill>
            <a:ln w="0">
              <a:solidFill>
                <a:srgbClr val="000000"/>
              </a:solidFill>
              <a:prstDash val="solid"/>
              <a:round/>
              <a:headEnd/>
              <a:tailEnd/>
            </a:ln>
          </p:spPr>
          <p:txBody>
            <a:bodyPr/>
            <a:lstStyle/>
            <a:p>
              <a:endParaRPr lang="en-US"/>
            </a:p>
          </p:txBody>
        </p:sp>
        <p:sp>
          <p:nvSpPr>
            <p:cNvPr id="31823" name="Freeform 79"/>
            <p:cNvSpPr>
              <a:spLocks/>
            </p:cNvSpPr>
            <p:nvPr/>
          </p:nvSpPr>
          <p:spPr bwMode="auto">
            <a:xfrm>
              <a:off x="896" y="1553"/>
              <a:ext cx="16" cy="14"/>
            </a:xfrm>
            <a:custGeom>
              <a:avLst/>
              <a:gdLst/>
              <a:ahLst/>
              <a:cxnLst>
                <a:cxn ang="0">
                  <a:pos x="33" y="15"/>
                </a:cxn>
                <a:cxn ang="0">
                  <a:pos x="33" y="24"/>
                </a:cxn>
                <a:cxn ang="0">
                  <a:pos x="29" y="28"/>
                </a:cxn>
                <a:cxn ang="0">
                  <a:pos x="11" y="20"/>
                </a:cxn>
                <a:cxn ang="0">
                  <a:pos x="0" y="9"/>
                </a:cxn>
                <a:cxn ang="0">
                  <a:pos x="2" y="3"/>
                </a:cxn>
                <a:cxn ang="0">
                  <a:pos x="7" y="0"/>
                </a:cxn>
                <a:cxn ang="0">
                  <a:pos x="13" y="0"/>
                </a:cxn>
                <a:cxn ang="0">
                  <a:pos x="20" y="1"/>
                </a:cxn>
                <a:cxn ang="0">
                  <a:pos x="33" y="15"/>
                </a:cxn>
              </a:cxnLst>
              <a:rect l="0" t="0" r="r" b="b"/>
              <a:pathLst>
                <a:path w="33" h="28">
                  <a:moveTo>
                    <a:pt x="33" y="15"/>
                  </a:moveTo>
                  <a:lnTo>
                    <a:pt x="33" y="24"/>
                  </a:lnTo>
                  <a:lnTo>
                    <a:pt x="29" y="28"/>
                  </a:lnTo>
                  <a:lnTo>
                    <a:pt x="11" y="20"/>
                  </a:lnTo>
                  <a:lnTo>
                    <a:pt x="0" y="9"/>
                  </a:lnTo>
                  <a:lnTo>
                    <a:pt x="2" y="3"/>
                  </a:lnTo>
                  <a:lnTo>
                    <a:pt x="7" y="0"/>
                  </a:lnTo>
                  <a:lnTo>
                    <a:pt x="13" y="0"/>
                  </a:lnTo>
                  <a:lnTo>
                    <a:pt x="20" y="1"/>
                  </a:lnTo>
                  <a:lnTo>
                    <a:pt x="33" y="15"/>
                  </a:lnTo>
                  <a:close/>
                </a:path>
              </a:pathLst>
            </a:custGeom>
            <a:solidFill>
              <a:srgbClr val="000000"/>
            </a:solidFill>
            <a:ln w="0">
              <a:solidFill>
                <a:srgbClr val="000000"/>
              </a:solidFill>
              <a:prstDash val="solid"/>
              <a:round/>
              <a:headEnd/>
              <a:tailEnd/>
            </a:ln>
          </p:spPr>
          <p:txBody>
            <a:bodyPr/>
            <a:lstStyle/>
            <a:p>
              <a:endParaRPr lang="en-US"/>
            </a:p>
          </p:txBody>
        </p:sp>
        <p:sp>
          <p:nvSpPr>
            <p:cNvPr id="31824" name="Freeform 80"/>
            <p:cNvSpPr>
              <a:spLocks/>
            </p:cNvSpPr>
            <p:nvPr/>
          </p:nvSpPr>
          <p:spPr bwMode="auto">
            <a:xfrm>
              <a:off x="926" y="1578"/>
              <a:ext cx="42" cy="35"/>
            </a:xfrm>
            <a:custGeom>
              <a:avLst/>
              <a:gdLst/>
              <a:ahLst/>
              <a:cxnLst>
                <a:cxn ang="0">
                  <a:pos x="85" y="71"/>
                </a:cxn>
                <a:cxn ang="0">
                  <a:pos x="68" y="50"/>
                </a:cxn>
                <a:cxn ang="0">
                  <a:pos x="48" y="35"/>
                </a:cxn>
                <a:cxn ang="0">
                  <a:pos x="26" y="24"/>
                </a:cxn>
                <a:cxn ang="0">
                  <a:pos x="0" y="13"/>
                </a:cxn>
                <a:cxn ang="0">
                  <a:pos x="11" y="6"/>
                </a:cxn>
                <a:cxn ang="0">
                  <a:pos x="22" y="0"/>
                </a:cxn>
                <a:cxn ang="0">
                  <a:pos x="35" y="0"/>
                </a:cxn>
                <a:cxn ang="0">
                  <a:pos x="50" y="4"/>
                </a:cxn>
                <a:cxn ang="0">
                  <a:pos x="70" y="35"/>
                </a:cxn>
                <a:cxn ang="0">
                  <a:pos x="85" y="71"/>
                </a:cxn>
              </a:cxnLst>
              <a:rect l="0" t="0" r="r" b="b"/>
              <a:pathLst>
                <a:path w="85" h="71">
                  <a:moveTo>
                    <a:pt x="85" y="71"/>
                  </a:moveTo>
                  <a:lnTo>
                    <a:pt x="68" y="50"/>
                  </a:lnTo>
                  <a:lnTo>
                    <a:pt x="48" y="35"/>
                  </a:lnTo>
                  <a:lnTo>
                    <a:pt x="26" y="24"/>
                  </a:lnTo>
                  <a:lnTo>
                    <a:pt x="0" y="13"/>
                  </a:lnTo>
                  <a:lnTo>
                    <a:pt x="11" y="6"/>
                  </a:lnTo>
                  <a:lnTo>
                    <a:pt x="22" y="0"/>
                  </a:lnTo>
                  <a:lnTo>
                    <a:pt x="35" y="0"/>
                  </a:lnTo>
                  <a:lnTo>
                    <a:pt x="50" y="4"/>
                  </a:lnTo>
                  <a:lnTo>
                    <a:pt x="70" y="35"/>
                  </a:lnTo>
                  <a:lnTo>
                    <a:pt x="85" y="71"/>
                  </a:lnTo>
                  <a:close/>
                </a:path>
              </a:pathLst>
            </a:custGeom>
            <a:solidFill>
              <a:srgbClr val="FFFF5E"/>
            </a:solidFill>
            <a:ln w="1588">
              <a:solidFill>
                <a:srgbClr val="000000"/>
              </a:solidFill>
              <a:prstDash val="solid"/>
              <a:round/>
              <a:headEnd/>
              <a:tailEnd/>
            </a:ln>
          </p:spPr>
          <p:txBody>
            <a:bodyPr/>
            <a:lstStyle/>
            <a:p>
              <a:endParaRPr lang="en-US"/>
            </a:p>
          </p:txBody>
        </p:sp>
        <p:sp>
          <p:nvSpPr>
            <p:cNvPr id="31825" name="Freeform 81"/>
            <p:cNvSpPr>
              <a:spLocks/>
            </p:cNvSpPr>
            <p:nvPr/>
          </p:nvSpPr>
          <p:spPr bwMode="auto">
            <a:xfrm>
              <a:off x="950" y="1545"/>
              <a:ext cx="160" cy="80"/>
            </a:xfrm>
            <a:custGeom>
              <a:avLst/>
              <a:gdLst/>
              <a:ahLst/>
              <a:cxnLst>
                <a:cxn ang="0">
                  <a:pos x="41" y="113"/>
                </a:cxn>
                <a:cxn ang="0">
                  <a:pos x="77" y="87"/>
                </a:cxn>
                <a:cxn ang="0">
                  <a:pos x="108" y="71"/>
                </a:cxn>
                <a:cxn ang="0">
                  <a:pos x="193" y="37"/>
                </a:cxn>
                <a:cxn ang="0">
                  <a:pos x="319" y="0"/>
                </a:cxn>
                <a:cxn ang="0">
                  <a:pos x="187" y="59"/>
                </a:cxn>
                <a:cxn ang="0">
                  <a:pos x="107" y="106"/>
                </a:cxn>
                <a:cxn ang="0">
                  <a:pos x="24" y="151"/>
                </a:cxn>
                <a:cxn ang="0">
                  <a:pos x="7" y="160"/>
                </a:cxn>
                <a:cxn ang="0">
                  <a:pos x="0" y="136"/>
                </a:cxn>
                <a:cxn ang="0">
                  <a:pos x="41" y="113"/>
                </a:cxn>
              </a:cxnLst>
              <a:rect l="0" t="0" r="r" b="b"/>
              <a:pathLst>
                <a:path w="319" h="160">
                  <a:moveTo>
                    <a:pt x="41" y="113"/>
                  </a:moveTo>
                  <a:lnTo>
                    <a:pt x="77" y="87"/>
                  </a:lnTo>
                  <a:lnTo>
                    <a:pt x="108" y="71"/>
                  </a:lnTo>
                  <a:lnTo>
                    <a:pt x="193" y="37"/>
                  </a:lnTo>
                  <a:lnTo>
                    <a:pt x="319" y="0"/>
                  </a:lnTo>
                  <a:lnTo>
                    <a:pt x="187" y="59"/>
                  </a:lnTo>
                  <a:lnTo>
                    <a:pt x="107" y="106"/>
                  </a:lnTo>
                  <a:lnTo>
                    <a:pt x="24" y="151"/>
                  </a:lnTo>
                  <a:lnTo>
                    <a:pt x="7" y="160"/>
                  </a:lnTo>
                  <a:lnTo>
                    <a:pt x="0" y="136"/>
                  </a:lnTo>
                  <a:lnTo>
                    <a:pt x="41" y="113"/>
                  </a:lnTo>
                  <a:close/>
                </a:path>
              </a:pathLst>
            </a:custGeom>
            <a:solidFill>
              <a:srgbClr val="DEDEDE"/>
            </a:solidFill>
            <a:ln w="7938">
              <a:solidFill>
                <a:srgbClr val="000000"/>
              </a:solidFill>
              <a:prstDash val="solid"/>
              <a:round/>
              <a:headEnd/>
              <a:tailEnd/>
            </a:ln>
          </p:spPr>
          <p:txBody>
            <a:bodyPr/>
            <a:lstStyle/>
            <a:p>
              <a:endParaRPr lang="en-US"/>
            </a:p>
          </p:txBody>
        </p:sp>
        <p:sp>
          <p:nvSpPr>
            <p:cNvPr id="31826" name="Freeform 82"/>
            <p:cNvSpPr>
              <a:spLocks/>
            </p:cNvSpPr>
            <p:nvPr/>
          </p:nvSpPr>
          <p:spPr bwMode="auto">
            <a:xfrm>
              <a:off x="819" y="1840"/>
              <a:ext cx="88" cy="83"/>
            </a:xfrm>
            <a:custGeom>
              <a:avLst/>
              <a:gdLst/>
              <a:ahLst/>
              <a:cxnLst>
                <a:cxn ang="0">
                  <a:pos x="71" y="64"/>
                </a:cxn>
                <a:cxn ang="0">
                  <a:pos x="77" y="78"/>
                </a:cxn>
                <a:cxn ang="0">
                  <a:pos x="86" y="88"/>
                </a:cxn>
                <a:cxn ang="0">
                  <a:pos x="110" y="88"/>
                </a:cxn>
                <a:cxn ang="0">
                  <a:pos x="137" y="93"/>
                </a:cxn>
                <a:cxn ang="0">
                  <a:pos x="163" y="105"/>
                </a:cxn>
                <a:cxn ang="0">
                  <a:pos x="176" y="119"/>
                </a:cxn>
                <a:cxn ang="0">
                  <a:pos x="154" y="110"/>
                </a:cxn>
                <a:cxn ang="0">
                  <a:pos x="130" y="101"/>
                </a:cxn>
                <a:cxn ang="0">
                  <a:pos x="106" y="99"/>
                </a:cxn>
                <a:cxn ang="0">
                  <a:pos x="82" y="101"/>
                </a:cxn>
                <a:cxn ang="0">
                  <a:pos x="101" y="114"/>
                </a:cxn>
                <a:cxn ang="0">
                  <a:pos x="121" y="129"/>
                </a:cxn>
                <a:cxn ang="0">
                  <a:pos x="137" y="146"/>
                </a:cxn>
                <a:cxn ang="0">
                  <a:pos x="141" y="157"/>
                </a:cxn>
                <a:cxn ang="0">
                  <a:pos x="145" y="166"/>
                </a:cxn>
                <a:cxn ang="0">
                  <a:pos x="139" y="159"/>
                </a:cxn>
                <a:cxn ang="0">
                  <a:pos x="126" y="142"/>
                </a:cxn>
                <a:cxn ang="0">
                  <a:pos x="117" y="136"/>
                </a:cxn>
                <a:cxn ang="0">
                  <a:pos x="60" y="106"/>
                </a:cxn>
                <a:cxn ang="0">
                  <a:pos x="16" y="134"/>
                </a:cxn>
                <a:cxn ang="0">
                  <a:pos x="9" y="144"/>
                </a:cxn>
                <a:cxn ang="0">
                  <a:pos x="2" y="155"/>
                </a:cxn>
                <a:cxn ang="0">
                  <a:pos x="0" y="146"/>
                </a:cxn>
                <a:cxn ang="0">
                  <a:pos x="2" y="140"/>
                </a:cxn>
                <a:cxn ang="0">
                  <a:pos x="3" y="133"/>
                </a:cxn>
                <a:cxn ang="0">
                  <a:pos x="9" y="127"/>
                </a:cxn>
                <a:cxn ang="0">
                  <a:pos x="49" y="92"/>
                </a:cxn>
                <a:cxn ang="0">
                  <a:pos x="53" y="88"/>
                </a:cxn>
                <a:cxn ang="0">
                  <a:pos x="48" y="0"/>
                </a:cxn>
                <a:cxn ang="0">
                  <a:pos x="68" y="0"/>
                </a:cxn>
                <a:cxn ang="0">
                  <a:pos x="71" y="64"/>
                </a:cxn>
              </a:cxnLst>
              <a:rect l="0" t="0" r="r" b="b"/>
              <a:pathLst>
                <a:path w="176" h="166">
                  <a:moveTo>
                    <a:pt x="71" y="64"/>
                  </a:moveTo>
                  <a:lnTo>
                    <a:pt x="77" y="78"/>
                  </a:lnTo>
                  <a:lnTo>
                    <a:pt x="86" y="88"/>
                  </a:lnTo>
                  <a:lnTo>
                    <a:pt x="110" y="88"/>
                  </a:lnTo>
                  <a:lnTo>
                    <a:pt x="137" y="93"/>
                  </a:lnTo>
                  <a:lnTo>
                    <a:pt x="163" y="105"/>
                  </a:lnTo>
                  <a:lnTo>
                    <a:pt x="176" y="119"/>
                  </a:lnTo>
                  <a:lnTo>
                    <a:pt x="154" y="110"/>
                  </a:lnTo>
                  <a:lnTo>
                    <a:pt x="130" y="101"/>
                  </a:lnTo>
                  <a:lnTo>
                    <a:pt x="106" y="99"/>
                  </a:lnTo>
                  <a:lnTo>
                    <a:pt x="82" y="101"/>
                  </a:lnTo>
                  <a:lnTo>
                    <a:pt x="101" y="114"/>
                  </a:lnTo>
                  <a:lnTo>
                    <a:pt x="121" y="129"/>
                  </a:lnTo>
                  <a:lnTo>
                    <a:pt x="137" y="146"/>
                  </a:lnTo>
                  <a:lnTo>
                    <a:pt x="141" y="157"/>
                  </a:lnTo>
                  <a:lnTo>
                    <a:pt x="145" y="166"/>
                  </a:lnTo>
                  <a:lnTo>
                    <a:pt x="139" y="159"/>
                  </a:lnTo>
                  <a:lnTo>
                    <a:pt x="126" y="142"/>
                  </a:lnTo>
                  <a:lnTo>
                    <a:pt x="117" y="136"/>
                  </a:lnTo>
                  <a:lnTo>
                    <a:pt x="60" y="106"/>
                  </a:lnTo>
                  <a:lnTo>
                    <a:pt x="16" y="134"/>
                  </a:lnTo>
                  <a:lnTo>
                    <a:pt x="9" y="144"/>
                  </a:lnTo>
                  <a:lnTo>
                    <a:pt x="2" y="155"/>
                  </a:lnTo>
                  <a:lnTo>
                    <a:pt x="0" y="146"/>
                  </a:lnTo>
                  <a:lnTo>
                    <a:pt x="2" y="140"/>
                  </a:lnTo>
                  <a:lnTo>
                    <a:pt x="3" y="133"/>
                  </a:lnTo>
                  <a:lnTo>
                    <a:pt x="9" y="127"/>
                  </a:lnTo>
                  <a:lnTo>
                    <a:pt x="49" y="92"/>
                  </a:lnTo>
                  <a:lnTo>
                    <a:pt x="53" y="88"/>
                  </a:lnTo>
                  <a:lnTo>
                    <a:pt x="48" y="0"/>
                  </a:lnTo>
                  <a:lnTo>
                    <a:pt x="68" y="0"/>
                  </a:lnTo>
                  <a:lnTo>
                    <a:pt x="71" y="64"/>
                  </a:lnTo>
                  <a:close/>
                </a:path>
              </a:pathLst>
            </a:custGeom>
            <a:solidFill>
              <a:srgbClr val="B86961"/>
            </a:solidFill>
            <a:ln w="1588">
              <a:solidFill>
                <a:srgbClr val="000000"/>
              </a:solidFill>
              <a:prstDash val="solid"/>
              <a:round/>
              <a:headEnd/>
              <a:tailEnd/>
            </a:ln>
          </p:spPr>
          <p:txBody>
            <a:bodyPr/>
            <a:lstStyle/>
            <a:p>
              <a:endParaRPr lang="en-US"/>
            </a:p>
          </p:txBody>
        </p:sp>
        <p:sp>
          <p:nvSpPr>
            <p:cNvPr id="31827" name="Freeform 83"/>
            <p:cNvSpPr>
              <a:spLocks/>
            </p:cNvSpPr>
            <p:nvPr/>
          </p:nvSpPr>
          <p:spPr bwMode="auto">
            <a:xfrm>
              <a:off x="868" y="1856"/>
              <a:ext cx="113" cy="66"/>
            </a:xfrm>
            <a:custGeom>
              <a:avLst/>
              <a:gdLst/>
              <a:ahLst/>
              <a:cxnLst>
                <a:cxn ang="0">
                  <a:pos x="226" y="65"/>
                </a:cxn>
                <a:cxn ang="0">
                  <a:pos x="205" y="61"/>
                </a:cxn>
                <a:cxn ang="0">
                  <a:pos x="187" y="61"/>
                </a:cxn>
                <a:cxn ang="0">
                  <a:pos x="170" y="65"/>
                </a:cxn>
                <a:cxn ang="0">
                  <a:pos x="152" y="73"/>
                </a:cxn>
                <a:cxn ang="0">
                  <a:pos x="174" y="82"/>
                </a:cxn>
                <a:cxn ang="0">
                  <a:pos x="194" y="93"/>
                </a:cxn>
                <a:cxn ang="0">
                  <a:pos x="211" y="110"/>
                </a:cxn>
                <a:cxn ang="0">
                  <a:pos x="216" y="121"/>
                </a:cxn>
                <a:cxn ang="0">
                  <a:pos x="218" y="132"/>
                </a:cxn>
                <a:cxn ang="0">
                  <a:pos x="198" y="114"/>
                </a:cxn>
                <a:cxn ang="0">
                  <a:pos x="176" y="99"/>
                </a:cxn>
                <a:cxn ang="0">
                  <a:pos x="152" y="87"/>
                </a:cxn>
                <a:cxn ang="0">
                  <a:pos x="125" y="82"/>
                </a:cxn>
                <a:cxn ang="0">
                  <a:pos x="128" y="97"/>
                </a:cxn>
                <a:cxn ang="0">
                  <a:pos x="125" y="114"/>
                </a:cxn>
                <a:cxn ang="0">
                  <a:pos x="114" y="93"/>
                </a:cxn>
                <a:cxn ang="0">
                  <a:pos x="103" y="78"/>
                </a:cxn>
                <a:cxn ang="0">
                  <a:pos x="90" y="67"/>
                </a:cxn>
                <a:cxn ang="0">
                  <a:pos x="75" y="60"/>
                </a:cxn>
                <a:cxn ang="0">
                  <a:pos x="59" y="54"/>
                </a:cxn>
                <a:cxn ang="0">
                  <a:pos x="40" y="50"/>
                </a:cxn>
                <a:cxn ang="0">
                  <a:pos x="22" y="48"/>
                </a:cxn>
                <a:cxn ang="0">
                  <a:pos x="0" y="46"/>
                </a:cxn>
                <a:cxn ang="0">
                  <a:pos x="0" y="13"/>
                </a:cxn>
                <a:cxn ang="0">
                  <a:pos x="18" y="20"/>
                </a:cxn>
                <a:cxn ang="0">
                  <a:pos x="37" y="0"/>
                </a:cxn>
                <a:cxn ang="0">
                  <a:pos x="35" y="17"/>
                </a:cxn>
                <a:cxn ang="0">
                  <a:pos x="35" y="24"/>
                </a:cxn>
                <a:cxn ang="0">
                  <a:pos x="38" y="33"/>
                </a:cxn>
                <a:cxn ang="0">
                  <a:pos x="59" y="39"/>
                </a:cxn>
                <a:cxn ang="0">
                  <a:pos x="79" y="45"/>
                </a:cxn>
                <a:cxn ang="0">
                  <a:pos x="121" y="50"/>
                </a:cxn>
                <a:cxn ang="0">
                  <a:pos x="174" y="52"/>
                </a:cxn>
                <a:cxn ang="0">
                  <a:pos x="200" y="58"/>
                </a:cxn>
                <a:cxn ang="0">
                  <a:pos x="226" y="65"/>
                </a:cxn>
              </a:cxnLst>
              <a:rect l="0" t="0" r="r" b="b"/>
              <a:pathLst>
                <a:path w="226" h="132">
                  <a:moveTo>
                    <a:pt x="226" y="65"/>
                  </a:moveTo>
                  <a:lnTo>
                    <a:pt x="205" y="61"/>
                  </a:lnTo>
                  <a:lnTo>
                    <a:pt x="187" y="61"/>
                  </a:lnTo>
                  <a:lnTo>
                    <a:pt x="170" y="65"/>
                  </a:lnTo>
                  <a:lnTo>
                    <a:pt x="152" y="73"/>
                  </a:lnTo>
                  <a:lnTo>
                    <a:pt x="174" y="82"/>
                  </a:lnTo>
                  <a:lnTo>
                    <a:pt x="194" y="93"/>
                  </a:lnTo>
                  <a:lnTo>
                    <a:pt x="211" y="110"/>
                  </a:lnTo>
                  <a:lnTo>
                    <a:pt x="216" y="121"/>
                  </a:lnTo>
                  <a:lnTo>
                    <a:pt x="218" y="132"/>
                  </a:lnTo>
                  <a:lnTo>
                    <a:pt x="198" y="114"/>
                  </a:lnTo>
                  <a:lnTo>
                    <a:pt x="176" y="99"/>
                  </a:lnTo>
                  <a:lnTo>
                    <a:pt x="152" y="87"/>
                  </a:lnTo>
                  <a:lnTo>
                    <a:pt x="125" y="82"/>
                  </a:lnTo>
                  <a:lnTo>
                    <a:pt x="128" y="97"/>
                  </a:lnTo>
                  <a:lnTo>
                    <a:pt x="125" y="114"/>
                  </a:lnTo>
                  <a:lnTo>
                    <a:pt x="114" y="93"/>
                  </a:lnTo>
                  <a:lnTo>
                    <a:pt x="103" y="78"/>
                  </a:lnTo>
                  <a:lnTo>
                    <a:pt x="90" y="67"/>
                  </a:lnTo>
                  <a:lnTo>
                    <a:pt x="75" y="60"/>
                  </a:lnTo>
                  <a:lnTo>
                    <a:pt x="59" y="54"/>
                  </a:lnTo>
                  <a:lnTo>
                    <a:pt x="40" y="50"/>
                  </a:lnTo>
                  <a:lnTo>
                    <a:pt x="22" y="48"/>
                  </a:lnTo>
                  <a:lnTo>
                    <a:pt x="0" y="46"/>
                  </a:lnTo>
                  <a:lnTo>
                    <a:pt x="0" y="13"/>
                  </a:lnTo>
                  <a:lnTo>
                    <a:pt x="18" y="20"/>
                  </a:lnTo>
                  <a:lnTo>
                    <a:pt x="37" y="0"/>
                  </a:lnTo>
                  <a:lnTo>
                    <a:pt x="35" y="17"/>
                  </a:lnTo>
                  <a:lnTo>
                    <a:pt x="35" y="24"/>
                  </a:lnTo>
                  <a:lnTo>
                    <a:pt x="38" y="33"/>
                  </a:lnTo>
                  <a:lnTo>
                    <a:pt x="59" y="39"/>
                  </a:lnTo>
                  <a:lnTo>
                    <a:pt x="79" y="45"/>
                  </a:lnTo>
                  <a:lnTo>
                    <a:pt x="121" y="50"/>
                  </a:lnTo>
                  <a:lnTo>
                    <a:pt x="174" y="52"/>
                  </a:lnTo>
                  <a:lnTo>
                    <a:pt x="200" y="58"/>
                  </a:lnTo>
                  <a:lnTo>
                    <a:pt x="226" y="65"/>
                  </a:lnTo>
                  <a:close/>
                </a:path>
              </a:pathLst>
            </a:custGeom>
            <a:solidFill>
              <a:srgbClr val="B86961"/>
            </a:solidFill>
            <a:ln w="9525">
              <a:noFill/>
              <a:round/>
              <a:headEnd/>
              <a:tailEnd/>
            </a:ln>
          </p:spPr>
          <p:txBody>
            <a:bodyPr/>
            <a:lstStyle/>
            <a:p>
              <a:endParaRPr lang="en-US"/>
            </a:p>
          </p:txBody>
        </p:sp>
        <p:sp>
          <p:nvSpPr>
            <p:cNvPr id="31828" name="Freeform 84"/>
            <p:cNvSpPr>
              <a:spLocks/>
            </p:cNvSpPr>
            <p:nvPr/>
          </p:nvSpPr>
          <p:spPr bwMode="auto">
            <a:xfrm>
              <a:off x="624" y="1913"/>
              <a:ext cx="46" cy="47"/>
            </a:xfrm>
            <a:custGeom>
              <a:avLst/>
              <a:gdLst/>
              <a:ahLst/>
              <a:cxnLst>
                <a:cxn ang="0">
                  <a:pos x="92" y="1"/>
                </a:cxn>
                <a:cxn ang="0">
                  <a:pos x="82" y="20"/>
                </a:cxn>
                <a:cxn ang="0">
                  <a:pos x="15" y="93"/>
                </a:cxn>
                <a:cxn ang="0">
                  <a:pos x="9" y="95"/>
                </a:cxn>
                <a:cxn ang="0">
                  <a:pos x="4" y="95"/>
                </a:cxn>
                <a:cxn ang="0">
                  <a:pos x="0" y="91"/>
                </a:cxn>
                <a:cxn ang="0">
                  <a:pos x="0" y="83"/>
                </a:cxn>
                <a:cxn ang="0">
                  <a:pos x="26" y="67"/>
                </a:cxn>
                <a:cxn ang="0">
                  <a:pos x="48" y="44"/>
                </a:cxn>
                <a:cxn ang="0">
                  <a:pos x="48" y="41"/>
                </a:cxn>
                <a:cxn ang="0">
                  <a:pos x="88" y="0"/>
                </a:cxn>
                <a:cxn ang="0">
                  <a:pos x="90" y="0"/>
                </a:cxn>
                <a:cxn ang="0">
                  <a:pos x="92" y="1"/>
                </a:cxn>
              </a:cxnLst>
              <a:rect l="0" t="0" r="r" b="b"/>
              <a:pathLst>
                <a:path w="92" h="95">
                  <a:moveTo>
                    <a:pt x="92" y="1"/>
                  </a:moveTo>
                  <a:lnTo>
                    <a:pt x="82" y="20"/>
                  </a:lnTo>
                  <a:lnTo>
                    <a:pt x="15" y="93"/>
                  </a:lnTo>
                  <a:lnTo>
                    <a:pt x="9" y="95"/>
                  </a:lnTo>
                  <a:lnTo>
                    <a:pt x="4" y="95"/>
                  </a:lnTo>
                  <a:lnTo>
                    <a:pt x="0" y="91"/>
                  </a:lnTo>
                  <a:lnTo>
                    <a:pt x="0" y="83"/>
                  </a:lnTo>
                  <a:lnTo>
                    <a:pt x="26" y="67"/>
                  </a:lnTo>
                  <a:lnTo>
                    <a:pt x="48" y="44"/>
                  </a:lnTo>
                  <a:lnTo>
                    <a:pt x="48" y="41"/>
                  </a:lnTo>
                  <a:lnTo>
                    <a:pt x="88" y="0"/>
                  </a:lnTo>
                  <a:lnTo>
                    <a:pt x="90" y="0"/>
                  </a:lnTo>
                  <a:lnTo>
                    <a:pt x="92" y="1"/>
                  </a:lnTo>
                  <a:close/>
                </a:path>
              </a:pathLst>
            </a:custGeom>
            <a:solidFill>
              <a:srgbClr val="000000"/>
            </a:solidFill>
            <a:ln w="0">
              <a:solidFill>
                <a:srgbClr val="000000"/>
              </a:solidFill>
              <a:prstDash val="solid"/>
              <a:round/>
              <a:headEnd/>
              <a:tailEnd/>
            </a:ln>
          </p:spPr>
          <p:txBody>
            <a:bodyPr/>
            <a:lstStyle/>
            <a:p>
              <a:endParaRPr lang="en-US"/>
            </a:p>
          </p:txBody>
        </p:sp>
        <p:sp>
          <p:nvSpPr>
            <p:cNvPr id="31829" name="Freeform 85"/>
            <p:cNvSpPr>
              <a:spLocks/>
            </p:cNvSpPr>
            <p:nvPr/>
          </p:nvSpPr>
          <p:spPr bwMode="auto">
            <a:xfrm>
              <a:off x="603" y="1918"/>
              <a:ext cx="85" cy="132"/>
            </a:xfrm>
            <a:custGeom>
              <a:avLst/>
              <a:gdLst/>
              <a:ahLst/>
              <a:cxnLst>
                <a:cxn ang="0">
                  <a:pos x="168" y="9"/>
                </a:cxn>
                <a:cxn ang="0">
                  <a:pos x="165" y="15"/>
                </a:cxn>
                <a:cxn ang="0">
                  <a:pos x="159" y="16"/>
                </a:cxn>
                <a:cxn ang="0">
                  <a:pos x="123" y="65"/>
                </a:cxn>
                <a:cxn ang="0">
                  <a:pos x="62" y="162"/>
                </a:cxn>
                <a:cxn ang="0">
                  <a:pos x="18" y="246"/>
                </a:cxn>
                <a:cxn ang="0">
                  <a:pos x="13" y="255"/>
                </a:cxn>
                <a:cxn ang="0">
                  <a:pos x="5" y="262"/>
                </a:cxn>
                <a:cxn ang="0">
                  <a:pos x="0" y="260"/>
                </a:cxn>
                <a:cxn ang="0">
                  <a:pos x="2" y="249"/>
                </a:cxn>
                <a:cxn ang="0">
                  <a:pos x="112" y="63"/>
                </a:cxn>
                <a:cxn ang="0">
                  <a:pos x="154" y="3"/>
                </a:cxn>
                <a:cxn ang="0">
                  <a:pos x="159" y="0"/>
                </a:cxn>
                <a:cxn ang="0">
                  <a:pos x="168" y="0"/>
                </a:cxn>
                <a:cxn ang="0">
                  <a:pos x="168" y="9"/>
                </a:cxn>
              </a:cxnLst>
              <a:rect l="0" t="0" r="r" b="b"/>
              <a:pathLst>
                <a:path w="168" h="262">
                  <a:moveTo>
                    <a:pt x="168" y="9"/>
                  </a:moveTo>
                  <a:lnTo>
                    <a:pt x="165" y="15"/>
                  </a:lnTo>
                  <a:lnTo>
                    <a:pt x="159" y="16"/>
                  </a:lnTo>
                  <a:lnTo>
                    <a:pt x="123" y="65"/>
                  </a:lnTo>
                  <a:lnTo>
                    <a:pt x="62" y="162"/>
                  </a:lnTo>
                  <a:lnTo>
                    <a:pt x="18" y="246"/>
                  </a:lnTo>
                  <a:lnTo>
                    <a:pt x="13" y="255"/>
                  </a:lnTo>
                  <a:lnTo>
                    <a:pt x="5" y="262"/>
                  </a:lnTo>
                  <a:lnTo>
                    <a:pt x="0" y="260"/>
                  </a:lnTo>
                  <a:lnTo>
                    <a:pt x="2" y="249"/>
                  </a:lnTo>
                  <a:lnTo>
                    <a:pt x="112" y="63"/>
                  </a:lnTo>
                  <a:lnTo>
                    <a:pt x="154" y="3"/>
                  </a:lnTo>
                  <a:lnTo>
                    <a:pt x="159" y="0"/>
                  </a:lnTo>
                  <a:lnTo>
                    <a:pt x="168" y="0"/>
                  </a:lnTo>
                  <a:lnTo>
                    <a:pt x="168" y="9"/>
                  </a:lnTo>
                  <a:close/>
                </a:path>
              </a:pathLst>
            </a:custGeom>
            <a:solidFill>
              <a:srgbClr val="000000"/>
            </a:solidFill>
            <a:ln w="0">
              <a:solidFill>
                <a:srgbClr val="000000"/>
              </a:solidFill>
              <a:prstDash val="solid"/>
              <a:round/>
              <a:headEnd/>
              <a:tailEnd/>
            </a:ln>
          </p:spPr>
          <p:txBody>
            <a:bodyPr/>
            <a:lstStyle/>
            <a:p>
              <a:endParaRPr lang="en-US"/>
            </a:p>
          </p:txBody>
        </p:sp>
        <p:sp>
          <p:nvSpPr>
            <p:cNvPr id="31830" name="Freeform 86"/>
            <p:cNvSpPr>
              <a:spLocks/>
            </p:cNvSpPr>
            <p:nvPr/>
          </p:nvSpPr>
          <p:spPr bwMode="auto">
            <a:xfrm>
              <a:off x="819" y="1952"/>
              <a:ext cx="25" cy="70"/>
            </a:xfrm>
            <a:custGeom>
              <a:avLst/>
              <a:gdLst/>
              <a:ahLst/>
              <a:cxnLst>
                <a:cxn ang="0">
                  <a:pos x="13" y="18"/>
                </a:cxn>
                <a:cxn ang="0">
                  <a:pos x="13" y="35"/>
                </a:cxn>
                <a:cxn ang="0">
                  <a:pos x="49" y="126"/>
                </a:cxn>
                <a:cxn ang="0">
                  <a:pos x="49" y="138"/>
                </a:cxn>
                <a:cxn ang="0">
                  <a:pos x="49" y="139"/>
                </a:cxn>
                <a:cxn ang="0">
                  <a:pos x="49" y="139"/>
                </a:cxn>
                <a:cxn ang="0">
                  <a:pos x="33" y="106"/>
                </a:cxn>
                <a:cxn ang="0">
                  <a:pos x="14" y="65"/>
                </a:cxn>
                <a:cxn ang="0">
                  <a:pos x="0" y="3"/>
                </a:cxn>
                <a:cxn ang="0">
                  <a:pos x="2" y="0"/>
                </a:cxn>
                <a:cxn ang="0">
                  <a:pos x="9" y="0"/>
                </a:cxn>
                <a:cxn ang="0">
                  <a:pos x="13" y="18"/>
                </a:cxn>
              </a:cxnLst>
              <a:rect l="0" t="0" r="r" b="b"/>
              <a:pathLst>
                <a:path w="49" h="139">
                  <a:moveTo>
                    <a:pt x="13" y="18"/>
                  </a:moveTo>
                  <a:lnTo>
                    <a:pt x="13" y="35"/>
                  </a:lnTo>
                  <a:lnTo>
                    <a:pt x="49" y="126"/>
                  </a:lnTo>
                  <a:lnTo>
                    <a:pt x="49" y="138"/>
                  </a:lnTo>
                  <a:lnTo>
                    <a:pt x="49" y="139"/>
                  </a:lnTo>
                  <a:lnTo>
                    <a:pt x="49" y="139"/>
                  </a:lnTo>
                  <a:lnTo>
                    <a:pt x="33" y="106"/>
                  </a:lnTo>
                  <a:lnTo>
                    <a:pt x="14" y="65"/>
                  </a:lnTo>
                  <a:lnTo>
                    <a:pt x="0" y="3"/>
                  </a:lnTo>
                  <a:lnTo>
                    <a:pt x="2" y="0"/>
                  </a:lnTo>
                  <a:lnTo>
                    <a:pt x="9" y="0"/>
                  </a:lnTo>
                  <a:lnTo>
                    <a:pt x="13" y="18"/>
                  </a:lnTo>
                  <a:close/>
                </a:path>
              </a:pathLst>
            </a:custGeom>
            <a:solidFill>
              <a:srgbClr val="000000"/>
            </a:solidFill>
            <a:ln w="0">
              <a:solidFill>
                <a:srgbClr val="000000"/>
              </a:solidFill>
              <a:prstDash val="solid"/>
              <a:round/>
              <a:headEnd/>
              <a:tailEnd/>
            </a:ln>
          </p:spPr>
          <p:txBody>
            <a:bodyPr/>
            <a:lstStyle/>
            <a:p>
              <a:endParaRPr lang="en-US"/>
            </a:p>
          </p:txBody>
        </p:sp>
        <p:sp>
          <p:nvSpPr>
            <p:cNvPr id="31831" name="Freeform 87"/>
            <p:cNvSpPr>
              <a:spLocks/>
            </p:cNvSpPr>
            <p:nvPr/>
          </p:nvSpPr>
          <p:spPr bwMode="auto">
            <a:xfrm>
              <a:off x="635" y="1970"/>
              <a:ext cx="76" cy="123"/>
            </a:xfrm>
            <a:custGeom>
              <a:avLst/>
              <a:gdLst/>
              <a:ahLst/>
              <a:cxnLst>
                <a:cxn ang="0">
                  <a:pos x="150" y="17"/>
                </a:cxn>
                <a:cxn ang="0">
                  <a:pos x="147" y="24"/>
                </a:cxn>
                <a:cxn ang="0">
                  <a:pos x="139" y="26"/>
                </a:cxn>
                <a:cxn ang="0">
                  <a:pos x="104" y="77"/>
                </a:cxn>
                <a:cxn ang="0">
                  <a:pos x="60" y="157"/>
                </a:cxn>
                <a:cxn ang="0">
                  <a:pos x="31" y="216"/>
                </a:cxn>
                <a:cxn ang="0">
                  <a:pos x="24" y="239"/>
                </a:cxn>
                <a:cxn ang="0">
                  <a:pos x="13" y="248"/>
                </a:cxn>
                <a:cxn ang="0">
                  <a:pos x="7" y="248"/>
                </a:cxn>
                <a:cxn ang="0">
                  <a:pos x="0" y="242"/>
                </a:cxn>
                <a:cxn ang="0">
                  <a:pos x="0" y="235"/>
                </a:cxn>
                <a:cxn ang="0">
                  <a:pos x="15" y="224"/>
                </a:cxn>
                <a:cxn ang="0">
                  <a:pos x="62" y="127"/>
                </a:cxn>
                <a:cxn ang="0">
                  <a:pos x="126" y="13"/>
                </a:cxn>
                <a:cxn ang="0">
                  <a:pos x="136" y="0"/>
                </a:cxn>
                <a:cxn ang="0">
                  <a:pos x="150" y="4"/>
                </a:cxn>
                <a:cxn ang="0">
                  <a:pos x="150" y="17"/>
                </a:cxn>
              </a:cxnLst>
              <a:rect l="0" t="0" r="r" b="b"/>
              <a:pathLst>
                <a:path w="150" h="248">
                  <a:moveTo>
                    <a:pt x="150" y="17"/>
                  </a:moveTo>
                  <a:lnTo>
                    <a:pt x="147" y="24"/>
                  </a:lnTo>
                  <a:lnTo>
                    <a:pt x="139" y="26"/>
                  </a:lnTo>
                  <a:lnTo>
                    <a:pt x="104" y="77"/>
                  </a:lnTo>
                  <a:lnTo>
                    <a:pt x="60" y="157"/>
                  </a:lnTo>
                  <a:lnTo>
                    <a:pt x="31" y="216"/>
                  </a:lnTo>
                  <a:lnTo>
                    <a:pt x="24" y="239"/>
                  </a:lnTo>
                  <a:lnTo>
                    <a:pt x="13" y="248"/>
                  </a:lnTo>
                  <a:lnTo>
                    <a:pt x="7" y="248"/>
                  </a:lnTo>
                  <a:lnTo>
                    <a:pt x="0" y="242"/>
                  </a:lnTo>
                  <a:lnTo>
                    <a:pt x="0" y="235"/>
                  </a:lnTo>
                  <a:lnTo>
                    <a:pt x="15" y="224"/>
                  </a:lnTo>
                  <a:lnTo>
                    <a:pt x="62" y="127"/>
                  </a:lnTo>
                  <a:lnTo>
                    <a:pt x="126" y="13"/>
                  </a:lnTo>
                  <a:lnTo>
                    <a:pt x="136" y="0"/>
                  </a:lnTo>
                  <a:lnTo>
                    <a:pt x="150" y="4"/>
                  </a:lnTo>
                  <a:lnTo>
                    <a:pt x="150" y="17"/>
                  </a:lnTo>
                  <a:close/>
                </a:path>
              </a:pathLst>
            </a:custGeom>
            <a:solidFill>
              <a:srgbClr val="000000"/>
            </a:solidFill>
            <a:ln w="0">
              <a:solidFill>
                <a:srgbClr val="000000"/>
              </a:solidFill>
              <a:prstDash val="solid"/>
              <a:round/>
              <a:headEnd/>
              <a:tailEnd/>
            </a:ln>
          </p:spPr>
          <p:txBody>
            <a:bodyPr/>
            <a:lstStyle/>
            <a:p>
              <a:endParaRPr lang="en-US"/>
            </a:p>
          </p:txBody>
        </p:sp>
        <p:sp>
          <p:nvSpPr>
            <p:cNvPr id="31832" name="Freeform 88"/>
            <p:cNvSpPr>
              <a:spLocks/>
            </p:cNvSpPr>
            <p:nvPr/>
          </p:nvSpPr>
          <p:spPr bwMode="auto">
            <a:xfrm>
              <a:off x="735" y="2018"/>
              <a:ext cx="20" cy="75"/>
            </a:xfrm>
            <a:custGeom>
              <a:avLst/>
              <a:gdLst/>
              <a:ahLst/>
              <a:cxnLst>
                <a:cxn ang="0">
                  <a:pos x="39" y="6"/>
                </a:cxn>
                <a:cxn ang="0">
                  <a:pos x="40" y="7"/>
                </a:cxn>
                <a:cxn ang="0">
                  <a:pos x="40" y="17"/>
                </a:cxn>
                <a:cxn ang="0">
                  <a:pos x="29" y="37"/>
                </a:cxn>
                <a:cxn ang="0">
                  <a:pos x="15" y="91"/>
                </a:cxn>
                <a:cxn ang="0">
                  <a:pos x="7" y="149"/>
                </a:cxn>
                <a:cxn ang="0">
                  <a:pos x="7" y="151"/>
                </a:cxn>
                <a:cxn ang="0">
                  <a:pos x="0" y="143"/>
                </a:cxn>
                <a:cxn ang="0">
                  <a:pos x="9" y="63"/>
                </a:cxn>
                <a:cxn ang="0">
                  <a:pos x="24" y="6"/>
                </a:cxn>
                <a:cxn ang="0">
                  <a:pos x="33" y="0"/>
                </a:cxn>
                <a:cxn ang="0">
                  <a:pos x="37" y="0"/>
                </a:cxn>
                <a:cxn ang="0">
                  <a:pos x="39" y="6"/>
                </a:cxn>
              </a:cxnLst>
              <a:rect l="0" t="0" r="r" b="b"/>
              <a:pathLst>
                <a:path w="40" h="151">
                  <a:moveTo>
                    <a:pt x="39" y="6"/>
                  </a:moveTo>
                  <a:lnTo>
                    <a:pt x="40" y="7"/>
                  </a:lnTo>
                  <a:lnTo>
                    <a:pt x="40" y="17"/>
                  </a:lnTo>
                  <a:lnTo>
                    <a:pt x="29" y="37"/>
                  </a:lnTo>
                  <a:lnTo>
                    <a:pt x="15" y="91"/>
                  </a:lnTo>
                  <a:lnTo>
                    <a:pt x="7" y="149"/>
                  </a:lnTo>
                  <a:lnTo>
                    <a:pt x="7" y="151"/>
                  </a:lnTo>
                  <a:lnTo>
                    <a:pt x="0" y="143"/>
                  </a:lnTo>
                  <a:lnTo>
                    <a:pt x="9" y="63"/>
                  </a:lnTo>
                  <a:lnTo>
                    <a:pt x="24" y="6"/>
                  </a:lnTo>
                  <a:lnTo>
                    <a:pt x="33" y="0"/>
                  </a:lnTo>
                  <a:lnTo>
                    <a:pt x="37" y="0"/>
                  </a:lnTo>
                  <a:lnTo>
                    <a:pt x="39" y="6"/>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31812" name="Group 68"/>
          <p:cNvGrpSpPr>
            <a:grpSpLocks/>
          </p:cNvGrpSpPr>
          <p:nvPr/>
        </p:nvGrpSpPr>
        <p:grpSpPr bwMode="auto">
          <a:xfrm rot="975248">
            <a:off x="2205038" y="2901950"/>
            <a:ext cx="660400" cy="889000"/>
            <a:chOff x="2757" y="1624"/>
            <a:chExt cx="416" cy="560"/>
          </a:xfrm>
        </p:grpSpPr>
        <p:grpSp>
          <p:nvGrpSpPr>
            <p:cNvPr id="31798" name="Group 54"/>
            <p:cNvGrpSpPr>
              <a:grpSpLocks/>
            </p:cNvGrpSpPr>
            <p:nvPr/>
          </p:nvGrpSpPr>
          <p:grpSpPr bwMode="auto">
            <a:xfrm rot="994290">
              <a:off x="2757" y="1624"/>
              <a:ext cx="416" cy="484"/>
              <a:chOff x="3777" y="1108"/>
              <a:chExt cx="956" cy="916"/>
            </a:xfrm>
          </p:grpSpPr>
          <p:sp>
            <p:nvSpPr>
              <p:cNvPr id="31777" name="Freeform 33"/>
              <p:cNvSpPr>
                <a:spLocks/>
              </p:cNvSpPr>
              <p:nvPr/>
            </p:nvSpPr>
            <p:spPr bwMode="auto">
              <a:xfrm>
                <a:off x="3780" y="1112"/>
                <a:ext cx="584" cy="896"/>
              </a:xfrm>
              <a:custGeom>
                <a:avLst/>
                <a:gdLst/>
                <a:ahLst/>
                <a:cxnLst>
                  <a:cxn ang="0">
                    <a:pos x="938" y="1763"/>
                  </a:cxn>
                  <a:cxn ang="0">
                    <a:pos x="874" y="1702"/>
                  </a:cxn>
                  <a:cxn ang="0">
                    <a:pos x="727" y="1616"/>
                  </a:cxn>
                  <a:cxn ang="0">
                    <a:pos x="604" y="1546"/>
                  </a:cxn>
                  <a:cxn ang="0">
                    <a:pos x="523" y="1568"/>
                  </a:cxn>
                  <a:cxn ang="0">
                    <a:pos x="452" y="1616"/>
                  </a:cxn>
                  <a:cxn ang="0">
                    <a:pos x="342" y="1603"/>
                  </a:cxn>
                  <a:cxn ang="0">
                    <a:pos x="257" y="1534"/>
                  </a:cxn>
                  <a:cxn ang="0">
                    <a:pos x="204" y="1430"/>
                  </a:cxn>
                  <a:cxn ang="0">
                    <a:pos x="180" y="1310"/>
                  </a:cxn>
                  <a:cxn ang="0">
                    <a:pos x="191" y="1064"/>
                  </a:cxn>
                  <a:cxn ang="0">
                    <a:pos x="221" y="832"/>
                  </a:cxn>
                  <a:cxn ang="0">
                    <a:pos x="244" y="687"/>
                  </a:cxn>
                  <a:cxn ang="0">
                    <a:pos x="197" y="611"/>
                  </a:cxn>
                  <a:cxn ang="0">
                    <a:pos x="129" y="538"/>
                  </a:cxn>
                  <a:cxn ang="0">
                    <a:pos x="30" y="503"/>
                  </a:cxn>
                  <a:cxn ang="0">
                    <a:pos x="2" y="455"/>
                  </a:cxn>
                  <a:cxn ang="0">
                    <a:pos x="11" y="427"/>
                  </a:cxn>
                  <a:cxn ang="0">
                    <a:pos x="90" y="386"/>
                  </a:cxn>
                  <a:cxn ang="0">
                    <a:pos x="143" y="368"/>
                  </a:cxn>
                  <a:cxn ang="0">
                    <a:pos x="184" y="392"/>
                  </a:cxn>
                  <a:cxn ang="0">
                    <a:pos x="277" y="499"/>
                  </a:cxn>
                  <a:cxn ang="0">
                    <a:pos x="305" y="522"/>
                  </a:cxn>
                  <a:cxn ang="0">
                    <a:pos x="290" y="429"/>
                  </a:cxn>
                  <a:cxn ang="0">
                    <a:pos x="199" y="328"/>
                  </a:cxn>
                  <a:cxn ang="0">
                    <a:pos x="140" y="236"/>
                  </a:cxn>
                  <a:cxn ang="0">
                    <a:pos x="197" y="195"/>
                  </a:cxn>
                  <a:cxn ang="0">
                    <a:pos x="288" y="213"/>
                  </a:cxn>
                  <a:cxn ang="0">
                    <a:pos x="283" y="115"/>
                  </a:cxn>
                  <a:cxn ang="0">
                    <a:pos x="318" y="29"/>
                  </a:cxn>
                  <a:cxn ang="0">
                    <a:pos x="393" y="3"/>
                  </a:cxn>
                  <a:cxn ang="0">
                    <a:pos x="510" y="16"/>
                  </a:cxn>
                  <a:cxn ang="0">
                    <a:pos x="589" y="39"/>
                  </a:cxn>
                  <a:cxn ang="0">
                    <a:pos x="773" y="213"/>
                  </a:cxn>
                  <a:cxn ang="0">
                    <a:pos x="863" y="362"/>
                  </a:cxn>
                  <a:cxn ang="0">
                    <a:pos x="883" y="486"/>
                  </a:cxn>
                  <a:cxn ang="0">
                    <a:pos x="857" y="663"/>
                  </a:cxn>
                  <a:cxn ang="0">
                    <a:pos x="962" y="665"/>
                  </a:cxn>
                  <a:cxn ang="0">
                    <a:pos x="1055" y="670"/>
                  </a:cxn>
                  <a:cxn ang="0">
                    <a:pos x="1136" y="726"/>
                  </a:cxn>
                  <a:cxn ang="0">
                    <a:pos x="1138" y="806"/>
                  </a:cxn>
                  <a:cxn ang="0">
                    <a:pos x="1052" y="845"/>
                  </a:cxn>
                  <a:cxn ang="0">
                    <a:pos x="949" y="893"/>
                  </a:cxn>
                  <a:cxn ang="0">
                    <a:pos x="890" y="971"/>
                  </a:cxn>
                  <a:cxn ang="0">
                    <a:pos x="899" y="1014"/>
                  </a:cxn>
                  <a:cxn ang="0">
                    <a:pos x="975" y="1051"/>
                  </a:cxn>
                  <a:cxn ang="0">
                    <a:pos x="1030" y="1103"/>
                  </a:cxn>
                  <a:cxn ang="0">
                    <a:pos x="1028" y="1170"/>
                  </a:cxn>
                  <a:cxn ang="0">
                    <a:pos x="930" y="1235"/>
                  </a:cxn>
                  <a:cxn ang="0">
                    <a:pos x="940" y="1298"/>
                  </a:cxn>
                  <a:cxn ang="0">
                    <a:pos x="1143" y="1404"/>
                  </a:cxn>
                  <a:cxn ang="0">
                    <a:pos x="1169" y="1449"/>
                  </a:cxn>
                  <a:cxn ang="0">
                    <a:pos x="1134" y="1514"/>
                  </a:cxn>
                  <a:cxn ang="0">
                    <a:pos x="1105" y="1609"/>
                  </a:cxn>
                  <a:cxn ang="0">
                    <a:pos x="1048" y="1763"/>
                  </a:cxn>
                  <a:cxn ang="0">
                    <a:pos x="975" y="1791"/>
                  </a:cxn>
                </a:cxnLst>
                <a:rect l="0" t="0" r="r" b="b"/>
                <a:pathLst>
                  <a:path w="1169" h="1791">
                    <a:moveTo>
                      <a:pt x="975" y="1791"/>
                    </a:moveTo>
                    <a:lnTo>
                      <a:pt x="965" y="1789"/>
                    </a:lnTo>
                    <a:lnTo>
                      <a:pt x="956" y="1783"/>
                    </a:lnTo>
                    <a:lnTo>
                      <a:pt x="938" y="1763"/>
                    </a:lnTo>
                    <a:lnTo>
                      <a:pt x="919" y="1741"/>
                    </a:lnTo>
                    <a:lnTo>
                      <a:pt x="912" y="1731"/>
                    </a:lnTo>
                    <a:lnTo>
                      <a:pt x="905" y="1724"/>
                    </a:lnTo>
                    <a:lnTo>
                      <a:pt x="874" y="1702"/>
                    </a:lnTo>
                    <a:lnTo>
                      <a:pt x="841" y="1681"/>
                    </a:lnTo>
                    <a:lnTo>
                      <a:pt x="771" y="1646"/>
                    </a:lnTo>
                    <a:lnTo>
                      <a:pt x="749" y="1633"/>
                    </a:lnTo>
                    <a:lnTo>
                      <a:pt x="727" y="1616"/>
                    </a:lnTo>
                    <a:lnTo>
                      <a:pt x="679" y="1583"/>
                    </a:lnTo>
                    <a:lnTo>
                      <a:pt x="655" y="1568"/>
                    </a:lnTo>
                    <a:lnTo>
                      <a:pt x="630" y="1555"/>
                    </a:lnTo>
                    <a:lnTo>
                      <a:pt x="604" y="1546"/>
                    </a:lnTo>
                    <a:lnTo>
                      <a:pt x="578" y="1542"/>
                    </a:lnTo>
                    <a:lnTo>
                      <a:pt x="556" y="1546"/>
                    </a:lnTo>
                    <a:lnTo>
                      <a:pt x="538" y="1555"/>
                    </a:lnTo>
                    <a:lnTo>
                      <a:pt x="523" y="1568"/>
                    </a:lnTo>
                    <a:lnTo>
                      <a:pt x="507" y="1581"/>
                    </a:lnTo>
                    <a:lnTo>
                      <a:pt x="492" y="1596"/>
                    </a:lnTo>
                    <a:lnTo>
                      <a:pt x="472" y="1609"/>
                    </a:lnTo>
                    <a:lnTo>
                      <a:pt x="452" y="1616"/>
                    </a:lnTo>
                    <a:lnTo>
                      <a:pt x="424" y="1620"/>
                    </a:lnTo>
                    <a:lnTo>
                      <a:pt x="395" y="1618"/>
                    </a:lnTo>
                    <a:lnTo>
                      <a:pt x="367" y="1612"/>
                    </a:lnTo>
                    <a:lnTo>
                      <a:pt x="342" y="1603"/>
                    </a:lnTo>
                    <a:lnTo>
                      <a:pt x="318" y="1590"/>
                    </a:lnTo>
                    <a:lnTo>
                      <a:pt x="296" y="1573"/>
                    </a:lnTo>
                    <a:lnTo>
                      <a:pt x="276" y="1555"/>
                    </a:lnTo>
                    <a:lnTo>
                      <a:pt x="257" y="1534"/>
                    </a:lnTo>
                    <a:lnTo>
                      <a:pt x="241" y="1510"/>
                    </a:lnTo>
                    <a:lnTo>
                      <a:pt x="226" y="1486"/>
                    </a:lnTo>
                    <a:lnTo>
                      <a:pt x="213" y="1458"/>
                    </a:lnTo>
                    <a:lnTo>
                      <a:pt x="204" y="1430"/>
                    </a:lnTo>
                    <a:lnTo>
                      <a:pt x="195" y="1401"/>
                    </a:lnTo>
                    <a:lnTo>
                      <a:pt x="188" y="1371"/>
                    </a:lnTo>
                    <a:lnTo>
                      <a:pt x="182" y="1339"/>
                    </a:lnTo>
                    <a:lnTo>
                      <a:pt x="180" y="1310"/>
                    </a:lnTo>
                    <a:lnTo>
                      <a:pt x="178" y="1278"/>
                    </a:lnTo>
                    <a:lnTo>
                      <a:pt x="182" y="1204"/>
                    </a:lnTo>
                    <a:lnTo>
                      <a:pt x="188" y="1133"/>
                    </a:lnTo>
                    <a:lnTo>
                      <a:pt x="191" y="1064"/>
                    </a:lnTo>
                    <a:lnTo>
                      <a:pt x="195" y="990"/>
                    </a:lnTo>
                    <a:lnTo>
                      <a:pt x="197" y="945"/>
                    </a:lnTo>
                    <a:lnTo>
                      <a:pt x="202" y="906"/>
                    </a:lnTo>
                    <a:lnTo>
                      <a:pt x="221" y="832"/>
                    </a:lnTo>
                    <a:lnTo>
                      <a:pt x="237" y="763"/>
                    </a:lnTo>
                    <a:lnTo>
                      <a:pt x="243" y="728"/>
                    </a:lnTo>
                    <a:lnTo>
                      <a:pt x="244" y="695"/>
                    </a:lnTo>
                    <a:lnTo>
                      <a:pt x="244" y="687"/>
                    </a:lnTo>
                    <a:lnTo>
                      <a:pt x="241" y="678"/>
                    </a:lnTo>
                    <a:lnTo>
                      <a:pt x="230" y="657"/>
                    </a:lnTo>
                    <a:lnTo>
                      <a:pt x="215" y="635"/>
                    </a:lnTo>
                    <a:lnTo>
                      <a:pt x="197" y="611"/>
                    </a:lnTo>
                    <a:lnTo>
                      <a:pt x="176" y="587"/>
                    </a:lnTo>
                    <a:lnTo>
                      <a:pt x="158" y="566"/>
                    </a:lnTo>
                    <a:lnTo>
                      <a:pt x="140" y="550"/>
                    </a:lnTo>
                    <a:lnTo>
                      <a:pt x="129" y="538"/>
                    </a:lnTo>
                    <a:lnTo>
                      <a:pt x="110" y="531"/>
                    </a:lnTo>
                    <a:lnTo>
                      <a:pt x="90" y="525"/>
                    </a:lnTo>
                    <a:lnTo>
                      <a:pt x="48" y="512"/>
                    </a:lnTo>
                    <a:lnTo>
                      <a:pt x="30" y="503"/>
                    </a:lnTo>
                    <a:lnTo>
                      <a:pt x="15" y="490"/>
                    </a:lnTo>
                    <a:lnTo>
                      <a:pt x="10" y="481"/>
                    </a:lnTo>
                    <a:lnTo>
                      <a:pt x="4" y="470"/>
                    </a:lnTo>
                    <a:lnTo>
                      <a:pt x="2" y="455"/>
                    </a:lnTo>
                    <a:lnTo>
                      <a:pt x="0" y="440"/>
                    </a:lnTo>
                    <a:lnTo>
                      <a:pt x="2" y="436"/>
                    </a:lnTo>
                    <a:lnTo>
                      <a:pt x="6" y="433"/>
                    </a:lnTo>
                    <a:lnTo>
                      <a:pt x="11" y="427"/>
                    </a:lnTo>
                    <a:lnTo>
                      <a:pt x="21" y="421"/>
                    </a:lnTo>
                    <a:lnTo>
                      <a:pt x="41" y="410"/>
                    </a:lnTo>
                    <a:lnTo>
                      <a:pt x="65" y="397"/>
                    </a:lnTo>
                    <a:lnTo>
                      <a:pt x="90" y="386"/>
                    </a:lnTo>
                    <a:lnTo>
                      <a:pt x="112" y="377"/>
                    </a:lnTo>
                    <a:lnTo>
                      <a:pt x="132" y="371"/>
                    </a:lnTo>
                    <a:lnTo>
                      <a:pt x="138" y="369"/>
                    </a:lnTo>
                    <a:lnTo>
                      <a:pt x="143" y="368"/>
                    </a:lnTo>
                    <a:lnTo>
                      <a:pt x="153" y="369"/>
                    </a:lnTo>
                    <a:lnTo>
                      <a:pt x="162" y="375"/>
                    </a:lnTo>
                    <a:lnTo>
                      <a:pt x="171" y="381"/>
                    </a:lnTo>
                    <a:lnTo>
                      <a:pt x="184" y="392"/>
                    </a:lnTo>
                    <a:lnTo>
                      <a:pt x="208" y="414"/>
                    </a:lnTo>
                    <a:lnTo>
                      <a:pt x="232" y="442"/>
                    </a:lnTo>
                    <a:lnTo>
                      <a:pt x="257" y="472"/>
                    </a:lnTo>
                    <a:lnTo>
                      <a:pt x="277" y="499"/>
                    </a:lnTo>
                    <a:lnTo>
                      <a:pt x="296" y="520"/>
                    </a:lnTo>
                    <a:lnTo>
                      <a:pt x="301" y="529"/>
                    </a:lnTo>
                    <a:lnTo>
                      <a:pt x="307" y="535"/>
                    </a:lnTo>
                    <a:lnTo>
                      <a:pt x="305" y="522"/>
                    </a:lnTo>
                    <a:lnTo>
                      <a:pt x="303" y="505"/>
                    </a:lnTo>
                    <a:lnTo>
                      <a:pt x="299" y="473"/>
                    </a:lnTo>
                    <a:lnTo>
                      <a:pt x="294" y="442"/>
                    </a:lnTo>
                    <a:lnTo>
                      <a:pt x="290" y="429"/>
                    </a:lnTo>
                    <a:lnTo>
                      <a:pt x="285" y="420"/>
                    </a:lnTo>
                    <a:lnTo>
                      <a:pt x="268" y="401"/>
                    </a:lnTo>
                    <a:lnTo>
                      <a:pt x="248" y="379"/>
                    </a:lnTo>
                    <a:lnTo>
                      <a:pt x="199" y="328"/>
                    </a:lnTo>
                    <a:lnTo>
                      <a:pt x="175" y="301"/>
                    </a:lnTo>
                    <a:lnTo>
                      <a:pt x="156" y="275"/>
                    </a:lnTo>
                    <a:lnTo>
                      <a:pt x="143" y="249"/>
                    </a:lnTo>
                    <a:lnTo>
                      <a:pt x="140" y="236"/>
                    </a:lnTo>
                    <a:lnTo>
                      <a:pt x="138" y="223"/>
                    </a:lnTo>
                    <a:lnTo>
                      <a:pt x="138" y="193"/>
                    </a:lnTo>
                    <a:lnTo>
                      <a:pt x="178" y="193"/>
                    </a:lnTo>
                    <a:lnTo>
                      <a:pt x="197" y="195"/>
                    </a:lnTo>
                    <a:lnTo>
                      <a:pt x="213" y="197"/>
                    </a:lnTo>
                    <a:lnTo>
                      <a:pt x="237" y="200"/>
                    </a:lnTo>
                    <a:lnTo>
                      <a:pt x="261" y="206"/>
                    </a:lnTo>
                    <a:lnTo>
                      <a:pt x="288" y="213"/>
                    </a:lnTo>
                    <a:lnTo>
                      <a:pt x="285" y="178"/>
                    </a:lnTo>
                    <a:lnTo>
                      <a:pt x="281" y="158"/>
                    </a:lnTo>
                    <a:lnTo>
                      <a:pt x="281" y="135"/>
                    </a:lnTo>
                    <a:lnTo>
                      <a:pt x="283" y="115"/>
                    </a:lnTo>
                    <a:lnTo>
                      <a:pt x="287" y="93"/>
                    </a:lnTo>
                    <a:lnTo>
                      <a:pt x="296" y="68"/>
                    </a:lnTo>
                    <a:lnTo>
                      <a:pt x="305" y="48"/>
                    </a:lnTo>
                    <a:lnTo>
                      <a:pt x="318" y="29"/>
                    </a:lnTo>
                    <a:lnTo>
                      <a:pt x="332" y="14"/>
                    </a:lnTo>
                    <a:lnTo>
                      <a:pt x="349" y="3"/>
                    </a:lnTo>
                    <a:lnTo>
                      <a:pt x="367" y="0"/>
                    </a:lnTo>
                    <a:lnTo>
                      <a:pt x="393" y="3"/>
                    </a:lnTo>
                    <a:lnTo>
                      <a:pt x="415" y="9"/>
                    </a:lnTo>
                    <a:lnTo>
                      <a:pt x="437" y="14"/>
                    </a:lnTo>
                    <a:lnTo>
                      <a:pt x="459" y="16"/>
                    </a:lnTo>
                    <a:lnTo>
                      <a:pt x="510" y="16"/>
                    </a:lnTo>
                    <a:lnTo>
                      <a:pt x="534" y="18"/>
                    </a:lnTo>
                    <a:lnTo>
                      <a:pt x="554" y="22"/>
                    </a:lnTo>
                    <a:lnTo>
                      <a:pt x="573" y="29"/>
                    </a:lnTo>
                    <a:lnTo>
                      <a:pt x="589" y="39"/>
                    </a:lnTo>
                    <a:lnTo>
                      <a:pt x="620" y="63"/>
                    </a:lnTo>
                    <a:lnTo>
                      <a:pt x="653" y="94"/>
                    </a:lnTo>
                    <a:lnTo>
                      <a:pt x="734" y="171"/>
                    </a:lnTo>
                    <a:lnTo>
                      <a:pt x="773" y="213"/>
                    </a:lnTo>
                    <a:lnTo>
                      <a:pt x="809" y="258"/>
                    </a:lnTo>
                    <a:lnTo>
                      <a:pt x="839" y="308"/>
                    </a:lnTo>
                    <a:lnTo>
                      <a:pt x="852" y="334"/>
                    </a:lnTo>
                    <a:lnTo>
                      <a:pt x="863" y="362"/>
                    </a:lnTo>
                    <a:lnTo>
                      <a:pt x="872" y="392"/>
                    </a:lnTo>
                    <a:lnTo>
                      <a:pt x="877" y="421"/>
                    </a:lnTo>
                    <a:lnTo>
                      <a:pt x="881" y="453"/>
                    </a:lnTo>
                    <a:lnTo>
                      <a:pt x="883" y="486"/>
                    </a:lnTo>
                    <a:lnTo>
                      <a:pt x="881" y="533"/>
                    </a:lnTo>
                    <a:lnTo>
                      <a:pt x="875" y="579"/>
                    </a:lnTo>
                    <a:lnTo>
                      <a:pt x="868" y="624"/>
                    </a:lnTo>
                    <a:lnTo>
                      <a:pt x="857" y="663"/>
                    </a:lnTo>
                    <a:lnTo>
                      <a:pt x="872" y="667"/>
                    </a:lnTo>
                    <a:lnTo>
                      <a:pt x="888" y="667"/>
                    </a:lnTo>
                    <a:lnTo>
                      <a:pt x="925" y="667"/>
                    </a:lnTo>
                    <a:lnTo>
                      <a:pt x="962" y="665"/>
                    </a:lnTo>
                    <a:lnTo>
                      <a:pt x="978" y="663"/>
                    </a:lnTo>
                    <a:lnTo>
                      <a:pt x="995" y="663"/>
                    </a:lnTo>
                    <a:lnTo>
                      <a:pt x="1028" y="665"/>
                    </a:lnTo>
                    <a:lnTo>
                      <a:pt x="1055" y="670"/>
                    </a:lnTo>
                    <a:lnTo>
                      <a:pt x="1083" y="678"/>
                    </a:lnTo>
                    <a:lnTo>
                      <a:pt x="1105" y="689"/>
                    </a:lnTo>
                    <a:lnTo>
                      <a:pt x="1123" y="706"/>
                    </a:lnTo>
                    <a:lnTo>
                      <a:pt x="1136" y="726"/>
                    </a:lnTo>
                    <a:lnTo>
                      <a:pt x="1145" y="752"/>
                    </a:lnTo>
                    <a:lnTo>
                      <a:pt x="1147" y="782"/>
                    </a:lnTo>
                    <a:lnTo>
                      <a:pt x="1145" y="795"/>
                    </a:lnTo>
                    <a:lnTo>
                      <a:pt x="1138" y="806"/>
                    </a:lnTo>
                    <a:lnTo>
                      <a:pt x="1127" y="813"/>
                    </a:lnTo>
                    <a:lnTo>
                      <a:pt x="1112" y="821"/>
                    </a:lnTo>
                    <a:lnTo>
                      <a:pt x="1081" y="834"/>
                    </a:lnTo>
                    <a:lnTo>
                      <a:pt x="1052" y="845"/>
                    </a:lnTo>
                    <a:lnTo>
                      <a:pt x="1030" y="852"/>
                    </a:lnTo>
                    <a:lnTo>
                      <a:pt x="1002" y="864"/>
                    </a:lnTo>
                    <a:lnTo>
                      <a:pt x="976" y="879"/>
                    </a:lnTo>
                    <a:lnTo>
                      <a:pt x="949" y="893"/>
                    </a:lnTo>
                    <a:lnTo>
                      <a:pt x="925" y="912"/>
                    </a:lnTo>
                    <a:lnTo>
                      <a:pt x="907" y="934"/>
                    </a:lnTo>
                    <a:lnTo>
                      <a:pt x="894" y="958"/>
                    </a:lnTo>
                    <a:lnTo>
                      <a:pt x="890" y="971"/>
                    </a:lnTo>
                    <a:lnTo>
                      <a:pt x="888" y="984"/>
                    </a:lnTo>
                    <a:lnTo>
                      <a:pt x="890" y="996"/>
                    </a:lnTo>
                    <a:lnTo>
                      <a:pt x="894" y="1005"/>
                    </a:lnTo>
                    <a:lnTo>
                      <a:pt x="899" y="1014"/>
                    </a:lnTo>
                    <a:lnTo>
                      <a:pt x="907" y="1022"/>
                    </a:lnTo>
                    <a:lnTo>
                      <a:pt x="927" y="1033"/>
                    </a:lnTo>
                    <a:lnTo>
                      <a:pt x="951" y="1042"/>
                    </a:lnTo>
                    <a:lnTo>
                      <a:pt x="975" y="1051"/>
                    </a:lnTo>
                    <a:lnTo>
                      <a:pt x="998" y="1062"/>
                    </a:lnTo>
                    <a:lnTo>
                      <a:pt x="1019" y="1079"/>
                    </a:lnTo>
                    <a:lnTo>
                      <a:pt x="1024" y="1090"/>
                    </a:lnTo>
                    <a:lnTo>
                      <a:pt x="1030" y="1103"/>
                    </a:lnTo>
                    <a:lnTo>
                      <a:pt x="1035" y="1124"/>
                    </a:lnTo>
                    <a:lnTo>
                      <a:pt x="1035" y="1142"/>
                    </a:lnTo>
                    <a:lnTo>
                      <a:pt x="1033" y="1157"/>
                    </a:lnTo>
                    <a:lnTo>
                      <a:pt x="1028" y="1170"/>
                    </a:lnTo>
                    <a:lnTo>
                      <a:pt x="1019" y="1183"/>
                    </a:lnTo>
                    <a:lnTo>
                      <a:pt x="1009" y="1193"/>
                    </a:lnTo>
                    <a:lnTo>
                      <a:pt x="984" y="1209"/>
                    </a:lnTo>
                    <a:lnTo>
                      <a:pt x="930" y="1235"/>
                    </a:lnTo>
                    <a:lnTo>
                      <a:pt x="907" y="1246"/>
                    </a:lnTo>
                    <a:lnTo>
                      <a:pt x="899" y="1254"/>
                    </a:lnTo>
                    <a:lnTo>
                      <a:pt x="894" y="1263"/>
                    </a:lnTo>
                    <a:lnTo>
                      <a:pt x="940" y="1298"/>
                    </a:lnTo>
                    <a:lnTo>
                      <a:pt x="991" y="1332"/>
                    </a:lnTo>
                    <a:lnTo>
                      <a:pt x="1044" y="1362"/>
                    </a:lnTo>
                    <a:lnTo>
                      <a:pt x="1097" y="1388"/>
                    </a:lnTo>
                    <a:lnTo>
                      <a:pt x="1143" y="1404"/>
                    </a:lnTo>
                    <a:lnTo>
                      <a:pt x="1152" y="1410"/>
                    </a:lnTo>
                    <a:lnTo>
                      <a:pt x="1162" y="1419"/>
                    </a:lnTo>
                    <a:lnTo>
                      <a:pt x="1167" y="1432"/>
                    </a:lnTo>
                    <a:lnTo>
                      <a:pt x="1169" y="1449"/>
                    </a:lnTo>
                    <a:lnTo>
                      <a:pt x="1167" y="1453"/>
                    </a:lnTo>
                    <a:lnTo>
                      <a:pt x="1162" y="1462"/>
                    </a:lnTo>
                    <a:lnTo>
                      <a:pt x="1149" y="1488"/>
                    </a:lnTo>
                    <a:lnTo>
                      <a:pt x="1134" y="1514"/>
                    </a:lnTo>
                    <a:lnTo>
                      <a:pt x="1130" y="1523"/>
                    </a:lnTo>
                    <a:lnTo>
                      <a:pt x="1129" y="1527"/>
                    </a:lnTo>
                    <a:lnTo>
                      <a:pt x="1114" y="1566"/>
                    </a:lnTo>
                    <a:lnTo>
                      <a:pt x="1105" y="1609"/>
                    </a:lnTo>
                    <a:lnTo>
                      <a:pt x="1085" y="1694"/>
                    </a:lnTo>
                    <a:lnTo>
                      <a:pt x="1070" y="1733"/>
                    </a:lnTo>
                    <a:lnTo>
                      <a:pt x="1061" y="1748"/>
                    </a:lnTo>
                    <a:lnTo>
                      <a:pt x="1048" y="1763"/>
                    </a:lnTo>
                    <a:lnTo>
                      <a:pt x="1035" y="1774"/>
                    </a:lnTo>
                    <a:lnTo>
                      <a:pt x="1017" y="1783"/>
                    </a:lnTo>
                    <a:lnTo>
                      <a:pt x="998" y="1789"/>
                    </a:lnTo>
                    <a:lnTo>
                      <a:pt x="975" y="1791"/>
                    </a:lnTo>
                    <a:close/>
                  </a:path>
                </a:pathLst>
              </a:custGeom>
              <a:solidFill>
                <a:srgbClr val="FFCCC2"/>
              </a:solidFill>
              <a:ln w="9525">
                <a:noFill/>
                <a:round/>
                <a:headEnd/>
                <a:tailEnd/>
              </a:ln>
            </p:spPr>
            <p:txBody>
              <a:bodyPr/>
              <a:lstStyle/>
              <a:p>
                <a:endParaRPr lang="en-US"/>
              </a:p>
            </p:txBody>
          </p:sp>
          <p:sp>
            <p:nvSpPr>
              <p:cNvPr id="31778" name="Freeform 34"/>
              <p:cNvSpPr>
                <a:spLocks/>
              </p:cNvSpPr>
              <p:nvPr/>
            </p:nvSpPr>
            <p:spPr bwMode="auto">
              <a:xfrm>
                <a:off x="4176" y="1493"/>
                <a:ext cx="180" cy="287"/>
              </a:xfrm>
              <a:custGeom>
                <a:avLst/>
                <a:gdLst/>
                <a:ahLst/>
                <a:cxnLst>
                  <a:cxn ang="0">
                    <a:pos x="350" y="17"/>
                  </a:cxn>
                  <a:cxn ang="0">
                    <a:pos x="317" y="45"/>
                  </a:cxn>
                  <a:cxn ang="0">
                    <a:pos x="275" y="64"/>
                  </a:cxn>
                  <a:cxn ang="0">
                    <a:pos x="222" y="73"/>
                  </a:cxn>
                  <a:cxn ang="0">
                    <a:pos x="167" y="73"/>
                  </a:cxn>
                  <a:cxn ang="0">
                    <a:pos x="125" y="67"/>
                  </a:cxn>
                  <a:cxn ang="0">
                    <a:pos x="66" y="62"/>
                  </a:cxn>
                  <a:cxn ang="0">
                    <a:pos x="66" y="108"/>
                  </a:cxn>
                  <a:cxn ang="0">
                    <a:pos x="62" y="140"/>
                  </a:cxn>
                  <a:cxn ang="0">
                    <a:pos x="51" y="158"/>
                  </a:cxn>
                  <a:cxn ang="0">
                    <a:pos x="24" y="181"/>
                  </a:cxn>
                  <a:cxn ang="0">
                    <a:pos x="2" y="203"/>
                  </a:cxn>
                  <a:cxn ang="0">
                    <a:pos x="2" y="225"/>
                  </a:cxn>
                  <a:cxn ang="0">
                    <a:pos x="17" y="248"/>
                  </a:cxn>
                  <a:cxn ang="0">
                    <a:pos x="94" y="290"/>
                  </a:cxn>
                  <a:cxn ang="0">
                    <a:pos x="185" y="359"/>
                  </a:cxn>
                  <a:cxn ang="0">
                    <a:pos x="220" y="398"/>
                  </a:cxn>
                  <a:cxn ang="0">
                    <a:pos x="167" y="437"/>
                  </a:cxn>
                  <a:cxn ang="0">
                    <a:pos x="95" y="487"/>
                  </a:cxn>
                  <a:cxn ang="0">
                    <a:pos x="57" y="539"/>
                  </a:cxn>
                  <a:cxn ang="0">
                    <a:pos x="40" y="575"/>
                  </a:cxn>
                  <a:cxn ang="0">
                    <a:pos x="64" y="547"/>
                  </a:cxn>
                  <a:cxn ang="0">
                    <a:pos x="88" y="517"/>
                  </a:cxn>
                  <a:cxn ang="0">
                    <a:pos x="134" y="485"/>
                  </a:cxn>
                  <a:cxn ang="0">
                    <a:pos x="211" y="428"/>
                  </a:cxn>
                  <a:cxn ang="0">
                    <a:pos x="239" y="391"/>
                  </a:cxn>
                  <a:cxn ang="0">
                    <a:pos x="248" y="363"/>
                  </a:cxn>
                  <a:cxn ang="0">
                    <a:pos x="248" y="339"/>
                  </a:cxn>
                  <a:cxn ang="0">
                    <a:pos x="237" y="320"/>
                  </a:cxn>
                  <a:cxn ang="0">
                    <a:pos x="204" y="292"/>
                  </a:cxn>
                  <a:cxn ang="0">
                    <a:pos x="121" y="240"/>
                  </a:cxn>
                  <a:cxn ang="0">
                    <a:pos x="90" y="220"/>
                  </a:cxn>
                  <a:cxn ang="0">
                    <a:pos x="127" y="177"/>
                  </a:cxn>
                  <a:cxn ang="0">
                    <a:pos x="218" y="106"/>
                  </a:cxn>
                  <a:cxn ang="0">
                    <a:pos x="361" y="0"/>
                  </a:cxn>
                </a:cxnLst>
                <a:rect l="0" t="0" r="r" b="b"/>
                <a:pathLst>
                  <a:path w="361" h="575">
                    <a:moveTo>
                      <a:pt x="361" y="0"/>
                    </a:moveTo>
                    <a:lnTo>
                      <a:pt x="350" y="17"/>
                    </a:lnTo>
                    <a:lnTo>
                      <a:pt x="336" y="34"/>
                    </a:lnTo>
                    <a:lnTo>
                      <a:pt x="317" y="45"/>
                    </a:lnTo>
                    <a:lnTo>
                      <a:pt x="297" y="56"/>
                    </a:lnTo>
                    <a:lnTo>
                      <a:pt x="275" y="64"/>
                    </a:lnTo>
                    <a:lnTo>
                      <a:pt x="250" y="69"/>
                    </a:lnTo>
                    <a:lnTo>
                      <a:pt x="222" y="73"/>
                    </a:lnTo>
                    <a:lnTo>
                      <a:pt x="195" y="73"/>
                    </a:lnTo>
                    <a:lnTo>
                      <a:pt x="167" y="73"/>
                    </a:lnTo>
                    <a:lnTo>
                      <a:pt x="145" y="71"/>
                    </a:lnTo>
                    <a:lnTo>
                      <a:pt x="125" y="67"/>
                    </a:lnTo>
                    <a:lnTo>
                      <a:pt x="103" y="62"/>
                    </a:lnTo>
                    <a:lnTo>
                      <a:pt x="66" y="62"/>
                    </a:lnTo>
                    <a:lnTo>
                      <a:pt x="66" y="86"/>
                    </a:lnTo>
                    <a:lnTo>
                      <a:pt x="66" y="108"/>
                    </a:lnTo>
                    <a:lnTo>
                      <a:pt x="64" y="129"/>
                    </a:lnTo>
                    <a:lnTo>
                      <a:pt x="62" y="140"/>
                    </a:lnTo>
                    <a:lnTo>
                      <a:pt x="57" y="151"/>
                    </a:lnTo>
                    <a:lnTo>
                      <a:pt x="51" y="158"/>
                    </a:lnTo>
                    <a:lnTo>
                      <a:pt x="42" y="166"/>
                    </a:lnTo>
                    <a:lnTo>
                      <a:pt x="24" y="181"/>
                    </a:lnTo>
                    <a:lnTo>
                      <a:pt x="7" y="196"/>
                    </a:lnTo>
                    <a:lnTo>
                      <a:pt x="2" y="203"/>
                    </a:lnTo>
                    <a:lnTo>
                      <a:pt x="0" y="214"/>
                    </a:lnTo>
                    <a:lnTo>
                      <a:pt x="2" y="225"/>
                    </a:lnTo>
                    <a:lnTo>
                      <a:pt x="6" y="235"/>
                    </a:lnTo>
                    <a:lnTo>
                      <a:pt x="17" y="248"/>
                    </a:lnTo>
                    <a:lnTo>
                      <a:pt x="48" y="264"/>
                    </a:lnTo>
                    <a:lnTo>
                      <a:pt x="94" y="290"/>
                    </a:lnTo>
                    <a:lnTo>
                      <a:pt x="141" y="324"/>
                    </a:lnTo>
                    <a:lnTo>
                      <a:pt x="185" y="359"/>
                    </a:lnTo>
                    <a:lnTo>
                      <a:pt x="204" y="378"/>
                    </a:lnTo>
                    <a:lnTo>
                      <a:pt x="220" y="398"/>
                    </a:lnTo>
                    <a:lnTo>
                      <a:pt x="193" y="419"/>
                    </a:lnTo>
                    <a:lnTo>
                      <a:pt x="167" y="437"/>
                    </a:lnTo>
                    <a:lnTo>
                      <a:pt x="117" y="469"/>
                    </a:lnTo>
                    <a:lnTo>
                      <a:pt x="95" y="487"/>
                    </a:lnTo>
                    <a:lnTo>
                      <a:pt x="75" y="510"/>
                    </a:lnTo>
                    <a:lnTo>
                      <a:pt x="57" y="539"/>
                    </a:lnTo>
                    <a:lnTo>
                      <a:pt x="48" y="556"/>
                    </a:lnTo>
                    <a:lnTo>
                      <a:pt x="40" y="575"/>
                    </a:lnTo>
                    <a:lnTo>
                      <a:pt x="55" y="562"/>
                    </a:lnTo>
                    <a:lnTo>
                      <a:pt x="64" y="547"/>
                    </a:lnTo>
                    <a:lnTo>
                      <a:pt x="75" y="532"/>
                    </a:lnTo>
                    <a:lnTo>
                      <a:pt x="88" y="517"/>
                    </a:lnTo>
                    <a:lnTo>
                      <a:pt x="108" y="500"/>
                    </a:lnTo>
                    <a:lnTo>
                      <a:pt x="134" y="485"/>
                    </a:lnTo>
                    <a:lnTo>
                      <a:pt x="185" y="448"/>
                    </a:lnTo>
                    <a:lnTo>
                      <a:pt x="211" y="428"/>
                    </a:lnTo>
                    <a:lnTo>
                      <a:pt x="231" y="404"/>
                    </a:lnTo>
                    <a:lnTo>
                      <a:pt x="239" y="391"/>
                    </a:lnTo>
                    <a:lnTo>
                      <a:pt x="244" y="378"/>
                    </a:lnTo>
                    <a:lnTo>
                      <a:pt x="248" y="363"/>
                    </a:lnTo>
                    <a:lnTo>
                      <a:pt x="250" y="348"/>
                    </a:lnTo>
                    <a:lnTo>
                      <a:pt x="248" y="339"/>
                    </a:lnTo>
                    <a:lnTo>
                      <a:pt x="244" y="329"/>
                    </a:lnTo>
                    <a:lnTo>
                      <a:pt x="237" y="320"/>
                    </a:lnTo>
                    <a:lnTo>
                      <a:pt x="228" y="311"/>
                    </a:lnTo>
                    <a:lnTo>
                      <a:pt x="204" y="292"/>
                    </a:lnTo>
                    <a:lnTo>
                      <a:pt x="176" y="274"/>
                    </a:lnTo>
                    <a:lnTo>
                      <a:pt x="121" y="240"/>
                    </a:lnTo>
                    <a:lnTo>
                      <a:pt x="97" y="227"/>
                    </a:lnTo>
                    <a:lnTo>
                      <a:pt x="90" y="220"/>
                    </a:lnTo>
                    <a:lnTo>
                      <a:pt x="83" y="216"/>
                    </a:lnTo>
                    <a:lnTo>
                      <a:pt x="127" y="177"/>
                    </a:lnTo>
                    <a:lnTo>
                      <a:pt x="171" y="140"/>
                    </a:lnTo>
                    <a:lnTo>
                      <a:pt x="218" y="106"/>
                    </a:lnTo>
                    <a:lnTo>
                      <a:pt x="270" y="73"/>
                    </a:lnTo>
                    <a:lnTo>
                      <a:pt x="361" y="0"/>
                    </a:lnTo>
                    <a:close/>
                  </a:path>
                </a:pathLst>
              </a:custGeom>
              <a:solidFill>
                <a:srgbClr val="E3A68F"/>
              </a:solidFill>
              <a:ln w="9525">
                <a:noFill/>
                <a:round/>
                <a:headEnd/>
                <a:tailEnd/>
              </a:ln>
            </p:spPr>
            <p:txBody>
              <a:bodyPr/>
              <a:lstStyle/>
              <a:p>
                <a:endParaRPr lang="en-US"/>
              </a:p>
            </p:txBody>
          </p:sp>
          <p:sp>
            <p:nvSpPr>
              <p:cNvPr id="31779" name="Freeform 35"/>
              <p:cNvSpPr>
                <a:spLocks/>
              </p:cNvSpPr>
              <p:nvPr/>
            </p:nvSpPr>
            <p:spPr bwMode="auto">
              <a:xfrm>
                <a:off x="3877" y="1791"/>
                <a:ext cx="418" cy="233"/>
              </a:xfrm>
              <a:custGeom>
                <a:avLst/>
                <a:gdLst/>
                <a:ahLst/>
                <a:cxnLst>
                  <a:cxn ang="0">
                    <a:pos x="798" y="320"/>
                  </a:cxn>
                  <a:cxn ang="0">
                    <a:pos x="679" y="264"/>
                  </a:cxn>
                  <a:cxn ang="0">
                    <a:pos x="558" y="204"/>
                  </a:cxn>
                  <a:cxn ang="0">
                    <a:pos x="479" y="160"/>
                  </a:cxn>
                  <a:cxn ang="0">
                    <a:pos x="396" y="102"/>
                  </a:cxn>
                  <a:cxn ang="0">
                    <a:pos x="350" y="80"/>
                  </a:cxn>
                  <a:cxn ang="0">
                    <a:pos x="376" y="132"/>
                  </a:cxn>
                  <a:cxn ang="0">
                    <a:pos x="352" y="156"/>
                  </a:cxn>
                  <a:cxn ang="0">
                    <a:pos x="319" y="169"/>
                  </a:cxn>
                  <a:cxn ang="0">
                    <a:pos x="233" y="175"/>
                  </a:cxn>
                  <a:cxn ang="0">
                    <a:pos x="191" y="171"/>
                  </a:cxn>
                  <a:cxn ang="0">
                    <a:pos x="117" y="141"/>
                  </a:cxn>
                  <a:cxn ang="0">
                    <a:pos x="59" y="93"/>
                  </a:cxn>
                  <a:cxn ang="0">
                    <a:pos x="15" y="31"/>
                  </a:cxn>
                  <a:cxn ang="0">
                    <a:pos x="2" y="20"/>
                  </a:cxn>
                  <a:cxn ang="0">
                    <a:pos x="18" y="85"/>
                  </a:cxn>
                  <a:cxn ang="0">
                    <a:pos x="66" y="167"/>
                  </a:cxn>
                  <a:cxn ang="0">
                    <a:pos x="114" y="219"/>
                  </a:cxn>
                  <a:cxn ang="0">
                    <a:pos x="152" y="241"/>
                  </a:cxn>
                  <a:cxn ang="0">
                    <a:pos x="192" y="254"/>
                  </a:cxn>
                  <a:cxn ang="0">
                    <a:pos x="244" y="254"/>
                  </a:cxn>
                  <a:cxn ang="0">
                    <a:pos x="325" y="225"/>
                  </a:cxn>
                  <a:cxn ang="0">
                    <a:pos x="400" y="197"/>
                  </a:cxn>
                  <a:cxn ang="0">
                    <a:pos x="435" y="197"/>
                  </a:cxn>
                  <a:cxn ang="0">
                    <a:pos x="473" y="217"/>
                  </a:cxn>
                  <a:cxn ang="0">
                    <a:pos x="512" y="241"/>
                  </a:cxn>
                  <a:cxn ang="0">
                    <a:pos x="556" y="269"/>
                  </a:cxn>
                  <a:cxn ang="0">
                    <a:pos x="657" y="360"/>
                  </a:cxn>
                  <a:cxn ang="0">
                    <a:pos x="724" y="420"/>
                  </a:cxn>
                  <a:cxn ang="0">
                    <a:pos x="794" y="464"/>
                  </a:cxn>
                  <a:cxn ang="0">
                    <a:pos x="814" y="394"/>
                  </a:cxn>
                  <a:cxn ang="0">
                    <a:pos x="827" y="347"/>
                  </a:cxn>
                </a:cxnLst>
                <a:rect l="0" t="0" r="r" b="b"/>
                <a:pathLst>
                  <a:path w="835" h="464">
                    <a:moveTo>
                      <a:pt x="835" y="334"/>
                    </a:moveTo>
                    <a:lnTo>
                      <a:pt x="798" y="320"/>
                    </a:lnTo>
                    <a:lnTo>
                      <a:pt x="759" y="301"/>
                    </a:lnTo>
                    <a:lnTo>
                      <a:pt x="679" y="264"/>
                    </a:lnTo>
                    <a:lnTo>
                      <a:pt x="596" y="223"/>
                    </a:lnTo>
                    <a:lnTo>
                      <a:pt x="558" y="204"/>
                    </a:lnTo>
                    <a:lnTo>
                      <a:pt x="519" y="184"/>
                    </a:lnTo>
                    <a:lnTo>
                      <a:pt x="479" y="160"/>
                    </a:lnTo>
                    <a:lnTo>
                      <a:pt x="438" y="130"/>
                    </a:lnTo>
                    <a:lnTo>
                      <a:pt x="396" y="102"/>
                    </a:lnTo>
                    <a:lnTo>
                      <a:pt x="374" y="89"/>
                    </a:lnTo>
                    <a:lnTo>
                      <a:pt x="350" y="80"/>
                    </a:lnTo>
                    <a:lnTo>
                      <a:pt x="376" y="80"/>
                    </a:lnTo>
                    <a:lnTo>
                      <a:pt x="376" y="132"/>
                    </a:lnTo>
                    <a:lnTo>
                      <a:pt x="367" y="147"/>
                    </a:lnTo>
                    <a:lnTo>
                      <a:pt x="352" y="156"/>
                    </a:lnTo>
                    <a:lnTo>
                      <a:pt x="337" y="163"/>
                    </a:lnTo>
                    <a:lnTo>
                      <a:pt x="319" y="169"/>
                    </a:lnTo>
                    <a:lnTo>
                      <a:pt x="279" y="175"/>
                    </a:lnTo>
                    <a:lnTo>
                      <a:pt x="233" y="175"/>
                    </a:lnTo>
                    <a:lnTo>
                      <a:pt x="213" y="173"/>
                    </a:lnTo>
                    <a:lnTo>
                      <a:pt x="191" y="171"/>
                    </a:lnTo>
                    <a:lnTo>
                      <a:pt x="152" y="160"/>
                    </a:lnTo>
                    <a:lnTo>
                      <a:pt x="117" y="141"/>
                    </a:lnTo>
                    <a:lnTo>
                      <a:pt x="86" y="119"/>
                    </a:lnTo>
                    <a:lnTo>
                      <a:pt x="59" y="93"/>
                    </a:lnTo>
                    <a:lnTo>
                      <a:pt x="35" y="63"/>
                    </a:lnTo>
                    <a:lnTo>
                      <a:pt x="15" y="31"/>
                    </a:lnTo>
                    <a:lnTo>
                      <a:pt x="0" y="0"/>
                    </a:lnTo>
                    <a:lnTo>
                      <a:pt x="2" y="20"/>
                    </a:lnTo>
                    <a:lnTo>
                      <a:pt x="5" y="41"/>
                    </a:lnTo>
                    <a:lnTo>
                      <a:pt x="18" y="85"/>
                    </a:lnTo>
                    <a:lnTo>
                      <a:pt x="38" y="128"/>
                    </a:lnTo>
                    <a:lnTo>
                      <a:pt x="66" y="167"/>
                    </a:lnTo>
                    <a:lnTo>
                      <a:pt x="97" y="202"/>
                    </a:lnTo>
                    <a:lnTo>
                      <a:pt x="114" y="219"/>
                    </a:lnTo>
                    <a:lnTo>
                      <a:pt x="132" y="232"/>
                    </a:lnTo>
                    <a:lnTo>
                      <a:pt x="152" y="241"/>
                    </a:lnTo>
                    <a:lnTo>
                      <a:pt x="172" y="249"/>
                    </a:lnTo>
                    <a:lnTo>
                      <a:pt x="192" y="254"/>
                    </a:lnTo>
                    <a:lnTo>
                      <a:pt x="214" y="256"/>
                    </a:lnTo>
                    <a:lnTo>
                      <a:pt x="244" y="254"/>
                    </a:lnTo>
                    <a:lnTo>
                      <a:pt x="271" y="247"/>
                    </a:lnTo>
                    <a:lnTo>
                      <a:pt x="325" y="225"/>
                    </a:lnTo>
                    <a:lnTo>
                      <a:pt x="374" y="204"/>
                    </a:lnTo>
                    <a:lnTo>
                      <a:pt x="400" y="197"/>
                    </a:lnTo>
                    <a:lnTo>
                      <a:pt x="427" y="195"/>
                    </a:lnTo>
                    <a:lnTo>
                      <a:pt x="435" y="197"/>
                    </a:lnTo>
                    <a:lnTo>
                      <a:pt x="446" y="201"/>
                    </a:lnTo>
                    <a:lnTo>
                      <a:pt x="473" y="217"/>
                    </a:lnTo>
                    <a:lnTo>
                      <a:pt x="501" y="234"/>
                    </a:lnTo>
                    <a:lnTo>
                      <a:pt x="512" y="241"/>
                    </a:lnTo>
                    <a:lnTo>
                      <a:pt x="519" y="247"/>
                    </a:lnTo>
                    <a:lnTo>
                      <a:pt x="556" y="269"/>
                    </a:lnTo>
                    <a:lnTo>
                      <a:pt x="589" y="297"/>
                    </a:lnTo>
                    <a:lnTo>
                      <a:pt x="657" y="360"/>
                    </a:lnTo>
                    <a:lnTo>
                      <a:pt x="690" y="392"/>
                    </a:lnTo>
                    <a:lnTo>
                      <a:pt x="724" y="420"/>
                    </a:lnTo>
                    <a:lnTo>
                      <a:pt x="759" y="446"/>
                    </a:lnTo>
                    <a:lnTo>
                      <a:pt x="794" y="464"/>
                    </a:lnTo>
                    <a:lnTo>
                      <a:pt x="807" y="429"/>
                    </a:lnTo>
                    <a:lnTo>
                      <a:pt x="814" y="394"/>
                    </a:lnTo>
                    <a:lnTo>
                      <a:pt x="822" y="362"/>
                    </a:lnTo>
                    <a:lnTo>
                      <a:pt x="827" y="347"/>
                    </a:lnTo>
                    <a:lnTo>
                      <a:pt x="835" y="334"/>
                    </a:lnTo>
                    <a:close/>
                  </a:path>
                </a:pathLst>
              </a:custGeom>
              <a:solidFill>
                <a:srgbClr val="E3A68F"/>
              </a:solidFill>
              <a:ln w="9525">
                <a:noFill/>
                <a:round/>
                <a:headEnd/>
                <a:tailEnd/>
              </a:ln>
            </p:spPr>
            <p:txBody>
              <a:bodyPr/>
              <a:lstStyle/>
              <a:p>
                <a:endParaRPr lang="en-US"/>
              </a:p>
            </p:txBody>
          </p:sp>
          <p:sp>
            <p:nvSpPr>
              <p:cNvPr id="31780" name="Freeform 36"/>
              <p:cNvSpPr>
                <a:spLocks/>
              </p:cNvSpPr>
              <p:nvPr/>
            </p:nvSpPr>
            <p:spPr bwMode="auto">
              <a:xfrm>
                <a:off x="3798" y="1141"/>
                <a:ext cx="347" cy="459"/>
              </a:xfrm>
              <a:custGeom>
                <a:avLst/>
                <a:gdLst/>
                <a:ahLst/>
                <a:cxnLst>
                  <a:cxn ang="0">
                    <a:pos x="452" y="69"/>
                  </a:cxn>
                  <a:cxn ang="0">
                    <a:pos x="499" y="223"/>
                  </a:cxn>
                  <a:cxn ang="0">
                    <a:pos x="552" y="281"/>
                  </a:cxn>
                  <a:cxn ang="0">
                    <a:pos x="637" y="344"/>
                  </a:cxn>
                  <a:cxn ang="0">
                    <a:pos x="653" y="379"/>
                  </a:cxn>
                  <a:cxn ang="0">
                    <a:pos x="668" y="422"/>
                  </a:cxn>
                  <a:cxn ang="0">
                    <a:pos x="681" y="472"/>
                  </a:cxn>
                  <a:cxn ang="0">
                    <a:pos x="659" y="533"/>
                  </a:cxn>
                  <a:cxn ang="0">
                    <a:pos x="648" y="612"/>
                  </a:cxn>
                  <a:cxn ang="0">
                    <a:pos x="587" y="623"/>
                  </a:cxn>
                  <a:cxn ang="0">
                    <a:pos x="488" y="504"/>
                  </a:cxn>
                  <a:cxn ang="0">
                    <a:pos x="470" y="381"/>
                  </a:cxn>
                  <a:cxn ang="0">
                    <a:pos x="419" y="281"/>
                  </a:cxn>
                  <a:cxn ang="0">
                    <a:pos x="334" y="192"/>
                  </a:cxn>
                  <a:cxn ang="0">
                    <a:pos x="297" y="119"/>
                  </a:cxn>
                  <a:cxn ang="0">
                    <a:pos x="279" y="136"/>
                  </a:cxn>
                  <a:cxn ang="0">
                    <a:pos x="316" y="238"/>
                  </a:cxn>
                  <a:cxn ang="0">
                    <a:pos x="406" y="361"/>
                  </a:cxn>
                  <a:cxn ang="0">
                    <a:pos x="435" y="441"/>
                  </a:cxn>
                  <a:cxn ang="0">
                    <a:pos x="441" y="535"/>
                  </a:cxn>
                  <a:cxn ang="0">
                    <a:pos x="441" y="615"/>
                  </a:cxn>
                  <a:cxn ang="0">
                    <a:pos x="428" y="639"/>
                  </a:cxn>
                  <a:cxn ang="0">
                    <a:pos x="384" y="636"/>
                  </a:cxn>
                  <a:cxn ang="0">
                    <a:pos x="352" y="608"/>
                  </a:cxn>
                  <a:cxn ang="0">
                    <a:pos x="334" y="528"/>
                  </a:cxn>
                  <a:cxn ang="0">
                    <a:pos x="332" y="420"/>
                  </a:cxn>
                  <a:cxn ang="0">
                    <a:pos x="305" y="355"/>
                  </a:cxn>
                  <a:cxn ang="0">
                    <a:pos x="226" y="284"/>
                  </a:cxn>
                  <a:cxn ang="0">
                    <a:pos x="266" y="407"/>
                  </a:cxn>
                  <a:cxn ang="0">
                    <a:pos x="281" y="511"/>
                  </a:cxn>
                  <a:cxn ang="0">
                    <a:pos x="290" y="576"/>
                  </a:cxn>
                  <a:cxn ang="0">
                    <a:pos x="341" y="638"/>
                  </a:cxn>
                  <a:cxn ang="0">
                    <a:pos x="312" y="651"/>
                  </a:cxn>
                  <a:cxn ang="0">
                    <a:pos x="233" y="589"/>
                  </a:cxn>
                  <a:cxn ang="0">
                    <a:pos x="134" y="470"/>
                  </a:cxn>
                  <a:cxn ang="0">
                    <a:pos x="41" y="465"/>
                  </a:cxn>
                  <a:cxn ang="0">
                    <a:pos x="30" y="470"/>
                  </a:cxn>
                  <a:cxn ang="0">
                    <a:pos x="136" y="541"/>
                  </a:cxn>
                  <a:cxn ang="0">
                    <a:pos x="206" y="621"/>
                  </a:cxn>
                  <a:cxn ang="0">
                    <a:pos x="220" y="684"/>
                  </a:cxn>
                  <a:cxn ang="0">
                    <a:pos x="200" y="725"/>
                  </a:cxn>
                  <a:cxn ang="0">
                    <a:pos x="180" y="766"/>
                  </a:cxn>
                  <a:cxn ang="0">
                    <a:pos x="178" y="875"/>
                  </a:cxn>
                  <a:cxn ang="0">
                    <a:pos x="208" y="851"/>
                  </a:cxn>
                  <a:cxn ang="0">
                    <a:pos x="283" y="742"/>
                  </a:cxn>
                  <a:cxn ang="0">
                    <a:pos x="360" y="680"/>
                  </a:cxn>
                  <a:cxn ang="0">
                    <a:pos x="457" y="638"/>
                  </a:cxn>
                  <a:cxn ang="0">
                    <a:pos x="578" y="617"/>
                  </a:cxn>
                </a:cxnLst>
                <a:rect l="0" t="0" r="r" b="b"/>
                <a:pathLst>
                  <a:path w="696" h="918">
                    <a:moveTo>
                      <a:pt x="424" y="0"/>
                    </a:moveTo>
                    <a:lnTo>
                      <a:pt x="441" y="36"/>
                    </a:lnTo>
                    <a:lnTo>
                      <a:pt x="452" y="69"/>
                    </a:lnTo>
                    <a:lnTo>
                      <a:pt x="470" y="134"/>
                    </a:lnTo>
                    <a:lnTo>
                      <a:pt x="486" y="195"/>
                    </a:lnTo>
                    <a:lnTo>
                      <a:pt x="499" y="223"/>
                    </a:lnTo>
                    <a:lnTo>
                      <a:pt x="518" y="249"/>
                    </a:lnTo>
                    <a:lnTo>
                      <a:pt x="532" y="266"/>
                    </a:lnTo>
                    <a:lnTo>
                      <a:pt x="552" y="281"/>
                    </a:lnTo>
                    <a:lnTo>
                      <a:pt x="598" y="312"/>
                    </a:lnTo>
                    <a:lnTo>
                      <a:pt x="618" y="327"/>
                    </a:lnTo>
                    <a:lnTo>
                      <a:pt x="637" y="344"/>
                    </a:lnTo>
                    <a:lnTo>
                      <a:pt x="650" y="361"/>
                    </a:lnTo>
                    <a:lnTo>
                      <a:pt x="653" y="370"/>
                    </a:lnTo>
                    <a:lnTo>
                      <a:pt x="653" y="379"/>
                    </a:lnTo>
                    <a:lnTo>
                      <a:pt x="655" y="389"/>
                    </a:lnTo>
                    <a:lnTo>
                      <a:pt x="659" y="400"/>
                    </a:lnTo>
                    <a:lnTo>
                      <a:pt x="668" y="422"/>
                    </a:lnTo>
                    <a:lnTo>
                      <a:pt x="683" y="441"/>
                    </a:lnTo>
                    <a:lnTo>
                      <a:pt x="696" y="455"/>
                    </a:lnTo>
                    <a:lnTo>
                      <a:pt x="681" y="472"/>
                    </a:lnTo>
                    <a:lnTo>
                      <a:pt x="672" y="491"/>
                    </a:lnTo>
                    <a:lnTo>
                      <a:pt x="664" y="511"/>
                    </a:lnTo>
                    <a:lnTo>
                      <a:pt x="659" y="533"/>
                    </a:lnTo>
                    <a:lnTo>
                      <a:pt x="655" y="558"/>
                    </a:lnTo>
                    <a:lnTo>
                      <a:pt x="652" y="584"/>
                    </a:lnTo>
                    <a:lnTo>
                      <a:pt x="648" y="612"/>
                    </a:lnTo>
                    <a:lnTo>
                      <a:pt x="644" y="641"/>
                    </a:lnTo>
                    <a:lnTo>
                      <a:pt x="617" y="630"/>
                    </a:lnTo>
                    <a:lnTo>
                      <a:pt x="587" y="623"/>
                    </a:lnTo>
                    <a:lnTo>
                      <a:pt x="492" y="623"/>
                    </a:lnTo>
                    <a:lnTo>
                      <a:pt x="490" y="543"/>
                    </a:lnTo>
                    <a:lnTo>
                      <a:pt x="488" y="504"/>
                    </a:lnTo>
                    <a:lnTo>
                      <a:pt x="481" y="461"/>
                    </a:lnTo>
                    <a:lnTo>
                      <a:pt x="492" y="420"/>
                    </a:lnTo>
                    <a:lnTo>
                      <a:pt x="470" y="381"/>
                    </a:lnTo>
                    <a:lnTo>
                      <a:pt x="452" y="338"/>
                    </a:lnTo>
                    <a:lnTo>
                      <a:pt x="431" y="299"/>
                    </a:lnTo>
                    <a:lnTo>
                      <a:pt x="419" y="281"/>
                    </a:lnTo>
                    <a:lnTo>
                      <a:pt x="404" y="264"/>
                    </a:lnTo>
                    <a:lnTo>
                      <a:pt x="367" y="229"/>
                    </a:lnTo>
                    <a:lnTo>
                      <a:pt x="334" y="192"/>
                    </a:lnTo>
                    <a:lnTo>
                      <a:pt x="319" y="169"/>
                    </a:lnTo>
                    <a:lnTo>
                      <a:pt x="307" y="147"/>
                    </a:lnTo>
                    <a:lnTo>
                      <a:pt x="297" y="119"/>
                    </a:lnTo>
                    <a:lnTo>
                      <a:pt x="292" y="88"/>
                    </a:lnTo>
                    <a:lnTo>
                      <a:pt x="277" y="110"/>
                    </a:lnTo>
                    <a:lnTo>
                      <a:pt x="279" y="136"/>
                    </a:lnTo>
                    <a:lnTo>
                      <a:pt x="285" y="158"/>
                    </a:lnTo>
                    <a:lnTo>
                      <a:pt x="297" y="201"/>
                    </a:lnTo>
                    <a:lnTo>
                      <a:pt x="316" y="238"/>
                    </a:lnTo>
                    <a:lnTo>
                      <a:pt x="338" y="270"/>
                    </a:lnTo>
                    <a:lnTo>
                      <a:pt x="384" y="331"/>
                    </a:lnTo>
                    <a:lnTo>
                      <a:pt x="406" y="361"/>
                    </a:lnTo>
                    <a:lnTo>
                      <a:pt x="424" y="394"/>
                    </a:lnTo>
                    <a:lnTo>
                      <a:pt x="431" y="415"/>
                    </a:lnTo>
                    <a:lnTo>
                      <a:pt x="435" y="441"/>
                    </a:lnTo>
                    <a:lnTo>
                      <a:pt x="439" y="472"/>
                    </a:lnTo>
                    <a:lnTo>
                      <a:pt x="441" y="504"/>
                    </a:lnTo>
                    <a:lnTo>
                      <a:pt x="441" y="535"/>
                    </a:lnTo>
                    <a:lnTo>
                      <a:pt x="441" y="567"/>
                    </a:lnTo>
                    <a:lnTo>
                      <a:pt x="441" y="593"/>
                    </a:lnTo>
                    <a:lnTo>
                      <a:pt x="441" y="615"/>
                    </a:lnTo>
                    <a:lnTo>
                      <a:pt x="439" y="625"/>
                    </a:lnTo>
                    <a:lnTo>
                      <a:pt x="435" y="634"/>
                    </a:lnTo>
                    <a:lnTo>
                      <a:pt x="428" y="639"/>
                    </a:lnTo>
                    <a:lnTo>
                      <a:pt x="420" y="641"/>
                    </a:lnTo>
                    <a:lnTo>
                      <a:pt x="400" y="641"/>
                    </a:lnTo>
                    <a:lnTo>
                      <a:pt x="384" y="636"/>
                    </a:lnTo>
                    <a:lnTo>
                      <a:pt x="371" y="628"/>
                    </a:lnTo>
                    <a:lnTo>
                      <a:pt x="360" y="619"/>
                    </a:lnTo>
                    <a:lnTo>
                      <a:pt x="352" y="608"/>
                    </a:lnTo>
                    <a:lnTo>
                      <a:pt x="345" y="593"/>
                    </a:lnTo>
                    <a:lnTo>
                      <a:pt x="338" y="563"/>
                    </a:lnTo>
                    <a:lnTo>
                      <a:pt x="334" y="528"/>
                    </a:lnTo>
                    <a:lnTo>
                      <a:pt x="334" y="491"/>
                    </a:lnTo>
                    <a:lnTo>
                      <a:pt x="334" y="454"/>
                    </a:lnTo>
                    <a:lnTo>
                      <a:pt x="332" y="420"/>
                    </a:lnTo>
                    <a:lnTo>
                      <a:pt x="327" y="394"/>
                    </a:lnTo>
                    <a:lnTo>
                      <a:pt x="318" y="374"/>
                    </a:lnTo>
                    <a:lnTo>
                      <a:pt x="305" y="355"/>
                    </a:lnTo>
                    <a:lnTo>
                      <a:pt x="290" y="340"/>
                    </a:lnTo>
                    <a:lnTo>
                      <a:pt x="257" y="312"/>
                    </a:lnTo>
                    <a:lnTo>
                      <a:pt x="226" y="284"/>
                    </a:lnTo>
                    <a:lnTo>
                      <a:pt x="239" y="318"/>
                    </a:lnTo>
                    <a:lnTo>
                      <a:pt x="248" y="348"/>
                    </a:lnTo>
                    <a:lnTo>
                      <a:pt x="266" y="407"/>
                    </a:lnTo>
                    <a:lnTo>
                      <a:pt x="274" y="439"/>
                    </a:lnTo>
                    <a:lnTo>
                      <a:pt x="277" y="474"/>
                    </a:lnTo>
                    <a:lnTo>
                      <a:pt x="281" y="511"/>
                    </a:lnTo>
                    <a:lnTo>
                      <a:pt x="283" y="554"/>
                    </a:lnTo>
                    <a:lnTo>
                      <a:pt x="285" y="565"/>
                    </a:lnTo>
                    <a:lnTo>
                      <a:pt x="290" y="576"/>
                    </a:lnTo>
                    <a:lnTo>
                      <a:pt x="310" y="602"/>
                    </a:lnTo>
                    <a:lnTo>
                      <a:pt x="332" y="626"/>
                    </a:lnTo>
                    <a:lnTo>
                      <a:pt x="341" y="638"/>
                    </a:lnTo>
                    <a:lnTo>
                      <a:pt x="349" y="647"/>
                    </a:lnTo>
                    <a:lnTo>
                      <a:pt x="332" y="658"/>
                    </a:lnTo>
                    <a:lnTo>
                      <a:pt x="312" y="651"/>
                    </a:lnTo>
                    <a:lnTo>
                      <a:pt x="294" y="639"/>
                    </a:lnTo>
                    <a:lnTo>
                      <a:pt x="261" y="617"/>
                    </a:lnTo>
                    <a:lnTo>
                      <a:pt x="233" y="589"/>
                    </a:lnTo>
                    <a:lnTo>
                      <a:pt x="209" y="560"/>
                    </a:lnTo>
                    <a:lnTo>
                      <a:pt x="162" y="498"/>
                    </a:lnTo>
                    <a:lnTo>
                      <a:pt x="134" y="470"/>
                    </a:lnTo>
                    <a:lnTo>
                      <a:pt x="103" y="446"/>
                    </a:lnTo>
                    <a:lnTo>
                      <a:pt x="57" y="470"/>
                    </a:lnTo>
                    <a:lnTo>
                      <a:pt x="41" y="465"/>
                    </a:lnTo>
                    <a:lnTo>
                      <a:pt x="26" y="459"/>
                    </a:lnTo>
                    <a:lnTo>
                      <a:pt x="0" y="448"/>
                    </a:lnTo>
                    <a:lnTo>
                      <a:pt x="30" y="470"/>
                    </a:lnTo>
                    <a:lnTo>
                      <a:pt x="64" y="493"/>
                    </a:lnTo>
                    <a:lnTo>
                      <a:pt x="101" y="515"/>
                    </a:lnTo>
                    <a:lnTo>
                      <a:pt x="136" y="541"/>
                    </a:lnTo>
                    <a:lnTo>
                      <a:pt x="169" y="569"/>
                    </a:lnTo>
                    <a:lnTo>
                      <a:pt x="195" y="602"/>
                    </a:lnTo>
                    <a:lnTo>
                      <a:pt x="206" y="621"/>
                    </a:lnTo>
                    <a:lnTo>
                      <a:pt x="213" y="639"/>
                    </a:lnTo>
                    <a:lnTo>
                      <a:pt x="219" y="662"/>
                    </a:lnTo>
                    <a:lnTo>
                      <a:pt x="220" y="684"/>
                    </a:lnTo>
                    <a:lnTo>
                      <a:pt x="219" y="693"/>
                    </a:lnTo>
                    <a:lnTo>
                      <a:pt x="213" y="703"/>
                    </a:lnTo>
                    <a:lnTo>
                      <a:pt x="200" y="725"/>
                    </a:lnTo>
                    <a:lnTo>
                      <a:pt x="186" y="745"/>
                    </a:lnTo>
                    <a:lnTo>
                      <a:pt x="182" y="756"/>
                    </a:lnTo>
                    <a:lnTo>
                      <a:pt x="180" y="766"/>
                    </a:lnTo>
                    <a:lnTo>
                      <a:pt x="180" y="805"/>
                    </a:lnTo>
                    <a:lnTo>
                      <a:pt x="178" y="838"/>
                    </a:lnTo>
                    <a:lnTo>
                      <a:pt x="178" y="875"/>
                    </a:lnTo>
                    <a:lnTo>
                      <a:pt x="178" y="894"/>
                    </a:lnTo>
                    <a:lnTo>
                      <a:pt x="180" y="918"/>
                    </a:lnTo>
                    <a:lnTo>
                      <a:pt x="208" y="851"/>
                    </a:lnTo>
                    <a:lnTo>
                      <a:pt x="242" y="794"/>
                    </a:lnTo>
                    <a:lnTo>
                      <a:pt x="263" y="766"/>
                    </a:lnTo>
                    <a:lnTo>
                      <a:pt x="283" y="742"/>
                    </a:lnTo>
                    <a:lnTo>
                      <a:pt x="307" y="719"/>
                    </a:lnTo>
                    <a:lnTo>
                      <a:pt x="332" y="699"/>
                    </a:lnTo>
                    <a:lnTo>
                      <a:pt x="360" y="680"/>
                    </a:lnTo>
                    <a:lnTo>
                      <a:pt x="389" y="664"/>
                    </a:lnTo>
                    <a:lnTo>
                      <a:pt x="422" y="649"/>
                    </a:lnTo>
                    <a:lnTo>
                      <a:pt x="457" y="638"/>
                    </a:lnTo>
                    <a:lnTo>
                      <a:pt x="494" y="628"/>
                    </a:lnTo>
                    <a:lnTo>
                      <a:pt x="534" y="621"/>
                    </a:lnTo>
                    <a:lnTo>
                      <a:pt x="578" y="617"/>
                    </a:lnTo>
                    <a:lnTo>
                      <a:pt x="624" y="617"/>
                    </a:lnTo>
                    <a:lnTo>
                      <a:pt x="424" y="0"/>
                    </a:lnTo>
                    <a:close/>
                  </a:path>
                </a:pathLst>
              </a:custGeom>
              <a:solidFill>
                <a:srgbClr val="E3A68F"/>
              </a:solidFill>
              <a:ln w="9525">
                <a:noFill/>
                <a:round/>
                <a:headEnd/>
                <a:tailEnd/>
              </a:ln>
            </p:spPr>
            <p:txBody>
              <a:bodyPr/>
              <a:lstStyle/>
              <a:p>
                <a:endParaRPr lang="en-US"/>
              </a:p>
            </p:txBody>
          </p:sp>
          <p:sp>
            <p:nvSpPr>
              <p:cNvPr id="31781" name="Freeform 37"/>
              <p:cNvSpPr>
                <a:spLocks/>
              </p:cNvSpPr>
              <p:nvPr/>
            </p:nvSpPr>
            <p:spPr bwMode="auto">
              <a:xfrm>
                <a:off x="3961" y="1540"/>
                <a:ext cx="75" cy="248"/>
              </a:xfrm>
              <a:custGeom>
                <a:avLst/>
                <a:gdLst/>
                <a:ahLst/>
                <a:cxnLst>
                  <a:cxn ang="0">
                    <a:pos x="123" y="0"/>
                  </a:cxn>
                  <a:cxn ang="0">
                    <a:pos x="126" y="11"/>
                  </a:cxn>
                  <a:cxn ang="0">
                    <a:pos x="128" y="21"/>
                  </a:cxn>
                  <a:cxn ang="0">
                    <a:pos x="126" y="36"/>
                  </a:cxn>
                  <a:cxn ang="0">
                    <a:pos x="121" y="49"/>
                  </a:cxn>
                  <a:cxn ang="0">
                    <a:pos x="117" y="58"/>
                  </a:cxn>
                  <a:cxn ang="0">
                    <a:pos x="114" y="67"/>
                  </a:cxn>
                  <a:cxn ang="0">
                    <a:pos x="106" y="93"/>
                  </a:cxn>
                  <a:cxn ang="0">
                    <a:pos x="101" y="123"/>
                  </a:cxn>
                  <a:cxn ang="0">
                    <a:pos x="93" y="186"/>
                  </a:cxn>
                  <a:cxn ang="0">
                    <a:pos x="93" y="251"/>
                  </a:cxn>
                  <a:cxn ang="0">
                    <a:pos x="92" y="279"/>
                  </a:cxn>
                  <a:cxn ang="0">
                    <a:pos x="93" y="305"/>
                  </a:cxn>
                  <a:cxn ang="0">
                    <a:pos x="93" y="335"/>
                  </a:cxn>
                  <a:cxn ang="0">
                    <a:pos x="99" y="361"/>
                  </a:cxn>
                  <a:cxn ang="0">
                    <a:pos x="112" y="409"/>
                  </a:cxn>
                  <a:cxn ang="0">
                    <a:pos x="150" y="496"/>
                  </a:cxn>
                  <a:cxn ang="0">
                    <a:pos x="123" y="480"/>
                  </a:cxn>
                  <a:cxn ang="0">
                    <a:pos x="95" y="461"/>
                  </a:cxn>
                  <a:cxn ang="0">
                    <a:pos x="69" y="441"/>
                  </a:cxn>
                  <a:cxn ang="0">
                    <a:pos x="47" y="417"/>
                  </a:cxn>
                  <a:cxn ang="0">
                    <a:pos x="29" y="389"/>
                  </a:cxn>
                  <a:cxn ang="0">
                    <a:pos x="13" y="359"/>
                  </a:cxn>
                  <a:cxn ang="0">
                    <a:pos x="3" y="324"/>
                  </a:cxn>
                  <a:cxn ang="0">
                    <a:pos x="0" y="285"/>
                  </a:cxn>
                  <a:cxn ang="0">
                    <a:pos x="3" y="244"/>
                  </a:cxn>
                  <a:cxn ang="0">
                    <a:pos x="13" y="203"/>
                  </a:cxn>
                  <a:cxn ang="0">
                    <a:pos x="25" y="164"/>
                  </a:cxn>
                  <a:cxn ang="0">
                    <a:pos x="44" y="125"/>
                  </a:cxn>
                  <a:cxn ang="0">
                    <a:pos x="64" y="88"/>
                  </a:cxn>
                  <a:cxn ang="0">
                    <a:pos x="86" y="56"/>
                  </a:cxn>
                  <a:cxn ang="0">
                    <a:pos x="110" y="28"/>
                  </a:cxn>
                  <a:cxn ang="0">
                    <a:pos x="134" y="6"/>
                  </a:cxn>
                  <a:cxn ang="0">
                    <a:pos x="123" y="0"/>
                  </a:cxn>
                </a:cxnLst>
                <a:rect l="0" t="0" r="r" b="b"/>
                <a:pathLst>
                  <a:path w="150" h="496">
                    <a:moveTo>
                      <a:pt x="123" y="0"/>
                    </a:moveTo>
                    <a:lnTo>
                      <a:pt x="126" y="11"/>
                    </a:lnTo>
                    <a:lnTo>
                      <a:pt x="128" y="21"/>
                    </a:lnTo>
                    <a:lnTo>
                      <a:pt x="126" y="36"/>
                    </a:lnTo>
                    <a:lnTo>
                      <a:pt x="121" y="49"/>
                    </a:lnTo>
                    <a:lnTo>
                      <a:pt x="117" y="58"/>
                    </a:lnTo>
                    <a:lnTo>
                      <a:pt x="114" y="67"/>
                    </a:lnTo>
                    <a:lnTo>
                      <a:pt x="106" y="93"/>
                    </a:lnTo>
                    <a:lnTo>
                      <a:pt x="101" y="123"/>
                    </a:lnTo>
                    <a:lnTo>
                      <a:pt x="93" y="186"/>
                    </a:lnTo>
                    <a:lnTo>
                      <a:pt x="93" y="251"/>
                    </a:lnTo>
                    <a:lnTo>
                      <a:pt x="92" y="279"/>
                    </a:lnTo>
                    <a:lnTo>
                      <a:pt x="93" y="305"/>
                    </a:lnTo>
                    <a:lnTo>
                      <a:pt x="93" y="335"/>
                    </a:lnTo>
                    <a:lnTo>
                      <a:pt x="99" y="361"/>
                    </a:lnTo>
                    <a:lnTo>
                      <a:pt x="112" y="409"/>
                    </a:lnTo>
                    <a:lnTo>
                      <a:pt x="150" y="496"/>
                    </a:lnTo>
                    <a:lnTo>
                      <a:pt x="123" y="480"/>
                    </a:lnTo>
                    <a:lnTo>
                      <a:pt x="95" y="461"/>
                    </a:lnTo>
                    <a:lnTo>
                      <a:pt x="69" y="441"/>
                    </a:lnTo>
                    <a:lnTo>
                      <a:pt x="47" y="417"/>
                    </a:lnTo>
                    <a:lnTo>
                      <a:pt x="29" y="389"/>
                    </a:lnTo>
                    <a:lnTo>
                      <a:pt x="13" y="359"/>
                    </a:lnTo>
                    <a:lnTo>
                      <a:pt x="3" y="324"/>
                    </a:lnTo>
                    <a:lnTo>
                      <a:pt x="0" y="285"/>
                    </a:lnTo>
                    <a:lnTo>
                      <a:pt x="3" y="244"/>
                    </a:lnTo>
                    <a:lnTo>
                      <a:pt x="13" y="203"/>
                    </a:lnTo>
                    <a:lnTo>
                      <a:pt x="25" y="164"/>
                    </a:lnTo>
                    <a:lnTo>
                      <a:pt x="44" y="125"/>
                    </a:lnTo>
                    <a:lnTo>
                      <a:pt x="64" y="88"/>
                    </a:lnTo>
                    <a:lnTo>
                      <a:pt x="86" y="56"/>
                    </a:lnTo>
                    <a:lnTo>
                      <a:pt x="110" y="28"/>
                    </a:lnTo>
                    <a:lnTo>
                      <a:pt x="134" y="6"/>
                    </a:lnTo>
                    <a:lnTo>
                      <a:pt x="123" y="0"/>
                    </a:lnTo>
                    <a:close/>
                  </a:path>
                </a:pathLst>
              </a:custGeom>
              <a:solidFill>
                <a:srgbClr val="E3A68F"/>
              </a:solidFill>
              <a:ln w="9525">
                <a:noFill/>
                <a:round/>
                <a:headEnd/>
                <a:tailEnd/>
              </a:ln>
            </p:spPr>
            <p:txBody>
              <a:bodyPr/>
              <a:lstStyle/>
              <a:p>
                <a:endParaRPr lang="en-US"/>
              </a:p>
            </p:txBody>
          </p:sp>
          <p:sp>
            <p:nvSpPr>
              <p:cNvPr id="31782" name="Freeform 38"/>
              <p:cNvSpPr>
                <a:spLocks/>
              </p:cNvSpPr>
              <p:nvPr/>
            </p:nvSpPr>
            <p:spPr bwMode="auto">
              <a:xfrm>
                <a:off x="3892" y="1467"/>
                <a:ext cx="192" cy="96"/>
              </a:xfrm>
              <a:custGeom>
                <a:avLst/>
                <a:gdLst/>
                <a:ahLst/>
                <a:cxnLst>
                  <a:cxn ang="0">
                    <a:pos x="384" y="41"/>
                  </a:cxn>
                  <a:cxn ang="0">
                    <a:pos x="327" y="52"/>
                  </a:cxn>
                  <a:cxn ang="0">
                    <a:pos x="274" y="67"/>
                  </a:cxn>
                  <a:cxn ang="0">
                    <a:pos x="226" y="86"/>
                  </a:cxn>
                  <a:cxn ang="0">
                    <a:pos x="180" y="108"/>
                  </a:cxn>
                  <a:cxn ang="0">
                    <a:pos x="92" y="153"/>
                  </a:cxn>
                  <a:cxn ang="0">
                    <a:pos x="46" y="173"/>
                  </a:cxn>
                  <a:cxn ang="0">
                    <a:pos x="0" y="192"/>
                  </a:cxn>
                  <a:cxn ang="0">
                    <a:pos x="6" y="173"/>
                  </a:cxn>
                  <a:cxn ang="0">
                    <a:pos x="13" y="155"/>
                  </a:cxn>
                  <a:cxn ang="0">
                    <a:pos x="35" y="119"/>
                  </a:cxn>
                  <a:cxn ang="0">
                    <a:pos x="63" y="86"/>
                  </a:cxn>
                  <a:cxn ang="0">
                    <a:pos x="96" y="58"/>
                  </a:cxn>
                  <a:cxn ang="0">
                    <a:pos x="134" y="34"/>
                  </a:cxn>
                  <a:cxn ang="0">
                    <a:pos x="176" y="17"/>
                  </a:cxn>
                  <a:cxn ang="0">
                    <a:pos x="220" y="4"/>
                  </a:cxn>
                  <a:cxn ang="0">
                    <a:pos x="244" y="2"/>
                  </a:cxn>
                  <a:cxn ang="0">
                    <a:pos x="266" y="0"/>
                  </a:cxn>
                  <a:cxn ang="0">
                    <a:pos x="305" y="4"/>
                  </a:cxn>
                  <a:cxn ang="0">
                    <a:pos x="338" y="12"/>
                  </a:cxn>
                  <a:cxn ang="0">
                    <a:pos x="363" y="25"/>
                  </a:cxn>
                  <a:cxn ang="0">
                    <a:pos x="384" y="41"/>
                  </a:cxn>
                </a:cxnLst>
                <a:rect l="0" t="0" r="r" b="b"/>
                <a:pathLst>
                  <a:path w="384" h="192">
                    <a:moveTo>
                      <a:pt x="384" y="41"/>
                    </a:moveTo>
                    <a:lnTo>
                      <a:pt x="327" y="52"/>
                    </a:lnTo>
                    <a:lnTo>
                      <a:pt x="274" y="67"/>
                    </a:lnTo>
                    <a:lnTo>
                      <a:pt x="226" y="86"/>
                    </a:lnTo>
                    <a:lnTo>
                      <a:pt x="180" y="108"/>
                    </a:lnTo>
                    <a:lnTo>
                      <a:pt x="92" y="153"/>
                    </a:lnTo>
                    <a:lnTo>
                      <a:pt x="46" y="173"/>
                    </a:lnTo>
                    <a:lnTo>
                      <a:pt x="0" y="192"/>
                    </a:lnTo>
                    <a:lnTo>
                      <a:pt x="6" y="173"/>
                    </a:lnTo>
                    <a:lnTo>
                      <a:pt x="13" y="155"/>
                    </a:lnTo>
                    <a:lnTo>
                      <a:pt x="35" y="119"/>
                    </a:lnTo>
                    <a:lnTo>
                      <a:pt x="63" y="86"/>
                    </a:lnTo>
                    <a:lnTo>
                      <a:pt x="96" y="58"/>
                    </a:lnTo>
                    <a:lnTo>
                      <a:pt x="134" y="34"/>
                    </a:lnTo>
                    <a:lnTo>
                      <a:pt x="176" y="17"/>
                    </a:lnTo>
                    <a:lnTo>
                      <a:pt x="220" y="4"/>
                    </a:lnTo>
                    <a:lnTo>
                      <a:pt x="244" y="2"/>
                    </a:lnTo>
                    <a:lnTo>
                      <a:pt x="266" y="0"/>
                    </a:lnTo>
                    <a:lnTo>
                      <a:pt x="305" y="4"/>
                    </a:lnTo>
                    <a:lnTo>
                      <a:pt x="338" y="12"/>
                    </a:lnTo>
                    <a:lnTo>
                      <a:pt x="363" y="25"/>
                    </a:lnTo>
                    <a:lnTo>
                      <a:pt x="384" y="41"/>
                    </a:lnTo>
                    <a:close/>
                  </a:path>
                </a:pathLst>
              </a:custGeom>
              <a:solidFill>
                <a:srgbClr val="E3A68F"/>
              </a:solidFill>
              <a:ln w="9525">
                <a:noFill/>
                <a:round/>
                <a:headEnd/>
                <a:tailEnd/>
              </a:ln>
            </p:spPr>
            <p:txBody>
              <a:bodyPr/>
              <a:lstStyle/>
              <a:p>
                <a:endParaRPr lang="en-US"/>
              </a:p>
            </p:txBody>
          </p:sp>
          <p:sp>
            <p:nvSpPr>
              <p:cNvPr id="31786" name="Freeform 42"/>
              <p:cNvSpPr>
                <a:spLocks/>
              </p:cNvSpPr>
              <p:nvPr/>
            </p:nvSpPr>
            <p:spPr bwMode="auto">
              <a:xfrm>
                <a:off x="4010" y="1434"/>
                <a:ext cx="355" cy="383"/>
              </a:xfrm>
              <a:custGeom>
                <a:avLst/>
                <a:gdLst/>
                <a:ahLst/>
                <a:cxnLst>
                  <a:cxn ang="0">
                    <a:pos x="433" y="635"/>
                  </a:cxn>
                  <a:cxn ang="0">
                    <a:pos x="470" y="607"/>
                  </a:cxn>
                  <a:cxn ang="0">
                    <a:pos x="519" y="581"/>
                  </a:cxn>
                  <a:cxn ang="0">
                    <a:pos x="578" y="542"/>
                  </a:cxn>
                  <a:cxn ang="0">
                    <a:pos x="596" y="488"/>
                  </a:cxn>
                  <a:cxn ang="0">
                    <a:pos x="572" y="438"/>
                  </a:cxn>
                  <a:cxn ang="0">
                    <a:pos x="488" y="382"/>
                  </a:cxn>
                  <a:cxn ang="0">
                    <a:pos x="438" y="354"/>
                  </a:cxn>
                  <a:cxn ang="0">
                    <a:pos x="427" y="338"/>
                  </a:cxn>
                  <a:cxn ang="0">
                    <a:pos x="460" y="299"/>
                  </a:cxn>
                  <a:cxn ang="0">
                    <a:pos x="556" y="230"/>
                  </a:cxn>
                  <a:cxn ang="0">
                    <a:pos x="642" y="196"/>
                  </a:cxn>
                  <a:cxn ang="0">
                    <a:pos x="703" y="148"/>
                  </a:cxn>
                  <a:cxn ang="0">
                    <a:pos x="710" y="109"/>
                  </a:cxn>
                  <a:cxn ang="0">
                    <a:pos x="688" y="66"/>
                  </a:cxn>
                  <a:cxn ang="0">
                    <a:pos x="653" y="37"/>
                  </a:cxn>
                  <a:cxn ang="0">
                    <a:pos x="604" y="14"/>
                  </a:cxn>
                  <a:cxn ang="0">
                    <a:pos x="510" y="0"/>
                  </a:cxn>
                  <a:cxn ang="0">
                    <a:pos x="420" y="9"/>
                  </a:cxn>
                  <a:cxn ang="0">
                    <a:pos x="336" y="37"/>
                  </a:cxn>
                  <a:cxn ang="0">
                    <a:pos x="224" y="120"/>
                  </a:cxn>
                  <a:cxn ang="0">
                    <a:pos x="176" y="200"/>
                  </a:cxn>
                  <a:cxn ang="0">
                    <a:pos x="182" y="280"/>
                  </a:cxn>
                  <a:cxn ang="0">
                    <a:pos x="174" y="347"/>
                  </a:cxn>
                  <a:cxn ang="0">
                    <a:pos x="112" y="397"/>
                  </a:cxn>
                  <a:cxn ang="0">
                    <a:pos x="35" y="475"/>
                  </a:cxn>
                  <a:cxn ang="0">
                    <a:pos x="2" y="570"/>
                  </a:cxn>
                  <a:cxn ang="0">
                    <a:pos x="4" y="644"/>
                  </a:cxn>
                  <a:cxn ang="0">
                    <a:pos x="55" y="711"/>
                  </a:cxn>
                  <a:cxn ang="0">
                    <a:pos x="117" y="767"/>
                  </a:cxn>
                  <a:cxn ang="0">
                    <a:pos x="121" y="761"/>
                  </a:cxn>
                  <a:cxn ang="0">
                    <a:pos x="61" y="670"/>
                  </a:cxn>
                  <a:cxn ang="0">
                    <a:pos x="44" y="551"/>
                  </a:cxn>
                  <a:cxn ang="0">
                    <a:pos x="86" y="460"/>
                  </a:cxn>
                  <a:cxn ang="0">
                    <a:pos x="158" y="405"/>
                  </a:cxn>
                  <a:cxn ang="0">
                    <a:pos x="215" y="314"/>
                  </a:cxn>
                  <a:cxn ang="0">
                    <a:pos x="207" y="224"/>
                  </a:cxn>
                  <a:cxn ang="0">
                    <a:pos x="240" y="163"/>
                  </a:cxn>
                  <a:cxn ang="0">
                    <a:pos x="356" y="66"/>
                  </a:cxn>
                  <a:cxn ang="0">
                    <a:pos x="455" y="31"/>
                  </a:cxn>
                  <a:cxn ang="0">
                    <a:pos x="538" y="27"/>
                  </a:cxn>
                  <a:cxn ang="0">
                    <a:pos x="624" y="48"/>
                  </a:cxn>
                  <a:cxn ang="0">
                    <a:pos x="649" y="66"/>
                  </a:cxn>
                  <a:cxn ang="0">
                    <a:pos x="679" y="92"/>
                  </a:cxn>
                  <a:cxn ang="0">
                    <a:pos x="686" y="130"/>
                  </a:cxn>
                  <a:cxn ang="0">
                    <a:pos x="668" y="157"/>
                  </a:cxn>
                  <a:cxn ang="0">
                    <a:pos x="593" y="189"/>
                  </a:cxn>
                  <a:cxn ang="0">
                    <a:pos x="506" y="224"/>
                  </a:cxn>
                  <a:cxn ang="0">
                    <a:pos x="415" y="306"/>
                  </a:cxn>
                  <a:cxn ang="0">
                    <a:pos x="396" y="340"/>
                  </a:cxn>
                  <a:cxn ang="0">
                    <a:pos x="415" y="364"/>
                  </a:cxn>
                  <a:cxn ang="0">
                    <a:pos x="471" y="399"/>
                  </a:cxn>
                  <a:cxn ang="0">
                    <a:pos x="545" y="449"/>
                  </a:cxn>
                  <a:cxn ang="0">
                    <a:pos x="565" y="490"/>
                  </a:cxn>
                  <a:cxn ang="0">
                    <a:pos x="545" y="529"/>
                  </a:cxn>
                  <a:cxn ang="0">
                    <a:pos x="471" y="555"/>
                  </a:cxn>
                  <a:cxn ang="0">
                    <a:pos x="433" y="579"/>
                  </a:cxn>
                  <a:cxn ang="0">
                    <a:pos x="391" y="624"/>
                  </a:cxn>
                  <a:cxn ang="0">
                    <a:pos x="382" y="655"/>
                  </a:cxn>
                  <a:cxn ang="0">
                    <a:pos x="400" y="668"/>
                  </a:cxn>
                  <a:cxn ang="0">
                    <a:pos x="420" y="657"/>
                  </a:cxn>
                </a:cxnLst>
                <a:rect l="0" t="0" r="r" b="b"/>
                <a:pathLst>
                  <a:path w="712" h="767">
                    <a:moveTo>
                      <a:pt x="420" y="657"/>
                    </a:moveTo>
                    <a:lnTo>
                      <a:pt x="427" y="644"/>
                    </a:lnTo>
                    <a:lnTo>
                      <a:pt x="433" y="635"/>
                    </a:lnTo>
                    <a:lnTo>
                      <a:pt x="446" y="624"/>
                    </a:lnTo>
                    <a:lnTo>
                      <a:pt x="460" y="613"/>
                    </a:lnTo>
                    <a:lnTo>
                      <a:pt x="470" y="607"/>
                    </a:lnTo>
                    <a:lnTo>
                      <a:pt x="479" y="598"/>
                    </a:lnTo>
                    <a:lnTo>
                      <a:pt x="499" y="590"/>
                    </a:lnTo>
                    <a:lnTo>
                      <a:pt x="519" y="581"/>
                    </a:lnTo>
                    <a:lnTo>
                      <a:pt x="541" y="570"/>
                    </a:lnTo>
                    <a:lnTo>
                      <a:pt x="561" y="557"/>
                    </a:lnTo>
                    <a:lnTo>
                      <a:pt x="578" y="542"/>
                    </a:lnTo>
                    <a:lnTo>
                      <a:pt x="591" y="524"/>
                    </a:lnTo>
                    <a:lnTo>
                      <a:pt x="596" y="501"/>
                    </a:lnTo>
                    <a:lnTo>
                      <a:pt x="596" y="488"/>
                    </a:lnTo>
                    <a:lnTo>
                      <a:pt x="594" y="473"/>
                    </a:lnTo>
                    <a:lnTo>
                      <a:pt x="585" y="455"/>
                    </a:lnTo>
                    <a:lnTo>
                      <a:pt x="572" y="438"/>
                    </a:lnTo>
                    <a:lnTo>
                      <a:pt x="554" y="423"/>
                    </a:lnTo>
                    <a:lnTo>
                      <a:pt x="532" y="408"/>
                    </a:lnTo>
                    <a:lnTo>
                      <a:pt x="488" y="382"/>
                    </a:lnTo>
                    <a:lnTo>
                      <a:pt x="468" y="371"/>
                    </a:lnTo>
                    <a:lnTo>
                      <a:pt x="451" y="362"/>
                    </a:lnTo>
                    <a:lnTo>
                      <a:pt x="438" y="354"/>
                    </a:lnTo>
                    <a:lnTo>
                      <a:pt x="429" y="347"/>
                    </a:lnTo>
                    <a:lnTo>
                      <a:pt x="427" y="343"/>
                    </a:lnTo>
                    <a:lnTo>
                      <a:pt x="427" y="338"/>
                    </a:lnTo>
                    <a:lnTo>
                      <a:pt x="431" y="332"/>
                    </a:lnTo>
                    <a:lnTo>
                      <a:pt x="437" y="327"/>
                    </a:lnTo>
                    <a:lnTo>
                      <a:pt x="460" y="299"/>
                    </a:lnTo>
                    <a:lnTo>
                      <a:pt x="490" y="273"/>
                    </a:lnTo>
                    <a:lnTo>
                      <a:pt x="521" y="250"/>
                    </a:lnTo>
                    <a:lnTo>
                      <a:pt x="556" y="230"/>
                    </a:lnTo>
                    <a:lnTo>
                      <a:pt x="582" y="221"/>
                    </a:lnTo>
                    <a:lnTo>
                      <a:pt x="611" y="209"/>
                    </a:lnTo>
                    <a:lnTo>
                      <a:pt x="642" y="196"/>
                    </a:lnTo>
                    <a:lnTo>
                      <a:pt x="670" y="180"/>
                    </a:lnTo>
                    <a:lnTo>
                      <a:pt x="693" y="161"/>
                    </a:lnTo>
                    <a:lnTo>
                      <a:pt x="703" y="148"/>
                    </a:lnTo>
                    <a:lnTo>
                      <a:pt x="708" y="137"/>
                    </a:lnTo>
                    <a:lnTo>
                      <a:pt x="712" y="122"/>
                    </a:lnTo>
                    <a:lnTo>
                      <a:pt x="710" y="109"/>
                    </a:lnTo>
                    <a:lnTo>
                      <a:pt x="706" y="92"/>
                    </a:lnTo>
                    <a:lnTo>
                      <a:pt x="699" y="76"/>
                    </a:lnTo>
                    <a:lnTo>
                      <a:pt x="688" y="66"/>
                    </a:lnTo>
                    <a:lnTo>
                      <a:pt x="679" y="57"/>
                    </a:lnTo>
                    <a:lnTo>
                      <a:pt x="666" y="46"/>
                    </a:lnTo>
                    <a:lnTo>
                      <a:pt x="653" y="37"/>
                    </a:lnTo>
                    <a:lnTo>
                      <a:pt x="646" y="31"/>
                    </a:lnTo>
                    <a:lnTo>
                      <a:pt x="635" y="24"/>
                    </a:lnTo>
                    <a:lnTo>
                      <a:pt x="604" y="14"/>
                    </a:lnTo>
                    <a:lnTo>
                      <a:pt x="572" y="7"/>
                    </a:lnTo>
                    <a:lnTo>
                      <a:pt x="541" y="1"/>
                    </a:lnTo>
                    <a:lnTo>
                      <a:pt x="510" y="0"/>
                    </a:lnTo>
                    <a:lnTo>
                      <a:pt x="479" y="0"/>
                    </a:lnTo>
                    <a:lnTo>
                      <a:pt x="449" y="3"/>
                    </a:lnTo>
                    <a:lnTo>
                      <a:pt x="420" y="9"/>
                    </a:lnTo>
                    <a:lnTo>
                      <a:pt x="391" y="16"/>
                    </a:lnTo>
                    <a:lnTo>
                      <a:pt x="363" y="26"/>
                    </a:lnTo>
                    <a:lnTo>
                      <a:pt x="336" y="37"/>
                    </a:lnTo>
                    <a:lnTo>
                      <a:pt x="286" y="65"/>
                    </a:lnTo>
                    <a:lnTo>
                      <a:pt x="244" y="100"/>
                    </a:lnTo>
                    <a:lnTo>
                      <a:pt x="224" y="120"/>
                    </a:lnTo>
                    <a:lnTo>
                      <a:pt x="207" y="141"/>
                    </a:lnTo>
                    <a:lnTo>
                      <a:pt x="185" y="180"/>
                    </a:lnTo>
                    <a:lnTo>
                      <a:pt x="176" y="200"/>
                    </a:lnTo>
                    <a:lnTo>
                      <a:pt x="169" y="224"/>
                    </a:lnTo>
                    <a:lnTo>
                      <a:pt x="174" y="254"/>
                    </a:lnTo>
                    <a:lnTo>
                      <a:pt x="182" y="280"/>
                    </a:lnTo>
                    <a:lnTo>
                      <a:pt x="185" y="306"/>
                    </a:lnTo>
                    <a:lnTo>
                      <a:pt x="187" y="334"/>
                    </a:lnTo>
                    <a:lnTo>
                      <a:pt x="174" y="347"/>
                    </a:lnTo>
                    <a:lnTo>
                      <a:pt x="165" y="358"/>
                    </a:lnTo>
                    <a:lnTo>
                      <a:pt x="141" y="380"/>
                    </a:lnTo>
                    <a:lnTo>
                      <a:pt x="112" y="397"/>
                    </a:lnTo>
                    <a:lnTo>
                      <a:pt x="83" y="419"/>
                    </a:lnTo>
                    <a:lnTo>
                      <a:pt x="57" y="445"/>
                    </a:lnTo>
                    <a:lnTo>
                      <a:pt x="35" y="475"/>
                    </a:lnTo>
                    <a:lnTo>
                      <a:pt x="17" y="509"/>
                    </a:lnTo>
                    <a:lnTo>
                      <a:pt x="6" y="550"/>
                    </a:lnTo>
                    <a:lnTo>
                      <a:pt x="2" y="570"/>
                    </a:lnTo>
                    <a:lnTo>
                      <a:pt x="0" y="594"/>
                    </a:lnTo>
                    <a:lnTo>
                      <a:pt x="0" y="618"/>
                    </a:lnTo>
                    <a:lnTo>
                      <a:pt x="4" y="644"/>
                    </a:lnTo>
                    <a:lnTo>
                      <a:pt x="13" y="665"/>
                    </a:lnTo>
                    <a:lnTo>
                      <a:pt x="26" y="681"/>
                    </a:lnTo>
                    <a:lnTo>
                      <a:pt x="55" y="711"/>
                    </a:lnTo>
                    <a:lnTo>
                      <a:pt x="86" y="737"/>
                    </a:lnTo>
                    <a:lnTo>
                      <a:pt x="116" y="765"/>
                    </a:lnTo>
                    <a:lnTo>
                      <a:pt x="117" y="767"/>
                    </a:lnTo>
                    <a:lnTo>
                      <a:pt x="119" y="767"/>
                    </a:lnTo>
                    <a:lnTo>
                      <a:pt x="121" y="763"/>
                    </a:lnTo>
                    <a:lnTo>
                      <a:pt x="121" y="761"/>
                    </a:lnTo>
                    <a:lnTo>
                      <a:pt x="97" y="732"/>
                    </a:lnTo>
                    <a:lnTo>
                      <a:pt x="77" y="702"/>
                    </a:lnTo>
                    <a:lnTo>
                      <a:pt x="61" y="670"/>
                    </a:lnTo>
                    <a:lnTo>
                      <a:pt x="42" y="633"/>
                    </a:lnTo>
                    <a:lnTo>
                      <a:pt x="40" y="590"/>
                    </a:lnTo>
                    <a:lnTo>
                      <a:pt x="44" y="551"/>
                    </a:lnTo>
                    <a:lnTo>
                      <a:pt x="53" y="516"/>
                    </a:lnTo>
                    <a:lnTo>
                      <a:pt x="68" y="486"/>
                    </a:lnTo>
                    <a:lnTo>
                      <a:pt x="86" y="460"/>
                    </a:lnTo>
                    <a:lnTo>
                      <a:pt x="108" y="438"/>
                    </a:lnTo>
                    <a:lnTo>
                      <a:pt x="132" y="419"/>
                    </a:lnTo>
                    <a:lnTo>
                      <a:pt x="158" y="405"/>
                    </a:lnTo>
                    <a:lnTo>
                      <a:pt x="185" y="377"/>
                    </a:lnTo>
                    <a:lnTo>
                      <a:pt x="213" y="345"/>
                    </a:lnTo>
                    <a:lnTo>
                      <a:pt x="215" y="314"/>
                    </a:lnTo>
                    <a:lnTo>
                      <a:pt x="215" y="286"/>
                    </a:lnTo>
                    <a:lnTo>
                      <a:pt x="213" y="256"/>
                    </a:lnTo>
                    <a:lnTo>
                      <a:pt x="207" y="224"/>
                    </a:lnTo>
                    <a:lnTo>
                      <a:pt x="213" y="208"/>
                    </a:lnTo>
                    <a:lnTo>
                      <a:pt x="222" y="193"/>
                    </a:lnTo>
                    <a:lnTo>
                      <a:pt x="240" y="163"/>
                    </a:lnTo>
                    <a:lnTo>
                      <a:pt x="273" y="126"/>
                    </a:lnTo>
                    <a:lnTo>
                      <a:pt x="312" y="92"/>
                    </a:lnTo>
                    <a:lnTo>
                      <a:pt x="356" y="66"/>
                    </a:lnTo>
                    <a:lnTo>
                      <a:pt x="404" y="44"/>
                    </a:lnTo>
                    <a:lnTo>
                      <a:pt x="429" y="37"/>
                    </a:lnTo>
                    <a:lnTo>
                      <a:pt x="455" y="31"/>
                    </a:lnTo>
                    <a:lnTo>
                      <a:pt x="483" y="27"/>
                    </a:lnTo>
                    <a:lnTo>
                      <a:pt x="510" y="27"/>
                    </a:lnTo>
                    <a:lnTo>
                      <a:pt x="538" y="27"/>
                    </a:lnTo>
                    <a:lnTo>
                      <a:pt x="567" y="33"/>
                    </a:lnTo>
                    <a:lnTo>
                      <a:pt x="594" y="39"/>
                    </a:lnTo>
                    <a:lnTo>
                      <a:pt x="624" y="48"/>
                    </a:lnTo>
                    <a:lnTo>
                      <a:pt x="633" y="55"/>
                    </a:lnTo>
                    <a:lnTo>
                      <a:pt x="640" y="59"/>
                    </a:lnTo>
                    <a:lnTo>
                      <a:pt x="649" y="66"/>
                    </a:lnTo>
                    <a:lnTo>
                      <a:pt x="660" y="78"/>
                    </a:lnTo>
                    <a:lnTo>
                      <a:pt x="668" y="83"/>
                    </a:lnTo>
                    <a:lnTo>
                      <a:pt x="679" y="92"/>
                    </a:lnTo>
                    <a:lnTo>
                      <a:pt x="684" y="107"/>
                    </a:lnTo>
                    <a:lnTo>
                      <a:pt x="688" y="118"/>
                    </a:lnTo>
                    <a:lnTo>
                      <a:pt x="686" y="130"/>
                    </a:lnTo>
                    <a:lnTo>
                      <a:pt x="682" y="141"/>
                    </a:lnTo>
                    <a:lnTo>
                      <a:pt x="677" y="148"/>
                    </a:lnTo>
                    <a:lnTo>
                      <a:pt x="668" y="157"/>
                    </a:lnTo>
                    <a:lnTo>
                      <a:pt x="646" y="170"/>
                    </a:lnTo>
                    <a:lnTo>
                      <a:pt x="620" y="180"/>
                    </a:lnTo>
                    <a:lnTo>
                      <a:pt x="593" y="189"/>
                    </a:lnTo>
                    <a:lnTo>
                      <a:pt x="565" y="196"/>
                    </a:lnTo>
                    <a:lnTo>
                      <a:pt x="545" y="202"/>
                    </a:lnTo>
                    <a:lnTo>
                      <a:pt x="506" y="224"/>
                    </a:lnTo>
                    <a:lnTo>
                      <a:pt x="473" y="249"/>
                    </a:lnTo>
                    <a:lnTo>
                      <a:pt x="442" y="276"/>
                    </a:lnTo>
                    <a:lnTo>
                      <a:pt x="415" y="306"/>
                    </a:lnTo>
                    <a:lnTo>
                      <a:pt x="404" y="319"/>
                    </a:lnTo>
                    <a:lnTo>
                      <a:pt x="398" y="330"/>
                    </a:lnTo>
                    <a:lnTo>
                      <a:pt x="396" y="340"/>
                    </a:lnTo>
                    <a:lnTo>
                      <a:pt x="398" y="347"/>
                    </a:lnTo>
                    <a:lnTo>
                      <a:pt x="405" y="354"/>
                    </a:lnTo>
                    <a:lnTo>
                      <a:pt x="415" y="364"/>
                    </a:lnTo>
                    <a:lnTo>
                      <a:pt x="438" y="382"/>
                    </a:lnTo>
                    <a:lnTo>
                      <a:pt x="453" y="390"/>
                    </a:lnTo>
                    <a:lnTo>
                      <a:pt x="471" y="399"/>
                    </a:lnTo>
                    <a:lnTo>
                      <a:pt x="510" y="421"/>
                    </a:lnTo>
                    <a:lnTo>
                      <a:pt x="528" y="436"/>
                    </a:lnTo>
                    <a:lnTo>
                      <a:pt x="545" y="449"/>
                    </a:lnTo>
                    <a:lnTo>
                      <a:pt x="556" y="464"/>
                    </a:lnTo>
                    <a:lnTo>
                      <a:pt x="563" y="481"/>
                    </a:lnTo>
                    <a:lnTo>
                      <a:pt x="565" y="490"/>
                    </a:lnTo>
                    <a:lnTo>
                      <a:pt x="563" y="499"/>
                    </a:lnTo>
                    <a:lnTo>
                      <a:pt x="558" y="516"/>
                    </a:lnTo>
                    <a:lnTo>
                      <a:pt x="545" y="529"/>
                    </a:lnTo>
                    <a:lnTo>
                      <a:pt x="528" y="537"/>
                    </a:lnTo>
                    <a:lnTo>
                      <a:pt x="490" y="550"/>
                    </a:lnTo>
                    <a:lnTo>
                      <a:pt x="471" y="555"/>
                    </a:lnTo>
                    <a:lnTo>
                      <a:pt x="457" y="561"/>
                    </a:lnTo>
                    <a:lnTo>
                      <a:pt x="444" y="572"/>
                    </a:lnTo>
                    <a:lnTo>
                      <a:pt x="433" y="579"/>
                    </a:lnTo>
                    <a:lnTo>
                      <a:pt x="415" y="594"/>
                    </a:lnTo>
                    <a:lnTo>
                      <a:pt x="400" y="611"/>
                    </a:lnTo>
                    <a:lnTo>
                      <a:pt x="391" y="624"/>
                    </a:lnTo>
                    <a:lnTo>
                      <a:pt x="383" y="639"/>
                    </a:lnTo>
                    <a:lnTo>
                      <a:pt x="382" y="646"/>
                    </a:lnTo>
                    <a:lnTo>
                      <a:pt x="382" y="655"/>
                    </a:lnTo>
                    <a:lnTo>
                      <a:pt x="387" y="661"/>
                    </a:lnTo>
                    <a:lnTo>
                      <a:pt x="393" y="667"/>
                    </a:lnTo>
                    <a:lnTo>
                      <a:pt x="400" y="668"/>
                    </a:lnTo>
                    <a:lnTo>
                      <a:pt x="407" y="667"/>
                    </a:lnTo>
                    <a:lnTo>
                      <a:pt x="415" y="663"/>
                    </a:lnTo>
                    <a:lnTo>
                      <a:pt x="420" y="657"/>
                    </a:lnTo>
                    <a:close/>
                  </a:path>
                </a:pathLst>
              </a:custGeom>
              <a:solidFill>
                <a:srgbClr val="000000"/>
              </a:solidFill>
              <a:ln w="0">
                <a:solidFill>
                  <a:srgbClr val="000000"/>
                </a:solidFill>
                <a:prstDash val="solid"/>
                <a:round/>
                <a:headEnd/>
                <a:tailEnd/>
              </a:ln>
            </p:spPr>
            <p:txBody>
              <a:bodyPr/>
              <a:lstStyle/>
              <a:p>
                <a:endParaRPr lang="en-US"/>
              </a:p>
            </p:txBody>
          </p:sp>
          <p:sp>
            <p:nvSpPr>
              <p:cNvPr id="31787" name="Freeform 43"/>
              <p:cNvSpPr>
                <a:spLocks/>
              </p:cNvSpPr>
              <p:nvPr/>
            </p:nvSpPr>
            <p:spPr bwMode="auto">
              <a:xfrm>
                <a:off x="3986" y="1111"/>
                <a:ext cx="239" cy="355"/>
              </a:xfrm>
              <a:custGeom>
                <a:avLst/>
                <a:gdLst/>
                <a:ahLst/>
                <a:cxnLst>
                  <a:cxn ang="0">
                    <a:pos x="444" y="641"/>
                  </a:cxn>
                  <a:cxn ang="0">
                    <a:pos x="464" y="570"/>
                  </a:cxn>
                  <a:cxn ang="0">
                    <a:pos x="477" y="513"/>
                  </a:cxn>
                  <a:cxn ang="0">
                    <a:pos x="479" y="459"/>
                  </a:cxn>
                  <a:cxn ang="0">
                    <a:pos x="463" y="388"/>
                  </a:cxn>
                  <a:cxn ang="0">
                    <a:pos x="431" y="325"/>
                  </a:cxn>
                  <a:cxn ang="0">
                    <a:pos x="397" y="271"/>
                  </a:cxn>
                  <a:cxn ang="0">
                    <a:pos x="347" y="206"/>
                  </a:cxn>
                  <a:cxn ang="0">
                    <a:pos x="287" y="139"/>
                  </a:cxn>
                  <a:cxn ang="0">
                    <a:pos x="220" y="78"/>
                  </a:cxn>
                  <a:cxn ang="0">
                    <a:pos x="156" y="28"/>
                  </a:cxn>
                  <a:cxn ang="0">
                    <a:pos x="121" y="7"/>
                  </a:cxn>
                  <a:cxn ang="0">
                    <a:pos x="88" y="0"/>
                  </a:cxn>
                  <a:cxn ang="0">
                    <a:pos x="63" y="2"/>
                  </a:cxn>
                  <a:cxn ang="0">
                    <a:pos x="41" y="13"/>
                  </a:cxn>
                  <a:cxn ang="0">
                    <a:pos x="11" y="57"/>
                  </a:cxn>
                  <a:cxn ang="0">
                    <a:pos x="0" y="126"/>
                  </a:cxn>
                  <a:cxn ang="0">
                    <a:pos x="6" y="182"/>
                  </a:cxn>
                  <a:cxn ang="0">
                    <a:pos x="35" y="280"/>
                  </a:cxn>
                  <a:cxn ang="0">
                    <a:pos x="74" y="347"/>
                  </a:cxn>
                  <a:cxn ang="0">
                    <a:pos x="121" y="384"/>
                  </a:cxn>
                  <a:cxn ang="0">
                    <a:pos x="164" y="401"/>
                  </a:cxn>
                  <a:cxn ang="0">
                    <a:pos x="184" y="423"/>
                  </a:cxn>
                  <a:cxn ang="0">
                    <a:pos x="211" y="474"/>
                  </a:cxn>
                  <a:cxn ang="0">
                    <a:pos x="219" y="488"/>
                  </a:cxn>
                  <a:cxn ang="0">
                    <a:pos x="217" y="500"/>
                  </a:cxn>
                  <a:cxn ang="0">
                    <a:pos x="208" y="518"/>
                  </a:cxn>
                  <a:cxn ang="0">
                    <a:pos x="200" y="557"/>
                  </a:cxn>
                  <a:cxn ang="0">
                    <a:pos x="204" y="622"/>
                  </a:cxn>
                  <a:cxn ang="0">
                    <a:pos x="219" y="708"/>
                  </a:cxn>
                  <a:cxn ang="0">
                    <a:pos x="224" y="708"/>
                  </a:cxn>
                  <a:cxn ang="0">
                    <a:pos x="222" y="667"/>
                  </a:cxn>
                  <a:cxn ang="0">
                    <a:pos x="230" y="585"/>
                  </a:cxn>
                  <a:cxn ang="0">
                    <a:pos x="241" y="529"/>
                  </a:cxn>
                  <a:cxn ang="0">
                    <a:pos x="250" y="503"/>
                  </a:cxn>
                  <a:cxn ang="0">
                    <a:pos x="259" y="487"/>
                  </a:cxn>
                  <a:cxn ang="0">
                    <a:pos x="255" y="470"/>
                  </a:cxn>
                  <a:cxn ang="0">
                    <a:pos x="241" y="449"/>
                  </a:cxn>
                  <a:cxn ang="0">
                    <a:pos x="219" y="416"/>
                  </a:cxn>
                  <a:cxn ang="0">
                    <a:pos x="198" y="388"/>
                  </a:cxn>
                  <a:cxn ang="0">
                    <a:pos x="178" y="373"/>
                  </a:cxn>
                  <a:cxn ang="0">
                    <a:pos x="140" y="355"/>
                  </a:cxn>
                  <a:cxn ang="0">
                    <a:pos x="107" y="321"/>
                  </a:cxn>
                  <a:cxn ang="0">
                    <a:pos x="76" y="264"/>
                  </a:cxn>
                  <a:cxn ang="0">
                    <a:pos x="43" y="176"/>
                  </a:cxn>
                  <a:cxn ang="0">
                    <a:pos x="39" y="126"/>
                  </a:cxn>
                  <a:cxn ang="0">
                    <a:pos x="44" y="76"/>
                  </a:cxn>
                  <a:cxn ang="0">
                    <a:pos x="65" y="42"/>
                  </a:cxn>
                  <a:cxn ang="0">
                    <a:pos x="96" y="29"/>
                  </a:cxn>
                  <a:cxn ang="0">
                    <a:pos x="118" y="35"/>
                  </a:cxn>
                  <a:cxn ang="0">
                    <a:pos x="143" y="48"/>
                  </a:cxn>
                  <a:cxn ang="0">
                    <a:pos x="206" y="96"/>
                  </a:cxn>
                  <a:cxn ang="0">
                    <a:pos x="270" y="158"/>
                  </a:cxn>
                  <a:cxn ang="0">
                    <a:pos x="329" y="223"/>
                  </a:cxn>
                  <a:cxn ang="0">
                    <a:pos x="376" y="284"/>
                  </a:cxn>
                  <a:cxn ang="0">
                    <a:pos x="411" y="334"/>
                  </a:cxn>
                  <a:cxn ang="0">
                    <a:pos x="441" y="394"/>
                  </a:cxn>
                  <a:cxn ang="0">
                    <a:pos x="455" y="459"/>
                  </a:cxn>
                  <a:cxn ang="0">
                    <a:pos x="450" y="527"/>
                  </a:cxn>
                  <a:cxn ang="0">
                    <a:pos x="437" y="602"/>
                  </a:cxn>
                  <a:cxn ang="0">
                    <a:pos x="422" y="680"/>
                  </a:cxn>
                  <a:cxn ang="0">
                    <a:pos x="430" y="687"/>
                  </a:cxn>
                  <a:cxn ang="0">
                    <a:pos x="437" y="682"/>
                  </a:cxn>
                </a:cxnLst>
                <a:rect l="0" t="0" r="r" b="b"/>
                <a:pathLst>
                  <a:path w="479" h="710">
                    <a:moveTo>
                      <a:pt x="437" y="682"/>
                    </a:moveTo>
                    <a:lnTo>
                      <a:pt x="444" y="641"/>
                    </a:lnTo>
                    <a:lnTo>
                      <a:pt x="453" y="605"/>
                    </a:lnTo>
                    <a:lnTo>
                      <a:pt x="464" y="570"/>
                    </a:lnTo>
                    <a:lnTo>
                      <a:pt x="472" y="531"/>
                    </a:lnTo>
                    <a:lnTo>
                      <a:pt x="477" y="513"/>
                    </a:lnTo>
                    <a:lnTo>
                      <a:pt x="479" y="496"/>
                    </a:lnTo>
                    <a:lnTo>
                      <a:pt x="479" y="459"/>
                    </a:lnTo>
                    <a:lnTo>
                      <a:pt x="472" y="423"/>
                    </a:lnTo>
                    <a:lnTo>
                      <a:pt x="463" y="388"/>
                    </a:lnTo>
                    <a:lnTo>
                      <a:pt x="448" y="357"/>
                    </a:lnTo>
                    <a:lnTo>
                      <a:pt x="431" y="325"/>
                    </a:lnTo>
                    <a:lnTo>
                      <a:pt x="413" y="297"/>
                    </a:lnTo>
                    <a:lnTo>
                      <a:pt x="397" y="271"/>
                    </a:lnTo>
                    <a:lnTo>
                      <a:pt x="373" y="239"/>
                    </a:lnTo>
                    <a:lnTo>
                      <a:pt x="347" y="206"/>
                    </a:lnTo>
                    <a:lnTo>
                      <a:pt x="318" y="173"/>
                    </a:lnTo>
                    <a:lnTo>
                      <a:pt x="287" y="139"/>
                    </a:lnTo>
                    <a:lnTo>
                      <a:pt x="253" y="108"/>
                    </a:lnTo>
                    <a:lnTo>
                      <a:pt x="220" y="78"/>
                    </a:lnTo>
                    <a:lnTo>
                      <a:pt x="189" y="50"/>
                    </a:lnTo>
                    <a:lnTo>
                      <a:pt x="156" y="28"/>
                    </a:lnTo>
                    <a:lnTo>
                      <a:pt x="138" y="16"/>
                    </a:lnTo>
                    <a:lnTo>
                      <a:pt x="121" y="7"/>
                    </a:lnTo>
                    <a:lnTo>
                      <a:pt x="105" y="2"/>
                    </a:lnTo>
                    <a:lnTo>
                      <a:pt x="88" y="0"/>
                    </a:lnTo>
                    <a:lnTo>
                      <a:pt x="76" y="0"/>
                    </a:lnTo>
                    <a:lnTo>
                      <a:pt x="63" y="2"/>
                    </a:lnTo>
                    <a:lnTo>
                      <a:pt x="52" y="7"/>
                    </a:lnTo>
                    <a:lnTo>
                      <a:pt x="41" y="13"/>
                    </a:lnTo>
                    <a:lnTo>
                      <a:pt x="22" y="33"/>
                    </a:lnTo>
                    <a:lnTo>
                      <a:pt x="11" y="57"/>
                    </a:lnTo>
                    <a:lnTo>
                      <a:pt x="4" y="89"/>
                    </a:lnTo>
                    <a:lnTo>
                      <a:pt x="0" y="126"/>
                    </a:lnTo>
                    <a:lnTo>
                      <a:pt x="2" y="154"/>
                    </a:lnTo>
                    <a:lnTo>
                      <a:pt x="6" y="182"/>
                    </a:lnTo>
                    <a:lnTo>
                      <a:pt x="19" y="234"/>
                    </a:lnTo>
                    <a:lnTo>
                      <a:pt x="35" y="280"/>
                    </a:lnTo>
                    <a:lnTo>
                      <a:pt x="55" y="319"/>
                    </a:lnTo>
                    <a:lnTo>
                      <a:pt x="74" y="347"/>
                    </a:lnTo>
                    <a:lnTo>
                      <a:pt x="96" y="368"/>
                    </a:lnTo>
                    <a:lnTo>
                      <a:pt x="121" y="384"/>
                    </a:lnTo>
                    <a:lnTo>
                      <a:pt x="153" y="396"/>
                    </a:lnTo>
                    <a:lnTo>
                      <a:pt x="164" y="401"/>
                    </a:lnTo>
                    <a:lnTo>
                      <a:pt x="173" y="409"/>
                    </a:lnTo>
                    <a:lnTo>
                      <a:pt x="184" y="423"/>
                    </a:lnTo>
                    <a:lnTo>
                      <a:pt x="202" y="461"/>
                    </a:lnTo>
                    <a:lnTo>
                      <a:pt x="211" y="474"/>
                    </a:lnTo>
                    <a:lnTo>
                      <a:pt x="217" y="483"/>
                    </a:lnTo>
                    <a:lnTo>
                      <a:pt x="219" y="488"/>
                    </a:lnTo>
                    <a:lnTo>
                      <a:pt x="219" y="494"/>
                    </a:lnTo>
                    <a:lnTo>
                      <a:pt x="217" y="500"/>
                    </a:lnTo>
                    <a:lnTo>
                      <a:pt x="211" y="507"/>
                    </a:lnTo>
                    <a:lnTo>
                      <a:pt x="208" y="518"/>
                    </a:lnTo>
                    <a:lnTo>
                      <a:pt x="204" y="533"/>
                    </a:lnTo>
                    <a:lnTo>
                      <a:pt x="200" y="557"/>
                    </a:lnTo>
                    <a:lnTo>
                      <a:pt x="200" y="579"/>
                    </a:lnTo>
                    <a:lnTo>
                      <a:pt x="204" y="622"/>
                    </a:lnTo>
                    <a:lnTo>
                      <a:pt x="217" y="706"/>
                    </a:lnTo>
                    <a:lnTo>
                      <a:pt x="219" y="708"/>
                    </a:lnTo>
                    <a:lnTo>
                      <a:pt x="220" y="710"/>
                    </a:lnTo>
                    <a:lnTo>
                      <a:pt x="224" y="708"/>
                    </a:lnTo>
                    <a:lnTo>
                      <a:pt x="224" y="704"/>
                    </a:lnTo>
                    <a:lnTo>
                      <a:pt x="222" y="667"/>
                    </a:lnTo>
                    <a:lnTo>
                      <a:pt x="224" y="626"/>
                    </a:lnTo>
                    <a:lnTo>
                      <a:pt x="230" y="585"/>
                    </a:lnTo>
                    <a:lnTo>
                      <a:pt x="239" y="540"/>
                    </a:lnTo>
                    <a:lnTo>
                      <a:pt x="241" y="529"/>
                    </a:lnTo>
                    <a:lnTo>
                      <a:pt x="244" y="518"/>
                    </a:lnTo>
                    <a:lnTo>
                      <a:pt x="250" y="503"/>
                    </a:lnTo>
                    <a:lnTo>
                      <a:pt x="255" y="494"/>
                    </a:lnTo>
                    <a:lnTo>
                      <a:pt x="259" y="487"/>
                    </a:lnTo>
                    <a:lnTo>
                      <a:pt x="259" y="479"/>
                    </a:lnTo>
                    <a:lnTo>
                      <a:pt x="255" y="470"/>
                    </a:lnTo>
                    <a:lnTo>
                      <a:pt x="246" y="457"/>
                    </a:lnTo>
                    <a:lnTo>
                      <a:pt x="241" y="449"/>
                    </a:lnTo>
                    <a:lnTo>
                      <a:pt x="231" y="438"/>
                    </a:lnTo>
                    <a:lnTo>
                      <a:pt x="219" y="416"/>
                    </a:lnTo>
                    <a:lnTo>
                      <a:pt x="208" y="396"/>
                    </a:lnTo>
                    <a:lnTo>
                      <a:pt x="198" y="388"/>
                    </a:lnTo>
                    <a:lnTo>
                      <a:pt x="189" y="381"/>
                    </a:lnTo>
                    <a:lnTo>
                      <a:pt x="178" y="373"/>
                    </a:lnTo>
                    <a:lnTo>
                      <a:pt x="164" y="366"/>
                    </a:lnTo>
                    <a:lnTo>
                      <a:pt x="140" y="355"/>
                    </a:lnTo>
                    <a:lnTo>
                      <a:pt x="121" y="340"/>
                    </a:lnTo>
                    <a:lnTo>
                      <a:pt x="107" y="321"/>
                    </a:lnTo>
                    <a:lnTo>
                      <a:pt x="94" y="299"/>
                    </a:lnTo>
                    <a:lnTo>
                      <a:pt x="76" y="264"/>
                    </a:lnTo>
                    <a:lnTo>
                      <a:pt x="57" y="223"/>
                    </a:lnTo>
                    <a:lnTo>
                      <a:pt x="43" y="176"/>
                    </a:lnTo>
                    <a:lnTo>
                      <a:pt x="39" y="152"/>
                    </a:lnTo>
                    <a:lnTo>
                      <a:pt x="39" y="126"/>
                    </a:lnTo>
                    <a:lnTo>
                      <a:pt x="39" y="100"/>
                    </a:lnTo>
                    <a:lnTo>
                      <a:pt x="44" y="76"/>
                    </a:lnTo>
                    <a:lnTo>
                      <a:pt x="52" y="57"/>
                    </a:lnTo>
                    <a:lnTo>
                      <a:pt x="65" y="42"/>
                    </a:lnTo>
                    <a:lnTo>
                      <a:pt x="77" y="33"/>
                    </a:lnTo>
                    <a:lnTo>
                      <a:pt x="96" y="29"/>
                    </a:lnTo>
                    <a:lnTo>
                      <a:pt x="107" y="31"/>
                    </a:lnTo>
                    <a:lnTo>
                      <a:pt x="118" y="35"/>
                    </a:lnTo>
                    <a:lnTo>
                      <a:pt x="131" y="41"/>
                    </a:lnTo>
                    <a:lnTo>
                      <a:pt x="143" y="48"/>
                    </a:lnTo>
                    <a:lnTo>
                      <a:pt x="175" y="70"/>
                    </a:lnTo>
                    <a:lnTo>
                      <a:pt x="206" y="96"/>
                    </a:lnTo>
                    <a:lnTo>
                      <a:pt x="239" y="126"/>
                    </a:lnTo>
                    <a:lnTo>
                      <a:pt x="270" y="158"/>
                    </a:lnTo>
                    <a:lnTo>
                      <a:pt x="301" y="189"/>
                    </a:lnTo>
                    <a:lnTo>
                      <a:pt x="329" y="223"/>
                    </a:lnTo>
                    <a:lnTo>
                      <a:pt x="354" y="254"/>
                    </a:lnTo>
                    <a:lnTo>
                      <a:pt x="376" y="284"/>
                    </a:lnTo>
                    <a:lnTo>
                      <a:pt x="395" y="308"/>
                    </a:lnTo>
                    <a:lnTo>
                      <a:pt x="411" y="334"/>
                    </a:lnTo>
                    <a:lnTo>
                      <a:pt x="426" y="364"/>
                    </a:lnTo>
                    <a:lnTo>
                      <a:pt x="441" y="394"/>
                    </a:lnTo>
                    <a:lnTo>
                      <a:pt x="450" y="425"/>
                    </a:lnTo>
                    <a:lnTo>
                      <a:pt x="455" y="459"/>
                    </a:lnTo>
                    <a:lnTo>
                      <a:pt x="457" y="492"/>
                    </a:lnTo>
                    <a:lnTo>
                      <a:pt x="450" y="527"/>
                    </a:lnTo>
                    <a:lnTo>
                      <a:pt x="442" y="565"/>
                    </a:lnTo>
                    <a:lnTo>
                      <a:pt x="437" y="602"/>
                    </a:lnTo>
                    <a:lnTo>
                      <a:pt x="430" y="639"/>
                    </a:lnTo>
                    <a:lnTo>
                      <a:pt x="422" y="680"/>
                    </a:lnTo>
                    <a:lnTo>
                      <a:pt x="424" y="685"/>
                    </a:lnTo>
                    <a:lnTo>
                      <a:pt x="430" y="687"/>
                    </a:lnTo>
                    <a:lnTo>
                      <a:pt x="433" y="687"/>
                    </a:lnTo>
                    <a:lnTo>
                      <a:pt x="437" y="682"/>
                    </a:lnTo>
                    <a:close/>
                  </a:path>
                </a:pathLst>
              </a:custGeom>
              <a:solidFill>
                <a:srgbClr val="000000"/>
              </a:solidFill>
              <a:ln w="0">
                <a:solidFill>
                  <a:srgbClr val="000000"/>
                </a:solidFill>
                <a:prstDash val="solid"/>
                <a:round/>
                <a:headEnd/>
                <a:tailEnd/>
              </a:ln>
            </p:spPr>
            <p:txBody>
              <a:bodyPr/>
              <a:lstStyle/>
              <a:p>
                <a:endParaRPr lang="en-US"/>
              </a:p>
            </p:txBody>
          </p:sp>
          <p:sp>
            <p:nvSpPr>
              <p:cNvPr id="31788" name="Freeform 44"/>
              <p:cNvSpPr>
                <a:spLocks/>
              </p:cNvSpPr>
              <p:nvPr/>
            </p:nvSpPr>
            <p:spPr bwMode="auto">
              <a:xfrm>
                <a:off x="3914" y="1108"/>
                <a:ext cx="108" cy="314"/>
              </a:xfrm>
              <a:custGeom>
                <a:avLst/>
                <a:gdLst/>
                <a:ahLst/>
                <a:cxnLst>
                  <a:cxn ang="0">
                    <a:pos x="163" y="13"/>
                  </a:cxn>
                  <a:cxn ang="0">
                    <a:pos x="136" y="4"/>
                  </a:cxn>
                  <a:cxn ang="0">
                    <a:pos x="85" y="2"/>
                  </a:cxn>
                  <a:cxn ang="0">
                    <a:pos x="44" y="23"/>
                  </a:cxn>
                  <a:cxn ang="0">
                    <a:pos x="19" y="60"/>
                  </a:cxn>
                  <a:cxn ang="0">
                    <a:pos x="4" y="106"/>
                  </a:cxn>
                  <a:cxn ang="0">
                    <a:pos x="0" y="158"/>
                  </a:cxn>
                  <a:cxn ang="0">
                    <a:pos x="8" y="236"/>
                  </a:cxn>
                  <a:cxn ang="0">
                    <a:pos x="20" y="279"/>
                  </a:cxn>
                  <a:cxn ang="0">
                    <a:pos x="52" y="342"/>
                  </a:cxn>
                  <a:cxn ang="0">
                    <a:pos x="81" y="381"/>
                  </a:cxn>
                  <a:cxn ang="0">
                    <a:pos x="119" y="398"/>
                  </a:cxn>
                  <a:cxn ang="0">
                    <a:pos x="145" y="415"/>
                  </a:cxn>
                  <a:cxn ang="0">
                    <a:pos x="154" y="450"/>
                  </a:cxn>
                  <a:cxn ang="0">
                    <a:pos x="154" y="509"/>
                  </a:cxn>
                  <a:cxn ang="0">
                    <a:pos x="165" y="558"/>
                  </a:cxn>
                  <a:cxn ang="0">
                    <a:pos x="191" y="600"/>
                  </a:cxn>
                  <a:cxn ang="0">
                    <a:pos x="208" y="628"/>
                  </a:cxn>
                  <a:cxn ang="0">
                    <a:pos x="217" y="625"/>
                  </a:cxn>
                  <a:cxn ang="0">
                    <a:pos x="208" y="593"/>
                  </a:cxn>
                  <a:cxn ang="0">
                    <a:pos x="197" y="548"/>
                  </a:cxn>
                  <a:cxn ang="0">
                    <a:pos x="189" y="500"/>
                  </a:cxn>
                  <a:cxn ang="0">
                    <a:pos x="189" y="441"/>
                  </a:cxn>
                  <a:cxn ang="0">
                    <a:pos x="178" y="402"/>
                  </a:cxn>
                  <a:cxn ang="0">
                    <a:pos x="151" y="376"/>
                  </a:cxn>
                  <a:cxn ang="0">
                    <a:pos x="108" y="348"/>
                  </a:cxn>
                  <a:cxn ang="0">
                    <a:pos x="86" y="314"/>
                  </a:cxn>
                  <a:cxn ang="0">
                    <a:pos x="61" y="259"/>
                  </a:cxn>
                  <a:cxn ang="0">
                    <a:pos x="44" y="201"/>
                  </a:cxn>
                  <a:cxn ang="0">
                    <a:pos x="37" y="112"/>
                  </a:cxn>
                  <a:cxn ang="0">
                    <a:pos x="44" y="71"/>
                  </a:cxn>
                  <a:cxn ang="0">
                    <a:pos x="61" y="39"/>
                  </a:cxn>
                  <a:cxn ang="0">
                    <a:pos x="90" y="23"/>
                  </a:cxn>
                  <a:cxn ang="0">
                    <a:pos x="132" y="23"/>
                  </a:cxn>
                  <a:cxn ang="0">
                    <a:pos x="184" y="41"/>
                  </a:cxn>
                  <a:cxn ang="0">
                    <a:pos x="193" y="36"/>
                  </a:cxn>
                  <a:cxn ang="0">
                    <a:pos x="189" y="26"/>
                  </a:cxn>
                </a:cxnLst>
                <a:rect l="0" t="0" r="r" b="b"/>
                <a:pathLst>
                  <a:path w="217" h="628">
                    <a:moveTo>
                      <a:pt x="189" y="26"/>
                    </a:moveTo>
                    <a:lnTo>
                      <a:pt x="163" y="13"/>
                    </a:lnTo>
                    <a:lnTo>
                      <a:pt x="151" y="8"/>
                    </a:lnTo>
                    <a:lnTo>
                      <a:pt x="136" y="4"/>
                    </a:lnTo>
                    <a:lnTo>
                      <a:pt x="108" y="0"/>
                    </a:lnTo>
                    <a:lnTo>
                      <a:pt x="85" y="2"/>
                    </a:lnTo>
                    <a:lnTo>
                      <a:pt x="63" y="11"/>
                    </a:lnTo>
                    <a:lnTo>
                      <a:pt x="44" y="23"/>
                    </a:lnTo>
                    <a:lnTo>
                      <a:pt x="31" y="39"/>
                    </a:lnTo>
                    <a:lnTo>
                      <a:pt x="19" y="60"/>
                    </a:lnTo>
                    <a:lnTo>
                      <a:pt x="11" y="82"/>
                    </a:lnTo>
                    <a:lnTo>
                      <a:pt x="4" y="106"/>
                    </a:lnTo>
                    <a:lnTo>
                      <a:pt x="0" y="132"/>
                    </a:lnTo>
                    <a:lnTo>
                      <a:pt x="0" y="158"/>
                    </a:lnTo>
                    <a:lnTo>
                      <a:pt x="4" y="210"/>
                    </a:lnTo>
                    <a:lnTo>
                      <a:pt x="8" y="236"/>
                    </a:lnTo>
                    <a:lnTo>
                      <a:pt x="13" y="259"/>
                    </a:lnTo>
                    <a:lnTo>
                      <a:pt x="20" y="279"/>
                    </a:lnTo>
                    <a:lnTo>
                      <a:pt x="28" y="298"/>
                    </a:lnTo>
                    <a:lnTo>
                      <a:pt x="52" y="342"/>
                    </a:lnTo>
                    <a:lnTo>
                      <a:pt x="64" y="363"/>
                    </a:lnTo>
                    <a:lnTo>
                      <a:pt x="81" y="381"/>
                    </a:lnTo>
                    <a:lnTo>
                      <a:pt x="99" y="391"/>
                    </a:lnTo>
                    <a:lnTo>
                      <a:pt x="119" y="398"/>
                    </a:lnTo>
                    <a:lnTo>
                      <a:pt x="138" y="409"/>
                    </a:lnTo>
                    <a:lnTo>
                      <a:pt x="145" y="415"/>
                    </a:lnTo>
                    <a:lnTo>
                      <a:pt x="149" y="422"/>
                    </a:lnTo>
                    <a:lnTo>
                      <a:pt x="154" y="450"/>
                    </a:lnTo>
                    <a:lnTo>
                      <a:pt x="154" y="480"/>
                    </a:lnTo>
                    <a:lnTo>
                      <a:pt x="154" y="509"/>
                    </a:lnTo>
                    <a:lnTo>
                      <a:pt x="158" y="534"/>
                    </a:lnTo>
                    <a:lnTo>
                      <a:pt x="165" y="558"/>
                    </a:lnTo>
                    <a:lnTo>
                      <a:pt x="178" y="580"/>
                    </a:lnTo>
                    <a:lnTo>
                      <a:pt x="191" y="600"/>
                    </a:lnTo>
                    <a:lnTo>
                      <a:pt x="202" y="625"/>
                    </a:lnTo>
                    <a:lnTo>
                      <a:pt x="208" y="628"/>
                    </a:lnTo>
                    <a:lnTo>
                      <a:pt x="213" y="628"/>
                    </a:lnTo>
                    <a:lnTo>
                      <a:pt x="217" y="625"/>
                    </a:lnTo>
                    <a:lnTo>
                      <a:pt x="217" y="617"/>
                    </a:lnTo>
                    <a:lnTo>
                      <a:pt x="208" y="593"/>
                    </a:lnTo>
                    <a:lnTo>
                      <a:pt x="202" y="573"/>
                    </a:lnTo>
                    <a:lnTo>
                      <a:pt x="197" y="548"/>
                    </a:lnTo>
                    <a:lnTo>
                      <a:pt x="191" y="524"/>
                    </a:lnTo>
                    <a:lnTo>
                      <a:pt x="189" y="500"/>
                    </a:lnTo>
                    <a:lnTo>
                      <a:pt x="189" y="470"/>
                    </a:lnTo>
                    <a:lnTo>
                      <a:pt x="189" y="441"/>
                    </a:lnTo>
                    <a:lnTo>
                      <a:pt x="184" y="411"/>
                    </a:lnTo>
                    <a:lnTo>
                      <a:pt x="178" y="402"/>
                    </a:lnTo>
                    <a:lnTo>
                      <a:pt x="171" y="392"/>
                    </a:lnTo>
                    <a:lnTo>
                      <a:pt x="151" y="376"/>
                    </a:lnTo>
                    <a:lnTo>
                      <a:pt x="129" y="363"/>
                    </a:lnTo>
                    <a:lnTo>
                      <a:pt x="108" y="348"/>
                    </a:lnTo>
                    <a:lnTo>
                      <a:pt x="96" y="333"/>
                    </a:lnTo>
                    <a:lnTo>
                      <a:pt x="86" y="314"/>
                    </a:lnTo>
                    <a:lnTo>
                      <a:pt x="68" y="273"/>
                    </a:lnTo>
                    <a:lnTo>
                      <a:pt x="61" y="259"/>
                    </a:lnTo>
                    <a:lnTo>
                      <a:pt x="55" y="242"/>
                    </a:lnTo>
                    <a:lnTo>
                      <a:pt x="44" y="201"/>
                    </a:lnTo>
                    <a:lnTo>
                      <a:pt x="37" y="156"/>
                    </a:lnTo>
                    <a:lnTo>
                      <a:pt x="37" y="112"/>
                    </a:lnTo>
                    <a:lnTo>
                      <a:pt x="39" y="89"/>
                    </a:lnTo>
                    <a:lnTo>
                      <a:pt x="44" y="71"/>
                    </a:lnTo>
                    <a:lnTo>
                      <a:pt x="52" y="54"/>
                    </a:lnTo>
                    <a:lnTo>
                      <a:pt x="61" y="39"/>
                    </a:lnTo>
                    <a:lnTo>
                      <a:pt x="74" y="28"/>
                    </a:lnTo>
                    <a:lnTo>
                      <a:pt x="90" y="23"/>
                    </a:lnTo>
                    <a:lnTo>
                      <a:pt x="110" y="21"/>
                    </a:lnTo>
                    <a:lnTo>
                      <a:pt x="132" y="23"/>
                    </a:lnTo>
                    <a:lnTo>
                      <a:pt x="158" y="30"/>
                    </a:lnTo>
                    <a:lnTo>
                      <a:pt x="184" y="41"/>
                    </a:lnTo>
                    <a:lnTo>
                      <a:pt x="189" y="41"/>
                    </a:lnTo>
                    <a:lnTo>
                      <a:pt x="193" y="36"/>
                    </a:lnTo>
                    <a:lnTo>
                      <a:pt x="195" y="30"/>
                    </a:lnTo>
                    <a:lnTo>
                      <a:pt x="189" y="26"/>
                    </a:lnTo>
                    <a:close/>
                  </a:path>
                </a:pathLst>
              </a:custGeom>
              <a:solidFill>
                <a:srgbClr val="000000"/>
              </a:solidFill>
              <a:ln w="0">
                <a:solidFill>
                  <a:srgbClr val="000000"/>
                </a:solidFill>
                <a:prstDash val="solid"/>
                <a:round/>
                <a:headEnd/>
                <a:tailEnd/>
              </a:ln>
            </p:spPr>
            <p:txBody>
              <a:bodyPr/>
              <a:lstStyle/>
              <a:p>
                <a:endParaRPr lang="en-US"/>
              </a:p>
            </p:txBody>
          </p:sp>
          <p:sp>
            <p:nvSpPr>
              <p:cNvPr id="31789" name="Freeform 45"/>
              <p:cNvSpPr>
                <a:spLocks/>
              </p:cNvSpPr>
              <p:nvPr/>
            </p:nvSpPr>
            <p:spPr bwMode="auto">
              <a:xfrm>
                <a:off x="3844" y="1208"/>
                <a:ext cx="117" cy="240"/>
              </a:xfrm>
              <a:custGeom>
                <a:avLst/>
                <a:gdLst/>
                <a:ahLst/>
                <a:cxnLst>
                  <a:cxn ang="0">
                    <a:pos x="134" y="19"/>
                  </a:cxn>
                  <a:cxn ang="0">
                    <a:pos x="62" y="2"/>
                  </a:cxn>
                  <a:cxn ang="0">
                    <a:pos x="20" y="2"/>
                  </a:cxn>
                  <a:cxn ang="0">
                    <a:pos x="2" y="19"/>
                  </a:cxn>
                  <a:cxn ang="0">
                    <a:pos x="0" y="39"/>
                  </a:cxn>
                  <a:cxn ang="0">
                    <a:pos x="16" y="84"/>
                  </a:cxn>
                  <a:cxn ang="0">
                    <a:pos x="40" y="123"/>
                  </a:cxn>
                  <a:cxn ang="0">
                    <a:pos x="59" y="149"/>
                  </a:cxn>
                  <a:cxn ang="0">
                    <a:pos x="110" y="206"/>
                  </a:cxn>
                  <a:cxn ang="0">
                    <a:pos x="141" y="243"/>
                  </a:cxn>
                  <a:cxn ang="0">
                    <a:pos x="161" y="279"/>
                  </a:cxn>
                  <a:cxn ang="0">
                    <a:pos x="167" y="338"/>
                  </a:cxn>
                  <a:cxn ang="0">
                    <a:pos x="176" y="383"/>
                  </a:cxn>
                  <a:cxn ang="0">
                    <a:pos x="198" y="446"/>
                  </a:cxn>
                  <a:cxn ang="0">
                    <a:pos x="209" y="474"/>
                  </a:cxn>
                  <a:cxn ang="0">
                    <a:pos x="218" y="479"/>
                  </a:cxn>
                  <a:cxn ang="0">
                    <a:pos x="231" y="472"/>
                  </a:cxn>
                  <a:cxn ang="0">
                    <a:pos x="233" y="461"/>
                  </a:cxn>
                  <a:cxn ang="0">
                    <a:pos x="211" y="375"/>
                  </a:cxn>
                  <a:cxn ang="0">
                    <a:pos x="205" y="329"/>
                  </a:cxn>
                  <a:cxn ang="0">
                    <a:pos x="203" y="273"/>
                  </a:cxn>
                  <a:cxn ang="0">
                    <a:pos x="183" y="234"/>
                  </a:cxn>
                  <a:cxn ang="0">
                    <a:pos x="147" y="191"/>
                  </a:cxn>
                  <a:cxn ang="0">
                    <a:pos x="92" y="128"/>
                  </a:cxn>
                  <a:cxn ang="0">
                    <a:pos x="71" y="102"/>
                  </a:cxn>
                  <a:cxn ang="0">
                    <a:pos x="47" y="74"/>
                  </a:cxn>
                  <a:cxn ang="0">
                    <a:pos x="29" y="41"/>
                  </a:cxn>
                  <a:cxn ang="0">
                    <a:pos x="33" y="19"/>
                  </a:cxn>
                  <a:cxn ang="0">
                    <a:pos x="60" y="11"/>
                  </a:cxn>
                  <a:cxn ang="0">
                    <a:pos x="119" y="24"/>
                  </a:cxn>
                  <a:cxn ang="0">
                    <a:pos x="150" y="33"/>
                  </a:cxn>
                  <a:cxn ang="0">
                    <a:pos x="156" y="30"/>
                  </a:cxn>
                  <a:cxn ang="0">
                    <a:pos x="152" y="22"/>
                  </a:cxn>
                </a:cxnLst>
                <a:rect l="0" t="0" r="r" b="b"/>
                <a:pathLst>
                  <a:path w="233" h="479">
                    <a:moveTo>
                      <a:pt x="152" y="22"/>
                    </a:moveTo>
                    <a:lnTo>
                      <a:pt x="134" y="19"/>
                    </a:lnTo>
                    <a:lnTo>
                      <a:pt x="112" y="13"/>
                    </a:lnTo>
                    <a:lnTo>
                      <a:pt x="62" y="2"/>
                    </a:lnTo>
                    <a:lnTo>
                      <a:pt x="40" y="0"/>
                    </a:lnTo>
                    <a:lnTo>
                      <a:pt x="20" y="2"/>
                    </a:lnTo>
                    <a:lnTo>
                      <a:pt x="5" y="11"/>
                    </a:lnTo>
                    <a:lnTo>
                      <a:pt x="2" y="19"/>
                    </a:lnTo>
                    <a:lnTo>
                      <a:pt x="0" y="26"/>
                    </a:lnTo>
                    <a:lnTo>
                      <a:pt x="0" y="39"/>
                    </a:lnTo>
                    <a:lnTo>
                      <a:pt x="3" y="54"/>
                    </a:lnTo>
                    <a:lnTo>
                      <a:pt x="16" y="84"/>
                    </a:lnTo>
                    <a:lnTo>
                      <a:pt x="33" y="111"/>
                    </a:lnTo>
                    <a:lnTo>
                      <a:pt x="40" y="123"/>
                    </a:lnTo>
                    <a:lnTo>
                      <a:pt x="46" y="130"/>
                    </a:lnTo>
                    <a:lnTo>
                      <a:pt x="59" y="149"/>
                    </a:lnTo>
                    <a:lnTo>
                      <a:pt x="75" y="167"/>
                    </a:lnTo>
                    <a:lnTo>
                      <a:pt x="110" y="206"/>
                    </a:lnTo>
                    <a:lnTo>
                      <a:pt x="126" y="225"/>
                    </a:lnTo>
                    <a:lnTo>
                      <a:pt x="141" y="243"/>
                    </a:lnTo>
                    <a:lnTo>
                      <a:pt x="154" y="262"/>
                    </a:lnTo>
                    <a:lnTo>
                      <a:pt x="161" y="279"/>
                    </a:lnTo>
                    <a:lnTo>
                      <a:pt x="163" y="310"/>
                    </a:lnTo>
                    <a:lnTo>
                      <a:pt x="167" y="338"/>
                    </a:lnTo>
                    <a:lnTo>
                      <a:pt x="170" y="362"/>
                    </a:lnTo>
                    <a:lnTo>
                      <a:pt x="176" y="383"/>
                    </a:lnTo>
                    <a:lnTo>
                      <a:pt x="191" y="424"/>
                    </a:lnTo>
                    <a:lnTo>
                      <a:pt x="198" y="446"/>
                    </a:lnTo>
                    <a:lnTo>
                      <a:pt x="205" y="468"/>
                    </a:lnTo>
                    <a:lnTo>
                      <a:pt x="209" y="474"/>
                    </a:lnTo>
                    <a:lnTo>
                      <a:pt x="213" y="478"/>
                    </a:lnTo>
                    <a:lnTo>
                      <a:pt x="218" y="479"/>
                    </a:lnTo>
                    <a:lnTo>
                      <a:pt x="224" y="478"/>
                    </a:lnTo>
                    <a:lnTo>
                      <a:pt x="231" y="472"/>
                    </a:lnTo>
                    <a:lnTo>
                      <a:pt x="233" y="466"/>
                    </a:lnTo>
                    <a:lnTo>
                      <a:pt x="233" y="461"/>
                    </a:lnTo>
                    <a:lnTo>
                      <a:pt x="220" y="416"/>
                    </a:lnTo>
                    <a:lnTo>
                      <a:pt x="211" y="375"/>
                    </a:lnTo>
                    <a:lnTo>
                      <a:pt x="209" y="353"/>
                    </a:lnTo>
                    <a:lnTo>
                      <a:pt x="205" y="329"/>
                    </a:lnTo>
                    <a:lnTo>
                      <a:pt x="205" y="303"/>
                    </a:lnTo>
                    <a:lnTo>
                      <a:pt x="203" y="273"/>
                    </a:lnTo>
                    <a:lnTo>
                      <a:pt x="196" y="253"/>
                    </a:lnTo>
                    <a:lnTo>
                      <a:pt x="183" y="234"/>
                    </a:lnTo>
                    <a:lnTo>
                      <a:pt x="167" y="212"/>
                    </a:lnTo>
                    <a:lnTo>
                      <a:pt x="147" y="191"/>
                    </a:lnTo>
                    <a:lnTo>
                      <a:pt x="108" y="149"/>
                    </a:lnTo>
                    <a:lnTo>
                      <a:pt x="92" y="128"/>
                    </a:lnTo>
                    <a:lnTo>
                      <a:pt x="77" y="110"/>
                    </a:lnTo>
                    <a:lnTo>
                      <a:pt x="71" y="102"/>
                    </a:lnTo>
                    <a:lnTo>
                      <a:pt x="64" y="95"/>
                    </a:lnTo>
                    <a:lnTo>
                      <a:pt x="47" y="74"/>
                    </a:lnTo>
                    <a:lnTo>
                      <a:pt x="33" y="52"/>
                    </a:lnTo>
                    <a:lnTo>
                      <a:pt x="29" y="41"/>
                    </a:lnTo>
                    <a:lnTo>
                      <a:pt x="27" y="30"/>
                    </a:lnTo>
                    <a:lnTo>
                      <a:pt x="33" y="19"/>
                    </a:lnTo>
                    <a:lnTo>
                      <a:pt x="44" y="11"/>
                    </a:lnTo>
                    <a:lnTo>
                      <a:pt x="60" y="11"/>
                    </a:lnTo>
                    <a:lnTo>
                      <a:pt x="79" y="13"/>
                    </a:lnTo>
                    <a:lnTo>
                      <a:pt x="119" y="24"/>
                    </a:lnTo>
                    <a:lnTo>
                      <a:pt x="136" y="30"/>
                    </a:lnTo>
                    <a:lnTo>
                      <a:pt x="150" y="33"/>
                    </a:lnTo>
                    <a:lnTo>
                      <a:pt x="154" y="32"/>
                    </a:lnTo>
                    <a:lnTo>
                      <a:pt x="156" y="30"/>
                    </a:lnTo>
                    <a:lnTo>
                      <a:pt x="156" y="26"/>
                    </a:lnTo>
                    <a:lnTo>
                      <a:pt x="152" y="22"/>
                    </a:lnTo>
                    <a:close/>
                  </a:path>
                </a:pathLst>
              </a:custGeom>
              <a:solidFill>
                <a:srgbClr val="000000"/>
              </a:solidFill>
              <a:ln w="0">
                <a:solidFill>
                  <a:srgbClr val="000000"/>
                </a:solidFill>
                <a:prstDash val="solid"/>
                <a:round/>
                <a:headEnd/>
                <a:tailEnd/>
              </a:ln>
            </p:spPr>
            <p:txBody>
              <a:bodyPr/>
              <a:lstStyle/>
              <a:p>
                <a:endParaRPr lang="en-US"/>
              </a:p>
            </p:txBody>
          </p:sp>
          <p:sp>
            <p:nvSpPr>
              <p:cNvPr id="31790" name="Freeform 46"/>
              <p:cNvSpPr>
                <a:spLocks/>
              </p:cNvSpPr>
              <p:nvPr/>
            </p:nvSpPr>
            <p:spPr bwMode="auto">
              <a:xfrm>
                <a:off x="3777" y="1294"/>
                <a:ext cx="147" cy="194"/>
              </a:xfrm>
              <a:custGeom>
                <a:avLst/>
                <a:gdLst/>
                <a:ahLst/>
                <a:cxnLst>
                  <a:cxn ang="0">
                    <a:pos x="266" y="124"/>
                  </a:cxn>
                  <a:cxn ang="0">
                    <a:pos x="215" y="74"/>
                  </a:cxn>
                  <a:cxn ang="0">
                    <a:pos x="178" y="26"/>
                  </a:cxn>
                  <a:cxn ang="0">
                    <a:pos x="147" y="5"/>
                  </a:cxn>
                  <a:cxn ang="0">
                    <a:pos x="112" y="0"/>
                  </a:cxn>
                  <a:cxn ang="0">
                    <a:pos x="75" y="7"/>
                  </a:cxn>
                  <a:cxn ang="0">
                    <a:pos x="40" y="28"/>
                  </a:cxn>
                  <a:cxn ang="0">
                    <a:pos x="15" y="54"/>
                  </a:cxn>
                  <a:cxn ang="0">
                    <a:pos x="2" y="89"/>
                  </a:cxn>
                  <a:cxn ang="0">
                    <a:pos x="4" y="126"/>
                  </a:cxn>
                  <a:cxn ang="0">
                    <a:pos x="24" y="156"/>
                  </a:cxn>
                  <a:cxn ang="0">
                    <a:pos x="46" y="169"/>
                  </a:cxn>
                  <a:cxn ang="0">
                    <a:pos x="84" y="176"/>
                  </a:cxn>
                  <a:cxn ang="0">
                    <a:pos x="110" y="189"/>
                  </a:cxn>
                  <a:cxn ang="0">
                    <a:pos x="169" y="256"/>
                  </a:cxn>
                  <a:cxn ang="0">
                    <a:pos x="220" y="329"/>
                  </a:cxn>
                  <a:cxn ang="0">
                    <a:pos x="251" y="368"/>
                  </a:cxn>
                  <a:cxn ang="0">
                    <a:pos x="262" y="386"/>
                  </a:cxn>
                  <a:cxn ang="0">
                    <a:pos x="268" y="384"/>
                  </a:cxn>
                  <a:cxn ang="0">
                    <a:pos x="264" y="360"/>
                  </a:cxn>
                  <a:cxn ang="0">
                    <a:pos x="261" y="321"/>
                  </a:cxn>
                  <a:cxn ang="0">
                    <a:pos x="253" y="303"/>
                  </a:cxn>
                  <a:cxn ang="0">
                    <a:pos x="167" y="193"/>
                  </a:cxn>
                  <a:cxn ang="0">
                    <a:pos x="123" y="154"/>
                  </a:cxn>
                  <a:cxn ang="0">
                    <a:pos x="86" y="148"/>
                  </a:cxn>
                  <a:cxn ang="0">
                    <a:pos x="62" y="143"/>
                  </a:cxn>
                  <a:cxn ang="0">
                    <a:pos x="42" y="126"/>
                  </a:cxn>
                  <a:cxn ang="0">
                    <a:pos x="33" y="100"/>
                  </a:cxn>
                  <a:cxn ang="0">
                    <a:pos x="37" y="74"/>
                  </a:cxn>
                  <a:cxn ang="0">
                    <a:pos x="51" y="54"/>
                  </a:cxn>
                  <a:cxn ang="0">
                    <a:pos x="86" y="31"/>
                  </a:cxn>
                  <a:cxn ang="0">
                    <a:pos x="112" y="28"/>
                  </a:cxn>
                  <a:cxn ang="0">
                    <a:pos x="138" y="31"/>
                  </a:cxn>
                  <a:cxn ang="0">
                    <a:pos x="158" y="46"/>
                  </a:cxn>
                  <a:cxn ang="0">
                    <a:pos x="180" y="74"/>
                  </a:cxn>
                  <a:cxn ang="0">
                    <a:pos x="226" y="109"/>
                  </a:cxn>
                  <a:cxn ang="0">
                    <a:pos x="273" y="143"/>
                  </a:cxn>
                  <a:cxn ang="0">
                    <a:pos x="292" y="160"/>
                  </a:cxn>
                  <a:cxn ang="0">
                    <a:pos x="295" y="156"/>
                  </a:cxn>
                </a:cxnLst>
                <a:rect l="0" t="0" r="r" b="b"/>
                <a:pathLst>
                  <a:path w="295" h="386">
                    <a:moveTo>
                      <a:pt x="295" y="152"/>
                    </a:moveTo>
                    <a:lnTo>
                      <a:pt x="266" y="124"/>
                    </a:lnTo>
                    <a:lnTo>
                      <a:pt x="240" y="100"/>
                    </a:lnTo>
                    <a:lnTo>
                      <a:pt x="215" y="74"/>
                    </a:lnTo>
                    <a:lnTo>
                      <a:pt x="189" y="44"/>
                    </a:lnTo>
                    <a:lnTo>
                      <a:pt x="178" y="26"/>
                    </a:lnTo>
                    <a:lnTo>
                      <a:pt x="163" y="13"/>
                    </a:lnTo>
                    <a:lnTo>
                      <a:pt x="147" y="5"/>
                    </a:lnTo>
                    <a:lnTo>
                      <a:pt x="130" y="0"/>
                    </a:lnTo>
                    <a:lnTo>
                      <a:pt x="112" y="0"/>
                    </a:lnTo>
                    <a:lnTo>
                      <a:pt x="94" y="2"/>
                    </a:lnTo>
                    <a:lnTo>
                      <a:pt x="75" y="7"/>
                    </a:lnTo>
                    <a:lnTo>
                      <a:pt x="57" y="17"/>
                    </a:lnTo>
                    <a:lnTo>
                      <a:pt x="40" y="28"/>
                    </a:lnTo>
                    <a:lnTo>
                      <a:pt x="28" y="41"/>
                    </a:lnTo>
                    <a:lnTo>
                      <a:pt x="15" y="54"/>
                    </a:lnTo>
                    <a:lnTo>
                      <a:pt x="6" y="70"/>
                    </a:lnTo>
                    <a:lnTo>
                      <a:pt x="2" y="89"/>
                    </a:lnTo>
                    <a:lnTo>
                      <a:pt x="0" y="106"/>
                    </a:lnTo>
                    <a:lnTo>
                      <a:pt x="4" y="126"/>
                    </a:lnTo>
                    <a:lnTo>
                      <a:pt x="13" y="145"/>
                    </a:lnTo>
                    <a:lnTo>
                      <a:pt x="24" y="156"/>
                    </a:lnTo>
                    <a:lnTo>
                      <a:pt x="35" y="163"/>
                    </a:lnTo>
                    <a:lnTo>
                      <a:pt x="46" y="169"/>
                    </a:lnTo>
                    <a:lnTo>
                      <a:pt x="59" y="171"/>
                    </a:lnTo>
                    <a:lnTo>
                      <a:pt x="84" y="176"/>
                    </a:lnTo>
                    <a:lnTo>
                      <a:pt x="97" y="182"/>
                    </a:lnTo>
                    <a:lnTo>
                      <a:pt x="110" y="189"/>
                    </a:lnTo>
                    <a:lnTo>
                      <a:pt x="139" y="221"/>
                    </a:lnTo>
                    <a:lnTo>
                      <a:pt x="169" y="256"/>
                    </a:lnTo>
                    <a:lnTo>
                      <a:pt x="195" y="293"/>
                    </a:lnTo>
                    <a:lnTo>
                      <a:pt x="220" y="329"/>
                    </a:lnTo>
                    <a:lnTo>
                      <a:pt x="242" y="355"/>
                    </a:lnTo>
                    <a:lnTo>
                      <a:pt x="251" y="368"/>
                    </a:lnTo>
                    <a:lnTo>
                      <a:pt x="261" y="384"/>
                    </a:lnTo>
                    <a:lnTo>
                      <a:pt x="262" y="386"/>
                    </a:lnTo>
                    <a:lnTo>
                      <a:pt x="266" y="386"/>
                    </a:lnTo>
                    <a:lnTo>
                      <a:pt x="268" y="384"/>
                    </a:lnTo>
                    <a:lnTo>
                      <a:pt x="268" y="383"/>
                    </a:lnTo>
                    <a:lnTo>
                      <a:pt x="264" y="360"/>
                    </a:lnTo>
                    <a:lnTo>
                      <a:pt x="262" y="340"/>
                    </a:lnTo>
                    <a:lnTo>
                      <a:pt x="261" y="321"/>
                    </a:lnTo>
                    <a:lnTo>
                      <a:pt x="259" y="312"/>
                    </a:lnTo>
                    <a:lnTo>
                      <a:pt x="253" y="303"/>
                    </a:lnTo>
                    <a:lnTo>
                      <a:pt x="198" y="230"/>
                    </a:lnTo>
                    <a:lnTo>
                      <a:pt x="167" y="193"/>
                    </a:lnTo>
                    <a:lnTo>
                      <a:pt x="134" y="161"/>
                    </a:lnTo>
                    <a:lnTo>
                      <a:pt x="123" y="154"/>
                    </a:lnTo>
                    <a:lnTo>
                      <a:pt x="112" y="150"/>
                    </a:lnTo>
                    <a:lnTo>
                      <a:pt x="86" y="148"/>
                    </a:lnTo>
                    <a:lnTo>
                      <a:pt x="73" y="147"/>
                    </a:lnTo>
                    <a:lnTo>
                      <a:pt x="62" y="143"/>
                    </a:lnTo>
                    <a:lnTo>
                      <a:pt x="51" y="137"/>
                    </a:lnTo>
                    <a:lnTo>
                      <a:pt x="42" y="126"/>
                    </a:lnTo>
                    <a:lnTo>
                      <a:pt x="35" y="113"/>
                    </a:lnTo>
                    <a:lnTo>
                      <a:pt x="33" y="100"/>
                    </a:lnTo>
                    <a:lnTo>
                      <a:pt x="33" y="87"/>
                    </a:lnTo>
                    <a:lnTo>
                      <a:pt x="37" y="74"/>
                    </a:lnTo>
                    <a:lnTo>
                      <a:pt x="44" y="63"/>
                    </a:lnTo>
                    <a:lnTo>
                      <a:pt x="51" y="54"/>
                    </a:lnTo>
                    <a:lnTo>
                      <a:pt x="73" y="37"/>
                    </a:lnTo>
                    <a:lnTo>
                      <a:pt x="86" y="31"/>
                    </a:lnTo>
                    <a:lnTo>
                      <a:pt x="99" y="28"/>
                    </a:lnTo>
                    <a:lnTo>
                      <a:pt x="112" y="28"/>
                    </a:lnTo>
                    <a:lnTo>
                      <a:pt x="125" y="28"/>
                    </a:lnTo>
                    <a:lnTo>
                      <a:pt x="138" y="31"/>
                    </a:lnTo>
                    <a:lnTo>
                      <a:pt x="149" y="37"/>
                    </a:lnTo>
                    <a:lnTo>
                      <a:pt x="158" y="46"/>
                    </a:lnTo>
                    <a:lnTo>
                      <a:pt x="167" y="59"/>
                    </a:lnTo>
                    <a:lnTo>
                      <a:pt x="180" y="74"/>
                    </a:lnTo>
                    <a:lnTo>
                      <a:pt x="195" y="87"/>
                    </a:lnTo>
                    <a:lnTo>
                      <a:pt x="226" y="109"/>
                    </a:lnTo>
                    <a:lnTo>
                      <a:pt x="257" y="132"/>
                    </a:lnTo>
                    <a:lnTo>
                      <a:pt x="273" y="143"/>
                    </a:lnTo>
                    <a:lnTo>
                      <a:pt x="288" y="158"/>
                    </a:lnTo>
                    <a:lnTo>
                      <a:pt x="292" y="160"/>
                    </a:lnTo>
                    <a:lnTo>
                      <a:pt x="294" y="158"/>
                    </a:lnTo>
                    <a:lnTo>
                      <a:pt x="295" y="156"/>
                    </a:lnTo>
                    <a:lnTo>
                      <a:pt x="295" y="152"/>
                    </a:lnTo>
                    <a:close/>
                  </a:path>
                </a:pathLst>
              </a:custGeom>
              <a:solidFill>
                <a:srgbClr val="000000"/>
              </a:solidFill>
              <a:ln w="0">
                <a:solidFill>
                  <a:srgbClr val="000000"/>
                </a:solidFill>
                <a:prstDash val="solid"/>
                <a:round/>
                <a:headEnd/>
                <a:tailEnd/>
              </a:ln>
            </p:spPr>
            <p:txBody>
              <a:bodyPr/>
              <a:lstStyle/>
              <a:p>
                <a:endParaRPr lang="en-US"/>
              </a:p>
            </p:txBody>
          </p:sp>
          <p:sp>
            <p:nvSpPr>
              <p:cNvPr id="31791" name="Freeform 47"/>
              <p:cNvSpPr>
                <a:spLocks/>
              </p:cNvSpPr>
              <p:nvPr/>
            </p:nvSpPr>
            <p:spPr bwMode="auto">
              <a:xfrm>
                <a:off x="3884" y="1446"/>
                <a:ext cx="231" cy="109"/>
              </a:xfrm>
              <a:custGeom>
                <a:avLst/>
                <a:gdLst/>
                <a:ahLst/>
                <a:cxnLst>
                  <a:cxn ang="0">
                    <a:pos x="456" y="7"/>
                  </a:cxn>
                  <a:cxn ang="0">
                    <a:pos x="434" y="2"/>
                  </a:cxn>
                  <a:cxn ang="0">
                    <a:pos x="412" y="0"/>
                  </a:cxn>
                  <a:cxn ang="0">
                    <a:pos x="367" y="0"/>
                  </a:cxn>
                  <a:cxn ang="0">
                    <a:pos x="321" y="3"/>
                  </a:cxn>
                  <a:cxn ang="0">
                    <a:pos x="277" y="15"/>
                  </a:cxn>
                  <a:cxn ang="0">
                    <a:pos x="235" y="28"/>
                  </a:cxn>
                  <a:cxn ang="0">
                    <a:pos x="194" y="42"/>
                  </a:cxn>
                  <a:cxn ang="0">
                    <a:pos x="157" y="59"/>
                  </a:cxn>
                  <a:cxn ang="0">
                    <a:pos x="124" y="74"/>
                  </a:cxn>
                  <a:cxn ang="0">
                    <a:pos x="95" y="93"/>
                  </a:cxn>
                  <a:cxn ang="0">
                    <a:pos x="66" y="109"/>
                  </a:cxn>
                  <a:cxn ang="0">
                    <a:pos x="40" y="126"/>
                  </a:cxn>
                  <a:cxn ang="0">
                    <a:pos x="18" y="146"/>
                  </a:cxn>
                  <a:cxn ang="0">
                    <a:pos x="2" y="193"/>
                  </a:cxn>
                  <a:cxn ang="0">
                    <a:pos x="0" y="200"/>
                  </a:cxn>
                  <a:cxn ang="0">
                    <a:pos x="2" y="208"/>
                  </a:cxn>
                  <a:cxn ang="0">
                    <a:pos x="9" y="215"/>
                  </a:cxn>
                  <a:cxn ang="0">
                    <a:pos x="16" y="217"/>
                  </a:cxn>
                  <a:cxn ang="0">
                    <a:pos x="22" y="217"/>
                  </a:cxn>
                  <a:cxn ang="0">
                    <a:pos x="27" y="213"/>
                  </a:cxn>
                  <a:cxn ang="0">
                    <a:pos x="33" y="208"/>
                  </a:cxn>
                  <a:cxn ang="0">
                    <a:pos x="57" y="174"/>
                  </a:cxn>
                  <a:cxn ang="0">
                    <a:pos x="75" y="158"/>
                  </a:cxn>
                  <a:cxn ang="0">
                    <a:pos x="97" y="145"/>
                  </a:cxn>
                  <a:cxn ang="0">
                    <a:pos x="121" y="132"/>
                  </a:cxn>
                  <a:cxn ang="0">
                    <a:pos x="146" y="117"/>
                  </a:cxn>
                  <a:cxn ang="0">
                    <a:pos x="178" y="100"/>
                  </a:cxn>
                  <a:cxn ang="0">
                    <a:pos x="211" y="81"/>
                  </a:cxn>
                  <a:cxn ang="0">
                    <a:pos x="247" y="61"/>
                  </a:cxn>
                  <a:cxn ang="0">
                    <a:pos x="288" y="42"/>
                  </a:cxn>
                  <a:cxn ang="0">
                    <a:pos x="328" y="28"/>
                  </a:cxn>
                  <a:cxn ang="0">
                    <a:pos x="368" y="16"/>
                  </a:cxn>
                  <a:cxn ang="0">
                    <a:pos x="390" y="13"/>
                  </a:cxn>
                  <a:cxn ang="0">
                    <a:pos x="411" y="13"/>
                  </a:cxn>
                  <a:cxn ang="0">
                    <a:pos x="433" y="15"/>
                  </a:cxn>
                  <a:cxn ang="0">
                    <a:pos x="455" y="18"/>
                  </a:cxn>
                  <a:cxn ang="0">
                    <a:pos x="458" y="18"/>
                  </a:cxn>
                  <a:cxn ang="0">
                    <a:pos x="462" y="15"/>
                  </a:cxn>
                  <a:cxn ang="0">
                    <a:pos x="460" y="9"/>
                  </a:cxn>
                  <a:cxn ang="0">
                    <a:pos x="456" y="7"/>
                  </a:cxn>
                </a:cxnLst>
                <a:rect l="0" t="0" r="r" b="b"/>
                <a:pathLst>
                  <a:path w="462" h="217">
                    <a:moveTo>
                      <a:pt x="456" y="7"/>
                    </a:moveTo>
                    <a:lnTo>
                      <a:pt x="434" y="2"/>
                    </a:lnTo>
                    <a:lnTo>
                      <a:pt x="412" y="0"/>
                    </a:lnTo>
                    <a:lnTo>
                      <a:pt x="367" y="0"/>
                    </a:lnTo>
                    <a:lnTo>
                      <a:pt x="321" y="3"/>
                    </a:lnTo>
                    <a:lnTo>
                      <a:pt x="277" y="15"/>
                    </a:lnTo>
                    <a:lnTo>
                      <a:pt x="235" y="28"/>
                    </a:lnTo>
                    <a:lnTo>
                      <a:pt x="194" y="42"/>
                    </a:lnTo>
                    <a:lnTo>
                      <a:pt x="157" y="59"/>
                    </a:lnTo>
                    <a:lnTo>
                      <a:pt x="124" y="74"/>
                    </a:lnTo>
                    <a:lnTo>
                      <a:pt x="95" y="93"/>
                    </a:lnTo>
                    <a:lnTo>
                      <a:pt x="66" y="109"/>
                    </a:lnTo>
                    <a:lnTo>
                      <a:pt x="40" y="126"/>
                    </a:lnTo>
                    <a:lnTo>
                      <a:pt x="18" y="146"/>
                    </a:lnTo>
                    <a:lnTo>
                      <a:pt x="2" y="193"/>
                    </a:lnTo>
                    <a:lnTo>
                      <a:pt x="0" y="200"/>
                    </a:lnTo>
                    <a:lnTo>
                      <a:pt x="2" y="208"/>
                    </a:lnTo>
                    <a:lnTo>
                      <a:pt x="9" y="215"/>
                    </a:lnTo>
                    <a:lnTo>
                      <a:pt x="16" y="217"/>
                    </a:lnTo>
                    <a:lnTo>
                      <a:pt x="22" y="217"/>
                    </a:lnTo>
                    <a:lnTo>
                      <a:pt x="27" y="213"/>
                    </a:lnTo>
                    <a:lnTo>
                      <a:pt x="33" y="208"/>
                    </a:lnTo>
                    <a:lnTo>
                      <a:pt x="57" y="174"/>
                    </a:lnTo>
                    <a:lnTo>
                      <a:pt x="75" y="158"/>
                    </a:lnTo>
                    <a:lnTo>
                      <a:pt x="97" y="145"/>
                    </a:lnTo>
                    <a:lnTo>
                      <a:pt x="121" y="132"/>
                    </a:lnTo>
                    <a:lnTo>
                      <a:pt x="146" y="117"/>
                    </a:lnTo>
                    <a:lnTo>
                      <a:pt x="178" y="100"/>
                    </a:lnTo>
                    <a:lnTo>
                      <a:pt x="211" y="81"/>
                    </a:lnTo>
                    <a:lnTo>
                      <a:pt x="247" y="61"/>
                    </a:lnTo>
                    <a:lnTo>
                      <a:pt x="288" y="42"/>
                    </a:lnTo>
                    <a:lnTo>
                      <a:pt x="328" y="28"/>
                    </a:lnTo>
                    <a:lnTo>
                      <a:pt x="368" y="16"/>
                    </a:lnTo>
                    <a:lnTo>
                      <a:pt x="390" y="13"/>
                    </a:lnTo>
                    <a:lnTo>
                      <a:pt x="411" y="13"/>
                    </a:lnTo>
                    <a:lnTo>
                      <a:pt x="433" y="15"/>
                    </a:lnTo>
                    <a:lnTo>
                      <a:pt x="455" y="18"/>
                    </a:lnTo>
                    <a:lnTo>
                      <a:pt x="458" y="18"/>
                    </a:lnTo>
                    <a:lnTo>
                      <a:pt x="462" y="15"/>
                    </a:lnTo>
                    <a:lnTo>
                      <a:pt x="460" y="9"/>
                    </a:lnTo>
                    <a:lnTo>
                      <a:pt x="456" y="7"/>
                    </a:lnTo>
                    <a:close/>
                  </a:path>
                </a:pathLst>
              </a:custGeom>
              <a:solidFill>
                <a:srgbClr val="000000"/>
              </a:solidFill>
              <a:ln w="0">
                <a:solidFill>
                  <a:srgbClr val="000000"/>
                </a:solidFill>
                <a:prstDash val="solid"/>
                <a:round/>
                <a:headEnd/>
                <a:tailEnd/>
              </a:ln>
            </p:spPr>
            <p:txBody>
              <a:bodyPr/>
              <a:lstStyle/>
              <a:p>
                <a:endParaRPr lang="en-US"/>
              </a:p>
            </p:txBody>
          </p:sp>
          <p:sp>
            <p:nvSpPr>
              <p:cNvPr id="31792" name="Freeform 48"/>
              <p:cNvSpPr>
                <a:spLocks/>
              </p:cNvSpPr>
              <p:nvPr/>
            </p:nvSpPr>
            <p:spPr bwMode="auto">
              <a:xfrm>
                <a:off x="3856" y="1494"/>
                <a:ext cx="396" cy="498"/>
              </a:xfrm>
              <a:custGeom>
                <a:avLst/>
                <a:gdLst/>
                <a:ahLst/>
                <a:cxnLst>
                  <a:cxn ang="0">
                    <a:pos x="51" y="36"/>
                  </a:cxn>
                  <a:cxn ang="0">
                    <a:pos x="36" y="99"/>
                  </a:cxn>
                  <a:cxn ang="0">
                    <a:pos x="33" y="162"/>
                  </a:cxn>
                  <a:cxn ang="0">
                    <a:pos x="38" y="260"/>
                  </a:cxn>
                  <a:cxn ang="0">
                    <a:pos x="29" y="327"/>
                  </a:cxn>
                  <a:cxn ang="0">
                    <a:pos x="5" y="446"/>
                  </a:cxn>
                  <a:cxn ang="0">
                    <a:pos x="0" y="515"/>
                  </a:cxn>
                  <a:cxn ang="0">
                    <a:pos x="9" y="613"/>
                  </a:cxn>
                  <a:cxn ang="0">
                    <a:pos x="38" y="705"/>
                  </a:cxn>
                  <a:cxn ang="0">
                    <a:pos x="82" y="783"/>
                  </a:cxn>
                  <a:cxn ang="0">
                    <a:pos x="141" y="838"/>
                  </a:cxn>
                  <a:cxn ang="0">
                    <a:pos x="181" y="853"/>
                  </a:cxn>
                  <a:cxn ang="0">
                    <a:pos x="236" y="861"/>
                  </a:cxn>
                  <a:cxn ang="0">
                    <a:pos x="321" y="861"/>
                  </a:cxn>
                  <a:cxn ang="0">
                    <a:pos x="434" y="814"/>
                  </a:cxn>
                  <a:cxn ang="0">
                    <a:pos x="456" y="816"/>
                  </a:cxn>
                  <a:cxn ang="0">
                    <a:pos x="497" y="831"/>
                  </a:cxn>
                  <a:cxn ang="0">
                    <a:pos x="557" y="855"/>
                  </a:cxn>
                  <a:cxn ang="0">
                    <a:pos x="658" y="909"/>
                  </a:cxn>
                  <a:cxn ang="0">
                    <a:pos x="783" y="994"/>
                  </a:cxn>
                  <a:cxn ang="0">
                    <a:pos x="789" y="994"/>
                  </a:cxn>
                  <a:cxn ang="0">
                    <a:pos x="789" y="989"/>
                  </a:cxn>
                  <a:cxn ang="0">
                    <a:pos x="726" y="937"/>
                  </a:cxn>
                  <a:cxn ang="0">
                    <a:pos x="640" y="859"/>
                  </a:cxn>
                  <a:cxn ang="0">
                    <a:pos x="572" y="816"/>
                  </a:cxn>
                  <a:cxn ang="0">
                    <a:pos x="477" y="775"/>
                  </a:cxn>
                  <a:cxn ang="0">
                    <a:pos x="434" y="768"/>
                  </a:cxn>
                  <a:cxn ang="0">
                    <a:pos x="396" y="781"/>
                  </a:cxn>
                  <a:cxn ang="0">
                    <a:pos x="354" y="801"/>
                  </a:cxn>
                  <a:cxn ang="0">
                    <a:pos x="310" y="814"/>
                  </a:cxn>
                  <a:cxn ang="0">
                    <a:pos x="242" y="818"/>
                  </a:cxn>
                  <a:cxn ang="0">
                    <a:pos x="178" y="809"/>
                  </a:cxn>
                  <a:cxn ang="0">
                    <a:pos x="135" y="781"/>
                  </a:cxn>
                  <a:cxn ang="0">
                    <a:pos x="91" y="719"/>
                  </a:cxn>
                  <a:cxn ang="0">
                    <a:pos x="60" y="643"/>
                  </a:cxn>
                  <a:cxn ang="0">
                    <a:pos x="46" y="560"/>
                  </a:cxn>
                  <a:cxn ang="0">
                    <a:pos x="44" y="480"/>
                  </a:cxn>
                  <a:cxn ang="0">
                    <a:pos x="57" y="387"/>
                  </a:cxn>
                  <a:cxn ang="0">
                    <a:pos x="71" y="294"/>
                  </a:cxn>
                  <a:cxn ang="0">
                    <a:pos x="66" y="195"/>
                  </a:cxn>
                  <a:cxn ang="0">
                    <a:pos x="60" y="101"/>
                  </a:cxn>
                  <a:cxn ang="0">
                    <a:pos x="68" y="41"/>
                  </a:cxn>
                  <a:cxn ang="0">
                    <a:pos x="75" y="4"/>
                  </a:cxn>
                  <a:cxn ang="0">
                    <a:pos x="66" y="0"/>
                  </a:cxn>
                </a:cxnLst>
                <a:rect l="0" t="0" r="r" b="b"/>
                <a:pathLst>
                  <a:path w="790" h="996">
                    <a:moveTo>
                      <a:pt x="60" y="6"/>
                    </a:moveTo>
                    <a:lnTo>
                      <a:pt x="51" y="36"/>
                    </a:lnTo>
                    <a:lnTo>
                      <a:pt x="42" y="67"/>
                    </a:lnTo>
                    <a:lnTo>
                      <a:pt x="36" y="99"/>
                    </a:lnTo>
                    <a:lnTo>
                      <a:pt x="33" y="130"/>
                    </a:lnTo>
                    <a:lnTo>
                      <a:pt x="33" y="162"/>
                    </a:lnTo>
                    <a:lnTo>
                      <a:pt x="33" y="195"/>
                    </a:lnTo>
                    <a:lnTo>
                      <a:pt x="38" y="260"/>
                    </a:lnTo>
                    <a:lnTo>
                      <a:pt x="35" y="296"/>
                    </a:lnTo>
                    <a:lnTo>
                      <a:pt x="29" y="327"/>
                    </a:lnTo>
                    <a:lnTo>
                      <a:pt x="16" y="387"/>
                    </a:lnTo>
                    <a:lnTo>
                      <a:pt x="5" y="446"/>
                    </a:lnTo>
                    <a:lnTo>
                      <a:pt x="1" y="480"/>
                    </a:lnTo>
                    <a:lnTo>
                      <a:pt x="0" y="515"/>
                    </a:lnTo>
                    <a:lnTo>
                      <a:pt x="1" y="565"/>
                    </a:lnTo>
                    <a:lnTo>
                      <a:pt x="9" y="613"/>
                    </a:lnTo>
                    <a:lnTo>
                      <a:pt x="22" y="660"/>
                    </a:lnTo>
                    <a:lnTo>
                      <a:pt x="38" y="705"/>
                    </a:lnTo>
                    <a:lnTo>
                      <a:pt x="58" y="745"/>
                    </a:lnTo>
                    <a:lnTo>
                      <a:pt x="82" y="783"/>
                    </a:lnTo>
                    <a:lnTo>
                      <a:pt x="110" y="814"/>
                    </a:lnTo>
                    <a:lnTo>
                      <a:pt x="141" y="838"/>
                    </a:lnTo>
                    <a:lnTo>
                      <a:pt x="159" y="846"/>
                    </a:lnTo>
                    <a:lnTo>
                      <a:pt x="181" y="853"/>
                    </a:lnTo>
                    <a:lnTo>
                      <a:pt x="209" y="857"/>
                    </a:lnTo>
                    <a:lnTo>
                      <a:pt x="236" y="861"/>
                    </a:lnTo>
                    <a:lnTo>
                      <a:pt x="295" y="861"/>
                    </a:lnTo>
                    <a:lnTo>
                      <a:pt x="321" y="861"/>
                    </a:lnTo>
                    <a:lnTo>
                      <a:pt x="345" y="857"/>
                    </a:lnTo>
                    <a:lnTo>
                      <a:pt x="434" y="814"/>
                    </a:lnTo>
                    <a:lnTo>
                      <a:pt x="445" y="814"/>
                    </a:lnTo>
                    <a:lnTo>
                      <a:pt x="456" y="816"/>
                    </a:lnTo>
                    <a:lnTo>
                      <a:pt x="477" y="822"/>
                    </a:lnTo>
                    <a:lnTo>
                      <a:pt x="497" y="831"/>
                    </a:lnTo>
                    <a:lnTo>
                      <a:pt x="519" y="840"/>
                    </a:lnTo>
                    <a:lnTo>
                      <a:pt x="557" y="855"/>
                    </a:lnTo>
                    <a:lnTo>
                      <a:pt x="594" y="872"/>
                    </a:lnTo>
                    <a:lnTo>
                      <a:pt x="658" y="909"/>
                    </a:lnTo>
                    <a:lnTo>
                      <a:pt x="721" y="950"/>
                    </a:lnTo>
                    <a:lnTo>
                      <a:pt x="783" y="994"/>
                    </a:lnTo>
                    <a:lnTo>
                      <a:pt x="787" y="996"/>
                    </a:lnTo>
                    <a:lnTo>
                      <a:pt x="789" y="994"/>
                    </a:lnTo>
                    <a:lnTo>
                      <a:pt x="790" y="991"/>
                    </a:lnTo>
                    <a:lnTo>
                      <a:pt x="789" y="989"/>
                    </a:lnTo>
                    <a:lnTo>
                      <a:pt x="757" y="963"/>
                    </a:lnTo>
                    <a:lnTo>
                      <a:pt x="726" y="937"/>
                    </a:lnTo>
                    <a:lnTo>
                      <a:pt x="669" y="883"/>
                    </a:lnTo>
                    <a:lnTo>
                      <a:pt x="640" y="859"/>
                    </a:lnTo>
                    <a:lnTo>
                      <a:pt x="609" y="836"/>
                    </a:lnTo>
                    <a:lnTo>
                      <a:pt x="572" y="816"/>
                    </a:lnTo>
                    <a:lnTo>
                      <a:pt x="534" y="797"/>
                    </a:lnTo>
                    <a:lnTo>
                      <a:pt x="477" y="775"/>
                    </a:lnTo>
                    <a:lnTo>
                      <a:pt x="449" y="768"/>
                    </a:lnTo>
                    <a:lnTo>
                      <a:pt x="434" y="768"/>
                    </a:lnTo>
                    <a:lnTo>
                      <a:pt x="420" y="770"/>
                    </a:lnTo>
                    <a:lnTo>
                      <a:pt x="396" y="781"/>
                    </a:lnTo>
                    <a:lnTo>
                      <a:pt x="374" y="792"/>
                    </a:lnTo>
                    <a:lnTo>
                      <a:pt x="354" y="801"/>
                    </a:lnTo>
                    <a:lnTo>
                      <a:pt x="330" y="812"/>
                    </a:lnTo>
                    <a:lnTo>
                      <a:pt x="310" y="814"/>
                    </a:lnTo>
                    <a:lnTo>
                      <a:pt x="288" y="816"/>
                    </a:lnTo>
                    <a:lnTo>
                      <a:pt x="242" y="818"/>
                    </a:lnTo>
                    <a:lnTo>
                      <a:pt x="196" y="812"/>
                    </a:lnTo>
                    <a:lnTo>
                      <a:pt x="178" y="809"/>
                    </a:lnTo>
                    <a:lnTo>
                      <a:pt x="163" y="801"/>
                    </a:lnTo>
                    <a:lnTo>
                      <a:pt x="135" y="781"/>
                    </a:lnTo>
                    <a:lnTo>
                      <a:pt x="112" y="753"/>
                    </a:lnTo>
                    <a:lnTo>
                      <a:pt x="91" y="719"/>
                    </a:lnTo>
                    <a:lnTo>
                      <a:pt x="75" y="684"/>
                    </a:lnTo>
                    <a:lnTo>
                      <a:pt x="60" y="643"/>
                    </a:lnTo>
                    <a:lnTo>
                      <a:pt x="51" y="602"/>
                    </a:lnTo>
                    <a:lnTo>
                      <a:pt x="46" y="560"/>
                    </a:lnTo>
                    <a:lnTo>
                      <a:pt x="42" y="515"/>
                    </a:lnTo>
                    <a:lnTo>
                      <a:pt x="44" y="480"/>
                    </a:lnTo>
                    <a:lnTo>
                      <a:pt x="47" y="448"/>
                    </a:lnTo>
                    <a:lnTo>
                      <a:pt x="57" y="387"/>
                    </a:lnTo>
                    <a:lnTo>
                      <a:pt x="68" y="325"/>
                    </a:lnTo>
                    <a:lnTo>
                      <a:pt x="71" y="294"/>
                    </a:lnTo>
                    <a:lnTo>
                      <a:pt x="75" y="260"/>
                    </a:lnTo>
                    <a:lnTo>
                      <a:pt x="66" y="195"/>
                    </a:lnTo>
                    <a:lnTo>
                      <a:pt x="60" y="132"/>
                    </a:lnTo>
                    <a:lnTo>
                      <a:pt x="60" y="101"/>
                    </a:lnTo>
                    <a:lnTo>
                      <a:pt x="62" y="71"/>
                    </a:lnTo>
                    <a:lnTo>
                      <a:pt x="68" y="41"/>
                    </a:lnTo>
                    <a:lnTo>
                      <a:pt x="75" y="11"/>
                    </a:lnTo>
                    <a:lnTo>
                      <a:pt x="75" y="4"/>
                    </a:lnTo>
                    <a:lnTo>
                      <a:pt x="71" y="0"/>
                    </a:lnTo>
                    <a:lnTo>
                      <a:pt x="66" y="0"/>
                    </a:lnTo>
                    <a:lnTo>
                      <a:pt x="60" y="6"/>
                    </a:lnTo>
                    <a:close/>
                  </a:path>
                </a:pathLst>
              </a:custGeom>
              <a:solidFill>
                <a:srgbClr val="000000"/>
              </a:solidFill>
              <a:ln w="0">
                <a:solidFill>
                  <a:srgbClr val="000000"/>
                </a:solidFill>
                <a:prstDash val="solid"/>
                <a:round/>
                <a:headEnd/>
                <a:tailEnd/>
              </a:ln>
            </p:spPr>
            <p:txBody>
              <a:bodyPr/>
              <a:lstStyle/>
              <a:p>
                <a:endParaRPr lang="en-US"/>
              </a:p>
            </p:txBody>
          </p:sp>
          <p:sp>
            <p:nvSpPr>
              <p:cNvPr id="31793" name="Freeform 49"/>
              <p:cNvSpPr>
                <a:spLocks/>
              </p:cNvSpPr>
              <p:nvPr/>
            </p:nvSpPr>
            <p:spPr bwMode="auto">
              <a:xfrm>
                <a:off x="4218" y="1741"/>
                <a:ext cx="146" cy="76"/>
              </a:xfrm>
              <a:custGeom>
                <a:avLst/>
                <a:gdLst/>
                <a:ahLst/>
                <a:cxnLst>
                  <a:cxn ang="0">
                    <a:pos x="6" y="18"/>
                  </a:cxn>
                  <a:cxn ang="0">
                    <a:pos x="43" y="31"/>
                  </a:cxn>
                  <a:cxn ang="0">
                    <a:pos x="78" y="44"/>
                  </a:cxn>
                  <a:cxn ang="0">
                    <a:pos x="142" y="78"/>
                  </a:cxn>
                  <a:cxn ang="0">
                    <a:pos x="263" y="148"/>
                  </a:cxn>
                  <a:cxn ang="0">
                    <a:pos x="272" y="150"/>
                  </a:cxn>
                  <a:cxn ang="0">
                    <a:pos x="279" y="150"/>
                  </a:cxn>
                  <a:cxn ang="0">
                    <a:pos x="287" y="146"/>
                  </a:cxn>
                  <a:cxn ang="0">
                    <a:pos x="292" y="139"/>
                  </a:cxn>
                  <a:cxn ang="0">
                    <a:pos x="294" y="131"/>
                  </a:cxn>
                  <a:cxn ang="0">
                    <a:pos x="294" y="122"/>
                  </a:cxn>
                  <a:cxn ang="0">
                    <a:pos x="290" y="115"/>
                  </a:cxn>
                  <a:cxn ang="0">
                    <a:pos x="283" y="109"/>
                  </a:cxn>
                  <a:cxn ang="0">
                    <a:pos x="219" y="76"/>
                  </a:cxn>
                  <a:cxn ang="0">
                    <a:pos x="155" y="48"/>
                  </a:cxn>
                  <a:cxn ang="0">
                    <a:pos x="87" y="22"/>
                  </a:cxn>
                  <a:cxn ang="0">
                    <a:pos x="11" y="0"/>
                  </a:cxn>
                  <a:cxn ang="0">
                    <a:pos x="4" y="0"/>
                  </a:cxn>
                  <a:cxn ang="0">
                    <a:pos x="0" y="5"/>
                  </a:cxn>
                  <a:cxn ang="0">
                    <a:pos x="0" y="13"/>
                  </a:cxn>
                  <a:cxn ang="0">
                    <a:pos x="6" y="18"/>
                  </a:cxn>
                </a:cxnLst>
                <a:rect l="0" t="0" r="r" b="b"/>
                <a:pathLst>
                  <a:path w="294" h="150">
                    <a:moveTo>
                      <a:pt x="6" y="18"/>
                    </a:moveTo>
                    <a:lnTo>
                      <a:pt x="43" y="31"/>
                    </a:lnTo>
                    <a:lnTo>
                      <a:pt x="78" y="44"/>
                    </a:lnTo>
                    <a:lnTo>
                      <a:pt x="142" y="78"/>
                    </a:lnTo>
                    <a:lnTo>
                      <a:pt x="263" y="148"/>
                    </a:lnTo>
                    <a:lnTo>
                      <a:pt x="272" y="150"/>
                    </a:lnTo>
                    <a:lnTo>
                      <a:pt x="279" y="150"/>
                    </a:lnTo>
                    <a:lnTo>
                      <a:pt x="287" y="146"/>
                    </a:lnTo>
                    <a:lnTo>
                      <a:pt x="292" y="139"/>
                    </a:lnTo>
                    <a:lnTo>
                      <a:pt x="294" y="131"/>
                    </a:lnTo>
                    <a:lnTo>
                      <a:pt x="294" y="122"/>
                    </a:lnTo>
                    <a:lnTo>
                      <a:pt x="290" y="115"/>
                    </a:lnTo>
                    <a:lnTo>
                      <a:pt x="283" y="109"/>
                    </a:lnTo>
                    <a:lnTo>
                      <a:pt x="219" y="76"/>
                    </a:lnTo>
                    <a:lnTo>
                      <a:pt x="155" y="48"/>
                    </a:lnTo>
                    <a:lnTo>
                      <a:pt x="87" y="22"/>
                    </a:lnTo>
                    <a:lnTo>
                      <a:pt x="11" y="0"/>
                    </a:lnTo>
                    <a:lnTo>
                      <a:pt x="4" y="0"/>
                    </a:lnTo>
                    <a:lnTo>
                      <a:pt x="0" y="5"/>
                    </a:lnTo>
                    <a:lnTo>
                      <a:pt x="0" y="13"/>
                    </a:lnTo>
                    <a:lnTo>
                      <a:pt x="6" y="18"/>
                    </a:lnTo>
                    <a:close/>
                  </a:path>
                </a:pathLst>
              </a:custGeom>
              <a:solidFill>
                <a:srgbClr val="000000"/>
              </a:solidFill>
              <a:ln w="0">
                <a:solidFill>
                  <a:srgbClr val="000000"/>
                </a:solidFill>
                <a:prstDash val="solid"/>
                <a:round/>
                <a:headEnd/>
                <a:tailEnd/>
              </a:ln>
            </p:spPr>
            <p:txBody>
              <a:bodyPr/>
              <a:lstStyle/>
              <a:p>
                <a:endParaRPr lang="en-US"/>
              </a:p>
            </p:txBody>
          </p:sp>
          <p:sp>
            <p:nvSpPr>
              <p:cNvPr id="31794" name="Freeform 50"/>
              <p:cNvSpPr>
                <a:spLocks/>
              </p:cNvSpPr>
              <p:nvPr/>
            </p:nvSpPr>
            <p:spPr bwMode="auto">
              <a:xfrm>
                <a:off x="3964" y="1538"/>
                <a:ext cx="66" cy="220"/>
              </a:xfrm>
              <a:custGeom>
                <a:avLst/>
                <a:gdLst/>
                <a:ahLst/>
                <a:cxnLst>
                  <a:cxn ang="0">
                    <a:pos x="123" y="0"/>
                  </a:cxn>
                  <a:cxn ang="0">
                    <a:pos x="98" y="26"/>
                  </a:cxn>
                  <a:cxn ang="0">
                    <a:pos x="76" y="57"/>
                  </a:cxn>
                  <a:cxn ang="0">
                    <a:pos x="55" y="93"/>
                  </a:cxn>
                  <a:cxn ang="0">
                    <a:pos x="39" y="132"/>
                  </a:cxn>
                  <a:cxn ang="0">
                    <a:pos x="26" y="172"/>
                  </a:cxn>
                  <a:cxn ang="0">
                    <a:pos x="15" y="215"/>
                  </a:cxn>
                  <a:cxn ang="0">
                    <a:pos x="6" y="260"/>
                  </a:cxn>
                  <a:cxn ang="0">
                    <a:pos x="0" y="301"/>
                  </a:cxn>
                  <a:cxn ang="0">
                    <a:pos x="9" y="338"/>
                  </a:cxn>
                  <a:cxn ang="0">
                    <a:pos x="22" y="373"/>
                  </a:cxn>
                  <a:cxn ang="0">
                    <a:pos x="52" y="434"/>
                  </a:cxn>
                  <a:cxn ang="0">
                    <a:pos x="57" y="440"/>
                  </a:cxn>
                  <a:cxn ang="0">
                    <a:pos x="63" y="440"/>
                  </a:cxn>
                  <a:cxn ang="0">
                    <a:pos x="68" y="434"/>
                  </a:cxn>
                  <a:cxn ang="0">
                    <a:pos x="68" y="427"/>
                  </a:cxn>
                  <a:cxn ang="0">
                    <a:pos x="59" y="399"/>
                  </a:cxn>
                  <a:cxn ang="0">
                    <a:pos x="53" y="368"/>
                  </a:cxn>
                  <a:cxn ang="0">
                    <a:pos x="52" y="336"/>
                  </a:cxn>
                  <a:cxn ang="0">
                    <a:pos x="48" y="299"/>
                  </a:cxn>
                  <a:cxn ang="0">
                    <a:pos x="55" y="219"/>
                  </a:cxn>
                  <a:cxn ang="0">
                    <a:pos x="61" y="176"/>
                  </a:cxn>
                  <a:cxn ang="0">
                    <a:pos x="66" y="135"/>
                  </a:cxn>
                  <a:cxn ang="0">
                    <a:pos x="76" y="98"/>
                  </a:cxn>
                  <a:cxn ang="0">
                    <a:pos x="90" y="63"/>
                  </a:cxn>
                  <a:cxn ang="0">
                    <a:pos x="107" y="33"/>
                  </a:cxn>
                  <a:cxn ang="0">
                    <a:pos x="131" y="9"/>
                  </a:cxn>
                  <a:cxn ang="0">
                    <a:pos x="132" y="5"/>
                  </a:cxn>
                  <a:cxn ang="0">
                    <a:pos x="131" y="1"/>
                  </a:cxn>
                  <a:cxn ang="0">
                    <a:pos x="127" y="0"/>
                  </a:cxn>
                  <a:cxn ang="0">
                    <a:pos x="123" y="0"/>
                  </a:cxn>
                </a:cxnLst>
                <a:rect l="0" t="0" r="r" b="b"/>
                <a:pathLst>
                  <a:path w="132" h="440">
                    <a:moveTo>
                      <a:pt x="123" y="0"/>
                    </a:moveTo>
                    <a:lnTo>
                      <a:pt x="98" y="26"/>
                    </a:lnTo>
                    <a:lnTo>
                      <a:pt x="76" y="57"/>
                    </a:lnTo>
                    <a:lnTo>
                      <a:pt x="55" y="93"/>
                    </a:lnTo>
                    <a:lnTo>
                      <a:pt x="39" y="132"/>
                    </a:lnTo>
                    <a:lnTo>
                      <a:pt x="26" y="172"/>
                    </a:lnTo>
                    <a:lnTo>
                      <a:pt x="15" y="215"/>
                    </a:lnTo>
                    <a:lnTo>
                      <a:pt x="6" y="260"/>
                    </a:lnTo>
                    <a:lnTo>
                      <a:pt x="0" y="301"/>
                    </a:lnTo>
                    <a:lnTo>
                      <a:pt x="9" y="338"/>
                    </a:lnTo>
                    <a:lnTo>
                      <a:pt x="22" y="373"/>
                    </a:lnTo>
                    <a:lnTo>
                      <a:pt x="52" y="434"/>
                    </a:lnTo>
                    <a:lnTo>
                      <a:pt x="57" y="440"/>
                    </a:lnTo>
                    <a:lnTo>
                      <a:pt x="63" y="440"/>
                    </a:lnTo>
                    <a:lnTo>
                      <a:pt x="68" y="434"/>
                    </a:lnTo>
                    <a:lnTo>
                      <a:pt x="68" y="427"/>
                    </a:lnTo>
                    <a:lnTo>
                      <a:pt x="59" y="399"/>
                    </a:lnTo>
                    <a:lnTo>
                      <a:pt x="53" y="368"/>
                    </a:lnTo>
                    <a:lnTo>
                      <a:pt x="52" y="336"/>
                    </a:lnTo>
                    <a:lnTo>
                      <a:pt x="48" y="299"/>
                    </a:lnTo>
                    <a:lnTo>
                      <a:pt x="55" y="219"/>
                    </a:lnTo>
                    <a:lnTo>
                      <a:pt x="61" y="176"/>
                    </a:lnTo>
                    <a:lnTo>
                      <a:pt x="66" y="135"/>
                    </a:lnTo>
                    <a:lnTo>
                      <a:pt x="76" y="98"/>
                    </a:lnTo>
                    <a:lnTo>
                      <a:pt x="90" y="63"/>
                    </a:lnTo>
                    <a:lnTo>
                      <a:pt x="107" y="33"/>
                    </a:lnTo>
                    <a:lnTo>
                      <a:pt x="131" y="9"/>
                    </a:lnTo>
                    <a:lnTo>
                      <a:pt x="132" y="5"/>
                    </a:lnTo>
                    <a:lnTo>
                      <a:pt x="131" y="1"/>
                    </a:lnTo>
                    <a:lnTo>
                      <a:pt x="127" y="0"/>
                    </a:lnTo>
                    <a:lnTo>
                      <a:pt x="123" y="0"/>
                    </a:lnTo>
                    <a:close/>
                  </a:path>
                </a:pathLst>
              </a:custGeom>
              <a:solidFill>
                <a:srgbClr val="000000"/>
              </a:solidFill>
              <a:ln w="0">
                <a:solidFill>
                  <a:srgbClr val="000000"/>
                </a:solidFill>
                <a:prstDash val="solid"/>
                <a:round/>
                <a:headEnd/>
                <a:tailEnd/>
              </a:ln>
            </p:spPr>
            <p:txBody>
              <a:bodyPr/>
              <a:lstStyle/>
              <a:p>
                <a:endParaRPr lang="en-US"/>
              </a:p>
            </p:txBody>
          </p:sp>
          <p:sp>
            <p:nvSpPr>
              <p:cNvPr id="31796" name="Freeform 52"/>
              <p:cNvSpPr>
                <a:spLocks/>
              </p:cNvSpPr>
              <p:nvPr/>
            </p:nvSpPr>
            <p:spPr bwMode="auto">
              <a:xfrm>
                <a:off x="4355" y="1788"/>
                <a:ext cx="378" cy="223"/>
              </a:xfrm>
              <a:custGeom>
                <a:avLst/>
                <a:gdLst/>
                <a:ahLst/>
                <a:cxnLst>
                  <a:cxn ang="0">
                    <a:pos x="5" y="15"/>
                  </a:cxn>
                  <a:cxn ang="0">
                    <a:pos x="82" y="53"/>
                  </a:cxn>
                  <a:cxn ang="0">
                    <a:pos x="159" y="93"/>
                  </a:cxn>
                  <a:cxn ang="0">
                    <a:pos x="312" y="179"/>
                  </a:cxn>
                  <a:cxn ang="0">
                    <a:pos x="385" y="223"/>
                  </a:cxn>
                  <a:cxn ang="0">
                    <a:pos x="456" y="268"/>
                  </a:cxn>
                  <a:cxn ang="0">
                    <a:pos x="524" y="315"/>
                  </a:cxn>
                  <a:cxn ang="0">
                    <a:pos x="589" y="361"/>
                  </a:cxn>
                  <a:cxn ang="0">
                    <a:pos x="700" y="433"/>
                  </a:cxn>
                  <a:cxn ang="0">
                    <a:pos x="735" y="445"/>
                  </a:cxn>
                  <a:cxn ang="0">
                    <a:pos x="743" y="446"/>
                  </a:cxn>
                  <a:cxn ang="0">
                    <a:pos x="748" y="445"/>
                  </a:cxn>
                  <a:cxn ang="0">
                    <a:pos x="754" y="439"/>
                  </a:cxn>
                  <a:cxn ang="0">
                    <a:pos x="755" y="430"/>
                  </a:cxn>
                  <a:cxn ang="0">
                    <a:pos x="754" y="424"/>
                  </a:cxn>
                  <a:cxn ang="0">
                    <a:pos x="748" y="420"/>
                  </a:cxn>
                  <a:cxn ang="0">
                    <a:pos x="721" y="400"/>
                  </a:cxn>
                  <a:cxn ang="0">
                    <a:pos x="611" y="328"/>
                  </a:cxn>
                  <a:cxn ang="0">
                    <a:pos x="546" y="283"/>
                  </a:cxn>
                  <a:cxn ang="0">
                    <a:pos x="475" y="238"/>
                  </a:cxn>
                  <a:cxn ang="0">
                    <a:pos x="401" y="196"/>
                  </a:cxn>
                  <a:cxn ang="0">
                    <a:pos x="326" y="153"/>
                  </a:cxn>
                  <a:cxn ang="0">
                    <a:pos x="168" y="75"/>
                  </a:cxn>
                  <a:cxn ang="0">
                    <a:pos x="12" y="0"/>
                  </a:cxn>
                  <a:cxn ang="0">
                    <a:pos x="5" y="0"/>
                  </a:cxn>
                  <a:cxn ang="0">
                    <a:pos x="1" y="4"/>
                  </a:cxn>
                  <a:cxn ang="0">
                    <a:pos x="0" y="12"/>
                  </a:cxn>
                  <a:cxn ang="0">
                    <a:pos x="5" y="15"/>
                  </a:cxn>
                </a:cxnLst>
                <a:rect l="0" t="0" r="r" b="b"/>
                <a:pathLst>
                  <a:path w="755" h="446">
                    <a:moveTo>
                      <a:pt x="5" y="15"/>
                    </a:moveTo>
                    <a:lnTo>
                      <a:pt x="82" y="53"/>
                    </a:lnTo>
                    <a:lnTo>
                      <a:pt x="159" y="93"/>
                    </a:lnTo>
                    <a:lnTo>
                      <a:pt x="312" y="179"/>
                    </a:lnTo>
                    <a:lnTo>
                      <a:pt x="385" y="223"/>
                    </a:lnTo>
                    <a:lnTo>
                      <a:pt x="456" y="268"/>
                    </a:lnTo>
                    <a:lnTo>
                      <a:pt x="524" y="315"/>
                    </a:lnTo>
                    <a:lnTo>
                      <a:pt x="589" y="361"/>
                    </a:lnTo>
                    <a:lnTo>
                      <a:pt x="700" y="433"/>
                    </a:lnTo>
                    <a:lnTo>
                      <a:pt x="735" y="445"/>
                    </a:lnTo>
                    <a:lnTo>
                      <a:pt x="743" y="446"/>
                    </a:lnTo>
                    <a:lnTo>
                      <a:pt x="748" y="445"/>
                    </a:lnTo>
                    <a:lnTo>
                      <a:pt x="754" y="439"/>
                    </a:lnTo>
                    <a:lnTo>
                      <a:pt x="755" y="430"/>
                    </a:lnTo>
                    <a:lnTo>
                      <a:pt x="754" y="424"/>
                    </a:lnTo>
                    <a:lnTo>
                      <a:pt x="748" y="420"/>
                    </a:lnTo>
                    <a:lnTo>
                      <a:pt x="721" y="400"/>
                    </a:lnTo>
                    <a:lnTo>
                      <a:pt x="611" y="328"/>
                    </a:lnTo>
                    <a:lnTo>
                      <a:pt x="546" y="283"/>
                    </a:lnTo>
                    <a:lnTo>
                      <a:pt x="475" y="238"/>
                    </a:lnTo>
                    <a:lnTo>
                      <a:pt x="401" y="196"/>
                    </a:lnTo>
                    <a:lnTo>
                      <a:pt x="326" y="153"/>
                    </a:lnTo>
                    <a:lnTo>
                      <a:pt x="168" y="75"/>
                    </a:lnTo>
                    <a:lnTo>
                      <a:pt x="12" y="0"/>
                    </a:lnTo>
                    <a:lnTo>
                      <a:pt x="5" y="0"/>
                    </a:lnTo>
                    <a:lnTo>
                      <a:pt x="1" y="4"/>
                    </a:lnTo>
                    <a:lnTo>
                      <a:pt x="0" y="12"/>
                    </a:lnTo>
                    <a:lnTo>
                      <a:pt x="5" y="15"/>
                    </a:lnTo>
                    <a:close/>
                  </a:path>
                </a:pathLst>
              </a:custGeom>
              <a:solidFill>
                <a:srgbClr val="000000"/>
              </a:solidFill>
              <a:ln w="0">
                <a:solidFill>
                  <a:srgbClr val="000000"/>
                </a:solidFill>
                <a:prstDash val="solid"/>
                <a:round/>
                <a:headEnd/>
                <a:tailEnd/>
              </a:ln>
            </p:spPr>
            <p:txBody>
              <a:bodyPr/>
              <a:lstStyle/>
              <a:p>
                <a:endParaRPr lang="en-US"/>
              </a:p>
            </p:txBody>
          </p:sp>
        </p:grpSp>
        <p:sp>
          <p:nvSpPr>
            <p:cNvPr id="31799" name="Freeform 55"/>
            <p:cNvSpPr>
              <a:spLocks/>
            </p:cNvSpPr>
            <p:nvPr/>
          </p:nvSpPr>
          <p:spPr bwMode="auto">
            <a:xfrm>
              <a:off x="2904" y="2004"/>
              <a:ext cx="180" cy="180"/>
            </a:xfrm>
            <a:custGeom>
              <a:avLst/>
              <a:gdLst/>
              <a:ahLst/>
              <a:cxnLst>
                <a:cxn ang="0">
                  <a:pos x="0" y="72"/>
                </a:cxn>
                <a:cxn ang="0">
                  <a:pos x="60" y="180"/>
                </a:cxn>
                <a:cxn ang="0">
                  <a:pos x="180" y="156"/>
                </a:cxn>
                <a:cxn ang="0">
                  <a:pos x="84" y="0"/>
                </a:cxn>
                <a:cxn ang="0">
                  <a:pos x="0" y="72"/>
                </a:cxn>
              </a:cxnLst>
              <a:rect l="0" t="0" r="r" b="b"/>
              <a:pathLst>
                <a:path w="180" h="180">
                  <a:moveTo>
                    <a:pt x="0" y="72"/>
                  </a:moveTo>
                  <a:lnTo>
                    <a:pt x="60" y="180"/>
                  </a:lnTo>
                  <a:lnTo>
                    <a:pt x="180" y="156"/>
                  </a:lnTo>
                  <a:lnTo>
                    <a:pt x="84" y="0"/>
                  </a:lnTo>
                  <a:lnTo>
                    <a:pt x="0" y="72"/>
                  </a:lnTo>
                  <a:close/>
                </a:path>
              </a:pathLst>
            </a:custGeom>
            <a:solidFill>
              <a:srgbClr val="FFCC99"/>
            </a:solidFill>
            <a:ln w="9525" cap="flat" cmpd="sng">
              <a:solidFill>
                <a:schemeClr val="tx1"/>
              </a:solidFill>
              <a:prstDash val="solid"/>
              <a:round/>
              <a:headEnd/>
              <a:tailEnd/>
            </a:ln>
            <a:effectLst/>
          </p:spPr>
          <p:txBody>
            <a:bodyPr wrap="none" anchor="ctr">
              <a:spAutoFit/>
            </a:bodyPr>
            <a:lstStyle/>
            <a:p>
              <a:endParaRPr lang="en-US"/>
            </a:p>
          </p:txBody>
        </p:sp>
      </p:grpSp>
      <p:sp>
        <p:nvSpPr>
          <p:cNvPr id="31845" name="Text Box 101"/>
          <p:cNvSpPr txBox="1">
            <a:spLocks noChangeArrowheads="1"/>
          </p:cNvSpPr>
          <p:nvPr/>
        </p:nvSpPr>
        <p:spPr bwMode="auto">
          <a:xfrm>
            <a:off x="1879600" y="2278063"/>
            <a:ext cx="1312863" cy="396875"/>
          </a:xfrm>
          <a:prstGeom prst="rect">
            <a:avLst/>
          </a:prstGeom>
          <a:noFill/>
          <a:ln w="9525">
            <a:noFill/>
            <a:miter lim="800000"/>
            <a:headEnd/>
            <a:tailEnd/>
          </a:ln>
          <a:effectLst/>
        </p:spPr>
        <p:txBody>
          <a:bodyPr wrap="none" anchor="ctr">
            <a:spAutoFit/>
          </a:bodyPr>
          <a:lstStyle/>
          <a:p>
            <a:r>
              <a:rPr lang="en-US" sz="2000" b="1">
                <a:latin typeface="Arial" charset="0"/>
              </a:rPr>
              <a:t>5 Fingers</a:t>
            </a:r>
          </a:p>
        </p:txBody>
      </p:sp>
      <p:sp>
        <p:nvSpPr>
          <p:cNvPr id="31846" name="Freeform 102"/>
          <p:cNvSpPr>
            <a:spLocks/>
          </p:cNvSpPr>
          <p:nvPr/>
        </p:nvSpPr>
        <p:spPr bwMode="auto">
          <a:xfrm>
            <a:off x="2438400" y="3771900"/>
            <a:ext cx="114300" cy="76200"/>
          </a:xfrm>
          <a:custGeom>
            <a:avLst/>
            <a:gdLst/>
            <a:ahLst/>
            <a:cxnLst>
              <a:cxn ang="0">
                <a:pos x="0" y="0"/>
              </a:cxn>
              <a:cxn ang="0">
                <a:pos x="24" y="48"/>
              </a:cxn>
              <a:cxn ang="0">
                <a:pos x="72" y="6"/>
              </a:cxn>
              <a:cxn ang="0">
                <a:pos x="0" y="0"/>
              </a:cxn>
            </a:cxnLst>
            <a:rect l="0" t="0" r="r" b="b"/>
            <a:pathLst>
              <a:path w="72" h="48">
                <a:moveTo>
                  <a:pt x="0" y="0"/>
                </a:moveTo>
                <a:lnTo>
                  <a:pt x="24" y="48"/>
                </a:lnTo>
                <a:lnTo>
                  <a:pt x="72" y="6"/>
                </a:lnTo>
                <a:lnTo>
                  <a:pt x="0" y="0"/>
                </a:lnTo>
                <a:close/>
              </a:path>
            </a:pathLst>
          </a:custGeom>
          <a:solidFill>
            <a:schemeClr val="tx1"/>
          </a:solidFill>
          <a:ln w="9525" cap="flat" cmpd="sng">
            <a:solidFill>
              <a:schemeClr val="tx1"/>
            </a:solidFill>
            <a:prstDash val="solid"/>
            <a:round/>
            <a:headEnd/>
            <a:tailEnd/>
          </a:ln>
          <a:effectLst/>
        </p:spPr>
        <p:txBody>
          <a:bodyPr wrap="none" anchor="ctr">
            <a:spAutoFit/>
          </a:bodyPr>
          <a:lstStyle/>
          <a:p>
            <a:endParaRPr lang="en-US"/>
          </a:p>
        </p:txBody>
      </p:sp>
      <p:sp>
        <p:nvSpPr>
          <p:cNvPr id="31847" name="Line 103"/>
          <p:cNvSpPr>
            <a:spLocks noChangeShapeType="1"/>
          </p:cNvSpPr>
          <p:nvPr/>
        </p:nvSpPr>
        <p:spPr bwMode="auto">
          <a:xfrm>
            <a:off x="2095500" y="2667000"/>
            <a:ext cx="133350" cy="190500"/>
          </a:xfrm>
          <a:prstGeom prst="line">
            <a:avLst/>
          </a:prstGeom>
          <a:noFill/>
          <a:ln w="9525">
            <a:solidFill>
              <a:schemeClr val="tx1"/>
            </a:solidFill>
            <a:round/>
            <a:headEnd/>
            <a:tailEnd type="triangle" w="med" len="med"/>
          </a:ln>
          <a:effectLst/>
        </p:spPr>
        <p:txBody>
          <a:bodyPr wrap="none" anchor="ctr">
            <a:spAutoFit/>
          </a:bodyPr>
          <a:lstStyle/>
          <a:p>
            <a:endParaRPr lang="en-US"/>
          </a:p>
        </p:txBody>
      </p:sp>
      <p:grpSp>
        <p:nvGrpSpPr>
          <p:cNvPr id="31968" name="Group 224"/>
          <p:cNvGrpSpPr>
            <a:grpSpLocks/>
          </p:cNvGrpSpPr>
          <p:nvPr/>
        </p:nvGrpSpPr>
        <p:grpSpPr bwMode="auto">
          <a:xfrm>
            <a:off x="3139609" y="1252538"/>
            <a:ext cx="2455862" cy="2128837"/>
            <a:chOff x="3717" y="1245"/>
            <a:chExt cx="1547" cy="1341"/>
          </a:xfrm>
        </p:grpSpPr>
        <p:grpSp>
          <p:nvGrpSpPr>
            <p:cNvPr id="31962" name="Group 218"/>
            <p:cNvGrpSpPr>
              <a:grpSpLocks/>
            </p:cNvGrpSpPr>
            <p:nvPr/>
          </p:nvGrpSpPr>
          <p:grpSpPr bwMode="auto">
            <a:xfrm>
              <a:off x="3717" y="1245"/>
              <a:ext cx="1547" cy="771"/>
              <a:chOff x="3957" y="1545"/>
              <a:chExt cx="1307" cy="639"/>
            </a:xfrm>
          </p:grpSpPr>
          <p:sp>
            <p:nvSpPr>
              <p:cNvPr id="31938" name="Freeform 194"/>
              <p:cNvSpPr>
                <a:spLocks/>
              </p:cNvSpPr>
              <p:nvPr/>
            </p:nvSpPr>
            <p:spPr bwMode="auto">
              <a:xfrm>
                <a:off x="3957" y="1545"/>
                <a:ext cx="1307" cy="639"/>
              </a:xfrm>
              <a:custGeom>
                <a:avLst/>
                <a:gdLst/>
                <a:ahLst/>
                <a:cxnLst>
                  <a:cxn ang="0">
                    <a:pos x="1363" y="362"/>
                  </a:cxn>
                  <a:cxn ang="0">
                    <a:pos x="1439" y="320"/>
                  </a:cxn>
                  <a:cxn ang="0">
                    <a:pos x="1448" y="245"/>
                  </a:cxn>
                  <a:cxn ang="0">
                    <a:pos x="1411" y="184"/>
                  </a:cxn>
                  <a:cxn ang="0">
                    <a:pos x="1406" y="145"/>
                  </a:cxn>
                  <a:cxn ang="0">
                    <a:pos x="1335" y="112"/>
                  </a:cxn>
                  <a:cxn ang="0">
                    <a:pos x="1240" y="109"/>
                  </a:cxn>
                  <a:cxn ang="0">
                    <a:pos x="1251" y="83"/>
                  </a:cxn>
                  <a:cxn ang="0">
                    <a:pos x="1251" y="47"/>
                  </a:cxn>
                  <a:cxn ang="0">
                    <a:pos x="1191" y="16"/>
                  </a:cxn>
                  <a:cxn ang="0">
                    <a:pos x="1089" y="0"/>
                  </a:cxn>
                  <a:cxn ang="0">
                    <a:pos x="984" y="15"/>
                  </a:cxn>
                  <a:cxn ang="0">
                    <a:pos x="915" y="70"/>
                  </a:cxn>
                  <a:cxn ang="0">
                    <a:pos x="897" y="70"/>
                  </a:cxn>
                  <a:cxn ang="0">
                    <a:pos x="859" y="46"/>
                  </a:cxn>
                  <a:cxn ang="0">
                    <a:pos x="777" y="22"/>
                  </a:cxn>
                  <a:cxn ang="0">
                    <a:pos x="671" y="24"/>
                  </a:cxn>
                  <a:cxn ang="0">
                    <a:pos x="576" y="46"/>
                  </a:cxn>
                  <a:cxn ang="0">
                    <a:pos x="511" y="81"/>
                  </a:cxn>
                  <a:cxn ang="0">
                    <a:pos x="496" y="119"/>
                  </a:cxn>
                  <a:cxn ang="0">
                    <a:pos x="520" y="156"/>
                  </a:cxn>
                  <a:cxn ang="0">
                    <a:pos x="541" y="177"/>
                  </a:cxn>
                  <a:cxn ang="0">
                    <a:pos x="542" y="181"/>
                  </a:cxn>
                  <a:cxn ang="0">
                    <a:pos x="477" y="176"/>
                  </a:cxn>
                  <a:cxn ang="0">
                    <a:pos x="392" y="188"/>
                  </a:cxn>
                  <a:cxn ang="0">
                    <a:pos x="339" y="227"/>
                  </a:cxn>
                  <a:cxn ang="0">
                    <a:pos x="337" y="244"/>
                  </a:cxn>
                  <a:cxn ang="0">
                    <a:pos x="339" y="254"/>
                  </a:cxn>
                  <a:cxn ang="0">
                    <a:pos x="345" y="260"/>
                  </a:cxn>
                  <a:cxn ang="0">
                    <a:pos x="317" y="244"/>
                  </a:cxn>
                  <a:cxn ang="0">
                    <a:pos x="246" y="219"/>
                  </a:cxn>
                  <a:cxn ang="0">
                    <a:pos x="134" y="213"/>
                  </a:cxn>
                  <a:cxn ang="0">
                    <a:pos x="34" y="247"/>
                  </a:cxn>
                  <a:cxn ang="0">
                    <a:pos x="0" y="298"/>
                  </a:cxn>
                  <a:cxn ang="0">
                    <a:pos x="19" y="341"/>
                  </a:cxn>
                  <a:cxn ang="0">
                    <a:pos x="43" y="359"/>
                  </a:cxn>
                  <a:cxn ang="0">
                    <a:pos x="54" y="384"/>
                  </a:cxn>
                  <a:cxn ang="0">
                    <a:pos x="78" y="414"/>
                  </a:cxn>
                  <a:cxn ang="0">
                    <a:pos x="151" y="441"/>
                  </a:cxn>
                  <a:cxn ang="0">
                    <a:pos x="214" y="444"/>
                  </a:cxn>
                  <a:cxn ang="0">
                    <a:pos x="265" y="438"/>
                  </a:cxn>
                  <a:cxn ang="0">
                    <a:pos x="280" y="435"/>
                  </a:cxn>
                  <a:cxn ang="0">
                    <a:pos x="295" y="450"/>
                  </a:cxn>
                  <a:cxn ang="0">
                    <a:pos x="334" y="472"/>
                  </a:cxn>
                  <a:cxn ang="0">
                    <a:pos x="397" y="491"/>
                  </a:cxn>
                  <a:cxn ang="0">
                    <a:pos x="462" y="481"/>
                  </a:cxn>
                  <a:cxn ang="0">
                    <a:pos x="535" y="463"/>
                  </a:cxn>
                  <a:cxn ang="0">
                    <a:pos x="574" y="448"/>
                  </a:cxn>
                  <a:cxn ang="0">
                    <a:pos x="595" y="454"/>
                  </a:cxn>
                  <a:cxn ang="0">
                    <a:pos x="651" y="474"/>
                  </a:cxn>
                  <a:cxn ang="0">
                    <a:pos x="725" y="497"/>
                  </a:cxn>
                  <a:cxn ang="0">
                    <a:pos x="848" y="511"/>
                  </a:cxn>
                  <a:cxn ang="0">
                    <a:pos x="962" y="489"/>
                  </a:cxn>
                  <a:cxn ang="0">
                    <a:pos x="1018" y="455"/>
                  </a:cxn>
                  <a:cxn ang="0">
                    <a:pos x="1033" y="449"/>
                  </a:cxn>
                  <a:cxn ang="0">
                    <a:pos x="1064" y="465"/>
                  </a:cxn>
                  <a:cxn ang="0">
                    <a:pos x="1132" y="483"/>
                  </a:cxn>
                  <a:cxn ang="0">
                    <a:pos x="1223" y="481"/>
                  </a:cxn>
                  <a:cxn ang="0">
                    <a:pos x="1279" y="468"/>
                  </a:cxn>
                  <a:cxn ang="0">
                    <a:pos x="1314" y="436"/>
                  </a:cxn>
                  <a:cxn ang="0">
                    <a:pos x="1303" y="379"/>
                  </a:cxn>
                </a:cxnLst>
                <a:rect l="0" t="0" r="r" b="b"/>
                <a:pathLst>
                  <a:path w="1458" h="511">
                    <a:moveTo>
                      <a:pt x="1303" y="379"/>
                    </a:moveTo>
                    <a:lnTo>
                      <a:pt x="1314" y="374"/>
                    </a:lnTo>
                    <a:lnTo>
                      <a:pt x="1329" y="371"/>
                    </a:lnTo>
                    <a:lnTo>
                      <a:pt x="1346" y="366"/>
                    </a:lnTo>
                    <a:lnTo>
                      <a:pt x="1363" y="362"/>
                    </a:lnTo>
                    <a:lnTo>
                      <a:pt x="1379" y="355"/>
                    </a:lnTo>
                    <a:lnTo>
                      <a:pt x="1396" y="349"/>
                    </a:lnTo>
                    <a:lnTo>
                      <a:pt x="1411" y="339"/>
                    </a:lnTo>
                    <a:lnTo>
                      <a:pt x="1428" y="332"/>
                    </a:lnTo>
                    <a:lnTo>
                      <a:pt x="1439" y="320"/>
                    </a:lnTo>
                    <a:lnTo>
                      <a:pt x="1448" y="308"/>
                    </a:lnTo>
                    <a:lnTo>
                      <a:pt x="1454" y="294"/>
                    </a:lnTo>
                    <a:lnTo>
                      <a:pt x="1458" y="281"/>
                    </a:lnTo>
                    <a:lnTo>
                      <a:pt x="1454" y="263"/>
                    </a:lnTo>
                    <a:lnTo>
                      <a:pt x="1448" y="245"/>
                    </a:lnTo>
                    <a:lnTo>
                      <a:pt x="1435" y="224"/>
                    </a:lnTo>
                    <a:lnTo>
                      <a:pt x="1420" y="203"/>
                    </a:lnTo>
                    <a:lnTo>
                      <a:pt x="1415" y="197"/>
                    </a:lnTo>
                    <a:lnTo>
                      <a:pt x="1413" y="192"/>
                    </a:lnTo>
                    <a:lnTo>
                      <a:pt x="1411" y="184"/>
                    </a:lnTo>
                    <a:lnTo>
                      <a:pt x="1411" y="178"/>
                    </a:lnTo>
                    <a:lnTo>
                      <a:pt x="1409" y="169"/>
                    </a:lnTo>
                    <a:lnTo>
                      <a:pt x="1409" y="161"/>
                    </a:lnTo>
                    <a:lnTo>
                      <a:pt x="1406" y="152"/>
                    </a:lnTo>
                    <a:lnTo>
                      <a:pt x="1406" y="145"/>
                    </a:lnTo>
                    <a:lnTo>
                      <a:pt x="1396" y="136"/>
                    </a:lnTo>
                    <a:lnTo>
                      <a:pt x="1389" y="129"/>
                    </a:lnTo>
                    <a:lnTo>
                      <a:pt x="1374" y="122"/>
                    </a:lnTo>
                    <a:lnTo>
                      <a:pt x="1359" y="116"/>
                    </a:lnTo>
                    <a:lnTo>
                      <a:pt x="1335" y="112"/>
                    </a:lnTo>
                    <a:lnTo>
                      <a:pt x="1309" y="110"/>
                    </a:lnTo>
                    <a:lnTo>
                      <a:pt x="1275" y="109"/>
                    </a:lnTo>
                    <a:lnTo>
                      <a:pt x="1238" y="112"/>
                    </a:lnTo>
                    <a:lnTo>
                      <a:pt x="1238" y="110"/>
                    </a:lnTo>
                    <a:lnTo>
                      <a:pt x="1240" y="109"/>
                    </a:lnTo>
                    <a:lnTo>
                      <a:pt x="1240" y="104"/>
                    </a:lnTo>
                    <a:lnTo>
                      <a:pt x="1245" y="101"/>
                    </a:lnTo>
                    <a:lnTo>
                      <a:pt x="1245" y="95"/>
                    </a:lnTo>
                    <a:lnTo>
                      <a:pt x="1251" y="89"/>
                    </a:lnTo>
                    <a:lnTo>
                      <a:pt x="1251" y="83"/>
                    </a:lnTo>
                    <a:lnTo>
                      <a:pt x="1256" y="77"/>
                    </a:lnTo>
                    <a:lnTo>
                      <a:pt x="1256" y="68"/>
                    </a:lnTo>
                    <a:lnTo>
                      <a:pt x="1256" y="62"/>
                    </a:lnTo>
                    <a:lnTo>
                      <a:pt x="1253" y="53"/>
                    </a:lnTo>
                    <a:lnTo>
                      <a:pt x="1251" y="47"/>
                    </a:lnTo>
                    <a:lnTo>
                      <a:pt x="1243" y="39"/>
                    </a:lnTo>
                    <a:lnTo>
                      <a:pt x="1236" y="33"/>
                    </a:lnTo>
                    <a:lnTo>
                      <a:pt x="1225" y="27"/>
                    </a:lnTo>
                    <a:lnTo>
                      <a:pt x="1212" y="22"/>
                    </a:lnTo>
                    <a:lnTo>
                      <a:pt x="1191" y="16"/>
                    </a:lnTo>
                    <a:lnTo>
                      <a:pt x="1173" y="12"/>
                    </a:lnTo>
                    <a:lnTo>
                      <a:pt x="1150" y="7"/>
                    </a:lnTo>
                    <a:lnTo>
                      <a:pt x="1133" y="4"/>
                    </a:lnTo>
                    <a:lnTo>
                      <a:pt x="1111" y="1"/>
                    </a:lnTo>
                    <a:lnTo>
                      <a:pt x="1089" y="0"/>
                    </a:lnTo>
                    <a:lnTo>
                      <a:pt x="1066" y="0"/>
                    </a:lnTo>
                    <a:lnTo>
                      <a:pt x="1048" y="3"/>
                    </a:lnTo>
                    <a:lnTo>
                      <a:pt x="1025" y="5"/>
                    </a:lnTo>
                    <a:lnTo>
                      <a:pt x="1005" y="10"/>
                    </a:lnTo>
                    <a:lnTo>
                      <a:pt x="984" y="15"/>
                    </a:lnTo>
                    <a:lnTo>
                      <a:pt x="967" y="22"/>
                    </a:lnTo>
                    <a:lnTo>
                      <a:pt x="951" y="30"/>
                    </a:lnTo>
                    <a:lnTo>
                      <a:pt x="936" y="42"/>
                    </a:lnTo>
                    <a:lnTo>
                      <a:pt x="925" y="54"/>
                    </a:lnTo>
                    <a:lnTo>
                      <a:pt x="915" y="70"/>
                    </a:lnTo>
                    <a:lnTo>
                      <a:pt x="910" y="73"/>
                    </a:lnTo>
                    <a:lnTo>
                      <a:pt x="908" y="75"/>
                    </a:lnTo>
                    <a:lnTo>
                      <a:pt x="902" y="74"/>
                    </a:lnTo>
                    <a:lnTo>
                      <a:pt x="902" y="74"/>
                    </a:lnTo>
                    <a:lnTo>
                      <a:pt x="897" y="70"/>
                    </a:lnTo>
                    <a:lnTo>
                      <a:pt x="891" y="67"/>
                    </a:lnTo>
                    <a:lnTo>
                      <a:pt x="885" y="61"/>
                    </a:lnTo>
                    <a:lnTo>
                      <a:pt x="880" y="58"/>
                    </a:lnTo>
                    <a:lnTo>
                      <a:pt x="869" y="52"/>
                    </a:lnTo>
                    <a:lnTo>
                      <a:pt x="859" y="46"/>
                    </a:lnTo>
                    <a:lnTo>
                      <a:pt x="844" y="40"/>
                    </a:lnTo>
                    <a:lnTo>
                      <a:pt x="833" y="35"/>
                    </a:lnTo>
                    <a:lnTo>
                      <a:pt x="816" y="29"/>
                    </a:lnTo>
                    <a:lnTo>
                      <a:pt x="800" y="25"/>
                    </a:lnTo>
                    <a:lnTo>
                      <a:pt x="777" y="22"/>
                    </a:lnTo>
                    <a:lnTo>
                      <a:pt x="759" y="22"/>
                    </a:lnTo>
                    <a:lnTo>
                      <a:pt x="736" y="20"/>
                    </a:lnTo>
                    <a:lnTo>
                      <a:pt x="714" y="20"/>
                    </a:lnTo>
                    <a:lnTo>
                      <a:pt x="692" y="21"/>
                    </a:lnTo>
                    <a:lnTo>
                      <a:pt x="671" y="24"/>
                    </a:lnTo>
                    <a:lnTo>
                      <a:pt x="649" y="27"/>
                    </a:lnTo>
                    <a:lnTo>
                      <a:pt x="630" y="31"/>
                    </a:lnTo>
                    <a:lnTo>
                      <a:pt x="611" y="35"/>
                    </a:lnTo>
                    <a:lnTo>
                      <a:pt x="595" y="41"/>
                    </a:lnTo>
                    <a:lnTo>
                      <a:pt x="576" y="46"/>
                    </a:lnTo>
                    <a:lnTo>
                      <a:pt x="559" y="52"/>
                    </a:lnTo>
                    <a:lnTo>
                      <a:pt x="544" y="58"/>
                    </a:lnTo>
                    <a:lnTo>
                      <a:pt x="533" y="66"/>
                    </a:lnTo>
                    <a:lnTo>
                      <a:pt x="520" y="72"/>
                    </a:lnTo>
                    <a:lnTo>
                      <a:pt x="511" y="81"/>
                    </a:lnTo>
                    <a:lnTo>
                      <a:pt x="503" y="89"/>
                    </a:lnTo>
                    <a:lnTo>
                      <a:pt x="500" y="98"/>
                    </a:lnTo>
                    <a:lnTo>
                      <a:pt x="496" y="104"/>
                    </a:lnTo>
                    <a:lnTo>
                      <a:pt x="496" y="113"/>
                    </a:lnTo>
                    <a:lnTo>
                      <a:pt x="496" y="119"/>
                    </a:lnTo>
                    <a:lnTo>
                      <a:pt x="501" y="129"/>
                    </a:lnTo>
                    <a:lnTo>
                      <a:pt x="503" y="135"/>
                    </a:lnTo>
                    <a:lnTo>
                      <a:pt x="509" y="142"/>
                    </a:lnTo>
                    <a:lnTo>
                      <a:pt x="515" y="148"/>
                    </a:lnTo>
                    <a:lnTo>
                      <a:pt x="520" y="156"/>
                    </a:lnTo>
                    <a:lnTo>
                      <a:pt x="524" y="160"/>
                    </a:lnTo>
                    <a:lnTo>
                      <a:pt x="529" y="166"/>
                    </a:lnTo>
                    <a:lnTo>
                      <a:pt x="535" y="169"/>
                    </a:lnTo>
                    <a:lnTo>
                      <a:pt x="541" y="175"/>
                    </a:lnTo>
                    <a:lnTo>
                      <a:pt x="541" y="177"/>
                    </a:lnTo>
                    <a:lnTo>
                      <a:pt x="546" y="180"/>
                    </a:lnTo>
                    <a:lnTo>
                      <a:pt x="548" y="181"/>
                    </a:lnTo>
                    <a:lnTo>
                      <a:pt x="552" y="183"/>
                    </a:lnTo>
                    <a:lnTo>
                      <a:pt x="548" y="181"/>
                    </a:lnTo>
                    <a:lnTo>
                      <a:pt x="542" y="181"/>
                    </a:lnTo>
                    <a:lnTo>
                      <a:pt x="533" y="179"/>
                    </a:lnTo>
                    <a:lnTo>
                      <a:pt x="524" y="179"/>
                    </a:lnTo>
                    <a:lnTo>
                      <a:pt x="507" y="176"/>
                    </a:lnTo>
                    <a:lnTo>
                      <a:pt x="494" y="176"/>
                    </a:lnTo>
                    <a:lnTo>
                      <a:pt x="477" y="176"/>
                    </a:lnTo>
                    <a:lnTo>
                      <a:pt x="462" y="177"/>
                    </a:lnTo>
                    <a:lnTo>
                      <a:pt x="442" y="177"/>
                    </a:lnTo>
                    <a:lnTo>
                      <a:pt x="425" y="179"/>
                    </a:lnTo>
                    <a:lnTo>
                      <a:pt x="408" y="182"/>
                    </a:lnTo>
                    <a:lnTo>
                      <a:pt x="392" y="188"/>
                    </a:lnTo>
                    <a:lnTo>
                      <a:pt x="375" y="193"/>
                    </a:lnTo>
                    <a:lnTo>
                      <a:pt x="362" y="201"/>
                    </a:lnTo>
                    <a:lnTo>
                      <a:pt x="350" y="211"/>
                    </a:lnTo>
                    <a:lnTo>
                      <a:pt x="345" y="224"/>
                    </a:lnTo>
                    <a:lnTo>
                      <a:pt x="339" y="227"/>
                    </a:lnTo>
                    <a:lnTo>
                      <a:pt x="339" y="230"/>
                    </a:lnTo>
                    <a:lnTo>
                      <a:pt x="337" y="234"/>
                    </a:lnTo>
                    <a:lnTo>
                      <a:pt x="337" y="238"/>
                    </a:lnTo>
                    <a:lnTo>
                      <a:pt x="337" y="241"/>
                    </a:lnTo>
                    <a:lnTo>
                      <a:pt x="337" y="244"/>
                    </a:lnTo>
                    <a:lnTo>
                      <a:pt x="337" y="247"/>
                    </a:lnTo>
                    <a:lnTo>
                      <a:pt x="339" y="250"/>
                    </a:lnTo>
                    <a:lnTo>
                      <a:pt x="339" y="250"/>
                    </a:lnTo>
                    <a:lnTo>
                      <a:pt x="339" y="253"/>
                    </a:lnTo>
                    <a:lnTo>
                      <a:pt x="339" y="254"/>
                    </a:lnTo>
                    <a:lnTo>
                      <a:pt x="341" y="257"/>
                    </a:lnTo>
                    <a:lnTo>
                      <a:pt x="341" y="257"/>
                    </a:lnTo>
                    <a:lnTo>
                      <a:pt x="341" y="258"/>
                    </a:lnTo>
                    <a:lnTo>
                      <a:pt x="341" y="258"/>
                    </a:lnTo>
                    <a:lnTo>
                      <a:pt x="345" y="260"/>
                    </a:lnTo>
                    <a:lnTo>
                      <a:pt x="341" y="258"/>
                    </a:lnTo>
                    <a:lnTo>
                      <a:pt x="339" y="257"/>
                    </a:lnTo>
                    <a:lnTo>
                      <a:pt x="334" y="253"/>
                    </a:lnTo>
                    <a:lnTo>
                      <a:pt x="328" y="250"/>
                    </a:lnTo>
                    <a:lnTo>
                      <a:pt x="317" y="244"/>
                    </a:lnTo>
                    <a:lnTo>
                      <a:pt x="308" y="239"/>
                    </a:lnTo>
                    <a:lnTo>
                      <a:pt x="293" y="232"/>
                    </a:lnTo>
                    <a:lnTo>
                      <a:pt x="282" y="229"/>
                    </a:lnTo>
                    <a:lnTo>
                      <a:pt x="263" y="223"/>
                    </a:lnTo>
                    <a:lnTo>
                      <a:pt x="246" y="219"/>
                    </a:lnTo>
                    <a:lnTo>
                      <a:pt x="224" y="215"/>
                    </a:lnTo>
                    <a:lnTo>
                      <a:pt x="207" y="213"/>
                    </a:lnTo>
                    <a:lnTo>
                      <a:pt x="183" y="211"/>
                    </a:lnTo>
                    <a:lnTo>
                      <a:pt x="160" y="211"/>
                    </a:lnTo>
                    <a:lnTo>
                      <a:pt x="134" y="213"/>
                    </a:lnTo>
                    <a:lnTo>
                      <a:pt x="112" y="217"/>
                    </a:lnTo>
                    <a:lnTo>
                      <a:pt x="86" y="222"/>
                    </a:lnTo>
                    <a:lnTo>
                      <a:pt x="65" y="229"/>
                    </a:lnTo>
                    <a:lnTo>
                      <a:pt x="47" y="238"/>
                    </a:lnTo>
                    <a:lnTo>
                      <a:pt x="34" y="247"/>
                    </a:lnTo>
                    <a:lnTo>
                      <a:pt x="21" y="256"/>
                    </a:lnTo>
                    <a:lnTo>
                      <a:pt x="11" y="267"/>
                    </a:lnTo>
                    <a:lnTo>
                      <a:pt x="6" y="277"/>
                    </a:lnTo>
                    <a:lnTo>
                      <a:pt x="4" y="289"/>
                    </a:lnTo>
                    <a:lnTo>
                      <a:pt x="0" y="298"/>
                    </a:lnTo>
                    <a:lnTo>
                      <a:pt x="0" y="308"/>
                    </a:lnTo>
                    <a:lnTo>
                      <a:pt x="2" y="317"/>
                    </a:lnTo>
                    <a:lnTo>
                      <a:pt x="8" y="327"/>
                    </a:lnTo>
                    <a:lnTo>
                      <a:pt x="13" y="333"/>
                    </a:lnTo>
                    <a:lnTo>
                      <a:pt x="19" y="341"/>
                    </a:lnTo>
                    <a:lnTo>
                      <a:pt x="24" y="346"/>
                    </a:lnTo>
                    <a:lnTo>
                      <a:pt x="34" y="351"/>
                    </a:lnTo>
                    <a:lnTo>
                      <a:pt x="37" y="353"/>
                    </a:lnTo>
                    <a:lnTo>
                      <a:pt x="43" y="356"/>
                    </a:lnTo>
                    <a:lnTo>
                      <a:pt x="43" y="359"/>
                    </a:lnTo>
                    <a:lnTo>
                      <a:pt x="49" y="364"/>
                    </a:lnTo>
                    <a:lnTo>
                      <a:pt x="49" y="367"/>
                    </a:lnTo>
                    <a:lnTo>
                      <a:pt x="49" y="373"/>
                    </a:lnTo>
                    <a:lnTo>
                      <a:pt x="49" y="378"/>
                    </a:lnTo>
                    <a:lnTo>
                      <a:pt x="54" y="384"/>
                    </a:lnTo>
                    <a:lnTo>
                      <a:pt x="54" y="389"/>
                    </a:lnTo>
                    <a:lnTo>
                      <a:pt x="58" y="395"/>
                    </a:lnTo>
                    <a:lnTo>
                      <a:pt x="63" y="401"/>
                    </a:lnTo>
                    <a:lnTo>
                      <a:pt x="71" y="408"/>
                    </a:lnTo>
                    <a:lnTo>
                      <a:pt x="78" y="414"/>
                    </a:lnTo>
                    <a:lnTo>
                      <a:pt x="91" y="420"/>
                    </a:lnTo>
                    <a:lnTo>
                      <a:pt x="106" y="426"/>
                    </a:lnTo>
                    <a:lnTo>
                      <a:pt x="125" y="435"/>
                    </a:lnTo>
                    <a:lnTo>
                      <a:pt x="136" y="438"/>
                    </a:lnTo>
                    <a:lnTo>
                      <a:pt x="151" y="441"/>
                    </a:lnTo>
                    <a:lnTo>
                      <a:pt x="162" y="442"/>
                    </a:lnTo>
                    <a:lnTo>
                      <a:pt x="179" y="445"/>
                    </a:lnTo>
                    <a:lnTo>
                      <a:pt x="190" y="445"/>
                    </a:lnTo>
                    <a:lnTo>
                      <a:pt x="203" y="445"/>
                    </a:lnTo>
                    <a:lnTo>
                      <a:pt x="214" y="444"/>
                    </a:lnTo>
                    <a:lnTo>
                      <a:pt x="229" y="444"/>
                    </a:lnTo>
                    <a:lnTo>
                      <a:pt x="237" y="441"/>
                    </a:lnTo>
                    <a:lnTo>
                      <a:pt x="248" y="441"/>
                    </a:lnTo>
                    <a:lnTo>
                      <a:pt x="254" y="438"/>
                    </a:lnTo>
                    <a:lnTo>
                      <a:pt x="265" y="438"/>
                    </a:lnTo>
                    <a:lnTo>
                      <a:pt x="268" y="435"/>
                    </a:lnTo>
                    <a:lnTo>
                      <a:pt x="274" y="435"/>
                    </a:lnTo>
                    <a:lnTo>
                      <a:pt x="276" y="435"/>
                    </a:lnTo>
                    <a:lnTo>
                      <a:pt x="280" y="435"/>
                    </a:lnTo>
                    <a:lnTo>
                      <a:pt x="280" y="435"/>
                    </a:lnTo>
                    <a:lnTo>
                      <a:pt x="280" y="436"/>
                    </a:lnTo>
                    <a:lnTo>
                      <a:pt x="280" y="439"/>
                    </a:lnTo>
                    <a:lnTo>
                      <a:pt x="285" y="442"/>
                    </a:lnTo>
                    <a:lnTo>
                      <a:pt x="289" y="445"/>
                    </a:lnTo>
                    <a:lnTo>
                      <a:pt x="295" y="450"/>
                    </a:lnTo>
                    <a:lnTo>
                      <a:pt x="300" y="453"/>
                    </a:lnTo>
                    <a:lnTo>
                      <a:pt x="308" y="460"/>
                    </a:lnTo>
                    <a:lnTo>
                      <a:pt x="313" y="463"/>
                    </a:lnTo>
                    <a:lnTo>
                      <a:pt x="323" y="469"/>
                    </a:lnTo>
                    <a:lnTo>
                      <a:pt x="334" y="472"/>
                    </a:lnTo>
                    <a:lnTo>
                      <a:pt x="345" y="478"/>
                    </a:lnTo>
                    <a:lnTo>
                      <a:pt x="356" y="481"/>
                    </a:lnTo>
                    <a:lnTo>
                      <a:pt x="367" y="485"/>
                    </a:lnTo>
                    <a:lnTo>
                      <a:pt x="380" y="488"/>
                    </a:lnTo>
                    <a:lnTo>
                      <a:pt x="397" y="491"/>
                    </a:lnTo>
                    <a:lnTo>
                      <a:pt x="408" y="490"/>
                    </a:lnTo>
                    <a:lnTo>
                      <a:pt x="421" y="490"/>
                    </a:lnTo>
                    <a:lnTo>
                      <a:pt x="434" y="487"/>
                    </a:lnTo>
                    <a:lnTo>
                      <a:pt x="451" y="486"/>
                    </a:lnTo>
                    <a:lnTo>
                      <a:pt x="462" y="481"/>
                    </a:lnTo>
                    <a:lnTo>
                      <a:pt x="479" y="478"/>
                    </a:lnTo>
                    <a:lnTo>
                      <a:pt x="494" y="475"/>
                    </a:lnTo>
                    <a:lnTo>
                      <a:pt x="511" y="472"/>
                    </a:lnTo>
                    <a:lnTo>
                      <a:pt x="522" y="466"/>
                    </a:lnTo>
                    <a:lnTo>
                      <a:pt x="535" y="463"/>
                    </a:lnTo>
                    <a:lnTo>
                      <a:pt x="546" y="459"/>
                    </a:lnTo>
                    <a:lnTo>
                      <a:pt x="557" y="455"/>
                    </a:lnTo>
                    <a:lnTo>
                      <a:pt x="563" y="452"/>
                    </a:lnTo>
                    <a:lnTo>
                      <a:pt x="572" y="449"/>
                    </a:lnTo>
                    <a:lnTo>
                      <a:pt x="574" y="448"/>
                    </a:lnTo>
                    <a:lnTo>
                      <a:pt x="578" y="448"/>
                    </a:lnTo>
                    <a:lnTo>
                      <a:pt x="578" y="448"/>
                    </a:lnTo>
                    <a:lnTo>
                      <a:pt x="580" y="449"/>
                    </a:lnTo>
                    <a:lnTo>
                      <a:pt x="585" y="451"/>
                    </a:lnTo>
                    <a:lnTo>
                      <a:pt x="595" y="454"/>
                    </a:lnTo>
                    <a:lnTo>
                      <a:pt x="602" y="458"/>
                    </a:lnTo>
                    <a:lnTo>
                      <a:pt x="613" y="462"/>
                    </a:lnTo>
                    <a:lnTo>
                      <a:pt x="625" y="465"/>
                    </a:lnTo>
                    <a:lnTo>
                      <a:pt x="639" y="471"/>
                    </a:lnTo>
                    <a:lnTo>
                      <a:pt x="651" y="474"/>
                    </a:lnTo>
                    <a:lnTo>
                      <a:pt x="666" y="480"/>
                    </a:lnTo>
                    <a:lnTo>
                      <a:pt x="680" y="484"/>
                    </a:lnTo>
                    <a:lnTo>
                      <a:pt x="697" y="490"/>
                    </a:lnTo>
                    <a:lnTo>
                      <a:pt x="708" y="493"/>
                    </a:lnTo>
                    <a:lnTo>
                      <a:pt x="725" y="497"/>
                    </a:lnTo>
                    <a:lnTo>
                      <a:pt x="742" y="500"/>
                    </a:lnTo>
                    <a:lnTo>
                      <a:pt x="759" y="505"/>
                    </a:lnTo>
                    <a:lnTo>
                      <a:pt x="789" y="509"/>
                    </a:lnTo>
                    <a:lnTo>
                      <a:pt x="820" y="511"/>
                    </a:lnTo>
                    <a:lnTo>
                      <a:pt x="848" y="511"/>
                    </a:lnTo>
                    <a:lnTo>
                      <a:pt x="876" y="510"/>
                    </a:lnTo>
                    <a:lnTo>
                      <a:pt x="899" y="505"/>
                    </a:lnTo>
                    <a:lnTo>
                      <a:pt x="923" y="501"/>
                    </a:lnTo>
                    <a:lnTo>
                      <a:pt x="941" y="495"/>
                    </a:lnTo>
                    <a:lnTo>
                      <a:pt x="962" y="489"/>
                    </a:lnTo>
                    <a:lnTo>
                      <a:pt x="975" y="480"/>
                    </a:lnTo>
                    <a:lnTo>
                      <a:pt x="990" y="474"/>
                    </a:lnTo>
                    <a:lnTo>
                      <a:pt x="1001" y="468"/>
                    </a:lnTo>
                    <a:lnTo>
                      <a:pt x="1012" y="462"/>
                    </a:lnTo>
                    <a:lnTo>
                      <a:pt x="1018" y="455"/>
                    </a:lnTo>
                    <a:lnTo>
                      <a:pt x="1025" y="451"/>
                    </a:lnTo>
                    <a:lnTo>
                      <a:pt x="1027" y="448"/>
                    </a:lnTo>
                    <a:lnTo>
                      <a:pt x="1031" y="448"/>
                    </a:lnTo>
                    <a:lnTo>
                      <a:pt x="1031" y="448"/>
                    </a:lnTo>
                    <a:lnTo>
                      <a:pt x="1033" y="449"/>
                    </a:lnTo>
                    <a:lnTo>
                      <a:pt x="1036" y="452"/>
                    </a:lnTo>
                    <a:lnTo>
                      <a:pt x="1042" y="455"/>
                    </a:lnTo>
                    <a:lnTo>
                      <a:pt x="1048" y="459"/>
                    </a:lnTo>
                    <a:lnTo>
                      <a:pt x="1055" y="462"/>
                    </a:lnTo>
                    <a:lnTo>
                      <a:pt x="1064" y="465"/>
                    </a:lnTo>
                    <a:lnTo>
                      <a:pt x="1076" y="471"/>
                    </a:lnTo>
                    <a:lnTo>
                      <a:pt x="1087" y="474"/>
                    </a:lnTo>
                    <a:lnTo>
                      <a:pt x="1100" y="477"/>
                    </a:lnTo>
                    <a:lnTo>
                      <a:pt x="1115" y="480"/>
                    </a:lnTo>
                    <a:lnTo>
                      <a:pt x="1132" y="483"/>
                    </a:lnTo>
                    <a:lnTo>
                      <a:pt x="1148" y="483"/>
                    </a:lnTo>
                    <a:lnTo>
                      <a:pt x="1169" y="485"/>
                    </a:lnTo>
                    <a:lnTo>
                      <a:pt x="1189" y="484"/>
                    </a:lnTo>
                    <a:lnTo>
                      <a:pt x="1212" y="484"/>
                    </a:lnTo>
                    <a:lnTo>
                      <a:pt x="1223" y="481"/>
                    </a:lnTo>
                    <a:lnTo>
                      <a:pt x="1234" y="479"/>
                    </a:lnTo>
                    <a:lnTo>
                      <a:pt x="1245" y="476"/>
                    </a:lnTo>
                    <a:lnTo>
                      <a:pt x="1258" y="475"/>
                    </a:lnTo>
                    <a:lnTo>
                      <a:pt x="1268" y="471"/>
                    </a:lnTo>
                    <a:lnTo>
                      <a:pt x="1279" y="468"/>
                    </a:lnTo>
                    <a:lnTo>
                      <a:pt x="1288" y="463"/>
                    </a:lnTo>
                    <a:lnTo>
                      <a:pt x="1299" y="460"/>
                    </a:lnTo>
                    <a:lnTo>
                      <a:pt x="1305" y="451"/>
                    </a:lnTo>
                    <a:lnTo>
                      <a:pt x="1312" y="445"/>
                    </a:lnTo>
                    <a:lnTo>
                      <a:pt x="1314" y="436"/>
                    </a:lnTo>
                    <a:lnTo>
                      <a:pt x="1318" y="428"/>
                    </a:lnTo>
                    <a:lnTo>
                      <a:pt x="1316" y="416"/>
                    </a:lnTo>
                    <a:lnTo>
                      <a:pt x="1314" y="406"/>
                    </a:lnTo>
                    <a:lnTo>
                      <a:pt x="1309" y="392"/>
                    </a:lnTo>
                    <a:lnTo>
                      <a:pt x="1303" y="379"/>
                    </a:lnTo>
                    <a:lnTo>
                      <a:pt x="1303" y="379"/>
                    </a:lnTo>
                    <a:close/>
                  </a:path>
                </a:pathLst>
              </a:custGeom>
              <a:solidFill>
                <a:srgbClr val="000000"/>
              </a:solidFill>
              <a:ln w="9525">
                <a:noFill/>
                <a:round/>
                <a:headEnd/>
                <a:tailEnd/>
              </a:ln>
            </p:spPr>
            <p:txBody>
              <a:bodyPr/>
              <a:lstStyle/>
              <a:p>
                <a:endParaRPr lang="en-US"/>
              </a:p>
            </p:txBody>
          </p:sp>
          <p:sp>
            <p:nvSpPr>
              <p:cNvPr id="31945" name="Freeform 201"/>
              <p:cNvSpPr>
                <a:spLocks/>
              </p:cNvSpPr>
              <p:nvPr/>
            </p:nvSpPr>
            <p:spPr bwMode="auto">
              <a:xfrm>
                <a:off x="3986" y="1569"/>
                <a:ext cx="1243" cy="595"/>
              </a:xfrm>
              <a:custGeom>
                <a:avLst/>
                <a:gdLst/>
                <a:ahLst/>
                <a:cxnLst>
                  <a:cxn ang="0">
                    <a:pos x="1293" y="335"/>
                  </a:cxn>
                  <a:cxn ang="0">
                    <a:pos x="1370" y="287"/>
                  </a:cxn>
                  <a:cxn ang="0">
                    <a:pos x="1374" y="221"/>
                  </a:cxn>
                  <a:cxn ang="0">
                    <a:pos x="1331" y="177"/>
                  </a:cxn>
                  <a:cxn ang="0">
                    <a:pos x="1342" y="140"/>
                  </a:cxn>
                  <a:cxn ang="0">
                    <a:pos x="1278" y="107"/>
                  </a:cxn>
                  <a:cxn ang="0">
                    <a:pos x="1167" y="103"/>
                  </a:cxn>
                  <a:cxn ang="0">
                    <a:pos x="1176" y="74"/>
                  </a:cxn>
                  <a:cxn ang="0">
                    <a:pos x="1172" y="38"/>
                  </a:cxn>
                  <a:cxn ang="0">
                    <a:pos x="1113" y="10"/>
                  </a:cxn>
                  <a:cxn ang="0">
                    <a:pos x="1023" y="0"/>
                  </a:cxn>
                  <a:cxn ang="0">
                    <a:pos x="937" y="24"/>
                  </a:cxn>
                  <a:cxn ang="0">
                    <a:pos x="883" y="92"/>
                  </a:cxn>
                  <a:cxn ang="0">
                    <a:pos x="870" y="86"/>
                  </a:cxn>
                  <a:cxn ang="0">
                    <a:pos x="833" y="55"/>
                  </a:cxn>
                  <a:cxn ang="0">
                    <a:pos x="757" y="25"/>
                  </a:cxn>
                  <a:cxn ang="0">
                    <a:pos x="660" y="17"/>
                  </a:cxn>
                  <a:cxn ang="0">
                    <a:pos x="585" y="28"/>
                  </a:cxn>
                  <a:cxn ang="0">
                    <a:pos x="535" y="51"/>
                  </a:cxn>
                  <a:cxn ang="0">
                    <a:pos x="503" y="89"/>
                  </a:cxn>
                  <a:cxn ang="0">
                    <a:pos x="525" y="139"/>
                  </a:cxn>
                  <a:cxn ang="0">
                    <a:pos x="561" y="174"/>
                  </a:cxn>
                  <a:cxn ang="0">
                    <a:pos x="563" y="180"/>
                  </a:cxn>
                  <a:cxn ang="0">
                    <a:pos x="488" y="173"/>
                  </a:cxn>
                  <a:cxn ang="0">
                    <a:pos x="395" y="179"/>
                  </a:cxn>
                  <a:cxn ang="0">
                    <a:pos x="346" y="214"/>
                  </a:cxn>
                  <a:cxn ang="0">
                    <a:pos x="345" y="235"/>
                  </a:cxn>
                  <a:cxn ang="0">
                    <a:pos x="346" y="255"/>
                  </a:cxn>
                  <a:cxn ang="0">
                    <a:pos x="352" y="268"/>
                  </a:cxn>
                  <a:cxn ang="0">
                    <a:pos x="313" y="250"/>
                  </a:cxn>
                  <a:cxn ang="0">
                    <a:pos x="229" y="223"/>
                  </a:cxn>
                  <a:cxn ang="0">
                    <a:pos x="115" y="215"/>
                  </a:cxn>
                  <a:cxn ang="0">
                    <a:pos x="22" y="247"/>
                  </a:cxn>
                  <a:cxn ang="0">
                    <a:pos x="0" y="288"/>
                  </a:cxn>
                  <a:cxn ang="0">
                    <a:pos x="30" y="323"/>
                  </a:cxn>
                  <a:cxn ang="0">
                    <a:pos x="61" y="336"/>
                  </a:cxn>
                  <a:cxn ang="0">
                    <a:pos x="65" y="355"/>
                  </a:cxn>
                  <a:cxn ang="0">
                    <a:pos x="80" y="381"/>
                  </a:cxn>
                  <a:cxn ang="0">
                    <a:pos x="145" y="406"/>
                  </a:cxn>
                  <a:cxn ang="0">
                    <a:pos x="207" y="405"/>
                  </a:cxn>
                  <a:cxn ang="0">
                    <a:pos x="248" y="397"/>
                  </a:cxn>
                  <a:cxn ang="0">
                    <a:pos x="261" y="394"/>
                  </a:cxn>
                  <a:cxn ang="0">
                    <a:pos x="270" y="409"/>
                  </a:cxn>
                  <a:cxn ang="0">
                    <a:pos x="298" y="430"/>
                  </a:cxn>
                  <a:cxn ang="0">
                    <a:pos x="352" y="450"/>
                  </a:cxn>
                  <a:cxn ang="0">
                    <a:pos x="427" y="443"/>
                  </a:cxn>
                  <a:cxn ang="0">
                    <a:pos x="509" y="426"/>
                  </a:cxn>
                  <a:cxn ang="0">
                    <a:pos x="555" y="415"/>
                  </a:cxn>
                  <a:cxn ang="0">
                    <a:pos x="576" y="422"/>
                  </a:cxn>
                  <a:cxn ang="0">
                    <a:pos x="630" y="443"/>
                  </a:cxn>
                  <a:cxn ang="0">
                    <a:pos x="699" y="465"/>
                  </a:cxn>
                  <a:cxn ang="0">
                    <a:pos x="809" y="473"/>
                  </a:cxn>
                  <a:cxn ang="0">
                    <a:pos x="919" y="450"/>
                  </a:cxn>
                  <a:cxn ang="0">
                    <a:pos x="975" y="415"/>
                  </a:cxn>
                  <a:cxn ang="0">
                    <a:pos x="988" y="409"/>
                  </a:cxn>
                  <a:cxn ang="0">
                    <a:pos x="1021" y="423"/>
                  </a:cxn>
                  <a:cxn ang="0">
                    <a:pos x="1077" y="443"/>
                  </a:cxn>
                  <a:cxn ang="0">
                    <a:pos x="1146" y="449"/>
                  </a:cxn>
                  <a:cxn ang="0">
                    <a:pos x="1219" y="436"/>
                  </a:cxn>
                  <a:cxn ang="0">
                    <a:pos x="1247" y="401"/>
                  </a:cxn>
                  <a:cxn ang="0">
                    <a:pos x="1232" y="352"/>
                  </a:cxn>
                </a:cxnLst>
                <a:rect l="0" t="0" r="r" b="b"/>
                <a:pathLst>
                  <a:path w="1387" h="475">
                    <a:moveTo>
                      <a:pt x="1232" y="352"/>
                    </a:moveTo>
                    <a:lnTo>
                      <a:pt x="1243" y="349"/>
                    </a:lnTo>
                    <a:lnTo>
                      <a:pt x="1258" y="346"/>
                    </a:lnTo>
                    <a:lnTo>
                      <a:pt x="1275" y="340"/>
                    </a:lnTo>
                    <a:lnTo>
                      <a:pt x="1293" y="335"/>
                    </a:lnTo>
                    <a:lnTo>
                      <a:pt x="1310" y="326"/>
                    </a:lnTo>
                    <a:lnTo>
                      <a:pt x="1327" y="318"/>
                    </a:lnTo>
                    <a:lnTo>
                      <a:pt x="1344" y="308"/>
                    </a:lnTo>
                    <a:lnTo>
                      <a:pt x="1360" y="299"/>
                    </a:lnTo>
                    <a:lnTo>
                      <a:pt x="1370" y="287"/>
                    </a:lnTo>
                    <a:lnTo>
                      <a:pt x="1379" y="275"/>
                    </a:lnTo>
                    <a:lnTo>
                      <a:pt x="1383" y="262"/>
                    </a:lnTo>
                    <a:lnTo>
                      <a:pt x="1387" y="250"/>
                    </a:lnTo>
                    <a:lnTo>
                      <a:pt x="1383" y="235"/>
                    </a:lnTo>
                    <a:lnTo>
                      <a:pt x="1374" y="221"/>
                    </a:lnTo>
                    <a:lnTo>
                      <a:pt x="1357" y="205"/>
                    </a:lnTo>
                    <a:lnTo>
                      <a:pt x="1336" y="190"/>
                    </a:lnTo>
                    <a:lnTo>
                      <a:pt x="1331" y="186"/>
                    </a:lnTo>
                    <a:lnTo>
                      <a:pt x="1331" y="183"/>
                    </a:lnTo>
                    <a:lnTo>
                      <a:pt x="1331" y="177"/>
                    </a:lnTo>
                    <a:lnTo>
                      <a:pt x="1334" y="171"/>
                    </a:lnTo>
                    <a:lnTo>
                      <a:pt x="1334" y="162"/>
                    </a:lnTo>
                    <a:lnTo>
                      <a:pt x="1338" y="155"/>
                    </a:lnTo>
                    <a:lnTo>
                      <a:pt x="1338" y="146"/>
                    </a:lnTo>
                    <a:lnTo>
                      <a:pt x="1342" y="140"/>
                    </a:lnTo>
                    <a:lnTo>
                      <a:pt x="1336" y="131"/>
                    </a:lnTo>
                    <a:lnTo>
                      <a:pt x="1331" y="124"/>
                    </a:lnTo>
                    <a:lnTo>
                      <a:pt x="1318" y="117"/>
                    </a:lnTo>
                    <a:lnTo>
                      <a:pt x="1303" y="112"/>
                    </a:lnTo>
                    <a:lnTo>
                      <a:pt x="1278" y="107"/>
                    </a:lnTo>
                    <a:lnTo>
                      <a:pt x="1249" y="105"/>
                    </a:lnTo>
                    <a:lnTo>
                      <a:pt x="1211" y="104"/>
                    </a:lnTo>
                    <a:lnTo>
                      <a:pt x="1167" y="107"/>
                    </a:lnTo>
                    <a:lnTo>
                      <a:pt x="1167" y="105"/>
                    </a:lnTo>
                    <a:lnTo>
                      <a:pt x="1167" y="103"/>
                    </a:lnTo>
                    <a:lnTo>
                      <a:pt x="1167" y="97"/>
                    </a:lnTo>
                    <a:lnTo>
                      <a:pt x="1172" y="94"/>
                    </a:lnTo>
                    <a:lnTo>
                      <a:pt x="1172" y="87"/>
                    </a:lnTo>
                    <a:lnTo>
                      <a:pt x="1176" y="81"/>
                    </a:lnTo>
                    <a:lnTo>
                      <a:pt x="1176" y="74"/>
                    </a:lnTo>
                    <a:lnTo>
                      <a:pt x="1182" y="68"/>
                    </a:lnTo>
                    <a:lnTo>
                      <a:pt x="1178" y="59"/>
                    </a:lnTo>
                    <a:lnTo>
                      <a:pt x="1178" y="52"/>
                    </a:lnTo>
                    <a:lnTo>
                      <a:pt x="1174" y="44"/>
                    </a:lnTo>
                    <a:lnTo>
                      <a:pt x="1172" y="38"/>
                    </a:lnTo>
                    <a:lnTo>
                      <a:pt x="1163" y="31"/>
                    </a:lnTo>
                    <a:lnTo>
                      <a:pt x="1155" y="25"/>
                    </a:lnTo>
                    <a:lnTo>
                      <a:pt x="1142" y="19"/>
                    </a:lnTo>
                    <a:lnTo>
                      <a:pt x="1129" y="16"/>
                    </a:lnTo>
                    <a:lnTo>
                      <a:pt x="1113" y="10"/>
                    </a:lnTo>
                    <a:lnTo>
                      <a:pt x="1096" y="6"/>
                    </a:lnTo>
                    <a:lnTo>
                      <a:pt x="1079" y="3"/>
                    </a:lnTo>
                    <a:lnTo>
                      <a:pt x="1062" y="2"/>
                    </a:lnTo>
                    <a:lnTo>
                      <a:pt x="1040" y="0"/>
                    </a:lnTo>
                    <a:lnTo>
                      <a:pt x="1023" y="0"/>
                    </a:lnTo>
                    <a:lnTo>
                      <a:pt x="1006" y="2"/>
                    </a:lnTo>
                    <a:lnTo>
                      <a:pt x="990" y="6"/>
                    </a:lnTo>
                    <a:lnTo>
                      <a:pt x="971" y="9"/>
                    </a:lnTo>
                    <a:lnTo>
                      <a:pt x="954" y="16"/>
                    </a:lnTo>
                    <a:lnTo>
                      <a:pt x="937" y="24"/>
                    </a:lnTo>
                    <a:lnTo>
                      <a:pt x="924" y="34"/>
                    </a:lnTo>
                    <a:lnTo>
                      <a:pt x="911" y="45"/>
                    </a:lnTo>
                    <a:lnTo>
                      <a:pt x="900" y="58"/>
                    </a:lnTo>
                    <a:lnTo>
                      <a:pt x="889" y="73"/>
                    </a:lnTo>
                    <a:lnTo>
                      <a:pt x="883" y="92"/>
                    </a:lnTo>
                    <a:lnTo>
                      <a:pt x="880" y="93"/>
                    </a:lnTo>
                    <a:lnTo>
                      <a:pt x="880" y="94"/>
                    </a:lnTo>
                    <a:lnTo>
                      <a:pt x="876" y="92"/>
                    </a:lnTo>
                    <a:lnTo>
                      <a:pt x="876" y="91"/>
                    </a:lnTo>
                    <a:lnTo>
                      <a:pt x="870" y="86"/>
                    </a:lnTo>
                    <a:lnTo>
                      <a:pt x="867" y="82"/>
                    </a:lnTo>
                    <a:lnTo>
                      <a:pt x="859" y="76"/>
                    </a:lnTo>
                    <a:lnTo>
                      <a:pt x="853" y="70"/>
                    </a:lnTo>
                    <a:lnTo>
                      <a:pt x="842" y="61"/>
                    </a:lnTo>
                    <a:lnTo>
                      <a:pt x="833" y="55"/>
                    </a:lnTo>
                    <a:lnTo>
                      <a:pt x="820" y="48"/>
                    </a:lnTo>
                    <a:lnTo>
                      <a:pt x="809" y="42"/>
                    </a:lnTo>
                    <a:lnTo>
                      <a:pt x="792" y="35"/>
                    </a:lnTo>
                    <a:lnTo>
                      <a:pt x="777" y="29"/>
                    </a:lnTo>
                    <a:lnTo>
                      <a:pt x="757" y="25"/>
                    </a:lnTo>
                    <a:lnTo>
                      <a:pt x="740" y="23"/>
                    </a:lnTo>
                    <a:lnTo>
                      <a:pt x="717" y="20"/>
                    </a:lnTo>
                    <a:lnTo>
                      <a:pt x="697" y="18"/>
                    </a:lnTo>
                    <a:lnTo>
                      <a:pt x="676" y="17"/>
                    </a:lnTo>
                    <a:lnTo>
                      <a:pt x="660" y="17"/>
                    </a:lnTo>
                    <a:lnTo>
                      <a:pt x="643" y="17"/>
                    </a:lnTo>
                    <a:lnTo>
                      <a:pt x="626" y="19"/>
                    </a:lnTo>
                    <a:lnTo>
                      <a:pt x="611" y="22"/>
                    </a:lnTo>
                    <a:lnTo>
                      <a:pt x="600" y="25"/>
                    </a:lnTo>
                    <a:lnTo>
                      <a:pt x="585" y="28"/>
                    </a:lnTo>
                    <a:lnTo>
                      <a:pt x="574" y="31"/>
                    </a:lnTo>
                    <a:lnTo>
                      <a:pt x="563" y="34"/>
                    </a:lnTo>
                    <a:lnTo>
                      <a:pt x="553" y="40"/>
                    </a:lnTo>
                    <a:lnTo>
                      <a:pt x="542" y="45"/>
                    </a:lnTo>
                    <a:lnTo>
                      <a:pt x="535" y="51"/>
                    </a:lnTo>
                    <a:lnTo>
                      <a:pt x="525" y="57"/>
                    </a:lnTo>
                    <a:lnTo>
                      <a:pt x="520" y="64"/>
                    </a:lnTo>
                    <a:lnTo>
                      <a:pt x="510" y="71"/>
                    </a:lnTo>
                    <a:lnTo>
                      <a:pt x="505" y="80"/>
                    </a:lnTo>
                    <a:lnTo>
                      <a:pt x="503" y="89"/>
                    </a:lnTo>
                    <a:lnTo>
                      <a:pt x="505" y="99"/>
                    </a:lnTo>
                    <a:lnTo>
                      <a:pt x="505" y="109"/>
                    </a:lnTo>
                    <a:lnTo>
                      <a:pt x="510" y="119"/>
                    </a:lnTo>
                    <a:lnTo>
                      <a:pt x="516" y="128"/>
                    </a:lnTo>
                    <a:lnTo>
                      <a:pt x="525" y="139"/>
                    </a:lnTo>
                    <a:lnTo>
                      <a:pt x="531" y="146"/>
                    </a:lnTo>
                    <a:lnTo>
                      <a:pt x="538" y="155"/>
                    </a:lnTo>
                    <a:lnTo>
                      <a:pt x="544" y="162"/>
                    </a:lnTo>
                    <a:lnTo>
                      <a:pt x="555" y="170"/>
                    </a:lnTo>
                    <a:lnTo>
                      <a:pt x="561" y="174"/>
                    </a:lnTo>
                    <a:lnTo>
                      <a:pt x="566" y="179"/>
                    </a:lnTo>
                    <a:lnTo>
                      <a:pt x="568" y="181"/>
                    </a:lnTo>
                    <a:lnTo>
                      <a:pt x="572" y="183"/>
                    </a:lnTo>
                    <a:lnTo>
                      <a:pt x="568" y="181"/>
                    </a:lnTo>
                    <a:lnTo>
                      <a:pt x="563" y="180"/>
                    </a:lnTo>
                    <a:lnTo>
                      <a:pt x="551" y="177"/>
                    </a:lnTo>
                    <a:lnTo>
                      <a:pt x="540" y="177"/>
                    </a:lnTo>
                    <a:lnTo>
                      <a:pt x="524" y="174"/>
                    </a:lnTo>
                    <a:lnTo>
                      <a:pt x="507" y="174"/>
                    </a:lnTo>
                    <a:lnTo>
                      <a:pt x="488" y="173"/>
                    </a:lnTo>
                    <a:lnTo>
                      <a:pt x="471" y="173"/>
                    </a:lnTo>
                    <a:lnTo>
                      <a:pt x="449" y="173"/>
                    </a:lnTo>
                    <a:lnTo>
                      <a:pt x="430" y="173"/>
                    </a:lnTo>
                    <a:lnTo>
                      <a:pt x="412" y="175"/>
                    </a:lnTo>
                    <a:lnTo>
                      <a:pt x="395" y="179"/>
                    </a:lnTo>
                    <a:lnTo>
                      <a:pt x="378" y="184"/>
                    </a:lnTo>
                    <a:lnTo>
                      <a:pt x="367" y="191"/>
                    </a:lnTo>
                    <a:lnTo>
                      <a:pt x="356" y="199"/>
                    </a:lnTo>
                    <a:lnTo>
                      <a:pt x="352" y="211"/>
                    </a:lnTo>
                    <a:lnTo>
                      <a:pt x="346" y="214"/>
                    </a:lnTo>
                    <a:lnTo>
                      <a:pt x="346" y="217"/>
                    </a:lnTo>
                    <a:lnTo>
                      <a:pt x="345" y="220"/>
                    </a:lnTo>
                    <a:lnTo>
                      <a:pt x="345" y="226"/>
                    </a:lnTo>
                    <a:lnTo>
                      <a:pt x="345" y="229"/>
                    </a:lnTo>
                    <a:lnTo>
                      <a:pt x="345" y="235"/>
                    </a:lnTo>
                    <a:lnTo>
                      <a:pt x="345" y="239"/>
                    </a:lnTo>
                    <a:lnTo>
                      <a:pt x="346" y="245"/>
                    </a:lnTo>
                    <a:lnTo>
                      <a:pt x="346" y="248"/>
                    </a:lnTo>
                    <a:lnTo>
                      <a:pt x="346" y="252"/>
                    </a:lnTo>
                    <a:lnTo>
                      <a:pt x="346" y="255"/>
                    </a:lnTo>
                    <a:lnTo>
                      <a:pt x="348" y="260"/>
                    </a:lnTo>
                    <a:lnTo>
                      <a:pt x="348" y="262"/>
                    </a:lnTo>
                    <a:lnTo>
                      <a:pt x="348" y="265"/>
                    </a:lnTo>
                    <a:lnTo>
                      <a:pt x="348" y="266"/>
                    </a:lnTo>
                    <a:lnTo>
                      <a:pt x="352" y="268"/>
                    </a:lnTo>
                    <a:lnTo>
                      <a:pt x="348" y="266"/>
                    </a:lnTo>
                    <a:lnTo>
                      <a:pt x="345" y="264"/>
                    </a:lnTo>
                    <a:lnTo>
                      <a:pt x="335" y="259"/>
                    </a:lnTo>
                    <a:lnTo>
                      <a:pt x="328" y="256"/>
                    </a:lnTo>
                    <a:lnTo>
                      <a:pt x="313" y="250"/>
                    </a:lnTo>
                    <a:lnTo>
                      <a:pt x="302" y="245"/>
                    </a:lnTo>
                    <a:lnTo>
                      <a:pt x="285" y="239"/>
                    </a:lnTo>
                    <a:lnTo>
                      <a:pt x="270" y="235"/>
                    </a:lnTo>
                    <a:lnTo>
                      <a:pt x="248" y="229"/>
                    </a:lnTo>
                    <a:lnTo>
                      <a:pt x="229" y="223"/>
                    </a:lnTo>
                    <a:lnTo>
                      <a:pt x="207" y="219"/>
                    </a:lnTo>
                    <a:lnTo>
                      <a:pt x="186" y="216"/>
                    </a:lnTo>
                    <a:lnTo>
                      <a:pt x="160" y="212"/>
                    </a:lnTo>
                    <a:lnTo>
                      <a:pt x="138" y="212"/>
                    </a:lnTo>
                    <a:lnTo>
                      <a:pt x="115" y="215"/>
                    </a:lnTo>
                    <a:lnTo>
                      <a:pt x="93" y="219"/>
                    </a:lnTo>
                    <a:lnTo>
                      <a:pt x="69" y="224"/>
                    </a:lnTo>
                    <a:lnTo>
                      <a:pt x="50" y="231"/>
                    </a:lnTo>
                    <a:lnTo>
                      <a:pt x="33" y="238"/>
                    </a:lnTo>
                    <a:lnTo>
                      <a:pt x="22" y="247"/>
                    </a:lnTo>
                    <a:lnTo>
                      <a:pt x="11" y="255"/>
                    </a:lnTo>
                    <a:lnTo>
                      <a:pt x="5" y="264"/>
                    </a:lnTo>
                    <a:lnTo>
                      <a:pt x="0" y="273"/>
                    </a:lnTo>
                    <a:lnTo>
                      <a:pt x="0" y="282"/>
                    </a:lnTo>
                    <a:lnTo>
                      <a:pt x="0" y="288"/>
                    </a:lnTo>
                    <a:lnTo>
                      <a:pt x="2" y="297"/>
                    </a:lnTo>
                    <a:lnTo>
                      <a:pt x="7" y="304"/>
                    </a:lnTo>
                    <a:lnTo>
                      <a:pt x="15" y="312"/>
                    </a:lnTo>
                    <a:lnTo>
                      <a:pt x="20" y="317"/>
                    </a:lnTo>
                    <a:lnTo>
                      <a:pt x="30" y="323"/>
                    </a:lnTo>
                    <a:lnTo>
                      <a:pt x="41" y="327"/>
                    </a:lnTo>
                    <a:lnTo>
                      <a:pt x="54" y="331"/>
                    </a:lnTo>
                    <a:lnTo>
                      <a:pt x="56" y="331"/>
                    </a:lnTo>
                    <a:lnTo>
                      <a:pt x="61" y="333"/>
                    </a:lnTo>
                    <a:lnTo>
                      <a:pt x="61" y="336"/>
                    </a:lnTo>
                    <a:lnTo>
                      <a:pt x="65" y="339"/>
                    </a:lnTo>
                    <a:lnTo>
                      <a:pt x="65" y="342"/>
                    </a:lnTo>
                    <a:lnTo>
                      <a:pt x="65" y="346"/>
                    </a:lnTo>
                    <a:lnTo>
                      <a:pt x="65" y="349"/>
                    </a:lnTo>
                    <a:lnTo>
                      <a:pt x="65" y="355"/>
                    </a:lnTo>
                    <a:lnTo>
                      <a:pt x="65" y="358"/>
                    </a:lnTo>
                    <a:lnTo>
                      <a:pt x="65" y="364"/>
                    </a:lnTo>
                    <a:lnTo>
                      <a:pt x="69" y="369"/>
                    </a:lnTo>
                    <a:lnTo>
                      <a:pt x="74" y="375"/>
                    </a:lnTo>
                    <a:lnTo>
                      <a:pt x="80" y="381"/>
                    </a:lnTo>
                    <a:lnTo>
                      <a:pt x="89" y="387"/>
                    </a:lnTo>
                    <a:lnTo>
                      <a:pt x="100" y="393"/>
                    </a:lnTo>
                    <a:lnTo>
                      <a:pt x="119" y="401"/>
                    </a:lnTo>
                    <a:lnTo>
                      <a:pt x="130" y="403"/>
                    </a:lnTo>
                    <a:lnTo>
                      <a:pt x="145" y="406"/>
                    </a:lnTo>
                    <a:lnTo>
                      <a:pt x="156" y="406"/>
                    </a:lnTo>
                    <a:lnTo>
                      <a:pt x="173" y="408"/>
                    </a:lnTo>
                    <a:lnTo>
                      <a:pt x="184" y="406"/>
                    </a:lnTo>
                    <a:lnTo>
                      <a:pt x="195" y="406"/>
                    </a:lnTo>
                    <a:lnTo>
                      <a:pt x="207" y="405"/>
                    </a:lnTo>
                    <a:lnTo>
                      <a:pt x="218" y="405"/>
                    </a:lnTo>
                    <a:lnTo>
                      <a:pt x="223" y="402"/>
                    </a:lnTo>
                    <a:lnTo>
                      <a:pt x="233" y="400"/>
                    </a:lnTo>
                    <a:lnTo>
                      <a:pt x="238" y="397"/>
                    </a:lnTo>
                    <a:lnTo>
                      <a:pt x="248" y="397"/>
                    </a:lnTo>
                    <a:lnTo>
                      <a:pt x="250" y="394"/>
                    </a:lnTo>
                    <a:lnTo>
                      <a:pt x="255" y="394"/>
                    </a:lnTo>
                    <a:lnTo>
                      <a:pt x="257" y="394"/>
                    </a:lnTo>
                    <a:lnTo>
                      <a:pt x="261" y="394"/>
                    </a:lnTo>
                    <a:lnTo>
                      <a:pt x="261" y="394"/>
                    </a:lnTo>
                    <a:lnTo>
                      <a:pt x="261" y="395"/>
                    </a:lnTo>
                    <a:lnTo>
                      <a:pt x="261" y="398"/>
                    </a:lnTo>
                    <a:lnTo>
                      <a:pt x="264" y="401"/>
                    </a:lnTo>
                    <a:lnTo>
                      <a:pt x="264" y="404"/>
                    </a:lnTo>
                    <a:lnTo>
                      <a:pt x="270" y="409"/>
                    </a:lnTo>
                    <a:lnTo>
                      <a:pt x="276" y="412"/>
                    </a:lnTo>
                    <a:lnTo>
                      <a:pt x="281" y="418"/>
                    </a:lnTo>
                    <a:lnTo>
                      <a:pt x="287" y="421"/>
                    </a:lnTo>
                    <a:lnTo>
                      <a:pt x="292" y="427"/>
                    </a:lnTo>
                    <a:lnTo>
                      <a:pt x="298" y="430"/>
                    </a:lnTo>
                    <a:lnTo>
                      <a:pt x="309" y="436"/>
                    </a:lnTo>
                    <a:lnTo>
                      <a:pt x="317" y="440"/>
                    </a:lnTo>
                    <a:lnTo>
                      <a:pt x="328" y="444"/>
                    </a:lnTo>
                    <a:lnTo>
                      <a:pt x="339" y="447"/>
                    </a:lnTo>
                    <a:lnTo>
                      <a:pt x="352" y="450"/>
                    </a:lnTo>
                    <a:lnTo>
                      <a:pt x="363" y="449"/>
                    </a:lnTo>
                    <a:lnTo>
                      <a:pt x="376" y="449"/>
                    </a:lnTo>
                    <a:lnTo>
                      <a:pt x="393" y="446"/>
                    </a:lnTo>
                    <a:lnTo>
                      <a:pt x="410" y="446"/>
                    </a:lnTo>
                    <a:lnTo>
                      <a:pt x="427" y="443"/>
                    </a:lnTo>
                    <a:lnTo>
                      <a:pt x="443" y="440"/>
                    </a:lnTo>
                    <a:lnTo>
                      <a:pt x="460" y="436"/>
                    </a:lnTo>
                    <a:lnTo>
                      <a:pt x="479" y="434"/>
                    </a:lnTo>
                    <a:lnTo>
                      <a:pt x="492" y="429"/>
                    </a:lnTo>
                    <a:lnTo>
                      <a:pt x="509" y="426"/>
                    </a:lnTo>
                    <a:lnTo>
                      <a:pt x="520" y="423"/>
                    </a:lnTo>
                    <a:lnTo>
                      <a:pt x="535" y="420"/>
                    </a:lnTo>
                    <a:lnTo>
                      <a:pt x="542" y="417"/>
                    </a:lnTo>
                    <a:lnTo>
                      <a:pt x="551" y="416"/>
                    </a:lnTo>
                    <a:lnTo>
                      <a:pt x="555" y="415"/>
                    </a:lnTo>
                    <a:lnTo>
                      <a:pt x="559" y="415"/>
                    </a:lnTo>
                    <a:lnTo>
                      <a:pt x="559" y="415"/>
                    </a:lnTo>
                    <a:lnTo>
                      <a:pt x="561" y="416"/>
                    </a:lnTo>
                    <a:lnTo>
                      <a:pt x="566" y="419"/>
                    </a:lnTo>
                    <a:lnTo>
                      <a:pt x="576" y="422"/>
                    </a:lnTo>
                    <a:lnTo>
                      <a:pt x="583" y="425"/>
                    </a:lnTo>
                    <a:lnTo>
                      <a:pt x="594" y="430"/>
                    </a:lnTo>
                    <a:lnTo>
                      <a:pt x="606" y="433"/>
                    </a:lnTo>
                    <a:lnTo>
                      <a:pt x="619" y="440"/>
                    </a:lnTo>
                    <a:lnTo>
                      <a:pt x="630" y="443"/>
                    </a:lnTo>
                    <a:lnTo>
                      <a:pt x="645" y="449"/>
                    </a:lnTo>
                    <a:lnTo>
                      <a:pt x="656" y="452"/>
                    </a:lnTo>
                    <a:lnTo>
                      <a:pt x="673" y="458"/>
                    </a:lnTo>
                    <a:lnTo>
                      <a:pt x="684" y="461"/>
                    </a:lnTo>
                    <a:lnTo>
                      <a:pt x="699" y="465"/>
                    </a:lnTo>
                    <a:lnTo>
                      <a:pt x="710" y="468"/>
                    </a:lnTo>
                    <a:lnTo>
                      <a:pt x="727" y="471"/>
                    </a:lnTo>
                    <a:lnTo>
                      <a:pt x="755" y="473"/>
                    </a:lnTo>
                    <a:lnTo>
                      <a:pt x="784" y="475"/>
                    </a:lnTo>
                    <a:lnTo>
                      <a:pt x="809" y="473"/>
                    </a:lnTo>
                    <a:lnTo>
                      <a:pt x="837" y="472"/>
                    </a:lnTo>
                    <a:lnTo>
                      <a:pt x="857" y="467"/>
                    </a:lnTo>
                    <a:lnTo>
                      <a:pt x="880" y="462"/>
                    </a:lnTo>
                    <a:lnTo>
                      <a:pt x="898" y="456"/>
                    </a:lnTo>
                    <a:lnTo>
                      <a:pt x="919" y="450"/>
                    </a:lnTo>
                    <a:lnTo>
                      <a:pt x="932" y="441"/>
                    </a:lnTo>
                    <a:lnTo>
                      <a:pt x="947" y="434"/>
                    </a:lnTo>
                    <a:lnTo>
                      <a:pt x="958" y="427"/>
                    </a:lnTo>
                    <a:lnTo>
                      <a:pt x="969" y="421"/>
                    </a:lnTo>
                    <a:lnTo>
                      <a:pt x="975" y="415"/>
                    </a:lnTo>
                    <a:lnTo>
                      <a:pt x="980" y="411"/>
                    </a:lnTo>
                    <a:lnTo>
                      <a:pt x="982" y="408"/>
                    </a:lnTo>
                    <a:lnTo>
                      <a:pt x="986" y="408"/>
                    </a:lnTo>
                    <a:lnTo>
                      <a:pt x="986" y="408"/>
                    </a:lnTo>
                    <a:lnTo>
                      <a:pt x="988" y="409"/>
                    </a:lnTo>
                    <a:lnTo>
                      <a:pt x="991" y="411"/>
                    </a:lnTo>
                    <a:lnTo>
                      <a:pt x="997" y="414"/>
                    </a:lnTo>
                    <a:lnTo>
                      <a:pt x="1003" y="417"/>
                    </a:lnTo>
                    <a:lnTo>
                      <a:pt x="1012" y="420"/>
                    </a:lnTo>
                    <a:lnTo>
                      <a:pt x="1021" y="423"/>
                    </a:lnTo>
                    <a:lnTo>
                      <a:pt x="1032" y="428"/>
                    </a:lnTo>
                    <a:lnTo>
                      <a:pt x="1042" y="431"/>
                    </a:lnTo>
                    <a:lnTo>
                      <a:pt x="1053" y="434"/>
                    </a:lnTo>
                    <a:lnTo>
                      <a:pt x="1064" y="438"/>
                    </a:lnTo>
                    <a:lnTo>
                      <a:pt x="1077" y="443"/>
                    </a:lnTo>
                    <a:lnTo>
                      <a:pt x="1088" y="444"/>
                    </a:lnTo>
                    <a:lnTo>
                      <a:pt x="1101" y="447"/>
                    </a:lnTo>
                    <a:lnTo>
                      <a:pt x="1113" y="448"/>
                    </a:lnTo>
                    <a:lnTo>
                      <a:pt x="1129" y="450"/>
                    </a:lnTo>
                    <a:lnTo>
                      <a:pt x="1146" y="449"/>
                    </a:lnTo>
                    <a:lnTo>
                      <a:pt x="1163" y="449"/>
                    </a:lnTo>
                    <a:lnTo>
                      <a:pt x="1178" y="446"/>
                    </a:lnTo>
                    <a:lnTo>
                      <a:pt x="1195" y="445"/>
                    </a:lnTo>
                    <a:lnTo>
                      <a:pt x="1206" y="440"/>
                    </a:lnTo>
                    <a:lnTo>
                      <a:pt x="1219" y="436"/>
                    </a:lnTo>
                    <a:lnTo>
                      <a:pt x="1226" y="430"/>
                    </a:lnTo>
                    <a:lnTo>
                      <a:pt x="1237" y="426"/>
                    </a:lnTo>
                    <a:lnTo>
                      <a:pt x="1241" y="417"/>
                    </a:lnTo>
                    <a:lnTo>
                      <a:pt x="1247" y="410"/>
                    </a:lnTo>
                    <a:lnTo>
                      <a:pt x="1247" y="401"/>
                    </a:lnTo>
                    <a:lnTo>
                      <a:pt x="1250" y="393"/>
                    </a:lnTo>
                    <a:lnTo>
                      <a:pt x="1247" y="382"/>
                    </a:lnTo>
                    <a:lnTo>
                      <a:pt x="1245" y="373"/>
                    </a:lnTo>
                    <a:lnTo>
                      <a:pt x="1237" y="361"/>
                    </a:lnTo>
                    <a:lnTo>
                      <a:pt x="1232" y="352"/>
                    </a:lnTo>
                    <a:lnTo>
                      <a:pt x="1232" y="352"/>
                    </a:lnTo>
                    <a:close/>
                  </a:path>
                </a:pathLst>
              </a:custGeom>
              <a:solidFill>
                <a:schemeClr val="bg1"/>
              </a:solidFill>
              <a:ln w="9525">
                <a:noFill/>
                <a:round/>
                <a:headEnd/>
                <a:tailEnd/>
              </a:ln>
            </p:spPr>
            <p:txBody>
              <a:bodyPr/>
              <a:lstStyle/>
              <a:p>
                <a:endParaRPr lang="en-US"/>
              </a:p>
            </p:txBody>
          </p:sp>
          <p:sp>
            <p:nvSpPr>
              <p:cNvPr id="31956" name="Freeform 212"/>
              <p:cNvSpPr>
                <a:spLocks/>
              </p:cNvSpPr>
              <p:nvPr/>
            </p:nvSpPr>
            <p:spPr bwMode="auto">
              <a:xfrm>
                <a:off x="4315" y="1602"/>
                <a:ext cx="838" cy="330"/>
              </a:xfrm>
              <a:custGeom>
                <a:avLst/>
                <a:gdLst/>
                <a:ahLst/>
                <a:cxnLst>
                  <a:cxn ang="0">
                    <a:pos x="895" y="216"/>
                  </a:cxn>
                  <a:cxn ang="0">
                    <a:pos x="902" y="204"/>
                  </a:cxn>
                  <a:cxn ang="0">
                    <a:pos x="902" y="195"/>
                  </a:cxn>
                  <a:cxn ang="0">
                    <a:pos x="919" y="170"/>
                  </a:cxn>
                  <a:cxn ang="0">
                    <a:pos x="932" y="131"/>
                  </a:cxn>
                  <a:cxn ang="0">
                    <a:pos x="874" y="96"/>
                  </a:cxn>
                  <a:cxn ang="0">
                    <a:pos x="792" y="85"/>
                  </a:cxn>
                  <a:cxn ang="0">
                    <a:pos x="785" y="67"/>
                  </a:cxn>
                  <a:cxn ang="0">
                    <a:pos x="779" y="45"/>
                  </a:cxn>
                  <a:cxn ang="0">
                    <a:pos x="764" y="25"/>
                  </a:cxn>
                  <a:cxn ang="0">
                    <a:pos x="706" y="4"/>
                  </a:cxn>
                  <a:cxn ang="0">
                    <a:pos x="628" y="4"/>
                  </a:cxn>
                  <a:cxn ang="0">
                    <a:pos x="565" y="45"/>
                  </a:cxn>
                  <a:cxn ang="0">
                    <a:pos x="512" y="71"/>
                  </a:cxn>
                  <a:cxn ang="0">
                    <a:pos x="471" y="48"/>
                  </a:cxn>
                  <a:cxn ang="0">
                    <a:pos x="425" y="27"/>
                  </a:cxn>
                  <a:cxn ang="0">
                    <a:pos x="374" y="15"/>
                  </a:cxn>
                  <a:cxn ang="0">
                    <a:pos x="313" y="11"/>
                  </a:cxn>
                  <a:cxn ang="0">
                    <a:pos x="248" y="14"/>
                  </a:cxn>
                  <a:cxn ang="0">
                    <a:pos x="199" y="32"/>
                  </a:cxn>
                  <a:cxn ang="0">
                    <a:pos x="171" y="60"/>
                  </a:cxn>
                  <a:cxn ang="0">
                    <a:pos x="169" y="95"/>
                  </a:cxn>
                  <a:cxn ang="0">
                    <a:pos x="196" y="127"/>
                  </a:cxn>
                  <a:cxn ang="0">
                    <a:pos x="225" y="153"/>
                  </a:cxn>
                  <a:cxn ang="0">
                    <a:pos x="237" y="170"/>
                  </a:cxn>
                  <a:cxn ang="0">
                    <a:pos x="242" y="178"/>
                  </a:cxn>
                  <a:cxn ang="0">
                    <a:pos x="216" y="169"/>
                  </a:cxn>
                  <a:cxn ang="0">
                    <a:pos x="160" y="158"/>
                  </a:cxn>
                  <a:cxn ang="0">
                    <a:pos x="78" y="160"/>
                  </a:cxn>
                  <a:cxn ang="0">
                    <a:pos x="22" y="184"/>
                  </a:cxn>
                  <a:cxn ang="0">
                    <a:pos x="0" y="232"/>
                  </a:cxn>
                  <a:cxn ang="0">
                    <a:pos x="4" y="264"/>
                  </a:cxn>
                  <a:cxn ang="0">
                    <a:pos x="67" y="218"/>
                  </a:cxn>
                  <a:cxn ang="0">
                    <a:pos x="173" y="199"/>
                  </a:cxn>
                  <a:cxn ang="0">
                    <a:pos x="251" y="212"/>
                  </a:cxn>
                  <a:cxn ang="0">
                    <a:pos x="307" y="191"/>
                  </a:cxn>
                  <a:cxn ang="0">
                    <a:pos x="320" y="178"/>
                  </a:cxn>
                  <a:cxn ang="0">
                    <a:pos x="354" y="159"/>
                  </a:cxn>
                  <a:cxn ang="0">
                    <a:pos x="410" y="144"/>
                  </a:cxn>
                  <a:cxn ang="0">
                    <a:pos x="443" y="146"/>
                  </a:cxn>
                  <a:cxn ang="0">
                    <a:pos x="466" y="167"/>
                  </a:cxn>
                  <a:cxn ang="0">
                    <a:pos x="471" y="183"/>
                  </a:cxn>
                  <a:cxn ang="0">
                    <a:pos x="484" y="175"/>
                  </a:cxn>
                  <a:cxn ang="0">
                    <a:pos x="522" y="149"/>
                  </a:cxn>
                  <a:cxn ang="0">
                    <a:pos x="578" y="134"/>
                  </a:cxn>
                  <a:cxn ang="0">
                    <a:pos x="630" y="143"/>
                  </a:cxn>
                  <a:cxn ang="0">
                    <a:pos x="665" y="170"/>
                  </a:cxn>
                  <a:cxn ang="0">
                    <a:pos x="676" y="193"/>
                  </a:cxn>
                  <a:cxn ang="0">
                    <a:pos x="682" y="196"/>
                  </a:cxn>
                  <a:cxn ang="0">
                    <a:pos x="704" y="169"/>
                  </a:cxn>
                  <a:cxn ang="0">
                    <a:pos x="751" y="145"/>
                  </a:cxn>
                  <a:cxn ang="0">
                    <a:pos x="805" y="154"/>
                  </a:cxn>
                  <a:cxn ang="0">
                    <a:pos x="799" y="183"/>
                  </a:cxn>
                  <a:cxn ang="0">
                    <a:pos x="749" y="208"/>
                  </a:cxn>
                  <a:cxn ang="0">
                    <a:pos x="721" y="221"/>
                  </a:cxn>
                  <a:cxn ang="0">
                    <a:pos x="738" y="223"/>
                  </a:cxn>
                  <a:cxn ang="0">
                    <a:pos x="790" y="230"/>
                  </a:cxn>
                  <a:cxn ang="0">
                    <a:pos x="859" y="228"/>
                  </a:cxn>
                </a:cxnLst>
                <a:rect l="0" t="0" r="r" b="b"/>
                <a:pathLst>
                  <a:path w="932" h="264">
                    <a:moveTo>
                      <a:pt x="876" y="228"/>
                    </a:moveTo>
                    <a:lnTo>
                      <a:pt x="880" y="225"/>
                    </a:lnTo>
                    <a:lnTo>
                      <a:pt x="885" y="222"/>
                    </a:lnTo>
                    <a:lnTo>
                      <a:pt x="889" y="219"/>
                    </a:lnTo>
                    <a:lnTo>
                      <a:pt x="895" y="216"/>
                    </a:lnTo>
                    <a:lnTo>
                      <a:pt x="895" y="213"/>
                    </a:lnTo>
                    <a:lnTo>
                      <a:pt x="896" y="210"/>
                    </a:lnTo>
                    <a:lnTo>
                      <a:pt x="896" y="207"/>
                    </a:lnTo>
                    <a:lnTo>
                      <a:pt x="902" y="207"/>
                    </a:lnTo>
                    <a:lnTo>
                      <a:pt x="902" y="204"/>
                    </a:lnTo>
                    <a:lnTo>
                      <a:pt x="902" y="201"/>
                    </a:lnTo>
                    <a:lnTo>
                      <a:pt x="902" y="198"/>
                    </a:lnTo>
                    <a:lnTo>
                      <a:pt x="902" y="198"/>
                    </a:lnTo>
                    <a:lnTo>
                      <a:pt x="902" y="195"/>
                    </a:lnTo>
                    <a:lnTo>
                      <a:pt x="902" y="195"/>
                    </a:lnTo>
                    <a:lnTo>
                      <a:pt x="902" y="193"/>
                    </a:lnTo>
                    <a:lnTo>
                      <a:pt x="902" y="193"/>
                    </a:lnTo>
                    <a:lnTo>
                      <a:pt x="908" y="185"/>
                    </a:lnTo>
                    <a:lnTo>
                      <a:pt x="913" y="179"/>
                    </a:lnTo>
                    <a:lnTo>
                      <a:pt x="919" y="170"/>
                    </a:lnTo>
                    <a:lnTo>
                      <a:pt x="926" y="164"/>
                    </a:lnTo>
                    <a:lnTo>
                      <a:pt x="926" y="155"/>
                    </a:lnTo>
                    <a:lnTo>
                      <a:pt x="932" y="146"/>
                    </a:lnTo>
                    <a:lnTo>
                      <a:pt x="932" y="137"/>
                    </a:lnTo>
                    <a:lnTo>
                      <a:pt x="932" y="131"/>
                    </a:lnTo>
                    <a:lnTo>
                      <a:pt x="926" y="122"/>
                    </a:lnTo>
                    <a:lnTo>
                      <a:pt x="919" y="115"/>
                    </a:lnTo>
                    <a:lnTo>
                      <a:pt x="908" y="108"/>
                    </a:lnTo>
                    <a:lnTo>
                      <a:pt x="895" y="102"/>
                    </a:lnTo>
                    <a:lnTo>
                      <a:pt x="874" y="96"/>
                    </a:lnTo>
                    <a:lnTo>
                      <a:pt x="854" y="91"/>
                    </a:lnTo>
                    <a:lnTo>
                      <a:pt x="827" y="88"/>
                    </a:lnTo>
                    <a:lnTo>
                      <a:pt x="798" y="88"/>
                    </a:lnTo>
                    <a:lnTo>
                      <a:pt x="792" y="86"/>
                    </a:lnTo>
                    <a:lnTo>
                      <a:pt x="792" y="85"/>
                    </a:lnTo>
                    <a:lnTo>
                      <a:pt x="790" y="82"/>
                    </a:lnTo>
                    <a:lnTo>
                      <a:pt x="790" y="80"/>
                    </a:lnTo>
                    <a:lnTo>
                      <a:pt x="785" y="74"/>
                    </a:lnTo>
                    <a:lnTo>
                      <a:pt x="785" y="71"/>
                    </a:lnTo>
                    <a:lnTo>
                      <a:pt x="785" y="67"/>
                    </a:lnTo>
                    <a:lnTo>
                      <a:pt x="785" y="64"/>
                    </a:lnTo>
                    <a:lnTo>
                      <a:pt x="779" y="58"/>
                    </a:lnTo>
                    <a:lnTo>
                      <a:pt x="779" y="54"/>
                    </a:lnTo>
                    <a:lnTo>
                      <a:pt x="779" y="48"/>
                    </a:lnTo>
                    <a:lnTo>
                      <a:pt x="779" y="45"/>
                    </a:lnTo>
                    <a:lnTo>
                      <a:pt x="773" y="39"/>
                    </a:lnTo>
                    <a:lnTo>
                      <a:pt x="773" y="36"/>
                    </a:lnTo>
                    <a:lnTo>
                      <a:pt x="773" y="33"/>
                    </a:lnTo>
                    <a:lnTo>
                      <a:pt x="773" y="31"/>
                    </a:lnTo>
                    <a:lnTo>
                      <a:pt x="764" y="25"/>
                    </a:lnTo>
                    <a:lnTo>
                      <a:pt x="757" y="20"/>
                    </a:lnTo>
                    <a:lnTo>
                      <a:pt x="745" y="14"/>
                    </a:lnTo>
                    <a:lnTo>
                      <a:pt x="736" y="11"/>
                    </a:lnTo>
                    <a:lnTo>
                      <a:pt x="719" y="7"/>
                    </a:lnTo>
                    <a:lnTo>
                      <a:pt x="706" y="4"/>
                    </a:lnTo>
                    <a:lnTo>
                      <a:pt x="690" y="1"/>
                    </a:lnTo>
                    <a:lnTo>
                      <a:pt x="678" y="1"/>
                    </a:lnTo>
                    <a:lnTo>
                      <a:pt x="662" y="0"/>
                    </a:lnTo>
                    <a:lnTo>
                      <a:pt x="645" y="1"/>
                    </a:lnTo>
                    <a:lnTo>
                      <a:pt x="628" y="4"/>
                    </a:lnTo>
                    <a:lnTo>
                      <a:pt x="613" y="9"/>
                    </a:lnTo>
                    <a:lnTo>
                      <a:pt x="596" y="14"/>
                    </a:lnTo>
                    <a:lnTo>
                      <a:pt x="585" y="22"/>
                    </a:lnTo>
                    <a:lnTo>
                      <a:pt x="574" y="32"/>
                    </a:lnTo>
                    <a:lnTo>
                      <a:pt x="565" y="45"/>
                    </a:lnTo>
                    <a:lnTo>
                      <a:pt x="527" y="81"/>
                    </a:lnTo>
                    <a:lnTo>
                      <a:pt x="524" y="79"/>
                    </a:lnTo>
                    <a:lnTo>
                      <a:pt x="522" y="78"/>
                    </a:lnTo>
                    <a:lnTo>
                      <a:pt x="516" y="74"/>
                    </a:lnTo>
                    <a:lnTo>
                      <a:pt x="512" y="71"/>
                    </a:lnTo>
                    <a:lnTo>
                      <a:pt x="503" y="65"/>
                    </a:lnTo>
                    <a:lnTo>
                      <a:pt x="498" y="62"/>
                    </a:lnTo>
                    <a:lnTo>
                      <a:pt x="488" y="57"/>
                    </a:lnTo>
                    <a:lnTo>
                      <a:pt x="483" y="54"/>
                    </a:lnTo>
                    <a:lnTo>
                      <a:pt x="471" y="48"/>
                    </a:lnTo>
                    <a:lnTo>
                      <a:pt x="460" y="43"/>
                    </a:lnTo>
                    <a:lnTo>
                      <a:pt x="449" y="37"/>
                    </a:lnTo>
                    <a:lnTo>
                      <a:pt x="443" y="34"/>
                    </a:lnTo>
                    <a:lnTo>
                      <a:pt x="432" y="30"/>
                    </a:lnTo>
                    <a:lnTo>
                      <a:pt x="425" y="27"/>
                    </a:lnTo>
                    <a:lnTo>
                      <a:pt x="415" y="24"/>
                    </a:lnTo>
                    <a:lnTo>
                      <a:pt x="410" y="24"/>
                    </a:lnTo>
                    <a:lnTo>
                      <a:pt x="397" y="21"/>
                    </a:lnTo>
                    <a:lnTo>
                      <a:pt x="386" y="18"/>
                    </a:lnTo>
                    <a:lnTo>
                      <a:pt x="374" y="15"/>
                    </a:lnTo>
                    <a:lnTo>
                      <a:pt x="363" y="14"/>
                    </a:lnTo>
                    <a:lnTo>
                      <a:pt x="347" y="11"/>
                    </a:lnTo>
                    <a:lnTo>
                      <a:pt x="335" y="11"/>
                    </a:lnTo>
                    <a:lnTo>
                      <a:pt x="324" y="11"/>
                    </a:lnTo>
                    <a:lnTo>
                      <a:pt x="313" y="11"/>
                    </a:lnTo>
                    <a:lnTo>
                      <a:pt x="296" y="10"/>
                    </a:lnTo>
                    <a:lnTo>
                      <a:pt x="285" y="10"/>
                    </a:lnTo>
                    <a:lnTo>
                      <a:pt x="270" y="10"/>
                    </a:lnTo>
                    <a:lnTo>
                      <a:pt x="259" y="13"/>
                    </a:lnTo>
                    <a:lnTo>
                      <a:pt x="248" y="14"/>
                    </a:lnTo>
                    <a:lnTo>
                      <a:pt x="237" y="17"/>
                    </a:lnTo>
                    <a:lnTo>
                      <a:pt x="225" y="20"/>
                    </a:lnTo>
                    <a:lnTo>
                      <a:pt x="216" y="24"/>
                    </a:lnTo>
                    <a:lnTo>
                      <a:pt x="205" y="27"/>
                    </a:lnTo>
                    <a:lnTo>
                      <a:pt x="199" y="32"/>
                    </a:lnTo>
                    <a:lnTo>
                      <a:pt x="194" y="36"/>
                    </a:lnTo>
                    <a:lnTo>
                      <a:pt x="188" y="42"/>
                    </a:lnTo>
                    <a:lnTo>
                      <a:pt x="182" y="48"/>
                    </a:lnTo>
                    <a:lnTo>
                      <a:pt x="177" y="54"/>
                    </a:lnTo>
                    <a:lnTo>
                      <a:pt x="171" y="60"/>
                    </a:lnTo>
                    <a:lnTo>
                      <a:pt x="171" y="67"/>
                    </a:lnTo>
                    <a:lnTo>
                      <a:pt x="168" y="73"/>
                    </a:lnTo>
                    <a:lnTo>
                      <a:pt x="168" y="80"/>
                    </a:lnTo>
                    <a:lnTo>
                      <a:pt x="168" y="86"/>
                    </a:lnTo>
                    <a:lnTo>
                      <a:pt x="169" y="95"/>
                    </a:lnTo>
                    <a:lnTo>
                      <a:pt x="169" y="101"/>
                    </a:lnTo>
                    <a:lnTo>
                      <a:pt x="175" y="108"/>
                    </a:lnTo>
                    <a:lnTo>
                      <a:pt x="181" y="114"/>
                    </a:lnTo>
                    <a:lnTo>
                      <a:pt x="190" y="123"/>
                    </a:lnTo>
                    <a:lnTo>
                      <a:pt x="196" y="127"/>
                    </a:lnTo>
                    <a:lnTo>
                      <a:pt x="205" y="133"/>
                    </a:lnTo>
                    <a:lnTo>
                      <a:pt x="210" y="138"/>
                    </a:lnTo>
                    <a:lnTo>
                      <a:pt x="218" y="144"/>
                    </a:lnTo>
                    <a:lnTo>
                      <a:pt x="220" y="147"/>
                    </a:lnTo>
                    <a:lnTo>
                      <a:pt x="225" y="153"/>
                    </a:lnTo>
                    <a:lnTo>
                      <a:pt x="229" y="156"/>
                    </a:lnTo>
                    <a:lnTo>
                      <a:pt x="235" y="162"/>
                    </a:lnTo>
                    <a:lnTo>
                      <a:pt x="235" y="165"/>
                    </a:lnTo>
                    <a:lnTo>
                      <a:pt x="237" y="168"/>
                    </a:lnTo>
                    <a:lnTo>
                      <a:pt x="237" y="170"/>
                    </a:lnTo>
                    <a:lnTo>
                      <a:pt x="240" y="173"/>
                    </a:lnTo>
                    <a:lnTo>
                      <a:pt x="240" y="173"/>
                    </a:lnTo>
                    <a:lnTo>
                      <a:pt x="240" y="176"/>
                    </a:lnTo>
                    <a:lnTo>
                      <a:pt x="240" y="176"/>
                    </a:lnTo>
                    <a:lnTo>
                      <a:pt x="242" y="178"/>
                    </a:lnTo>
                    <a:lnTo>
                      <a:pt x="238" y="176"/>
                    </a:lnTo>
                    <a:lnTo>
                      <a:pt x="237" y="175"/>
                    </a:lnTo>
                    <a:lnTo>
                      <a:pt x="231" y="172"/>
                    </a:lnTo>
                    <a:lnTo>
                      <a:pt x="227" y="172"/>
                    </a:lnTo>
                    <a:lnTo>
                      <a:pt x="216" y="169"/>
                    </a:lnTo>
                    <a:lnTo>
                      <a:pt x="209" y="166"/>
                    </a:lnTo>
                    <a:lnTo>
                      <a:pt x="197" y="163"/>
                    </a:lnTo>
                    <a:lnTo>
                      <a:pt x="188" y="163"/>
                    </a:lnTo>
                    <a:lnTo>
                      <a:pt x="171" y="160"/>
                    </a:lnTo>
                    <a:lnTo>
                      <a:pt x="160" y="158"/>
                    </a:lnTo>
                    <a:lnTo>
                      <a:pt x="143" y="157"/>
                    </a:lnTo>
                    <a:lnTo>
                      <a:pt x="130" y="157"/>
                    </a:lnTo>
                    <a:lnTo>
                      <a:pt x="112" y="157"/>
                    </a:lnTo>
                    <a:lnTo>
                      <a:pt x="95" y="158"/>
                    </a:lnTo>
                    <a:lnTo>
                      <a:pt x="78" y="160"/>
                    </a:lnTo>
                    <a:lnTo>
                      <a:pt x="61" y="164"/>
                    </a:lnTo>
                    <a:lnTo>
                      <a:pt x="48" y="165"/>
                    </a:lnTo>
                    <a:lnTo>
                      <a:pt x="37" y="169"/>
                    </a:lnTo>
                    <a:lnTo>
                      <a:pt x="28" y="175"/>
                    </a:lnTo>
                    <a:lnTo>
                      <a:pt x="22" y="184"/>
                    </a:lnTo>
                    <a:lnTo>
                      <a:pt x="15" y="193"/>
                    </a:lnTo>
                    <a:lnTo>
                      <a:pt x="9" y="202"/>
                    </a:lnTo>
                    <a:lnTo>
                      <a:pt x="4" y="211"/>
                    </a:lnTo>
                    <a:lnTo>
                      <a:pt x="4" y="223"/>
                    </a:lnTo>
                    <a:lnTo>
                      <a:pt x="0" y="232"/>
                    </a:lnTo>
                    <a:lnTo>
                      <a:pt x="0" y="241"/>
                    </a:lnTo>
                    <a:lnTo>
                      <a:pt x="0" y="248"/>
                    </a:lnTo>
                    <a:lnTo>
                      <a:pt x="0" y="256"/>
                    </a:lnTo>
                    <a:lnTo>
                      <a:pt x="0" y="260"/>
                    </a:lnTo>
                    <a:lnTo>
                      <a:pt x="4" y="264"/>
                    </a:lnTo>
                    <a:lnTo>
                      <a:pt x="4" y="264"/>
                    </a:lnTo>
                    <a:lnTo>
                      <a:pt x="9" y="263"/>
                    </a:lnTo>
                    <a:lnTo>
                      <a:pt x="26" y="243"/>
                    </a:lnTo>
                    <a:lnTo>
                      <a:pt x="46" y="229"/>
                    </a:lnTo>
                    <a:lnTo>
                      <a:pt x="67" y="218"/>
                    </a:lnTo>
                    <a:lnTo>
                      <a:pt x="89" y="210"/>
                    </a:lnTo>
                    <a:lnTo>
                      <a:pt x="108" y="203"/>
                    </a:lnTo>
                    <a:lnTo>
                      <a:pt x="130" y="200"/>
                    </a:lnTo>
                    <a:lnTo>
                      <a:pt x="151" y="198"/>
                    </a:lnTo>
                    <a:lnTo>
                      <a:pt x="173" y="199"/>
                    </a:lnTo>
                    <a:lnTo>
                      <a:pt x="190" y="199"/>
                    </a:lnTo>
                    <a:lnTo>
                      <a:pt x="209" y="202"/>
                    </a:lnTo>
                    <a:lnTo>
                      <a:pt x="224" y="205"/>
                    </a:lnTo>
                    <a:lnTo>
                      <a:pt x="240" y="209"/>
                    </a:lnTo>
                    <a:lnTo>
                      <a:pt x="251" y="212"/>
                    </a:lnTo>
                    <a:lnTo>
                      <a:pt x="265" y="215"/>
                    </a:lnTo>
                    <a:lnTo>
                      <a:pt x="272" y="218"/>
                    </a:lnTo>
                    <a:lnTo>
                      <a:pt x="281" y="221"/>
                    </a:lnTo>
                    <a:lnTo>
                      <a:pt x="307" y="193"/>
                    </a:lnTo>
                    <a:lnTo>
                      <a:pt x="307" y="191"/>
                    </a:lnTo>
                    <a:lnTo>
                      <a:pt x="307" y="190"/>
                    </a:lnTo>
                    <a:lnTo>
                      <a:pt x="307" y="186"/>
                    </a:lnTo>
                    <a:lnTo>
                      <a:pt x="313" y="185"/>
                    </a:lnTo>
                    <a:lnTo>
                      <a:pt x="315" y="181"/>
                    </a:lnTo>
                    <a:lnTo>
                      <a:pt x="320" y="178"/>
                    </a:lnTo>
                    <a:lnTo>
                      <a:pt x="326" y="175"/>
                    </a:lnTo>
                    <a:lnTo>
                      <a:pt x="333" y="172"/>
                    </a:lnTo>
                    <a:lnTo>
                      <a:pt x="339" y="166"/>
                    </a:lnTo>
                    <a:lnTo>
                      <a:pt x="347" y="163"/>
                    </a:lnTo>
                    <a:lnTo>
                      <a:pt x="354" y="159"/>
                    </a:lnTo>
                    <a:lnTo>
                      <a:pt x="365" y="156"/>
                    </a:lnTo>
                    <a:lnTo>
                      <a:pt x="374" y="152"/>
                    </a:lnTo>
                    <a:lnTo>
                      <a:pt x="386" y="149"/>
                    </a:lnTo>
                    <a:lnTo>
                      <a:pt x="397" y="146"/>
                    </a:lnTo>
                    <a:lnTo>
                      <a:pt x="410" y="144"/>
                    </a:lnTo>
                    <a:lnTo>
                      <a:pt x="415" y="141"/>
                    </a:lnTo>
                    <a:lnTo>
                      <a:pt x="425" y="141"/>
                    </a:lnTo>
                    <a:lnTo>
                      <a:pt x="430" y="141"/>
                    </a:lnTo>
                    <a:lnTo>
                      <a:pt x="440" y="144"/>
                    </a:lnTo>
                    <a:lnTo>
                      <a:pt x="443" y="146"/>
                    </a:lnTo>
                    <a:lnTo>
                      <a:pt x="449" y="150"/>
                    </a:lnTo>
                    <a:lnTo>
                      <a:pt x="455" y="153"/>
                    </a:lnTo>
                    <a:lnTo>
                      <a:pt x="460" y="159"/>
                    </a:lnTo>
                    <a:lnTo>
                      <a:pt x="460" y="162"/>
                    </a:lnTo>
                    <a:lnTo>
                      <a:pt x="466" y="167"/>
                    </a:lnTo>
                    <a:lnTo>
                      <a:pt x="466" y="170"/>
                    </a:lnTo>
                    <a:lnTo>
                      <a:pt x="471" y="176"/>
                    </a:lnTo>
                    <a:lnTo>
                      <a:pt x="471" y="179"/>
                    </a:lnTo>
                    <a:lnTo>
                      <a:pt x="471" y="182"/>
                    </a:lnTo>
                    <a:lnTo>
                      <a:pt x="471" y="183"/>
                    </a:lnTo>
                    <a:lnTo>
                      <a:pt x="475" y="185"/>
                    </a:lnTo>
                    <a:lnTo>
                      <a:pt x="475" y="183"/>
                    </a:lnTo>
                    <a:lnTo>
                      <a:pt x="477" y="182"/>
                    </a:lnTo>
                    <a:lnTo>
                      <a:pt x="479" y="178"/>
                    </a:lnTo>
                    <a:lnTo>
                      <a:pt x="484" y="175"/>
                    </a:lnTo>
                    <a:lnTo>
                      <a:pt x="490" y="169"/>
                    </a:lnTo>
                    <a:lnTo>
                      <a:pt x="496" y="164"/>
                    </a:lnTo>
                    <a:lnTo>
                      <a:pt x="503" y="158"/>
                    </a:lnTo>
                    <a:lnTo>
                      <a:pt x="514" y="155"/>
                    </a:lnTo>
                    <a:lnTo>
                      <a:pt x="522" y="149"/>
                    </a:lnTo>
                    <a:lnTo>
                      <a:pt x="533" y="145"/>
                    </a:lnTo>
                    <a:lnTo>
                      <a:pt x="544" y="141"/>
                    </a:lnTo>
                    <a:lnTo>
                      <a:pt x="555" y="138"/>
                    </a:lnTo>
                    <a:lnTo>
                      <a:pt x="566" y="135"/>
                    </a:lnTo>
                    <a:lnTo>
                      <a:pt x="578" y="134"/>
                    </a:lnTo>
                    <a:lnTo>
                      <a:pt x="589" y="134"/>
                    </a:lnTo>
                    <a:lnTo>
                      <a:pt x="604" y="137"/>
                    </a:lnTo>
                    <a:lnTo>
                      <a:pt x="611" y="137"/>
                    </a:lnTo>
                    <a:lnTo>
                      <a:pt x="622" y="140"/>
                    </a:lnTo>
                    <a:lnTo>
                      <a:pt x="630" y="143"/>
                    </a:lnTo>
                    <a:lnTo>
                      <a:pt x="641" y="148"/>
                    </a:lnTo>
                    <a:lnTo>
                      <a:pt x="647" y="152"/>
                    </a:lnTo>
                    <a:lnTo>
                      <a:pt x="654" y="158"/>
                    </a:lnTo>
                    <a:lnTo>
                      <a:pt x="660" y="164"/>
                    </a:lnTo>
                    <a:lnTo>
                      <a:pt x="665" y="170"/>
                    </a:lnTo>
                    <a:lnTo>
                      <a:pt x="665" y="173"/>
                    </a:lnTo>
                    <a:lnTo>
                      <a:pt x="671" y="179"/>
                    </a:lnTo>
                    <a:lnTo>
                      <a:pt x="671" y="183"/>
                    </a:lnTo>
                    <a:lnTo>
                      <a:pt x="676" y="190"/>
                    </a:lnTo>
                    <a:lnTo>
                      <a:pt x="676" y="193"/>
                    </a:lnTo>
                    <a:lnTo>
                      <a:pt x="678" y="197"/>
                    </a:lnTo>
                    <a:lnTo>
                      <a:pt x="678" y="198"/>
                    </a:lnTo>
                    <a:lnTo>
                      <a:pt x="682" y="200"/>
                    </a:lnTo>
                    <a:lnTo>
                      <a:pt x="682" y="198"/>
                    </a:lnTo>
                    <a:lnTo>
                      <a:pt x="682" y="196"/>
                    </a:lnTo>
                    <a:lnTo>
                      <a:pt x="684" y="191"/>
                    </a:lnTo>
                    <a:lnTo>
                      <a:pt x="690" y="188"/>
                    </a:lnTo>
                    <a:lnTo>
                      <a:pt x="693" y="181"/>
                    </a:lnTo>
                    <a:lnTo>
                      <a:pt x="699" y="175"/>
                    </a:lnTo>
                    <a:lnTo>
                      <a:pt x="704" y="169"/>
                    </a:lnTo>
                    <a:lnTo>
                      <a:pt x="716" y="164"/>
                    </a:lnTo>
                    <a:lnTo>
                      <a:pt x="721" y="158"/>
                    </a:lnTo>
                    <a:lnTo>
                      <a:pt x="731" y="152"/>
                    </a:lnTo>
                    <a:lnTo>
                      <a:pt x="740" y="148"/>
                    </a:lnTo>
                    <a:lnTo>
                      <a:pt x="751" y="145"/>
                    </a:lnTo>
                    <a:lnTo>
                      <a:pt x="762" y="142"/>
                    </a:lnTo>
                    <a:lnTo>
                      <a:pt x="773" y="143"/>
                    </a:lnTo>
                    <a:lnTo>
                      <a:pt x="785" y="145"/>
                    </a:lnTo>
                    <a:lnTo>
                      <a:pt x="798" y="150"/>
                    </a:lnTo>
                    <a:lnTo>
                      <a:pt x="805" y="154"/>
                    </a:lnTo>
                    <a:lnTo>
                      <a:pt x="811" y="160"/>
                    </a:lnTo>
                    <a:lnTo>
                      <a:pt x="811" y="166"/>
                    </a:lnTo>
                    <a:lnTo>
                      <a:pt x="811" y="172"/>
                    </a:lnTo>
                    <a:lnTo>
                      <a:pt x="805" y="177"/>
                    </a:lnTo>
                    <a:lnTo>
                      <a:pt x="799" y="183"/>
                    </a:lnTo>
                    <a:lnTo>
                      <a:pt x="788" y="190"/>
                    </a:lnTo>
                    <a:lnTo>
                      <a:pt x="783" y="196"/>
                    </a:lnTo>
                    <a:lnTo>
                      <a:pt x="772" y="199"/>
                    </a:lnTo>
                    <a:lnTo>
                      <a:pt x="760" y="205"/>
                    </a:lnTo>
                    <a:lnTo>
                      <a:pt x="749" y="208"/>
                    </a:lnTo>
                    <a:lnTo>
                      <a:pt x="740" y="213"/>
                    </a:lnTo>
                    <a:lnTo>
                      <a:pt x="731" y="215"/>
                    </a:lnTo>
                    <a:lnTo>
                      <a:pt x="725" y="218"/>
                    </a:lnTo>
                    <a:lnTo>
                      <a:pt x="721" y="219"/>
                    </a:lnTo>
                    <a:lnTo>
                      <a:pt x="721" y="221"/>
                    </a:lnTo>
                    <a:lnTo>
                      <a:pt x="721" y="221"/>
                    </a:lnTo>
                    <a:lnTo>
                      <a:pt x="723" y="221"/>
                    </a:lnTo>
                    <a:lnTo>
                      <a:pt x="727" y="221"/>
                    </a:lnTo>
                    <a:lnTo>
                      <a:pt x="732" y="223"/>
                    </a:lnTo>
                    <a:lnTo>
                      <a:pt x="738" y="223"/>
                    </a:lnTo>
                    <a:lnTo>
                      <a:pt x="747" y="226"/>
                    </a:lnTo>
                    <a:lnTo>
                      <a:pt x="757" y="226"/>
                    </a:lnTo>
                    <a:lnTo>
                      <a:pt x="768" y="229"/>
                    </a:lnTo>
                    <a:lnTo>
                      <a:pt x="779" y="229"/>
                    </a:lnTo>
                    <a:lnTo>
                      <a:pt x="790" y="230"/>
                    </a:lnTo>
                    <a:lnTo>
                      <a:pt x="801" y="230"/>
                    </a:lnTo>
                    <a:lnTo>
                      <a:pt x="816" y="232"/>
                    </a:lnTo>
                    <a:lnTo>
                      <a:pt x="827" y="230"/>
                    </a:lnTo>
                    <a:lnTo>
                      <a:pt x="844" y="230"/>
                    </a:lnTo>
                    <a:lnTo>
                      <a:pt x="859" y="228"/>
                    </a:lnTo>
                    <a:lnTo>
                      <a:pt x="876" y="228"/>
                    </a:lnTo>
                    <a:lnTo>
                      <a:pt x="876" y="228"/>
                    </a:lnTo>
                    <a:close/>
                  </a:path>
                </a:pathLst>
              </a:custGeom>
              <a:solidFill>
                <a:srgbClr val="FFFFFF"/>
              </a:solidFill>
              <a:ln w="9525">
                <a:noFill/>
                <a:round/>
                <a:headEnd/>
                <a:tailEnd/>
              </a:ln>
            </p:spPr>
            <p:txBody>
              <a:bodyPr/>
              <a:lstStyle/>
              <a:p>
                <a:endParaRPr lang="en-US"/>
              </a:p>
            </p:txBody>
          </p:sp>
          <p:sp>
            <p:nvSpPr>
              <p:cNvPr id="31957" name="Freeform 213"/>
              <p:cNvSpPr>
                <a:spLocks/>
              </p:cNvSpPr>
              <p:nvPr/>
            </p:nvSpPr>
            <p:spPr bwMode="auto">
              <a:xfrm>
                <a:off x="4625" y="1709"/>
                <a:ext cx="486" cy="170"/>
              </a:xfrm>
              <a:custGeom>
                <a:avLst/>
                <a:gdLst/>
                <a:ahLst/>
                <a:cxnLst>
                  <a:cxn ang="0">
                    <a:pos x="466" y="127"/>
                  </a:cxn>
                  <a:cxn ang="0">
                    <a:pos x="482" y="123"/>
                  </a:cxn>
                  <a:cxn ang="0">
                    <a:pos x="503" y="115"/>
                  </a:cxn>
                  <a:cxn ang="0">
                    <a:pos x="525" y="96"/>
                  </a:cxn>
                  <a:cxn ang="0">
                    <a:pos x="538" y="74"/>
                  </a:cxn>
                  <a:cxn ang="0">
                    <a:pos x="527" y="51"/>
                  </a:cxn>
                  <a:cxn ang="0">
                    <a:pos x="507" y="32"/>
                  </a:cxn>
                  <a:cxn ang="0">
                    <a:pos x="492" y="23"/>
                  </a:cxn>
                  <a:cxn ang="0">
                    <a:pos x="441" y="17"/>
                  </a:cxn>
                  <a:cxn ang="0">
                    <a:pos x="395" y="17"/>
                  </a:cxn>
                  <a:cxn ang="0">
                    <a:pos x="363" y="23"/>
                  </a:cxn>
                  <a:cxn ang="0">
                    <a:pos x="350" y="28"/>
                  </a:cxn>
                  <a:cxn ang="0">
                    <a:pos x="348" y="26"/>
                  </a:cxn>
                  <a:cxn ang="0">
                    <a:pos x="339" y="18"/>
                  </a:cxn>
                  <a:cxn ang="0">
                    <a:pos x="320" y="9"/>
                  </a:cxn>
                  <a:cxn ang="0">
                    <a:pos x="283" y="2"/>
                  </a:cxn>
                  <a:cxn ang="0">
                    <a:pos x="208" y="0"/>
                  </a:cxn>
                  <a:cxn ang="0">
                    <a:pos x="164" y="11"/>
                  </a:cxn>
                  <a:cxn ang="0">
                    <a:pos x="145" y="25"/>
                  </a:cxn>
                  <a:cxn ang="0">
                    <a:pos x="143" y="35"/>
                  </a:cxn>
                  <a:cxn ang="0">
                    <a:pos x="134" y="34"/>
                  </a:cxn>
                  <a:cxn ang="0">
                    <a:pos x="119" y="30"/>
                  </a:cxn>
                  <a:cxn ang="0">
                    <a:pos x="102" y="27"/>
                  </a:cxn>
                  <a:cxn ang="0">
                    <a:pos x="80" y="27"/>
                  </a:cxn>
                  <a:cxn ang="0">
                    <a:pos x="52" y="32"/>
                  </a:cxn>
                  <a:cxn ang="0">
                    <a:pos x="28" y="43"/>
                  </a:cxn>
                  <a:cxn ang="0">
                    <a:pos x="5" y="54"/>
                  </a:cxn>
                  <a:cxn ang="0">
                    <a:pos x="0" y="62"/>
                  </a:cxn>
                  <a:cxn ang="0">
                    <a:pos x="3" y="58"/>
                  </a:cxn>
                  <a:cxn ang="0">
                    <a:pos x="26" y="49"/>
                  </a:cxn>
                  <a:cxn ang="0">
                    <a:pos x="63" y="38"/>
                  </a:cxn>
                  <a:cxn ang="0">
                    <a:pos x="106" y="35"/>
                  </a:cxn>
                  <a:cxn ang="0">
                    <a:pos x="130" y="44"/>
                  </a:cxn>
                  <a:cxn ang="0">
                    <a:pos x="138" y="56"/>
                  </a:cxn>
                  <a:cxn ang="0">
                    <a:pos x="143" y="64"/>
                  </a:cxn>
                  <a:cxn ang="0">
                    <a:pos x="143" y="69"/>
                  </a:cxn>
                  <a:cxn ang="0">
                    <a:pos x="143" y="62"/>
                  </a:cxn>
                  <a:cxn ang="0">
                    <a:pos x="156" y="41"/>
                  </a:cxn>
                  <a:cxn ang="0">
                    <a:pos x="190" y="18"/>
                  </a:cxn>
                  <a:cxn ang="0">
                    <a:pos x="261" y="12"/>
                  </a:cxn>
                  <a:cxn ang="0">
                    <a:pos x="318" y="24"/>
                  </a:cxn>
                  <a:cxn ang="0">
                    <a:pos x="339" y="46"/>
                  </a:cxn>
                  <a:cxn ang="0">
                    <a:pos x="341" y="64"/>
                  </a:cxn>
                  <a:cxn ang="0">
                    <a:pos x="337" y="76"/>
                  </a:cxn>
                  <a:cxn ang="0">
                    <a:pos x="400" y="32"/>
                  </a:cxn>
                  <a:cxn ang="0">
                    <a:pos x="451" y="32"/>
                  </a:cxn>
                  <a:cxn ang="0">
                    <a:pos x="490" y="41"/>
                  </a:cxn>
                  <a:cxn ang="0">
                    <a:pos x="512" y="62"/>
                  </a:cxn>
                  <a:cxn ang="0">
                    <a:pos x="509" y="91"/>
                  </a:cxn>
                  <a:cxn ang="0">
                    <a:pos x="481" y="114"/>
                  </a:cxn>
                  <a:cxn ang="0">
                    <a:pos x="451" y="126"/>
                  </a:cxn>
                  <a:cxn ang="0">
                    <a:pos x="430" y="133"/>
                  </a:cxn>
                  <a:cxn ang="0">
                    <a:pos x="466" y="128"/>
                  </a:cxn>
                </a:cxnLst>
                <a:rect l="0" t="0" r="r" b="b"/>
                <a:pathLst>
                  <a:path w="540" h="135">
                    <a:moveTo>
                      <a:pt x="466" y="128"/>
                    </a:moveTo>
                    <a:lnTo>
                      <a:pt x="466" y="127"/>
                    </a:lnTo>
                    <a:lnTo>
                      <a:pt x="466" y="127"/>
                    </a:lnTo>
                    <a:lnTo>
                      <a:pt x="466" y="127"/>
                    </a:lnTo>
                    <a:lnTo>
                      <a:pt x="471" y="127"/>
                    </a:lnTo>
                    <a:lnTo>
                      <a:pt x="471" y="124"/>
                    </a:lnTo>
                    <a:lnTo>
                      <a:pt x="477" y="124"/>
                    </a:lnTo>
                    <a:lnTo>
                      <a:pt x="482" y="123"/>
                    </a:lnTo>
                    <a:lnTo>
                      <a:pt x="488" y="123"/>
                    </a:lnTo>
                    <a:lnTo>
                      <a:pt x="492" y="120"/>
                    </a:lnTo>
                    <a:lnTo>
                      <a:pt x="497" y="118"/>
                    </a:lnTo>
                    <a:lnTo>
                      <a:pt x="503" y="115"/>
                    </a:lnTo>
                    <a:lnTo>
                      <a:pt x="509" y="112"/>
                    </a:lnTo>
                    <a:lnTo>
                      <a:pt x="514" y="106"/>
                    </a:lnTo>
                    <a:lnTo>
                      <a:pt x="520" y="103"/>
                    </a:lnTo>
                    <a:lnTo>
                      <a:pt x="525" y="96"/>
                    </a:lnTo>
                    <a:lnTo>
                      <a:pt x="531" y="92"/>
                    </a:lnTo>
                    <a:lnTo>
                      <a:pt x="533" y="86"/>
                    </a:lnTo>
                    <a:lnTo>
                      <a:pt x="538" y="80"/>
                    </a:lnTo>
                    <a:lnTo>
                      <a:pt x="538" y="74"/>
                    </a:lnTo>
                    <a:lnTo>
                      <a:pt x="540" y="69"/>
                    </a:lnTo>
                    <a:lnTo>
                      <a:pt x="535" y="63"/>
                    </a:lnTo>
                    <a:lnTo>
                      <a:pt x="533" y="57"/>
                    </a:lnTo>
                    <a:lnTo>
                      <a:pt x="527" y="51"/>
                    </a:lnTo>
                    <a:lnTo>
                      <a:pt x="525" y="46"/>
                    </a:lnTo>
                    <a:lnTo>
                      <a:pt x="518" y="40"/>
                    </a:lnTo>
                    <a:lnTo>
                      <a:pt x="512" y="36"/>
                    </a:lnTo>
                    <a:lnTo>
                      <a:pt x="507" y="32"/>
                    </a:lnTo>
                    <a:lnTo>
                      <a:pt x="501" y="29"/>
                    </a:lnTo>
                    <a:lnTo>
                      <a:pt x="495" y="26"/>
                    </a:lnTo>
                    <a:lnTo>
                      <a:pt x="494" y="24"/>
                    </a:lnTo>
                    <a:lnTo>
                      <a:pt x="492" y="23"/>
                    </a:lnTo>
                    <a:lnTo>
                      <a:pt x="492" y="23"/>
                    </a:lnTo>
                    <a:lnTo>
                      <a:pt x="475" y="20"/>
                    </a:lnTo>
                    <a:lnTo>
                      <a:pt x="458" y="18"/>
                    </a:lnTo>
                    <a:lnTo>
                      <a:pt x="441" y="17"/>
                    </a:lnTo>
                    <a:lnTo>
                      <a:pt x="430" y="17"/>
                    </a:lnTo>
                    <a:lnTo>
                      <a:pt x="417" y="17"/>
                    </a:lnTo>
                    <a:lnTo>
                      <a:pt x="406" y="17"/>
                    </a:lnTo>
                    <a:lnTo>
                      <a:pt x="395" y="17"/>
                    </a:lnTo>
                    <a:lnTo>
                      <a:pt x="387" y="20"/>
                    </a:lnTo>
                    <a:lnTo>
                      <a:pt x="376" y="20"/>
                    </a:lnTo>
                    <a:lnTo>
                      <a:pt x="369" y="23"/>
                    </a:lnTo>
                    <a:lnTo>
                      <a:pt x="363" y="23"/>
                    </a:lnTo>
                    <a:lnTo>
                      <a:pt x="358" y="26"/>
                    </a:lnTo>
                    <a:lnTo>
                      <a:pt x="352" y="26"/>
                    </a:lnTo>
                    <a:lnTo>
                      <a:pt x="350" y="28"/>
                    </a:lnTo>
                    <a:lnTo>
                      <a:pt x="350" y="28"/>
                    </a:lnTo>
                    <a:lnTo>
                      <a:pt x="350" y="30"/>
                    </a:lnTo>
                    <a:lnTo>
                      <a:pt x="348" y="28"/>
                    </a:lnTo>
                    <a:lnTo>
                      <a:pt x="348" y="28"/>
                    </a:lnTo>
                    <a:lnTo>
                      <a:pt x="348" y="26"/>
                    </a:lnTo>
                    <a:lnTo>
                      <a:pt x="348" y="26"/>
                    </a:lnTo>
                    <a:lnTo>
                      <a:pt x="343" y="23"/>
                    </a:lnTo>
                    <a:lnTo>
                      <a:pt x="343" y="21"/>
                    </a:lnTo>
                    <a:lnTo>
                      <a:pt x="339" y="18"/>
                    </a:lnTo>
                    <a:lnTo>
                      <a:pt x="339" y="18"/>
                    </a:lnTo>
                    <a:lnTo>
                      <a:pt x="333" y="15"/>
                    </a:lnTo>
                    <a:lnTo>
                      <a:pt x="328" y="12"/>
                    </a:lnTo>
                    <a:lnTo>
                      <a:pt x="320" y="9"/>
                    </a:lnTo>
                    <a:lnTo>
                      <a:pt x="315" y="8"/>
                    </a:lnTo>
                    <a:lnTo>
                      <a:pt x="303" y="5"/>
                    </a:lnTo>
                    <a:lnTo>
                      <a:pt x="296" y="4"/>
                    </a:lnTo>
                    <a:lnTo>
                      <a:pt x="283" y="2"/>
                    </a:lnTo>
                    <a:lnTo>
                      <a:pt x="272" y="2"/>
                    </a:lnTo>
                    <a:lnTo>
                      <a:pt x="248" y="0"/>
                    </a:lnTo>
                    <a:lnTo>
                      <a:pt x="227" y="0"/>
                    </a:lnTo>
                    <a:lnTo>
                      <a:pt x="208" y="0"/>
                    </a:lnTo>
                    <a:lnTo>
                      <a:pt x="195" y="3"/>
                    </a:lnTo>
                    <a:lnTo>
                      <a:pt x="182" y="5"/>
                    </a:lnTo>
                    <a:lnTo>
                      <a:pt x="171" y="8"/>
                    </a:lnTo>
                    <a:lnTo>
                      <a:pt x="164" y="11"/>
                    </a:lnTo>
                    <a:lnTo>
                      <a:pt x="158" y="16"/>
                    </a:lnTo>
                    <a:lnTo>
                      <a:pt x="153" y="19"/>
                    </a:lnTo>
                    <a:lnTo>
                      <a:pt x="149" y="22"/>
                    </a:lnTo>
                    <a:lnTo>
                      <a:pt x="145" y="25"/>
                    </a:lnTo>
                    <a:lnTo>
                      <a:pt x="145" y="30"/>
                    </a:lnTo>
                    <a:lnTo>
                      <a:pt x="143" y="31"/>
                    </a:lnTo>
                    <a:lnTo>
                      <a:pt x="143" y="34"/>
                    </a:lnTo>
                    <a:lnTo>
                      <a:pt x="143" y="35"/>
                    </a:lnTo>
                    <a:lnTo>
                      <a:pt x="143" y="37"/>
                    </a:lnTo>
                    <a:lnTo>
                      <a:pt x="139" y="35"/>
                    </a:lnTo>
                    <a:lnTo>
                      <a:pt x="139" y="35"/>
                    </a:lnTo>
                    <a:lnTo>
                      <a:pt x="134" y="34"/>
                    </a:lnTo>
                    <a:lnTo>
                      <a:pt x="134" y="34"/>
                    </a:lnTo>
                    <a:lnTo>
                      <a:pt x="128" y="31"/>
                    </a:lnTo>
                    <a:lnTo>
                      <a:pt x="125" y="31"/>
                    </a:lnTo>
                    <a:lnTo>
                      <a:pt x="119" y="30"/>
                    </a:lnTo>
                    <a:lnTo>
                      <a:pt x="119" y="30"/>
                    </a:lnTo>
                    <a:lnTo>
                      <a:pt x="113" y="27"/>
                    </a:lnTo>
                    <a:lnTo>
                      <a:pt x="108" y="27"/>
                    </a:lnTo>
                    <a:lnTo>
                      <a:pt x="102" y="27"/>
                    </a:lnTo>
                    <a:lnTo>
                      <a:pt x="97" y="27"/>
                    </a:lnTo>
                    <a:lnTo>
                      <a:pt x="91" y="27"/>
                    </a:lnTo>
                    <a:lnTo>
                      <a:pt x="85" y="27"/>
                    </a:lnTo>
                    <a:lnTo>
                      <a:pt x="80" y="27"/>
                    </a:lnTo>
                    <a:lnTo>
                      <a:pt x="78" y="30"/>
                    </a:lnTo>
                    <a:lnTo>
                      <a:pt x="67" y="30"/>
                    </a:lnTo>
                    <a:lnTo>
                      <a:pt x="61" y="31"/>
                    </a:lnTo>
                    <a:lnTo>
                      <a:pt x="52" y="32"/>
                    </a:lnTo>
                    <a:lnTo>
                      <a:pt x="46" y="35"/>
                    </a:lnTo>
                    <a:lnTo>
                      <a:pt x="39" y="37"/>
                    </a:lnTo>
                    <a:lnTo>
                      <a:pt x="33" y="40"/>
                    </a:lnTo>
                    <a:lnTo>
                      <a:pt x="28" y="43"/>
                    </a:lnTo>
                    <a:lnTo>
                      <a:pt x="22" y="46"/>
                    </a:lnTo>
                    <a:lnTo>
                      <a:pt x="16" y="48"/>
                    </a:lnTo>
                    <a:lnTo>
                      <a:pt x="11" y="51"/>
                    </a:lnTo>
                    <a:lnTo>
                      <a:pt x="5" y="54"/>
                    </a:lnTo>
                    <a:lnTo>
                      <a:pt x="5" y="57"/>
                    </a:lnTo>
                    <a:lnTo>
                      <a:pt x="0" y="58"/>
                    </a:lnTo>
                    <a:lnTo>
                      <a:pt x="0" y="61"/>
                    </a:lnTo>
                    <a:lnTo>
                      <a:pt x="0" y="62"/>
                    </a:lnTo>
                    <a:lnTo>
                      <a:pt x="0" y="64"/>
                    </a:lnTo>
                    <a:lnTo>
                      <a:pt x="0" y="62"/>
                    </a:lnTo>
                    <a:lnTo>
                      <a:pt x="2" y="61"/>
                    </a:lnTo>
                    <a:lnTo>
                      <a:pt x="3" y="58"/>
                    </a:lnTo>
                    <a:lnTo>
                      <a:pt x="9" y="58"/>
                    </a:lnTo>
                    <a:lnTo>
                      <a:pt x="15" y="55"/>
                    </a:lnTo>
                    <a:lnTo>
                      <a:pt x="20" y="52"/>
                    </a:lnTo>
                    <a:lnTo>
                      <a:pt x="26" y="49"/>
                    </a:lnTo>
                    <a:lnTo>
                      <a:pt x="37" y="47"/>
                    </a:lnTo>
                    <a:lnTo>
                      <a:pt x="43" y="44"/>
                    </a:lnTo>
                    <a:lnTo>
                      <a:pt x="54" y="41"/>
                    </a:lnTo>
                    <a:lnTo>
                      <a:pt x="63" y="38"/>
                    </a:lnTo>
                    <a:lnTo>
                      <a:pt x="74" y="37"/>
                    </a:lnTo>
                    <a:lnTo>
                      <a:pt x="84" y="35"/>
                    </a:lnTo>
                    <a:lnTo>
                      <a:pt x="95" y="35"/>
                    </a:lnTo>
                    <a:lnTo>
                      <a:pt x="106" y="35"/>
                    </a:lnTo>
                    <a:lnTo>
                      <a:pt x="117" y="37"/>
                    </a:lnTo>
                    <a:lnTo>
                      <a:pt x="121" y="38"/>
                    </a:lnTo>
                    <a:lnTo>
                      <a:pt x="126" y="41"/>
                    </a:lnTo>
                    <a:lnTo>
                      <a:pt x="130" y="44"/>
                    </a:lnTo>
                    <a:lnTo>
                      <a:pt x="136" y="47"/>
                    </a:lnTo>
                    <a:lnTo>
                      <a:pt x="136" y="50"/>
                    </a:lnTo>
                    <a:lnTo>
                      <a:pt x="138" y="53"/>
                    </a:lnTo>
                    <a:lnTo>
                      <a:pt x="138" y="56"/>
                    </a:lnTo>
                    <a:lnTo>
                      <a:pt x="143" y="59"/>
                    </a:lnTo>
                    <a:lnTo>
                      <a:pt x="143" y="59"/>
                    </a:lnTo>
                    <a:lnTo>
                      <a:pt x="143" y="62"/>
                    </a:lnTo>
                    <a:lnTo>
                      <a:pt x="143" y="64"/>
                    </a:lnTo>
                    <a:lnTo>
                      <a:pt x="143" y="67"/>
                    </a:lnTo>
                    <a:lnTo>
                      <a:pt x="143" y="67"/>
                    </a:lnTo>
                    <a:lnTo>
                      <a:pt x="143" y="69"/>
                    </a:lnTo>
                    <a:lnTo>
                      <a:pt x="143" y="69"/>
                    </a:lnTo>
                    <a:lnTo>
                      <a:pt x="143" y="71"/>
                    </a:lnTo>
                    <a:lnTo>
                      <a:pt x="143" y="69"/>
                    </a:lnTo>
                    <a:lnTo>
                      <a:pt x="143" y="67"/>
                    </a:lnTo>
                    <a:lnTo>
                      <a:pt x="143" y="62"/>
                    </a:lnTo>
                    <a:lnTo>
                      <a:pt x="145" y="59"/>
                    </a:lnTo>
                    <a:lnTo>
                      <a:pt x="145" y="53"/>
                    </a:lnTo>
                    <a:lnTo>
                      <a:pt x="151" y="47"/>
                    </a:lnTo>
                    <a:lnTo>
                      <a:pt x="156" y="41"/>
                    </a:lnTo>
                    <a:lnTo>
                      <a:pt x="164" y="35"/>
                    </a:lnTo>
                    <a:lnTo>
                      <a:pt x="169" y="29"/>
                    </a:lnTo>
                    <a:lnTo>
                      <a:pt x="179" y="23"/>
                    </a:lnTo>
                    <a:lnTo>
                      <a:pt x="190" y="18"/>
                    </a:lnTo>
                    <a:lnTo>
                      <a:pt x="205" y="15"/>
                    </a:lnTo>
                    <a:lnTo>
                      <a:pt x="220" y="12"/>
                    </a:lnTo>
                    <a:lnTo>
                      <a:pt x="238" y="11"/>
                    </a:lnTo>
                    <a:lnTo>
                      <a:pt x="261" y="12"/>
                    </a:lnTo>
                    <a:lnTo>
                      <a:pt x="285" y="16"/>
                    </a:lnTo>
                    <a:lnTo>
                      <a:pt x="298" y="18"/>
                    </a:lnTo>
                    <a:lnTo>
                      <a:pt x="311" y="21"/>
                    </a:lnTo>
                    <a:lnTo>
                      <a:pt x="318" y="24"/>
                    </a:lnTo>
                    <a:lnTo>
                      <a:pt x="330" y="30"/>
                    </a:lnTo>
                    <a:lnTo>
                      <a:pt x="333" y="34"/>
                    </a:lnTo>
                    <a:lnTo>
                      <a:pt x="339" y="40"/>
                    </a:lnTo>
                    <a:lnTo>
                      <a:pt x="339" y="46"/>
                    </a:lnTo>
                    <a:lnTo>
                      <a:pt x="345" y="52"/>
                    </a:lnTo>
                    <a:lnTo>
                      <a:pt x="341" y="55"/>
                    </a:lnTo>
                    <a:lnTo>
                      <a:pt x="341" y="61"/>
                    </a:lnTo>
                    <a:lnTo>
                      <a:pt x="341" y="64"/>
                    </a:lnTo>
                    <a:lnTo>
                      <a:pt x="341" y="70"/>
                    </a:lnTo>
                    <a:lnTo>
                      <a:pt x="337" y="72"/>
                    </a:lnTo>
                    <a:lnTo>
                      <a:pt x="337" y="75"/>
                    </a:lnTo>
                    <a:lnTo>
                      <a:pt x="337" y="76"/>
                    </a:lnTo>
                    <a:lnTo>
                      <a:pt x="337" y="78"/>
                    </a:lnTo>
                    <a:lnTo>
                      <a:pt x="376" y="37"/>
                    </a:lnTo>
                    <a:lnTo>
                      <a:pt x="387" y="34"/>
                    </a:lnTo>
                    <a:lnTo>
                      <a:pt x="400" y="32"/>
                    </a:lnTo>
                    <a:lnTo>
                      <a:pt x="412" y="31"/>
                    </a:lnTo>
                    <a:lnTo>
                      <a:pt x="428" y="31"/>
                    </a:lnTo>
                    <a:lnTo>
                      <a:pt x="440" y="31"/>
                    </a:lnTo>
                    <a:lnTo>
                      <a:pt x="451" y="32"/>
                    </a:lnTo>
                    <a:lnTo>
                      <a:pt x="462" y="33"/>
                    </a:lnTo>
                    <a:lnTo>
                      <a:pt x="475" y="36"/>
                    </a:lnTo>
                    <a:lnTo>
                      <a:pt x="481" y="38"/>
                    </a:lnTo>
                    <a:lnTo>
                      <a:pt x="490" y="41"/>
                    </a:lnTo>
                    <a:lnTo>
                      <a:pt x="495" y="45"/>
                    </a:lnTo>
                    <a:lnTo>
                      <a:pt x="505" y="51"/>
                    </a:lnTo>
                    <a:lnTo>
                      <a:pt x="507" y="56"/>
                    </a:lnTo>
                    <a:lnTo>
                      <a:pt x="512" y="62"/>
                    </a:lnTo>
                    <a:lnTo>
                      <a:pt x="514" y="69"/>
                    </a:lnTo>
                    <a:lnTo>
                      <a:pt x="518" y="78"/>
                    </a:lnTo>
                    <a:lnTo>
                      <a:pt x="512" y="84"/>
                    </a:lnTo>
                    <a:lnTo>
                      <a:pt x="509" y="91"/>
                    </a:lnTo>
                    <a:lnTo>
                      <a:pt x="503" y="97"/>
                    </a:lnTo>
                    <a:lnTo>
                      <a:pt x="497" y="105"/>
                    </a:lnTo>
                    <a:lnTo>
                      <a:pt x="486" y="108"/>
                    </a:lnTo>
                    <a:lnTo>
                      <a:pt x="481" y="114"/>
                    </a:lnTo>
                    <a:lnTo>
                      <a:pt x="473" y="117"/>
                    </a:lnTo>
                    <a:lnTo>
                      <a:pt x="468" y="122"/>
                    </a:lnTo>
                    <a:lnTo>
                      <a:pt x="456" y="123"/>
                    </a:lnTo>
                    <a:lnTo>
                      <a:pt x="451" y="126"/>
                    </a:lnTo>
                    <a:lnTo>
                      <a:pt x="445" y="128"/>
                    </a:lnTo>
                    <a:lnTo>
                      <a:pt x="440" y="131"/>
                    </a:lnTo>
                    <a:lnTo>
                      <a:pt x="434" y="131"/>
                    </a:lnTo>
                    <a:lnTo>
                      <a:pt x="430" y="133"/>
                    </a:lnTo>
                    <a:lnTo>
                      <a:pt x="428" y="133"/>
                    </a:lnTo>
                    <a:lnTo>
                      <a:pt x="428" y="135"/>
                    </a:lnTo>
                    <a:lnTo>
                      <a:pt x="466" y="128"/>
                    </a:lnTo>
                    <a:lnTo>
                      <a:pt x="466" y="128"/>
                    </a:lnTo>
                    <a:close/>
                  </a:path>
                </a:pathLst>
              </a:custGeom>
              <a:solidFill>
                <a:srgbClr val="3F263F"/>
              </a:solidFill>
              <a:ln w="9525">
                <a:noFill/>
                <a:round/>
                <a:headEnd/>
                <a:tailEnd/>
              </a:ln>
            </p:spPr>
            <p:txBody>
              <a:bodyPr/>
              <a:lstStyle/>
              <a:p>
                <a:endParaRPr lang="en-US"/>
              </a:p>
            </p:txBody>
          </p:sp>
          <p:sp>
            <p:nvSpPr>
              <p:cNvPr id="31960" name="Freeform 216"/>
              <p:cNvSpPr>
                <a:spLocks/>
              </p:cNvSpPr>
              <p:nvPr/>
            </p:nvSpPr>
            <p:spPr bwMode="auto">
              <a:xfrm>
                <a:off x="4242" y="1965"/>
                <a:ext cx="514" cy="100"/>
              </a:xfrm>
              <a:custGeom>
                <a:avLst/>
                <a:gdLst/>
                <a:ahLst/>
                <a:cxnLst>
                  <a:cxn ang="0">
                    <a:pos x="559" y="38"/>
                  </a:cxn>
                  <a:cxn ang="0">
                    <a:pos x="529" y="56"/>
                  </a:cxn>
                  <a:cxn ang="0">
                    <a:pos x="497" y="70"/>
                  </a:cxn>
                  <a:cxn ang="0">
                    <a:pos x="479" y="76"/>
                  </a:cxn>
                  <a:cxn ang="0">
                    <a:pos x="436" y="79"/>
                  </a:cxn>
                  <a:cxn ang="0">
                    <a:pos x="391" y="72"/>
                  </a:cxn>
                  <a:cxn ang="0">
                    <a:pos x="363" y="63"/>
                  </a:cxn>
                  <a:cxn ang="0">
                    <a:pos x="350" y="57"/>
                  </a:cxn>
                  <a:cxn ang="0">
                    <a:pos x="341" y="57"/>
                  </a:cxn>
                  <a:cxn ang="0">
                    <a:pos x="326" y="61"/>
                  </a:cxn>
                  <a:cxn ang="0">
                    <a:pos x="300" y="67"/>
                  </a:cxn>
                  <a:cxn ang="0">
                    <a:pos x="264" y="75"/>
                  </a:cxn>
                  <a:cxn ang="0">
                    <a:pos x="212" y="74"/>
                  </a:cxn>
                  <a:cxn ang="0">
                    <a:pos x="171" y="65"/>
                  </a:cxn>
                  <a:cxn ang="0">
                    <a:pos x="147" y="51"/>
                  </a:cxn>
                  <a:cxn ang="0">
                    <a:pos x="143" y="43"/>
                  </a:cxn>
                  <a:cxn ang="0">
                    <a:pos x="134" y="43"/>
                  </a:cxn>
                  <a:cxn ang="0">
                    <a:pos x="119" y="43"/>
                  </a:cxn>
                  <a:cxn ang="0">
                    <a:pos x="97" y="43"/>
                  </a:cxn>
                  <a:cxn ang="0">
                    <a:pos x="71" y="43"/>
                  </a:cxn>
                  <a:cxn ang="0">
                    <a:pos x="37" y="35"/>
                  </a:cxn>
                  <a:cxn ang="0">
                    <a:pos x="13" y="21"/>
                  </a:cxn>
                  <a:cxn ang="0">
                    <a:pos x="0" y="7"/>
                  </a:cxn>
                  <a:cxn ang="0">
                    <a:pos x="0" y="0"/>
                  </a:cxn>
                  <a:cxn ang="0">
                    <a:pos x="2" y="2"/>
                  </a:cxn>
                  <a:cxn ang="0">
                    <a:pos x="22" y="15"/>
                  </a:cxn>
                  <a:cxn ang="0">
                    <a:pos x="54" y="29"/>
                  </a:cxn>
                  <a:cxn ang="0">
                    <a:pos x="93" y="35"/>
                  </a:cxn>
                  <a:cxn ang="0">
                    <a:pos x="119" y="28"/>
                  </a:cxn>
                  <a:cxn ang="0">
                    <a:pos x="132" y="17"/>
                  </a:cxn>
                  <a:cxn ang="0">
                    <a:pos x="138" y="5"/>
                  </a:cxn>
                  <a:cxn ang="0">
                    <a:pos x="141" y="0"/>
                  </a:cxn>
                  <a:cxn ang="0">
                    <a:pos x="141" y="6"/>
                  </a:cxn>
                  <a:cxn ang="0">
                    <a:pos x="147" y="31"/>
                  </a:cxn>
                  <a:cxn ang="0">
                    <a:pos x="177" y="56"/>
                  </a:cxn>
                  <a:cxn ang="0">
                    <a:pos x="246" y="65"/>
                  </a:cxn>
                  <a:cxn ang="0">
                    <a:pos x="307" y="55"/>
                  </a:cxn>
                  <a:cxn ang="0">
                    <a:pos x="332" y="44"/>
                  </a:cxn>
                  <a:cxn ang="0">
                    <a:pos x="337" y="37"/>
                  </a:cxn>
                  <a:cxn ang="0">
                    <a:pos x="337" y="36"/>
                  </a:cxn>
                  <a:cxn ang="0">
                    <a:pos x="374" y="63"/>
                  </a:cxn>
                  <a:cxn ang="0">
                    <a:pos x="432" y="71"/>
                  </a:cxn>
                  <a:cxn ang="0">
                    <a:pos x="494" y="61"/>
                  </a:cxn>
                  <a:cxn ang="0">
                    <a:pos x="540" y="44"/>
                  </a:cxn>
                  <a:cxn ang="0">
                    <a:pos x="557" y="26"/>
                  </a:cxn>
                  <a:cxn ang="0">
                    <a:pos x="563" y="18"/>
                  </a:cxn>
                  <a:cxn ang="0">
                    <a:pos x="568" y="18"/>
                  </a:cxn>
                  <a:cxn ang="0">
                    <a:pos x="568" y="20"/>
                  </a:cxn>
                </a:cxnLst>
                <a:rect l="0" t="0" r="r" b="b"/>
                <a:pathLst>
                  <a:path w="570" h="80">
                    <a:moveTo>
                      <a:pt x="570" y="22"/>
                    </a:moveTo>
                    <a:lnTo>
                      <a:pt x="566" y="27"/>
                    </a:lnTo>
                    <a:lnTo>
                      <a:pt x="565" y="33"/>
                    </a:lnTo>
                    <a:lnTo>
                      <a:pt x="559" y="38"/>
                    </a:lnTo>
                    <a:lnTo>
                      <a:pt x="553" y="44"/>
                    </a:lnTo>
                    <a:lnTo>
                      <a:pt x="544" y="47"/>
                    </a:lnTo>
                    <a:lnTo>
                      <a:pt x="539" y="53"/>
                    </a:lnTo>
                    <a:lnTo>
                      <a:pt x="529" y="56"/>
                    </a:lnTo>
                    <a:lnTo>
                      <a:pt x="524" y="62"/>
                    </a:lnTo>
                    <a:lnTo>
                      <a:pt x="512" y="65"/>
                    </a:lnTo>
                    <a:lnTo>
                      <a:pt x="507" y="68"/>
                    </a:lnTo>
                    <a:lnTo>
                      <a:pt x="497" y="70"/>
                    </a:lnTo>
                    <a:lnTo>
                      <a:pt x="492" y="73"/>
                    </a:lnTo>
                    <a:lnTo>
                      <a:pt x="486" y="73"/>
                    </a:lnTo>
                    <a:lnTo>
                      <a:pt x="481" y="76"/>
                    </a:lnTo>
                    <a:lnTo>
                      <a:pt x="479" y="76"/>
                    </a:lnTo>
                    <a:lnTo>
                      <a:pt x="479" y="78"/>
                    </a:lnTo>
                    <a:lnTo>
                      <a:pt x="462" y="78"/>
                    </a:lnTo>
                    <a:lnTo>
                      <a:pt x="449" y="80"/>
                    </a:lnTo>
                    <a:lnTo>
                      <a:pt x="436" y="79"/>
                    </a:lnTo>
                    <a:lnTo>
                      <a:pt x="425" y="79"/>
                    </a:lnTo>
                    <a:lnTo>
                      <a:pt x="414" y="76"/>
                    </a:lnTo>
                    <a:lnTo>
                      <a:pt x="402" y="75"/>
                    </a:lnTo>
                    <a:lnTo>
                      <a:pt x="391" y="72"/>
                    </a:lnTo>
                    <a:lnTo>
                      <a:pt x="386" y="72"/>
                    </a:lnTo>
                    <a:lnTo>
                      <a:pt x="374" y="69"/>
                    </a:lnTo>
                    <a:lnTo>
                      <a:pt x="369" y="66"/>
                    </a:lnTo>
                    <a:lnTo>
                      <a:pt x="363" y="63"/>
                    </a:lnTo>
                    <a:lnTo>
                      <a:pt x="358" y="61"/>
                    </a:lnTo>
                    <a:lnTo>
                      <a:pt x="352" y="58"/>
                    </a:lnTo>
                    <a:lnTo>
                      <a:pt x="350" y="58"/>
                    </a:lnTo>
                    <a:lnTo>
                      <a:pt x="350" y="57"/>
                    </a:lnTo>
                    <a:lnTo>
                      <a:pt x="350" y="57"/>
                    </a:lnTo>
                    <a:lnTo>
                      <a:pt x="347" y="57"/>
                    </a:lnTo>
                    <a:lnTo>
                      <a:pt x="347" y="57"/>
                    </a:lnTo>
                    <a:lnTo>
                      <a:pt x="341" y="57"/>
                    </a:lnTo>
                    <a:lnTo>
                      <a:pt x="341" y="58"/>
                    </a:lnTo>
                    <a:lnTo>
                      <a:pt x="335" y="58"/>
                    </a:lnTo>
                    <a:lnTo>
                      <a:pt x="332" y="61"/>
                    </a:lnTo>
                    <a:lnTo>
                      <a:pt x="326" y="61"/>
                    </a:lnTo>
                    <a:lnTo>
                      <a:pt x="322" y="64"/>
                    </a:lnTo>
                    <a:lnTo>
                      <a:pt x="313" y="64"/>
                    </a:lnTo>
                    <a:lnTo>
                      <a:pt x="307" y="67"/>
                    </a:lnTo>
                    <a:lnTo>
                      <a:pt x="300" y="67"/>
                    </a:lnTo>
                    <a:lnTo>
                      <a:pt x="294" y="70"/>
                    </a:lnTo>
                    <a:lnTo>
                      <a:pt x="283" y="70"/>
                    </a:lnTo>
                    <a:lnTo>
                      <a:pt x="276" y="73"/>
                    </a:lnTo>
                    <a:lnTo>
                      <a:pt x="264" y="75"/>
                    </a:lnTo>
                    <a:lnTo>
                      <a:pt x="259" y="78"/>
                    </a:lnTo>
                    <a:lnTo>
                      <a:pt x="242" y="77"/>
                    </a:lnTo>
                    <a:lnTo>
                      <a:pt x="227" y="77"/>
                    </a:lnTo>
                    <a:lnTo>
                      <a:pt x="212" y="74"/>
                    </a:lnTo>
                    <a:lnTo>
                      <a:pt x="201" y="74"/>
                    </a:lnTo>
                    <a:lnTo>
                      <a:pt x="190" y="71"/>
                    </a:lnTo>
                    <a:lnTo>
                      <a:pt x="181" y="68"/>
                    </a:lnTo>
                    <a:lnTo>
                      <a:pt x="171" y="65"/>
                    </a:lnTo>
                    <a:lnTo>
                      <a:pt x="166" y="62"/>
                    </a:lnTo>
                    <a:lnTo>
                      <a:pt x="158" y="57"/>
                    </a:lnTo>
                    <a:lnTo>
                      <a:pt x="153" y="54"/>
                    </a:lnTo>
                    <a:lnTo>
                      <a:pt x="147" y="51"/>
                    </a:lnTo>
                    <a:lnTo>
                      <a:pt x="147" y="48"/>
                    </a:lnTo>
                    <a:lnTo>
                      <a:pt x="143" y="45"/>
                    </a:lnTo>
                    <a:lnTo>
                      <a:pt x="143" y="44"/>
                    </a:lnTo>
                    <a:lnTo>
                      <a:pt x="143" y="43"/>
                    </a:lnTo>
                    <a:lnTo>
                      <a:pt x="143" y="43"/>
                    </a:lnTo>
                    <a:lnTo>
                      <a:pt x="140" y="43"/>
                    </a:lnTo>
                    <a:lnTo>
                      <a:pt x="140" y="43"/>
                    </a:lnTo>
                    <a:lnTo>
                      <a:pt x="134" y="43"/>
                    </a:lnTo>
                    <a:lnTo>
                      <a:pt x="134" y="43"/>
                    </a:lnTo>
                    <a:lnTo>
                      <a:pt x="128" y="43"/>
                    </a:lnTo>
                    <a:lnTo>
                      <a:pt x="125" y="43"/>
                    </a:lnTo>
                    <a:lnTo>
                      <a:pt x="119" y="43"/>
                    </a:lnTo>
                    <a:lnTo>
                      <a:pt x="117" y="43"/>
                    </a:lnTo>
                    <a:lnTo>
                      <a:pt x="108" y="43"/>
                    </a:lnTo>
                    <a:lnTo>
                      <a:pt x="102" y="43"/>
                    </a:lnTo>
                    <a:lnTo>
                      <a:pt x="97" y="43"/>
                    </a:lnTo>
                    <a:lnTo>
                      <a:pt x="91" y="43"/>
                    </a:lnTo>
                    <a:lnTo>
                      <a:pt x="82" y="43"/>
                    </a:lnTo>
                    <a:lnTo>
                      <a:pt x="76" y="43"/>
                    </a:lnTo>
                    <a:lnTo>
                      <a:pt x="71" y="43"/>
                    </a:lnTo>
                    <a:lnTo>
                      <a:pt x="65" y="43"/>
                    </a:lnTo>
                    <a:lnTo>
                      <a:pt x="54" y="40"/>
                    </a:lnTo>
                    <a:lnTo>
                      <a:pt x="46" y="38"/>
                    </a:lnTo>
                    <a:lnTo>
                      <a:pt x="37" y="35"/>
                    </a:lnTo>
                    <a:lnTo>
                      <a:pt x="31" y="32"/>
                    </a:lnTo>
                    <a:lnTo>
                      <a:pt x="24" y="27"/>
                    </a:lnTo>
                    <a:lnTo>
                      <a:pt x="18" y="24"/>
                    </a:lnTo>
                    <a:lnTo>
                      <a:pt x="13" y="21"/>
                    </a:lnTo>
                    <a:lnTo>
                      <a:pt x="11" y="18"/>
                    </a:lnTo>
                    <a:lnTo>
                      <a:pt x="5" y="14"/>
                    </a:lnTo>
                    <a:lnTo>
                      <a:pt x="4" y="11"/>
                    </a:lnTo>
                    <a:lnTo>
                      <a:pt x="0" y="7"/>
                    </a:lnTo>
                    <a:lnTo>
                      <a:pt x="0" y="5"/>
                    </a:lnTo>
                    <a:lnTo>
                      <a:pt x="0" y="2"/>
                    </a:lnTo>
                    <a:lnTo>
                      <a:pt x="0" y="1"/>
                    </a:lnTo>
                    <a:lnTo>
                      <a:pt x="0" y="0"/>
                    </a:lnTo>
                    <a:lnTo>
                      <a:pt x="0" y="0"/>
                    </a:lnTo>
                    <a:lnTo>
                      <a:pt x="0" y="0"/>
                    </a:lnTo>
                    <a:lnTo>
                      <a:pt x="0" y="1"/>
                    </a:lnTo>
                    <a:lnTo>
                      <a:pt x="2" y="2"/>
                    </a:lnTo>
                    <a:lnTo>
                      <a:pt x="7" y="5"/>
                    </a:lnTo>
                    <a:lnTo>
                      <a:pt x="11" y="8"/>
                    </a:lnTo>
                    <a:lnTo>
                      <a:pt x="17" y="12"/>
                    </a:lnTo>
                    <a:lnTo>
                      <a:pt x="22" y="15"/>
                    </a:lnTo>
                    <a:lnTo>
                      <a:pt x="31" y="20"/>
                    </a:lnTo>
                    <a:lnTo>
                      <a:pt x="37" y="23"/>
                    </a:lnTo>
                    <a:lnTo>
                      <a:pt x="46" y="26"/>
                    </a:lnTo>
                    <a:lnTo>
                      <a:pt x="54" y="29"/>
                    </a:lnTo>
                    <a:lnTo>
                      <a:pt x="65" y="32"/>
                    </a:lnTo>
                    <a:lnTo>
                      <a:pt x="71" y="32"/>
                    </a:lnTo>
                    <a:lnTo>
                      <a:pt x="82" y="35"/>
                    </a:lnTo>
                    <a:lnTo>
                      <a:pt x="93" y="35"/>
                    </a:lnTo>
                    <a:lnTo>
                      <a:pt x="104" y="36"/>
                    </a:lnTo>
                    <a:lnTo>
                      <a:pt x="108" y="33"/>
                    </a:lnTo>
                    <a:lnTo>
                      <a:pt x="114" y="31"/>
                    </a:lnTo>
                    <a:lnTo>
                      <a:pt x="119" y="28"/>
                    </a:lnTo>
                    <a:lnTo>
                      <a:pt x="125" y="26"/>
                    </a:lnTo>
                    <a:lnTo>
                      <a:pt x="125" y="23"/>
                    </a:lnTo>
                    <a:lnTo>
                      <a:pt x="130" y="20"/>
                    </a:lnTo>
                    <a:lnTo>
                      <a:pt x="132" y="17"/>
                    </a:lnTo>
                    <a:lnTo>
                      <a:pt x="138" y="15"/>
                    </a:lnTo>
                    <a:lnTo>
                      <a:pt x="138" y="12"/>
                    </a:lnTo>
                    <a:lnTo>
                      <a:pt x="138" y="8"/>
                    </a:lnTo>
                    <a:lnTo>
                      <a:pt x="138" y="5"/>
                    </a:lnTo>
                    <a:lnTo>
                      <a:pt x="141" y="3"/>
                    </a:lnTo>
                    <a:lnTo>
                      <a:pt x="141" y="0"/>
                    </a:lnTo>
                    <a:lnTo>
                      <a:pt x="141" y="0"/>
                    </a:lnTo>
                    <a:lnTo>
                      <a:pt x="141" y="0"/>
                    </a:lnTo>
                    <a:lnTo>
                      <a:pt x="143" y="0"/>
                    </a:lnTo>
                    <a:lnTo>
                      <a:pt x="141" y="0"/>
                    </a:lnTo>
                    <a:lnTo>
                      <a:pt x="141" y="3"/>
                    </a:lnTo>
                    <a:lnTo>
                      <a:pt x="141" y="6"/>
                    </a:lnTo>
                    <a:lnTo>
                      <a:pt x="141" y="13"/>
                    </a:lnTo>
                    <a:lnTo>
                      <a:pt x="141" y="19"/>
                    </a:lnTo>
                    <a:lnTo>
                      <a:pt x="143" y="25"/>
                    </a:lnTo>
                    <a:lnTo>
                      <a:pt x="147" y="31"/>
                    </a:lnTo>
                    <a:lnTo>
                      <a:pt x="153" y="40"/>
                    </a:lnTo>
                    <a:lnTo>
                      <a:pt x="158" y="46"/>
                    </a:lnTo>
                    <a:lnTo>
                      <a:pt x="166" y="52"/>
                    </a:lnTo>
                    <a:lnTo>
                      <a:pt x="177" y="56"/>
                    </a:lnTo>
                    <a:lnTo>
                      <a:pt x="190" y="62"/>
                    </a:lnTo>
                    <a:lnTo>
                      <a:pt x="205" y="64"/>
                    </a:lnTo>
                    <a:lnTo>
                      <a:pt x="223" y="66"/>
                    </a:lnTo>
                    <a:lnTo>
                      <a:pt x="246" y="65"/>
                    </a:lnTo>
                    <a:lnTo>
                      <a:pt x="272" y="64"/>
                    </a:lnTo>
                    <a:lnTo>
                      <a:pt x="285" y="61"/>
                    </a:lnTo>
                    <a:lnTo>
                      <a:pt x="300" y="58"/>
                    </a:lnTo>
                    <a:lnTo>
                      <a:pt x="307" y="55"/>
                    </a:lnTo>
                    <a:lnTo>
                      <a:pt x="319" y="53"/>
                    </a:lnTo>
                    <a:lnTo>
                      <a:pt x="324" y="50"/>
                    </a:lnTo>
                    <a:lnTo>
                      <a:pt x="330" y="47"/>
                    </a:lnTo>
                    <a:lnTo>
                      <a:pt x="332" y="44"/>
                    </a:lnTo>
                    <a:lnTo>
                      <a:pt x="337" y="44"/>
                    </a:lnTo>
                    <a:lnTo>
                      <a:pt x="337" y="41"/>
                    </a:lnTo>
                    <a:lnTo>
                      <a:pt x="337" y="40"/>
                    </a:lnTo>
                    <a:lnTo>
                      <a:pt x="337" y="37"/>
                    </a:lnTo>
                    <a:lnTo>
                      <a:pt x="337" y="37"/>
                    </a:lnTo>
                    <a:lnTo>
                      <a:pt x="337" y="36"/>
                    </a:lnTo>
                    <a:lnTo>
                      <a:pt x="337" y="36"/>
                    </a:lnTo>
                    <a:lnTo>
                      <a:pt x="337" y="36"/>
                    </a:lnTo>
                    <a:lnTo>
                      <a:pt x="337" y="36"/>
                    </a:lnTo>
                    <a:lnTo>
                      <a:pt x="350" y="50"/>
                    </a:lnTo>
                    <a:lnTo>
                      <a:pt x="361" y="57"/>
                    </a:lnTo>
                    <a:lnTo>
                      <a:pt x="374" y="63"/>
                    </a:lnTo>
                    <a:lnTo>
                      <a:pt x="388" y="67"/>
                    </a:lnTo>
                    <a:lnTo>
                      <a:pt x="404" y="70"/>
                    </a:lnTo>
                    <a:lnTo>
                      <a:pt x="415" y="70"/>
                    </a:lnTo>
                    <a:lnTo>
                      <a:pt x="432" y="71"/>
                    </a:lnTo>
                    <a:lnTo>
                      <a:pt x="449" y="69"/>
                    </a:lnTo>
                    <a:lnTo>
                      <a:pt x="466" y="69"/>
                    </a:lnTo>
                    <a:lnTo>
                      <a:pt x="477" y="64"/>
                    </a:lnTo>
                    <a:lnTo>
                      <a:pt x="494" y="61"/>
                    </a:lnTo>
                    <a:lnTo>
                      <a:pt x="505" y="56"/>
                    </a:lnTo>
                    <a:lnTo>
                      <a:pt x="520" y="53"/>
                    </a:lnTo>
                    <a:lnTo>
                      <a:pt x="529" y="47"/>
                    </a:lnTo>
                    <a:lnTo>
                      <a:pt x="540" y="44"/>
                    </a:lnTo>
                    <a:lnTo>
                      <a:pt x="548" y="39"/>
                    </a:lnTo>
                    <a:lnTo>
                      <a:pt x="557" y="36"/>
                    </a:lnTo>
                    <a:lnTo>
                      <a:pt x="557" y="30"/>
                    </a:lnTo>
                    <a:lnTo>
                      <a:pt x="557" y="26"/>
                    </a:lnTo>
                    <a:lnTo>
                      <a:pt x="557" y="23"/>
                    </a:lnTo>
                    <a:lnTo>
                      <a:pt x="563" y="21"/>
                    </a:lnTo>
                    <a:lnTo>
                      <a:pt x="563" y="18"/>
                    </a:lnTo>
                    <a:lnTo>
                      <a:pt x="563" y="18"/>
                    </a:lnTo>
                    <a:lnTo>
                      <a:pt x="563" y="18"/>
                    </a:lnTo>
                    <a:lnTo>
                      <a:pt x="568" y="18"/>
                    </a:lnTo>
                    <a:lnTo>
                      <a:pt x="568" y="18"/>
                    </a:lnTo>
                    <a:lnTo>
                      <a:pt x="568" y="18"/>
                    </a:lnTo>
                    <a:lnTo>
                      <a:pt x="568" y="18"/>
                    </a:lnTo>
                    <a:lnTo>
                      <a:pt x="568" y="20"/>
                    </a:lnTo>
                    <a:lnTo>
                      <a:pt x="568" y="20"/>
                    </a:lnTo>
                    <a:lnTo>
                      <a:pt x="568" y="20"/>
                    </a:lnTo>
                    <a:lnTo>
                      <a:pt x="568" y="20"/>
                    </a:lnTo>
                    <a:lnTo>
                      <a:pt x="570" y="22"/>
                    </a:lnTo>
                    <a:lnTo>
                      <a:pt x="570" y="22"/>
                    </a:lnTo>
                    <a:close/>
                  </a:path>
                </a:pathLst>
              </a:custGeom>
              <a:solidFill>
                <a:srgbClr val="000000"/>
              </a:solidFill>
              <a:ln w="9525">
                <a:noFill/>
                <a:round/>
                <a:headEnd/>
                <a:tailEnd/>
              </a:ln>
            </p:spPr>
            <p:txBody>
              <a:bodyPr/>
              <a:lstStyle/>
              <a:p>
                <a:endParaRPr lang="en-US"/>
              </a:p>
            </p:txBody>
          </p:sp>
        </p:grpSp>
        <p:sp>
          <p:nvSpPr>
            <p:cNvPr id="31963" name="Text Box 219"/>
            <p:cNvSpPr txBox="1">
              <a:spLocks noChangeArrowheads="1"/>
            </p:cNvSpPr>
            <p:nvPr/>
          </p:nvSpPr>
          <p:spPr bwMode="auto">
            <a:xfrm>
              <a:off x="3931" y="2144"/>
              <a:ext cx="978" cy="442"/>
            </a:xfrm>
            <a:prstGeom prst="rect">
              <a:avLst/>
            </a:prstGeom>
            <a:noFill/>
            <a:ln w="9525">
              <a:noFill/>
              <a:miter lim="800000"/>
              <a:headEnd/>
              <a:tailEnd/>
            </a:ln>
            <a:effectLst/>
          </p:spPr>
          <p:txBody>
            <a:bodyPr wrap="none" anchor="ctr">
              <a:spAutoFit/>
            </a:bodyPr>
            <a:lstStyle/>
            <a:p>
              <a:r>
                <a:rPr lang="en-US" sz="2000" b="1" i="1"/>
                <a:t>This Is My </a:t>
              </a:r>
            </a:p>
            <a:p>
              <a:r>
                <a:rPr lang="en-US" sz="2000" b="1" i="1"/>
                <a:t>Beloved Son </a:t>
              </a:r>
            </a:p>
          </p:txBody>
        </p:sp>
        <p:sp>
          <p:nvSpPr>
            <p:cNvPr id="31964" name="Line 220"/>
            <p:cNvSpPr>
              <a:spLocks noChangeShapeType="1"/>
            </p:cNvSpPr>
            <p:nvPr/>
          </p:nvSpPr>
          <p:spPr bwMode="auto">
            <a:xfrm flipH="1">
              <a:off x="3960" y="2016"/>
              <a:ext cx="108" cy="168"/>
            </a:xfrm>
            <a:prstGeom prst="line">
              <a:avLst/>
            </a:prstGeom>
            <a:noFill/>
            <a:ln w="9525">
              <a:solidFill>
                <a:schemeClr val="tx1"/>
              </a:solidFill>
              <a:round/>
              <a:headEnd/>
              <a:tailEnd/>
            </a:ln>
            <a:effectLst/>
          </p:spPr>
          <p:txBody>
            <a:bodyPr wrap="none" anchor="ctr">
              <a:spAutoFit/>
            </a:bodyPr>
            <a:lstStyle/>
            <a:p>
              <a:endParaRPr lang="en-US"/>
            </a:p>
          </p:txBody>
        </p:sp>
        <p:sp>
          <p:nvSpPr>
            <p:cNvPr id="31965" name="Line 221"/>
            <p:cNvSpPr>
              <a:spLocks noChangeShapeType="1"/>
            </p:cNvSpPr>
            <p:nvPr/>
          </p:nvSpPr>
          <p:spPr bwMode="auto">
            <a:xfrm flipH="1">
              <a:off x="4248" y="2004"/>
              <a:ext cx="72" cy="144"/>
            </a:xfrm>
            <a:prstGeom prst="line">
              <a:avLst/>
            </a:prstGeom>
            <a:noFill/>
            <a:ln w="9525">
              <a:solidFill>
                <a:schemeClr val="tx1"/>
              </a:solidFill>
              <a:round/>
              <a:headEnd/>
              <a:tailEnd/>
            </a:ln>
            <a:effectLst/>
          </p:spPr>
          <p:txBody>
            <a:bodyPr wrap="none" anchor="ctr">
              <a:spAutoFit/>
            </a:bodyPr>
            <a:lstStyle/>
            <a:p>
              <a:endParaRPr lang="en-US"/>
            </a:p>
          </p:txBody>
        </p:sp>
        <p:sp>
          <p:nvSpPr>
            <p:cNvPr id="31966" name="Line 222"/>
            <p:cNvSpPr>
              <a:spLocks noChangeShapeType="1"/>
            </p:cNvSpPr>
            <p:nvPr/>
          </p:nvSpPr>
          <p:spPr bwMode="auto">
            <a:xfrm flipH="1">
              <a:off x="4872" y="2076"/>
              <a:ext cx="84" cy="264"/>
            </a:xfrm>
            <a:prstGeom prst="line">
              <a:avLst/>
            </a:prstGeom>
            <a:noFill/>
            <a:ln w="9525">
              <a:solidFill>
                <a:schemeClr val="tx1"/>
              </a:solidFill>
              <a:round/>
              <a:headEnd/>
              <a:tailEnd/>
            </a:ln>
            <a:effectLst/>
          </p:spPr>
          <p:txBody>
            <a:bodyPr wrap="none" anchor="ctr">
              <a:spAutoFit/>
            </a:bodyPr>
            <a:lstStyle/>
            <a:p>
              <a:endParaRPr lang="en-US"/>
            </a:p>
          </p:txBody>
        </p:sp>
        <p:sp>
          <p:nvSpPr>
            <p:cNvPr id="31967" name="Line 223"/>
            <p:cNvSpPr>
              <a:spLocks noChangeShapeType="1"/>
            </p:cNvSpPr>
            <p:nvPr/>
          </p:nvSpPr>
          <p:spPr bwMode="auto">
            <a:xfrm flipH="1">
              <a:off x="4632" y="2064"/>
              <a:ext cx="48" cy="108"/>
            </a:xfrm>
            <a:prstGeom prst="line">
              <a:avLst/>
            </a:prstGeom>
            <a:noFill/>
            <a:ln w="9525">
              <a:solidFill>
                <a:schemeClr val="tx1"/>
              </a:solidFill>
              <a:round/>
              <a:headEnd/>
              <a:tailEnd/>
            </a:ln>
            <a:effectLst/>
          </p:spPr>
          <p:txBody>
            <a:bodyPr wrap="none" anchor="ctr">
              <a:spAutoFit/>
            </a:bodyPr>
            <a:lstStyle/>
            <a:p>
              <a:endParaRPr lang="en-US"/>
            </a:p>
          </p:txBody>
        </p:sp>
      </p:grpSp>
      <p:sp>
        <p:nvSpPr>
          <p:cNvPr id="31969" name="AutoShape 225"/>
          <p:cNvSpPr>
            <a:spLocks noChangeArrowheads="1"/>
          </p:cNvSpPr>
          <p:nvPr/>
        </p:nvSpPr>
        <p:spPr bwMode="auto">
          <a:xfrm>
            <a:off x="5640387" y="1224123"/>
            <a:ext cx="3372985" cy="5503247"/>
          </a:xfrm>
          <a:prstGeom prst="roundRect">
            <a:avLst>
              <a:gd name="adj" fmla="val 16667"/>
            </a:avLst>
          </a:prstGeom>
          <a:solidFill>
            <a:srgbClr val="FFFF99"/>
          </a:solidFill>
          <a:ln w="9525">
            <a:solidFill>
              <a:schemeClr val="tx1"/>
            </a:solidFill>
            <a:round/>
            <a:headEnd/>
            <a:tailEnd/>
          </a:ln>
          <a:effectLst/>
        </p:spPr>
        <p:txBody>
          <a:bodyPr wrap="square" anchor="ctr">
            <a:spAutoFit/>
          </a:bodyPr>
          <a:lstStyle/>
          <a:p>
            <a:r>
              <a:rPr lang="en-US" sz="3600" b="1" u="sng" dirty="0"/>
              <a:t>John</a:t>
            </a:r>
            <a:r>
              <a:rPr lang="en-US" dirty="0"/>
              <a:t> the Baptist witnessed all </a:t>
            </a:r>
            <a:r>
              <a:rPr lang="en-US" sz="3600" b="1" u="sng" dirty="0"/>
              <a:t>3</a:t>
            </a:r>
            <a:r>
              <a:rPr lang="en-US" dirty="0"/>
              <a:t> members of the Godhead at Jesus’ </a:t>
            </a:r>
            <a:r>
              <a:rPr lang="en-US" b="1" dirty="0"/>
              <a:t>Baptism</a:t>
            </a:r>
            <a:r>
              <a:rPr lang="en-US" dirty="0"/>
              <a:t> when he held his arm to the square with his </a:t>
            </a:r>
            <a:r>
              <a:rPr lang="en-US" sz="3600" b="1" u="sng" dirty="0"/>
              <a:t>5</a:t>
            </a:r>
            <a:r>
              <a:rPr lang="en-US" dirty="0"/>
              <a:t> fingers pointing heavenward.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8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9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1968"/>
                                        </p:tgtEl>
                                        <p:attrNameLst>
                                          <p:attrName>style.visibility</p:attrName>
                                        </p:attrNameLst>
                                      </p:cBhvr>
                                      <p:to>
                                        <p:strVal val="visible"/>
                                      </p:to>
                                    </p:set>
                                    <p:anim calcmode="lin" valueType="num">
                                      <p:cBhvr additive="base">
                                        <p:cTn id="19" dur="500" fill="hold"/>
                                        <p:tgtEl>
                                          <p:spTgt spid="31968"/>
                                        </p:tgtEl>
                                        <p:attrNameLst>
                                          <p:attrName>ppt_x</p:attrName>
                                        </p:attrNameLst>
                                      </p:cBhvr>
                                      <p:tavLst>
                                        <p:tav tm="0">
                                          <p:val>
                                            <p:strVal val="#ppt_x"/>
                                          </p:val>
                                        </p:tav>
                                        <p:tav tm="100000">
                                          <p:val>
                                            <p:strVal val="#ppt_x"/>
                                          </p:val>
                                        </p:tav>
                                      </p:tavLst>
                                    </p:anim>
                                    <p:anim calcmode="lin" valueType="num">
                                      <p:cBhvr additive="base">
                                        <p:cTn id="20" dur="500" fill="hold"/>
                                        <p:tgtEl>
                                          <p:spTgt spid="31968"/>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1817"/>
                                        </p:tgtEl>
                                        <p:attrNameLst>
                                          <p:attrName>style.visibility</p:attrName>
                                        </p:attrNameLst>
                                      </p:cBhvr>
                                      <p:to>
                                        <p:strVal val="visible"/>
                                      </p:to>
                                    </p:set>
                                    <p:anim calcmode="lin" valueType="num">
                                      <p:cBhvr additive="base">
                                        <p:cTn id="23" dur="500" fill="hold"/>
                                        <p:tgtEl>
                                          <p:spTgt spid="31817"/>
                                        </p:tgtEl>
                                        <p:attrNameLst>
                                          <p:attrName>ppt_x</p:attrName>
                                        </p:attrNameLst>
                                      </p:cBhvr>
                                      <p:tavLst>
                                        <p:tav tm="0">
                                          <p:val>
                                            <p:strVal val="#ppt_x"/>
                                          </p:val>
                                        </p:tav>
                                        <p:tav tm="100000">
                                          <p:val>
                                            <p:strVal val="#ppt_x"/>
                                          </p:val>
                                        </p:tav>
                                      </p:tavLst>
                                    </p:anim>
                                    <p:anim calcmode="lin" valueType="num">
                                      <p:cBhvr additive="base">
                                        <p:cTn id="24" dur="500" fill="hold"/>
                                        <p:tgtEl>
                                          <p:spTgt spid="3181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1847"/>
                                        </p:tgtEl>
                                        <p:attrNameLst>
                                          <p:attrName>style.visibility</p:attrName>
                                        </p:attrNameLst>
                                      </p:cBhvr>
                                      <p:to>
                                        <p:strVal val="visible"/>
                                      </p:to>
                                    </p:set>
                                    <p:anim calcmode="lin" valueType="num">
                                      <p:cBhvr additive="base">
                                        <p:cTn id="29" dur="500" fill="hold"/>
                                        <p:tgtEl>
                                          <p:spTgt spid="31847"/>
                                        </p:tgtEl>
                                        <p:attrNameLst>
                                          <p:attrName>ppt_x</p:attrName>
                                        </p:attrNameLst>
                                      </p:cBhvr>
                                      <p:tavLst>
                                        <p:tav tm="0">
                                          <p:val>
                                            <p:strVal val="#ppt_x"/>
                                          </p:val>
                                        </p:tav>
                                        <p:tav tm="100000">
                                          <p:val>
                                            <p:strVal val="#ppt_x"/>
                                          </p:val>
                                        </p:tav>
                                      </p:tavLst>
                                    </p:anim>
                                    <p:anim calcmode="lin" valueType="num">
                                      <p:cBhvr additive="base">
                                        <p:cTn id="30" dur="500" fill="hold"/>
                                        <p:tgtEl>
                                          <p:spTgt spid="31847"/>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1845"/>
                                        </p:tgtEl>
                                        <p:attrNameLst>
                                          <p:attrName>style.visibility</p:attrName>
                                        </p:attrNameLst>
                                      </p:cBhvr>
                                      <p:to>
                                        <p:strVal val="visible"/>
                                      </p:to>
                                    </p:set>
                                    <p:anim calcmode="lin" valueType="num">
                                      <p:cBhvr additive="base">
                                        <p:cTn id="33" dur="500" fill="hold"/>
                                        <p:tgtEl>
                                          <p:spTgt spid="31845"/>
                                        </p:tgtEl>
                                        <p:attrNameLst>
                                          <p:attrName>ppt_x</p:attrName>
                                        </p:attrNameLst>
                                      </p:cBhvr>
                                      <p:tavLst>
                                        <p:tav tm="0">
                                          <p:val>
                                            <p:strVal val="#ppt_x"/>
                                          </p:val>
                                        </p:tav>
                                        <p:tav tm="100000">
                                          <p:val>
                                            <p:strVal val="#ppt_x"/>
                                          </p:val>
                                        </p:tav>
                                      </p:tavLst>
                                    </p:anim>
                                    <p:anim calcmode="lin" valueType="num">
                                      <p:cBhvr additive="base">
                                        <p:cTn id="34" dur="500" fill="hold"/>
                                        <p:tgtEl>
                                          <p:spTgt spid="318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5" grpId="0"/>
      <p:bldP spid="31846" grpId="0" animBg="1"/>
      <p:bldP spid="31847" grpId="0" animBg="1"/>
      <p:bldP spid="319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John 7:17 </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t> 17 If any man will do his will, he shall know of the doctrine, whether it be of God, or whether I speak of myself.</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3537857" y="399179"/>
            <a:ext cx="5116285" cy="57888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Acquiring Spiritual Knowledge</a:t>
            </a:r>
          </a:p>
        </p:txBody>
      </p:sp>
    </p:spTree>
    <p:extLst>
      <p:ext uri="{BB962C8B-B14F-4D97-AF65-F5344CB8AC3E}">
        <p14:creationId xmlns:p14="http://schemas.microsoft.com/office/powerpoint/2010/main" val="737820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762000"/>
          </a:xfrm>
        </p:spPr>
        <p:txBody>
          <a:bodyPr/>
          <a:lstStyle/>
          <a:p>
            <a:r>
              <a:rPr lang="en-US" sz="3400" b="1" i="1" dirty="0" smtClean="0"/>
              <a:t>Do God’s Will To </a:t>
            </a:r>
            <a:r>
              <a:rPr lang="en-US" sz="3400" b="1" i="1" u="sng" dirty="0" smtClean="0"/>
              <a:t>Know</a:t>
            </a:r>
            <a:r>
              <a:rPr lang="en-US" sz="3400" b="1" i="1" dirty="0" smtClean="0"/>
              <a:t> Of </a:t>
            </a:r>
            <a:r>
              <a:rPr lang="en-US" sz="3400" b="1" i="1" dirty="0"/>
              <a:t>The </a:t>
            </a:r>
            <a:r>
              <a:rPr lang="en-US" sz="3400" b="1" i="1" u="sng" dirty="0"/>
              <a:t>Doctrine</a:t>
            </a:r>
          </a:p>
        </p:txBody>
      </p:sp>
      <p:sp>
        <p:nvSpPr>
          <p:cNvPr id="314" name="Rounded Rectangular Callout 313"/>
          <p:cNvSpPr/>
          <p:nvPr/>
        </p:nvSpPr>
        <p:spPr bwMode="auto">
          <a:xfrm>
            <a:off x="242371" y="959483"/>
            <a:ext cx="8444122" cy="1668542"/>
          </a:xfrm>
          <a:prstGeom prst="wedgeRoundRectCallout">
            <a:avLst>
              <a:gd name="adj1" fmla="val 49547"/>
              <a:gd name="adj2" fmla="val -13658"/>
              <a:gd name="adj3" fmla="val 16667"/>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 </a:t>
            </a:r>
            <a:r>
              <a:rPr lang="en-US" b="1" u="sng" dirty="0" smtClean="0"/>
              <a:t>LI:L</a:t>
            </a:r>
            <a:r>
              <a:rPr lang="en-US" sz="2800" dirty="0" smtClean="0"/>
              <a:t> </a:t>
            </a:r>
            <a:r>
              <a:rPr lang="en-US" b="1" u="sng" dirty="0" smtClean="0"/>
              <a:t>John</a:t>
            </a:r>
            <a:r>
              <a:rPr lang="en-US" sz="2800" dirty="0" smtClean="0"/>
              <a:t>, learned that if you want to </a:t>
            </a:r>
            <a:r>
              <a:rPr lang="en-US" sz="2800" b="1" dirty="0"/>
              <a:t>K</a:t>
            </a:r>
            <a:r>
              <a:rPr lang="en-US" sz="2800" b="1" dirty="0" smtClean="0"/>
              <a:t>now</a:t>
            </a:r>
            <a:r>
              <a:rPr lang="en-US" sz="2800" dirty="0" smtClean="0"/>
              <a:t> if a </a:t>
            </a:r>
            <a:r>
              <a:rPr lang="en-US" sz="2800" b="1" dirty="0" smtClean="0"/>
              <a:t>Doctrine</a:t>
            </a:r>
            <a:r>
              <a:rPr lang="en-US" sz="2800" dirty="0" smtClean="0"/>
              <a:t> is true, you have to start to </a:t>
            </a:r>
            <a:r>
              <a:rPr lang="en-US" sz="2800" b="1" dirty="0" smtClean="0"/>
              <a:t>Do</a:t>
            </a:r>
            <a:r>
              <a:rPr lang="en-US" sz="2800" dirty="0" smtClean="0"/>
              <a:t> </a:t>
            </a:r>
            <a:r>
              <a:rPr lang="en-US" sz="2800" b="1" dirty="0" smtClean="0"/>
              <a:t>His Will </a:t>
            </a:r>
            <a:r>
              <a:rPr lang="en-US" sz="2800" dirty="0" smtClean="0"/>
              <a:t>before baptism (age </a:t>
            </a:r>
            <a:r>
              <a:rPr lang="en-US" b="1" u="sng" dirty="0" smtClean="0"/>
              <a:t>7</a:t>
            </a:r>
            <a:r>
              <a:rPr lang="en-US" sz="2800" dirty="0" smtClean="0"/>
              <a:t>) and before your mission (age </a:t>
            </a:r>
            <a:r>
              <a:rPr lang="en-US" b="1" u="sng" dirty="0" smtClean="0"/>
              <a:t>17</a:t>
            </a:r>
            <a:r>
              <a:rPr lang="en-US" sz="2800" dirty="0" smtClean="0"/>
              <a:t>).  </a:t>
            </a:r>
            <a:endParaRPr kumimoji="0" lang="en-US" sz="2800" b="0" i="0" u="none" strike="noStrike" cap="none" normalizeH="0" baseline="0" dirty="0" smtClean="0">
              <a:ln>
                <a:noFill/>
              </a:ln>
              <a:solidFill>
                <a:schemeClr val="tx1"/>
              </a:solidFill>
              <a:effectLst/>
            </a:endParaRPr>
          </a:p>
        </p:txBody>
      </p:sp>
      <p:pic>
        <p:nvPicPr>
          <p:cNvPr id="1026" name="Picture 2" descr="https://s-media-cache-ak0.pinimg.com/236x/9e/51/45/9e5145dbc7fa531c0a696d51fbf6150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010" y="3000141"/>
            <a:ext cx="224790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etersensclothing.com/sites/default/files/imce/CTRClothing_031%20-%20Copy%20-%20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8248" y="2998284"/>
            <a:ext cx="2249139" cy="3373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6572" y="3039262"/>
            <a:ext cx="2460171" cy="1815882"/>
          </a:xfrm>
          <a:prstGeom prst="rect">
            <a:avLst/>
          </a:prstGeom>
          <a:noFill/>
        </p:spPr>
        <p:txBody>
          <a:bodyPr wrap="square" rtlCol="0">
            <a:spAutoFit/>
          </a:bodyPr>
          <a:lstStyle/>
          <a:p>
            <a:r>
              <a:rPr lang="en-US" sz="2800" dirty="0" smtClean="0"/>
              <a:t>“LIL John”</a:t>
            </a:r>
          </a:p>
          <a:p>
            <a:r>
              <a:rPr lang="en-US" sz="2800" dirty="0" smtClean="0"/>
              <a:t>LIL upside down looks like 7:17</a:t>
            </a:r>
            <a:endParaRPr lang="en-US" sz="2800" dirty="0"/>
          </a:p>
        </p:txBody>
      </p:sp>
      <p:sp>
        <p:nvSpPr>
          <p:cNvPr id="3" name="Right Arrow 2"/>
          <p:cNvSpPr/>
          <p:nvPr/>
        </p:nvSpPr>
        <p:spPr bwMode="auto">
          <a:xfrm rot="253342">
            <a:off x="2609989" y="3324855"/>
            <a:ext cx="1382486" cy="572230"/>
          </a:xfrm>
          <a:prstGeom prst="rightArrow">
            <a:avLst>
              <a:gd name="adj1" fmla="val 34781"/>
              <a:gd name="adj2" fmla="val 50000"/>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John 14:15   </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15 </a:t>
            </a:r>
            <a:r>
              <a:rPr lang="en-US" sz="4000" dirty="0" smtClean="0">
                <a:latin typeface="Times New Roman" panose="02020603050405020304" pitchFamily="18" charset="0"/>
                <a:cs typeface="Times New Roman" panose="02020603050405020304" pitchFamily="18" charset="0"/>
              </a:rPr>
              <a:t>If </a:t>
            </a:r>
            <a:r>
              <a:rPr lang="en-US" sz="4000" dirty="0">
                <a:latin typeface="Times New Roman" panose="02020603050405020304" pitchFamily="18" charset="0"/>
                <a:cs typeface="Times New Roman" panose="02020603050405020304" pitchFamily="18" charset="0"/>
              </a:rPr>
              <a:t>ye love me, keep my commandments.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680858"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Commandments</a:t>
            </a:r>
          </a:p>
        </p:txBody>
      </p:sp>
    </p:spTree>
    <p:extLst>
      <p:ext uri="{BB962C8B-B14F-4D97-AF65-F5344CB8AC3E}">
        <p14:creationId xmlns:p14="http://schemas.microsoft.com/office/powerpoint/2010/main" val="4029981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762000"/>
          </a:xfrm>
        </p:spPr>
        <p:txBody>
          <a:bodyPr/>
          <a:lstStyle/>
          <a:p>
            <a:r>
              <a:rPr lang="en-US" sz="3400" b="1" i="1" dirty="0"/>
              <a:t>If Ye </a:t>
            </a:r>
            <a:r>
              <a:rPr lang="en-US" sz="3400" b="1" i="1" u="sng" dirty="0"/>
              <a:t>Love</a:t>
            </a:r>
            <a:r>
              <a:rPr lang="en-US" sz="3400" b="1" i="1" dirty="0"/>
              <a:t> Me, Keep My Commandments</a:t>
            </a:r>
          </a:p>
        </p:txBody>
      </p:sp>
      <p:sp>
        <p:nvSpPr>
          <p:cNvPr id="35039" name="AutoShape 223"/>
          <p:cNvSpPr>
            <a:spLocks noChangeArrowheads="1"/>
          </p:cNvSpPr>
          <p:nvPr/>
        </p:nvSpPr>
        <p:spPr bwMode="auto">
          <a:xfrm>
            <a:off x="58737" y="820738"/>
            <a:ext cx="7268819" cy="2962513"/>
          </a:xfrm>
          <a:prstGeom prst="wedgeRoundRectCallout">
            <a:avLst>
              <a:gd name="adj1" fmla="val 53563"/>
              <a:gd name="adj2" fmla="val 40117"/>
              <a:gd name="adj3" fmla="val 16667"/>
            </a:avLst>
          </a:prstGeom>
          <a:solidFill>
            <a:schemeClr val="bg1"/>
          </a:solidFill>
          <a:ln w="9525">
            <a:solidFill>
              <a:schemeClr val="tx1"/>
            </a:solidFill>
            <a:miter lim="800000"/>
            <a:headEnd/>
            <a:tailEnd/>
          </a:ln>
          <a:effectLst/>
        </p:spPr>
        <p:txBody>
          <a:bodyPr wrap="square" anchor="ctr">
            <a:spAutoFit/>
          </a:bodyPr>
          <a:lstStyle/>
          <a:p>
            <a:r>
              <a:rPr lang="en-US" dirty="0" smtClean="0"/>
              <a:t>I </a:t>
            </a:r>
            <a:r>
              <a:rPr lang="en-US" sz="3600" b="1" u="sng" dirty="0" smtClean="0"/>
              <a:t>John,</a:t>
            </a:r>
            <a:r>
              <a:rPr lang="en-US" dirty="0" smtClean="0"/>
              <a:t> know that a person first starts to think about </a:t>
            </a:r>
            <a:r>
              <a:rPr lang="en-US" b="1" dirty="0" smtClean="0"/>
              <a:t>Love</a:t>
            </a:r>
            <a:r>
              <a:rPr lang="en-US" dirty="0" smtClean="0"/>
              <a:t> when they become a </a:t>
            </a:r>
            <a:r>
              <a:rPr lang="en-US" dirty="0" err="1" smtClean="0"/>
              <a:t>Miamaid</a:t>
            </a:r>
            <a:r>
              <a:rPr lang="en-US" dirty="0" smtClean="0"/>
              <a:t> or Teacher (</a:t>
            </a:r>
            <a:r>
              <a:rPr lang="en-US" sz="3600" b="1" u="sng" dirty="0" smtClean="0"/>
              <a:t>14:15</a:t>
            </a:r>
            <a:r>
              <a:rPr lang="en-US" dirty="0" smtClean="0"/>
              <a:t> years old).  We show our </a:t>
            </a:r>
            <a:r>
              <a:rPr lang="en-US" b="1" dirty="0" smtClean="0"/>
              <a:t>Love</a:t>
            </a:r>
            <a:r>
              <a:rPr lang="en-US" dirty="0" smtClean="0"/>
              <a:t> for the Lord by keeping His </a:t>
            </a:r>
            <a:r>
              <a:rPr lang="en-US" b="1" dirty="0" smtClean="0"/>
              <a:t>Commandments</a:t>
            </a:r>
            <a:endParaRPr lang="en-US" b="1" dirty="0"/>
          </a:p>
        </p:txBody>
      </p:sp>
      <p:grpSp>
        <p:nvGrpSpPr>
          <p:cNvPr id="226" name="Group 1105"/>
          <p:cNvGrpSpPr>
            <a:grpSpLocks/>
          </p:cNvGrpSpPr>
          <p:nvPr/>
        </p:nvGrpSpPr>
        <p:grpSpPr bwMode="auto">
          <a:xfrm>
            <a:off x="6526947" y="2587625"/>
            <a:ext cx="2690813" cy="4194175"/>
            <a:chOff x="3948" y="1630"/>
            <a:chExt cx="1695" cy="2642"/>
          </a:xfrm>
        </p:grpSpPr>
        <p:grpSp>
          <p:nvGrpSpPr>
            <p:cNvPr id="227" name="Group 230"/>
            <p:cNvGrpSpPr>
              <a:grpSpLocks/>
            </p:cNvGrpSpPr>
            <p:nvPr/>
          </p:nvGrpSpPr>
          <p:grpSpPr bwMode="auto">
            <a:xfrm flipH="1">
              <a:off x="4242" y="1630"/>
              <a:ext cx="1403" cy="2576"/>
              <a:chOff x="1406" y="2143"/>
              <a:chExt cx="1093" cy="2177"/>
            </a:xfrm>
          </p:grpSpPr>
          <p:grpSp>
            <p:nvGrpSpPr>
              <p:cNvPr id="229" name="Group 225"/>
              <p:cNvGrpSpPr>
                <a:grpSpLocks/>
              </p:cNvGrpSpPr>
              <p:nvPr/>
            </p:nvGrpSpPr>
            <p:grpSpPr bwMode="auto">
              <a:xfrm>
                <a:off x="1406" y="2143"/>
                <a:ext cx="1093" cy="2177"/>
                <a:chOff x="1406" y="2143"/>
                <a:chExt cx="1093" cy="2177"/>
              </a:xfrm>
            </p:grpSpPr>
            <p:sp>
              <p:nvSpPr>
                <p:cNvPr id="234" name="Freeform 25"/>
                <p:cNvSpPr>
                  <a:spLocks/>
                </p:cNvSpPr>
                <p:nvPr/>
              </p:nvSpPr>
              <p:spPr bwMode="auto">
                <a:xfrm>
                  <a:off x="2399" y="2143"/>
                  <a:ext cx="76" cy="854"/>
                </a:xfrm>
                <a:custGeom>
                  <a:avLst/>
                  <a:gdLst/>
                  <a:ahLst/>
                  <a:cxnLst>
                    <a:cxn ang="0">
                      <a:pos x="520" y="71"/>
                    </a:cxn>
                    <a:cxn ang="0">
                      <a:pos x="591" y="116"/>
                    </a:cxn>
                    <a:cxn ang="0">
                      <a:pos x="566" y="167"/>
                    </a:cxn>
                    <a:cxn ang="0">
                      <a:pos x="449" y="116"/>
                    </a:cxn>
                    <a:cxn ang="0">
                      <a:pos x="495" y="187"/>
                    </a:cxn>
                    <a:cxn ang="0">
                      <a:pos x="566" y="237"/>
                    </a:cxn>
                    <a:cxn ang="0">
                      <a:pos x="566" y="757"/>
                    </a:cxn>
                    <a:cxn ang="0">
                      <a:pos x="542" y="803"/>
                    </a:cxn>
                    <a:cxn ang="0">
                      <a:pos x="542" y="1440"/>
                    </a:cxn>
                    <a:cxn ang="0">
                      <a:pos x="520" y="1511"/>
                    </a:cxn>
                    <a:cxn ang="0">
                      <a:pos x="471" y="1748"/>
                    </a:cxn>
                    <a:cxn ang="0">
                      <a:pos x="520" y="1797"/>
                    </a:cxn>
                    <a:cxn ang="0">
                      <a:pos x="542" y="2151"/>
                    </a:cxn>
                    <a:cxn ang="0">
                      <a:pos x="471" y="2222"/>
                    </a:cxn>
                    <a:cxn ang="0">
                      <a:pos x="424" y="3166"/>
                    </a:cxn>
                    <a:cxn ang="0">
                      <a:pos x="400" y="3283"/>
                    </a:cxn>
                    <a:cxn ang="0">
                      <a:pos x="354" y="4394"/>
                    </a:cxn>
                    <a:cxn ang="0">
                      <a:pos x="330" y="4726"/>
                    </a:cxn>
                    <a:cxn ang="0">
                      <a:pos x="330" y="4893"/>
                    </a:cxn>
                    <a:cxn ang="0">
                      <a:pos x="354" y="4964"/>
                    </a:cxn>
                    <a:cxn ang="0">
                      <a:pos x="424" y="5034"/>
                    </a:cxn>
                    <a:cxn ang="0">
                      <a:pos x="354" y="5198"/>
                    </a:cxn>
                    <a:cxn ang="0">
                      <a:pos x="305" y="6523"/>
                    </a:cxn>
                    <a:cxn ang="0">
                      <a:pos x="259" y="6711"/>
                    </a:cxn>
                    <a:cxn ang="0">
                      <a:pos x="212" y="6781"/>
                    </a:cxn>
                    <a:cxn ang="0">
                      <a:pos x="117" y="6828"/>
                    </a:cxn>
                    <a:cxn ang="0">
                      <a:pos x="117" y="6687"/>
                    </a:cxn>
                    <a:cxn ang="0">
                      <a:pos x="92" y="6308"/>
                    </a:cxn>
                    <a:cxn ang="0">
                      <a:pos x="141" y="5954"/>
                    </a:cxn>
                    <a:cxn ang="0">
                      <a:pos x="47" y="5862"/>
                    </a:cxn>
                    <a:cxn ang="0">
                      <a:pos x="47" y="5696"/>
                    </a:cxn>
                    <a:cxn ang="0">
                      <a:pos x="92" y="5600"/>
                    </a:cxn>
                    <a:cxn ang="0">
                      <a:pos x="92" y="4939"/>
                    </a:cxn>
                    <a:cxn ang="0">
                      <a:pos x="71" y="4585"/>
                    </a:cxn>
                    <a:cxn ang="0">
                      <a:pos x="0" y="4324"/>
                    </a:cxn>
                    <a:cxn ang="0">
                      <a:pos x="92" y="4253"/>
                    </a:cxn>
                    <a:cxn ang="0">
                      <a:pos x="141" y="3591"/>
                    </a:cxn>
                    <a:cxn ang="0">
                      <a:pos x="117" y="3379"/>
                    </a:cxn>
                    <a:cxn ang="0">
                      <a:pos x="117" y="3261"/>
                    </a:cxn>
                    <a:cxn ang="0">
                      <a:pos x="47" y="3520"/>
                    </a:cxn>
                    <a:cxn ang="0">
                      <a:pos x="47" y="3803"/>
                    </a:cxn>
                    <a:cxn ang="0">
                      <a:pos x="22" y="2954"/>
                    </a:cxn>
                    <a:cxn ang="0">
                      <a:pos x="71" y="3049"/>
                    </a:cxn>
                    <a:cxn ang="0">
                      <a:pos x="141" y="2550"/>
                    </a:cxn>
                    <a:cxn ang="0">
                      <a:pos x="141" y="1418"/>
                    </a:cxn>
                    <a:cxn ang="0">
                      <a:pos x="92" y="1843"/>
                    </a:cxn>
                    <a:cxn ang="0">
                      <a:pos x="47" y="2267"/>
                    </a:cxn>
                    <a:cxn ang="0">
                      <a:pos x="22" y="2600"/>
                    </a:cxn>
                    <a:cxn ang="0">
                      <a:pos x="22" y="1748"/>
                    </a:cxn>
                    <a:cxn ang="0">
                      <a:pos x="92" y="1348"/>
                    </a:cxn>
                    <a:cxn ang="0">
                      <a:pos x="163" y="1324"/>
                    </a:cxn>
                    <a:cxn ang="0">
                      <a:pos x="141" y="615"/>
                    </a:cxn>
                    <a:cxn ang="0">
                      <a:pos x="188" y="142"/>
                    </a:cxn>
                    <a:cxn ang="0">
                      <a:pos x="354" y="96"/>
                    </a:cxn>
                    <a:cxn ang="0">
                      <a:pos x="354" y="0"/>
                    </a:cxn>
                  </a:cxnLst>
                  <a:rect l="0" t="0" r="r" b="b"/>
                  <a:pathLst>
                    <a:path w="613" h="6828">
                      <a:moveTo>
                        <a:pt x="354" y="0"/>
                      </a:moveTo>
                      <a:lnTo>
                        <a:pt x="495" y="0"/>
                      </a:lnTo>
                      <a:lnTo>
                        <a:pt x="495" y="46"/>
                      </a:lnTo>
                      <a:lnTo>
                        <a:pt x="520" y="46"/>
                      </a:lnTo>
                      <a:lnTo>
                        <a:pt x="520" y="71"/>
                      </a:lnTo>
                      <a:lnTo>
                        <a:pt x="542" y="71"/>
                      </a:lnTo>
                      <a:lnTo>
                        <a:pt x="542" y="96"/>
                      </a:lnTo>
                      <a:lnTo>
                        <a:pt x="566" y="96"/>
                      </a:lnTo>
                      <a:lnTo>
                        <a:pt x="566" y="116"/>
                      </a:lnTo>
                      <a:lnTo>
                        <a:pt x="591" y="116"/>
                      </a:lnTo>
                      <a:lnTo>
                        <a:pt x="591" y="142"/>
                      </a:lnTo>
                      <a:lnTo>
                        <a:pt x="613" y="142"/>
                      </a:lnTo>
                      <a:lnTo>
                        <a:pt x="613" y="187"/>
                      </a:lnTo>
                      <a:lnTo>
                        <a:pt x="566" y="187"/>
                      </a:lnTo>
                      <a:lnTo>
                        <a:pt x="566" y="167"/>
                      </a:lnTo>
                      <a:lnTo>
                        <a:pt x="542" y="167"/>
                      </a:lnTo>
                      <a:lnTo>
                        <a:pt x="542" y="142"/>
                      </a:lnTo>
                      <a:lnTo>
                        <a:pt x="520" y="142"/>
                      </a:lnTo>
                      <a:lnTo>
                        <a:pt x="520" y="116"/>
                      </a:lnTo>
                      <a:lnTo>
                        <a:pt x="449" y="116"/>
                      </a:lnTo>
                      <a:lnTo>
                        <a:pt x="449" y="142"/>
                      </a:lnTo>
                      <a:lnTo>
                        <a:pt x="471" y="142"/>
                      </a:lnTo>
                      <a:lnTo>
                        <a:pt x="471" y="167"/>
                      </a:lnTo>
                      <a:lnTo>
                        <a:pt x="495" y="167"/>
                      </a:lnTo>
                      <a:lnTo>
                        <a:pt x="495" y="187"/>
                      </a:lnTo>
                      <a:lnTo>
                        <a:pt x="520" y="187"/>
                      </a:lnTo>
                      <a:lnTo>
                        <a:pt x="520" y="212"/>
                      </a:lnTo>
                      <a:lnTo>
                        <a:pt x="542" y="212"/>
                      </a:lnTo>
                      <a:lnTo>
                        <a:pt x="542" y="237"/>
                      </a:lnTo>
                      <a:lnTo>
                        <a:pt x="566" y="237"/>
                      </a:lnTo>
                      <a:lnTo>
                        <a:pt x="566" y="520"/>
                      </a:lnTo>
                      <a:lnTo>
                        <a:pt x="542" y="520"/>
                      </a:lnTo>
                      <a:lnTo>
                        <a:pt x="542" y="544"/>
                      </a:lnTo>
                      <a:lnTo>
                        <a:pt x="566" y="544"/>
                      </a:lnTo>
                      <a:lnTo>
                        <a:pt x="566" y="757"/>
                      </a:lnTo>
                      <a:lnTo>
                        <a:pt x="542" y="757"/>
                      </a:lnTo>
                      <a:lnTo>
                        <a:pt x="542" y="778"/>
                      </a:lnTo>
                      <a:lnTo>
                        <a:pt x="566" y="778"/>
                      </a:lnTo>
                      <a:lnTo>
                        <a:pt x="566" y="803"/>
                      </a:lnTo>
                      <a:lnTo>
                        <a:pt x="542" y="803"/>
                      </a:lnTo>
                      <a:lnTo>
                        <a:pt x="542" y="991"/>
                      </a:lnTo>
                      <a:lnTo>
                        <a:pt x="566" y="991"/>
                      </a:lnTo>
                      <a:lnTo>
                        <a:pt x="566" y="1065"/>
                      </a:lnTo>
                      <a:lnTo>
                        <a:pt x="542" y="1065"/>
                      </a:lnTo>
                      <a:lnTo>
                        <a:pt x="542" y="1440"/>
                      </a:lnTo>
                      <a:lnTo>
                        <a:pt x="520" y="1440"/>
                      </a:lnTo>
                      <a:lnTo>
                        <a:pt x="520" y="1489"/>
                      </a:lnTo>
                      <a:lnTo>
                        <a:pt x="542" y="1489"/>
                      </a:lnTo>
                      <a:lnTo>
                        <a:pt x="542" y="1511"/>
                      </a:lnTo>
                      <a:lnTo>
                        <a:pt x="520" y="1511"/>
                      </a:lnTo>
                      <a:lnTo>
                        <a:pt x="520" y="1582"/>
                      </a:lnTo>
                      <a:lnTo>
                        <a:pt x="495" y="1582"/>
                      </a:lnTo>
                      <a:lnTo>
                        <a:pt x="495" y="1701"/>
                      </a:lnTo>
                      <a:lnTo>
                        <a:pt x="471" y="1701"/>
                      </a:lnTo>
                      <a:lnTo>
                        <a:pt x="471" y="1748"/>
                      </a:lnTo>
                      <a:lnTo>
                        <a:pt x="449" y="1748"/>
                      </a:lnTo>
                      <a:lnTo>
                        <a:pt x="449" y="1772"/>
                      </a:lnTo>
                      <a:lnTo>
                        <a:pt x="471" y="1772"/>
                      </a:lnTo>
                      <a:lnTo>
                        <a:pt x="471" y="1797"/>
                      </a:lnTo>
                      <a:lnTo>
                        <a:pt x="520" y="1797"/>
                      </a:lnTo>
                      <a:lnTo>
                        <a:pt x="520" y="2009"/>
                      </a:lnTo>
                      <a:lnTo>
                        <a:pt x="566" y="2009"/>
                      </a:lnTo>
                      <a:lnTo>
                        <a:pt x="566" y="2080"/>
                      </a:lnTo>
                      <a:lnTo>
                        <a:pt x="542" y="2080"/>
                      </a:lnTo>
                      <a:lnTo>
                        <a:pt x="542" y="2151"/>
                      </a:lnTo>
                      <a:lnTo>
                        <a:pt x="471" y="2151"/>
                      </a:lnTo>
                      <a:lnTo>
                        <a:pt x="471" y="2173"/>
                      </a:lnTo>
                      <a:lnTo>
                        <a:pt x="449" y="2173"/>
                      </a:lnTo>
                      <a:lnTo>
                        <a:pt x="449" y="2222"/>
                      </a:lnTo>
                      <a:lnTo>
                        <a:pt x="471" y="2222"/>
                      </a:lnTo>
                      <a:lnTo>
                        <a:pt x="471" y="2363"/>
                      </a:lnTo>
                      <a:lnTo>
                        <a:pt x="449" y="2363"/>
                      </a:lnTo>
                      <a:lnTo>
                        <a:pt x="449" y="2978"/>
                      </a:lnTo>
                      <a:lnTo>
                        <a:pt x="424" y="2978"/>
                      </a:lnTo>
                      <a:lnTo>
                        <a:pt x="424" y="3166"/>
                      </a:lnTo>
                      <a:lnTo>
                        <a:pt x="471" y="3166"/>
                      </a:lnTo>
                      <a:lnTo>
                        <a:pt x="471" y="3261"/>
                      </a:lnTo>
                      <a:lnTo>
                        <a:pt x="449" y="3261"/>
                      </a:lnTo>
                      <a:lnTo>
                        <a:pt x="449" y="3283"/>
                      </a:lnTo>
                      <a:lnTo>
                        <a:pt x="400" y="3283"/>
                      </a:lnTo>
                      <a:lnTo>
                        <a:pt x="400" y="3687"/>
                      </a:lnTo>
                      <a:lnTo>
                        <a:pt x="379" y="3687"/>
                      </a:lnTo>
                      <a:lnTo>
                        <a:pt x="379" y="4111"/>
                      </a:lnTo>
                      <a:lnTo>
                        <a:pt x="354" y="4111"/>
                      </a:lnTo>
                      <a:lnTo>
                        <a:pt x="354" y="4394"/>
                      </a:lnTo>
                      <a:lnTo>
                        <a:pt x="330" y="4394"/>
                      </a:lnTo>
                      <a:lnTo>
                        <a:pt x="330" y="4701"/>
                      </a:lnTo>
                      <a:lnTo>
                        <a:pt x="305" y="4701"/>
                      </a:lnTo>
                      <a:lnTo>
                        <a:pt x="305" y="4726"/>
                      </a:lnTo>
                      <a:lnTo>
                        <a:pt x="330" y="4726"/>
                      </a:lnTo>
                      <a:lnTo>
                        <a:pt x="330" y="4772"/>
                      </a:lnTo>
                      <a:lnTo>
                        <a:pt x="305" y="4772"/>
                      </a:lnTo>
                      <a:lnTo>
                        <a:pt x="305" y="4868"/>
                      </a:lnTo>
                      <a:lnTo>
                        <a:pt x="330" y="4868"/>
                      </a:lnTo>
                      <a:lnTo>
                        <a:pt x="330" y="4893"/>
                      </a:lnTo>
                      <a:lnTo>
                        <a:pt x="305" y="4893"/>
                      </a:lnTo>
                      <a:lnTo>
                        <a:pt x="305" y="4939"/>
                      </a:lnTo>
                      <a:lnTo>
                        <a:pt x="330" y="4939"/>
                      </a:lnTo>
                      <a:lnTo>
                        <a:pt x="330" y="4964"/>
                      </a:lnTo>
                      <a:lnTo>
                        <a:pt x="354" y="4964"/>
                      </a:lnTo>
                      <a:lnTo>
                        <a:pt x="354" y="4985"/>
                      </a:lnTo>
                      <a:lnTo>
                        <a:pt x="400" y="4985"/>
                      </a:lnTo>
                      <a:lnTo>
                        <a:pt x="400" y="4939"/>
                      </a:lnTo>
                      <a:lnTo>
                        <a:pt x="424" y="4939"/>
                      </a:lnTo>
                      <a:lnTo>
                        <a:pt x="424" y="5034"/>
                      </a:lnTo>
                      <a:lnTo>
                        <a:pt x="400" y="5034"/>
                      </a:lnTo>
                      <a:lnTo>
                        <a:pt x="400" y="5176"/>
                      </a:lnTo>
                      <a:lnTo>
                        <a:pt x="379" y="5176"/>
                      </a:lnTo>
                      <a:lnTo>
                        <a:pt x="379" y="5198"/>
                      </a:lnTo>
                      <a:lnTo>
                        <a:pt x="354" y="5198"/>
                      </a:lnTo>
                      <a:lnTo>
                        <a:pt x="354" y="5575"/>
                      </a:lnTo>
                      <a:lnTo>
                        <a:pt x="330" y="5575"/>
                      </a:lnTo>
                      <a:lnTo>
                        <a:pt x="330" y="6025"/>
                      </a:lnTo>
                      <a:lnTo>
                        <a:pt x="305" y="6025"/>
                      </a:lnTo>
                      <a:lnTo>
                        <a:pt x="305" y="6523"/>
                      </a:lnTo>
                      <a:lnTo>
                        <a:pt x="379" y="6523"/>
                      </a:lnTo>
                      <a:lnTo>
                        <a:pt x="379" y="6687"/>
                      </a:lnTo>
                      <a:lnTo>
                        <a:pt x="305" y="6687"/>
                      </a:lnTo>
                      <a:lnTo>
                        <a:pt x="305" y="6711"/>
                      </a:lnTo>
                      <a:lnTo>
                        <a:pt x="259" y="6711"/>
                      </a:lnTo>
                      <a:lnTo>
                        <a:pt x="259" y="6736"/>
                      </a:lnTo>
                      <a:lnTo>
                        <a:pt x="234" y="6736"/>
                      </a:lnTo>
                      <a:lnTo>
                        <a:pt x="234" y="6757"/>
                      </a:lnTo>
                      <a:lnTo>
                        <a:pt x="212" y="6757"/>
                      </a:lnTo>
                      <a:lnTo>
                        <a:pt x="212" y="6781"/>
                      </a:lnTo>
                      <a:lnTo>
                        <a:pt x="188" y="6781"/>
                      </a:lnTo>
                      <a:lnTo>
                        <a:pt x="188" y="6806"/>
                      </a:lnTo>
                      <a:lnTo>
                        <a:pt x="163" y="6806"/>
                      </a:lnTo>
                      <a:lnTo>
                        <a:pt x="163" y="6828"/>
                      </a:lnTo>
                      <a:lnTo>
                        <a:pt x="117" y="6828"/>
                      </a:lnTo>
                      <a:lnTo>
                        <a:pt x="117" y="6806"/>
                      </a:lnTo>
                      <a:lnTo>
                        <a:pt x="92" y="6806"/>
                      </a:lnTo>
                      <a:lnTo>
                        <a:pt x="92" y="6757"/>
                      </a:lnTo>
                      <a:lnTo>
                        <a:pt x="117" y="6757"/>
                      </a:lnTo>
                      <a:lnTo>
                        <a:pt x="117" y="6687"/>
                      </a:lnTo>
                      <a:lnTo>
                        <a:pt x="92" y="6687"/>
                      </a:lnTo>
                      <a:lnTo>
                        <a:pt x="92" y="6449"/>
                      </a:lnTo>
                      <a:lnTo>
                        <a:pt x="71" y="6449"/>
                      </a:lnTo>
                      <a:lnTo>
                        <a:pt x="71" y="6308"/>
                      </a:lnTo>
                      <a:lnTo>
                        <a:pt x="92" y="6308"/>
                      </a:lnTo>
                      <a:lnTo>
                        <a:pt x="92" y="6166"/>
                      </a:lnTo>
                      <a:lnTo>
                        <a:pt x="117" y="6166"/>
                      </a:lnTo>
                      <a:lnTo>
                        <a:pt x="117" y="5979"/>
                      </a:lnTo>
                      <a:lnTo>
                        <a:pt x="141" y="5979"/>
                      </a:lnTo>
                      <a:lnTo>
                        <a:pt x="141" y="5954"/>
                      </a:lnTo>
                      <a:lnTo>
                        <a:pt x="117" y="5954"/>
                      </a:lnTo>
                      <a:lnTo>
                        <a:pt x="117" y="5932"/>
                      </a:lnTo>
                      <a:lnTo>
                        <a:pt x="92" y="5932"/>
                      </a:lnTo>
                      <a:lnTo>
                        <a:pt x="92" y="5862"/>
                      </a:lnTo>
                      <a:lnTo>
                        <a:pt x="47" y="5862"/>
                      </a:lnTo>
                      <a:lnTo>
                        <a:pt x="47" y="6025"/>
                      </a:lnTo>
                      <a:lnTo>
                        <a:pt x="22" y="6025"/>
                      </a:lnTo>
                      <a:lnTo>
                        <a:pt x="22" y="5671"/>
                      </a:lnTo>
                      <a:lnTo>
                        <a:pt x="47" y="5671"/>
                      </a:lnTo>
                      <a:lnTo>
                        <a:pt x="47" y="5696"/>
                      </a:lnTo>
                      <a:lnTo>
                        <a:pt x="92" y="5696"/>
                      </a:lnTo>
                      <a:lnTo>
                        <a:pt x="92" y="5671"/>
                      </a:lnTo>
                      <a:lnTo>
                        <a:pt x="117" y="5671"/>
                      </a:lnTo>
                      <a:lnTo>
                        <a:pt x="117" y="5600"/>
                      </a:lnTo>
                      <a:lnTo>
                        <a:pt x="92" y="5600"/>
                      </a:lnTo>
                      <a:lnTo>
                        <a:pt x="92" y="5222"/>
                      </a:lnTo>
                      <a:lnTo>
                        <a:pt x="71" y="5222"/>
                      </a:lnTo>
                      <a:lnTo>
                        <a:pt x="71" y="5127"/>
                      </a:lnTo>
                      <a:lnTo>
                        <a:pt x="92" y="5127"/>
                      </a:lnTo>
                      <a:lnTo>
                        <a:pt x="92" y="4939"/>
                      </a:lnTo>
                      <a:lnTo>
                        <a:pt x="71" y="4939"/>
                      </a:lnTo>
                      <a:lnTo>
                        <a:pt x="71" y="4843"/>
                      </a:lnTo>
                      <a:lnTo>
                        <a:pt x="92" y="4843"/>
                      </a:lnTo>
                      <a:lnTo>
                        <a:pt x="92" y="4585"/>
                      </a:lnTo>
                      <a:lnTo>
                        <a:pt x="71" y="4585"/>
                      </a:lnTo>
                      <a:lnTo>
                        <a:pt x="71" y="4465"/>
                      </a:lnTo>
                      <a:lnTo>
                        <a:pt x="22" y="4465"/>
                      </a:lnTo>
                      <a:lnTo>
                        <a:pt x="22" y="4701"/>
                      </a:lnTo>
                      <a:lnTo>
                        <a:pt x="0" y="4701"/>
                      </a:lnTo>
                      <a:lnTo>
                        <a:pt x="0" y="4324"/>
                      </a:lnTo>
                      <a:lnTo>
                        <a:pt x="22" y="4324"/>
                      </a:lnTo>
                      <a:lnTo>
                        <a:pt x="22" y="4347"/>
                      </a:lnTo>
                      <a:lnTo>
                        <a:pt x="71" y="4347"/>
                      </a:lnTo>
                      <a:lnTo>
                        <a:pt x="71" y="4253"/>
                      </a:lnTo>
                      <a:lnTo>
                        <a:pt x="92" y="4253"/>
                      </a:lnTo>
                      <a:lnTo>
                        <a:pt x="92" y="3923"/>
                      </a:lnTo>
                      <a:lnTo>
                        <a:pt x="117" y="3923"/>
                      </a:lnTo>
                      <a:lnTo>
                        <a:pt x="117" y="3732"/>
                      </a:lnTo>
                      <a:lnTo>
                        <a:pt x="141" y="3732"/>
                      </a:lnTo>
                      <a:lnTo>
                        <a:pt x="141" y="3591"/>
                      </a:lnTo>
                      <a:lnTo>
                        <a:pt x="163" y="3591"/>
                      </a:lnTo>
                      <a:lnTo>
                        <a:pt x="163" y="3403"/>
                      </a:lnTo>
                      <a:lnTo>
                        <a:pt x="188" y="3403"/>
                      </a:lnTo>
                      <a:lnTo>
                        <a:pt x="188" y="3379"/>
                      </a:lnTo>
                      <a:lnTo>
                        <a:pt x="117" y="3379"/>
                      </a:lnTo>
                      <a:lnTo>
                        <a:pt x="117" y="3308"/>
                      </a:lnTo>
                      <a:lnTo>
                        <a:pt x="141" y="3308"/>
                      </a:lnTo>
                      <a:lnTo>
                        <a:pt x="141" y="3283"/>
                      </a:lnTo>
                      <a:lnTo>
                        <a:pt x="117" y="3283"/>
                      </a:lnTo>
                      <a:lnTo>
                        <a:pt x="117" y="3261"/>
                      </a:lnTo>
                      <a:lnTo>
                        <a:pt x="92" y="3261"/>
                      </a:lnTo>
                      <a:lnTo>
                        <a:pt x="92" y="3283"/>
                      </a:lnTo>
                      <a:lnTo>
                        <a:pt x="71" y="3283"/>
                      </a:lnTo>
                      <a:lnTo>
                        <a:pt x="71" y="3520"/>
                      </a:lnTo>
                      <a:lnTo>
                        <a:pt x="47" y="3520"/>
                      </a:lnTo>
                      <a:lnTo>
                        <a:pt x="47" y="3616"/>
                      </a:lnTo>
                      <a:lnTo>
                        <a:pt x="71" y="3616"/>
                      </a:lnTo>
                      <a:lnTo>
                        <a:pt x="71" y="3640"/>
                      </a:lnTo>
                      <a:lnTo>
                        <a:pt x="47" y="3640"/>
                      </a:lnTo>
                      <a:lnTo>
                        <a:pt x="47" y="3803"/>
                      </a:lnTo>
                      <a:lnTo>
                        <a:pt x="22" y="3803"/>
                      </a:lnTo>
                      <a:lnTo>
                        <a:pt x="22" y="4089"/>
                      </a:lnTo>
                      <a:lnTo>
                        <a:pt x="0" y="4089"/>
                      </a:lnTo>
                      <a:lnTo>
                        <a:pt x="0" y="2954"/>
                      </a:lnTo>
                      <a:lnTo>
                        <a:pt x="22" y="2954"/>
                      </a:lnTo>
                      <a:lnTo>
                        <a:pt x="22" y="2978"/>
                      </a:lnTo>
                      <a:lnTo>
                        <a:pt x="47" y="2978"/>
                      </a:lnTo>
                      <a:lnTo>
                        <a:pt x="47" y="3000"/>
                      </a:lnTo>
                      <a:lnTo>
                        <a:pt x="71" y="3000"/>
                      </a:lnTo>
                      <a:lnTo>
                        <a:pt x="71" y="3049"/>
                      </a:lnTo>
                      <a:lnTo>
                        <a:pt x="141" y="3049"/>
                      </a:lnTo>
                      <a:lnTo>
                        <a:pt x="141" y="2646"/>
                      </a:lnTo>
                      <a:lnTo>
                        <a:pt x="117" y="2646"/>
                      </a:lnTo>
                      <a:lnTo>
                        <a:pt x="117" y="2550"/>
                      </a:lnTo>
                      <a:lnTo>
                        <a:pt x="141" y="2550"/>
                      </a:lnTo>
                      <a:lnTo>
                        <a:pt x="141" y="2126"/>
                      </a:lnTo>
                      <a:lnTo>
                        <a:pt x="163" y="2126"/>
                      </a:lnTo>
                      <a:lnTo>
                        <a:pt x="163" y="1748"/>
                      </a:lnTo>
                      <a:lnTo>
                        <a:pt x="141" y="1748"/>
                      </a:lnTo>
                      <a:lnTo>
                        <a:pt x="141" y="1418"/>
                      </a:lnTo>
                      <a:lnTo>
                        <a:pt x="92" y="1418"/>
                      </a:lnTo>
                      <a:lnTo>
                        <a:pt x="92" y="1819"/>
                      </a:lnTo>
                      <a:lnTo>
                        <a:pt x="71" y="1819"/>
                      </a:lnTo>
                      <a:lnTo>
                        <a:pt x="71" y="1843"/>
                      </a:lnTo>
                      <a:lnTo>
                        <a:pt x="92" y="1843"/>
                      </a:lnTo>
                      <a:lnTo>
                        <a:pt x="92" y="1960"/>
                      </a:lnTo>
                      <a:lnTo>
                        <a:pt x="71" y="1960"/>
                      </a:lnTo>
                      <a:lnTo>
                        <a:pt x="71" y="2247"/>
                      </a:lnTo>
                      <a:lnTo>
                        <a:pt x="47" y="2247"/>
                      </a:lnTo>
                      <a:lnTo>
                        <a:pt x="47" y="2267"/>
                      </a:lnTo>
                      <a:lnTo>
                        <a:pt x="71" y="2267"/>
                      </a:lnTo>
                      <a:lnTo>
                        <a:pt x="71" y="2338"/>
                      </a:lnTo>
                      <a:lnTo>
                        <a:pt x="47" y="2338"/>
                      </a:lnTo>
                      <a:lnTo>
                        <a:pt x="47" y="2600"/>
                      </a:lnTo>
                      <a:lnTo>
                        <a:pt x="22" y="2600"/>
                      </a:lnTo>
                      <a:lnTo>
                        <a:pt x="22" y="2907"/>
                      </a:lnTo>
                      <a:lnTo>
                        <a:pt x="0" y="2907"/>
                      </a:lnTo>
                      <a:lnTo>
                        <a:pt x="0" y="2222"/>
                      </a:lnTo>
                      <a:lnTo>
                        <a:pt x="22" y="2222"/>
                      </a:lnTo>
                      <a:lnTo>
                        <a:pt x="22" y="1748"/>
                      </a:lnTo>
                      <a:lnTo>
                        <a:pt x="47" y="1748"/>
                      </a:lnTo>
                      <a:lnTo>
                        <a:pt x="47" y="1277"/>
                      </a:lnTo>
                      <a:lnTo>
                        <a:pt x="71" y="1277"/>
                      </a:lnTo>
                      <a:lnTo>
                        <a:pt x="71" y="1348"/>
                      </a:lnTo>
                      <a:lnTo>
                        <a:pt x="92" y="1348"/>
                      </a:lnTo>
                      <a:lnTo>
                        <a:pt x="92" y="1369"/>
                      </a:lnTo>
                      <a:lnTo>
                        <a:pt x="141" y="1369"/>
                      </a:lnTo>
                      <a:lnTo>
                        <a:pt x="141" y="1348"/>
                      </a:lnTo>
                      <a:lnTo>
                        <a:pt x="163" y="1348"/>
                      </a:lnTo>
                      <a:lnTo>
                        <a:pt x="163" y="1324"/>
                      </a:lnTo>
                      <a:lnTo>
                        <a:pt x="188" y="1324"/>
                      </a:lnTo>
                      <a:lnTo>
                        <a:pt x="188" y="1299"/>
                      </a:lnTo>
                      <a:lnTo>
                        <a:pt x="163" y="1299"/>
                      </a:lnTo>
                      <a:lnTo>
                        <a:pt x="163" y="615"/>
                      </a:lnTo>
                      <a:lnTo>
                        <a:pt x="141" y="615"/>
                      </a:lnTo>
                      <a:lnTo>
                        <a:pt x="141" y="187"/>
                      </a:lnTo>
                      <a:lnTo>
                        <a:pt x="163" y="187"/>
                      </a:lnTo>
                      <a:lnTo>
                        <a:pt x="163" y="167"/>
                      </a:lnTo>
                      <a:lnTo>
                        <a:pt x="188" y="167"/>
                      </a:lnTo>
                      <a:lnTo>
                        <a:pt x="188" y="142"/>
                      </a:lnTo>
                      <a:lnTo>
                        <a:pt x="234" y="142"/>
                      </a:lnTo>
                      <a:lnTo>
                        <a:pt x="234" y="116"/>
                      </a:lnTo>
                      <a:lnTo>
                        <a:pt x="283" y="116"/>
                      </a:lnTo>
                      <a:lnTo>
                        <a:pt x="283" y="96"/>
                      </a:lnTo>
                      <a:lnTo>
                        <a:pt x="354" y="96"/>
                      </a:lnTo>
                      <a:lnTo>
                        <a:pt x="354" y="71"/>
                      </a:lnTo>
                      <a:lnTo>
                        <a:pt x="379" y="71"/>
                      </a:lnTo>
                      <a:lnTo>
                        <a:pt x="379" y="46"/>
                      </a:lnTo>
                      <a:lnTo>
                        <a:pt x="354" y="46"/>
                      </a:lnTo>
                      <a:lnTo>
                        <a:pt x="354" y="0"/>
                      </a:lnTo>
                      <a:close/>
                    </a:path>
                  </a:pathLst>
                </a:custGeom>
                <a:solidFill>
                  <a:srgbClr val="D9472F"/>
                </a:solidFill>
                <a:ln w="9525">
                  <a:noFill/>
                  <a:round/>
                  <a:headEnd/>
                  <a:tailEnd/>
                </a:ln>
              </p:spPr>
              <p:txBody>
                <a:bodyPr/>
                <a:lstStyle/>
                <a:p>
                  <a:endParaRPr lang="en-US"/>
                </a:p>
              </p:txBody>
            </p:sp>
            <p:sp>
              <p:nvSpPr>
                <p:cNvPr id="235" name="Freeform 26"/>
                <p:cNvSpPr>
                  <a:spLocks/>
                </p:cNvSpPr>
                <p:nvPr/>
              </p:nvSpPr>
              <p:spPr bwMode="auto">
                <a:xfrm>
                  <a:off x="2401" y="2146"/>
                  <a:ext cx="45" cy="168"/>
                </a:xfrm>
                <a:custGeom>
                  <a:avLst/>
                  <a:gdLst/>
                  <a:ahLst/>
                  <a:cxnLst>
                    <a:cxn ang="0">
                      <a:pos x="166" y="0"/>
                    </a:cxn>
                    <a:cxn ang="0">
                      <a:pos x="332" y="0"/>
                    </a:cxn>
                    <a:cxn ang="0">
                      <a:pos x="332" y="21"/>
                    </a:cxn>
                    <a:cxn ang="0">
                      <a:pos x="357" y="21"/>
                    </a:cxn>
                    <a:cxn ang="0">
                      <a:pos x="357" y="46"/>
                    </a:cxn>
                    <a:cxn ang="0">
                      <a:pos x="332" y="46"/>
                    </a:cxn>
                    <a:cxn ang="0">
                      <a:pos x="332" y="71"/>
                    </a:cxn>
                    <a:cxn ang="0">
                      <a:pos x="261" y="71"/>
                    </a:cxn>
                    <a:cxn ang="0">
                      <a:pos x="261" y="91"/>
                    </a:cxn>
                    <a:cxn ang="0">
                      <a:pos x="212" y="91"/>
                    </a:cxn>
                    <a:cxn ang="0">
                      <a:pos x="212" y="117"/>
                    </a:cxn>
                    <a:cxn ang="0">
                      <a:pos x="166" y="117"/>
                    </a:cxn>
                    <a:cxn ang="0">
                      <a:pos x="166" y="142"/>
                    </a:cxn>
                    <a:cxn ang="0">
                      <a:pos x="141" y="142"/>
                    </a:cxn>
                    <a:cxn ang="0">
                      <a:pos x="141" y="162"/>
                    </a:cxn>
                    <a:cxn ang="0">
                      <a:pos x="119" y="162"/>
                    </a:cxn>
                    <a:cxn ang="0">
                      <a:pos x="119" y="590"/>
                    </a:cxn>
                    <a:cxn ang="0">
                      <a:pos x="141" y="590"/>
                    </a:cxn>
                    <a:cxn ang="0">
                      <a:pos x="141" y="1274"/>
                    </a:cxn>
                    <a:cxn ang="0">
                      <a:pos x="166" y="1274"/>
                    </a:cxn>
                    <a:cxn ang="0">
                      <a:pos x="166" y="1299"/>
                    </a:cxn>
                    <a:cxn ang="0">
                      <a:pos x="141" y="1299"/>
                    </a:cxn>
                    <a:cxn ang="0">
                      <a:pos x="141" y="1323"/>
                    </a:cxn>
                    <a:cxn ang="0">
                      <a:pos x="119" y="1323"/>
                    </a:cxn>
                    <a:cxn ang="0">
                      <a:pos x="119" y="1344"/>
                    </a:cxn>
                    <a:cxn ang="0">
                      <a:pos x="70" y="1344"/>
                    </a:cxn>
                    <a:cxn ang="0">
                      <a:pos x="70" y="1323"/>
                    </a:cxn>
                    <a:cxn ang="0">
                      <a:pos x="49" y="1323"/>
                    </a:cxn>
                    <a:cxn ang="0">
                      <a:pos x="49" y="1181"/>
                    </a:cxn>
                    <a:cxn ang="0">
                      <a:pos x="70" y="1181"/>
                    </a:cxn>
                    <a:cxn ang="0">
                      <a:pos x="70" y="1132"/>
                    </a:cxn>
                    <a:cxn ang="0">
                      <a:pos x="49" y="1132"/>
                    </a:cxn>
                    <a:cxn ang="0">
                      <a:pos x="49" y="824"/>
                    </a:cxn>
                    <a:cxn ang="0">
                      <a:pos x="25" y="824"/>
                    </a:cxn>
                    <a:cxn ang="0">
                      <a:pos x="25" y="802"/>
                    </a:cxn>
                    <a:cxn ang="0">
                      <a:pos x="49" y="802"/>
                    </a:cxn>
                    <a:cxn ang="0">
                      <a:pos x="49" y="753"/>
                    </a:cxn>
                    <a:cxn ang="0">
                      <a:pos x="25" y="753"/>
                    </a:cxn>
                    <a:cxn ang="0">
                      <a:pos x="25" y="304"/>
                    </a:cxn>
                    <a:cxn ang="0">
                      <a:pos x="0" y="304"/>
                    </a:cxn>
                    <a:cxn ang="0">
                      <a:pos x="0" y="283"/>
                    </a:cxn>
                    <a:cxn ang="0">
                      <a:pos x="25" y="283"/>
                    </a:cxn>
                    <a:cxn ang="0">
                      <a:pos x="25" y="117"/>
                    </a:cxn>
                    <a:cxn ang="0">
                      <a:pos x="49" y="117"/>
                    </a:cxn>
                    <a:cxn ang="0">
                      <a:pos x="49" y="71"/>
                    </a:cxn>
                    <a:cxn ang="0">
                      <a:pos x="70" y="71"/>
                    </a:cxn>
                    <a:cxn ang="0">
                      <a:pos x="70" y="46"/>
                    </a:cxn>
                    <a:cxn ang="0">
                      <a:pos x="119" y="46"/>
                    </a:cxn>
                    <a:cxn ang="0">
                      <a:pos x="119" y="21"/>
                    </a:cxn>
                    <a:cxn ang="0">
                      <a:pos x="166" y="21"/>
                    </a:cxn>
                    <a:cxn ang="0">
                      <a:pos x="166" y="0"/>
                    </a:cxn>
                  </a:cxnLst>
                  <a:rect l="0" t="0" r="r" b="b"/>
                  <a:pathLst>
                    <a:path w="357" h="1344">
                      <a:moveTo>
                        <a:pt x="166" y="0"/>
                      </a:moveTo>
                      <a:lnTo>
                        <a:pt x="332" y="0"/>
                      </a:lnTo>
                      <a:lnTo>
                        <a:pt x="332" y="21"/>
                      </a:lnTo>
                      <a:lnTo>
                        <a:pt x="357" y="21"/>
                      </a:lnTo>
                      <a:lnTo>
                        <a:pt x="357" y="46"/>
                      </a:lnTo>
                      <a:lnTo>
                        <a:pt x="332" y="46"/>
                      </a:lnTo>
                      <a:lnTo>
                        <a:pt x="332" y="71"/>
                      </a:lnTo>
                      <a:lnTo>
                        <a:pt x="261" y="71"/>
                      </a:lnTo>
                      <a:lnTo>
                        <a:pt x="261" y="91"/>
                      </a:lnTo>
                      <a:lnTo>
                        <a:pt x="212" y="91"/>
                      </a:lnTo>
                      <a:lnTo>
                        <a:pt x="212" y="117"/>
                      </a:lnTo>
                      <a:lnTo>
                        <a:pt x="166" y="117"/>
                      </a:lnTo>
                      <a:lnTo>
                        <a:pt x="166" y="142"/>
                      </a:lnTo>
                      <a:lnTo>
                        <a:pt x="141" y="142"/>
                      </a:lnTo>
                      <a:lnTo>
                        <a:pt x="141" y="162"/>
                      </a:lnTo>
                      <a:lnTo>
                        <a:pt x="119" y="162"/>
                      </a:lnTo>
                      <a:lnTo>
                        <a:pt x="119" y="590"/>
                      </a:lnTo>
                      <a:lnTo>
                        <a:pt x="141" y="590"/>
                      </a:lnTo>
                      <a:lnTo>
                        <a:pt x="141" y="1274"/>
                      </a:lnTo>
                      <a:lnTo>
                        <a:pt x="166" y="1274"/>
                      </a:lnTo>
                      <a:lnTo>
                        <a:pt x="166" y="1299"/>
                      </a:lnTo>
                      <a:lnTo>
                        <a:pt x="141" y="1299"/>
                      </a:lnTo>
                      <a:lnTo>
                        <a:pt x="141" y="1323"/>
                      </a:lnTo>
                      <a:lnTo>
                        <a:pt x="119" y="1323"/>
                      </a:lnTo>
                      <a:lnTo>
                        <a:pt x="119" y="1344"/>
                      </a:lnTo>
                      <a:lnTo>
                        <a:pt x="70" y="1344"/>
                      </a:lnTo>
                      <a:lnTo>
                        <a:pt x="70" y="1323"/>
                      </a:lnTo>
                      <a:lnTo>
                        <a:pt x="49" y="1323"/>
                      </a:lnTo>
                      <a:lnTo>
                        <a:pt x="49" y="1181"/>
                      </a:lnTo>
                      <a:lnTo>
                        <a:pt x="70" y="1181"/>
                      </a:lnTo>
                      <a:lnTo>
                        <a:pt x="70" y="1132"/>
                      </a:lnTo>
                      <a:lnTo>
                        <a:pt x="49" y="1132"/>
                      </a:lnTo>
                      <a:lnTo>
                        <a:pt x="49" y="824"/>
                      </a:lnTo>
                      <a:lnTo>
                        <a:pt x="25" y="824"/>
                      </a:lnTo>
                      <a:lnTo>
                        <a:pt x="25" y="802"/>
                      </a:lnTo>
                      <a:lnTo>
                        <a:pt x="49" y="802"/>
                      </a:lnTo>
                      <a:lnTo>
                        <a:pt x="49" y="753"/>
                      </a:lnTo>
                      <a:lnTo>
                        <a:pt x="25" y="753"/>
                      </a:lnTo>
                      <a:lnTo>
                        <a:pt x="25" y="304"/>
                      </a:lnTo>
                      <a:lnTo>
                        <a:pt x="0" y="304"/>
                      </a:lnTo>
                      <a:lnTo>
                        <a:pt x="0" y="283"/>
                      </a:lnTo>
                      <a:lnTo>
                        <a:pt x="25" y="283"/>
                      </a:lnTo>
                      <a:lnTo>
                        <a:pt x="25" y="117"/>
                      </a:lnTo>
                      <a:lnTo>
                        <a:pt x="49" y="117"/>
                      </a:lnTo>
                      <a:lnTo>
                        <a:pt x="49" y="71"/>
                      </a:lnTo>
                      <a:lnTo>
                        <a:pt x="70" y="71"/>
                      </a:lnTo>
                      <a:lnTo>
                        <a:pt x="70" y="46"/>
                      </a:lnTo>
                      <a:lnTo>
                        <a:pt x="119" y="46"/>
                      </a:lnTo>
                      <a:lnTo>
                        <a:pt x="119" y="21"/>
                      </a:lnTo>
                      <a:lnTo>
                        <a:pt x="166" y="21"/>
                      </a:lnTo>
                      <a:lnTo>
                        <a:pt x="166" y="0"/>
                      </a:lnTo>
                      <a:close/>
                    </a:path>
                  </a:pathLst>
                </a:custGeom>
                <a:solidFill>
                  <a:srgbClr val="121415"/>
                </a:solidFill>
                <a:ln w="9525">
                  <a:noFill/>
                  <a:round/>
                  <a:headEnd/>
                  <a:tailEnd/>
                </a:ln>
              </p:spPr>
              <p:txBody>
                <a:bodyPr/>
                <a:lstStyle/>
                <a:p>
                  <a:endParaRPr lang="en-US"/>
                </a:p>
              </p:txBody>
            </p:sp>
            <p:sp>
              <p:nvSpPr>
                <p:cNvPr id="236" name="Freeform 27"/>
                <p:cNvSpPr>
                  <a:spLocks/>
                </p:cNvSpPr>
                <p:nvPr/>
              </p:nvSpPr>
              <p:spPr bwMode="auto">
                <a:xfrm>
                  <a:off x="2455" y="2158"/>
                  <a:ext cx="32" cy="236"/>
                </a:xfrm>
                <a:custGeom>
                  <a:avLst/>
                  <a:gdLst/>
                  <a:ahLst/>
                  <a:cxnLst>
                    <a:cxn ang="0">
                      <a:pos x="71" y="0"/>
                    </a:cxn>
                    <a:cxn ang="0">
                      <a:pos x="93" y="26"/>
                    </a:cxn>
                    <a:cxn ang="0">
                      <a:pos x="117" y="51"/>
                    </a:cxn>
                    <a:cxn ang="0">
                      <a:pos x="187" y="71"/>
                    </a:cxn>
                    <a:cxn ang="0">
                      <a:pos x="213" y="96"/>
                    </a:cxn>
                    <a:cxn ang="0">
                      <a:pos x="234" y="238"/>
                    </a:cxn>
                    <a:cxn ang="0">
                      <a:pos x="258" y="357"/>
                    </a:cxn>
                    <a:cxn ang="0">
                      <a:pos x="234" y="994"/>
                    </a:cxn>
                    <a:cxn ang="0">
                      <a:pos x="213" y="1112"/>
                    </a:cxn>
                    <a:cxn ang="0">
                      <a:pos x="187" y="1253"/>
                    </a:cxn>
                    <a:cxn ang="0">
                      <a:pos x="164" y="1420"/>
                    </a:cxn>
                    <a:cxn ang="0">
                      <a:pos x="142" y="1466"/>
                    </a:cxn>
                    <a:cxn ang="0">
                      <a:pos x="117" y="1540"/>
                    </a:cxn>
                    <a:cxn ang="0">
                      <a:pos x="142" y="1585"/>
                    </a:cxn>
                    <a:cxn ang="0">
                      <a:pos x="117" y="1681"/>
                    </a:cxn>
                    <a:cxn ang="0">
                      <a:pos x="71" y="1893"/>
                    </a:cxn>
                    <a:cxn ang="0">
                      <a:pos x="22" y="1681"/>
                    </a:cxn>
                    <a:cxn ang="0">
                      <a:pos x="0" y="1656"/>
                    </a:cxn>
                    <a:cxn ang="0">
                      <a:pos x="22" y="1632"/>
                    </a:cxn>
                    <a:cxn ang="0">
                      <a:pos x="46" y="1585"/>
                    </a:cxn>
                    <a:cxn ang="0">
                      <a:pos x="71" y="1466"/>
                    </a:cxn>
                    <a:cxn ang="0">
                      <a:pos x="93" y="1395"/>
                    </a:cxn>
                    <a:cxn ang="0">
                      <a:pos x="71" y="1373"/>
                    </a:cxn>
                    <a:cxn ang="0">
                      <a:pos x="93" y="1324"/>
                    </a:cxn>
                    <a:cxn ang="0">
                      <a:pos x="117" y="949"/>
                    </a:cxn>
                    <a:cxn ang="0">
                      <a:pos x="93" y="875"/>
                    </a:cxn>
                    <a:cxn ang="0">
                      <a:pos x="117" y="687"/>
                    </a:cxn>
                    <a:cxn ang="0">
                      <a:pos x="93" y="662"/>
                    </a:cxn>
                    <a:cxn ang="0">
                      <a:pos x="117" y="641"/>
                    </a:cxn>
                    <a:cxn ang="0">
                      <a:pos x="93" y="428"/>
                    </a:cxn>
                    <a:cxn ang="0">
                      <a:pos x="117" y="404"/>
                    </a:cxn>
                    <a:cxn ang="0">
                      <a:pos x="93" y="121"/>
                    </a:cxn>
                    <a:cxn ang="0">
                      <a:pos x="71" y="96"/>
                    </a:cxn>
                    <a:cxn ang="0">
                      <a:pos x="46" y="71"/>
                    </a:cxn>
                    <a:cxn ang="0">
                      <a:pos x="22" y="51"/>
                    </a:cxn>
                    <a:cxn ang="0">
                      <a:pos x="0" y="26"/>
                    </a:cxn>
                  </a:cxnLst>
                  <a:rect l="0" t="0" r="r" b="b"/>
                  <a:pathLst>
                    <a:path w="258" h="1893">
                      <a:moveTo>
                        <a:pt x="0" y="0"/>
                      </a:moveTo>
                      <a:lnTo>
                        <a:pt x="71" y="0"/>
                      </a:lnTo>
                      <a:lnTo>
                        <a:pt x="71" y="26"/>
                      </a:lnTo>
                      <a:lnTo>
                        <a:pt x="93" y="26"/>
                      </a:lnTo>
                      <a:lnTo>
                        <a:pt x="93" y="51"/>
                      </a:lnTo>
                      <a:lnTo>
                        <a:pt x="117" y="51"/>
                      </a:lnTo>
                      <a:lnTo>
                        <a:pt x="117" y="71"/>
                      </a:lnTo>
                      <a:lnTo>
                        <a:pt x="187" y="71"/>
                      </a:lnTo>
                      <a:lnTo>
                        <a:pt x="187" y="96"/>
                      </a:lnTo>
                      <a:lnTo>
                        <a:pt x="213" y="96"/>
                      </a:lnTo>
                      <a:lnTo>
                        <a:pt x="213" y="238"/>
                      </a:lnTo>
                      <a:lnTo>
                        <a:pt x="234" y="238"/>
                      </a:lnTo>
                      <a:lnTo>
                        <a:pt x="234" y="357"/>
                      </a:lnTo>
                      <a:lnTo>
                        <a:pt x="258" y="357"/>
                      </a:lnTo>
                      <a:lnTo>
                        <a:pt x="258" y="994"/>
                      </a:lnTo>
                      <a:lnTo>
                        <a:pt x="234" y="994"/>
                      </a:lnTo>
                      <a:lnTo>
                        <a:pt x="234" y="1112"/>
                      </a:lnTo>
                      <a:lnTo>
                        <a:pt x="213" y="1112"/>
                      </a:lnTo>
                      <a:lnTo>
                        <a:pt x="213" y="1253"/>
                      </a:lnTo>
                      <a:lnTo>
                        <a:pt x="187" y="1253"/>
                      </a:lnTo>
                      <a:lnTo>
                        <a:pt x="187" y="1420"/>
                      </a:lnTo>
                      <a:lnTo>
                        <a:pt x="164" y="1420"/>
                      </a:lnTo>
                      <a:lnTo>
                        <a:pt x="164" y="1466"/>
                      </a:lnTo>
                      <a:lnTo>
                        <a:pt x="142" y="1466"/>
                      </a:lnTo>
                      <a:lnTo>
                        <a:pt x="142" y="1540"/>
                      </a:lnTo>
                      <a:lnTo>
                        <a:pt x="117" y="1540"/>
                      </a:lnTo>
                      <a:lnTo>
                        <a:pt x="117" y="1585"/>
                      </a:lnTo>
                      <a:lnTo>
                        <a:pt x="142" y="1585"/>
                      </a:lnTo>
                      <a:lnTo>
                        <a:pt x="142" y="1681"/>
                      </a:lnTo>
                      <a:lnTo>
                        <a:pt x="117" y="1681"/>
                      </a:lnTo>
                      <a:lnTo>
                        <a:pt x="117" y="1893"/>
                      </a:lnTo>
                      <a:lnTo>
                        <a:pt x="71" y="1893"/>
                      </a:lnTo>
                      <a:lnTo>
                        <a:pt x="71" y="1681"/>
                      </a:lnTo>
                      <a:lnTo>
                        <a:pt x="22" y="1681"/>
                      </a:lnTo>
                      <a:lnTo>
                        <a:pt x="22" y="1656"/>
                      </a:lnTo>
                      <a:lnTo>
                        <a:pt x="0" y="1656"/>
                      </a:lnTo>
                      <a:lnTo>
                        <a:pt x="0" y="1632"/>
                      </a:lnTo>
                      <a:lnTo>
                        <a:pt x="22" y="1632"/>
                      </a:lnTo>
                      <a:lnTo>
                        <a:pt x="22" y="1585"/>
                      </a:lnTo>
                      <a:lnTo>
                        <a:pt x="46" y="1585"/>
                      </a:lnTo>
                      <a:lnTo>
                        <a:pt x="46" y="1466"/>
                      </a:lnTo>
                      <a:lnTo>
                        <a:pt x="71" y="1466"/>
                      </a:lnTo>
                      <a:lnTo>
                        <a:pt x="71" y="1395"/>
                      </a:lnTo>
                      <a:lnTo>
                        <a:pt x="93" y="1395"/>
                      </a:lnTo>
                      <a:lnTo>
                        <a:pt x="93" y="1373"/>
                      </a:lnTo>
                      <a:lnTo>
                        <a:pt x="71" y="1373"/>
                      </a:lnTo>
                      <a:lnTo>
                        <a:pt x="71" y="1324"/>
                      </a:lnTo>
                      <a:lnTo>
                        <a:pt x="93" y="1324"/>
                      </a:lnTo>
                      <a:lnTo>
                        <a:pt x="93" y="949"/>
                      </a:lnTo>
                      <a:lnTo>
                        <a:pt x="117" y="949"/>
                      </a:lnTo>
                      <a:lnTo>
                        <a:pt x="117" y="875"/>
                      </a:lnTo>
                      <a:lnTo>
                        <a:pt x="93" y="875"/>
                      </a:lnTo>
                      <a:lnTo>
                        <a:pt x="93" y="687"/>
                      </a:lnTo>
                      <a:lnTo>
                        <a:pt x="117" y="687"/>
                      </a:lnTo>
                      <a:lnTo>
                        <a:pt x="117" y="662"/>
                      </a:lnTo>
                      <a:lnTo>
                        <a:pt x="93" y="662"/>
                      </a:lnTo>
                      <a:lnTo>
                        <a:pt x="93" y="641"/>
                      </a:lnTo>
                      <a:lnTo>
                        <a:pt x="117" y="641"/>
                      </a:lnTo>
                      <a:lnTo>
                        <a:pt x="117" y="428"/>
                      </a:lnTo>
                      <a:lnTo>
                        <a:pt x="93" y="428"/>
                      </a:lnTo>
                      <a:lnTo>
                        <a:pt x="93" y="404"/>
                      </a:lnTo>
                      <a:lnTo>
                        <a:pt x="117" y="404"/>
                      </a:lnTo>
                      <a:lnTo>
                        <a:pt x="117" y="121"/>
                      </a:lnTo>
                      <a:lnTo>
                        <a:pt x="93" y="121"/>
                      </a:lnTo>
                      <a:lnTo>
                        <a:pt x="93" y="96"/>
                      </a:lnTo>
                      <a:lnTo>
                        <a:pt x="71" y="96"/>
                      </a:lnTo>
                      <a:lnTo>
                        <a:pt x="71" y="71"/>
                      </a:lnTo>
                      <a:lnTo>
                        <a:pt x="46" y="71"/>
                      </a:lnTo>
                      <a:lnTo>
                        <a:pt x="46" y="51"/>
                      </a:lnTo>
                      <a:lnTo>
                        <a:pt x="22" y="51"/>
                      </a:lnTo>
                      <a:lnTo>
                        <a:pt x="22" y="26"/>
                      </a:lnTo>
                      <a:lnTo>
                        <a:pt x="0" y="26"/>
                      </a:lnTo>
                      <a:lnTo>
                        <a:pt x="0" y="0"/>
                      </a:lnTo>
                      <a:close/>
                    </a:path>
                  </a:pathLst>
                </a:custGeom>
                <a:solidFill>
                  <a:srgbClr val="121415"/>
                </a:solidFill>
                <a:ln w="9525">
                  <a:noFill/>
                  <a:round/>
                  <a:headEnd/>
                  <a:tailEnd/>
                </a:ln>
              </p:spPr>
              <p:txBody>
                <a:bodyPr/>
                <a:lstStyle/>
                <a:p>
                  <a:endParaRPr lang="en-US"/>
                </a:p>
              </p:txBody>
            </p:sp>
            <p:sp>
              <p:nvSpPr>
                <p:cNvPr id="237" name="Rectangle 28"/>
                <p:cNvSpPr>
                  <a:spLocks noChangeArrowheads="1"/>
                </p:cNvSpPr>
                <p:nvPr/>
              </p:nvSpPr>
              <p:spPr bwMode="auto">
                <a:xfrm>
                  <a:off x="2475" y="2211"/>
                  <a:ext cx="3" cy="18"/>
                </a:xfrm>
                <a:prstGeom prst="rect">
                  <a:avLst/>
                </a:prstGeom>
                <a:solidFill>
                  <a:srgbClr val="D9472F"/>
                </a:solidFill>
                <a:ln w="9525">
                  <a:noFill/>
                  <a:miter lim="800000"/>
                  <a:headEnd/>
                  <a:tailEnd/>
                </a:ln>
              </p:spPr>
              <p:txBody>
                <a:bodyPr/>
                <a:lstStyle/>
                <a:p>
                  <a:endParaRPr lang="en-US"/>
                </a:p>
              </p:txBody>
            </p:sp>
            <p:sp>
              <p:nvSpPr>
                <p:cNvPr id="238" name="Freeform 29"/>
                <p:cNvSpPr>
                  <a:spLocks/>
                </p:cNvSpPr>
                <p:nvPr/>
              </p:nvSpPr>
              <p:spPr bwMode="auto">
                <a:xfrm>
                  <a:off x="2472" y="2246"/>
                  <a:ext cx="6" cy="30"/>
                </a:xfrm>
                <a:custGeom>
                  <a:avLst/>
                  <a:gdLst/>
                  <a:ahLst/>
                  <a:cxnLst>
                    <a:cxn ang="0">
                      <a:pos x="0" y="0"/>
                    </a:cxn>
                    <a:cxn ang="0">
                      <a:pos x="22" y="0"/>
                    </a:cxn>
                    <a:cxn ang="0">
                      <a:pos x="22" y="118"/>
                    </a:cxn>
                    <a:cxn ang="0">
                      <a:pos x="45" y="118"/>
                    </a:cxn>
                    <a:cxn ang="0">
                      <a:pos x="45" y="238"/>
                    </a:cxn>
                    <a:cxn ang="0">
                      <a:pos x="22" y="238"/>
                    </a:cxn>
                    <a:cxn ang="0">
                      <a:pos x="22" y="142"/>
                    </a:cxn>
                    <a:cxn ang="0">
                      <a:pos x="0" y="142"/>
                    </a:cxn>
                    <a:cxn ang="0">
                      <a:pos x="0" y="0"/>
                    </a:cxn>
                  </a:cxnLst>
                  <a:rect l="0" t="0" r="r" b="b"/>
                  <a:pathLst>
                    <a:path w="45" h="238">
                      <a:moveTo>
                        <a:pt x="0" y="0"/>
                      </a:moveTo>
                      <a:lnTo>
                        <a:pt x="22" y="0"/>
                      </a:lnTo>
                      <a:lnTo>
                        <a:pt x="22" y="118"/>
                      </a:lnTo>
                      <a:lnTo>
                        <a:pt x="45" y="118"/>
                      </a:lnTo>
                      <a:lnTo>
                        <a:pt x="45" y="238"/>
                      </a:lnTo>
                      <a:lnTo>
                        <a:pt x="22" y="238"/>
                      </a:lnTo>
                      <a:lnTo>
                        <a:pt x="22" y="142"/>
                      </a:lnTo>
                      <a:lnTo>
                        <a:pt x="0" y="142"/>
                      </a:lnTo>
                      <a:lnTo>
                        <a:pt x="0" y="0"/>
                      </a:lnTo>
                      <a:close/>
                    </a:path>
                  </a:pathLst>
                </a:custGeom>
                <a:solidFill>
                  <a:srgbClr val="D9472F"/>
                </a:solidFill>
                <a:ln w="9525">
                  <a:noFill/>
                  <a:round/>
                  <a:headEnd/>
                  <a:tailEnd/>
                </a:ln>
              </p:spPr>
              <p:txBody>
                <a:bodyPr/>
                <a:lstStyle/>
                <a:p>
                  <a:endParaRPr lang="en-US"/>
                </a:p>
              </p:txBody>
            </p:sp>
            <p:sp>
              <p:nvSpPr>
                <p:cNvPr id="239" name="Freeform 30"/>
                <p:cNvSpPr>
                  <a:spLocks/>
                </p:cNvSpPr>
                <p:nvPr/>
              </p:nvSpPr>
              <p:spPr bwMode="auto">
                <a:xfrm>
                  <a:off x="1495" y="2267"/>
                  <a:ext cx="1004" cy="1409"/>
                </a:xfrm>
                <a:custGeom>
                  <a:avLst/>
                  <a:gdLst/>
                  <a:ahLst/>
                  <a:cxnLst>
                    <a:cxn ang="0">
                      <a:pos x="5763" y="569"/>
                    </a:cxn>
                    <a:cxn ang="0">
                      <a:pos x="5621" y="1773"/>
                    </a:cxn>
                    <a:cxn ang="0">
                      <a:pos x="5221" y="3902"/>
                    </a:cxn>
                    <a:cxn ang="0">
                      <a:pos x="4252" y="4397"/>
                    </a:cxn>
                    <a:cxn ang="0">
                      <a:pos x="3732" y="3994"/>
                    </a:cxn>
                    <a:cxn ang="0">
                      <a:pos x="4323" y="4609"/>
                    </a:cxn>
                    <a:cxn ang="0">
                      <a:pos x="5079" y="4207"/>
                    </a:cxn>
                    <a:cxn ang="0">
                      <a:pos x="5812" y="4609"/>
                    </a:cxn>
                    <a:cxn ang="0">
                      <a:pos x="6283" y="5932"/>
                    </a:cxn>
                    <a:cxn ang="0">
                      <a:pos x="6095" y="5837"/>
                    </a:cxn>
                    <a:cxn ang="0">
                      <a:pos x="6354" y="6972"/>
                    </a:cxn>
                    <a:cxn ang="0">
                      <a:pos x="6873" y="6594"/>
                    </a:cxn>
                    <a:cxn ang="0">
                      <a:pos x="7347" y="5175"/>
                    </a:cxn>
                    <a:cxn ang="0">
                      <a:pos x="7725" y="4350"/>
                    </a:cxn>
                    <a:cxn ang="0">
                      <a:pos x="8008" y="6452"/>
                    </a:cxn>
                    <a:cxn ang="0">
                      <a:pos x="7584" y="8012"/>
                    </a:cxn>
                    <a:cxn ang="0">
                      <a:pos x="7206" y="9664"/>
                    </a:cxn>
                    <a:cxn ang="0">
                      <a:pos x="7135" y="8366"/>
                    </a:cxn>
                    <a:cxn ang="0">
                      <a:pos x="6544" y="8699"/>
                    </a:cxn>
                    <a:cxn ang="0">
                      <a:pos x="5999" y="7917"/>
                    </a:cxn>
                    <a:cxn ang="0">
                      <a:pos x="5907" y="4988"/>
                    </a:cxn>
                    <a:cxn ang="0">
                      <a:pos x="5480" y="4492"/>
                    </a:cxn>
                    <a:cxn ang="0">
                      <a:pos x="5812" y="6381"/>
                    </a:cxn>
                    <a:cxn ang="0">
                      <a:pos x="5716" y="5458"/>
                    </a:cxn>
                    <a:cxn ang="0">
                      <a:pos x="5291" y="4372"/>
                    </a:cxn>
                    <a:cxn ang="0">
                      <a:pos x="5079" y="5413"/>
                    </a:cxn>
                    <a:cxn ang="0">
                      <a:pos x="4676" y="4847"/>
                    </a:cxn>
                    <a:cxn ang="0">
                      <a:pos x="4464" y="5154"/>
                    </a:cxn>
                    <a:cxn ang="0">
                      <a:pos x="4347" y="5413"/>
                    </a:cxn>
                    <a:cxn ang="0">
                      <a:pos x="3686" y="4256"/>
                    </a:cxn>
                    <a:cxn ang="0">
                      <a:pos x="3777" y="5625"/>
                    </a:cxn>
                    <a:cxn ang="0">
                      <a:pos x="3353" y="4207"/>
                    </a:cxn>
                    <a:cxn ang="0">
                      <a:pos x="2455" y="4301"/>
                    </a:cxn>
                    <a:cxn ang="0">
                      <a:pos x="2314" y="4871"/>
                    </a:cxn>
                    <a:cxn ang="0">
                      <a:pos x="1535" y="5083"/>
                    </a:cxn>
                    <a:cxn ang="0">
                      <a:pos x="825" y="5649"/>
                    </a:cxn>
                    <a:cxn ang="0">
                      <a:pos x="636" y="6240"/>
                    </a:cxn>
                    <a:cxn ang="0">
                      <a:pos x="2055" y="6640"/>
                    </a:cxn>
                    <a:cxn ang="0">
                      <a:pos x="2314" y="6477"/>
                    </a:cxn>
                    <a:cxn ang="0">
                      <a:pos x="2267" y="7043"/>
                    </a:cxn>
                    <a:cxn ang="0">
                      <a:pos x="1960" y="7941"/>
                    </a:cxn>
                    <a:cxn ang="0">
                      <a:pos x="1202" y="8342"/>
                    </a:cxn>
                    <a:cxn ang="0">
                      <a:pos x="1323" y="8674"/>
                    </a:cxn>
                    <a:cxn ang="0">
                      <a:pos x="1581" y="8059"/>
                    </a:cxn>
                    <a:cxn ang="0">
                      <a:pos x="778" y="7564"/>
                    </a:cxn>
                    <a:cxn ang="0">
                      <a:pos x="141" y="6947"/>
                    </a:cxn>
                    <a:cxn ang="0">
                      <a:pos x="116" y="6049"/>
                    </a:cxn>
                    <a:cxn ang="0">
                      <a:pos x="849" y="5554"/>
                    </a:cxn>
                    <a:cxn ang="0">
                      <a:pos x="1510" y="4941"/>
                    </a:cxn>
                    <a:cxn ang="0">
                      <a:pos x="2172" y="4350"/>
                    </a:cxn>
                    <a:cxn ang="0">
                      <a:pos x="3282" y="3877"/>
                    </a:cxn>
                    <a:cxn ang="0">
                      <a:pos x="3848" y="3569"/>
                    </a:cxn>
                    <a:cxn ang="0">
                      <a:pos x="3873" y="3356"/>
                    </a:cxn>
                    <a:cxn ang="0">
                      <a:pos x="4393" y="4136"/>
                    </a:cxn>
                    <a:cxn ang="0">
                      <a:pos x="5175" y="3760"/>
                    </a:cxn>
                    <a:cxn ang="0">
                      <a:pos x="5504" y="2363"/>
                    </a:cxn>
                    <a:cxn ang="0">
                      <a:pos x="5599" y="1135"/>
                    </a:cxn>
                    <a:cxn ang="0">
                      <a:pos x="4843" y="969"/>
                    </a:cxn>
                    <a:cxn ang="0">
                      <a:pos x="3828" y="1206"/>
                    </a:cxn>
                    <a:cxn ang="0">
                      <a:pos x="5101" y="899"/>
                    </a:cxn>
                    <a:cxn ang="0">
                      <a:pos x="4725" y="545"/>
                    </a:cxn>
                    <a:cxn ang="0">
                      <a:pos x="3636" y="640"/>
                    </a:cxn>
                    <a:cxn ang="0">
                      <a:pos x="4393" y="144"/>
                    </a:cxn>
                  </a:cxnLst>
                  <a:rect l="0" t="0" r="r" b="b"/>
                  <a:pathLst>
                    <a:path w="8033" h="11274">
                      <a:moveTo>
                        <a:pt x="4700" y="0"/>
                      </a:moveTo>
                      <a:lnTo>
                        <a:pt x="4725" y="0"/>
                      </a:lnTo>
                      <a:lnTo>
                        <a:pt x="4725" y="25"/>
                      </a:lnTo>
                      <a:lnTo>
                        <a:pt x="4843" y="25"/>
                      </a:lnTo>
                      <a:lnTo>
                        <a:pt x="4843" y="49"/>
                      </a:lnTo>
                      <a:lnTo>
                        <a:pt x="4914" y="49"/>
                      </a:lnTo>
                      <a:lnTo>
                        <a:pt x="4914" y="74"/>
                      </a:lnTo>
                      <a:lnTo>
                        <a:pt x="4938" y="74"/>
                      </a:lnTo>
                      <a:lnTo>
                        <a:pt x="4938" y="95"/>
                      </a:lnTo>
                      <a:lnTo>
                        <a:pt x="5008" y="95"/>
                      </a:lnTo>
                      <a:lnTo>
                        <a:pt x="5008" y="119"/>
                      </a:lnTo>
                      <a:lnTo>
                        <a:pt x="5030" y="119"/>
                      </a:lnTo>
                      <a:lnTo>
                        <a:pt x="5030" y="144"/>
                      </a:lnTo>
                      <a:lnTo>
                        <a:pt x="5197" y="144"/>
                      </a:lnTo>
                      <a:lnTo>
                        <a:pt x="5197" y="119"/>
                      </a:lnTo>
                      <a:lnTo>
                        <a:pt x="5267" y="119"/>
                      </a:lnTo>
                      <a:lnTo>
                        <a:pt x="5267" y="95"/>
                      </a:lnTo>
                      <a:lnTo>
                        <a:pt x="5338" y="95"/>
                      </a:lnTo>
                      <a:lnTo>
                        <a:pt x="5338" y="74"/>
                      </a:lnTo>
                      <a:lnTo>
                        <a:pt x="5529" y="74"/>
                      </a:lnTo>
                      <a:lnTo>
                        <a:pt x="5529" y="49"/>
                      </a:lnTo>
                      <a:lnTo>
                        <a:pt x="5550" y="49"/>
                      </a:lnTo>
                      <a:lnTo>
                        <a:pt x="5550" y="25"/>
                      </a:lnTo>
                      <a:lnTo>
                        <a:pt x="5670" y="25"/>
                      </a:lnTo>
                      <a:lnTo>
                        <a:pt x="5670" y="49"/>
                      </a:lnTo>
                      <a:lnTo>
                        <a:pt x="5716" y="49"/>
                      </a:lnTo>
                      <a:lnTo>
                        <a:pt x="5716" y="74"/>
                      </a:lnTo>
                      <a:lnTo>
                        <a:pt x="5741" y="74"/>
                      </a:lnTo>
                      <a:lnTo>
                        <a:pt x="5741" y="95"/>
                      </a:lnTo>
                      <a:lnTo>
                        <a:pt x="5787" y="95"/>
                      </a:lnTo>
                      <a:lnTo>
                        <a:pt x="5787" y="119"/>
                      </a:lnTo>
                      <a:lnTo>
                        <a:pt x="5812" y="119"/>
                      </a:lnTo>
                      <a:lnTo>
                        <a:pt x="5812" y="144"/>
                      </a:lnTo>
                      <a:lnTo>
                        <a:pt x="5837" y="144"/>
                      </a:lnTo>
                      <a:lnTo>
                        <a:pt x="5837" y="498"/>
                      </a:lnTo>
                      <a:lnTo>
                        <a:pt x="5812" y="498"/>
                      </a:lnTo>
                      <a:lnTo>
                        <a:pt x="5812" y="520"/>
                      </a:lnTo>
                      <a:lnTo>
                        <a:pt x="5787" y="520"/>
                      </a:lnTo>
                      <a:lnTo>
                        <a:pt x="5787" y="545"/>
                      </a:lnTo>
                      <a:lnTo>
                        <a:pt x="5763" y="545"/>
                      </a:lnTo>
                      <a:lnTo>
                        <a:pt x="5763" y="569"/>
                      </a:lnTo>
                      <a:lnTo>
                        <a:pt x="5716" y="569"/>
                      </a:lnTo>
                      <a:lnTo>
                        <a:pt x="5716" y="591"/>
                      </a:lnTo>
                      <a:lnTo>
                        <a:pt x="5670" y="591"/>
                      </a:lnTo>
                      <a:lnTo>
                        <a:pt x="5670" y="616"/>
                      </a:lnTo>
                      <a:lnTo>
                        <a:pt x="5621" y="616"/>
                      </a:lnTo>
                      <a:lnTo>
                        <a:pt x="5621" y="640"/>
                      </a:lnTo>
                      <a:lnTo>
                        <a:pt x="5599" y="640"/>
                      </a:lnTo>
                      <a:lnTo>
                        <a:pt x="5599" y="665"/>
                      </a:lnTo>
                      <a:lnTo>
                        <a:pt x="5574" y="665"/>
                      </a:lnTo>
                      <a:lnTo>
                        <a:pt x="5574" y="686"/>
                      </a:lnTo>
                      <a:lnTo>
                        <a:pt x="5550" y="686"/>
                      </a:lnTo>
                      <a:lnTo>
                        <a:pt x="5550" y="710"/>
                      </a:lnTo>
                      <a:lnTo>
                        <a:pt x="5574" y="710"/>
                      </a:lnTo>
                      <a:lnTo>
                        <a:pt x="5574" y="735"/>
                      </a:lnTo>
                      <a:lnTo>
                        <a:pt x="5621" y="735"/>
                      </a:lnTo>
                      <a:lnTo>
                        <a:pt x="5621" y="969"/>
                      </a:lnTo>
                      <a:lnTo>
                        <a:pt x="5599" y="969"/>
                      </a:lnTo>
                      <a:lnTo>
                        <a:pt x="5599" y="1040"/>
                      </a:lnTo>
                      <a:lnTo>
                        <a:pt x="5621" y="1040"/>
                      </a:lnTo>
                      <a:lnTo>
                        <a:pt x="5621" y="1064"/>
                      </a:lnTo>
                      <a:lnTo>
                        <a:pt x="5645" y="1064"/>
                      </a:lnTo>
                      <a:lnTo>
                        <a:pt x="5645" y="1089"/>
                      </a:lnTo>
                      <a:lnTo>
                        <a:pt x="5670" y="1089"/>
                      </a:lnTo>
                      <a:lnTo>
                        <a:pt x="5670" y="1301"/>
                      </a:lnTo>
                      <a:lnTo>
                        <a:pt x="5645" y="1301"/>
                      </a:lnTo>
                      <a:lnTo>
                        <a:pt x="5645" y="1326"/>
                      </a:lnTo>
                      <a:lnTo>
                        <a:pt x="5621" y="1326"/>
                      </a:lnTo>
                      <a:lnTo>
                        <a:pt x="5621" y="1397"/>
                      </a:lnTo>
                      <a:lnTo>
                        <a:pt x="5645" y="1397"/>
                      </a:lnTo>
                      <a:lnTo>
                        <a:pt x="5645" y="1443"/>
                      </a:lnTo>
                      <a:lnTo>
                        <a:pt x="5670" y="1443"/>
                      </a:lnTo>
                      <a:lnTo>
                        <a:pt x="5670" y="1609"/>
                      </a:lnTo>
                      <a:lnTo>
                        <a:pt x="5645" y="1609"/>
                      </a:lnTo>
                      <a:lnTo>
                        <a:pt x="5645" y="1655"/>
                      </a:lnTo>
                      <a:lnTo>
                        <a:pt x="5621" y="1655"/>
                      </a:lnTo>
                      <a:lnTo>
                        <a:pt x="5621" y="1701"/>
                      </a:lnTo>
                      <a:lnTo>
                        <a:pt x="5599" y="1701"/>
                      </a:lnTo>
                      <a:lnTo>
                        <a:pt x="5599" y="1726"/>
                      </a:lnTo>
                      <a:lnTo>
                        <a:pt x="5550" y="1726"/>
                      </a:lnTo>
                      <a:lnTo>
                        <a:pt x="5550" y="1773"/>
                      </a:lnTo>
                      <a:lnTo>
                        <a:pt x="5621" y="1773"/>
                      </a:lnTo>
                      <a:lnTo>
                        <a:pt x="5621" y="1822"/>
                      </a:lnTo>
                      <a:lnTo>
                        <a:pt x="5645" y="1822"/>
                      </a:lnTo>
                      <a:lnTo>
                        <a:pt x="5645" y="1846"/>
                      </a:lnTo>
                      <a:lnTo>
                        <a:pt x="5670" y="1846"/>
                      </a:lnTo>
                      <a:lnTo>
                        <a:pt x="5670" y="1938"/>
                      </a:lnTo>
                      <a:lnTo>
                        <a:pt x="5645" y="1938"/>
                      </a:lnTo>
                      <a:lnTo>
                        <a:pt x="5645" y="2175"/>
                      </a:lnTo>
                      <a:lnTo>
                        <a:pt x="5621" y="2175"/>
                      </a:lnTo>
                      <a:lnTo>
                        <a:pt x="5621" y="2341"/>
                      </a:lnTo>
                      <a:lnTo>
                        <a:pt x="5599" y="2341"/>
                      </a:lnTo>
                      <a:lnTo>
                        <a:pt x="5599" y="2363"/>
                      </a:lnTo>
                      <a:lnTo>
                        <a:pt x="5574" y="2363"/>
                      </a:lnTo>
                      <a:lnTo>
                        <a:pt x="5574" y="2412"/>
                      </a:lnTo>
                      <a:lnTo>
                        <a:pt x="5550" y="2412"/>
                      </a:lnTo>
                      <a:lnTo>
                        <a:pt x="5550" y="2458"/>
                      </a:lnTo>
                      <a:lnTo>
                        <a:pt x="5529" y="2458"/>
                      </a:lnTo>
                      <a:lnTo>
                        <a:pt x="5529" y="2483"/>
                      </a:lnTo>
                      <a:lnTo>
                        <a:pt x="5480" y="2483"/>
                      </a:lnTo>
                      <a:lnTo>
                        <a:pt x="5480" y="2507"/>
                      </a:lnTo>
                      <a:lnTo>
                        <a:pt x="5409" y="2507"/>
                      </a:lnTo>
                      <a:lnTo>
                        <a:pt x="5409" y="2932"/>
                      </a:lnTo>
                      <a:lnTo>
                        <a:pt x="5387" y="2932"/>
                      </a:lnTo>
                      <a:lnTo>
                        <a:pt x="5387" y="3240"/>
                      </a:lnTo>
                      <a:lnTo>
                        <a:pt x="5362" y="3240"/>
                      </a:lnTo>
                      <a:lnTo>
                        <a:pt x="5362" y="3403"/>
                      </a:lnTo>
                      <a:lnTo>
                        <a:pt x="5338" y="3403"/>
                      </a:lnTo>
                      <a:lnTo>
                        <a:pt x="5338" y="3498"/>
                      </a:lnTo>
                      <a:lnTo>
                        <a:pt x="5316" y="3498"/>
                      </a:lnTo>
                      <a:lnTo>
                        <a:pt x="5316" y="3639"/>
                      </a:lnTo>
                      <a:lnTo>
                        <a:pt x="5291" y="3639"/>
                      </a:lnTo>
                      <a:lnTo>
                        <a:pt x="5291" y="3690"/>
                      </a:lnTo>
                      <a:lnTo>
                        <a:pt x="5316" y="3690"/>
                      </a:lnTo>
                      <a:lnTo>
                        <a:pt x="5316" y="3735"/>
                      </a:lnTo>
                      <a:lnTo>
                        <a:pt x="5291" y="3735"/>
                      </a:lnTo>
                      <a:lnTo>
                        <a:pt x="5291" y="3760"/>
                      </a:lnTo>
                      <a:lnTo>
                        <a:pt x="5267" y="3760"/>
                      </a:lnTo>
                      <a:lnTo>
                        <a:pt x="5267" y="3806"/>
                      </a:lnTo>
                      <a:lnTo>
                        <a:pt x="5246" y="3806"/>
                      </a:lnTo>
                      <a:lnTo>
                        <a:pt x="5246" y="3852"/>
                      </a:lnTo>
                      <a:lnTo>
                        <a:pt x="5221" y="3852"/>
                      </a:lnTo>
                      <a:lnTo>
                        <a:pt x="5221" y="3902"/>
                      </a:lnTo>
                      <a:lnTo>
                        <a:pt x="5197" y="3902"/>
                      </a:lnTo>
                      <a:lnTo>
                        <a:pt x="5197" y="3973"/>
                      </a:lnTo>
                      <a:lnTo>
                        <a:pt x="5175" y="3973"/>
                      </a:lnTo>
                      <a:lnTo>
                        <a:pt x="5175" y="4043"/>
                      </a:lnTo>
                      <a:lnTo>
                        <a:pt x="5150" y="4043"/>
                      </a:lnTo>
                      <a:lnTo>
                        <a:pt x="5150" y="4065"/>
                      </a:lnTo>
                      <a:lnTo>
                        <a:pt x="5126" y="4065"/>
                      </a:lnTo>
                      <a:lnTo>
                        <a:pt x="5126" y="4089"/>
                      </a:lnTo>
                      <a:lnTo>
                        <a:pt x="5101" y="4089"/>
                      </a:lnTo>
                      <a:lnTo>
                        <a:pt x="5101" y="4114"/>
                      </a:lnTo>
                      <a:lnTo>
                        <a:pt x="5055" y="4114"/>
                      </a:lnTo>
                      <a:lnTo>
                        <a:pt x="5055" y="4136"/>
                      </a:lnTo>
                      <a:lnTo>
                        <a:pt x="5008" y="4136"/>
                      </a:lnTo>
                      <a:lnTo>
                        <a:pt x="5008" y="4114"/>
                      </a:lnTo>
                      <a:lnTo>
                        <a:pt x="4984" y="4114"/>
                      </a:lnTo>
                      <a:lnTo>
                        <a:pt x="4984" y="4136"/>
                      </a:lnTo>
                      <a:lnTo>
                        <a:pt x="4959" y="4136"/>
                      </a:lnTo>
                      <a:lnTo>
                        <a:pt x="4959" y="4160"/>
                      </a:lnTo>
                      <a:lnTo>
                        <a:pt x="4938" y="4160"/>
                      </a:lnTo>
                      <a:lnTo>
                        <a:pt x="4938" y="4185"/>
                      </a:lnTo>
                      <a:lnTo>
                        <a:pt x="4914" y="4185"/>
                      </a:lnTo>
                      <a:lnTo>
                        <a:pt x="4914" y="4207"/>
                      </a:lnTo>
                      <a:lnTo>
                        <a:pt x="4959" y="4207"/>
                      </a:lnTo>
                      <a:lnTo>
                        <a:pt x="4959" y="4301"/>
                      </a:lnTo>
                      <a:lnTo>
                        <a:pt x="4914" y="4301"/>
                      </a:lnTo>
                      <a:lnTo>
                        <a:pt x="4914" y="4326"/>
                      </a:lnTo>
                      <a:lnTo>
                        <a:pt x="4889" y="4326"/>
                      </a:lnTo>
                      <a:lnTo>
                        <a:pt x="4889" y="4350"/>
                      </a:lnTo>
                      <a:lnTo>
                        <a:pt x="4867" y="4350"/>
                      </a:lnTo>
                      <a:lnTo>
                        <a:pt x="4867" y="4372"/>
                      </a:lnTo>
                      <a:lnTo>
                        <a:pt x="4818" y="4372"/>
                      </a:lnTo>
                      <a:lnTo>
                        <a:pt x="4818" y="4397"/>
                      </a:lnTo>
                      <a:lnTo>
                        <a:pt x="4747" y="4397"/>
                      </a:lnTo>
                      <a:lnTo>
                        <a:pt x="4747" y="4421"/>
                      </a:lnTo>
                      <a:lnTo>
                        <a:pt x="4559" y="4421"/>
                      </a:lnTo>
                      <a:lnTo>
                        <a:pt x="4559" y="4443"/>
                      </a:lnTo>
                      <a:lnTo>
                        <a:pt x="4368" y="4443"/>
                      </a:lnTo>
                      <a:lnTo>
                        <a:pt x="4368" y="4421"/>
                      </a:lnTo>
                      <a:lnTo>
                        <a:pt x="4298" y="4421"/>
                      </a:lnTo>
                      <a:lnTo>
                        <a:pt x="4298" y="4397"/>
                      </a:lnTo>
                      <a:lnTo>
                        <a:pt x="4252" y="4397"/>
                      </a:lnTo>
                      <a:lnTo>
                        <a:pt x="4252" y="4372"/>
                      </a:lnTo>
                      <a:lnTo>
                        <a:pt x="4227" y="4372"/>
                      </a:lnTo>
                      <a:lnTo>
                        <a:pt x="4227" y="4350"/>
                      </a:lnTo>
                      <a:lnTo>
                        <a:pt x="4205" y="4350"/>
                      </a:lnTo>
                      <a:lnTo>
                        <a:pt x="4205" y="4301"/>
                      </a:lnTo>
                      <a:lnTo>
                        <a:pt x="4181" y="4301"/>
                      </a:lnTo>
                      <a:lnTo>
                        <a:pt x="4181" y="4280"/>
                      </a:lnTo>
                      <a:lnTo>
                        <a:pt x="4156" y="4280"/>
                      </a:lnTo>
                      <a:lnTo>
                        <a:pt x="4156" y="4256"/>
                      </a:lnTo>
                      <a:lnTo>
                        <a:pt x="4134" y="4256"/>
                      </a:lnTo>
                      <a:lnTo>
                        <a:pt x="4134" y="4231"/>
                      </a:lnTo>
                      <a:lnTo>
                        <a:pt x="4110" y="4231"/>
                      </a:lnTo>
                      <a:lnTo>
                        <a:pt x="4110" y="4207"/>
                      </a:lnTo>
                      <a:lnTo>
                        <a:pt x="4085" y="4207"/>
                      </a:lnTo>
                      <a:lnTo>
                        <a:pt x="4085" y="4185"/>
                      </a:lnTo>
                      <a:lnTo>
                        <a:pt x="4064" y="4185"/>
                      </a:lnTo>
                      <a:lnTo>
                        <a:pt x="4064" y="4160"/>
                      </a:lnTo>
                      <a:lnTo>
                        <a:pt x="4040" y="4160"/>
                      </a:lnTo>
                      <a:lnTo>
                        <a:pt x="4040" y="4114"/>
                      </a:lnTo>
                      <a:lnTo>
                        <a:pt x="4015" y="4114"/>
                      </a:lnTo>
                      <a:lnTo>
                        <a:pt x="4015" y="4065"/>
                      </a:lnTo>
                      <a:lnTo>
                        <a:pt x="3993" y="4065"/>
                      </a:lnTo>
                      <a:lnTo>
                        <a:pt x="3993" y="3994"/>
                      </a:lnTo>
                      <a:lnTo>
                        <a:pt x="3969" y="3994"/>
                      </a:lnTo>
                      <a:lnTo>
                        <a:pt x="3969" y="3877"/>
                      </a:lnTo>
                      <a:lnTo>
                        <a:pt x="3944" y="3877"/>
                      </a:lnTo>
                      <a:lnTo>
                        <a:pt x="3944" y="3806"/>
                      </a:lnTo>
                      <a:lnTo>
                        <a:pt x="3873" y="3806"/>
                      </a:lnTo>
                      <a:lnTo>
                        <a:pt x="3873" y="3781"/>
                      </a:lnTo>
                      <a:lnTo>
                        <a:pt x="3848" y="3781"/>
                      </a:lnTo>
                      <a:lnTo>
                        <a:pt x="3848" y="3760"/>
                      </a:lnTo>
                      <a:lnTo>
                        <a:pt x="3828" y="3760"/>
                      </a:lnTo>
                      <a:lnTo>
                        <a:pt x="3828" y="3806"/>
                      </a:lnTo>
                      <a:lnTo>
                        <a:pt x="3802" y="3806"/>
                      </a:lnTo>
                      <a:lnTo>
                        <a:pt x="3802" y="3852"/>
                      </a:lnTo>
                      <a:lnTo>
                        <a:pt x="3777" y="3852"/>
                      </a:lnTo>
                      <a:lnTo>
                        <a:pt x="3777" y="3902"/>
                      </a:lnTo>
                      <a:lnTo>
                        <a:pt x="3757" y="3902"/>
                      </a:lnTo>
                      <a:lnTo>
                        <a:pt x="3757" y="3948"/>
                      </a:lnTo>
                      <a:lnTo>
                        <a:pt x="3732" y="3948"/>
                      </a:lnTo>
                      <a:lnTo>
                        <a:pt x="3732" y="3994"/>
                      </a:lnTo>
                      <a:lnTo>
                        <a:pt x="3707" y="3994"/>
                      </a:lnTo>
                      <a:lnTo>
                        <a:pt x="3707" y="4018"/>
                      </a:lnTo>
                      <a:lnTo>
                        <a:pt x="3686" y="4018"/>
                      </a:lnTo>
                      <a:lnTo>
                        <a:pt x="3686" y="4043"/>
                      </a:lnTo>
                      <a:lnTo>
                        <a:pt x="3661" y="4043"/>
                      </a:lnTo>
                      <a:lnTo>
                        <a:pt x="3661" y="4089"/>
                      </a:lnTo>
                      <a:lnTo>
                        <a:pt x="3686" y="4089"/>
                      </a:lnTo>
                      <a:lnTo>
                        <a:pt x="3686" y="4136"/>
                      </a:lnTo>
                      <a:lnTo>
                        <a:pt x="3707" y="4136"/>
                      </a:lnTo>
                      <a:lnTo>
                        <a:pt x="3707" y="4185"/>
                      </a:lnTo>
                      <a:lnTo>
                        <a:pt x="3732" y="4185"/>
                      </a:lnTo>
                      <a:lnTo>
                        <a:pt x="3732" y="4207"/>
                      </a:lnTo>
                      <a:lnTo>
                        <a:pt x="3757" y="4207"/>
                      </a:lnTo>
                      <a:lnTo>
                        <a:pt x="3757" y="4256"/>
                      </a:lnTo>
                      <a:lnTo>
                        <a:pt x="3777" y="4256"/>
                      </a:lnTo>
                      <a:lnTo>
                        <a:pt x="3777" y="4301"/>
                      </a:lnTo>
                      <a:lnTo>
                        <a:pt x="3802" y="4301"/>
                      </a:lnTo>
                      <a:lnTo>
                        <a:pt x="3802" y="4350"/>
                      </a:lnTo>
                      <a:lnTo>
                        <a:pt x="3828" y="4350"/>
                      </a:lnTo>
                      <a:lnTo>
                        <a:pt x="3828" y="4372"/>
                      </a:lnTo>
                      <a:lnTo>
                        <a:pt x="3848" y="4372"/>
                      </a:lnTo>
                      <a:lnTo>
                        <a:pt x="3848" y="4397"/>
                      </a:lnTo>
                      <a:lnTo>
                        <a:pt x="3873" y="4397"/>
                      </a:lnTo>
                      <a:lnTo>
                        <a:pt x="3873" y="4421"/>
                      </a:lnTo>
                      <a:lnTo>
                        <a:pt x="3944" y="4421"/>
                      </a:lnTo>
                      <a:lnTo>
                        <a:pt x="3944" y="4443"/>
                      </a:lnTo>
                      <a:lnTo>
                        <a:pt x="4015" y="4443"/>
                      </a:lnTo>
                      <a:lnTo>
                        <a:pt x="4015" y="4468"/>
                      </a:lnTo>
                      <a:lnTo>
                        <a:pt x="4064" y="4468"/>
                      </a:lnTo>
                      <a:lnTo>
                        <a:pt x="4064" y="4492"/>
                      </a:lnTo>
                      <a:lnTo>
                        <a:pt x="4110" y="4492"/>
                      </a:lnTo>
                      <a:lnTo>
                        <a:pt x="4110" y="4514"/>
                      </a:lnTo>
                      <a:lnTo>
                        <a:pt x="4156" y="4514"/>
                      </a:lnTo>
                      <a:lnTo>
                        <a:pt x="4156" y="4539"/>
                      </a:lnTo>
                      <a:lnTo>
                        <a:pt x="4205" y="4539"/>
                      </a:lnTo>
                      <a:lnTo>
                        <a:pt x="4205" y="4563"/>
                      </a:lnTo>
                      <a:lnTo>
                        <a:pt x="4252" y="4563"/>
                      </a:lnTo>
                      <a:lnTo>
                        <a:pt x="4252" y="4584"/>
                      </a:lnTo>
                      <a:lnTo>
                        <a:pt x="4276" y="4584"/>
                      </a:lnTo>
                      <a:lnTo>
                        <a:pt x="4276" y="4609"/>
                      </a:lnTo>
                      <a:lnTo>
                        <a:pt x="4323" y="4609"/>
                      </a:lnTo>
                      <a:lnTo>
                        <a:pt x="4323" y="4633"/>
                      </a:lnTo>
                      <a:lnTo>
                        <a:pt x="4347" y="4633"/>
                      </a:lnTo>
                      <a:lnTo>
                        <a:pt x="4347" y="4655"/>
                      </a:lnTo>
                      <a:lnTo>
                        <a:pt x="4488" y="4655"/>
                      </a:lnTo>
                      <a:lnTo>
                        <a:pt x="4488" y="4680"/>
                      </a:lnTo>
                      <a:lnTo>
                        <a:pt x="4559" y="4680"/>
                      </a:lnTo>
                      <a:lnTo>
                        <a:pt x="4559" y="4655"/>
                      </a:lnTo>
                      <a:lnTo>
                        <a:pt x="4655" y="4655"/>
                      </a:lnTo>
                      <a:lnTo>
                        <a:pt x="4655" y="4633"/>
                      </a:lnTo>
                      <a:lnTo>
                        <a:pt x="4700" y="4633"/>
                      </a:lnTo>
                      <a:lnTo>
                        <a:pt x="4700" y="4609"/>
                      </a:lnTo>
                      <a:lnTo>
                        <a:pt x="4772" y="4609"/>
                      </a:lnTo>
                      <a:lnTo>
                        <a:pt x="4772" y="4584"/>
                      </a:lnTo>
                      <a:lnTo>
                        <a:pt x="4818" y="4584"/>
                      </a:lnTo>
                      <a:lnTo>
                        <a:pt x="4818" y="4563"/>
                      </a:lnTo>
                      <a:lnTo>
                        <a:pt x="4867" y="4563"/>
                      </a:lnTo>
                      <a:lnTo>
                        <a:pt x="4867" y="4539"/>
                      </a:lnTo>
                      <a:lnTo>
                        <a:pt x="4938" y="4539"/>
                      </a:lnTo>
                      <a:lnTo>
                        <a:pt x="4938" y="4514"/>
                      </a:lnTo>
                      <a:lnTo>
                        <a:pt x="4959" y="4514"/>
                      </a:lnTo>
                      <a:lnTo>
                        <a:pt x="4959" y="4492"/>
                      </a:lnTo>
                      <a:lnTo>
                        <a:pt x="4984" y="4492"/>
                      </a:lnTo>
                      <a:lnTo>
                        <a:pt x="4984" y="4468"/>
                      </a:lnTo>
                      <a:lnTo>
                        <a:pt x="5008" y="4468"/>
                      </a:lnTo>
                      <a:lnTo>
                        <a:pt x="5008" y="4443"/>
                      </a:lnTo>
                      <a:lnTo>
                        <a:pt x="5030" y="4443"/>
                      </a:lnTo>
                      <a:lnTo>
                        <a:pt x="5030" y="4421"/>
                      </a:lnTo>
                      <a:lnTo>
                        <a:pt x="5055" y="4421"/>
                      </a:lnTo>
                      <a:lnTo>
                        <a:pt x="5055" y="4397"/>
                      </a:lnTo>
                      <a:lnTo>
                        <a:pt x="5079" y="4397"/>
                      </a:lnTo>
                      <a:lnTo>
                        <a:pt x="5079" y="4372"/>
                      </a:lnTo>
                      <a:lnTo>
                        <a:pt x="5101" y="4372"/>
                      </a:lnTo>
                      <a:lnTo>
                        <a:pt x="5101" y="4301"/>
                      </a:lnTo>
                      <a:lnTo>
                        <a:pt x="5079" y="4301"/>
                      </a:lnTo>
                      <a:lnTo>
                        <a:pt x="5079" y="4256"/>
                      </a:lnTo>
                      <a:lnTo>
                        <a:pt x="5055" y="4256"/>
                      </a:lnTo>
                      <a:lnTo>
                        <a:pt x="5055" y="4207"/>
                      </a:lnTo>
                      <a:lnTo>
                        <a:pt x="5030" y="4207"/>
                      </a:lnTo>
                      <a:lnTo>
                        <a:pt x="5030" y="4185"/>
                      </a:lnTo>
                      <a:lnTo>
                        <a:pt x="5079" y="4185"/>
                      </a:lnTo>
                      <a:lnTo>
                        <a:pt x="5079" y="4207"/>
                      </a:lnTo>
                      <a:lnTo>
                        <a:pt x="5101" y="4207"/>
                      </a:lnTo>
                      <a:lnTo>
                        <a:pt x="5101" y="4231"/>
                      </a:lnTo>
                      <a:lnTo>
                        <a:pt x="5126" y="4231"/>
                      </a:lnTo>
                      <a:lnTo>
                        <a:pt x="5126" y="4256"/>
                      </a:lnTo>
                      <a:lnTo>
                        <a:pt x="5150" y="4256"/>
                      </a:lnTo>
                      <a:lnTo>
                        <a:pt x="5150" y="4207"/>
                      </a:lnTo>
                      <a:lnTo>
                        <a:pt x="5221" y="4207"/>
                      </a:lnTo>
                      <a:lnTo>
                        <a:pt x="5221" y="4231"/>
                      </a:lnTo>
                      <a:lnTo>
                        <a:pt x="5338" y="4231"/>
                      </a:lnTo>
                      <a:lnTo>
                        <a:pt x="5338" y="4256"/>
                      </a:lnTo>
                      <a:lnTo>
                        <a:pt x="5362" y="4256"/>
                      </a:lnTo>
                      <a:lnTo>
                        <a:pt x="5362" y="4280"/>
                      </a:lnTo>
                      <a:lnTo>
                        <a:pt x="5387" y="4280"/>
                      </a:lnTo>
                      <a:lnTo>
                        <a:pt x="5387" y="4301"/>
                      </a:lnTo>
                      <a:lnTo>
                        <a:pt x="5433" y="4301"/>
                      </a:lnTo>
                      <a:lnTo>
                        <a:pt x="5433" y="4326"/>
                      </a:lnTo>
                      <a:lnTo>
                        <a:pt x="5458" y="4326"/>
                      </a:lnTo>
                      <a:lnTo>
                        <a:pt x="5458" y="4350"/>
                      </a:lnTo>
                      <a:lnTo>
                        <a:pt x="5480" y="4350"/>
                      </a:lnTo>
                      <a:lnTo>
                        <a:pt x="5480" y="4372"/>
                      </a:lnTo>
                      <a:lnTo>
                        <a:pt x="5504" y="4372"/>
                      </a:lnTo>
                      <a:lnTo>
                        <a:pt x="5504" y="4397"/>
                      </a:lnTo>
                      <a:lnTo>
                        <a:pt x="5529" y="4397"/>
                      </a:lnTo>
                      <a:lnTo>
                        <a:pt x="5529" y="4421"/>
                      </a:lnTo>
                      <a:lnTo>
                        <a:pt x="5574" y="4421"/>
                      </a:lnTo>
                      <a:lnTo>
                        <a:pt x="5574" y="4443"/>
                      </a:lnTo>
                      <a:lnTo>
                        <a:pt x="5599" y="4443"/>
                      </a:lnTo>
                      <a:lnTo>
                        <a:pt x="5599" y="4468"/>
                      </a:lnTo>
                      <a:lnTo>
                        <a:pt x="5621" y="4468"/>
                      </a:lnTo>
                      <a:lnTo>
                        <a:pt x="5621" y="4492"/>
                      </a:lnTo>
                      <a:lnTo>
                        <a:pt x="5670" y="4492"/>
                      </a:lnTo>
                      <a:lnTo>
                        <a:pt x="5670" y="4514"/>
                      </a:lnTo>
                      <a:lnTo>
                        <a:pt x="5692" y="4514"/>
                      </a:lnTo>
                      <a:lnTo>
                        <a:pt x="5692" y="4539"/>
                      </a:lnTo>
                      <a:lnTo>
                        <a:pt x="5741" y="4539"/>
                      </a:lnTo>
                      <a:lnTo>
                        <a:pt x="5741" y="4563"/>
                      </a:lnTo>
                      <a:lnTo>
                        <a:pt x="5763" y="4563"/>
                      </a:lnTo>
                      <a:lnTo>
                        <a:pt x="5763" y="4584"/>
                      </a:lnTo>
                      <a:lnTo>
                        <a:pt x="5787" y="4584"/>
                      </a:lnTo>
                      <a:lnTo>
                        <a:pt x="5787" y="4609"/>
                      </a:lnTo>
                      <a:lnTo>
                        <a:pt x="5812" y="4609"/>
                      </a:lnTo>
                      <a:lnTo>
                        <a:pt x="5812" y="4633"/>
                      </a:lnTo>
                      <a:lnTo>
                        <a:pt x="5837" y="4633"/>
                      </a:lnTo>
                      <a:lnTo>
                        <a:pt x="5837" y="4655"/>
                      </a:lnTo>
                      <a:lnTo>
                        <a:pt x="5857" y="4655"/>
                      </a:lnTo>
                      <a:lnTo>
                        <a:pt x="5857" y="4680"/>
                      </a:lnTo>
                      <a:lnTo>
                        <a:pt x="5882" y="4680"/>
                      </a:lnTo>
                      <a:lnTo>
                        <a:pt x="5882" y="4726"/>
                      </a:lnTo>
                      <a:lnTo>
                        <a:pt x="5907" y="4726"/>
                      </a:lnTo>
                      <a:lnTo>
                        <a:pt x="5907" y="4776"/>
                      </a:lnTo>
                      <a:lnTo>
                        <a:pt x="5928" y="4776"/>
                      </a:lnTo>
                      <a:lnTo>
                        <a:pt x="5928" y="4847"/>
                      </a:lnTo>
                      <a:lnTo>
                        <a:pt x="5953" y="4847"/>
                      </a:lnTo>
                      <a:lnTo>
                        <a:pt x="5953" y="4941"/>
                      </a:lnTo>
                      <a:lnTo>
                        <a:pt x="5978" y="4941"/>
                      </a:lnTo>
                      <a:lnTo>
                        <a:pt x="5978" y="5034"/>
                      </a:lnTo>
                      <a:lnTo>
                        <a:pt x="5999" y="5034"/>
                      </a:lnTo>
                      <a:lnTo>
                        <a:pt x="5999" y="5105"/>
                      </a:lnTo>
                      <a:lnTo>
                        <a:pt x="6024" y="5105"/>
                      </a:lnTo>
                      <a:lnTo>
                        <a:pt x="6024" y="5200"/>
                      </a:lnTo>
                      <a:lnTo>
                        <a:pt x="6049" y="5200"/>
                      </a:lnTo>
                      <a:lnTo>
                        <a:pt x="6049" y="5271"/>
                      </a:lnTo>
                      <a:lnTo>
                        <a:pt x="6070" y="5271"/>
                      </a:lnTo>
                      <a:lnTo>
                        <a:pt x="6070" y="5342"/>
                      </a:lnTo>
                      <a:lnTo>
                        <a:pt x="6095" y="5342"/>
                      </a:lnTo>
                      <a:lnTo>
                        <a:pt x="6095" y="5388"/>
                      </a:lnTo>
                      <a:lnTo>
                        <a:pt x="6120" y="5388"/>
                      </a:lnTo>
                      <a:lnTo>
                        <a:pt x="6120" y="5437"/>
                      </a:lnTo>
                      <a:lnTo>
                        <a:pt x="6140" y="5437"/>
                      </a:lnTo>
                      <a:lnTo>
                        <a:pt x="6140" y="5532"/>
                      </a:lnTo>
                      <a:lnTo>
                        <a:pt x="6165" y="5532"/>
                      </a:lnTo>
                      <a:lnTo>
                        <a:pt x="6165" y="5603"/>
                      </a:lnTo>
                      <a:lnTo>
                        <a:pt x="6190" y="5603"/>
                      </a:lnTo>
                      <a:lnTo>
                        <a:pt x="6190" y="5649"/>
                      </a:lnTo>
                      <a:lnTo>
                        <a:pt x="6211" y="5649"/>
                      </a:lnTo>
                      <a:lnTo>
                        <a:pt x="6211" y="5720"/>
                      </a:lnTo>
                      <a:lnTo>
                        <a:pt x="6236" y="5720"/>
                      </a:lnTo>
                      <a:lnTo>
                        <a:pt x="6236" y="5766"/>
                      </a:lnTo>
                      <a:lnTo>
                        <a:pt x="6261" y="5766"/>
                      </a:lnTo>
                      <a:lnTo>
                        <a:pt x="6261" y="5861"/>
                      </a:lnTo>
                      <a:lnTo>
                        <a:pt x="6283" y="5861"/>
                      </a:lnTo>
                      <a:lnTo>
                        <a:pt x="6283" y="5932"/>
                      </a:lnTo>
                      <a:lnTo>
                        <a:pt x="6307" y="5932"/>
                      </a:lnTo>
                      <a:lnTo>
                        <a:pt x="6307" y="6003"/>
                      </a:lnTo>
                      <a:lnTo>
                        <a:pt x="6332" y="6003"/>
                      </a:lnTo>
                      <a:lnTo>
                        <a:pt x="6332" y="6073"/>
                      </a:lnTo>
                      <a:lnTo>
                        <a:pt x="6354" y="6073"/>
                      </a:lnTo>
                      <a:lnTo>
                        <a:pt x="6354" y="6194"/>
                      </a:lnTo>
                      <a:lnTo>
                        <a:pt x="6378" y="6194"/>
                      </a:lnTo>
                      <a:lnTo>
                        <a:pt x="6378" y="6428"/>
                      </a:lnTo>
                      <a:lnTo>
                        <a:pt x="6403" y="6428"/>
                      </a:lnTo>
                      <a:lnTo>
                        <a:pt x="6403" y="6548"/>
                      </a:lnTo>
                      <a:lnTo>
                        <a:pt x="6427" y="6548"/>
                      </a:lnTo>
                      <a:lnTo>
                        <a:pt x="6427" y="6570"/>
                      </a:lnTo>
                      <a:lnTo>
                        <a:pt x="6403" y="6570"/>
                      </a:lnTo>
                      <a:lnTo>
                        <a:pt x="6403" y="6594"/>
                      </a:lnTo>
                      <a:lnTo>
                        <a:pt x="6354" y="6594"/>
                      </a:lnTo>
                      <a:lnTo>
                        <a:pt x="6354" y="6570"/>
                      </a:lnTo>
                      <a:lnTo>
                        <a:pt x="6332" y="6570"/>
                      </a:lnTo>
                      <a:lnTo>
                        <a:pt x="6332" y="6428"/>
                      </a:lnTo>
                      <a:lnTo>
                        <a:pt x="6307" y="6428"/>
                      </a:lnTo>
                      <a:lnTo>
                        <a:pt x="6307" y="6265"/>
                      </a:lnTo>
                      <a:lnTo>
                        <a:pt x="6283" y="6265"/>
                      </a:lnTo>
                      <a:lnTo>
                        <a:pt x="6283" y="6194"/>
                      </a:lnTo>
                      <a:lnTo>
                        <a:pt x="6261" y="6194"/>
                      </a:lnTo>
                      <a:lnTo>
                        <a:pt x="6261" y="6073"/>
                      </a:lnTo>
                      <a:lnTo>
                        <a:pt x="6236" y="6073"/>
                      </a:lnTo>
                      <a:lnTo>
                        <a:pt x="6236" y="5979"/>
                      </a:lnTo>
                      <a:lnTo>
                        <a:pt x="6211" y="5979"/>
                      </a:lnTo>
                      <a:lnTo>
                        <a:pt x="6211" y="5908"/>
                      </a:lnTo>
                      <a:lnTo>
                        <a:pt x="6190" y="5908"/>
                      </a:lnTo>
                      <a:lnTo>
                        <a:pt x="6190" y="5837"/>
                      </a:lnTo>
                      <a:lnTo>
                        <a:pt x="6165" y="5837"/>
                      </a:lnTo>
                      <a:lnTo>
                        <a:pt x="6165" y="5766"/>
                      </a:lnTo>
                      <a:lnTo>
                        <a:pt x="6140" y="5766"/>
                      </a:lnTo>
                      <a:lnTo>
                        <a:pt x="6140" y="5720"/>
                      </a:lnTo>
                      <a:lnTo>
                        <a:pt x="6120" y="5720"/>
                      </a:lnTo>
                      <a:lnTo>
                        <a:pt x="6120" y="5745"/>
                      </a:lnTo>
                      <a:lnTo>
                        <a:pt x="6095" y="5745"/>
                      </a:lnTo>
                      <a:lnTo>
                        <a:pt x="6095" y="5790"/>
                      </a:lnTo>
                      <a:lnTo>
                        <a:pt x="6120" y="5790"/>
                      </a:lnTo>
                      <a:lnTo>
                        <a:pt x="6120" y="5837"/>
                      </a:lnTo>
                      <a:lnTo>
                        <a:pt x="6095" y="5837"/>
                      </a:lnTo>
                      <a:lnTo>
                        <a:pt x="6095" y="5932"/>
                      </a:lnTo>
                      <a:lnTo>
                        <a:pt x="6120" y="5932"/>
                      </a:lnTo>
                      <a:lnTo>
                        <a:pt x="6120" y="6003"/>
                      </a:lnTo>
                      <a:lnTo>
                        <a:pt x="6095" y="6003"/>
                      </a:lnTo>
                      <a:lnTo>
                        <a:pt x="6095" y="6169"/>
                      </a:lnTo>
                      <a:lnTo>
                        <a:pt x="6070" y="6169"/>
                      </a:lnTo>
                      <a:lnTo>
                        <a:pt x="6070" y="6287"/>
                      </a:lnTo>
                      <a:lnTo>
                        <a:pt x="6095" y="6287"/>
                      </a:lnTo>
                      <a:lnTo>
                        <a:pt x="6095" y="6428"/>
                      </a:lnTo>
                      <a:lnTo>
                        <a:pt x="6070" y="6428"/>
                      </a:lnTo>
                      <a:lnTo>
                        <a:pt x="6070" y="6760"/>
                      </a:lnTo>
                      <a:lnTo>
                        <a:pt x="6095" y="6760"/>
                      </a:lnTo>
                      <a:lnTo>
                        <a:pt x="6095" y="6998"/>
                      </a:lnTo>
                      <a:lnTo>
                        <a:pt x="6165" y="6998"/>
                      </a:lnTo>
                      <a:lnTo>
                        <a:pt x="6165" y="6972"/>
                      </a:lnTo>
                      <a:lnTo>
                        <a:pt x="6190" y="6972"/>
                      </a:lnTo>
                      <a:lnTo>
                        <a:pt x="6190" y="6947"/>
                      </a:lnTo>
                      <a:lnTo>
                        <a:pt x="6236" y="6947"/>
                      </a:lnTo>
                      <a:lnTo>
                        <a:pt x="6236" y="6926"/>
                      </a:lnTo>
                      <a:lnTo>
                        <a:pt x="6283" y="6926"/>
                      </a:lnTo>
                      <a:lnTo>
                        <a:pt x="6283" y="6902"/>
                      </a:lnTo>
                      <a:lnTo>
                        <a:pt x="6307" y="6902"/>
                      </a:lnTo>
                      <a:lnTo>
                        <a:pt x="6307" y="6877"/>
                      </a:lnTo>
                      <a:lnTo>
                        <a:pt x="6332" y="6877"/>
                      </a:lnTo>
                      <a:lnTo>
                        <a:pt x="6332" y="6831"/>
                      </a:lnTo>
                      <a:lnTo>
                        <a:pt x="6354" y="6831"/>
                      </a:lnTo>
                      <a:lnTo>
                        <a:pt x="6354" y="6806"/>
                      </a:lnTo>
                      <a:lnTo>
                        <a:pt x="6378" y="6806"/>
                      </a:lnTo>
                      <a:lnTo>
                        <a:pt x="6378" y="6713"/>
                      </a:lnTo>
                      <a:lnTo>
                        <a:pt x="6448" y="6713"/>
                      </a:lnTo>
                      <a:lnTo>
                        <a:pt x="6448" y="6784"/>
                      </a:lnTo>
                      <a:lnTo>
                        <a:pt x="6473" y="6784"/>
                      </a:lnTo>
                      <a:lnTo>
                        <a:pt x="6473" y="6855"/>
                      </a:lnTo>
                      <a:lnTo>
                        <a:pt x="6448" y="6855"/>
                      </a:lnTo>
                      <a:lnTo>
                        <a:pt x="6448" y="6902"/>
                      </a:lnTo>
                      <a:lnTo>
                        <a:pt x="6427" y="6902"/>
                      </a:lnTo>
                      <a:lnTo>
                        <a:pt x="6427" y="6926"/>
                      </a:lnTo>
                      <a:lnTo>
                        <a:pt x="6378" y="6926"/>
                      </a:lnTo>
                      <a:lnTo>
                        <a:pt x="6378" y="6947"/>
                      </a:lnTo>
                      <a:lnTo>
                        <a:pt x="6354" y="6947"/>
                      </a:lnTo>
                      <a:lnTo>
                        <a:pt x="6354" y="6972"/>
                      </a:lnTo>
                      <a:lnTo>
                        <a:pt x="6332" y="6972"/>
                      </a:lnTo>
                      <a:lnTo>
                        <a:pt x="6332" y="6998"/>
                      </a:lnTo>
                      <a:lnTo>
                        <a:pt x="6307" y="6998"/>
                      </a:lnTo>
                      <a:lnTo>
                        <a:pt x="6307" y="7018"/>
                      </a:lnTo>
                      <a:lnTo>
                        <a:pt x="6354" y="7018"/>
                      </a:lnTo>
                      <a:lnTo>
                        <a:pt x="6354" y="7043"/>
                      </a:lnTo>
                      <a:lnTo>
                        <a:pt x="6403" y="7043"/>
                      </a:lnTo>
                      <a:lnTo>
                        <a:pt x="6403" y="7018"/>
                      </a:lnTo>
                      <a:lnTo>
                        <a:pt x="6448" y="7018"/>
                      </a:lnTo>
                      <a:lnTo>
                        <a:pt x="6448" y="6998"/>
                      </a:lnTo>
                      <a:lnTo>
                        <a:pt x="6497" y="6998"/>
                      </a:lnTo>
                      <a:lnTo>
                        <a:pt x="6497" y="6972"/>
                      </a:lnTo>
                      <a:lnTo>
                        <a:pt x="6519" y="6972"/>
                      </a:lnTo>
                      <a:lnTo>
                        <a:pt x="6519" y="6947"/>
                      </a:lnTo>
                      <a:lnTo>
                        <a:pt x="6544" y="6947"/>
                      </a:lnTo>
                      <a:lnTo>
                        <a:pt x="6544" y="6926"/>
                      </a:lnTo>
                      <a:lnTo>
                        <a:pt x="6568" y="6926"/>
                      </a:lnTo>
                      <a:lnTo>
                        <a:pt x="6568" y="6902"/>
                      </a:lnTo>
                      <a:lnTo>
                        <a:pt x="6590" y="6902"/>
                      </a:lnTo>
                      <a:lnTo>
                        <a:pt x="6590" y="6877"/>
                      </a:lnTo>
                      <a:lnTo>
                        <a:pt x="6639" y="6877"/>
                      </a:lnTo>
                      <a:lnTo>
                        <a:pt x="6639" y="6831"/>
                      </a:lnTo>
                      <a:lnTo>
                        <a:pt x="6661" y="6831"/>
                      </a:lnTo>
                      <a:lnTo>
                        <a:pt x="6661" y="6806"/>
                      </a:lnTo>
                      <a:lnTo>
                        <a:pt x="6686" y="6806"/>
                      </a:lnTo>
                      <a:lnTo>
                        <a:pt x="6686" y="6784"/>
                      </a:lnTo>
                      <a:lnTo>
                        <a:pt x="6710" y="6784"/>
                      </a:lnTo>
                      <a:lnTo>
                        <a:pt x="6710" y="6760"/>
                      </a:lnTo>
                      <a:lnTo>
                        <a:pt x="6731" y="6760"/>
                      </a:lnTo>
                      <a:lnTo>
                        <a:pt x="6731" y="6735"/>
                      </a:lnTo>
                      <a:lnTo>
                        <a:pt x="6756" y="6735"/>
                      </a:lnTo>
                      <a:lnTo>
                        <a:pt x="6756" y="6713"/>
                      </a:lnTo>
                      <a:lnTo>
                        <a:pt x="6780" y="6713"/>
                      </a:lnTo>
                      <a:lnTo>
                        <a:pt x="6780" y="6689"/>
                      </a:lnTo>
                      <a:lnTo>
                        <a:pt x="6802" y="6689"/>
                      </a:lnTo>
                      <a:lnTo>
                        <a:pt x="6802" y="6640"/>
                      </a:lnTo>
                      <a:lnTo>
                        <a:pt x="6827" y="6640"/>
                      </a:lnTo>
                      <a:lnTo>
                        <a:pt x="6827" y="6619"/>
                      </a:lnTo>
                      <a:lnTo>
                        <a:pt x="6851" y="6619"/>
                      </a:lnTo>
                      <a:lnTo>
                        <a:pt x="6851" y="6594"/>
                      </a:lnTo>
                      <a:lnTo>
                        <a:pt x="6873" y="6594"/>
                      </a:lnTo>
                      <a:lnTo>
                        <a:pt x="6873" y="6570"/>
                      </a:lnTo>
                      <a:lnTo>
                        <a:pt x="6851" y="6570"/>
                      </a:lnTo>
                      <a:lnTo>
                        <a:pt x="6851" y="6499"/>
                      </a:lnTo>
                      <a:lnTo>
                        <a:pt x="6827" y="6499"/>
                      </a:lnTo>
                      <a:lnTo>
                        <a:pt x="6827" y="6357"/>
                      </a:lnTo>
                      <a:lnTo>
                        <a:pt x="6851" y="6357"/>
                      </a:lnTo>
                      <a:lnTo>
                        <a:pt x="6851" y="6215"/>
                      </a:lnTo>
                      <a:lnTo>
                        <a:pt x="6873" y="6215"/>
                      </a:lnTo>
                      <a:lnTo>
                        <a:pt x="6873" y="6049"/>
                      </a:lnTo>
                      <a:lnTo>
                        <a:pt x="6898" y="6049"/>
                      </a:lnTo>
                      <a:lnTo>
                        <a:pt x="6898" y="5979"/>
                      </a:lnTo>
                      <a:lnTo>
                        <a:pt x="6922" y="5979"/>
                      </a:lnTo>
                      <a:lnTo>
                        <a:pt x="6922" y="5932"/>
                      </a:lnTo>
                      <a:lnTo>
                        <a:pt x="6944" y="5932"/>
                      </a:lnTo>
                      <a:lnTo>
                        <a:pt x="6944" y="5886"/>
                      </a:lnTo>
                      <a:lnTo>
                        <a:pt x="6969" y="5886"/>
                      </a:lnTo>
                      <a:lnTo>
                        <a:pt x="6969" y="5837"/>
                      </a:lnTo>
                      <a:lnTo>
                        <a:pt x="6994" y="5837"/>
                      </a:lnTo>
                      <a:lnTo>
                        <a:pt x="6994" y="5815"/>
                      </a:lnTo>
                      <a:lnTo>
                        <a:pt x="7018" y="5815"/>
                      </a:lnTo>
                      <a:lnTo>
                        <a:pt x="7018" y="5790"/>
                      </a:lnTo>
                      <a:lnTo>
                        <a:pt x="7206" y="5790"/>
                      </a:lnTo>
                      <a:lnTo>
                        <a:pt x="7206" y="5766"/>
                      </a:lnTo>
                      <a:lnTo>
                        <a:pt x="7230" y="5766"/>
                      </a:lnTo>
                      <a:lnTo>
                        <a:pt x="7230" y="5720"/>
                      </a:lnTo>
                      <a:lnTo>
                        <a:pt x="7252" y="5720"/>
                      </a:lnTo>
                      <a:lnTo>
                        <a:pt x="7252" y="5507"/>
                      </a:lnTo>
                      <a:lnTo>
                        <a:pt x="7230" y="5507"/>
                      </a:lnTo>
                      <a:lnTo>
                        <a:pt x="7230" y="5154"/>
                      </a:lnTo>
                      <a:lnTo>
                        <a:pt x="7252" y="5154"/>
                      </a:lnTo>
                      <a:lnTo>
                        <a:pt x="7252" y="5034"/>
                      </a:lnTo>
                      <a:lnTo>
                        <a:pt x="7277" y="5034"/>
                      </a:lnTo>
                      <a:lnTo>
                        <a:pt x="7277" y="4871"/>
                      </a:lnTo>
                      <a:lnTo>
                        <a:pt x="7322" y="4871"/>
                      </a:lnTo>
                      <a:lnTo>
                        <a:pt x="7322" y="4941"/>
                      </a:lnTo>
                      <a:lnTo>
                        <a:pt x="7347" y="4941"/>
                      </a:lnTo>
                      <a:lnTo>
                        <a:pt x="7347" y="4963"/>
                      </a:lnTo>
                      <a:lnTo>
                        <a:pt x="7371" y="4963"/>
                      </a:lnTo>
                      <a:lnTo>
                        <a:pt x="7371" y="4988"/>
                      </a:lnTo>
                      <a:lnTo>
                        <a:pt x="7347" y="4988"/>
                      </a:lnTo>
                      <a:lnTo>
                        <a:pt x="7347" y="5175"/>
                      </a:lnTo>
                      <a:lnTo>
                        <a:pt x="7322" y="5175"/>
                      </a:lnTo>
                      <a:lnTo>
                        <a:pt x="7322" y="5317"/>
                      </a:lnTo>
                      <a:lnTo>
                        <a:pt x="7301" y="5317"/>
                      </a:lnTo>
                      <a:lnTo>
                        <a:pt x="7301" y="5458"/>
                      </a:lnTo>
                      <a:lnTo>
                        <a:pt x="7322" y="5458"/>
                      </a:lnTo>
                      <a:lnTo>
                        <a:pt x="7322" y="5696"/>
                      </a:lnTo>
                      <a:lnTo>
                        <a:pt x="7347" y="5696"/>
                      </a:lnTo>
                      <a:lnTo>
                        <a:pt x="7347" y="5766"/>
                      </a:lnTo>
                      <a:lnTo>
                        <a:pt x="7322" y="5766"/>
                      </a:lnTo>
                      <a:lnTo>
                        <a:pt x="7322" y="5815"/>
                      </a:lnTo>
                      <a:lnTo>
                        <a:pt x="7347" y="5815"/>
                      </a:lnTo>
                      <a:lnTo>
                        <a:pt x="7347" y="5837"/>
                      </a:lnTo>
                      <a:lnTo>
                        <a:pt x="7393" y="5837"/>
                      </a:lnTo>
                      <a:lnTo>
                        <a:pt x="7393" y="5815"/>
                      </a:lnTo>
                      <a:lnTo>
                        <a:pt x="7418" y="5815"/>
                      </a:lnTo>
                      <a:lnTo>
                        <a:pt x="7418" y="5790"/>
                      </a:lnTo>
                      <a:lnTo>
                        <a:pt x="7442" y="5790"/>
                      </a:lnTo>
                      <a:lnTo>
                        <a:pt x="7442" y="5766"/>
                      </a:lnTo>
                      <a:lnTo>
                        <a:pt x="7464" y="5766"/>
                      </a:lnTo>
                      <a:lnTo>
                        <a:pt x="7464" y="5745"/>
                      </a:lnTo>
                      <a:lnTo>
                        <a:pt x="7489" y="5745"/>
                      </a:lnTo>
                      <a:lnTo>
                        <a:pt x="7489" y="5720"/>
                      </a:lnTo>
                      <a:lnTo>
                        <a:pt x="7535" y="5720"/>
                      </a:lnTo>
                      <a:lnTo>
                        <a:pt x="7535" y="5696"/>
                      </a:lnTo>
                      <a:lnTo>
                        <a:pt x="7609" y="5696"/>
                      </a:lnTo>
                      <a:lnTo>
                        <a:pt x="7609" y="5532"/>
                      </a:lnTo>
                      <a:lnTo>
                        <a:pt x="7535" y="5532"/>
                      </a:lnTo>
                      <a:lnTo>
                        <a:pt x="7535" y="5034"/>
                      </a:lnTo>
                      <a:lnTo>
                        <a:pt x="7560" y="5034"/>
                      </a:lnTo>
                      <a:lnTo>
                        <a:pt x="7560" y="4584"/>
                      </a:lnTo>
                      <a:lnTo>
                        <a:pt x="7584" y="4584"/>
                      </a:lnTo>
                      <a:lnTo>
                        <a:pt x="7584" y="4207"/>
                      </a:lnTo>
                      <a:lnTo>
                        <a:pt x="7609" y="4207"/>
                      </a:lnTo>
                      <a:lnTo>
                        <a:pt x="7609" y="4185"/>
                      </a:lnTo>
                      <a:lnTo>
                        <a:pt x="7630" y="4185"/>
                      </a:lnTo>
                      <a:lnTo>
                        <a:pt x="7630" y="4207"/>
                      </a:lnTo>
                      <a:lnTo>
                        <a:pt x="7654" y="4207"/>
                      </a:lnTo>
                      <a:lnTo>
                        <a:pt x="7654" y="4326"/>
                      </a:lnTo>
                      <a:lnTo>
                        <a:pt x="7701" y="4326"/>
                      </a:lnTo>
                      <a:lnTo>
                        <a:pt x="7701" y="4350"/>
                      </a:lnTo>
                      <a:lnTo>
                        <a:pt x="7725" y="4350"/>
                      </a:lnTo>
                      <a:lnTo>
                        <a:pt x="7725" y="4397"/>
                      </a:lnTo>
                      <a:lnTo>
                        <a:pt x="7701" y="4397"/>
                      </a:lnTo>
                      <a:lnTo>
                        <a:pt x="7701" y="4539"/>
                      </a:lnTo>
                      <a:lnTo>
                        <a:pt x="7679" y="4539"/>
                      </a:lnTo>
                      <a:lnTo>
                        <a:pt x="7679" y="4680"/>
                      </a:lnTo>
                      <a:lnTo>
                        <a:pt x="7701" y="4680"/>
                      </a:lnTo>
                      <a:lnTo>
                        <a:pt x="7701" y="5130"/>
                      </a:lnTo>
                      <a:lnTo>
                        <a:pt x="7679" y="5130"/>
                      </a:lnTo>
                      <a:lnTo>
                        <a:pt x="7679" y="5224"/>
                      </a:lnTo>
                      <a:lnTo>
                        <a:pt x="7701" y="5224"/>
                      </a:lnTo>
                      <a:lnTo>
                        <a:pt x="7701" y="5696"/>
                      </a:lnTo>
                      <a:lnTo>
                        <a:pt x="7750" y="5696"/>
                      </a:lnTo>
                      <a:lnTo>
                        <a:pt x="7750" y="5720"/>
                      </a:lnTo>
                      <a:lnTo>
                        <a:pt x="7796" y="5720"/>
                      </a:lnTo>
                      <a:lnTo>
                        <a:pt x="7796" y="5745"/>
                      </a:lnTo>
                      <a:lnTo>
                        <a:pt x="7843" y="5745"/>
                      </a:lnTo>
                      <a:lnTo>
                        <a:pt x="7843" y="5766"/>
                      </a:lnTo>
                      <a:lnTo>
                        <a:pt x="7866" y="5766"/>
                      </a:lnTo>
                      <a:lnTo>
                        <a:pt x="7866" y="5790"/>
                      </a:lnTo>
                      <a:lnTo>
                        <a:pt x="7913" y="5790"/>
                      </a:lnTo>
                      <a:lnTo>
                        <a:pt x="7913" y="5815"/>
                      </a:lnTo>
                      <a:lnTo>
                        <a:pt x="7962" y="5815"/>
                      </a:lnTo>
                      <a:lnTo>
                        <a:pt x="7962" y="5861"/>
                      </a:lnTo>
                      <a:lnTo>
                        <a:pt x="7984" y="5861"/>
                      </a:lnTo>
                      <a:lnTo>
                        <a:pt x="7984" y="5979"/>
                      </a:lnTo>
                      <a:lnTo>
                        <a:pt x="8008" y="5979"/>
                      </a:lnTo>
                      <a:lnTo>
                        <a:pt x="8008" y="6123"/>
                      </a:lnTo>
                      <a:lnTo>
                        <a:pt x="7984" y="6123"/>
                      </a:lnTo>
                      <a:lnTo>
                        <a:pt x="7984" y="6194"/>
                      </a:lnTo>
                      <a:lnTo>
                        <a:pt x="7962" y="6194"/>
                      </a:lnTo>
                      <a:lnTo>
                        <a:pt x="7962" y="6215"/>
                      </a:lnTo>
                      <a:lnTo>
                        <a:pt x="7913" y="6215"/>
                      </a:lnTo>
                      <a:lnTo>
                        <a:pt x="7913" y="6287"/>
                      </a:lnTo>
                      <a:lnTo>
                        <a:pt x="7937" y="6287"/>
                      </a:lnTo>
                      <a:lnTo>
                        <a:pt x="7937" y="6311"/>
                      </a:lnTo>
                      <a:lnTo>
                        <a:pt x="7962" y="6311"/>
                      </a:lnTo>
                      <a:lnTo>
                        <a:pt x="7962" y="6357"/>
                      </a:lnTo>
                      <a:lnTo>
                        <a:pt x="7984" y="6357"/>
                      </a:lnTo>
                      <a:lnTo>
                        <a:pt x="7984" y="6406"/>
                      </a:lnTo>
                      <a:lnTo>
                        <a:pt x="8008" y="6406"/>
                      </a:lnTo>
                      <a:lnTo>
                        <a:pt x="8008" y="6452"/>
                      </a:lnTo>
                      <a:lnTo>
                        <a:pt x="8033" y="6452"/>
                      </a:lnTo>
                      <a:lnTo>
                        <a:pt x="8033" y="6640"/>
                      </a:lnTo>
                      <a:lnTo>
                        <a:pt x="8008" y="6640"/>
                      </a:lnTo>
                      <a:lnTo>
                        <a:pt x="8008" y="6689"/>
                      </a:lnTo>
                      <a:lnTo>
                        <a:pt x="7984" y="6689"/>
                      </a:lnTo>
                      <a:lnTo>
                        <a:pt x="7984" y="6713"/>
                      </a:lnTo>
                      <a:lnTo>
                        <a:pt x="7937" y="6713"/>
                      </a:lnTo>
                      <a:lnTo>
                        <a:pt x="7937" y="6735"/>
                      </a:lnTo>
                      <a:lnTo>
                        <a:pt x="7866" y="6735"/>
                      </a:lnTo>
                      <a:lnTo>
                        <a:pt x="7866" y="6902"/>
                      </a:lnTo>
                      <a:lnTo>
                        <a:pt x="7843" y="6902"/>
                      </a:lnTo>
                      <a:lnTo>
                        <a:pt x="7843" y="6947"/>
                      </a:lnTo>
                      <a:lnTo>
                        <a:pt x="7821" y="6947"/>
                      </a:lnTo>
                      <a:lnTo>
                        <a:pt x="7821" y="6972"/>
                      </a:lnTo>
                      <a:lnTo>
                        <a:pt x="7796" y="6972"/>
                      </a:lnTo>
                      <a:lnTo>
                        <a:pt x="7796" y="6998"/>
                      </a:lnTo>
                      <a:lnTo>
                        <a:pt x="7772" y="6998"/>
                      </a:lnTo>
                      <a:lnTo>
                        <a:pt x="7772" y="7018"/>
                      </a:lnTo>
                      <a:lnTo>
                        <a:pt x="7725" y="7018"/>
                      </a:lnTo>
                      <a:lnTo>
                        <a:pt x="7725" y="7043"/>
                      </a:lnTo>
                      <a:lnTo>
                        <a:pt x="7679" y="7043"/>
                      </a:lnTo>
                      <a:lnTo>
                        <a:pt x="7679" y="7230"/>
                      </a:lnTo>
                      <a:lnTo>
                        <a:pt x="7654" y="7230"/>
                      </a:lnTo>
                      <a:lnTo>
                        <a:pt x="7654" y="7304"/>
                      </a:lnTo>
                      <a:lnTo>
                        <a:pt x="7630" y="7304"/>
                      </a:lnTo>
                      <a:lnTo>
                        <a:pt x="7630" y="7351"/>
                      </a:lnTo>
                      <a:lnTo>
                        <a:pt x="7609" y="7351"/>
                      </a:lnTo>
                      <a:lnTo>
                        <a:pt x="7609" y="7422"/>
                      </a:lnTo>
                      <a:lnTo>
                        <a:pt x="7630" y="7422"/>
                      </a:lnTo>
                      <a:lnTo>
                        <a:pt x="7630" y="7446"/>
                      </a:lnTo>
                      <a:lnTo>
                        <a:pt x="7654" y="7446"/>
                      </a:lnTo>
                      <a:lnTo>
                        <a:pt x="7654" y="7468"/>
                      </a:lnTo>
                      <a:lnTo>
                        <a:pt x="7630" y="7468"/>
                      </a:lnTo>
                      <a:lnTo>
                        <a:pt x="7630" y="7493"/>
                      </a:lnTo>
                      <a:lnTo>
                        <a:pt x="7609" y="7493"/>
                      </a:lnTo>
                      <a:lnTo>
                        <a:pt x="7609" y="7705"/>
                      </a:lnTo>
                      <a:lnTo>
                        <a:pt x="7630" y="7705"/>
                      </a:lnTo>
                      <a:lnTo>
                        <a:pt x="7630" y="7917"/>
                      </a:lnTo>
                      <a:lnTo>
                        <a:pt x="7609" y="7917"/>
                      </a:lnTo>
                      <a:lnTo>
                        <a:pt x="7609" y="8012"/>
                      </a:lnTo>
                      <a:lnTo>
                        <a:pt x="7584" y="8012"/>
                      </a:lnTo>
                      <a:lnTo>
                        <a:pt x="7584" y="8342"/>
                      </a:lnTo>
                      <a:lnTo>
                        <a:pt x="7560" y="8342"/>
                      </a:lnTo>
                      <a:lnTo>
                        <a:pt x="7560" y="8791"/>
                      </a:lnTo>
                      <a:lnTo>
                        <a:pt x="7535" y="8791"/>
                      </a:lnTo>
                      <a:lnTo>
                        <a:pt x="7535" y="8840"/>
                      </a:lnTo>
                      <a:lnTo>
                        <a:pt x="7513" y="8840"/>
                      </a:lnTo>
                      <a:lnTo>
                        <a:pt x="7513" y="8862"/>
                      </a:lnTo>
                      <a:lnTo>
                        <a:pt x="7489" y="8862"/>
                      </a:lnTo>
                      <a:lnTo>
                        <a:pt x="7489" y="8840"/>
                      </a:lnTo>
                      <a:lnTo>
                        <a:pt x="7464" y="8840"/>
                      </a:lnTo>
                      <a:lnTo>
                        <a:pt x="7464" y="8815"/>
                      </a:lnTo>
                      <a:lnTo>
                        <a:pt x="7489" y="8815"/>
                      </a:lnTo>
                      <a:lnTo>
                        <a:pt x="7489" y="8674"/>
                      </a:lnTo>
                      <a:lnTo>
                        <a:pt x="7464" y="8674"/>
                      </a:lnTo>
                      <a:lnTo>
                        <a:pt x="7464" y="8603"/>
                      </a:lnTo>
                      <a:lnTo>
                        <a:pt x="7489" y="8603"/>
                      </a:lnTo>
                      <a:lnTo>
                        <a:pt x="7489" y="8059"/>
                      </a:lnTo>
                      <a:lnTo>
                        <a:pt x="7513" y="8059"/>
                      </a:lnTo>
                      <a:lnTo>
                        <a:pt x="7513" y="7896"/>
                      </a:lnTo>
                      <a:lnTo>
                        <a:pt x="7535" y="7896"/>
                      </a:lnTo>
                      <a:lnTo>
                        <a:pt x="7535" y="7680"/>
                      </a:lnTo>
                      <a:lnTo>
                        <a:pt x="7489" y="7680"/>
                      </a:lnTo>
                      <a:lnTo>
                        <a:pt x="7489" y="7658"/>
                      </a:lnTo>
                      <a:lnTo>
                        <a:pt x="7347" y="7658"/>
                      </a:lnTo>
                      <a:lnTo>
                        <a:pt x="7347" y="7634"/>
                      </a:lnTo>
                      <a:lnTo>
                        <a:pt x="7277" y="7634"/>
                      </a:lnTo>
                      <a:lnTo>
                        <a:pt x="7277" y="7966"/>
                      </a:lnTo>
                      <a:lnTo>
                        <a:pt x="7301" y="7966"/>
                      </a:lnTo>
                      <a:lnTo>
                        <a:pt x="7301" y="8603"/>
                      </a:lnTo>
                      <a:lnTo>
                        <a:pt x="7277" y="8603"/>
                      </a:lnTo>
                      <a:lnTo>
                        <a:pt x="7277" y="8791"/>
                      </a:lnTo>
                      <a:lnTo>
                        <a:pt x="7252" y="8791"/>
                      </a:lnTo>
                      <a:lnTo>
                        <a:pt x="7252" y="8886"/>
                      </a:lnTo>
                      <a:lnTo>
                        <a:pt x="7277" y="8886"/>
                      </a:lnTo>
                      <a:lnTo>
                        <a:pt x="7277" y="9219"/>
                      </a:lnTo>
                      <a:lnTo>
                        <a:pt x="7252" y="9219"/>
                      </a:lnTo>
                      <a:lnTo>
                        <a:pt x="7252" y="9336"/>
                      </a:lnTo>
                      <a:lnTo>
                        <a:pt x="7230" y="9336"/>
                      </a:lnTo>
                      <a:lnTo>
                        <a:pt x="7230" y="9523"/>
                      </a:lnTo>
                      <a:lnTo>
                        <a:pt x="7206" y="9523"/>
                      </a:lnTo>
                      <a:lnTo>
                        <a:pt x="7206" y="9664"/>
                      </a:lnTo>
                      <a:lnTo>
                        <a:pt x="7181" y="9664"/>
                      </a:lnTo>
                      <a:lnTo>
                        <a:pt x="7181" y="10043"/>
                      </a:lnTo>
                      <a:lnTo>
                        <a:pt x="7159" y="10043"/>
                      </a:lnTo>
                      <a:lnTo>
                        <a:pt x="7159" y="10185"/>
                      </a:lnTo>
                      <a:lnTo>
                        <a:pt x="7135" y="10185"/>
                      </a:lnTo>
                      <a:lnTo>
                        <a:pt x="7135" y="10517"/>
                      </a:lnTo>
                      <a:lnTo>
                        <a:pt x="7110" y="10517"/>
                      </a:lnTo>
                      <a:lnTo>
                        <a:pt x="7110" y="10612"/>
                      </a:lnTo>
                      <a:lnTo>
                        <a:pt x="7135" y="10612"/>
                      </a:lnTo>
                      <a:lnTo>
                        <a:pt x="7135" y="10871"/>
                      </a:lnTo>
                      <a:lnTo>
                        <a:pt x="7110" y="10871"/>
                      </a:lnTo>
                      <a:lnTo>
                        <a:pt x="7110" y="10895"/>
                      </a:lnTo>
                      <a:lnTo>
                        <a:pt x="7135" y="10895"/>
                      </a:lnTo>
                      <a:lnTo>
                        <a:pt x="7135" y="11084"/>
                      </a:lnTo>
                      <a:lnTo>
                        <a:pt x="7110" y="11084"/>
                      </a:lnTo>
                      <a:lnTo>
                        <a:pt x="7110" y="11249"/>
                      </a:lnTo>
                      <a:lnTo>
                        <a:pt x="7088" y="11249"/>
                      </a:lnTo>
                      <a:lnTo>
                        <a:pt x="7088" y="11274"/>
                      </a:lnTo>
                      <a:lnTo>
                        <a:pt x="7064" y="11274"/>
                      </a:lnTo>
                      <a:lnTo>
                        <a:pt x="7064" y="11225"/>
                      </a:lnTo>
                      <a:lnTo>
                        <a:pt x="7039" y="11225"/>
                      </a:lnTo>
                      <a:lnTo>
                        <a:pt x="7039" y="11133"/>
                      </a:lnTo>
                      <a:lnTo>
                        <a:pt x="7064" y="11133"/>
                      </a:lnTo>
                      <a:lnTo>
                        <a:pt x="7064" y="11108"/>
                      </a:lnTo>
                      <a:lnTo>
                        <a:pt x="7039" y="11108"/>
                      </a:lnTo>
                      <a:lnTo>
                        <a:pt x="7039" y="10351"/>
                      </a:lnTo>
                      <a:lnTo>
                        <a:pt x="7064" y="10351"/>
                      </a:lnTo>
                      <a:lnTo>
                        <a:pt x="7064" y="10043"/>
                      </a:lnTo>
                      <a:lnTo>
                        <a:pt x="7088" y="10043"/>
                      </a:lnTo>
                      <a:lnTo>
                        <a:pt x="7088" y="9831"/>
                      </a:lnTo>
                      <a:lnTo>
                        <a:pt x="7110" y="9831"/>
                      </a:lnTo>
                      <a:lnTo>
                        <a:pt x="7110" y="9594"/>
                      </a:lnTo>
                      <a:lnTo>
                        <a:pt x="7135" y="9594"/>
                      </a:lnTo>
                      <a:lnTo>
                        <a:pt x="7135" y="9265"/>
                      </a:lnTo>
                      <a:lnTo>
                        <a:pt x="7159" y="9265"/>
                      </a:lnTo>
                      <a:lnTo>
                        <a:pt x="7159" y="8957"/>
                      </a:lnTo>
                      <a:lnTo>
                        <a:pt x="7181" y="8957"/>
                      </a:lnTo>
                      <a:lnTo>
                        <a:pt x="7181" y="8557"/>
                      </a:lnTo>
                      <a:lnTo>
                        <a:pt x="7159" y="8557"/>
                      </a:lnTo>
                      <a:lnTo>
                        <a:pt x="7159" y="8366"/>
                      </a:lnTo>
                      <a:lnTo>
                        <a:pt x="7135" y="8366"/>
                      </a:lnTo>
                      <a:lnTo>
                        <a:pt x="7135" y="8083"/>
                      </a:lnTo>
                      <a:lnTo>
                        <a:pt x="7088" y="8083"/>
                      </a:lnTo>
                      <a:lnTo>
                        <a:pt x="7088" y="8108"/>
                      </a:lnTo>
                      <a:lnTo>
                        <a:pt x="7064" y="8108"/>
                      </a:lnTo>
                      <a:lnTo>
                        <a:pt x="7064" y="8130"/>
                      </a:lnTo>
                      <a:lnTo>
                        <a:pt x="7018" y="8130"/>
                      </a:lnTo>
                      <a:lnTo>
                        <a:pt x="7018" y="8153"/>
                      </a:lnTo>
                      <a:lnTo>
                        <a:pt x="6994" y="8153"/>
                      </a:lnTo>
                      <a:lnTo>
                        <a:pt x="6994" y="8179"/>
                      </a:lnTo>
                      <a:lnTo>
                        <a:pt x="6969" y="8179"/>
                      </a:lnTo>
                      <a:lnTo>
                        <a:pt x="6969" y="8224"/>
                      </a:lnTo>
                      <a:lnTo>
                        <a:pt x="6944" y="8224"/>
                      </a:lnTo>
                      <a:lnTo>
                        <a:pt x="6944" y="8249"/>
                      </a:lnTo>
                      <a:lnTo>
                        <a:pt x="6873" y="8249"/>
                      </a:lnTo>
                      <a:lnTo>
                        <a:pt x="6873" y="8224"/>
                      </a:lnTo>
                      <a:lnTo>
                        <a:pt x="6851" y="8224"/>
                      </a:lnTo>
                      <a:lnTo>
                        <a:pt x="6851" y="8249"/>
                      </a:lnTo>
                      <a:lnTo>
                        <a:pt x="6827" y="8249"/>
                      </a:lnTo>
                      <a:lnTo>
                        <a:pt x="6827" y="8295"/>
                      </a:lnTo>
                      <a:lnTo>
                        <a:pt x="6802" y="8295"/>
                      </a:lnTo>
                      <a:lnTo>
                        <a:pt x="6802" y="8342"/>
                      </a:lnTo>
                      <a:lnTo>
                        <a:pt x="6780" y="8342"/>
                      </a:lnTo>
                      <a:lnTo>
                        <a:pt x="6780" y="8366"/>
                      </a:lnTo>
                      <a:lnTo>
                        <a:pt x="6756" y="8366"/>
                      </a:lnTo>
                      <a:lnTo>
                        <a:pt x="6756" y="8413"/>
                      </a:lnTo>
                      <a:lnTo>
                        <a:pt x="6731" y="8413"/>
                      </a:lnTo>
                      <a:lnTo>
                        <a:pt x="6731" y="8462"/>
                      </a:lnTo>
                      <a:lnTo>
                        <a:pt x="6710" y="8462"/>
                      </a:lnTo>
                      <a:lnTo>
                        <a:pt x="6710" y="8483"/>
                      </a:lnTo>
                      <a:lnTo>
                        <a:pt x="6686" y="8483"/>
                      </a:lnTo>
                      <a:lnTo>
                        <a:pt x="6686" y="8508"/>
                      </a:lnTo>
                      <a:lnTo>
                        <a:pt x="6639" y="8508"/>
                      </a:lnTo>
                      <a:lnTo>
                        <a:pt x="6639" y="8557"/>
                      </a:lnTo>
                      <a:lnTo>
                        <a:pt x="6615" y="8557"/>
                      </a:lnTo>
                      <a:lnTo>
                        <a:pt x="6615" y="8579"/>
                      </a:lnTo>
                      <a:lnTo>
                        <a:pt x="6590" y="8579"/>
                      </a:lnTo>
                      <a:lnTo>
                        <a:pt x="6590" y="8603"/>
                      </a:lnTo>
                      <a:lnTo>
                        <a:pt x="6568" y="8603"/>
                      </a:lnTo>
                      <a:lnTo>
                        <a:pt x="6568" y="8650"/>
                      </a:lnTo>
                      <a:lnTo>
                        <a:pt x="6544" y="8650"/>
                      </a:lnTo>
                      <a:lnTo>
                        <a:pt x="6544" y="8699"/>
                      </a:lnTo>
                      <a:lnTo>
                        <a:pt x="6519" y="8699"/>
                      </a:lnTo>
                      <a:lnTo>
                        <a:pt x="6519" y="8745"/>
                      </a:lnTo>
                      <a:lnTo>
                        <a:pt x="6497" y="8745"/>
                      </a:lnTo>
                      <a:lnTo>
                        <a:pt x="6497" y="8791"/>
                      </a:lnTo>
                      <a:lnTo>
                        <a:pt x="6473" y="8791"/>
                      </a:lnTo>
                      <a:lnTo>
                        <a:pt x="6473" y="8862"/>
                      </a:lnTo>
                      <a:lnTo>
                        <a:pt x="6448" y="8862"/>
                      </a:lnTo>
                      <a:lnTo>
                        <a:pt x="6448" y="8911"/>
                      </a:lnTo>
                      <a:lnTo>
                        <a:pt x="6427" y="8911"/>
                      </a:lnTo>
                      <a:lnTo>
                        <a:pt x="6427" y="8957"/>
                      </a:lnTo>
                      <a:lnTo>
                        <a:pt x="6403" y="8957"/>
                      </a:lnTo>
                      <a:lnTo>
                        <a:pt x="6403" y="8982"/>
                      </a:lnTo>
                      <a:lnTo>
                        <a:pt x="6378" y="8982"/>
                      </a:lnTo>
                      <a:lnTo>
                        <a:pt x="6378" y="9028"/>
                      </a:lnTo>
                      <a:lnTo>
                        <a:pt x="6354" y="9028"/>
                      </a:lnTo>
                      <a:lnTo>
                        <a:pt x="6354" y="9074"/>
                      </a:lnTo>
                      <a:lnTo>
                        <a:pt x="6307" y="9074"/>
                      </a:lnTo>
                      <a:lnTo>
                        <a:pt x="6307" y="9098"/>
                      </a:lnTo>
                      <a:lnTo>
                        <a:pt x="6283" y="9098"/>
                      </a:lnTo>
                      <a:lnTo>
                        <a:pt x="6283" y="9123"/>
                      </a:lnTo>
                      <a:lnTo>
                        <a:pt x="6211" y="9123"/>
                      </a:lnTo>
                      <a:lnTo>
                        <a:pt x="6211" y="9147"/>
                      </a:lnTo>
                      <a:lnTo>
                        <a:pt x="6140" y="9147"/>
                      </a:lnTo>
                      <a:lnTo>
                        <a:pt x="6140" y="9169"/>
                      </a:lnTo>
                      <a:lnTo>
                        <a:pt x="6049" y="9169"/>
                      </a:lnTo>
                      <a:lnTo>
                        <a:pt x="6049" y="9194"/>
                      </a:lnTo>
                      <a:lnTo>
                        <a:pt x="6024" y="9194"/>
                      </a:lnTo>
                      <a:lnTo>
                        <a:pt x="6024" y="9361"/>
                      </a:lnTo>
                      <a:lnTo>
                        <a:pt x="5999" y="9361"/>
                      </a:lnTo>
                      <a:lnTo>
                        <a:pt x="5999" y="9381"/>
                      </a:lnTo>
                      <a:lnTo>
                        <a:pt x="5978" y="9381"/>
                      </a:lnTo>
                      <a:lnTo>
                        <a:pt x="5978" y="9311"/>
                      </a:lnTo>
                      <a:lnTo>
                        <a:pt x="5953" y="9311"/>
                      </a:lnTo>
                      <a:lnTo>
                        <a:pt x="5953" y="9290"/>
                      </a:lnTo>
                      <a:lnTo>
                        <a:pt x="5928" y="9290"/>
                      </a:lnTo>
                      <a:lnTo>
                        <a:pt x="5928" y="8745"/>
                      </a:lnTo>
                      <a:lnTo>
                        <a:pt x="5953" y="8745"/>
                      </a:lnTo>
                      <a:lnTo>
                        <a:pt x="5953" y="8224"/>
                      </a:lnTo>
                      <a:lnTo>
                        <a:pt x="5978" y="8224"/>
                      </a:lnTo>
                      <a:lnTo>
                        <a:pt x="5978" y="7917"/>
                      </a:lnTo>
                      <a:lnTo>
                        <a:pt x="5999" y="7917"/>
                      </a:lnTo>
                      <a:lnTo>
                        <a:pt x="5999" y="7776"/>
                      </a:lnTo>
                      <a:lnTo>
                        <a:pt x="6024" y="7776"/>
                      </a:lnTo>
                      <a:lnTo>
                        <a:pt x="6024" y="7538"/>
                      </a:lnTo>
                      <a:lnTo>
                        <a:pt x="5999" y="7538"/>
                      </a:lnTo>
                      <a:lnTo>
                        <a:pt x="5999" y="7517"/>
                      </a:lnTo>
                      <a:lnTo>
                        <a:pt x="5978" y="7517"/>
                      </a:lnTo>
                      <a:lnTo>
                        <a:pt x="5978" y="7493"/>
                      </a:lnTo>
                      <a:lnTo>
                        <a:pt x="5999" y="7493"/>
                      </a:lnTo>
                      <a:lnTo>
                        <a:pt x="5999" y="7468"/>
                      </a:lnTo>
                      <a:lnTo>
                        <a:pt x="6024" y="7468"/>
                      </a:lnTo>
                      <a:lnTo>
                        <a:pt x="6024" y="7068"/>
                      </a:lnTo>
                      <a:lnTo>
                        <a:pt x="5999" y="7068"/>
                      </a:lnTo>
                      <a:lnTo>
                        <a:pt x="5999" y="6877"/>
                      </a:lnTo>
                      <a:lnTo>
                        <a:pt x="5978" y="6877"/>
                      </a:lnTo>
                      <a:lnTo>
                        <a:pt x="5978" y="6523"/>
                      </a:lnTo>
                      <a:lnTo>
                        <a:pt x="5953" y="6523"/>
                      </a:lnTo>
                      <a:lnTo>
                        <a:pt x="5953" y="6499"/>
                      </a:lnTo>
                      <a:lnTo>
                        <a:pt x="5978" y="6499"/>
                      </a:lnTo>
                      <a:lnTo>
                        <a:pt x="5978" y="6144"/>
                      </a:lnTo>
                      <a:lnTo>
                        <a:pt x="5999" y="6144"/>
                      </a:lnTo>
                      <a:lnTo>
                        <a:pt x="5999" y="6003"/>
                      </a:lnTo>
                      <a:lnTo>
                        <a:pt x="6024" y="6003"/>
                      </a:lnTo>
                      <a:lnTo>
                        <a:pt x="6024" y="5932"/>
                      </a:lnTo>
                      <a:lnTo>
                        <a:pt x="5999" y="5932"/>
                      </a:lnTo>
                      <a:lnTo>
                        <a:pt x="5999" y="5908"/>
                      </a:lnTo>
                      <a:lnTo>
                        <a:pt x="6024" y="5908"/>
                      </a:lnTo>
                      <a:lnTo>
                        <a:pt x="6024" y="5886"/>
                      </a:lnTo>
                      <a:lnTo>
                        <a:pt x="6049" y="5886"/>
                      </a:lnTo>
                      <a:lnTo>
                        <a:pt x="6049" y="5532"/>
                      </a:lnTo>
                      <a:lnTo>
                        <a:pt x="6024" y="5532"/>
                      </a:lnTo>
                      <a:lnTo>
                        <a:pt x="6024" y="5437"/>
                      </a:lnTo>
                      <a:lnTo>
                        <a:pt x="5999" y="5437"/>
                      </a:lnTo>
                      <a:lnTo>
                        <a:pt x="5999" y="5366"/>
                      </a:lnTo>
                      <a:lnTo>
                        <a:pt x="5978" y="5366"/>
                      </a:lnTo>
                      <a:lnTo>
                        <a:pt x="5978" y="5317"/>
                      </a:lnTo>
                      <a:lnTo>
                        <a:pt x="5953" y="5317"/>
                      </a:lnTo>
                      <a:lnTo>
                        <a:pt x="5953" y="5271"/>
                      </a:lnTo>
                      <a:lnTo>
                        <a:pt x="5928" y="5271"/>
                      </a:lnTo>
                      <a:lnTo>
                        <a:pt x="5928" y="5105"/>
                      </a:lnTo>
                      <a:lnTo>
                        <a:pt x="5907" y="5105"/>
                      </a:lnTo>
                      <a:lnTo>
                        <a:pt x="5907" y="4988"/>
                      </a:lnTo>
                      <a:lnTo>
                        <a:pt x="5882" y="4988"/>
                      </a:lnTo>
                      <a:lnTo>
                        <a:pt x="5882" y="4892"/>
                      </a:lnTo>
                      <a:lnTo>
                        <a:pt x="5857" y="4892"/>
                      </a:lnTo>
                      <a:lnTo>
                        <a:pt x="5857" y="4847"/>
                      </a:lnTo>
                      <a:lnTo>
                        <a:pt x="5837" y="4847"/>
                      </a:lnTo>
                      <a:lnTo>
                        <a:pt x="5837" y="4776"/>
                      </a:lnTo>
                      <a:lnTo>
                        <a:pt x="5812" y="4776"/>
                      </a:lnTo>
                      <a:lnTo>
                        <a:pt x="5812" y="4726"/>
                      </a:lnTo>
                      <a:lnTo>
                        <a:pt x="5787" y="4726"/>
                      </a:lnTo>
                      <a:lnTo>
                        <a:pt x="5787" y="4705"/>
                      </a:lnTo>
                      <a:lnTo>
                        <a:pt x="5763" y="4705"/>
                      </a:lnTo>
                      <a:lnTo>
                        <a:pt x="5763" y="4680"/>
                      </a:lnTo>
                      <a:lnTo>
                        <a:pt x="5741" y="4680"/>
                      </a:lnTo>
                      <a:lnTo>
                        <a:pt x="5741" y="4655"/>
                      </a:lnTo>
                      <a:lnTo>
                        <a:pt x="5716" y="4655"/>
                      </a:lnTo>
                      <a:lnTo>
                        <a:pt x="5716" y="4633"/>
                      </a:lnTo>
                      <a:lnTo>
                        <a:pt x="5692" y="4633"/>
                      </a:lnTo>
                      <a:lnTo>
                        <a:pt x="5692" y="4609"/>
                      </a:lnTo>
                      <a:lnTo>
                        <a:pt x="5670" y="4609"/>
                      </a:lnTo>
                      <a:lnTo>
                        <a:pt x="5670" y="4584"/>
                      </a:lnTo>
                      <a:lnTo>
                        <a:pt x="5645" y="4584"/>
                      </a:lnTo>
                      <a:lnTo>
                        <a:pt x="5645" y="4563"/>
                      </a:lnTo>
                      <a:lnTo>
                        <a:pt x="5621" y="4563"/>
                      </a:lnTo>
                      <a:lnTo>
                        <a:pt x="5621" y="4539"/>
                      </a:lnTo>
                      <a:lnTo>
                        <a:pt x="5599" y="4539"/>
                      </a:lnTo>
                      <a:lnTo>
                        <a:pt x="5599" y="4514"/>
                      </a:lnTo>
                      <a:lnTo>
                        <a:pt x="5550" y="4514"/>
                      </a:lnTo>
                      <a:lnTo>
                        <a:pt x="5550" y="4492"/>
                      </a:lnTo>
                      <a:lnTo>
                        <a:pt x="5529" y="4492"/>
                      </a:lnTo>
                      <a:lnTo>
                        <a:pt x="5529" y="4468"/>
                      </a:lnTo>
                      <a:lnTo>
                        <a:pt x="5480" y="4468"/>
                      </a:lnTo>
                      <a:lnTo>
                        <a:pt x="5480" y="4443"/>
                      </a:lnTo>
                      <a:lnTo>
                        <a:pt x="5458" y="4443"/>
                      </a:lnTo>
                      <a:lnTo>
                        <a:pt x="5458" y="4421"/>
                      </a:lnTo>
                      <a:lnTo>
                        <a:pt x="5409" y="4421"/>
                      </a:lnTo>
                      <a:lnTo>
                        <a:pt x="5409" y="4443"/>
                      </a:lnTo>
                      <a:lnTo>
                        <a:pt x="5433" y="4443"/>
                      </a:lnTo>
                      <a:lnTo>
                        <a:pt x="5433" y="4468"/>
                      </a:lnTo>
                      <a:lnTo>
                        <a:pt x="5458" y="4468"/>
                      </a:lnTo>
                      <a:lnTo>
                        <a:pt x="5458" y="4492"/>
                      </a:lnTo>
                      <a:lnTo>
                        <a:pt x="5480" y="4492"/>
                      </a:lnTo>
                      <a:lnTo>
                        <a:pt x="5480" y="4514"/>
                      </a:lnTo>
                      <a:lnTo>
                        <a:pt x="5504" y="4514"/>
                      </a:lnTo>
                      <a:lnTo>
                        <a:pt x="5504" y="4539"/>
                      </a:lnTo>
                      <a:lnTo>
                        <a:pt x="5529" y="4539"/>
                      </a:lnTo>
                      <a:lnTo>
                        <a:pt x="5529" y="4563"/>
                      </a:lnTo>
                      <a:lnTo>
                        <a:pt x="5550" y="4563"/>
                      </a:lnTo>
                      <a:lnTo>
                        <a:pt x="5550" y="4584"/>
                      </a:lnTo>
                      <a:lnTo>
                        <a:pt x="5574" y="4584"/>
                      </a:lnTo>
                      <a:lnTo>
                        <a:pt x="5574" y="4633"/>
                      </a:lnTo>
                      <a:lnTo>
                        <a:pt x="5599" y="4633"/>
                      </a:lnTo>
                      <a:lnTo>
                        <a:pt x="5599" y="4680"/>
                      </a:lnTo>
                      <a:lnTo>
                        <a:pt x="5621" y="4680"/>
                      </a:lnTo>
                      <a:lnTo>
                        <a:pt x="5621" y="4751"/>
                      </a:lnTo>
                      <a:lnTo>
                        <a:pt x="5645" y="4751"/>
                      </a:lnTo>
                      <a:lnTo>
                        <a:pt x="5645" y="4797"/>
                      </a:lnTo>
                      <a:lnTo>
                        <a:pt x="5670" y="4797"/>
                      </a:lnTo>
                      <a:lnTo>
                        <a:pt x="5670" y="4871"/>
                      </a:lnTo>
                      <a:lnTo>
                        <a:pt x="5692" y="4871"/>
                      </a:lnTo>
                      <a:lnTo>
                        <a:pt x="5692" y="4941"/>
                      </a:lnTo>
                      <a:lnTo>
                        <a:pt x="5716" y="4941"/>
                      </a:lnTo>
                      <a:lnTo>
                        <a:pt x="5716" y="5012"/>
                      </a:lnTo>
                      <a:lnTo>
                        <a:pt x="5741" y="5012"/>
                      </a:lnTo>
                      <a:lnTo>
                        <a:pt x="5741" y="5105"/>
                      </a:lnTo>
                      <a:lnTo>
                        <a:pt x="5763" y="5105"/>
                      </a:lnTo>
                      <a:lnTo>
                        <a:pt x="5763" y="5154"/>
                      </a:lnTo>
                      <a:lnTo>
                        <a:pt x="5787" y="5154"/>
                      </a:lnTo>
                      <a:lnTo>
                        <a:pt x="5787" y="5246"/>
                      </a:lnTo>
                      <a:lnTo>
                        <a:pt x="5812" y="5246"/>
                      </a:lnTo>
                      <a:lnTo>
                        <a:pt x="5812" y="5317"/>
                      </a:lnTo>
                      <a:lnTo>
                        <a:pt x="5837" y="5317"/>
                      </a:lnTo>
                      <a:lnTo>
                        <a:pt x="5837" y="5649"/>
                      </a:lnTo>
                      <a:lnTo>
                        <a:pt x="5857" y="5649"/>
                      </a:lnTo>
                      <a:lnTo>
                        <a:pt x="5857" y="6073"/>
                      </a:lnTo>
                      <a:lnTo>
                        <a:pt x="5837" y="6073"/>
                      </a:lnTo>
                      <a:lnTo>
                        <a:pt x="5837" y="6098"/>
                      </a:lnTo>
                      <a:lnTo>
                        <a:pt x="5857" y="6098"/>
                      </a:lnTo>
                      <a:lnTo>
                        <a:pt x="5857" y="6123"/>
                      </a:lnTo>
                      <a:lnTo>
                        <a:pt x="5837" y="6123"/>
                      </a:lnTo>
                      <a:lnTo>
                        <a:pt x="5837" y="6336"/>
                      </a:lnTo>
                      <a:lnTo>
                        <a:pt x="5812" y="6336"/>
                      </a:lnTo>
                      <a:lnTo>
                        <a:pt x="5812" y="6381"/>
                      </a:lnTo>
                      <a:lnTo>
                        <a:pt x="5787" y="6381"/>
                      </a:lnTo>
                      <a:lnTo>
                        <a:pt x="5787" y="6640"/>
                      </a:lnTo>
                      <a:lnTo>
                        <a:pt x="5763" y="6640"/>
                      </a:lnTo>
                      <a:lnTo>
                        <a:pt x="5763" y="6713"/>
                      </a:lnTo>
                      <a:lnTo>
                        <a:pt x="5741" y="6713"/>
                      </a:lnTo>
                      <a:lnTo>
                        <a:pt x="5741" y="6735"/>
                      </a:lnTo>
                      <a:lnTo>
                        <a:pt x="5716" y="6735"/>
                      </a:lnTo>
                      <a:lnTo>
                        <a:pt x="5716" y="6784"/>
                      </a:lnTo>
                      <a:lnTo>
                        <a:pt x="5692" y="6784"/>
                      </a:lnTo>
                      <a:lnTo>
                        <a:pt x="5692" y="6877"/>
                      </a:lnTo>
                      <a:lnTo>
                        <a:pt x="5670" y="6877"/>
                      </a:lnTo>
                      <a:lnTo>
                        <a:pt x="5670" y="6947"/>
                      </a:lnTo>
                      <a:lnTo>
                        <a:pt x="5645" y="6947"/>
                      </a:lnTo>
                      <a:lnTo>
                        <a:pt x="5645" y="6972"/>
                      </a:lnTo>
                      <a:lnTo>
                        <a:pt x="5599" y="6972"/>
                      </a:lnTo>
                      <a:lnTo>
                        <a:pt x="5599" y="6947"/>
                      </a:lnTo>
                      <a:lnTo>
                        <a:pt x="5574" y="6947"/>
                      </a:lnTo>
                      <a:lnTo>
                        <a:pt x="5574" y="6902"/>
                      </a:lnTo>
                      <a:lnTo>
                        <a:pt x="5599" y="6902"/>
                      </a:lnTo>
                      <a:lnTo>
                        <a:pt x="5599" y="6806"/>
                      </a:lnTo>
                      <a:lnTo>
                        <a:pt x="5621" y="6806"/>
                      </a:lnTo>
                      <a:lnTo>
                        <a:pt x="5621" y="6570"/>
                      </a:lnTo>
                      <a:lnTo>
                        <a:pt x="5645" y="6570"/>
                      </a:lnTo>
                      <a:lnTo>
                        <a:pt x="5645" y="6523"/>
                      </a:lnTo>
                      <a:lnTo>
                        <a:pt x="5670" y="6523"/>
                      </a:lnTo>
                      <a:lnTo>
                        <a:pt x="5670" y="6428"/>
                      </a:lnTo>
                      <a:lnTo>
                        <a:pt x="5692" y="6428"/>
                      </a:lnTo>
                      <a:lnTo>
                        <a:pt x="5692" y="6357"/>
                      </a:lnTo>
                      <a:lnTo>
                        <a:pt x="5716" y="6357"/>
                      </a:lnTo>
                      <a:lnTo>
                        <a:pt x="5716" y="6287"/>
                      </a:lnTo>
                      <a:lnTo>
                        <a:pt x="5741" y="6287"/>
                      </a:lnTo>
                      <a:lnTo>
                        <a:pt x="5741" y="6240"/>
                      </a:lnTo>
                      <a:lnTo>
                        <a:pt x="5763" y="6240"/>
                      </a:lnTo>
                      <a:lnTo>
                        <a:pt x="5763" y="5837"/>
                      </a:lnTo>
                      <a:lnTo>
                        <a:pt x="5787" y="5837"/>
                      </a:lnTo>
                      <a:lnTo>
                        <a:pt x="5787" y="5815"/>
                      </a:lnTo>
                      <a:lnTo>
                        <a:pt x="5763" y="5815"/>
                      </a:lnTo>
                      <a:lnTo>
                        <a:pt x="5763" y="5674"/>
                      </a:lnTo>
                      <a:lnTo>
                        <a:pt x="5741" y="5674"/>
                      </a:lnTo>
                      <a:lnTo>
                        <a:pt x="5741" y="5458"/>
                      </a:lnTo>
                      <a:lnTo>
                        <a:pt x="5716" y="5458"/>
                      </a:lnTo>
                      <a:lnTo>
                        <a:pt x="5716" y="5200"/>
                      </a:lnTo>
                      <a:lnTo>
                        <a:pt x="5692" y="5200"/>
                      </a:lnTo>
                      <a:lnTo>
                        <a:pt x="5692" y="5130"/>
                      </a:lnTo>
                      <a:lnTo>
                        <a:pt x="5670" y="5130"/>
                      </a:lnTo>
                      <a:lnTo>
                        <a:pt x="5670" y="5059"/>
                      </a:lnTo>
                      <a:lnTo>
                        <a:pt x="5645" y="5059"/>
                      </a:lnTo>
                      <a:lnTo>
                        <a:pt x="5645" y="4988"/>
                      </a:lnTo>
                      <a:lnTo>
                        <a:pt x="5621" y="4988"/>
                      </a:lnTo>
                      <a:lnTo>
                        <a:pt x="5621" y="4917"/>
                      </a:lnTo>
                      <a:lnTo>
                        <a:pt x="5599" y="4917"/>
                      </a:lnTo>
                      <a:lnTo>
                        <a:pt x="5599" y="4871"/>
                      </a:lnTo>
                      <a:lnTo>
                        <a:pt x="5574" y="4871"/>
                      </a:lnTo>
                      <a:lnTo>
                        <a:pt x="5574" y="4847"/>
                      </a:lnTo>
                      <a:lnTo>
                        <a:pt x="5550" y="4847"/>
                      </a:lnTo>
                      <a:lnTo>
                        <a:pt x="5550" y="4797"/>
                      </a:lnTo>
                      <a:lnTo>
                        <a:pt x="5529" y="4797"/>
                      </a:lnTo>
                      <a:lnTo>
                        <a:pt x="5529" y="4776"/>
                      </a:lnTo>
                      <a:lnTo>
                        <a:pt x="5504" y="4776"/>
                      </a:lnTo>
                      <a:lnTo>
                        <a:pt x="5504" y="4726"/>
                      </a:lnTo>
                      <a:lnTo>
                        <a:pt x="5480" y="4726"/>
                      </a:lnTo>
                      <a:lnTo>
                        <a:pt x="5480" y="4705"/>
                      </a:lnTo>
                      <a:lnTo>
                        <a:pt x="5458" y="4705"/>
                      </a:lnTo>
                      <a:lnTo>
                        <a:pt x="5458" y="4655"/>
                      </a:lnTo>
                      <a:lnTo>
                        <a:pt x="5433" y="4655"/>
                      </a:lnTo>
                      <a:lnTo>
                        <a:pt x="5433" y="4633"/>
                      </a:lnTo>
                      <a:lnTo>
                        <a:pt x="5409" y="4633"/>
                      </a:lnTo>
                      <a:lnTo>
                        <a:pt x="5409" y="4563"/>
                      </a:lnTo>
                      <a:lnTo>
                        <a:pt x="5387" y="4563"/>
                      </a:lnTo>
                      <a:lnTo>
                        <a:pt x="5387" y="4514"/>
                      </a:lnTo>
                      <a:lnTo>
                        <a:pt x="5362" y="4514"/>
                      </a:lnTo>
                      <a:lnTo>
                        <a:pt x="5362" y="4492"/>
                      </a:lnTo>
                      <a:lnTo>
                        <a:pt x="5338" y="4492"/>
                      </a:lnTo>
                      <a:lnTo>
                        <a:pt x="5338" y="4468"/>
                      </a:lnTo>
                      <a:lnTo>
                        <a:pt x="5316" y="4468"/>
                      </a:lnTo>
                      <a:lnTo>
                        <a:pt x="5316" y="4443"/>
                      </a:lnTo>
                      <a:lnTo>
                        <a:pt x="5291" y="4443"/>
                      </a:lnTo>
                      <a:lnTo>
                        <a:pt x="5291" y="4421"/>
                      </a:lnTo>
                      <a:lnTo>
                        <a:pt x="5267" y="4421"/>
                      </a:lnTo>
                      <a:lnTo>
                        <a:pt x="5267" y="4397"/>
                      </a:lnTo>
                      <a:lnTo>
                        <a:pt x="5291" y="4397"/>
                      </a:lnTo>
                      <a:lnTo>
                        <a:pt x="5291" y="4372"/>
                      </a:lnTo>
                      <a:lnTo>
                        <a:pt x="5267" y="4372"/>
                      </a:lnTo>
                      <a:lnTo>
                        <a:pt x="5267" y="4326"/>
                      </a:lnTo>
                      <a:lnTo>
                        <a:pt x="5246" y="4326"/>
                      </a:lnTo>
                      <a:lnTo>
                        <a:pt x="5246" y="4301"/>
                      </a:lnTo>
                      <a:lnTo>
                        <a:pt x="5221" y="4301"/>
                      </a:lnTo>
                      <a:lnTo>
                        <a:pt x="5221" y="4280"/>
                      </a:lnTo>
                      <a:lnTo>
                        <a:pt x="5175" y="4280"/>
                      </a:lnTo>
                      <a:lnTo>
                        <a:pt x="5175" y="4256"/>
                      </a:lnTo>
                      <a:lnTo>
                        <a:pt x="5150" y="4256"/>
                      </a:lnTo>
                      <a:lnTo>
                        <a:pt x="5150" y="4301"/>
                      </a:lnTo>
                      <a:lnTo>
                        <a:pt x="5175" y="4301"/>
                      </a:lnTo>
                      <a:lnTo>
                        <a:pt x="5175" y="4350"/>
                      </a:lnTo>
                      <a:lnTo>
                        <a:pt x="5197" y="4350"/>
                      </a:lnTo>
                      <a:lnTo>
                        <a:pt x="5197" y="4397"/>
                      </a:lnTo>
                      <a:lnTo>
                        <a:pt x="5175" y="4397"/>
                      </a:lnTo>
                      <a:lnTo>
                        <a:pt x="5175" y="4421"/>
                      </a:lnTo>
                      <a:lnTo>
                        <a:pt x="5150" y="4421"/>
                      </a:lnTo>
                      <a:lnTo>
                        <a:pt x="5150" y="4468"/>
                      </a:lnTo>
                      <a:lnTo>
                        <a:pt x="5126" y="4468"/>
                      </a:lnTo>
                      <a:lnTo>
                        <a:pt x="5126" y="4514"/>
                      </a:lnTo>
                      <a:lnTo>
                        <a:pt x="5101" y="4514"/>
                      </a:lnTo>
                      <a:lnTo>
                        <a:pt x="5101" y="4539"/>
                      </a:lnTo>
                      <a:lnTo>
                        <a:pt x="5055" y="4539"/>
                      </a:lnTo>
                      <a:lnTo>
                        <a:pt x="5055" y="4584"/>
                      </a:lnTo>
                      <a:lnTo>
                        <a:pt x="5030" y="4584"/>
                      </a:lnTo>
                      <a:lnTo>
                        <a:pt x="5030" y="4726"/>
                      </a:lnTo>
                      <a:lnTo>
                        <a:pt x="5055" y="4726"/>
                      </a:lnTo>
                      <a:lnTo>
                        <a:pt x="5055" y="4941"/>
                      </a:lnTo>
                      <a:lnTo>
                        <a:pt x="5079" y="4941"/>
                      </a:lnTo>
                      <a:lnTo>
                        <a:pt x="5079" y="5083"/>
                      </a:lnTo>
                      <a:lnTo>
                        <a:pt x="5101" y="5083"/>
                      </a:lnTo>
                      <a:lnTo>
                        <a:pt x="5101" y="5295"/>
                      </a:lnTo>
                      <a:lnTo>
                        <a:pt x="5126" y="5295"/>
                      </a:lnTo>
                      <a:lnTo>
                        <a:pt x="5126" y="5932"/>
                      </a:lnTo>
                      <a:lnTo>
                        <a:pt x="5101" y="5932"/>
                      </a:lnTo>
                      <a:lnTo>
                        <a:pt x="5101" y="5908"/>
                      </a:lnTo>
                      <a:lnTo>
                        <a:pt x="5079" y="5908"/>
                      </a:lnTo>
                      <a:lnTo>
                        <a:pt x="5079" y="5437"/>
                      </a:lnTo>
                      <a:lnTo>
                        <a:pt x="5055" y="5437"/>
                      </a:lnTo>
                      <a:lnTo>
                        <a:pt x="5055" y="5413"/>
                      </a:lnTo>
                      <a:lnTo>
                        <a:pt x="5079" y="5413"/>
                      </a:lnTo>
                      <a:lnTo>
                        <a:pt x="5079" y="5388"/>
                      </a:lnTo>
                      <a:lnTo>
                        <a:pt x="5055" y="5388"/>
                      </a:lnTo>
                      <a:lnTo>
                        <a:pt x="5055" y="5105"/>
                      </a:lnTo>
                      <a:lnTo>
                        <a:pt x="5030" y="5105"/>
                      </a:lnTo>
                      <a:lnTo>
                        <a:pt x="5030" y="4917"/>
                      </a:lnTo>
                      <a:lnTo>
                        <a:pt x="5008" y="4917"/>
                      </a:lnTo>
                      <a:lnTo>
                        <a:pt x="5008" y="4726"/>
                      </a:lnTo>
                      <a:lnTo>
                        <a:pt x="4984" y="4726"/>
                      </a:lnTo>
                      <a:lnTo>
                        <a:pt x="4984" y="4655"/>
                      </a:lnTo>
                      <a:lnTo>
                        <a:pt x="4959" y="4655"/>
                      </a:lnTo>
                      <a:lnTo>
                        <a:pt x="4959" y="4680"/>
                      </a:lnTo>
                      <a:lnTo>
                        <a:pt x="4938" y="4680"/>
                      </a:lnTo>
                      <a:lnTo>
                        <a:pt x="4938" y="4705"/>
                      </a:lnTo>
                      <a:lnTo>
                        <a:pt x="4889" y="4705"/>
                      </a:lnTo>
                      <a:lnTo>
                        <a:pt x="4889" y="4726"/>
                      </a:lnTo>
                      <a:lnTo>
                        <a:pt x="4772" y="4726"/>
                      </a:lnTo>
                      <a:lnTo>
                        <a:pt x="4772" y="4751"/>
                      </a:lnTo>
                      <a:lnTo>
                        <a:pt x="4510" y="4751"/>
                      </a:lnTo>
                      <a:lnTo>
                        <a:pt x="4510" y="4726"/>
                      </a:lnTo>
                      <a:lnTo>
                        <a:pt x="4368" y="4726"/>
                      </a:lnTo>
                      <a:lnTo>
                        <a:pt x="4368" y="4776"/>
                      </a:lnTo>
                      <a:lnTo>
                        <a:pt x="4393" y="4776"/>
                      </a:lnTo>
                      <a:lnTo>
                        <a:pt x="4393" y="4892"/>
                      </a:lnTo>
                      <a:lnTo>
                        <a:pt x="4464" y="4892"/>
                      </a:lnTo>
                      <a:lnTo>
                        <a:pt x="4464" y="4917"/>
                      </a:lnTo>
                      <a:lnTo>
                        <a:pt x="4488" y="4917"/>
                      </a:lnTo>
                      <a:lnTo>
                        <a:pt x="4488" y="4941"/>
                      </a:lnTo>
                      <a:lnTo>
                        <a:pt x="4510" y="4941"/>
                      </a:lnTo>
                      <a:lnTo>
                        <a:pt x="4510" y="4963"/>
                      </a:lnTo>
                      <a:lnTo>
                        <a:pt x="4559" y="4963"/>
                      </a:lnTo>
                      <a:lnTo>
                        <a:pt x="4559" y="4988"/>
                      </a:lnTo>
                      <a:lnTo>
                        <a:pt x="4584" y="4988"/>
                      </a:lnTo>
                      <a:lnTo>
                        <a:pt x="4584" y="4941"/>
                      </a:lnTo>
                      <a:lnTo>
                        <a:pt x="4606" y="4941"/>
                      </a:lnTo>
                      <a:lnTo>
                        <a:pt x="4606" y="4917"/>
                      </a:lnTo>
                      <a:lnTo>
                        <a:pt x="4630" y="4917"/>
                      </a:lnTo>
                      <a:lnTo>
                        <a:pt x="4630" y="4892"/>
                      </a:lnTo>
                      <a:lnTo>
                        <a:pt x="4655" y="4892"/>
                      </a:lnTo>
                      <a:lnTo>
                        <a:pt x="4655" y="4871"/>
                      </a:lnTo>
                      <a:lnTo>
                        <a:pt x="4676" y="4871"/>
                      </a:lnTo>
                      <a:lnTo>
                        <a:pt x="4676" y="4847"/>
                      </a:lnTo>
                      <a:lnTo>
                        <a:pt x="4747" y="4847"/>
                      </a:lnTo>
                      <a:lnTo>
                        <a:pt x="4747" y="4892"/>
                      </a:lnTo>
                      <a:lnTo>
                        <a:pt x="4725" y="4892"/>
                      </a:lnTo>
                      <a:lnTo>
                        <a:pt x="4725" y="4917"/>
                      </a:lnTo>
                      <a:lnTo>
                        <a:pt x="4700" y="4917"/>
                      </a:lnTo>
                      <a:lnTo>
                        <a:pt x="4700" y="4941"/>
                      </a:lnTo>
                      <a:lnTo>
                        <a:pt x="4676" y="4941"/>
                      </a:lnTo>
                      <a:lnTo>
                        <a:pt x="4676" y="4963"/>
                      </a:lnTo>
                      <a:lnTo>
                        <a:pt x="4655" y="4963"/>
                      </a:lnTo>
                      <a:lnTo>
                        <a:pt x="4655" y="4988"/>
                      </a:lnTo>
                      <a:lnTo>
                        <a:pt x="4630" y="4988"/>
                      </a:lnTo>
                      <a:lnTo>
                        <a:pt x="4630" y="5059"/>
                      </a:lnTo>
                      <a:lnTo>
                        <a:pt x="4655" y="5059"/>
                      </a:lnTo>
                      <a:lnTo>
                        <a:pt x="4655" y="5083"/>
                      </a:lnTo>
                      <a:lnTo>
                        <a:pt x="4700" y="5083"/>
                      </a:lnTo>
                      <a:lnTo>
                        <a:pt x="4700" y="5130"/>
                      </a:lnTo>
                      <a:lnTo>
                        <a:pt x="4725" y="5130"/>
                      </a:lnTo>
                      <a:lnTo>
                        <a:pt x="4725" y="5175"/>
                      </a:lnTo>
                      <a:lnTo>
                        <a:pt x="4747" y="5175"/>
                      </a:lnTo>
                      <a:lnTo>
                        <a:pt x="4747" y="5224"/>
                      </a:lnTo>
                      <a:lnTo>
                        <a:pt x="4700" y="5224"/>
                      </a:lnTo>
                      <a:lnTo>
                        <a:pt x="4700" y="5200"/>
                      </a:lnTo>
                      <a:lnTo>
                        <a:pt x="4676" y="5200"/>
                      </a:lnTo>
                      <a:lnTo>
                        <a:pt x="4676" y="5154"/>
                      </a:lnTo>
                      <a:lnTo>
                        <a:pt x="4655" y="5154"/>
                      </a:lnTo>
                      <a:lnTo>
                        <a:pt x="4655" y="5130"/>
                      </a:lnTo>
                      <a:lnTo>
                        <a:pt x="4630" y="5130"/>
                      </a:lnTo>
                      <a:lnTo>
                        <a:pt x="4630" y="5105"/>
                      </a:lnTo>
                      <a:lnTo>
                        <a:pt x="4606" y="5105"/>
                      </a:lnTo>
                      <a:lnTo>
                        <a:pt x="4606" y="5083"/>
                      </a:lnTo>
                      <a:lnTo>
                        <a:pt x="4559" y="5083"/>
                      </a:lnTo>
                      <a:lnTo>
                        <a:pt x="4559" y="5130"/>
                      </a:lnTo>
                      <a:lnTo>
                        <a:pt x="4535" y="5130"/>
                      </a:lnTo>
                      <a:lnTo>
                        <a:pt x="4535" y="5154"/>
                      </a:lnTo>
                      <a:lnTo>
                        <a:pt x="4510" y="5154"/>
                      </a:lnTo>
                      <a:lnTo>
                        <a:pt x="4510" y="5200"/>
                      </a:lnTo>
                      <a:lnTo>
                        <a:pt x="4488" y="5200"/>
                      </a:lnTo>
                      <a:lnTo>
                        <a:pt x="4488" y="5246"/>
                      </a:lnTo>
                      <a:lnTo>
                        <a:pt x="4439" y="5246"/>
                      </a:lnTo>
                      <a:lnTo>
                        <a:pt x="4439" y="5154"/>
                      </a:lnTo>
                      <a:lnTo>
                        <a:pt x="4464" y="5154"/>
                      </a:lnTo>
                      <a:lnTo>
                        <a:pt x="4464" y="5105"/>
                      </a:lnTo>
                      <a:lnTo>
                        <a:pt x="4488" y="5105"/>
                      </a:lnTo>
                      <a:lnTo>
                        <a:pt x="4488" y="5083"/>
                      </a:lnTo>
                      <a:lnTo>
                        <a:pt x="4510" y="5083"/>
                      </a:lnTo>
                      <a:lnTo>
                        <a:pt x="4510" y="5012"/>
                      </a:lnTo>
                      <a:lnTo>
                        <a:pt x="4488" y="5012"/>
                      </a:lnTo>
                      <a:lnTo>
                        <a:pt x="4488" y="4988"/>
                      </a:lnTo>
                      <a:lnTo>
                        <a:pt x="4439" y="4988"/>
                      </a:lnTo>
                      <a:lnTo>
                        <a:pt x="4439" y="4963"/>
                      </a:lnTo>
                      <a:lnTo>
                        <a:pt x="4417" y="4963"/>
                      </a:lnTo>
                      <a:lnTo>
                        <a:pt x="4417" y="4941"/>
                      </a:lnTo>
                      <a:lnTo>
                        <a:pt x="4393" y="4941"/>
                      </a:lnTo>
                      <a:lnTo>
                        <a:pt x="4393" y="5130"/>
                      </a:lnTo>
                      <a:lnTo>
                        <a:pt x="4368" y="5130"/>
                      </a:lnTo>
                      <a:lnTo>
                        <a:pt x="4368" y="5200"/>
                      </a:lnTo>
                      <a:lnTo>
                        <a:pt x="4393" y="5200"/>
                      </a:lnTo>
                      <a:lnTo>
                        <a:pt x="4393" y="5507"/>
                      </a:lnTo>
                      <a:lnTo>
                        <a:pt x="4368" y="5507"/>
                      </a:lnTo>
                      <a:lnTo>
                        <a:pt x="4368" y="5861"/>
                      </a:lnTo>
                      <a:lnTo>
                        <a:pt x="4393" y="5861"/>
                      </a:lnTo>
                      <a:lnTo>
                        <a:pt x="4393" y="6760"/>
                      </a:lnTo>
                      <a:lnTo>
                        <a:pt x="4368" y="6760"/>
                      </a:lnTo>
                      <a:lnTo>
                        <a:pt x="4368" y="7281"/>
                      </a:lnTo>
                      <a:lnTo>
                        <a:pt x="4347" y="7281"/>
                      </a:lnTo>
                      <a:lnTo>
                        <a:pt x="4347" y="7304"/>
                      </a:lnTo>
                      <a:lnTo>
                        <a:pt x="4323" y="7304"/>
                      </a:lnTo>
                      <a:lnTo>
                        <a:pt x="4323" y="7185"/>
                      </a:lnTo>
                      <a:lnTo>
                        <a:pt x="4298" y="7185"/>
                      </a:lnTo>
                      <a:lnTo>
                        <a:pt x="4298" y="7139"/>
                      </a:lnTo>
                      <a:lnTo>
                        <a:pt x="4323" y="7139"/>
                      </a:lnTo>
                      <a:lnTo>
                        <a:pt x="4323" y="7114"/>
                      </a:lnTo>
                      <a:lnTo>
                        <a:pt x="4298" y="7114"/>
                      </a:lnTo>
                      <a:lnTo>
                        <a:pt x="4298" y="7089"/>
                      </a:lnTo>
                      <a:lnTo>
                        <a:pt x="4323" y="7089"/>
                      </a:lnTo>
                      <a:lnTo>
                        <a:pt x="4323" y="6760"/>
                      </a:lnTo>
                      <a:lnTo>
                        <a:pt x="4347" y="6760"/>
                      </a:lnTo>
                      <a:lnTo>
                        <a:pt x="4347" y="5979"/>
                      </a:lnTo>
                      <a:lnTo>
                        <a:pt x="4323" y="5979"/>
                      </a:lnTo>
                      <a:lnTo>
                        <a:pt x="4323" y="5437"/>
                      </a:lnTo>
                      <a:lnTo>
                        <a:pt x="4347" y="5437"/>
                      </a:lnTo>
                      <a:lnTo>
                        <a:pt x="4347" y="5413"/>
                      </a:lnTo>
                      <a:lnTo>
                        <a:pt x="4323" y="5413"/>
                      </a:lnTo>
                      <a:lnTo>
                        <a:pt x="4323" y="5342"/>
                      </a:lnTo>
                      <a:lnTo>
                        <a:pt x="4347" y="5342"/>
                      </a:lnTo>
                      <a:lnTo>
                        <a:pt x="4347" y="5295"/>
                      </a:lnTo>
                      <a:lnTo>
                        <a:pt x="4323" y="5295"/>
                      </a:lnTo>
                      <a:lnTo>
                        <a:pt x="4323" y="4797"/>
                      </a:lnTo>
                      <a:lnTo>
                        <a:pt x="4347" y="4797"/>
                      </a:lnTo>
                      <a:lnTo>
                        <a:pt x="4347" y="4726"/>
                      </a:lnTo>
                      <a:lnTo>
                        <a:pt x="4252" y="4726"/>
                      </a:lnTo>
                      <a:lnTo>
                        <a:pt x="4252" y="4705"/>
                      </a:lnTo>
                      <a:lnTo>
                        <a:pt x="4181" y="4705"/>
                      </a:lnTo>
                      <a:lnTo>
                        <a:pt x="4181" y="4680"/>
                      </a:lnTo>
                      <a:lnTo>
                        <a:pt x="4110" y="4680"/>
                      </a:lnTo>
                      <a:lnTo>
                        <a:pt x="4110" y="4655"/>
                      </a:lnTo>
                      <a:lnTo>
                        <a:pt x="4085" y="4655"/>
                      </a:lnTo>
                      <a:lnTo>
                        <a:pt x="4085" y="4633"/>
                      </a:lnTo>
                      <a:lnTo>
                        <a:pt x="4040" y="4633"/>
                      </a:lnTo>
                      <a:lnTo>
                        <a:pt x="4040" y="4609"/>
                      </a:lnTo>
                      <a:lnTo>
                        <a:pt x="4015" y="4609"/>
                      </a:lnTo>
                      <a:lnTo>
                        <a:pt x="4015" y="4584"/>
                      </a:lnTo>
                      <a:lnTo>
                        <a:pt x="3969" y="4584"/>
                      </a:lnTo>
                      <a:lnTo>
                        <a:pt x="3969" y="4563"/>
                      </a:lnTo>
                      <a:lnTo>
                        <a:pt x="3944" y="4563"/>
                      </a:lnTo>
                      <a:lnTo>
                        <a:pt x="3944" y="4539"/>
                      </a:lnTo>
                      <a:lnTo>
                        <a:pt x="3898" y="4539"/>
                      </a:lnTo>
                      <a:lnTo>
                        <a:pt x="3898" y="4514"/>
                      </a:lnTo>
                      <a:lnTo>
                        <a:pt x="3873" y="4514"/>
                      </a:lnTo>
                      <a:lnTo>
                        <a:pt x="3873" y="4492"/>
                      </a:lnTo>
                      <a:lnTo>
                        <a:pt x="3828" y="4492"/>
                      </a:lnTo>
                      <a:lnTo>
                        <a:pt x="3828" y="4468"/>
                      </a:lnTo>
                      <a:lnTo>
                        <a:pt x="3802" y="4468"/>
                      </a:lnTo>
                      <a:lnTo>
                        <a:pt x="3802" y="4443"/>
                      </a:lnTo>
                      <a:lnTo>
                        <a:pt x="3777" y="4443"/>
                      </a:lnTo>
                      <a:lnTo>
                        <a:pt x="3777" y="4421"/>
                      </a:lnTo>
                      <a:lnTo>
                        <a:pt x="3757" y="4421"/>
                      </a:lnTo>
                      <a:lnTo>
                        <a:pt x="3757" y="4350"/>
                      </a:lnTo>
                      <a:lnTo>
                        <a:pt x="3732" y="4350"/>
                      </a:lnTo>
                      <a:lnTo>
                        <a:pt x="3732" y="4301"/>
                      </a:lnTo>
                      <a:lnTo>
                        <a:pt x="3707" y="4301"/>
                      </a:lnTo>
                      <a:lnTo>
                        <a:pt x="3707" y="4256"/>
                      </a:lnTo>
                      <a:lnTo>
                        <a:pt x="3686" y="4256"/>
                      </a:lnTo>
                      <a:lnTo>
                        <a:pt x="3686" y="4326"/>
                      </a:lnTo>
                      <a:lnTo>
                        <a:pt x="3707" y="4326"/>
                      </a:lnTo>
                      <a:lnTo>
                        <a:pt x="3707" y="4468"/>
                      </a:lnTo>
                      <a:lnTo>
                        <a:pt x="3732" y="4468"/>
                      </a:lnTo>
                      <a:lnTo>
                        <a:pt x="3732" y="4539"/>
                      </a:lnTo>
                      <a:lnTo>
                        <a:pt x="3757" y="4539"/>
                      </a:lnTo>
                      <a:lnTo>
                        <a:pt x="3757" y="4584"/>
                      </a:lnTo>
                      <a:lnTo>
                        <a:pt x="3777" y="4584"/>
                      </a:lnTo>
                      <a:lnTo>
                        <a:pt x="3777" y="4680"/>
                      </a:lnTo>
                      <a:lnTo>
                        <a:pt x="3802" y="4680"/>
                      </a:lnTo>
                      <a:lnTo>
                        <a:pt x="3802" y="4776"/>
                      </a:lnTo>
                      <a:lnTo>
                        <a:pt x="3828" y="4776"/>
                      </a:lnTo>
                      <a:lnTo>
                        <a:pt x="3828" y="4871"/>
                      </a:lnTo>
                      <a:lnTo>
                        <a:pt x="3848" y="4871"/>
                      </a:lnTo>
                      <a:lnTo>
                        <a:pt x="3848" y="4988"/>
                      </a:lnTo>
                      <a:lnTo>
                        <a:pt x="3873" y="4988"/>
                      </a:lnTo>
                      <a:lnTo>
                        <a:pt x="3873" y="5532"/>
                      </a:lnTo>
                      <a:lnTo>
                        <a:pt x="3848" y="5532"/>
                      </a:lnTo>
                      <a:lnTo>
                        <a:pt x="3848" y="5578"/>
                      </a:lnTo>
                      <a:lnTo>
                        <a:pt x="3873" y="5578"/>
                      </a:lnTo>
                      <a:lnTo>
                        <a:pt x="3873" y="5603"/>
                      </a:lnTo>
                      <a:lnTo>
                        <a:pt x="3848" y="5603"/>
                      </a:lnTo>
                      <a:lnTo>
                        <a:pt x="3848" y="5766"/>
                      </a:lnTo>
                      <a:lnTo>
                        <a:pt x="3828" y="5766"/>
                      </a:lnTo>
                      <a:lnTo>
                        <a:pt x="3828" y="5932"/>
                      </a:lnTo>
                      <a:lnTo>
                        <a:pt x="3848" y="5932"/>
                      </a:lnTo>
                      <a:lnTo>
                        <a:pt x="3848" y="6144"/>
                      </a:lnTo>
                      <a:lnTo>
                        <a:pt x="3828" y="6144"/>
                      </a:lnTo>
                      <a:lnTo>
                        <a:pt x="3828" y="6428"/>
                      </a:lnTo>
                      <a:lnTo>
                        <a:pt x="3802" y="6428"/>
                      </a:lnTo>
                      <a:lnTo>
                        <a:pt x="3802" y="6477"/>
                      </a:lnTo>
                      <a:lnTo>
                        <a:pt x="3777" y="6477"/>
                      </a:lnTo>
                      <a:lnTo>
                        <a:pt x="3777" y="6336"/>
                      </a:lnTo>
                      <a:lnTo>
                        <a:pt x="3757" y="6336"/>
                      </a:lnTo>
                      <a:lnTo>
                        <a:pt x="3757" y="6311"/>
                      </a:lnTo>
                      <a:lnTo>
                        <a:pt x="3732" y="6311"/>
                      </a:lnTo>
                      <a:lnTo>
                        <a:pt x="3732" y="6240"/>
                      </a:lnTo>
                      <a:lnTo>
                        <a:pt x="3757" y="6240"/>
                      </a:lnTo>
                      <a:lnTo>
                        <a:pt x="3757" y="5745"/>
                      </a:lnTo>
                      <a:lnTo>
                        <a:pt x="3777" y="5745"/>
                      </a:lnTo>
                      <a:lnTo>
                        <a:pt x="3777" y="5625"/>
                      </a:lnTo>
                      <a:lnTo>
                        <a:pt x="3757" y="5625"/>
                      </a:lnTo>
                      <a:lnTo>
                        <a:pt x="3757" y="5483"/>
                      </a:lnTo>
                      <a:lnTo>
                        <a:pt x="3777" y="5483"/>
                      </a:lnTo>
                      <a:lnTo>
                        <a:pt x="3777" y="5059"/>
                      </a:lnTo>
                      <a:lnTo>
                        <a:pt x="3757" y="5059"/>
                      </a:lnTo>
                      <a:lnTo>
                        <a:pt x="3757" y="4988"/>
                      </a:lnTo>
                      <a:lnTo>
                        <a:pt x="3732" y="4988"/>
                      </a:lnTo>
                      <a:lnTo>
                        <a:pt x="3732" y="4892"/>
                      </a:lnTo>
                      <a:lnTo>
                        <a:pt x="3707" y="4892"/>
                      </a:lnTo>
                      <a:lnTo>
                        <a:pt x="3707" y="4797"/>
                      </a:lnTo>
                      <a:lnTo>
                        <a:pt x="3686" y="4797"/>
                      </a:lnTo>
                      <a:lnTo>
                        <a:pt x="3686" y="4609"/>
                      </a:lnTo>
                      <a:lnTo>
                        <a:pt x="3661" y="4609"/>
                      </a:lnTo>
                      <a:lnTo>
                        <a:pt x="3661" y="4492"/>
                      </a:lnTo>
                      <a:lnTo>
                        <a:pt x="3636" y="4492"/>
                      </a:lnTo>
                      <a:lnTo>
                        <a:pt x="3636" y="4443"/>
                      </a:lnTo>
                      <a:lnTo>
                        <a:pt x="3615" y="4443"/>
                      </a:lnTo>
                      <a:lnTo>
                        <a:pt x="3615" y="4372"/>
                      </a:lnTo>
                      <a:lnTo>
                        <a:pt x="3590" y="4372"/>
                      </a:lnTo>
                      <a:lnTo>
                        <a:pt x="3590" y="4301"/>
                      </a:lnTo>
                      <a:lnTo>
                        <a:pt x="3565" y="4301"/>
                      </a:lnTo>
                      <a:lnTo>
                        <a:pt x="3565" y="4231"/>
                      </a:lnTo>
                      <a:lnTo>
                        <a:pt x="3545" y="4231"/>
                      </a:lnTo>
                      <a:lnTo>
                        <a:pt x="3545" y="4185"/>
                      </a:lnTo>
                      <a:lnTo>
                        <a:pt x="3520" y="4185"/>
                      </a:lnTo>
                      <a:lnTo>
                        <a:pt x="3520" y="4114"/>
                      </a:lnTo>
                      <a:lnTo>
                        <a:pt x="3494" y="4114"/>
                      </a:lnTo>
                      <a:lnTo>
                        <a:pt x="3494" y="4065"/>
                      </a:lnTo>
                      <a:lnTo>
                        <a:pt x="3474" y="4065"/>
                      </a:lnTo>
                      <a:lnTo>
                        <a:pt x="3474" y="4018"/>
                      </a:lnTo>
                      <a:lnTo>
                        <a:pt x="3449" y="4018"/>
                      </a:lnTo>
                      <a:lnTo>
                        <a:pt x="3449" y="3973"/>
                      </a:lnTo>
                      <a:lnTo>
                        <a:pt x="3353" y="3973"/>
                      </a:lnTo>
                      <a:lnTo>
                        <a:pt x="3353" y="4018"/>
                      </a:lnTo>
                      <a:lnTo>
                        <a:pt x="3329" y="4018"/>
                      </a:lnTo>
                      <a:lnTo>
                        <a:pt x="3329" y="4089"/>
                      </a:lnTo>
                      <a:lnTo>
                        <a:pt x="3307" y="4089"/>
                      </a:lnTo>
                      <a:lnTo>
                        <a:pt x="3307" y="4136"/>
                      </a:lnTo>
                      <a:lnTo>
                        <a:pt x="3329" y="4136"/>
                      </a:lnTo>
                      <a:lnTo>
                        <a:pt x="3329" y="4207"/>
                      </a:lnTo>
                      <a:lnTo>
                        <a:pt x="3353" y="4207"/>
                      </a:lnTo>
                      <a:lnTo>
                        <a:pt x="3353" y="4256"/>
                      </a:lnTo>
                      <a:lnTo>
                        <a:pt x="3378" y="4256"/>
                      </a:lnTo>
                      <a:lnTo>
                        <a:pt x="3378" y="4280"/>
                      </a:lnTo>
                      <a:lnTo>
                        <a:pt x="3353" y="4280"/>
                      </a:lnTo>
                      <a:lnTo>
                        <a:pt x="3353" y="4301"/>
                      </a:lnTo>
                      <a:lnTo>
                        <a:pt x="3282" y="4301"/>
                      </a:lnTo>
                      <a:lnTo>
                        <a:pt x="3282" y="4280"/>
                      </a:lnTo>
                      <a:lnTo>
                        <a:pt x="3258" y="4280"/>
                      </a:lnTo>
                      <a:lnTo>
                        <a:pt x="3258" y="4231"/>
                      </a:lnTo>
                      <a:lnTo>
                        <a:pt x="3237" y="4231"/>
                      </a:lnTo>
                      <a:lnTo>
                        <a:pt x="3237" y="4207"/>
                      </a:lnTo>
                      <a:lnTo>
                        <a:pt x="3188" y="4207"/>
                      </a:lnTo>
                      <a:lnTo>
                        <a:pt x="3188" y="4185"/>
                      </a:lnTo>
                      <a:lnTo>
                        <a:pt x="3166" y="4185"/>
                      </a:lnTo>
                      <a:lnTo>
                        <a:pt x="3166" y="4160"/>
                      </a:lnTo>
                      <a:lnTo>
                        <a:pt x="3117" y="4160"/>
                      </a:lnTo>
                      <a:lnTo>
                        <a:pt x="3117" y="4136"/>
                      </a:lnTo>
                      <a:lnTo>
                        <a:pt x="3070" y="4136"/>
                      </a:lnTo>
                      <a:lnTo>
                        <a:pt x="3070" y="4114"/>
                      </a:lnTo>
                      <a:lnTo>
                        <a:pt x="2999" y="4114"/>
                      </a:lnTo>
                      <a:lnTo>
                        <a:pt x="2999" y="4136"/>
                      </a:lnTo>
                      <a:lnTo>
                        <a:pt x="2954" y="4136"/>
                      </a:lnTo>
                      <a:lnTo>
                        <a:pt x="2954" y="4160"/>
                      </a:lnTo>
                      <a:lnTo>
                        <a:pt x="2905" y="4160"/>
                      </a:lnTo>
                      <a:lnTo>
                        <a:pt x="2905" y="4185"/>
                      </a:lnTo>
                      <a:lnTo>
                        <a:pt x="2883" y="4185"/>
                      </a:lnTo>
                      <a:lnTo>
                        <a:pt x="2883" y="4207"/>
                      </a:lnTo>
                      <a:lnTo>
                        <a:pt x="2834" y="4207"/>
                      </a:lnTo>
                      <a:lnTo>
                        <a:pt x="2834" y="4256"/>
                      </a:lnTo>
                      <a:lnTo>
                        <a:pt x="2812" y="4256"/>
                      </a:lnTo>
                      <a:lnTo>
                        <a:pt x="2812" y="4280"/>
                      </a:lnTo>
                      <a:lnTo>
                        <a:pt x="2787" y="4280"/>
                      </a:lnTo>
                      <a:lnTo>
                        <a:pt x="2787" y="4301"/>
                      </a:lnTo>
                      <a:lnTo>
                        <a:pt x="2738" y="4301"/>
                      </a:lnTo>
                      <a:lnTo>
                        <a:pt x="2738" y="4326"/>
                      </a:lnTo>
                      <a:lnTo>
                        <a:pt x="2575" y="4326"/>
                      </a:lnTo>
                      <a:lnTo>
                        <a:pt x="2575" y="4301"/>
                      </a:lnTo>
                      <a:lnTo>
                        <a:pt x="2479" y="4301"/>
                      </a:lnTo>
                      <a:lnTo>
                        <a:pt x="2479" y="4280"/>
                      </a:lnTo>
                      <a:lnTo>
                        <a:pt x="2455" y="4280"/>
                      </a:lnTo>
                      <a:lnTo>
                        <a:pt x="2455" y="4301"/>
                      </a:lnTo>
                      <a:lnTo>
                        <a:pt x="2384" y="4301"/>
                      </a:lnTo>
                      <a:lnTo>
                        <a:pt x="2384" y="4326"/>
                      </a:lnTo>
                      <a:lnTo>
                        <a:pt x="2363" y="4326"/>
                      </a:lnTo>
                      <a:lnTo>
                        <a:pt x="2363" y="4372"/>
                      </a:lnTo>
                      <a:lnTo>
                        <a:pt x="2338" y="4372"/>
                      </a:lnTo>
                      <a:lnTo>
                        <a:pt x="2338" y="4397"/>
                      </a:lnTo>
                      <a:lnTo>
                        <a:pt x="2292" y="4397"/>
                      </a:lnTo>
                      <a:lnTo>
                        <a:pt x="2292" y="4421"/>
                      </a:lnTo>
                      <a:lnTo>
                        <a:pt x="2267" y="4421"/>
                      </a:lnTo>
                      <a:lnTo>
                        <a:pt x="2267" y="4468"/>
                      </a:lnTo>
                      <a:lnTo>
                        <a:pt x="2196" y="4468"/>
                      </a:lnTo>
                      <a:lnTo>
                        <a:pt x="2196" y="4492"/>
                      </a:lnTo>
                      <a:lnTo>
                        <a:pt x="2172" y="4492"/>
                      </a:lnTo>
                      <a:lnTo>
                        <a:pt x="2172" y="4539"/>
                      </a:lnTo>
                      <a:lnTo>
                        <a:pt x="2267" y="4539"/>
                      </a:lnTo>
                      <a:lnTo>
                        <a:pt x="2267" y="4514"/>
                      </a:lnTo>
                      <a:lnTo>
                        <a:pt x="2338" y="4514"/>
                      </a:lnTo>
                      <a:lnTo>
                        <a:pt x="2338" y="4539"/>
                      </a:lnTo>
                      <a:lnTo>
                        <a:pt x="2363" y="4539"/>
                      </a:lnTo>
                      <a:lnTo>
                        <a:pt x="2363" y="4584"/>
                      </a:lnTo>
                      <a:lnTo>
                        <a:pt x="2384" y="4584"/>
                      </a:lnTo>
                      <a:lnTo>
                        <a:pt x="2384" y="4726"/>
                      </a:lnTo>
                      <a:lnTo>
                        <a:pt x="2408" y="4726"/>
                      </a:lnTo>
                      <a:lnTo>
                        <a:pt x="2408" y="5105"/>
                      </a:lnTo>
                      <a:lnTo>
                        <a:pt x="2384" y="5105"/>
                      </a:lnTo>
                      <a:lnTo>
                        <a:pt x="2384" y="5388"/>
                      </a:lnTo>
                      <a:lnTo>
                        <a:pt x="2408" y="5388"/>
                      </a:lnTo>
                      <a:lnTo>
                        <a:pt x="2408" y="5437"/>
                      </a:lnTo>
                      <a:lnTo>
                        <a:pt x="2314" y="5437"/>
                      </a:lnTo>
                      <a:lnTo>
                        <a:pt x="2314" y="5413"/>
                      </a:lnTo>
                      <a:lnTo>
                        <a:pt x="2292" y="5413"/>
                      </a:lnTo>
                      <a:lnTo>
                        <a:pt x="2292" y="5366"/>
                      </a:lnTo>
                      <a:lnTo>
                        <a:pt x="2314" y="5366"/>
                      </a:lnTo>
                      <a:lnTo>
                        <a:pt x="2314" y="5295"/>
                      </a:lnTo>
                      <a:lnTo>
                        <a:pt x="2292" y="5295"/>
                      </a:lnTo>
                      <a:lnTo>
                        <a:pt x="2292" y="5271"/>
                      </a:lnTo>
                      <a:lnTo>
                        <a:pt x="2314" y="5271"/>
                      </a:lnTo>
                      <a:lnTo>
                        <a:pt x="2314" y="5154"/>
                      </a:lnTo>
                      <a:lnTo>
                        <a:pt x="2292" y="5154"/>
                      </a:lnTo>
                      <a:lnTo>
                        <a:pt x="2292" y="4871"/>
                      </a:lnTo>
                      <a:lnTo>
                        <a:pt x="2314" y="4871"/>
                      </a:lnTo>
                      <a:lnTo>
                        <a:pt x="2314" y="4797"/>
                      </a:lnTo>
                      <a:lnTo>
                        <a:pt x="2292" y="4797"/>
                      </a:lnTo>
                      <a:lnTo>
                        <a:pt x="2292" y="4680"/>
                      </a:lnTo>
                      <a:lnTo>
                        <a:pt x="2267" y="4680"/>
                      </a:lnTo>
                      <a:lnTo>
                        <a:pt x="2267" y="4633"/>
                      </a:lnTo>
                      <a:lnTo>
                        <a:pt x="2125" y="4633"/>
                      </a:lnTo>
                      <a:lnTo>
                        <a:pt x="2125" y="4655"/>
                      </a:lnTo>
                      <a:lnTo>
                        <a:pt x="2076" y="4655"/>
                      </a:lnTo>
                      <a:lnTo>
                        <a:pt x="2076" y="4680"/>
                      </a:lnTo>
                      <a:lnTo>
                        <a:pt x="2031" y="4680"/>
                      </a:lnTo>
                      <a:lnTo>
                        <a:pt x="2031" y="4705"/>
                      </a:lnTo>
                      <a:lnTo>
                        <a:pt x="1960" y="4705"/>
                      </a:lnTo>
                      <a:lnTo>
                        <a:pt x="1960" y="4726"/>
                      </a:lnTo>
                      <a:lnTo>
                        <a:pt x="1913" y="4726"/>
                      </a:lnTo>
                      <a:lnTo>
                        <a:pt x="1913" y="4751"/>
                      </a:lnTo>
                      <a:lnTo>
                        <a:pt x="1889" y="4751"/>
                      </a:lnTo>
                      <a:lnTo>
                        <a:pt x="1889" y="4776"/>
                      </a:lnTo>
                      <a:lnTo>
                        <a:pt x="1842" y="4776"/>
                      </a:lnTo>
                      <a:lnTo>
                        <a:pt x="1842" y="4797"/>
                      </a:lnTo>
                      <a:lnTo>
                        <a:pt x="1793" y="4797"/>
                      </a:lnTo>
                      <a:lnTo>
                        <a:pt x="1793" y="4822"/>
                      </a:lnTo>
                      <a:lnTo>
                        <a:pt x="1748" y="4822"/>
                      </a:lnTo>
                      <a:lnTo>
                        <a:pt x="1748" y="4847"/>
                      </a:lnTo>
                      <a:lnTo>
                        <a:pt x="1723" y="4847"/>
                      </a:lnTo>
                      <a:lnTo>
                        <a:pt x="1723" y="4871"/>
                      </a:lnTo>
                      <a:lnTo>
                        <a:pt x="1701" y="4871"/>
                      </a:lnTo>
                      <a:lnTo>
                        <a:pt x="1701" y="4892"/>
                      </a:lnTo>
                      <a:lnTo>
                        <a:pt x="1677" y="4892"/>
                      </a:lnTo>
                      <a:lnTo>
                        <a:pt x="1677" y="4917"/>
                      </a:lnTo>
                      <a:lnTo>
                        <a:pt x="1652" y="4917"/>
                      </a:lnTo>
                      <a:lnTo>
                        <a:pt x="1652" y="4941"/>
                      </a:lnTo>
                      <a:lnTo>
                        <a:pt x="1630" y="4941"/>
                      </a:lnTo>
                      <a:lnTo>
                        <a:pt x="1630" y="4963"/>
                      </a:lnTo>
                      <a:lnTo>
                        <a:pt x="1606" y="4963"/>
                      </a:lnTo>
                      <a:lnTo>
                        <a:pt x="1606" y="4988"/>
                      </a:lnTo>
                      <a:lnTo>
                        <a:pt x="1581" y="4988"/>
                      </a:lnTo>
                      <a:lnTo>
                        <a:pt x="1581" y="5012"/>
                      </a:lnTo>
                      <a:lnTo>
                        <a:pt x="1559" y="5012"/>
                      </a:lnTo>
                      <a:lnTo>
                        <a:pt x="1559" y="5034"/>
                      </a:lnTo>
                      <a:lnTo>
                        <a:pt x="1535" y="5034"/>
                      </a:lnTo>
                      <a:lnTo>
                        <a:pt x="1535" y="5083"/>
                      </a:lnTo>
                      <a:lnTo>
                        <a:pt x="1510" y="5083"/>
                      </a:lnTo>
                      <a:lnTo>
                        <a:pt x="1510" y="5105"/>
                      </a:lnTo>
                      <a:lnTo>
                        <a:pt x="1465" y="5105"/>
                      </a:lnTo>
                      <a:lnTo>
                        <a:pt x="1465" y="5130"/>
                      </a:lnTo>
                      <a:lnTo>
                        <a:pt x="1440" y="5130"/>
                      </a:lnTo>
                      <a:lnTo>
                        <a:pt x="1440" y="5154"/>
                      </a:lnTo>
                      <a:lnTo>
                        <a:pt x="1394" y="5154"/>
                      </a:lnTo>
                      <a:lnTo>
                        <a:pt x="1394" y="5175"/>
                      </a:lnTo>
                      <a:lnTo>
                        <a:pt x="1344" y="5175"/>
                      </a:lnTo>
                      <a:lnTo>
                        <a:pt x="1344" y="5200"/>
                      </a:lnTo>
                      <a:lnTo>
                        <a:pt x="1273" y="5200"/>
                      </a:lnTo>
                      <a:lnTo>
                        <a:pt x="1273" y="5224"/>
                      </a:lnTo>
                      <a:lnTo>
                        <a:pt x="1202" y="5224"/>
                      </a:lnTo>
                      <a:lnTo>
                        <a:pt x="1202" y="5246"/>
                      </a:lnTo>
                      <a:lnTo>
                        <a:pt x="1182" y="5246"/>
                      </a:lnTo>
                      <a:lnTo>
                        <a:pt x="1182" y="5295"/>
                      </a:lnTo>
                      <a:lnTo>
                        <a:pt x="1157" y="5295"/>
                      </a:lnTo>
                      <a:lnTo>
                        <a:pt x="1157" y="5317"/>
                      </a:lnTo>
                      <a:lnTo>
                        <a:pt x="1132" y="5317"/>
                      </a:lnTo>
                      <a:lnTo>
                        <a:pt x="1132" y="5342"/>
                      </a:lnTo>
                      <a:lnTo>
                        <a:pt x="1111" y="5342"/>
                      </a:lnTo>
                      <a:lnTo>
                        <a:pt x="1111" y="5366"/>
                      </a:lnTo>
                      <a:lnTo>
                        <a:pt x="1086" y="5366"/>
                      </a:lnTo>
                      <a:lnTo>
                        <a:pt x="1086" y="5413"/>
                      </a:lnTo>
                      <a:lnTo>
                        <a:pt x="1061" y="5413"/>
                      </a:lnTo>
                      <a:lnTo>
                        <a:pt x="1061" y="5437"/>
                      </a:lnTo>
                      <a:lnTo>
                        <a:pt x="1039" y="5437"/>
                      </a:lnTo>
                      <a:lnTo>
                        <a:pt x="1039" y="5483"/>
                      </a:lnTo>
                      <a:lnTo>
                        <a:pt x="1015" y="5483"/>
                      </a:lnTo>
                      <a:lnTo>
                        <a:pt x="1015" y="5507"/>
                      </a:lnTo>
                      <a:lnTo>
                        <a:pt x="990" y="5507"/>
                      </a:lnTo>
                      <a:lnTo>
                        <a:pt x="990" y="5532"/>
                      </a:lnTo>
                      <a:lnTo>
                        <a:pt x="968" y="5532"/>
                      </a:lnTo>
                      <a:lnTo>
                        <a:pt x="968" y="5578"/>
                      </a:lnTo>
                      <a:lnTo>
                        <a:pt x="944" y="5578"/>
                      </a:lnTo>
                      <a:lnTo>
                        <a:pt x="944" y="5603"/>
                      </a:lnTo>
                      <a:lnTo>
                        <a:pt x="895" y="5603"/>
                      </a:lnTo>
                      <a:lnTo>
                        <a:pt x="895" y="5625"/>
                      </a:lnTo>
                      <a:lnTo>
                        <a:pt x="874" y="5625"/>
                      </a:lnTo>
                      <a:lnTo>
                        <a:pt x="874" y="5649"/>
                      </a:lnTo>
                      <a:lnTo>
                        <a:pt x="825" y="5649"/>
                      </a:lnTo>
                      <a:lnTo>
                        <a:pt x="825" y="5674"/>
                      </a:lnTo>
                      <a:lnTo>
                        <a:pt x="803" y="5674"/>
                      </a:lnTo>
                      <a:lnTo>
                        <a:pt x="803" y="5696"/>
                      </a:lnTo>
                      <a:lnTo>
                        <a:pt x="754" y="5696"/>
                      </a:lnTo>
                      <a:lnTo>
                        <a:pt x="754" y="5720"/>
                      </a:lnTo>
                      <a:lnTo>
                        <a:pt x="661" y="5720"/>
                      </a:lnTo>
                      <a:lnTo>
                        <a:pt x="661" y="5745"/>
                      </a:lnTo>
                      <a:lnTo>
                        <a:pt x="636" y="5745"/>
                      </a:lnTo>
                      <a:lnTo>
                        <a:pt x="636" y="5766"/>
                      </a:lnTo>
                      <a:lnTo>
                        <a:pt x="612" y="5766"/>
                      </a:lnTo>
                      <a:lnTo>
                        <a:pt x="612" y="5790"/>
                      </a:lnTo>
                      <a:lnTo>
                        <a:pt x="591" y="5790"/>
                      </a:lnTo>
                      <a:lnTo>
                        <a:pt x="591" y="5861"/>
                      </a:lnTo>
                      <a:lnTo>
                        <a:pt x="542" y="5861"/>
                      </a:lnTo>
                      <a:lnTo>
                        <a:pt x="542" y="5886"/>
                      </a:lnTo>
                      <a:lnTo>
                        <a:pt x="495" y="5886"/>
                      </a:lnTo>
                      <a:lnTo>
                        <a:pt x="495" y="5932"/>
                      </a:lnTo>
                      <a:lnTo>
                        <a:pt x="424" y="5932"/>
                      </a:lnTo>
                      <a:lnTo>
                        <a:pt x="424" y="5957"/>
                      </a:lnTo>
                      <a:lnTo>
                        <a:pt x="378" y="5957"/>
                      </a:lnTo>
                      <a:lnTo>
                        <a:pt x="378" y="5979"/>
                      </a:lnTo>
                      <a:lnTo>
                        <a:pt x="353" y="5979"/>
                      </a:lnTo>
                      <a:lnTo>
                        <a:pt x="353" y="6003"/>
                      </a:lnTo>
                      <a:lnTo>
                        <a:pt x="328" y="6003"/>
                      </a:lnTo>
                      <a:lnTo>
                        <a:pt x="328" y="6028"/>
                      </a:lnTo>
                      <a:lnTo>
                        <a:pt x="304" y="6028"/>
                      </a:lnTo>
                      <a:lnTo>
                        <a:pt x="304" y="6049"/>
                      </a:lnTo>
                      <a:lnTo>
                        <a:pt x="283" y="6049"/>
                      </a:lnTo>
                      <a:lnTo>
                        <a:pt x="283" y="6073"/>
                      </a:lnTo>
                      <a:lnTo>
                        <a:pt x="258" y="6073"/>
                      </a:lnTo>
                      <a:lnTo>
                        <a:pt x="258" y="6123"/>
                      </a:lnTo>
                      <a:lnTo>
                        <a:pt x="234" y="6123"/>
                      </a:lnTo>
                      <a:lnTo>
                        <a:pt x="234" y="6194"/>
                      </a:lnTo>
                      <a:lnTo>
                        <a:pt x="283" y="6194"/>
                      </a:lnTo>
                      <a:lnTo>
                        <a:pt x="283" y="6215"/>
                      </a:lnTo>
                      <a:lnTo>
                        <a:pt x="542" y="6215"/>
                      </a:lnTo>
                      <a:lnTo>
                        <a:pt x="542" y="6240"/>
                      </a:lnTo>
                      <a:lnTo>
                        <a:pt x="612" y="6240"/>
                      </a:lnTo>
                      <a:lnTo>
                        <a:pt x="612" y="6265"/>
                      </a:lnTo>
                      <a:lnTo>
                        <a:pt x="636" y="6265"/>
                      </a:lnTo>
                      <a:lnTo>
                        <a:pt x="636" y="6240"/>
                      </a:lnTo>
                      <a:lnTo>
                        <a:pt x="661" y="6240"/>
                      </a:lnTo>
                      <a:lnTo>
                        <a:pt x="661" y="6265"/>
                      </a:lnTo>
                      <a:lnTo>
                        <a:pt x="825" y="6265"/>
                      </a:lnTo>
                      <a:lnTo>
                        <a:pt x="825" y="6287"/>
                      </a:lnTo>
                      <a:lnTo>
                        <a:pt x="874" y="6287"/>
                      </a:lnTo>
                      <a:lnTo>
                        <a:pt x="874" y="6311"/>
                      </a:lnTo>
                      <a:lnTo>
                        <a:pt x="944" y="6311"/>
                      </a:lnTo>
                      <a:lnTo>
                        <a:pt x="944" y="6336"/>
                      </a:lnTo>
                      <a:lnTo>
                        <a:pt x="1015" y="6336"/>
                      </a:lnTo>
                      <a:lnTo>
                        <a:pt x="1015" y="6357"/>
                      </a:lnTo>
                      <a:lnTo>
                        <a:pt x="1086" y="6357"/>
                      </a:lnTo>
                      <a:lnTo>
                        <a:pt x="1086" y="6381"/>
                      </a:lnTo>
                      <a:lnTo>
                        <a:pt x="1182" y="6381"/>
                      </a:lnTo>
                      <a:lnTo>
                        <a:pt x="1182" y="6406"/>
                      </a:lnTo>
                      <a:lnTo>
                        <a:pt x="1369" y="6406"/>
                      </a:lnTo>
                      <a:lnTo>
                        <a:pt x="1369" y="6428"/>
                      </a:lnTo>
                      <a:lnTo>
                        <a:pt x="1415" y="6428"/>
                      </a:lnTo>
                      <a:lnTo>
                        <a:pt x="1415" y="6452"/>
                      </a:lnTo>
                      <a:lnTo>
                        <a:pt x="1465" y="6452"/>
                      </a:lnTo>
                      <a:lnTo>
                        <a:pt x="1465" y="6477"/>
                      </a:lnTo>
                      <a:lnTo>
                        <a:pt x="1510" y="6477"/>
                      </a:lnTo>
                      <a:lnTo>
                        <a:pt x="1510" y="6499"/>
                      </a:lnTo>
                      <a:lnTo>
                        <a:pt x="1559" y="6499"/>
                      </a:lnTo>
                      <a:lnTo>
                        <a:pt x="1559" y="6523"/>
                      </a:lnTo>
                      <a:lnTo>
                        <a:pt x="1581" y="6523"/>
                      </a:lnTo>
                      <a:lnTo>
                        <a:pt x="1581" y="6548"/>
                      </a:lnTo>
                      <a:lnTo>
                        <a:pt x="1606" y="6548"/>
                      </a:lnTo>
                      <a:lnTo>
                        <a:pt x="1606" y="6570"/>
                      </a:lnTo>
                      <a:lnTo>
                        <a:pt x="1630" y="6570"/>
                      </a:lnTo>
                      <a:lnTo>
                        <a:pt x="1630" y="6594"/>
                      </a:lnTo>
                      <a:lnTo>
                        <a:pt x="1652" y="6594"/>
                      </a:lnTo>
                      <a:lnTo>
                        <a:pt x="1652" y="6619"/>
                      </a:lnTo>
                      <a:lnTo>
                        <a:pt x="1723" y="6619"/>
                      </a:lnTo>
                      <a:lnTo>
                        <a:pt x="1723" y="6640"/>
                      </a:lnTo>
                      <a:lnTo>
                        <a:pt x="1748" y="6640"/>
                      </a:lnTo>
                      <a:lnTo>
                        <a:pt x="1748" y="6664"/>
                      </a:lnTo>
                      <a:lnTo>
                        <a:pt x="1818" y="6664"/>
                      </a:lnTo>
                      <a:lnTo>
                        <a:pt x="1818" y="6689"/>
                      </a:lnTo>
                      <a:lnTo>
                        <a:pt x="2031" y="6689"/>
                      </a:lnTo>
                      <a:lnTo>
                        <a:pt x="2031" y="6640"/>
                      </a:lnTo>
                      <a:lnTo>
                        <a:pt x="2055" y="6640"/>
                      </a:lnTo>
                      <a:lnTo>
                        <a:pt x="2055" y="6594"/>
                      </a:lnTo>
                      <a:lnTo>
                        <a:pt x="2076" y="6594"/>
                      </a:lnTo>
                      <a:lnTo>
                        <a:pt x="2076" y="6548"/>
                      </a:lnTo>
                      <a:lnTo>
                        <a:pt x="2101" y="6548"/>
                      </a:lnTo>
                      <a:lnTo>
                        <a:pt x="2101" y="6523"/>
                      </a:lnTo>
                      <a:lnTo>
                        <a:pt x="2125" y="6523"/>
                      </a:lnTo>
                      <a:lnTo>
                        <a:pt x="2125" y="6499"/>
                      </a:lnTo>
                      <a:lnTo>
                        <a:pt x="2150" y="6499"/>
                      </a:lnTo>
                      <a:lnTo>
                        <a:pt x="2150" y="6477"/>
                      </a:lnTo>
                      <a:lnTo>
                        <a:pt x="2172" y="6477"/>
                      </a:lnTo>
                      <a:lnTo>
                        <a:pt x="2172" y="6452"/>
                      </a:lnTo>
                      <a:lnTo>
                        <a:pt x="2196" y="6452"/>
                      </a:lnTo>
                      <a:lnTo>
                        <a:pt x="2196" y="6428"/>
                      </a:lnTo>
                      <a:lnTo>
                        <a:pt x="2243" y="6428"/>
                      </a:lnTo>
                      <a:lnTo>
                        <a:pt x="2243" y="6123"/>
                      </a:lnTo>
                      <a:lnTo>
                        <a:pt x="2267" y="6123"/>
                      </a:lnTo>
                      <a:lnTo>
                        <a:pt x="2267" y="6003"/>
                      </a:lnTo>
                      <a:lnTo>
                        <a:pt x="2292" y="6003"/>
                      </a:lnTo>
                      <a:lnTo>
                        <a:pt x="2292" y="5932"/>
                      </a:lnTo>
                      <a:lnTo>
                        <a:pt x="2314" y="5932"/>
                      </a:lnTo>
                      <a:lnTo>
                        <a:pt x="2314" y="5696"/>
                      </a:lnTo>
                      <a:lnTo>
                        <a:pt x="2338" y="5696"/>
                      </a:lnTo>
                      <a:lnTo>
                        <a:pt x="2338" y="5649"/>
                      </a:lnTo>
                      <a:lnTo>
                        <a:pt x="2363" y="5649"/>
                      </a:lnTo>
                      <a:lnTo>
                        <a:pt x="2363" y="5603"/>
                      </a:lnTo>
                      <a:lnTo>
                        <a:pt x="2384" y="5603"/>
                      </a:lnTo>
                      <a:lnTo>
                        <a:pt x="2384" y="5625"/>
                      </a:lnTo>
                      <a:lnTo>
                        <a:pt x="2408" y="5625"/>
                      </a:lnTo>
                      <a:lnTo>
                        <a:pt x="2408" y="5696"/>
                      </a:lnTo>
                      <a:lnTo>
                        <a:pt x="2433" y="5696"/>
                      </a:lnTo>
                      <a:lnTo>
                        <a:pt x="2433" y="5745"/>
                      </a:lnTo>
                      <a:lnTo>
                        <a:pt x="2408" y="5745"/>
                      </a:lnTo>
                      <a:lnTo>
                        <a:pt x="2408" y="5908"/>
                      </a:lnTo>
                      <a:lnTo>
                        <a:pt x="2384" y="5908"/>
                      </a:lnTo>
                      <a:lnTo>
                        <a:pt x="2384" y="6003"/>
                      </a:lnTo>
                      <a:lnTo>
                        <a:pt x="2363" y="6003"/>
                      </a:lnTo>
                      <a:lnTo>
                        <a:pt x="2363" y="6098"/>
                      </a:lnTo>
                      <a:lnTo>
                        <a:pt x="2338" y="6098"/>
                      </a:lnTo>
                      <a:lnTo>
                        <a:pt x="2338" y="6452"/>
                      </a:lnTo>
                      <a:lnTo>
                        <a:pt x="2314" y="6452"/>
                      </a:lnTo>
                      <a:lnTo>
                        <a:pt x="2314" y="6477"/>
                      </a:lnTo>
                      <a:lnTo>
                        <a:pt x="2338" y="6477"/>
                      </a:lnTo>
                      <a:lnTo>
                        <a:pt x="2338" y="6735"/>
                      </a:lnTo>
                      <a:lnTo>
                        <a:pt x="2363" y="6735"/>
                      </a:lnTo>
                      <a:lnTo>
                        <a:pt x="2363" y="6831"/>
                      </a:lnTo>
                      <a:lnTo>
                        <a:pt x="2384" y="6831"/>
                      </a:lnTo>
                      <a:lnTo>
                        <a:pt x="2384" y="6877"/>
                      </a:lnTo>
                      <a:lnTo>
                        <a:pt x="2363" y="6877"/>
                      </a:lnTo>
                      <a:lnTo>
                        <a:pt x="2363" y="6902"/>
                      </a:lnTo>
                      <a:lnTo>
                        <a:pt x="2292" y="6902"/>
                      </a:lnTo>
                      <a:lnTo>
                        <a:pt x="2292" y="6877"/>
                      </a:lnTo>
                      <a:lnTo>
                        <a:pt x="2267" y="6877"/>
                      </a:lnTo>
                      <a:lnTo>
                        <a:pt x="2267" y="6594"/>
                      </a:lnTo>
                      <a:lnTo>
                        <a:pt x="2243" y="6594"/>
                      </a:lnTo>
                      <a:lnTo>
                        <a:pt x="2243" y="6452"/>
                      </a:lnTo>
                      <a:lnTo>
                        <a:pt x="2221" y="6452"/>
                      </a:lnTo>
                      <a:lnTo>
                        <a:pt x="2221" y="6619"/>
                      </a:lnTo>
                      <a:lnTo>
                        <a:pt x="2196" y="6619"/>
                      </a:lnTo>
                      <a:lnTo>
                        <a:pt x="2196" y="6664"/>
                      </a:lnTo>
                      <a:lnTo>
                        <a:pt x="2172" y="6664"/>
                      </a:lnTo>
                      <a:lnTo>
                        <a:pt x="2172" y="6713"/>
                      </a:lnTo>
                      <a:lnTo>
                        <a:pt x="2150" y="6713"/>
                      </a:lnTo>
                      <a:lnTo>
                        <a:pt x="2150" y="6735"/>
                      </a:lnTo>
                      <a:lnTo>
                        <a:pt x="2125" y="6735"/>
                      </a:lnTo>
                      <a:lnTo>
                        <a:pt x="2125" y="6760"/>
                      </a:lnTo>
                      <a:lnTo>
                        <a:pt x="2101" y="6760"/>
                      </a:lnTo>
                      <a:lnTo>
                        <a:pt x="2101" y="6806"/>
                      </a:lnTo>
                      <a:lnTo>
                        <a:pt x="2006" y="6806"/>
                      </a:lnTo>
                      <a:lnTo>
                        <a:pt x="2006" y="6831"/>
                      </a:lnTo>
                      <a:lnTo>
                        <a:pt x="2031" y="6831"/>
                      </a:lnTo>
                      <a:lnTo>
                        <a:pt x="2031" y="6855"/>
                      </a:lnTo>
                      <a:lnTo>
                        <a:pt x="2055" y="6855"/>
                      </a:lnTo>
                      <a:lnTo>
                        <a:pt x="2055" y="6902"/>
                      </a:lnTo>
                      <a:lnTo>
                        <a:pt x="2172" y="6902"/>
                      </a:lnTo>
                      <a:lnTo>
                        <a:pt x="2172" y="6947"/>
                      </a:lnTo>
                      <a:lnTo>
                        <a:pt x="2196" y="6947"/>
                      </a:lnTo>
                      <a:lnTo>
                        <a:pt x="2196" y="6972"/>
                      </a:lnTo>
                      <a:lnTo>
                        <a:pt x="2221" y="6972"/>
                      </a:lnTo>
                      <a:lnTo>
                        <a:pt x="2221" y="7018"/>
                      </a:lnTo>
                      <a:lnTo>
                        <a:pt x="2243" y="7018"/>
                      </a:lnTo>
                      <a:lnTo>
                        <a:pt x="2243" y="7043"/>
                      </a:lnTo>
                      <a:lnTo>
                        <a:pt x="2267" y="7043"/>
                      </a:lnTo>
                      <a:lnTo>
                        <a:pt x="2267" y="7018"/>
                      </a:lnTo>
                      <a:lnTo>
                        <a:pt x="2338" y="7018"/>
                      </a:lnTo>
                      <a:lnTo>
                        <a:pt x="2338" y="7185"/>
                      </a:lnTo>
                      <a:lnTo>
                        <a:pt x="2363" y="7185"/>
                      </a:lnTo>
                      <a:lnTo>
                        <a:pt x="2363" y="7255"/>
                      </a:lnTo>
                      <a:lnTo>
                        <a:pt x="2338" y="7255"/>
                      </a:lnTo>
                      <a:lnTo>
                        <a:pt x="2338" y="7397"/>
                      </a:lnTo>
                      <a:lnTo>
                        <a:pt x="2314" y="7397"/>
                      </a:lnTo>
                      <a:lnTo>
                        <a:pt x="2314" y="7587"/>
                      </a:lnTo>
                      <a:lnTo>
                        <a:pt x="2292" y="7587"/>
                      </a:lnTo>
                      <a:lnTo>
                        <a:pt x="2292" y="7751"/>
                      </a:lnTo>
                      <a:lnTo>
                        <a:pt x="2314" y="7751"/>
                      </a:lnTo>
                      <a:lnTo>
                        <a:pt x="2314" y="7776"/>
                      </a:lnTo>
                      <a:lnTo>
                        <a:pt x="2292" y="7776"/>
                      </a:lnTo>
                      <a:lnTo>
                        <a:pt x="2292" y="7800"/>
                      </a:lnTo>
                      <a:lnTo>
                        <a:pt x="2267" y="7800"/>
                      </a:lnTo>
                      <a:lnTo>
                        <a:pt x="2267" y="7847"/>
                      </a:lnTo>
                      <a:lnTo>
                        <a:pt x="2243" y="7847"/>
                      </a:lnTo>
                      <a:lnTo>
                        <a:pt x="2243" y="7941"/>
                      </a:lnTo>
                      <a:lnTo>
                        <a:pt x="2221" y="7941"/>
                      </a:lnTo>
                      <a:lnTo>
                        <a:pt x="2221" y="8130"/>
                      </a:lnTo>
                      <a:lnTo>
                        <a:pt x="2196" y="8130"/>
                      </a:lnTo>
                      <a:lnTo>
                        <a:pt x="2196" y="8745"/>
                      </a:lnTo>
                      <a:lnTo>
                        <a:pt x="2125" y="8745"/>
                      </a:lnTo>
                      <a:lnTo>
                        <a:pt x="2125" y="8721"/>
                      </a:lnTo>
                      <a:lnTo>
                        <a:pt x="2101" y="8721"/>
                      </a:lnTo>
                      <a:lnTo>
                        <a:pt x="2101" y="8271"/>
                      </a:lnTo>
                      <a:lnTo>
                        <a:pt x="2125" y="8271"/>
                      </a:lnTo>
                      <a:lnTo>
                        <a:pt x="2125" y="8224"/>
                      </a:lnTo>
                      <a:lnTo>
                        <a:pt x="2101" y="8224"/>
                      </a:lnTo>
                      <a:lnTo>
                        <a:pt x="2101" y="8153"/>
                      </a:lnTo>
                      <a:lnTo>
                        <a:pt x="2125" y="8153"/>
                      </a:lnTo>
                      <a:lnTo>
                        <a:pt x="2125" y="8012"/>
                      </a:lnTo>
                      <a:lnTo>
                        <a:pt x="2150" y="8012"/>
                      </a:lnTo>
                      <a:lnTo>
                        <a:pt x="2150" y="7870"/>
                      </a:lnTo>
                      <a:lnTo>
                        <a:pt x="2101" y="7870"/>
                      </a:lnTo>
                      <a:lnTo>
                        <a:pt x="2101" y="7896"/>
                      </a:lnTo>
                      <a:lnTo>
                        <a:pt x="2055" y="7896"/>
                      </a:lnTo>
                      <a:lnTo>
                        <a:pt x="2055" y="7917"/>
                      </a:lnTo>
                      <a:lnTo>
                        <a:pt x="1960" y="7917"/>
                      </a:lnTo>
                      <a:lnTo>
                        <a:pt x="1960" y="7941"/>
                      </a:lnTo>
                      <a:lnTo>
                        <a:pt x="1913" y="7941"/>
                      </a:lnTo>
                      <a:lnTo>
                        <a:pt x="1913" y="7966"/>
                      </a:lnTo>
                      <a:lnTo>
                        <a:pt x="1889" y="7966"/>
                      </a:lnTo>
                      <a:lnTo>
                        <a:pt x="1889" y="7988"/>
                      </a:lnTo>
                      <a:lnTo>
                        <a:pt x="1818" y="7988"/>
                      </a:lnTo>
                      <a:lnTo>
                        <a:pt x="1818" y="7941"/>
                      </a:lnTo>
                      <a:lnTo>
                        <a:pt x="1793" y="7941"/>
                      </a:lnTo>
                      <a:lnTo>
                        <a:pt x="1793" y="7917"/>
                      </a:lnTo>
                      <a:lnTo>
                        <a:pt x="1772" y="7917"/>
                      </a:lnTo>
                      <a:lnTo>
                        <a:pt x="1772" y="7941"/>
                      </a:lnTo>
                      <a:lnTo>
                        <a:pt x="1748" y="7941"/>
                      </a:lnTo>
                      <a:lnTo>
                        <a:pt x="1748" y="7966"/>
                      </a:lnTo>
                      <a:lnTo>
                        <a:pt x="1723" y="7966"/>
                      </a:lnTo>
                      <a:lnTo>
                        <a:pt x="1723" y="7988"/>
                      </a:lnTo>
                      <a:lnTo>
                        <a:pt x="1772" y="7988"/>
                      </a:lnTo>
                      <a:lnTo>
                        <a:pt x="1772" y="8059"/>
                      </a:lnTo>
                      <a:lnTo>
                        <a:pt x="1701" y="8059"/>
                      </a:lnTo>
                      <a:lnTo>
                        <a:pt x="1701" y="8083"/>
                      </a:lnTo>
                      <a:lnTo>
                        <a:pt x="1677" y="8083"/>
                      </a:lnTo>
                      <a:lnTo>
                        <a:pt x="1677" y="8108"/>
                      </a:lnTo>
                      <a:lnTo>
                        <a:pt x="1630" y="8108"/>
                      </a:lnTo>
                      <a:lnTo>
                        <a:pt x="1630" y="8130"/>
                      </a:lnTo>
                      <a:lnTo>
                        <a:pt x="1606" y="8130"/>
                      </a:lnTo>
                      <a:lnTo>
                        <a:pt x="1606" y="8153"/>
                      </a:lnTo>
                      <a:lnTo>
                        <a:pt x="1559" y="8153"/>
                      </a:lnTo>
                      <a:lnTo>
                        <a:pt x="1559" y="8179"/>
                      </a:lnTo>
                      <a:lnTo>
                        <a:pt x="1510" y="8179"/>
                      </a:lnTo>
                      <a:lnTo>
                        <a:pt x="1510" y="8200"/>
                      </a:lnTo>
                      <a:lnTo>
                        <a:pt x="1485" y="8200"/>
                      </a:lnTo>
                      <a:lnTo>
                        <a:pt x="1485" y="8224"/>
                      </a:lnTo>
                      <a:lnTo>
                        <a:pt x="1465" y="8224"/>
                      </a:lnTo>
                      <a:lnTo>
                        <a:pt x="1465" y="8249"/>
                      </a:lnTo>
                      <a:lnTo>
                        <a:pt x="1440" y="8249"/>
                      </a:lnTo>
                      <a:lnTo>
                        <a:pt x="1440" y="8271"/>
                      </a:lnTo>
                      <a:lnTo>
                        <a:pt x="1394" y="8271"/>
                      </a:lnTo>
                      <a:lnTo>
                        <a:pt x="1394" y="8295"/>
                      </a:lnTo>
                      <a:lnTo>
                        <a:pt x="1323" y="8295"/>
                      </a:lnTo>
                      <a:lnTo>
                        <a:pt x="1323" y="8320"/>
                      </a:lnTo>
                      <a:lnTo>
                        <a:pt x="1227" y="8320"/>
                      </a:lnTo>
                      <a:lnTo>
                        <a:pt x="1227" y="8342"/>
                      </a:lnTo>
                      <a:lnTo>
                        <a:pt x="1202" y="8342"/>
                      </a:lnTo>
                      <a:lnTo>
                        <a:pt x="1202" y="8366"/>
                      </a:lnTo>
                      <a:lnTo>
                        <a:pt x="1182" y="8366"/>
                      </a:lnTo>
                      <a:lnTo>
                        <a:pt x="1182" y="8391"/>
                      </a:lnTo>
                      <a:lnTo>
                        <a:pt x="1157" y="8391"/>
                      </a:lnTo>
                      <a:lnTo>
                        <a:pt x="1157" y="8413"/>
                      </a:lnTo>
                      <a:lnTo>
                        <a:pt x="1132" y="8413"/>
                      </a:lnTo>
                      <a:lnTo>
                        <a:pt x="1132" y="8436"/>
                      </a:lnTo>
                      <a:lnTo>
                        <a:pt x="1111" y="8436"/>
                      </a:lnTo>
                      <a:lnTo>
                        <a:pt x="1111" y="8628"/>
                      </a:lnTo>
                      <a:lnTo>
                        <a:pt x="1202" y="8628"/>
                      </a:lnTo>
                      <a:lnTo>
                        <a:pt x="1202" y="8603"/>
                      </a:lnTo>
                      <a:lnTo>
                        <a:pt x="1252" y="8603"/>
                      </a:lnTo>
                      <a:lnTo>
                        <a:pt x="1252" y="8579"/>
                      </a:lnTo>
                      <a:lnTo>
                        <a:pt x="1273" y="8579"/>
                      </a:lnTo>
                      <a:lnTo>
                        <a:pt x="1273" y="8557"/>
                      </a:lnTo>
                      <a:lnTo>
                        <a:pt x="1323" y="8557"/>
                      </a:lnTo>
                      <a:lnTo>
                        <a:pt x="1323" y="8532"/>
                      </a:lnTo>
                      <a:lnTo>
                        <a:pt x="1344" y="8532"/>
                      </a:lnTo>
                      <a:lnTo>
                        <a:pt x="1344" y="8508"/>
                      </a:lnTo>
                      <a:lnTo>
                        <a:pt x="1394" y="8508"/>
                      </a:lnTo>
                      <a:lnTo>
                        <a:pt x="1394" y="8483"/>
                      </a:lnTo>
                      <a:lnTo>
                        <a:pt x="1415" y="8483"/>
                      </a:lnTo>
                      <a:lnTo>
                        <a:pt x="1415" y="8462"/>
                      </a:lnTo>
                      <a:lnTo>
                        <a:pt x="1465" y="8462"/>
                      </a:lnTo>
                      <a:lnTo>
                        <a:pt x="1465" y="8436"/>
                      </a:lnTo>
                      <a:lnTo>
                        <a:pt x="1581" y="8436"/>
                      </a:lnTo>
                      <a:lnTo>
                        <a:pt x="1581" y="8462"/>
                      </a:lnTo>
                      <a:lnTo>
                        <a:pt x="1559" y="8462"/>
                      </a:lnTo>
                      <a:lnTo>
                        <a:pt x="1559" y="8483"/>
                      </a:lnTo>
                      <a:lnTo>
                        <a:pt x="1535" y="8483"/>
                      </a:lnTo>
                      <a:lnTo>
                        <a:pt x="1535" y="8532"/>
                      </a:lnTo>
                      <a:lnTo>
                        <a:pt x="1485" y="8532"/>
                      </a:lnTo>
                      <a:lnTo>
                        <a:pt x="1485" y="8579"/>
                      </a:lnTo>
                      <a:lnTo>
                        <a:pt x="1465" y="8579"/>
                      </a:lnTo>
                      <a:lnTo>
                        <a:pt x="1465" y="8603"/>
                      </a:lnTo>
                      <a:lnTo>
                        <a:pt x="1415" y="8603"/>
                      </a:lnTo>
                      <a:lnTo>
                        <a:pt x="1415" y="8628"/>
                      </a:lnTo>
                      <a:lnTo>
                        <a:pt x="1394" y="8628"/>
                      </a:lnTo>
                      <a:lnTo>
                        <a:pt x="1394" y="8650"/>
                      </a:lnTo>
                      <a:lnTo>
                        <a:pt x="1323" y="8650"/>
                      </a:lnTo>
                      <a:lnTo>
                        <a:pt x="1323" y="8674"/>
                      </a:lnTo>
                      <a:lnTo>
                        <a:pt x="1273" y="8674"/>
                      </a:lnTo>
                      <a:lnTo>
                        <a:pt x="1273" y="8699"/>
                      </a:lnTo>
                      <a:lnTo>
                        <a:pt x="1227" y="8699"/>
                      </a:lnTo>
                      <a:lnTo>
                        <a:pt x="1227" y="8721"/>
                      </a:lnTo>
                      <a:lnTo>
                        <a:pt x="1132" y="8721"/>
                      </a:lnTo>
                      <a:lnTo>
                        <a:pt x="1132" y="8745"/>
                      </a:lnTo>
                      <a:lnTo>
                        <a:pt x="1111" y="8745"/>
                      </a:lnTo>
                      <a:lnTo>
                        <a:pt x="1111" y="8721"/>
                      </a:lnTo>
                      <a:lnTo>
                        <a:pt x="1039" y="8721"/>
                      </a:lnTo>
                      <a:lnTo>
                        <a:pt x="1039" y="8579"/>
                      </a:lnTo>
                      <a:lnTo>
                        <a:pt x="1015" y="8579"/>
                      </a:lnTo>
                      <a:lnTo>
                        <a:pt x="1015" y="8436"/>
                      </a:lnTo>
                      <a:lnTo>
                        <a:pt x="1039" y="8436"/>
                      </a:lnTo>
                      <a:lnTo>
                        <a:pt x="1039" y="8391"/>
                      </a:lnTo>
                      <a:lnTo>
                        <a:pt x="1061" y="8391"/>
                      </a:lnTo>
                      <a:lnTo>
                        <a:pt x="1061" y="8366"/>
                      </a:lnTo>
                      <a:lnTo>
                        <a:pt x="1086" y="8366"/>
                      </a:lnTo>
                      <a:lnTo>
                        <a:pt x="1086" y="8320"/>
                      </a:lnTo>
                      <a:lnTo>
                        <a:pt x="1157" y="8320"/>
                      </a:lnTo>
                      <a:lnTo>
                        <a:pt x="1157" y="8295"/>
                      </a:lnTo>
                      <a:lnTo>
                        <a:pt x="1182" y="8295"/>
                      </a:lnTo>
                      <a:lnTo>
                        <a:pt x="1182" y="8271"/>
                      </a:lnTo>
                      <a:lnTo>
                        <a:pt x="1202" y="8271"/>
                      </a:lnTo>
                      <a:lnTo>
                        <a:pt x="1202" y="8249"/>
                      </a:lnTo>
                      <a:lnTo>
                        <a:pt x="1252" y="8249"/>
                      </a:lnTo>
                      <a:lnTo>
                        <a:pt x="1252" y="8224"/>
                      </a:lnTo>
                      <a:lnTo>
                        <a:pt x="1273" y="8224"/>
                      </a:lnTo>
                      <a:lnTo>
                        <a:pt x="1273" y="8200"/>
                      </a:lnTo>
                      <a:lnTo>
                        <a:pt x="1298" y="8200"/>
                      </a:lnTo>
                      <a:lnTo>
                        <a:pt x="1298" y="8179"/>
                      </a:lnTo>
                      <a:lnTo>
                        <a:pt x="1323" y="8179"/>
                      </a:lnTo>
                      <a:lnTo>
                        <a:pt x="1323" y="8153"/>
                      </a:lnTo>
                      <a:lnTo>
                        <a:pt x="1344" y="8153"/>
                      </a:lnTo>
                      <a:lnTo>
                        <a:pt x="1344" y="8130"/>
                      </a:lnTo>
                      <a:lnTo>
                        <a:pt x="1394" y="8130"/>
                      </a:lnTo>
                      <a:lnTo>
                        <a:pt x="1394" y="8108"/>
                      </a:lnTo>
                      <a:lnTo>
                        <a:pt x="1465" y="8108"/>
                      </a:lnTo>
                      <a:lnTo>
                        <a:pt x="1465" y="8083"/>
                      </a:lnTo>
                      <a:lnTo>
                        <a:pt x="1510" y="8083"/>
                      </a:lnTo>
                      <a:lnTo>
                        <a:pt x="1510" y="8059"/>
                      </a:lnTo>
                      <a:lnTo>
                        <a:pt x="1581" y="8059"/>
                      </a:lnTo>
                      <a:lnTo>
                        <a:pt x="1581" y="8037"/>
                      </a:lnTo>
                      <a:lnTo>
                        <a:pt x="1630" y="8037"/>
                      </a:lnTo>
                      <a:lnTo>
                        <a:pt x="1630" y="8012"/>
                      </a:lnTo>
                      <a:lnTo>
                        <a:pt x="1606" y="8012"/>
                      </a:lnTo>
                      <a:lnTo>
                        <a:pt x="1606" y="7988"/>
                      </a:lnTo>
                      <a:lnTo>
                        <a:pt x="1581" y="7988"/>
                      </a:lnTo>
                      <a:lnTo>
                        <a:pt x="1581" y="7966"/>
                      </a:lnTo>
                      <a:lnTo>
                        <a:pt x="1535" y="7966"/>
                      </a:lnTo>
                      <a:lnTo>
                        <a:pt x="1535" y="7941"/>
                      </a:lnTo>
                      <a:lnTo>
                        <a:pt x="1510" y="7941"/>
                      </a:lnTo>
                      <a:lnTo>
                        <a:pt x="1510" y="7917"/>
                      </a:lnTo>
                      <a:lnTo>
                        <a:pt x="1465" y="7917"/>
                      </a:lnTo>
                      <a:lnTo>
                        <a:pt x="1465" y="7896"/>
                      </a:lnTo>
                      <a:lnTo>
                        <a:pt x="1415" y="7896"/>
                      </a:lnTo>
                      <a:lnTo>
                        <a:pt x="1415" y="7870"/>
                      </a:lnTo>
                      <a:lnTo>
                        <a:pt x="1394" y="7870"/>
                      </a:lnTo>
                      <a:lnTo>
                        <a:pt x="1394" y="7847"/>
                      </a:lnTo>
                      <a:lnTo>
                        <a:pt x="1344" y="7847"/>
                      </a:lnTo>
                      <a:lnTo>
                        <a:pt x="1344" y="7821"/>
                      </a:lnTo>
                      <a:lnTo>
                        <a:pt x="1298" y="7821"/>
                      </a:lnTo>
                      <a:lnTo>
                        <a:pt x="1298" y="7800"/>
                      </a:lnTo>
                      <a:lnTo>
                        <a:pt x="1252" y="7800"/>
                      </a:lnTo>
                      <a:lnTo>
                        <a:pt x="1252" y="7776"/>
                      </a:lnTo>
                      <a:lnTo>
                        <a:pt x="1157" y="7776"/>
                      </a:lnTo>
                      <a:lnTo>
                        <a:pt x="1157" y="7751"/>
                      </a:lnTo>
                      <a:lnTo>
                        <a:pt x="1111" y="7751"/>
                      </a:lnTo>
                      <a:lnTo>
                        <a:pt x="1111" y="7729"/>
                      </a:lnTo>
                      <a:lnTo>
                        <a:pt x="1061" y="7729"/>
                      </a:lnTo>
                      <a:lnTo>
                        <a:pt x="1061" y="7705"/>
                      </a:lnTo>
                      <a:lnTo>
                        <a:pt x="1015" y="7705"/>
                      </a:lnTo>
                      <a:lnTo>
                        <a:pt x="1015" y="7680"/>
                      </a:lnTo>
                      <a:lnTo>
                        <a:pt x="944" y="7680"/>
                      </a:lnTo>
                      <a:lnTo>
                        <a:pt x="944" y="7658"/>
                      </a:lnTo>
                      <a:lnTo>
                        <a:pt x="874" y="7658"/>
                      </a:lnTo>
                      <a:lnTo>
                        <a:pt x="874" y="7634"/>
                      </a:lnTo>
                      <a:lnTo>
                        <a:pt x="825" y="7634"/>
                      </a:lnTo>
                      <a:lnTo>
                        <a:pt x="825" y="7609"/>
                      </a:lnTo>
                      <a:lnTo>
                        <a:pt x="803" y="7609"/>
                      </a:lnTo>
                      <a:lnTo>
                        <a:pt x="803" y="7587"/>
                      </a:lnTo>
                      <a:lnTo>
                        <a:pt x="778" y="7587"/>
                      </a:lnTo>
                      <a:lnTo>
                        <a:pt x="778" y="7564"/>
                      </a:lnTo>
                      <a:lnTo>
                        <a:pt x="732" y="7564"/>
                      </a:lnTo>
                      <a:lnTo>
                        <a:pt x="732" y="7538"/>
                      </a:lnTo>
                      <a:lnTo>
                        <a:pt x="707" y="7538"/>
                      </a:lnTo>
                      <a:lnTo>
                        <a:pt x="707" y="7517"/>
                      </a:lnTo>
                      <a:lnTo>
                        <a:pt x="636" y="7517"/>
                      </a:lnTo>
                      <a:lnTo>
                        <a:pt x="636" y="7468"/>
                      </a:lnTo>
                      <a:lnTo>
                        <a:pt x="612" y="7468"/>
                      </a:lnTo>
                      <a:lnTo>
                        <a:pt x="612" y="7446"/>
                      </a:lnTo>
                      <a:lnTo>
                        <a:pt x="591" y="7446"/>
                      </a:lnTo>
                      <a:lnTo>
                        <a:pt x="591" y="7326"/>
                      </a:lnTo>
                      <a:lnTo>
                        <a:pt x="566" y="7326"/>
                      </a:lnTo>
                      <a:lnTo>
                        <a:pt x="566" y="7304"/>
                      </a:lnTo>
                      <a:lnTo>
                        <a:pt x="542" y="7304"/>
                      </a:lnTo>
                      <a:lnTo>
                        <a:pt x="542" y="7281"/>
                      </a:lnTo>
                      <a:lnTo>
                        <a:pt x="495" y="7281"/>
                      </a:lnTo>
                      <a:lnTo>
                        <a:pt x="495" y="7255"/>
                      </a:lnTo>
                      <a:lnTo>
                        <a:pt x="449" y="7255"/>
                      </a:lnTo>
                      <a:lnTo>
                        <a:pt x="449" y="7230"/>
                      </a:lnTo>
                      <a:lnTo>
                        <a:pt x="424" y="7230"/>
                      </a:lnTo>
                      <a:lnTo>
                        <a:pt x="424" y="7210"/>
                      </a:lnTo>
                      <a:lnTo>
                        <a:pt x="378" y="7210"/>
                      </a:lnTo>
                      <a:lnTo>
                        <a:pt x="378" y="7185"/>
                      </a:lnTo>
                      <a:lnTo>
                        <a:pt x="353" y="7185"/>
                      </a:lnTo>
                      <a:lnTo>
                        <a:pt x="353" y="7160"/>
                      </a:lnTo>
                      <a:lnTo>
                        <a:pt x="328" y="7160"/>
                      </a:lnTo>
                      <a:lnTo>
                        <a:pt x="328" y="7139"/>
                      </a:lnTo>
                      <a:lnTo>
                        <a:pt x="304" y="7139"/>
                      </a:lnTo>
                      <a:lnTo>
                        <a:pt x="304" y="7114"/>
                      </a:lnTo>
                      <a:lnTo>
                        <a:pt x="283" y="7114"/>
                      </a:lnTo>
                      <a:lnTo>
                        <a:pt x="283" y="7089"/>
                      </a:lnTo>
                      <a:lnTo>
                        <a:pt x="258" y="7089"/>
                      </a:lnTo>
                      <a:lnTo>
                        <a:pt x="258" y="7068"/>
                      </a:lnTo>
                      <a:lnTo>
                        <a:pt x="234" y="7068"/>
                      </a:lnTo>
                      <a:lnTo>
                        <a:pt x="234" y="7043"/>
                      </a:lnTo>
                      <a:lnTo>
                        <a:pt x="212" y="7043"/>
                      </a:lnTo>
                      <a:lnTo>
                        <a:pt x="212" y="7018"/>
                      </a:lnTo>
                      <a:lnTo>
                        <a:pt x="187" y="7018"/>
                      </a:lnTo>
                      <a:lnTo>
                        <a:pt x="187" y="6972"/>
                      </a:lnTo>
                      <a:lnTo>
                        <a:pt x="163" y="6972"/>
                      </a:lnTo>
                      <a:lnTo>
                        <a:pt x="163" y="6947"/>
                      </a:lnTo>
                      <a:lnTo>
                        <a:pt x="141" y="6947"/>
                      </a:lnTo>
                      <a:lnTo>
                        <a:pt x="141" y="6926"/>
                      </a:lnTo>
                      <a:lnTo>
                        <a:pt x="116" y="6926"/>
                      </a:lnTo>
                      <a:lnTo>
                        <a:pt x="116" y="6877"/>
                      </a:lnTo>
                      <a:lnTo>
                        <a:pt x="92" y="6877"/>
                      </a:lnTo>
                      <a:lnTo>
                        <a:pt x="92" y="6855"/>
                      </a:lnTo>
                      <a:lnTo>
                        <a:pt x="70" y="6855"/>
                      </a:lnTo>
                      <a:lnTo>
                        <a:pt x="70" y="6806"/>
                      </a:lnTo>
                      <a:lnTo>
                        <a:pt x="45" y="6806"/>
                      </a:lnTo>
                      <a:lnTo>
                        <a:pt x="45" y="6760"/>
                      </a:lnTo>
                      <a:lnTo>
                        <a:pt x="21" y="6760"/>
                      </a:lnTo>
                      <a:lnTo>
                        <a:pt x="21" y="6664"/>
                      </a:lnTo>
                      <a:lnTo>
                        <a:pt x="0" y="6664"/>
                      </a:lnTo>
                      <a:lnTo>
                        <a:pt x="0" y="6594"/>
                      </a:lnTo>
                      <a:lnTo>
                        <a:pt x="21" y="6594"/>
                      </a:lnTo>
                      <a:lnTo>
                        <a:pt x="21" y="6548"/>
                      </a:lnTo>
                      <a:lnTo>
                        <a:pt x="45" y="6548"/>
                      </a:lnTo>
                      <a:lnTo>
                        <a:pt x="45" y="6499"/>
                      </a:lnTo>
                      <a:lnTo>
                        <a:pt x="70" y="6499"/>
                      </a:lnTo>
                      <a:lnTo>
                        <a:pt x="70" y="6452"/>
                      </a:lnTo>
                      <a:lnTo>
                        <a:pt x="92" y="6452"/>
                      </a:lnTo>
                      <a:lnTo>
                        <a:pt x="92" y="6406"/>
                      </a:lnTo>
                      <a:lnTo>
                        <a:pt x="116" y="6406"/>
                      </a:lnTo>
                      <a:lnTo>
                        <a:pt x="116" y="6381"/>
                      </a:lnTo>
                      <a:lnTo>
                        <a:pt x="141" y="6381"/>
                      </a:lnTo>
                      <a:lnTo>
                        <a:pt x="141" y="6336"/>
                      </a:lnTo>
                      <a:lnTo>
                        <a:pt x="163" y="6336"/>
                      </a:lnTo>
                      <a:lnTo>
                        <a:pt x="163" y="6311"/>
                      </a:lnTo>
                      <a:lnTo>
                        <a:pt x="187" y="6311"/>
                      </a:lnTo>
                      <a:lnTo>
                        <a:pt x="187" y="6287"/>
                      </a:lnTo>
                      <a:lnTo>
                        <a:pt x="92" y="6287"/>
                      </a:lnTo>
                      <a:lnTo>
                        <a:pt x="92" y="6265"/>
                      </a:lnTo>
                      <a:lnTo>
                        <a:pt x="70" y="6265"/>
                      </a:lnTo>
                      <a:lnTo>
                        <a:pt x="70" y="6240"/>
                      </a:lnTo>
                      <a:lnTo>
                        <a:pt x="45" y="6240"/>
                      </a:lnTo>
                      <a:lnTo>
                        <a:pt x="45" y="6215"/>
                      </a:lnTo>
                      <a:lnTo>
                        <a:pt x="70" y="6215"/>
                      </a:lnTo>
                      <a:lnTo>
                        <a:pt x="70" y="6123"/>
                      </a:lnTo>
                      <a:lnTo>
                        <a:pt x="92" y="6123"/>
                      </a:lnTo>
                      <a:lnTo>
                        <a:pt x="92" y="6073"/>
                      </a:lnTo>
                      <a:lnTo>
                        <a:pt x="116" y="6073"/>
                      </a:lnTo>
                      <a:lnTo>
                        <a:pt x="116" y="6049"/>
                      </a:lnTo>
                      <a:lnTo>
                        <a:pt x="163" y="6049"/>
                      </a:lnTo>
                      <a:lnTo>
                        <a:pt x="163" y="6028"/>
                      </a:lnTo>
                      <a:lnTo>
                        <a:pt x="212" y="6028"/>
                      </a:lnTo>
                      <a:lnTo>
                        <a:pt x="212" y="6003"/>
                      </a:lnTo>
                      <a:lnTo>
                        <a:pt x="234" y="6003"/>
                      </a:lnTo>
                      <a:lnTo>
                        <a:pt x="234" y="5979"/>
                      </a:lnTo>
                      <a:lnTo>
                        <a:pt x="258" y="5979"/>
                      </a:lnTo>
                      <a:lnTo>
                        <a:pt x="258" y="5957"/>
                      </a:lnTo>
                      <a:lnTo>
                        <a:pt x="304" y="5957"/>
                      </a:lnTo>
                      <a:lnTo>
                        <a:pt x="304" y="5932"/>
                      </a:lnTo>
                      <a:lnTo>
                        <a:pt x="328" y="5932"/>
                      </a:lnTo>
                      <a:lnTo>
                        <a:pt x="328" y="5908"/>
                      </a:lnTo>
                      <a:lnTo>
                        <a:pt x="353" y="5908"/>
                      </a:lnTo>
                      <a:lnTo>
                        <a:pt x="353" y="5886"/>
                      </a:lnTo>
                      <a:lnTo>
                        <a:pt x="378" y="5886"/>
                      </a:lnTo>
                      <a:lnTo>
                        <a:pt x="378" y="5861"/>
                      </a:lnTo>
                      <a:lnTo>
                        <a:pt x="424" y="5861"/>
                      </a:lnTo>
                      <a:lnTo>
                        <a:pt x="424" y="5837"/>
                      </a:lnTo>
                      <a:lnTo>
                        <a:pt x="449" y="5837"/>
                      </a:lnTo>
                      <a:lnTo>
                        <a:pt x="449" y="5815"/>
                      </a:lnTo>
                      <a:lnTo>
                        <a:pt x="495" y="5815"/>
                      </a:lnTo>
                      <a:lnTo>
                        <a:pt x="495" y="5790"/>
                      </a:lnTo>
                      <a:lnTo>
                        <a:pt x="542" y="5790"/>
                      </a:lnTo>
                      <a:lnTo>
                        <a:pt x="542" y="5766"/>
                      </a:lnTo>
                      <a:lnTo>
                        <a:pt x="566" y="5766"/>
                      </a:lnTo>
                      <a:lnTo>
                        <a:pt x="566" y="5745"/>
                      </a:lnTo>
                      <a:lnTo>
                        <a:pt x="591" y="5745"/>
                      </a:lnTo>
                      <a:lnTo>
                        <a:pt x="591" y="5720"/>
                      </a:lnTo>
                      <a:lnTo>
                        <a:pt x="636" y="5720"/>
                      </a:lnTo>
                      <a:lnTo>
                        <a:pt x="636" y="5696"/>
                      </a:lnTo>
                      <a:lnTo>
                        <a:pt x="661" y="5696"/>
                      </a:lnTo>
                      <a:lnTo>
                        <a:pt x="661" y="5649"/>
                      </a:lnTo>
                      <a:lnTo>
                        <a:pt x="707" y="5649"/>
                      </a:lnTo>
                      <a:lnTo>
                        <a:pt x="707" y="5625"/>
                      </a:lnTo>
                      <a:lnTo>
                        <a:pt x="754" y="5625"/>
                      </a:lnTo>
                      <a:lnTo>
                        <a:pt x="754" y="5603"/>
                      </a:lnTo>
                      <a:lnTo>
                        <a:pt x="778" y="5603"/>
                      </a:lnTo>
                      <a:lnTo>
                        <a:pt x="778" y="5578"/>
                      </a:lnTo>
                      <a:lnTo>
                        <a:pt x="825" y="5578"/>
                      </a:lnTo>
                      <a:lnTo>
                        <a:pt x="825" y="5554"/>
                      </a:lnTo>
                      <a:lnTo>
                        <a:pt x="849" y="5554"/>
                      </a:lnTo>
                      <a:lnTo>
                        <a:pt x="849" y="5532"/>
                      </a:lnTo>
                      <a:lnTo>
                        <a:pt x="895" y="5532"/>
                      </a:lnTo>
                      <a:lnTo>
                        <a:pt x="895" y="5507"/>
                      </a:lnTo>
                      <a:lnTo>
                        <a:pt x="919" y="5507"/>
                      </a:lnTo>
                      <a:lnTo>
                        <a:pt x="919" y="5458"/>
                      </a:lnTo>
                      <a:lnTo>
                        <a:pt x="944" y="5458"/>
                      </a:lnTo>
                      <a:lnTo>
                        <a:pt x="944" y="5413"/>
                      </a:lnTo>
                      <a:lnTo>
                        <a:pt x="968" y="5413"/>
                      </a:lnTo>
                      <a:lnTo>
                        <a:pt x="968" y="5388"/>
                      </a:lnTo>
                      <a:lnTo>
                        <a:pt x="990" y="5388"/>
                      </a:lnTo>
                      <a:lnTo>
                        <a:pt x="990" y="5342"/>
                      </a:lnTo>
                      <a:lnTo>
                        <a:pt x="1015" y="5342"/>
                      </a:lnTo>
                      <a:lnTo>
                        <a:pt x="1015" y="5317"/>
                      </a:lnTo>
                      <a:lnTo>
                        <a:pt x="1039" y="5317"/>
                      </a:lnTo>
                      <a:lnTo>
                        <a:pt x="1039" y="5271"/>
                      </a:lnTo>
                      <a:lnTo>
                        <a:pt x="1061" y="5271"/>
                      </a:lnTo>
                      <a:lnTo>
                        <a:pt x="1061" y="5246"/>
                      </a:lnTo>
                      <a:lnTo>
                        <a:pt x="1086" y="5246"/>
                      </a:lnTo>
                      <a:lnTo>
                        <a:pt x="1086" y="5200"/>
                      </a:lnTo>
                      <a:lnTo>
                        <a:pt x="1111" y="5200"/>
                      </a:lnTo>
                      <a:lnTo>
                        <a:pt x="1111" y="5175"/>
                      </a:lnTo>
                      <a:lnTo>
                        <a:pt x="1132" y="5175"/>
                      </a:lnTo>
                      <a:lnTo>
                        <a:pt x="1132" y="5154"/>
                      </a:lnTo>
                      <a:lnTo>
                        <a:pt x="1227" y="5154"/>
                      </a:lnTo>
                      <a:lnTo>
                        <a:pt x="1227" y="5130"/>
                      </a:lnTo>
                      <a:lnTo>
                        <a:pt x="1252" y="5130"/>
                      </a:lnTo>
                      <a:lnTo>
                        <a:pt x="1252" y="5105"/>
                      </a:lnTo>
                      <a:lnTo>
                        <a:pt x="1323" y="5105"/>
                      </a:lnTo>
                      <a:lnTo>
                        <a:pt x="1323" y="5083"/>
                      </a:lnTo>
                      <a:lnTo>
                        <a:pt x="1394" y="5083"/>
                      </a:lnTo>
                      <a:lnTo>
                        <a:pt x="1394" y="5059"/>
                      </a:lnTo>
                      <a:lnTo>
                        <a:pt x="1415" y="5059"/>
                      </a:lnTo>
                      <a:lnTo>
                        <a:pt x="1415" y="5034"/>
                      </a:lnTo>
                      <a:lnTo>
                        <a:pt x="1440" y="5034"/>
                      </a:lnTo>
                      <a:lnTo>
                        <a:pt x="1440" y="5012"/>
                      </a:lnTo>
                      <a:lnTo>
                        <a:pt x="1465" y="5012"/>
                      </a:lnTo>
                      <a:lnTo>
                        <a:pt x="1465" y="4988"/>
                      </a:lnTo>
                      <a:lnTo>
                        <a:pt x="1485" y="4988"/>
                      </a:lnTo>
                      <a:lnTo>
                        <a:pt x="1485" y="4963"/>
                      </a:lnTo>
                      <a:lnTo>
                        <a:pt x="1510" y="4963"/>
                      </a:lnTo>
                      <a:lnTo>
                        <a:pt x="1510" y="4941"/>
                      </a:lnTo>
                      <a:lnTo>
                        <a:pt x="1535" y="4941"/>
                      </a:lnTo>
                      <a:lnTo>
                        <a:pt x="1535" y="4917"/>
                      </a:lnTo>
                      <a:lnTo>
                        <a:pt x="1559" y="4917"/>
                      </a:lnTo>
                      <a:lnTo>
                        <a:pt x="1559" y="4892"/>
                      </a:lnTo>
                      <a:lnTo>
                        <a:pt x="1581" y="4892"/>
                      </a:lnTo>
                      <a:lnTo>
                        <a:pt x="1581" y="4871"/>
                      </a:lnTo>
                      <a:lnTo>
                        <a:pt x="1606" y="4871"/>
                      </a:lnTo>
                      <a:lnTo>
                        <a:pt x="1606" y="4847"/>
                      </a:lnTo>
                      <a:lnTo>
                        <a:pt x="1630" y="4847"/>
                      </a:lnTo>
                      <a:lnTo>
                        <a:pt x="1630" y="4822"/>
                      </a:lnTo>
                      <a:lnTo>
                        <a:pt x="1652" y="4822"/>
                      </a:lnTo>
                      <a:lnTo>
                        <a:pt x="1652" y="4797"/>
                      </a:lnTo>
                      <a:lnTo>
                        <a:pt x="1677" y="4797"/>
                      </a:lnTo>
                      <a:lnTo>
                        <a:pt x="1677" y="4776"/>
                      </a:lnTo>
                      <a:lnTo>
                        <a:pt x="1723" y="4776"/>
                      </a:lnTo>
                      <a:lnTo>
                        <a:pt x="1723" y="4751"/>
                      </a:lnTo>
                      <a:lnTo>
                        <a:pt x="1748" y="4751"/>
                      </a:lnTo>
                      <a:lnTo>
                        <a:pt x="1748" y="4726"/>
                      </a:lnTo>
                      <a:lnTo>
                        <a:pt x="1793" y="4726"/>
                      </a:lnTo>
                      <a:lnTo>
                        <a:pt x="1793" y="4705"/>
                      </a:lnTo>
                      <a:lnTo>
                        <a:pt x="1818" y="4705"/>
                      </a:lnTo>
                      <a:lnTo>
                        <a:pt x="1818" y="4680"/>
                      </a:lnTo>
                      <a:lnTo>
                        <a:pt x="1889" y="4680"/>
                      </a:lnTo>
                      <a:lnTo>
                        <a:pt x="1889" y="4655"/>
                      </a:lnTo>
                      <a:lnTo>
                        <a:pt x="1935" y="4655"/>
                      </a:lnTo>
                      <a:lnTo>
                        <a:pt x="1935" y="4633"/>
                      </a:lnTo>
                      <a:lnTo>
                        <a:pt x="1984" y="4633"/>
                      </a:lnTo>
                      <a:lnTo>
                        <a:pt x="1984" y="4609"/>
                      </a:lnTo>
                      <a:lnTo>
                        <a:pt x="2031" y="4609"/>
                      </a:lnTo>
                      <a:lnTo>
                        <a:pt x="2031" y="4584"/>
                      </a:lnTo>
                      <a:lnTo>
                        <a:pt x="2055" y="4584"/>
                      </a:lnTo>
                      <a:lnTo>
                        <a:pt x="2055" y="4514"/>
                      </a:lnTo>
                      <a:lnTo>
                        <a:pt x="2076" y="4514"/>
                      </a:lnTo>
                      <a:lnTo>
                        <a:pt x="2076" y="4492"/>
                      </a:lnTo>
                      <a:lnTo>
                        <a:pt x="2101" y="4492"/>
                      </a:lnTo>
                      <a:lnTo>
                        <a:pt x="2101" y="4443"/>
                      </a:lnTo>
                      <a:lnTo>
                        <a:pt x="2125" y="4443"/>
                      </a:lnTo>
                      <a:lnTo>
                        <a:pt x="2125" y="4372"/>
                      </a:lnTo>
                      <a:lnTo>
                        <a:pt x="2150" y="4372"/>
                      </a:lnTo>
                      <a:lnTo>
                        <a:pt x="2150" y="4350"/>
                      </a:lnTo>
                      <a:lnTo>
                        <a:pt x="2172" y="4350"/>
                      </a:lnTo>
                      <a:lnTo>
                        <a:pt x="2172" y="4326"/>
                      </a:lnTo>
                      <a:lnTo>
                        <a:pt x="2221" y="4326"/>
                      </a:lnTo>
                      <a:lnTo>
                        <a:pt x="2221" y="4301"/>
                      </a:lnTo>
                      <a:lnTo>
                        <a:pt x="2267" y="4301"/>
                      </a:lnTo>
                      <a:lnTo>
                        <a:pt x="2267" y="4280"/>
                      </a:lnTo>
                      <a:lnTo>
                        <a:pt x="2314" y="4280"/>
                      </a:lnTo>
                      <a:lnTo>
                        <a:pt x="2314" y="4256"/>
                      </a:lnTo>
                      <a:lnTo>
                        <a:pt x="2338" y="4256"/>
                      </a:lnTo>
                      <a:lnTo>
                        <a:pt x="2338" y="4231"/>
                      </a:lnTo>
                      <a:lnTo>
                        <a:pt x="2408" y="4231"/>
                      </a:lnTo>
                      <a:lnTo>
                        <a:pt x="2408" y="4207"/>
                      </a:lnTo>
                      <a:lnTo>
                        <a:pt x="2575" y="4207"/>
                      </a:lnTo>
                      <a:lnTo>
                        <a:pt x="2575" y="4231"/>
                      </a:lnTo>
                      <a:lnTo>
                        <a:pt x="2667" y="4231"/>
                      </a:lnTo>
                      <a:lnTo>
                        <a:pt x="2667" y="4207"/>
                      </a:lnTo>
                      <a:lnTo>
                        <a:pt x="2716" y="4207"/>
                      </a:lnTo>
                      <a:lnTo>
                        <a:pt x="2716" y="4185"/>
                      </a:lnTo>
                      <a:lnTo>
                        <a:pt x="2763" y="4185"/>
                      </a:lnTo>
                      <a:lnTo>
                        <a:pt x="2763" y="4160"/>
                      </a:lnTo>
                      <a:lnTo>
                        <a:pt x="2787" y="4160"/>
                      </a:lnTo>
                      <a:lnTo>
                        <a:pt x="2787" y="4136"/>
                      </a:lnTo>
                      <a:lnTo>
                        <a:pt x="2834" y="4136"/>
                      </a:lnTo>
                      <a:lnTo>
                        <a:pt x="2834" y="4114"/>
                      </a:lnTo>
                      <a:lnTo>
                        <a:pt x="2858" y="4114"/>
                      </a:lnTo>
                      <a:lnTo>
                        <a:pt x="2858" y="4089"/>
                      </a:lnTo>
                      <a:lnTo>
                        <a:pt x="2905" y="4089"/>
                      </a:lnTo>
                      <a:lnTo>
                        <a:pt x="2905" y="4065"/>
                      </a:lnTo>
                      <a:lnTo>
                        <a:pt x="2954" y="4065"/>
                      </a:lnTo>
                      <a:lnTo>
                        <a:pt x="2954" y="4043"/>
                      </a:lnTo>
                      <a:lnTo>
                        <a:pt x="3095" y="4043"/>
                      </a:lnTo>
                      <a:lnTo>
                        <a:pt x="3095" y="4065"/>
                      </a:lnTo>
                      <a:lnTo>
                        <a:pt x="3166" y="4065"/>
                      </a:lnTo>
                      <a:lnTo>
                        <a:pt x="3166" y="4089"/>
                      </a:lnTo>
                      <a:lnTo>
                        <a:pt x="3188" y="4089"/>
                      </a:lnTo>
                      <a:lnTo>
                        <a:pt x="3188" y="4018"/>
                      </a:lnTo>
                      <a:lnTo>
                        <a:pt x="3212" y="4018"/>
                      </a:lnTo>
                      <a:lnTo>
                        <a:pt x="3212" y="3948"/>
                      </a:lnTo>
                      <a:lnTo>
                        <a:pt x="3237" y="3948"/>
                      </a:lnTo>
                      <a:lnTo>
                        <a:pt x="3237" y="3902"/>
                      </a:lnTo>
                      <a:lnTo>
                        <a:pt x="3282" y="3902"/>
                      </a:lnTo>
                      <a:lnTo>
                        <a:pt x="3282" y="3877"/>
                      </a:lnTo>
                      <a:lnTo>
                        <a:pt x="3307" y="3877"/>
                      </a:lnTo>
                      <a:lnTo>
                        <a:pt x="3307" y="3852"/>
                      </a:lnTo>
                      <a:lnTo>
                        <a:pt x="3353" y="3852"/>
                      </a:lnTo>
                      <a:lnTo>
                        <a:pt x="3353" y="3831"/>
                      </a:lnTo>
                      <a:lnTo>
                        <a:pt x="3378" y="3831"/>
                      </a:lnTo>
                      <a:lnTo>
                        <a:pt x="3378" y="3852"/>
                      </a:lnTo>
                      <a:lnTo>
                        <a:pt x="3424" y="3852"/>
                      </a:lnTo>
                      <a:lnTo>
                        <a:pt x="3424" y="3877"/>
                      </a:lnTo>
                      <a:lnTo>
                        <a:pt x="3449" y="3877"/>
                      </a:lnTo>
                      <a:lnTo>
                        <a:pt x="3449" y="3902"/>
                      </a:lnTo>
                      <a:lnTo>
                        <a:pt x="3474" y="3902"/>
                      </a:lnTo>
                      <a:lnTo>
                        <a:pt x="3474" y="3922"/>
                      </a:lnTo>
                      <a:lnTo>
                        <a:pt x="3520" y="3922"/>
                      </a:lnTo>
                      <a:lnTo>
                        <a:pt x="3520" y="3973"/>
                      </a:lnTo>
                      <a:lnTo>
                        <a:pt x="3545" y="3973"/>
                      </a:lnTo>
                      <a:lnTo>
                        <a:pt x="3545" y="4018"/>
                      </a:lnTo>
                      <a:lnTo>
                        <a:pt x="3565" y="4018"/>
                      </a:lnTo>
                      <a:lnTo>
                        <a:pt x="3565" y="3994"/>
                      </a:lnTo>
                      <a:lnTo>
                        <a:pt x="3590" y="3994"/>
                      </a:lnTo>
                      <a:lnTo>
                        <a:pt x="3590" y="3973"/>
                      </a:lnTo>
                      <a:lnTo>
                        <a:pt x="3615" y="3973"/>
                      </a:lnTo>
                      <a:lnTo>
                        <a:pt x="3615" y="3948"/>
                      </a:lnTo>
                      <a:lnTo>
                        <a:pt x="3636" y="3948"/>
                      </a:lnTo>
                      <a:lnTo>
                        <a:pt x="3636" y="3922"/>
                      </a:lnTo>
                      <a:lnTo>
                        <a:pt x="3661" y="3922"/>
                      </a:lnTo>
                      <a:lnTo>
                        <a:pt x="3661" y="3902"/>
                      </a:lnTo>
                      <a:lnTo>
                        <a:pt x="3686" y="3902"/>
                      </a:lnTo>
                      <a:lnTo>
                        <a:pt x="3686" y="3877"/>
                      </a:lnTo>
                      <a:lnTo>
                        <a:pt x="3707" y="3877"/>
                      </a:lnTo>
                      <a:lnTo>
                        <a:pt x="3707" y="3831"/>
                      </a:lnTo>
                      <a:lnTo>
                        <a:pt x="3732" y="3831"/>
                      </a:lnTo>
                      <a:lnTo>
                        <a:pt x="3732" y="3760"/>
                      </a:lnTo>
                      <a:lnTo>
                        <a:pt x="3757" y="3760"/>
                      </a:lnTo>
                      <a:lnTo>
                        <a:pt x="3757" y="3735"/>
                      </a:lnTo>
                      <a:lnTo>
                        <a:pt x="3777" y="3735"/>
                      </a:lnTo>
                      <a:lnTo>
                        <a:pt x="3777" y="3665"/>
                      </a:lnTo>
                      <a:lnTo>
                        <a:pt x="3802" y="3665"/>
                      </a:lnTo>
                      <a:lnTo>
                        <a:pt x="3802" y="3594"/>
                      </a:lnTo>
                      <a:lnTo>
                        <a:pt x="3828" y="3594"/>
                      </a:lnTo>
                      <a:lnTo>
                        <a:pt x="3828" y="3569"/>
                      </a:lnTo>
                      <a:lnTo>
                        <a:pt x="3848" y="3569"/>
                      </a:lnTo>
                      <a:lnTo>
                        <a:pt x="3848" y="3545"/>
                      </a:lnTo>
                      <a:lnTo>
                        <a:pt x="3873" y="3545"/>
                      </a:lnTo>
                      <a:lnTo>
                        <a:pt x="3873" y="3523"/>
                      </a:lnTo>
                      <a:lnTo>
                        <a:pt x="3848" y="3523"/>
                      </a:lnTo>
                      <a:lnTo>
                        <a:pt x="3848" y="3498"/>
                      </a:lnTo>
                      <a:lnTo>
                        <a:pt x="3777" y="3498"/>
                      </a:lnTo>
                      <a:lnTo>
                        <a:pt x="3777" y="3427"/>
                      </a:lnTo>
                      <a:lnTo>
                        <a:pt x="3757" y="3427"/>
                      </a:lnTo>
                      <a:lnTo>
                        <a:pt x="3757" y="3356"/>
                      </a:lnTo>
                      <a:lnTo>
                        <a:pt x="3732" y="3356"/>
                      </a:lnTo>
                      <a:lnTo>
                        <a:pt x="3732" y="3098"/>
                      </a:lnTo>
                      <a:lnTo>
                        <a:pt x="3707" y="3098"/>
                      </a:lnTo>
                      <a:lnTo>
                        <a:pt x="3707" y="2979"/>
                      </a:lnTo>
                      <a:lnTo>
                        <a:pt x="3686" y="2979"/>
                      </a:lnTo>
                      <a:lnTo>
                        <a:pt x="3686" y="2720"/>
                      </a:lnTo>
                      <a:lnTo>
                        <a:pt x="3707" y="2720"/>
                      </a:lnTo>
                      <a:lnTo>
                        <a:pt x="3707" y="2696"/>
                      </a:lnTo>
                      <a:lnTo>
                        <a:pt x="3732" y="2696"/>
                      </a:lnTo>
                      <a:lnTo>
                        <a:pt x="3732" y="2578"/>
                      </a:lnTo>
                      <a:lnTo>
                        <a:pt x="3757" y="2578"/>
                      </a:lnTo>
                      <a:lnTo>
                        <a:pt x="3757" y="2529"/>
                      </a:lnTo>
                      <a:lnTo>
                        <a:pt x="3777" y="2529"/>
                      </a:lnTo>
                      <a:lnTo>
                        <a:pt x="3777" y="2554"/>
                      </a:lnTo>
                      <a:lnTo>
                        <a:pt x="3802" y="2554"/>
                      </a:lnTo>
                      <a:lnTo>
                        <a:pt x="3802" y="2767"/>
                      </a:lnTo>
                      <a:lnTo>
                        <a:pt x="3757" y="2767"/>
                      </a:lnTo>
                      <a:lnTo>
                        <a:pt x="3757" y="2908"/>
                      </a:lnTo>
                      <a:lnTo>
                        <a:pt x="3777" y="2908"/>
                      </a:lnTo>
                      <a:lnTo>
                        <a:pt x="3777" y="2932"/>
                      </a:lnTo>
                      <a:lnTo>
                        <a:pt x="3802" y="2932"/>
                      </a:lnTo>
                      <a:lnTo>
                        <a:pt x="3802" y="2979"/>
                      </a:lnTo>
                      <a:lnTo>
                        <a:pt x="3828" y="2979"/>
                      </a:lnTo>
                      <a:lnTo>
                        <a:pt x="3828" y="3003"/>
                      </a:lnTo>
                      <a:lnTo>
                        <a:pt x="3848" y="3003"/>
                      </a:lnTo>
                      <a:lnTo>
                        <a:pt x="3848" y="3024"/>
                      </a:lnTo>
                      <a:lnTo>
                        <a:pt x="3828" y="3024"/>
                      </a:lnTo>
                      <a:lnTo>
                        <a:pt x="3828" y="3191"/>
                      </a:lnTo>
                      <a:lnTo>
                        <a:pt x="3848" y="3191"/>
                      </a:lnTo>
                      <a:lnTo>
                        <a:pt x="3848" y="3286"/>
                      </a:lnTo>
                      <a:lnTo>
                        <a:pt x="3873" y="3286"/>
                      </a:lnTo>
                      <a:lnTo>
                        <a:pt x="3873" y="3356"/>
                      </a:lnTo>
                      <a:lnTo>
                        <a:pt x="3898" y="3356"/>
                      </a:lnTo>
                      <a:lnTo>
                        <a:pt x="3898" y="3403"/>
                      </a:lnTo>
                      <a:lnTo>
                        <a:pt x="3919" y="3403"/>
                      </a:lnTo>
                      <a:lnTo>
                        <a:pt x="3919" y="3452"/>
                      </a:lnTo>
                      <a:lnTo>
                        <a:pt x="3944" y="3452"/>
                      </a:lnTo>
                      <a:lnTo>
                        <a:pt x="3944" y="3474"/>
                      </a:lnTo>
                      <a:lnTo>
                        <a:pt x="3969" y="3474"/>
                      </a:lnTo>
                      <a:lnTo>
                        <a:pt x="3969" y="3523"/>
                      </a:lnTo>
                      <a:lnTo>
                        <a:pt x="3993" y="3523"/>
                      </a:lnTo>
                      <a:lnTo>
                        <a:pt x="3993" y="3569"/>
                      </a:lnTo>
                      <a:lnTo>
                        <a:pt x="4015" y="3569"/>
                      </a:lnTo>
                      <a:lnTo>
                        <a:pt x="4015" y="3594"/>
                      </a:lnTo>
                      <a:lnTo>
                        <a:pt x="4040" y="3594"/>
                      </a:lnTo>
                      <a:lnTo>
                        <a:pt x="4040" y="3639"/>
                      </a:lnTo>
                      <a:lnTo>
                        <a:pt x="4064" y="3639"/>
                      </a:lnTo>
                      <a:lnTo>
                        <a:pt x="4064" y="3665"/>
                      </a:lnTo>
                      <a:lnTo>
                        <a:pt x="4085" y="3665"/>
                      </a:lnTo>
                      <a:lnTo>
                        <a:pt x="4085" y="3710"/>
                      </a:lnTo>
                      <a:lnTo>
                        <a:pt x="4110" y="3710"/>
                      </a:lnTo>
                      <a:lnTo>
                        <a:pt x="4110" y="3760"/>
                      </a:lnTo>
                      <a:lnTo>
                        <a:pt x="4134" y="3760"/>
                      </a:lnTo>
                      <a:lnTo>
                        <a:pt x="4134" y="3831"/>
                      </a:lnTo>
                      <a:lnTo>
                        <a:pt x="4156" y="3831"/>
                      </a:lnTo>
                      <a:lnTo>
                        <a:pt x="4156" y="3877"/>
                      </a:lnTo>
                      <a:lnTo>
                        <a:pt x="4181" y="3877"/>
                      </a:lnTo>
                      <a:lnTo>
                        <a:pt x="4181" y="3902"/>
                      </a:lnTo>
                      <a:lnTo>
                        <a:pt x="4205" y="3902"/>
                      </a:lnTo>
                      <a:lnTo>
                        <a:pt x="4205" y="3922"/>
                      </a:lnTo>
                      <a:lnTo>
                        <a:pt x="4227" y="3922"/>
                      </a:lnTo>
                      <a:lnTo>
                        <a:pt x="4227" y="3948"/>
                      </a:lnTo>
                      <a:lnTo>
                        <a:pt x="4252" y="3948"/>
                      </a:lnTo>
                      <a:lnTo>
                        <a:pt x="4252" y="3994"/>
                      </a:lnTo>
                      <a:lnTo>
                        <a:pt x="4276" y="3994"/>
                      </a:lnTo>
                      <a:lnTo>
                        <a:pt x="4276" y="4018"/>
                      </a:lnTo>
                      <a:lnTo>
                        <a:pt x="4298" y="4018"/>
                      </a:lnTo>
                      <a:lnTo>
                        <a:pt x="4298" y="4065"/>
                      </a:lnTo>
                      <a:lnTo>
                        <a:pt x="4323" y="4065"/>
                      </a:lnTo>
                      <a:lnTo>
                        <a:pt x="4323" y="4114"/>
                      </a:lnTo>
                      <a:lnTo>
                        <a:pt x="4347" y="4114"/>
                      </a:lnTo>
                      <a:lnTo>
                        <a:pt x="4347" y="4136"/>
                      </a:lnTo>
                      <a:lnTo>
                        <a:pt x="4393" y="4136"/>
                      </a:lnTo>
                      <a:lnTo>
                        <a:pt x="4393" y="4160"/>
                      </a:lnTo>
                      <a:lnTo>
                        <a:pt x="4439" y="4160"/>
                      </a:lnTo>
                      <a:lnTo>
                        <a:pt x="4439" y="4185"/>
                      </a:lnTo>
                      <a:lnTo>
                        <a:pt x="4488" y="4185"/>
                      </a:lnTo>
                      <a:lnTo>
                        <a:pt x="4488" y="4207"/>
                      </a:lnTo>
                      <a:lnTo>
                        <a:pt x="4584" y="4207"/>
                      </a:lnTo>
                      <a:lnTo>
                        <a:pt x="4584" y="4231"/>
                      </a:lnTo>
                      <a:lnTo>
                        <a:pt x="4725" y="4231"/>
                      </a:lnTo>
                      <a:lnTo>
                        <a:pt x="4725" y="4207"/>
                      </a:lnTo>
                      <a:lnTo>
                        <a:pt x="4796" y="4207"/>
                      </a:lnTo>
                      <a:lnTo>
                        <a:pt x="4796" y="4185"/>
                      </a:lnTo>
                      <a:lnTo>
                        <a:pt x="4818" y="4185"/>
                      </a:lnTo>
                      <a:lnTo>
                        <a:pt x="4818" y="4207"/>
                      </a:lnTo>
                      <a:lnTo>
                        <a:pt x="4843" y="4207"/>
                      </a:lnTo>
                      <a:lnTo>
                        <a:pt x="4843" y="4185"/>
                      </a:lnTo>
                      <a:lnTo>
                        <a:pt x="4867" y="4185"/>
                      </a:lnTo>
                      <a:lnTo>
                        <a:pt x="4867" y="4160"/>
                      </a:lnTo>
                      <a:lnTo>
                        <a:pt x="4889" y="4160"/>
                      </a:lnTo>
                      <a:lnTo>
                        <a:pt x="4889" y="4136"/>
                      </a:lnTo>
                      <a:lnTo>
                        <a:pt x="4914" y="4136"/>
                      </a:lnTo>
                      <a:lnTo>
                        <a:pt x="4914" y="4114"/>
                      </a:lnTo>
                      <a:lnTo>
                        <a:pt x="4938" y="4114"/>
                      </a:lnTo>
                      <a:lnTo>
                        <a:pt x="4938" y="4089"/>
                      </a:lnTo>
                      <a:lnTo>
                        <a:pt x="4959" y="4089"/>
                      </a:lnTo>
                      <a:lnTo>
                        <a:pt x="4959" y="4065"/>
                      </a:lnTo>
                      <a:lnTo>
                        <a:pt x="5008" y="4065"/>
                      </a:lnTo>
                      <a:lnTo>
                        <a:pt x="5008" y="4043"/>
                      </a:lnTo>
                      <a:lnTo>
                        <a:pt x="5030" y="4043"/>
                      </a:lnTo>
                      <a:lnTo>
                        <a:pt x="5030" y="3994"/>
                      </a:lnTo>
                      <a:lnTo>
                        <a:pt x="5055" y="3994"/>
                      </a:lnTo>
                      <a:lnTo>
                        <a:pt x="5055" y="3973"/>
                      </a:lnTo>
                      <a:lnTo>
                        <a:pt x="5079" y="3973"/>
                      </a:lnTo>
                      <a:lnTo>
                        <a:pt x="5079" y="3948"/>
                      </a:lnTo>
                      <a:lnTo>
                        <a:pt x="5101" y="3948"/>
                      </a:lnTo>
                      <a:lnTo>
                        <a:pt x="5101" y="3922"/>
                      </a:lnTo>
                      <a:lnTo>
                        <a:pt x="5126" y="3922"/>
                      </a:lnTo>
                      <a:lnTo>
                        <a:pt x="5126" y="3877"/>
                      </a:lnTo>
                      <a:lnTo>
                        <a:pt x="5150" y="3877"/>
                      </a:lnTo>
                      <a:lnTo>
                        <a:pt x="5150" y="3831"/>
                      </a:lnTo>
                      <a:lnTo>
                        <a:pt x="5175" y="3831"/>
                      </a:lnTo>
                      <a:lnTo>
                        <a:pt x="5175" y="3760"/>
                      </a:lnTo>
                      <a:lnTo>
                        <a:pt x="5197" y="3760"/>
                      </a:lnTo>
                      <a:lnTo>
                        <a:pt x="5197" y="3690"/>
                      </a:lnTo>
                      <a:lnTo>
                        <a:pt x="5221" y="3690"/>
                      </a:lnTo>
                      <a:lnTo>
                        <a:pt x="5221" y="3639"/>
                      </a:lnTo>
                      <a:lnTo>
                        <a:pt x="5246" y="3639"/>
                      </a:lnTo>
                      <a:lnTo>
                        <a:pt x="5246" y="3569"/>
                      </a:lnTo>
                      <a:lnTo>
                        <a:pt x="5267" y="3569"/>
                      </a:lnTo>
                      <a:lnTo>
                        <a:pt x="5267" y="3474"/>
                      </a:lnTo>
                      <a:lnTo>
                        <a:pt x="5291" y="3474"/>
                      </a:lnTo>
                      <a:lnTo>
                        <a:pt x="5291" y="3403"/>
                      </a:lnTo>
                      <a:lnTo>
                        <a:pt x="5267" y="3403"/>
                      </a:lnTo>
                      <a:lnTo>
                        <a:pt x="5267" y="3356"/>
                      </a:lnTo>
                      <a:lnTo>
                        <a:pt x="5291" y="3356"/>
                      </a:lnTo>
                      <a:lnTo>
                        <a:pt x="5291" y="3120"/>
                      </a:lnTo>
                      <a:lnTo>
                        <a:pt x="5316" y="3120"/>
                      </a:lnTo>
                      <a:lnTo>
                        <a:pt x="5316" y="2388"/>
                      </a:lnTo>
                      <a:lnTo>
                        <a:pt x="5338" y="2388"/>
                      </a:lnTo>
                      <a:lnTo>
                        <a:pt x="5338" y="1963"/>
                      </a:lnTo>
                      <a:lnTo>
                        <a:pt x="5362" y="1963"/>
                      </a:lnTo>
                      <a:lnTo>
                        <a:pt x="5362" y="1846"/>
                      </a:lnTo>
                      <a:lnTo>
                        <a:pt x="5387" y="1846"/>
                      </a:lnTo>
                      <a:lnTo>
                        <a:pt x="5387" y="1867"/>
                      </a:lnTo>
                      <a:lnTo>
                        <a:pt x="5409" y="1867"/>
                      </a:lnTo>
                      <a:lnTo>
                        <a:pt x="5409" y="1963"/>
                      </a:lnTo>
                      <a:lnTo>
                        <a:pt x="5433" y="1963"/>
                      </a:lnTo>
                      <a:lnTo>
                        <a:pt x="5433" y="2009"/>
                      </a:lnTo>
                      <a:lnTo>
                        <a:pt x="5409" y="2009"/>
                      </a:lnTo>
                      <a:lnTo>
                        <a:pt x="5409" y="2175"/>
                      </a:lnTo>
                      <a:lnTo>
                        <a:pt x="5433" y="2175"/>
                      </a:lnTo>
                      <a:lnTo>
                        <a:pt x="5433" y="2246"/>
                      </a:lnTo>
                      <a:lnTo>
                        <a:pt x="5409" y="2246"/>
                      </a:lnTo>
                      <a:lnTo>
                        <a:pt x="5409" y="2270"/>
                      </a:lnTo>
                      <a:lnTo>
                        <a:pt x="5433" y="2270"/>
                      </a:lnTo>
                      <a:lnTo>
                        <a:pt x="5433" y="2363"/>
                      </a:lnTo>
                      <a:lnTo>
                        <a:pt x="5409" y="2363"/>
                      </a:lnTo>
                      <a:lnTo>
                        <a:pt x="5409" y="2412"/>
                      </a:lnTo>
                      <a:lnTo>
                        <a:pt x="5433" y="2412"/>
                      </a:lnTo>
                      <a:lnTo>
                        <a:pt x="5433" y="2388"/>
                      </a:lnTo>
                      <a:lnTo>
                        <a:pt x="5458" y="2388"/>
                      </a:lnTo>
                      <a:lnTo>
                        <a:pt x="5458" y="2363"/>
                      </a:lnTo>
                      <a:lnTo>
                        <a:pt x="5504" y="2363"/>
                      </a:lnTo>
                      <a:lnTo>
                        <a:pt x="5504" y="2317"/>
                      </a:lnTo>
                      <a:lnTo>
                        <a:pt x="5529" y="2317"/>
                      </a:lnTo>
                      <a:lnTo>
                        <a:pt x="5529" y="2292"/>
                      </a:lnTo>
                      <a:lnTo>
                        <a:pt x="5550" y="2292"/>
                      </a:lnTo>
                      <a:lnTo>
                        <a:pt x="5550" y="2175"/>
                      </a:lnTo>
                      <a:lnTo>
                        <a:pt x="5574" y="2175"/>
                      </a:lnTo>
                      <a:lnTo>
                        <a:pt x="5574" y="1987"/>
                      </a:lnTo>
                      <a:lnTo>
                        <a:pt x="5550" y="1987"/>
                      </a:lnTo>
                      <a:lnTo>
                        <a:pt x="5550" y="1916"/>
                      </a:lnTo>
                      <a:lnTo>
                        <a:pt x="5529" y="1916"/>
                      </a:lnTo>
                      <a:lnTo>
                        <a:pt x="5529" y="1892"/>
                      </a:lnTo>
                      <a:lnTo>
                        <a:pt x="5480" y="1892"/>
                      </a:lnTo>
                      <a:lnTo>
                        <a:pt x="5480" y="1846"/>
                      </a:lnTo>
                      <a:lnTo>
                        <a:pt x="5458" y="1846"/>
                      </a:lnTo>
                      <a:lnTo>
                        <a:pt x="5458" y="1726"/>
                      </a:lnTo>
                      <a:lnTo>
                        <a:pt x="5480" y="1726"/>
                      </a:lnTo>
                      <a:lnTo>
                        <a:pt x="5480" y="1680"/>
                      </a:lnTo>
                      <a:lnTo>
                        <a:pt x="5529" y="1680"/>
                      </a:lnTo>
                      <a:lnTo>
                        <a:pt x="5529" y="1655"/>
                      </a:lnTo>
                      <a:lnTo>
                        <a:pt x="5550" y="1655"/>
                      </a:lnTo>
                      <a:lnTo>
                        <a:pt x="5550" y="1630"/>
                      </a:lnTo>
                      <a:lnTo>
                        <a:pt x="5574" y="1630"/>
                      </a:lnTo>
                      <a:lnTo>
                        <a:pt x="5574" y="1609"/>
                      </a:lnTo>
                      <a:lnTo>
                        <a:pt x="5599" y="1609"/>
                      </a:lnTo>
                      <a:lnTo>
                        <a:pt x="5599" y="1489"/>
                      </a:lnTo>
                      <a:lnTo>
                        <a:pt x="5574" y="1489"/>
                      </a:lnTo>
                      <a:lnTo>
                        <a:pt x="5574" y="1468"/>
                      </a:lnTo>
                      <a:lnTo>
                        <a:pt x="5550" y="1468"/>
                      </a:lnTo>
                      <a:lnTo>
                        <a:pt x="5550" y="1418"/>
                      </a:lnTo>
                      <a:lnTo>
                        <a:pt x="5529" y="1418"/>
                      </a:lnTo>
                      <a:lnTo>
                        <a:pt x="5529" y="1397"/>
                      </a:lnTo>
                      <a:lnTo>
                        <a:pt x="5504" y="1397"/>
                      </a:lnTo>
                      <a:lnTo>
                        <a:pt x="5504" y="1347"/>
                      </a:lnTo>
                      <a:lnTo>
                        <a:pt x="5529" y="1347"/>
                      </a:lnTo>
                      <a:lnTo>
                        <a:pt x="5529" y="1301"/>
                      </a:lnTo>
                      <a:lnTo>
                        <a:pt x="5550" y="1301"/>
                      </a:lnTo>
                      <a:lnTo>
                        <a:pt x="5550" y="1256"/>
                      </a:lnTo>
                      <a:lnTo>
                        <a:pt x="5574" y="1256"/>
                      </a:lnTo>
                      <a:lnTo>
                        <a:pt x="5574" y="1206"/>
                      </a:lnTo>
                      <a:lnTo>
                        <a:pt x="5599" y="1206"/>
                      </a:lnTo>
                      <a:lnTo>
                        <a:pt x="5599" y="1135"/>
                      </a:lnTo>
                      <a:lnTo>
                        <a:pt x="5574" y="1135"/>
                      </a:lnTo>
                      <a:lnTo>
                        <a:pt x="5574" y="1111"/>
                      </a:lnTo>
                      <a:lnTo>
                        <a:pt x="5550" y="1111"/>
                      </a:lnTo>
                      <a:lnTo>
                        <a:pt x="5550" y="1064"/>
                      </a:lnTo>
                      <a:lnTo>
                        <a:pt x="5529" y="1064"/>
                      </a:lnTo>
                      <a:lnTo>
                        <a:pt x="5529" y="1089"/>
                      </a:lnTo>
                      <a:lnTo>
                        <a:pt x="5458" y="1089"/>
                      </a:lnTo>
                      <a:lnTo>
                        <a:pt x="5458" y="1135"/>
                      </a:lnTo>
                      <a:lnTo>
                        <a:pt x="5433" y="1135"/>
                      </a:lnTo>
                      <a:lnTo>
                        <a:pt x="5433" y="1182"/>
                      </a:lnTo>
                      <a:lnTo>
                        <a:pt x="5458" y="1182"/>
                      </a:lnTo>
                      <a:lnTo>
                        <a:pt x="5458" y="1231"/>
                      </a:lnTo>
                      <a:lnTo>
                        <a:pt x="5433" y="1231"/>
                      </a:lnTo>
                      <a:lnTo>
                        <a:pt x="5433" y="1443"/>
                      </a:lnTo>
                      <a:lnTo>
                        <a:pt x="5409" y="1443"/>
                      </a:lnTo>
                      <a:lnTo>
                        <a:pt x="5409" y="1797"/>
                      </a:lnTo>
                      <a:lnTo>
                        <a:pt x="5387" y="1797"/>
                      </a:lnTo>
                      <a:lnTo>
                        <a:pt x="5387" y="1773"/>
                      </a:lnTo>
                      <a:lnTo>
                        <a:pt x="5362" y="1773"/>
                      </a:lnTo>
                      <a:lnTo>
                        <a:pt x="5362" y="1751"/>
                      </a:lnTo>
                      <a:lnTo>
                        <a:pt x="5338" y="1751"/>
                      </a:lnTo>
                      <a:lnTo>
                        <a:pt x="5338" y="1655"/>
                      </a:lnTo>
                      <a:lnTo>
                        <a:pt x="5316" y="1655"/>
                      </a:lnTo>
                      <a:lnTo>
                        <a:pt x="5316" y="1514"/>
                      </a:lnTo>
                      <a:lnTo>
                        <a:pt x="5338" y="1514"/>
                      </a:lnTo>
                      <a:lnTo>
                        <a:pt x="5338" y="1347"/>
                      </a:lnTo>
                      <a:lnTo>
                        <a:pt x="5362" y="1347"/>
                      </a:lnTo>
                      <a:lnTo>
                        <a:pt x="5362" y="1111"/>
                      </a:lnTo>
                      <a:lnTo>
                        <a:pt x="5291" y="1111"/>
                      </a:lnTo>
                      <a:lnTo>
                        <a:pt x="5291" y="1089"/>
                      </a:lnTo>
                      <a:lnTo>
                        <a:pt x="5267" y="1089"/>
                      </a:lnTo>
                      <a:lnTo>
                        <a:pt x="5267" y="1064"/>
                      </a:lnTo>
                      <a:lnTo>
                        <a:pt x="5221" y="1064"/>
                      </a:lnTo>
                      <a:lnTo>
                        <a:pt x="5221" y="1040"/>
                      </a:lnTo>
                      <a:lnTo>
                        <a:pt x="5150" y="1040"/>
                      </a:lnTo>
                      <a:lnTo>
                        <a:pt x="5150" y="1018"/>
                      </a:lnTo>
                      <a:lnTo>
                        <a:pt x="5079" y="1018"/>
                      </a:lnTo>
                      <a:lnTo>
                        <a:pt x="5079" y="993"/>
                      </a:lnTo>
                      <a:lnTo>
                        <a:pt x="5008" y="993"/>
                      </a:lnTo>
                      <a:lnTo>
                        <a:pt x="5008" y="969"/>
                      </a:lnTo>
                      <a:lnTo>
                        <a:pt x="4843" y="969"/>
                      </a:lnTo>
                      <a:lnTo>
                        <a:pt x="4843" y="948"/>
                      </a:lnTo>
                      <a:lnTo>
                        <a:pt x="4725" y="948"/>
                      </a:lnTo>
                      <a:lnTo>
                        <a:pt x="4725" y="923"/>
                      </a:lnTo>
                      <a:lnTo>
                        <a:pt x="4134" y="923"/>
                      </a:lnTo>
                      <a:lnTo>
                        <a:pt x="4134" y="899"/>
                      </a:lnTo>
                      <a:lnTo>
                        <a:pt x="4015" y="899"/>
                      </a:lnTo>
                      <a:lnTo>
                        <a:pt x="4015" y="923"/>
                      </a:lnTo>
                      <a:lnTo>
                        <a:pt x="3919" y="923"/>
                      </a:lnTo>
                      <a:lnTo>
                        <a:pt x="3919" y="948"/>
                      </a:lnTo>
                      <a:lnTo>
                        <a:pt x="3944" y="948"/>
                      </a:lnTo>
                      <a:lnTo>
                        <a:pt x="3944" y="1040"/>
                      </a:lnTo>
                      <a:lnTo>
                        <a:pt x="3969" y="1040"/>
                      </a:lnTo>
                      <a:lnTo>
                        <a:pt x="3969" y="1182"/>
                      </a:lnTo>
                      <a:lnTo>
                        <a:pt x="3944" y="1182"/>
                      </a:lnTo>
                      <a:lnTo>
                        <a:pt x="3944" y="1231"/>
                      </a:lnTo>
                      <a:lnTo>
                        <a:pt x="3919" y="1231"/>
                      </a:lnTo>
                      <a:lnTo>
                        <a:pt x="3919" y="1276"/>
                      </a:lnTo>
                      <a:lnTo>
                        <a:pt x="3898" y="1276"/>
                      </a:lnTo>
                      <a:lnTo>
                        <a:pt x="3898" y="1326"/>
                      </a:lnTo>
                      <a:lnTo>
                        <a:pt x="3919" y="1326"/>
                      </a:lnTo>
                      <a:lnTo>
                        <a:pt x="3919" y="1347"/>
                      </a:lnTo>
                      <a:lnTo>
                        <a:pt x="3944" y="1347"/>
                      </a:lnTo>
                      <a:lnTo>
                        <a:pt x="3944" y="1372"/>
                      </a:lnTo>
                      <a:lnTo>
                        <a:pt x="3969" y="1372"/>
                      </a:lnTo>
                      <a:lnTo>
                        <a:pt x="3969" y="1468"/>
                      </a:lnTo>
                      <a:lnTo>
                        <a:pt x="3898" y="1468"/>
                      </a:lnTo>
                      <a:lnTo>
                        <a:pt x="3898" y="1443"/>
                      </a:lnTo>
                      <a:lnTo>
                        <a:pt x="3873" y="1443"/>
                      </a:lnTo>
                      <a:lnTo>
                        <a:pt x="3873" y="1418"/>
                      </a:lnTo>
                      <a:lnTo>
                        <a:pt x="3848" y="1418"/>
                      </a:lnTo>
                      <a:lnTo>
                        <a:pt x="3848" y="1397"/>
                      </a:lnTo>
                      <a:lnTo>
                        <a:pt x="3828" y="1397"/>
                      </a:lnTo>
                      <a:lnTo>
                        <a:pt x="3828" y="1372"/>
                      </a:lnTo>
                      <a:lnTo>
                        <a:pt x="3802" y="1372"/>
                      </a:lnTo>
                      <a:lnTo>
                        <a:pt x="3802" y="1326"/>
                      </a:lnTo>
                      <a:lnTo>
                        <a:pt x="3777" y="1326"/>
                      </a:lnTo>
                      <a:lnTo>
                        <a:pt x="3777" y="1256"/>
                      </a:lnTo>
                      <a:lnTo>
                        <a:pt x="3802" y="1256"/>
                      </a:lnTo>
                      <a:lnTo>
                        <a:pt x="3802" y="1231"/>
                      </a:lnTo>
                      <a:lnTo>
                        <a:pt x="3828" y="1231"/>
                      </a:lnTo>
                      <a:lnTo>
                        <a:pt x="3828" y="1206"/>
                      </a:lnTo>
                      <a:lnTo>
                        <a:pt x="3848" y="1206"/>
                      </a:lnTo>
                      <a:lnTo>
                        <a:pt x="3848" y="1182"/>
                      </a:lnTo>
                      <a:lnTo>
                        <a:pt x="3873" y="1182"/>
                      </a:lnTo>
                      <a:lnTo>
                        <a:pt x="3873" y="1160"/>
                      </a:lnTo>
                      <a:lnTo>
                        <a:pt x="3898" y="1160"/>
                      </a:lnTo>
                      <a:lnTo>
                        <a:pt x="3898" y="1040"/>
                      </a:lnTo>
                      <a:lnTo>
                        <a:pt x="3873" y="1040"/>
                      </a:lnTo>
                      <a:lnTo>
                        <a:pt x="3873" y="969"/>
                      </a:lnTo>
                      <a:lnTo>
                        <a:pt x="3848" y="969"/>
                      </a:lnTo>
                      <a:lnTo>
                        <a:pt x="3848" y="948"/>
                      </a:lnTo>
                      <a:lnTo>
                        <a:pt x="3873" y="948"/>
                      </a:lnTo>
                      <a:lnTo>
                        <a:pt x="3873" y="923"/>
                      </a:lnTo>
                      <a:lnTo>
                        <a:pt x="3802" y="923"/>
                      </a:lnTo>
                      <a:lnTo>
                        <a:pt x="3802" y="948"/>
                      </a:lnTo>
                      <a:lnTo>
                        <a:pt x="3707" y="948"/>
                      </a:lnTo>
                      <a:lnTo>
                        <a:pt x="3707" y="969"/>
                      </a:lnTo>
                      <a:lnTo>
                        <a:pt x="3636" y="969"/>
                      </a:lnTo>
                      <a:lnTo>
                        <a:pt x="3636" y="948"/>
                      </a:lnTo>
                      <a:lnTo>
                        <a:pt x="3661" y="948"/>
                      </a:lnTo>
                      <a:lnTo>
                        <a:pt x="3661" y="923"/>
                      </a:lnTo>
                      <a:lnTo>
                        <a:pt x="3636" y="923"/>
                      </a:lnTo>
                      <a:lnTo>
                        <a:pt x="3636" y="877"/>
                      </a:lnTo>
                      <a:lnTo>
                        <a:pt x="3686" y="877"/>
                      </a:lnTo>
                      <a:lnTo>
                        <a:pt x="3686" y="852"/>
                      </a:lnTo>
                      <a:lnTo>
                        <a:pt x="3873" y="852"/>
                      </a:lnTo>
                      <a:lnTo>
                        <a:pt x="3873" y="828"/>
                      </a:lnTo>
                      <a:lnTo>
                        <a:pt x="4134" y="828"/>
                      </a:lnTo>
                      <a:lnTo>
                        <a:pt x="4134" y="806"/>
                      </a:lnTo>
                      <a:lnTo>
                        <a:pt x="4156" y="806"/>
                      </a:lnTo>
                      <a:lnTo>
                        <a:pt x="4156" y="828"/>
                      </a:lnTo>
                      <a:lnTo>
                        <a:pt x="4417" y="828"/>
                      </a:lnTo>
                      <a:lnTo>
                        <a:pt x="4417" y="852"/>
                      </a:lnTo>
                      <a:lnTo>
                        <a:pt x="4700" y="852"/>
                      </a:lnTo>
                      <a:lnTo>
                        <a:pt x="4700" y="828"/>
                      </a:lnTo>
                      <a:lnTo>
                        <a:pt x="4747" y="828"/>
                      </a:lnTo>
                      <a:lnTo>
                        <a:pt x="4747" y="852"/>
                      </a:lnTo>
                      <a:lnTo>
                        <a:pt x="4867" y="852"/>
                      </a:lnTo>
                      <a:lnTo>
                        <a:pt x="4867" y="877"/>
                      </a:lnTo>
                      <a:lnTo>
                        <a:pt x="4984" y="877"/>
                      </a:lnTo>
                      <a:lnTo>
                        <a:pt x="4984" y="899"/>
                      </a:lnTo>
                      <a:lnTo>
                        <a:pt x="5101" y="899"/>
                      </a:lnTo>
                      <a:lnTo>
                        <a:pt x="5101" y="923"/>
                      </a:lnTo>
                      <a:lnTo>
                        <a:pt x="5221" y="923"/>
                      </a:lnTo>
                      <a:lnTo>
                        <a:pt x="5221" y="948"/>
                      </a:lnTo>
                      <a:lnTo>
                        <a:pt x="5267" y="948"/>
                      </a:lnTo>
                      <a:lnTo>
                        <a:pt x="5267" y="969"/>
                      </a:lnTo>
                      <a:lnTo>
                        <a:pt x="5316" y="969"/>
                      </a:lnTo>
                      <a:lnTo>
                        <a:pt x="5316" y="993"/>
                      </a:lnTo>
                      <a:lnTo>
                        <a:pt x="5387" y="993"/>
                      </a:lnTo>
                      <a:lnTo>
                        <a:pt x="5387" y="1018"/>
                      </a:lnTo>
                      <a:lnTo>
                        <a:pt x="5458" y="1018"/>
                      </a:lnTo>
                      <a:lnTo>
                        <a:pt x="5458" y="1040"/>
                      </a:lnTo>
                      <a:lnTo>
                        <a:pt x="5480" y="1040"/>
                      </a:lnTo>
                      <a:lnTo>
                        <a:pt x="5480" y="1018"/>
                      </a:lnTo>
                      <a:lnTo>
                        <a:pt x="5504" y="1018"/>
                      </a:lnTo>
                      <a:lnTo>
                        <a:pt x="5504" y="948"/>
                      </a:lnTo>
                      <a:lnTo>
                        <a:pt x="5529" y="948"/>
                      </a:lnTo>
                      <a:lnTo>
                        <a:pt x="5529" y="852"/>
                      </a:lnTo>
                      <a:lnTo>
                        <a:pt x="5550" y="852"/>
                      </a:lnTo>
                      <a:lnTo>
                        <a:pt x="5550" y="806"/>
                      </a:lnTo>
                      <a:lnTo>
                        <a:pt x="5529" y="806"/>
                      </a:lnTo>
                      <a:lnTo>
                        <a:pt x="5529" y="781"/>
                      </a:lnTo>
                      <a:lnTo>
                        <a:pt x="5504" y="781"/>
                      </a:lnTo>
                      <a:lnTo>
                        <a:pt x="5504" y="757"/>
                      </a:lnTo>
                      <a:lnTo>
                        <a:pt x="5458" y="757"/>
                      </a:lnTo>
                      <a:lnTo>
                        <a:pt x="5458" y="735"/>
                      </a:lnTo>
                      <a:lnTo>
                        <a:pt x="5409" y="735"/>
                      </a:lnTo>
                      <a:lnTo>
                        <a:pt x="5409" y="710"/>
                      </a:lnTo>
                      <a:lnTo>
                        <a:pt x="5387" y="710"/>
                      </a:lnTo>
                      <a:lnTo>
                        <a:pt x="5387" y="686"/>
                      </a:lnTo>
                      <a:lnTo>
                        <a:pt x="5338" y="686"/>
                      </a:lnTo>
                      <a:lnTo>
                        <a:pt x="5338" y="665"/>
                      </a:lnTo>
                      <a:lnTo>
                        <a:pt x="5126" y="665"/>
                      </a:lnTo>
                      <a:lnTo>
                        <a:pt x="5126" y="640"/>
                      </a:lnTo>
                      <a:lnTo>
                        <a:pt x="5008" y="640"/>
                      </a:lnTo>
                      <a:lnTo>
                        <a:pt x="5008" y="616"/>
                      </a:lnTo>
                      <a:lnTo>
                        <a:pt x="4959" y="616"/>
                      </a:lnTo>
                      <a:lnTo>
                        <a:pt x="4959" y="591"/>
                      </a:lnTo>
                      <a:lnTo>
                        <a:pt x="4889" y="591"/>
                      </a:lnTo>
                      <a:lnTo>
                        <a:pt x="4889" y="569"/>
                      </a:lnTo>
                      <a:lnTo>
                        <a:pt x="4725" y="569"/>
                      </a:lnTo>
                      <a:lnTo>
                        <a:pt x="4725" y="545"/>
                      </a:lnTo>
                      <a:lnTo>
                        <a:pt x="4584" y="545"/>
                      </a:lnTo>
                      <a:lnTo>
                        <a:pt x="4584" y="569"/>
                      </a:lnTo>
                      <a:lnTo>
                        <a:pt x="4535" y="569"/>
                      </a:lnTo>
                      <a:lnTo>
                        <a:pt x="4535" y="591"/>
                      </a:lnTo>
                      <a:lnTo>
                        <a:pt x="4393" y="591"/>
                      </a:lnTo>
                      <a:lnTo>
                        <a:pt x="4393" y="616"/>
                      </a:lnTo>
                      <a:lnTo>
                        <a:pt x="4323" y="616"/>
                      </a:lnTo>
                      <a:lnTo>
                        <a:pt x="4323" y="640"/>
                      </a:lnTo>
                      <a:lnTo>
                        <a:pt x="4276" y="640"/>
                      </a:lnTo>
                      <a:lnTo>
                        <a:pt x="4276" y="665"/>
                      </a:lnTo>
                      <a:lnTo>
                        <a:pt x="4156" y="665"/>
                      </a:lnTo>
                      <a:lnTo>
                        <a:pt x="4156" y="640"/>
                      </a:lnTo>
                      <a:lnTo>
                        <a:pt x="4015" y="640"/>
                      </a:lnTo>
                      <a:lnTo>
                        <a:pt x="4015" y="616"/>
                      </a:lnTo>
                      <a:lnTo>
                        <a:pt x="3944" y="616"/>
                      </a:lnTo>
                      <a:lnTo>
                        <a:pt x="3944" y="640"/>
                      </a:lnTo>
                      <a:lnTo>
                        <a:pt x="3777" y="640"/>
                      </a:lnTo>
                      <a:lnTo>
                        <a:pt x="3777" y="665"/>
                      </a:lnTo>
                      <a:lnTo>
                        <a:pt x="3707" y="665"/>
                      </a:lnTo>
                      <a:lnTo>
                        <a:pt x="3707" y="686"/>
                      </a:lnTo>
                      <a:lnTo>
                        <a:pt x="3686" y="686"/>
                      </a:lnTo>
                      <a:lnTo>
                        <a:pt x="3686" y="710"/>
                      </a:lnTo>
                      <a:lnTo>
                        <a:pt x="3661" y="710"/>
                      </a:lnTo>
                      <a:lnTo>
                        <a:pt x="3661" y="735"/>
                      </a:lnTo>
                      <a:lnTo>
                        <a:pt x="3636" y="735"/>
                      </a:lnTo>
                      <a:lnTo>
                        <a:pt x="3636" y="757"/>
                      </a:lnTo>
                      <a:lnTo>
                        <a:pt x="3615" y="757"/>
                      </a:lnTo>
                      <a:lnTo>
                        <a:pt x="3615" y="735"/>
                      </a:lnTo>
                      <a:lnTo>
                        <a:pt x="3545" y="735"/>
                      </a:lnTo>
                      <a:lnTo>
                        <a:pt x="3545" y="899"/>
                      </a:lnTo>
                      <a:lnTo>
                        <a:pt x="3494" y="899"/>
                      </a:lnTo>
                      <a:lnTo>
                        <a:pt x="3494" y="852"/>
                      </a:lnTo>
                      <a:lnTo>
                        <a:pt x="3474" y="852"/>
                      </a:lnTo>
                      <a:lnTo>
                        <a:pt x="3474" y="710"/>
                      </a:lnTo>
                      <a:lnTo>
                        <a:pt x="3494" y="710"/>
                      </a:lnTo>
                      <a:lnTo>
                        <a:pt x="3494" y="686"/>
                      </a:lnTo>
                      <a:lnTo>
                        <a:pt x="3520" y="686"/>
                      </a:lnTo>
                      <a:lnTo>
                        <a:pt x="3520" y="665"/>
                      </a:lnTo>
                      <a:lnTo>
                        <a:pt x="3590" y="665"/>
                      </a:lnTo>
                      <a:lnTo>
                        <a:pt x="3590" y="640"/>
                      </a:lnTo>
                      <a:lnTo>
                        <a:pt x="3636" y="640"/>
                      </a:lnTo>
                      <a:lnTo>
                        <a:pt x="3636" y="616"/>
                      </a:lnTo>
                      <a:lnTo>
                        <a:pt x="3590" y="616"/>
                      </a:lnTo>
                      <a:lnTo>
                        <a:pt x="3590" y="591"/>
                      </a:lnTo>
                      <a:lnTo>
                        <a:pt x="3565" y="591"/>
                      </a:lnTo>
                      <a:lnTo>
                        <a:pt x="3565" y="545"/>
                      </a:lnTo>
                      <a:lnTo>
                        <a:pt x="3545" y="545"/>
                      </a:lnTo>
                      <a:lnTo>
                        <a:pt x="3545" y="474"/>
                      </a:lnTo>
                      <a:lnTo>
                        <a:pt x="3520" y="474"/>
                      </a:lnTo>
                      <a:lnTo>
                        <a:pt x="3520" y="427"/>
                      </a:lnTo>
                      <a:lnTo>
                        <a:pt x="3494" y="427"/>
                      </a:lnTo>
                      <a:lnTo>
                        <a:pt x="3494" y="333"/>
                      </a:lnTo>
                      <a:lnTo>
                        <a:pt x="3474" y="333"/>
                      </a:lnTo>
                      <a:lnTo>
                        <a:pt x="3474" y="308"/>
                      </a:lnTo>
                      <a:lnTo>
                        <a:pt x="3494" y="308"/>
                      </a:lnTo>
                      <a:lnTo>
                        <a:pt x="3494" y="262"/>
                      </a:lnTo>
                      <a:lnTo>
                        <a:pt x="3545" y="262"/>
                      </a:lnTo>
                      <a:lnTo>
                        <a:pt x="3545" y="237"/>
                      </a:lnTo>
                      <a:lnTo>
                        <a:pt x="3565" y="237"/>
                      </a:lnTo>
                      <a:lnTo>
                        <a:pt x="3565" y="215"/>
                      </a:lnTo>
                      <a:lnTo>
                        <a:pt x="3615" y="215"/>
                      </a:lnTo>
                      <a:lnTo>
                        <a:pt x="3615" y="191"/>
                      </a:lnTo>
                      <a:lnTo>
                        <a:pt x="3757" y="191"/>
                      </a:lnTo>
                      <a:lnTo>
                        <a:pt x="3757" y="166"/>
                      </a:lnTo>
                      <a:lnTo>
                        <a:pt x="3828" y="166"/>
                      </a:lnTo>
                      <a:lnTo>
                        <a:pt x="3828" y="144"/>
                      </a:lnTo>
                      <a:lnTo>
                        <a:pt x="3873" y="144"/>
                      </a:lnTo>
                      <a:lnTo>
                        <a:pt x="3873" y="119"/>
                      </a:lnTo>
                      <a:lnTo>
                        <a:pt x="3919" y="119"/>
                      </a:lnTo>
                      <a:lnTo>
                        <a:pt x="3919" y="95"/>
                      </a:lnTo>
                      <a:lnTo>
                        <a:pt x="3944" y="95"/>
                      </a:lnTo>
                      <a:lnTo>
                        <a:pt x="3944" y="74"/>
                      </a:lnTo>
                      <a:lnTo>
                        <a:pt x="4085" y="74"/>
                      </a:lnTo>
                      <a:lnTo>
                        <a:pt x="4085" y="95"/>
                      </a:lnTo>
                      <a:lnTo>
                        <a:pt x="4181" y="95"/>
                      </a:lnTo>
                      <a:lnTo>
                        <a:pt x="4181" y="119"/>
                      </a:lnTo>
                      <a:lnTo>
                        <a:pt x="4227" y="119"/>
                      </a:lnTo>
                      <a:lnTo>
                        <a:pt x="4227" y="144"/>
                      </a:lnTo>
                      <a:lnTo>
                        <a:pt x="4276" y="144"/>
                      </a:lnTo>
                      <a:lnTo>
                        <a:pt x="4276" y="166"/>
                      </a:lnTo>
                      <a:lnTo>
                        <a:pt x="4393" y="166"/>
                      </a:lnTo>
                      <a:lnTo>
                        <a:pt x="4393" y="144"/>
                      </a:lnTo>
                      <a:lnTo>
                        <a:pt x="4417" y="144"/>
                      </a:lnTo>
                      <a:lnTo>
                        <a:pt x="4417" y="119"/>
                      </a:lnTo>
                      <a:lnTo>
                        <a:pt x="4464" y="119"/>
                      </a:lnTo>
                      <a:lnTo>
                        <a:pt x="4464" y="95"/>
                      </a:lnTo>
                      <a:lnTo>
                        <a:pt x="4488" y="95"/>
                      </a:lnTo>
                      <a:lnTo>
                        <a:pt x="4488" y="74"/>
                      </a:lnTo>
                      <a:lnTo>
                        <a:pt x="4510" y="74"/>
                      </a:lnTo>
                      <a:lnTo>
                        <a:pt x="4510" y="49"/>
                      </a:lnTo>
                      <a:lnTo>
                        <a:pt x="4559" y="49"/>
                      </a:lnTo>
                      <a:lnTo>
                        <a:pt x="4559" y="25"/>
                      </a:lnTo>
                      <a:lnTo>
                        <a:pt x="4700" y="25"/>
                      </a:lnTo>
                      <a:lnTo>
                        <a:pt x="4700" y="0"/>
                      </a:lnTo>
                      <a:close/>
                    </a:path>
                  </a:pathLst>
                </a:custGeom>
                <a:solidFill>
                  <a:srgbClr val="121415"/>
                </a:solidFill>
                <a:ln w="9525">
                  <a:noFill/>
                  <a:round/>
                  <a:headEnd/>
                  <a:tailEnd/>
                </a:ln>
              </p:spPr>
              <p:txBody>
                <a:bodyPr/>
                <a:lstStyle/>
                <a:p>
                  <a:endParaRPr lang="en-US"/>
                </a:p>
              </p:txBody>
            </p:sp>
            <p:sp>
              <p:nvSpPr>
                <p:cNvPr id="240" name="Freeform 31"/>
                <p:cNvSpPr>
                  <a:spLocks/>
                </p:cNvSpPr>
                <p:nvPr/>
              </p:nvSpPr>
              <p:spPr bwMode="auto">
                <a:xfrm>
                  <a:off x="1941" y="2276"/>
                  <a:ext cx="271" cy="77"/>
                </a:xfrm>
                <a:custGeom>
                  <a:avLst/>
                  <a:gdLst/>
                  <a:ahLst/>
                  <a:cxnLst>
                    <a:cxn ang="0">
                      <a:pos x="1182" y="21"/>
                    </a:cxn>
                    <a:cxn ang="0">
                      <a:pos x="1324" y="45"/>
                    </a:cxn>
                    <a:cxn ang="0">
                      <a:pos x="1349" y="92"/>
                    </a:cxn>
                    <a:cxn ang="0">
                      <a:pos x="1443" y="117"/>
                    </a:cxn>
                    <a:cxn ang="0">
                      <a:pos x="1656" y="117"/>
                    </a:cxn>
                    <a:cxn ang="0">
                      <a:pos x="1868" y="92"/>
                    </a:cxn>
                    <a:cxn ang="0">
                      <a:pos x="1939" y="45"/>
                    </a:cxn>
                    <a:cxn ang="0">
                      <a:pos x="2127" y="70"/>
                    </a:cxn>
                    <a:cxn ang="0">
                      <a:pos x="2151" y="188"/>
                    </a:cxn>
                    <a:cxn ang="0">
                      <a:pos x="2151" y="329"/>
                    </a:cxn>
                    <a:cxn ang="0">
                      <a:pos x="2127" y="400"/>
                    </a:cxn>
                    <a:cxn ang="0">
                      <a:pos x="1939" y="446"/>
                    </a:cxn>
                    <a:cxn ang="0">
                      <a:pos x="1915" y="495"/>
                    </a:cxn>
                    <a:cxn ang="0">
                      <a:pos x="1939" y="542"/>
                    </a:cxn>
                    <a:cxn ang="0">
                      <a:pos x="1985" y="566"/>
                    </a:cxn>
                    <a:cxn ang="0">
                      <a:pos x="1939" y="612"/>
                    </a:cxn>
                    <a:cxn ang="0">
                      <a:pos x="1915" y="566"/>
                    </a:cxn>
                    <a:cxn ang="0">
                      <a:pos x="1773" y="542"/>
                    </a:cxn>
                    <a:cxn ang="0">
                      <a:pos x="1726" y="495"/>
                    </a:cxn>
                    <a:cxn ang="0">
                      <a:pos x="1561" y="471"/>
                    </a:cxn>
                    <a:cxn ang="0">
                      <a:pos x="1394" y="471"/>
                    </a:cxn>
                    <a:cxn ang="0">
                      <a:pos x="1182" y="446"/>
                    </a:cxn>
                    <a:cxn ang="0">
                      <a:pos x="1160" y="446"/>
                    </a:cxn>
                    <a:cxn ang="0">
                      <a:pos x="994" y="424"/>
                    </a:cxn>
                    <a:cxn ang="0">
                      <a:pos x="923" y="424"/>
                    </a:cxn>
                    <a:cxn ang="0">
                      <a:pos x="803" y="446"/>
                    </a:cxn>
                    <a:cxn ang="0">
                      <a:pos x="758" y="495"/>
                    </a:cxn>
                    <a:cxn ang="0">
                      <a:pos x="569" y="471"/>
                    </a:cxn>
                    <a:cxn ang="0">
                      <a:pos x="520" y="471"/>
                    </a:cxn>
                    <a:cxn ang="0">
                      <a:pos x="142" y="495"/>
                    </a:cxn>
                    <a:cxn ang="0">
                      <a:pos x="96" y="495"/>
                    </a:cxn>
                    <a:cxn ang="0">
                      <a:pos x="71" y="424"/>
                    </a:cxn>
                    <a:cxn ang="0">
                      <a:pos x="25" y="353"/>
                    </a:cxn>
                    <a:cxn ang="0">
                      <a:pos x="25" y="304"/>
                    </a:cxn>
                    <a:cxn ang="0">
                      <a:pos x="50" y="234"/>
                    </a:cxn>
                    <a:cxn ang="0">
                      <a:pos x="121" y="212"/>
                    </a:cxn>
                    <a:cxn ang="0">
                      <a:pos x="167" y="163"/>
                    </a:cxn>
                    <a:cxn ang="0">
                      <a:pos x="333" y="141"/>
                    </a:cxn>
                    <a:cxn ang="0">
                      <a:pos x="354" y="92"/>
                    </a:cxn>
                    <a:cxn ang="0">
                      <a:pos x="520" y="70"/>
                    </a:cxn>
                    <a:cxn ang="0">
                      <a:pos x="545" y="117"/>
                    </a:cxn>
                    <a:cxn ang="0">
                      <a:pos x="640" y="141"/>
                    </a:cxn>
                    <a:cxn ang="0">
                      <a:pos x="711" y="188"/>
                    </a:cxn>
                    <a:cxn ang="0">
                      <a:pos x="852" y="163"/>
                    </a:cxn>
                    <a:cxn ang="0">
                      <a:pos x="899" y="117"/>
                    </a:cxn>
                    <a:cxn ang="0">
                      <a:pos x="994" y="92"/>
                    </a:cxn>
                    <a:cxn ang="0">
                      <a:pos x="1041" y="45"/>
                    </a:cxn>
                    <a:cxn ang="0">
                      <a:pos x="1135" y="21"/>
                    </a:cxn>
                  </a:cxnLst>
                  <a:rect l="0" t="0" r="r" b="b"/>
                  <a:pathLst>
                    <a:path w="2176" h="612">
                      <a:moveTo>
                        <a:pt x="1135" y="0"/>
                      </a:moveTo>
                      <a:lnTo>
                        <a:pt x="1182" y="0"/>
                      </a:lnTo>
                      <a:lnTo>
                        <a:pt x="1182" y="21"/>
                      </a:lnTo>
                      <a:lnTo>
                        <a:pt x="1278" y="21"/>
                      </a:lnTo>
                      <a:lnTo>
                        <a:pt x="1278" y="45"/>
                      </a:lnTo>
                      <a:lnTo>
                        <a:pt x="1324" y="45"/>
                      </a:lnTo>
                      <a:lnTo>
                        <a:pt x="1324" y="70"/>
                      </a:lnTo>
                      <a:lnTo>
                        <a:pt x="1349" y="70"/>
                      </a:lnTo>
                      <a:lnTo>
                        <a:pt x="1349" y="92"/>
                      </a:lnTo>
                      <a:lnTo>
                        <a:pt x="1394" y="92"/>
                      </a:lnTo>
                      <a:lnTo>
                        <a:pt x="1394" y="117"/>
                      </a:lnTo>
                      <a:lnTo>
                        <a:pt x="1443" y="117"/>
                      </a:lnTo>
                      <a:lnTo>
                        <a:pt x="1443" y="141"/>
                      </a:lnTo>
                      <a:lnTo>
                        <a:pt x="1656" y="141"/>
                      </a:lnTo>
                      <a:lnTo>
                        <a:pt x="1656" y="117"/>
                      </a:lnTo>
                      <a:lnTo>
                        <a:pt x="1797" y="117"/>
                      </a:lnTo>
                      <a:lnTo>
                        <a:pt x="1797" y="92"/>
                      </a:lnTo>
                      <a:lnTo>
                        <a:pt x="1868" y="92"/>
                      </a:lnTo>
                      <a:lnTo>
                        <a:pt x="1868" y="70"/>
                      </a:lnTo>
                      <a:lnTo>
                        <a:pt x="1939" y="70"/>
                      </a:lnTo>
                      <a:lnTo>
                        <a:pt x="1939" y="45"/>
                      </a:lnTo>
                      <a:lnTo>
                        <a:pt x="2105" y="45"/>
                      </a:lnTo>
                      <a:lnTo>
                        <a:pt x="2105" y="70"/>
                      </a:lnTo>
                      <a:lnTo>
                        <a:pt x="2127" y="70"/>
                      </a:lnTo>
                      <a:lnTo>
                        <a:pt x="2127" y="92"/>
                      </a:lnTo>
                      <a:lnTo>
                        <a:pt x="2151" y="92"/>
                      </a:lnTo>
                      <a:lnTo>
                        <a:pt x="2151" y="188"/>
                      </a:lnTo>
                      <a:lnTo>
                        <a:pt x="2176" y="188"/>
                      </a:lnTo>
                      <a:lnTo>
                        <a:pt x="2176" y="329"/>
                      </a:lnTo>
                      <a:lnTo>
                        <a:pt x="2151" y="329"/>
                      </a:lnTo>
                      <a:lnTo>
                        <a:pt x="2151" y="353"/>
                      </a:lnTo>
                      <a:lnTo>
                        <a:pt x="2127" y="353"/>
                      </a:lnTo>
                      <a:lnTo>
                        <a:pt x="2127" y="400"/>
                      </a:lnTo>
                      <a:lnTo>
                        <a:pt x="2105" y="400"/>
                      </a:lnTo>
                      <a:lnTo>
                        <a:pt x="2105" y="446"/>
                      </a:lnTo>
                      <a:lnTo>
                        <a:pt x="1939" y="446"/>
                      </a:lnTo>
                      <a:lnTo>
                        <a:pt x="1939" y="471"/>
                      </a:lnTo>
                      <a:lnTo>
                        <a:pt x="1915" y="471"/>
                      </a:lnTo>
                      <a:lnTo>
                        <a:pt x="1915" y="495"/>
                      </a:lnTo>
                      <a:lnTo>
                        <a:pt x="1893" y="495"/>
                      </a:lnTo>
                      <a:lnTo>
                        <a:pt x="1893" y="542"/>
                      </a:lnTo>
                      <a:lnTo>
                        <a:pt x="1939" y="542"/>
                      </a:lnTo>
                      <a:lnTo>
                        <a:pt x="1939" y="517"/>
                      </a:lnTo>
                      <a:lnTo>
                        <a:pt x="1985" y="517"/>
                      </a:lnTo>
                      <a:lnTo>
                        <a:pt x="1985" y="566"/>
                      </a:lnTo>
                      <a:lnTo>
                        <a:pt x="1964" y="566"/>
                      </a:lnTo>
                      <a:lnTo>
                        <a:pt x="1964" y="612"/>
                      </a:lnTo>
                      <a:lnTo>
                        <a:pt x="1939" y="612"/>
                      </a:lnTo>
                      <a:lnTo>
                        <a:pt x="1939" y="591"/>
                      </a:lnTo>
                      <a:lnTo>
                        <a:pt x="1915" y="591"/>
                      </a:lnTo>
                      <a:lnTo>
                        <a:pt x="1915" y="566"/>
                      </a:lnTo>
                      <a:lnTo>
                        <a:pt x="1822" y="566"/>
                      </a:lnTo>
                      <a:lnTo>
                        <a:pt x="1822" y="542"/>
                      </a:lnTo>
                      <a:lnTo>
                        <a:pt x="1773" y="542"/>
                      </a:lnTo>
                      <a:lnTo>
                        <a:pt x="1773" y="517"/>
                      </a:lnTo>
                      <a:lnTo>
                        <a:pt x="1726" y="517"/>
                      </a:lnTo>
                      <a:lnTo>
                        <a:pt x="1726" y="495"/>
                      </a:lnTo>
                      <a:lnTo>
                        <a:pt x="1681" y="495"/>
                      </a:lnTo>
                      <a:lnTo>
                        <a:pt x="1681" y="471"/>
                      </a:lnTo>
                      <a:lnTo>
                        <a:pt x="1561" y="471"/>
                      </a:lnTo>
                      <a:lnTo>
                        <a:pt x="1561" y="446"/>
                      </a:lnTo>
                      <a:lnTo>
                        <a:pt x="1394" y="446"/>
                      </a:lnTo>
                      <a:lnTo>
                        <a:pt x="1394" y="471"/>
                      </a:lnTo>
                      <a:lnTo>
                        <a:pt x="1324" y="471"/>
                      </a:lnTo>
                      <a:lnTo>
                        <a:pt x="1324" y="446"/>
                      </a:lnTo>
                      <a:lnTo>
                        <a:pt x="1182" y="446"/>
                      </a:lnTo>
                      <a:lnTo>
                        <a:pt x="1182" y="424"/>
                      </a:lnTo>
                      <a:lnTo>
                        <a:pt x="1160" y="424"/>
                      </a:lnTo>
                      <a:lnTo>
                        <a:pt x="1160" y="446"/>
                      </a:lnTo>
                      <a:lnTo>
                        <a:pt x="1135" y="446"/>
                      </a:lnTo>
                      <a:lnTo>
                        <a:pt x="1135" y="424"/>
                      </a:lnTo>
                      <a:lnTo>
                        <a:pt x="994" y="424"/>
                      </a:lnTo>
                      <a:lnTo>
                        <a:pt x="994" y="400"/>
                      </a:lnTo>
                      <a:lnTo>
                        <a:pt x="923" y="400"/>
                      </a:lnTo>
                      <a:lnTo>
                        <a:pt x="923" y="424"/>
                      </a:lnTo>
                      <a:lnTo>
                        <a:pt x="852" y="424"/>
                      </a:lnTo>
                      <a:lnTo>
                        <a:pt x="852" y="446"/>
                      </a:lnTo>
                      <a:lnTo>
                        <a:pt x="803" y="446"/>
                      </a:lnTo>
                      <a:lnTo>
                        <a:pt x="803" y="471"/>
                      </a:lnTo>
                      <a:lnTo>
                        <a:pt x="758" y="471"/>
                      </a:lnTo>
                      <a:lnTo>
                        <a:pt x="758" y="495"/>
                      </a:lnTo>
                      <a:lnTo>
                        <a:pt x="687" y="495"/>
                      </a:lnTo>
                      <a:lnTo>
                        <a:pt x="687" y="471"/>
                      </a:lnTo>
                      <a:lnTo>
                        <a:pt x="569" y="471"/>
                      </a:lnTo>
                      <a:lnTo>
                        <a:pt x="569" y="495"/>
                      </a:lnTo>
                      <a:lnTo>
                        <a:pt x="520" y="495"/>
                      </a:lnTo>
                      <a:lnTo>
                        <a:pt x="520" y="471"/>
                      </a:lnTo>
                      <a:lnTo>
                        <a:pt x="192" y="471"/>
                      </a:lnTo>
                      <a:lnTo>
                        <a:pt x="192" y="495"/>
                      </a:lnTo>
                      <a:lnTo>
                        <a:pt x="142" y="495"/>
                      </a:lnTo>
                      <a:lnTo>
                        <a:pt x="142" y="517"/>
                      </a:lnTo>
                      <a:lnTo>
                        <a:pt x="96" y="517"/>
                      </a:lnTo>
                      <a:lnTo>
                        <a:pt x="96" y="495"/>
                      </a:lnTo>
                      <a:lnTo>
                        <a:pt x="121" y="495"/>
                      </a:lnTo>
                      <a:lnTo>
                        <a:pt x="121" y="424"/>
                      </a:lnTo>
                      <a:lnTo>
                        <a:pt x="71" y="424"/>
                      </a:lnTo>
                      <a:lnTo>
                        <a:pt x="71" y="400"/>
                      </a:lnTo>
                      <a:lnTo>
                        <a:pt x="25" y="400"/>
                      </a:lnTo>
                      <a:lnTo>
                        <a:pt x="25" y="353"/>
                      </a:lnTo>
                      <a:lnTo>
                        <a:pt x="0" y="353"/>
                      </a:lnTo>
                      <a:lnTo>
                        <a:pt x="0" y="304"/>
                      </a:lnTo>
                      <a:lnTo>
                        <a:pt x="25" y="304"/>
                      </a:lnTo>
                      <a:lnTo>
                        <a:pt x="25" y="259"/>
                      </a:lnTo>
                      <a:lnTo>
                        <a:pt x="50" y="259"/>
                      </a:lnTo>
                      <a:lnTo>
                        <a:pt x="50" y="234"/>
                      </a:lnTo>
                      <a:lnTo>
                        <a:pt x="71" y="234"/>
                      </a:lnTo>
                      <a:lnTo>
                        <a:pt x="71" y="212"/>
                      </a:lnTo>
                      <a:lnTo>
                        <a:pt x="121" y="212"/>
                      </a:lnTo>
                      <a:lnTo>
                        <a:pt x="121" y="188"/>
                      </a:lnTo>
                      <a:lnTo>
                        <a:pt x="167" y="188"/>
                      </a:lnTo>
                      <a:lnTo>
                        <a:pt x="167" y="163"/>
                      </a:lnTo>
                      <a:lnTo>
                        <a:pt x="283" y="163"/>
                      </a:lnTo>
                      <a:lnTo>
                        <a:pt x="283" y="141"/>
                      </a:lnTo>
                      <a:lnTo>
                        <a:pt x="333" y="141"/>
                      </a:lnTo>
                      <a:lnTo>
                        <a:pt x="333" y="117"/>
                      </a:lnTo>
                      <a:lnTo>
                        <a:pt x="354" y="117"/>
                      </a:lnTo>
                      <a:lnTo>
                        <a:pt x="354" y="92"/>
                      </a:lnTo>
                      <a:lnTo>
                        <a:pt x="404" y="92"/>
                      </a:lnTo>
                      <a:lnTo>
                        <a:pt x="404" y="70"/>
                      </a:lnTo>
                      <a:lnTo>
                        <a:pt x="520" y="70"/>
                      </a:lnTo>
                      <a:lnTo>
                        <a:pt x="520" y="92"/>
                      </a:lnTo>
                      <a:lnTo>
                        <a:pt x="545" y="92"/>
                      </a:lnTo>
                      <a:lnTo>
                        <a:pt x="545" y="117"/>
                      </a:lnTo>
                      <a:lnTo>
                        <a:pt x="591" y="117"/>
                      </a:lnTo>
                      <a:lnTo>
                        <a:pt x="591" y="141"/>
                      </a:lnTo>
                      <a:lnTo>
                        <a:pt x="640" y="141"/>
                      </a:lnTo>
                      <a:lnTo>
                        <a:pt x="640" y="163"/>
                      </a:lnTo>
                      <a:lnTo>
                        <a:pt x="711" y="163"/>
                      </a:lnTo>
                      <a:lnTo>
                        <a:pt x="711" y="188"/>
                      </a:lnTo>
                      <a:lnTo>
                        <a:pt x="828" y="188"/>
                      </a:lnTo>
                      <a:lnTo>
                        <a:pt x="828" y="163"/>
                      </a:lnTo>
                      <a:lnTo>
                        <a:pt x="852" y="163"/>
                      </a:lnTo>
                      <a:lnTo>
                        <a:pt x="852" y="141"/>
                      </a:lnTo>
                      <a:lnTo>
                        <a:pt x="899" y="141"/>
                      </a:lnTo>
                      <a:lnTo>
                        <a:pt x="899" y="117"/>
                      </a:lnTo>
                      <a:lnTo>
                        <a:pt x="945" y="117"/>
                      </a:lnTo>
                      <a:lnTo>
                        <a:pt x="945" y="92"/>
                      </a:lnTo>
                      <a:lnTo>
                        <a:pt x="994" y="92"/>
                      </a:lnTo>
                      <a:lnTo>
                        <a:pt x="994" y="70"/>
                      </a:lnTo>
                      <a:lnTo>
                        <a:pt x="1041" y="70"/>
                      </a:lnTo>
                      <a:lnTo>
                        <a:pt x="1041" y="45"/>
                      </a:lnTo>
                      <a:lnTo>
                        <a:pt x="1090" y="45"/>
                      </a:lnTo>
                      <a:lnTo>
                        <a:pt x="1090" y="21"/>
                      </a:lnTo>
                      <a:lnTo>
                        <a:pt x="1135" y="21"/>
                      </a:lnTo>
                      <a:lnTo>
                        <a:pt x="1135" y="0"/>
                      </a:lnTo>
                      <a:close/>
                    </a:path>
                  </a:pathLst>
                </a:custGeom>
                <a:solidFill>
                  <a:srgbClr val="DF4A2E"/>
                </a:solidFill>
                <a:ln w="9525">
                  <a:noFill/>
                  <a:round/>
                  <a:headEnd/>
                  <a:tailEnd/>
                </a:ln>
              </p:spPr>
              <p:txBody>
                <a:bodyPr/>
                <a:lstStyle/>
                <a:p>
                  <a:endParaRPr lang="en-US"/>
                </a:p>
              </p:txBody>
            </p:sp>
            <p:sp>
              <p:nvSpPr>
                <p:cNvPr id="241" name="Rectangle 32"/>
                <p:cNvSpPr>
                  <a:spLocks noChangeArrowheads="1"/>
                </p:cNvSpPr>
                <p:nvPr/>
              </p:nvSpPr>
              <p:spPr bwMode="auto">
                <a:xfrm>
                  <a:off x="2472" y="2282"/>
                  <a:ext cx="3" cy="3"/>
                </a:xfrm>
                <a:prstGeom prst="rect">
                  <a:avLst/>
                </a:prstGeom>
                <a:solidFill>
                  <a:srgbClr val="D9472F"/>
                </a:solidFill>
                <a:ln w="9525">
                  <a:noFill/>
                  <a:miter lim="800000"/>
                  <a:headEnd/>
                  <a:tailEnd/>
                </a:ln>
              </p:spPr>
              <p:txBody>
                <a:bodyPr/>
                <a:lstStyle/>
                <a:p>
                  <a:endParaRPr lang="en-US"/>
                </a:p>
              </p:txBody>
            </p:sp>
            <p:sp>
              <p:nvSpPr>
                <p:cNvPr id="242" name="Freeform 33"/>
                <p:cNvSpPr>
                  <a:spLocks/>
                </p:cNvSpPr>
                <p:nvPr/>
              </p:nvSpPr>
              <p:spPr bwMode="auto">
                <a:xfrm>
                  <a:off x="2399" y="2320"/>
                  <a:ext cx="20" cy="204"/>
                </a:xfrm>
                <a:custGeom>
                  <a:avLst/>
                  <a:gdLst/>
                  <a:ahLst/>
                  <a:cxnLst>
                    <a:cxn ang="0">
                      <a:pos x="92" y="0"/>
                    </a:cxn>
                    <a:cxn ang="0">
                      <a:pos x="141" y="0"/>
                    </a:cxn>
                    <a:cxn ang="0">
                      <a:pos x="141" y="330"/>
                    </a:cxn>
                    <a:cxn ang="0">
                      <a:pos x="163" y="330"/>
                    </a:cxn>
                    <a:cxn ang="0">
                      <a:pos x="163" y="708"/>
                    </a:cxn>
                    <a:cxn ang="0">
                      <a:pos x="141" y="708"/>
                    </a:cxn>
                    <a:cxn ang="0">
                      <a:pos x="141" y="1132"/>
                    </a:cxn>
                    <a:cxn ang="0">
                      <a:pos x="117" y="1132"/>
                    </a:cxn>
                    <a:cxn ang="0">
                      <a:pos x="117" y="1228"/>
                    </a:cxn>
                    <a:cxn ang="0">
                      <a:pos x="141" y="1228"/>
                    </a:cxn>
                    <a:cxn ang="0">
                      <a:pos x="141" y="1631"/>
                    </a:cxn>
                    <a:cxn ang="0">
                      <a:pos x="71" y="1631"/>
                    </a:cxn>
                    <a:cxn ang="0">
                      <a:pos x="71" y="1582"/>
                    </a:cxn>
                    <a:cxn ang="0">
                      <a:pos x="47" y="1582"/>
                    </a:cxn>
                    <a:cxn ang="0">
                      <a:pos x="47" y="1560"/>
                    </a:cxn>
                    <a:cxn ang="0">
                      <a:pos x="22" y="1560"/>
                    </a:cxn>
                    <a:cxn ang="0">
                      <a:pos x="22" y="1536"/>
                    </a:cxn>
                    <a:cxn ang="0">
                      <a:pos x="0" y="1536"/>
                    </a:cxn>
                    <a:cxn ang="0">
                      <a:pos x="0" y="1489"/>
                    </a:cxn>
                    <a:cxn ang="0">
                      <a:pos x="22" y="1489"/>
                    </a:cxn>
                    <a:cxn ang="0">
                      <a:pos x="22" y="1182"/>
                    </a:cxn>
                    <a:cxn ang="0">
                      <a:pos x="47" y="1182"/>
                    </a:cxn>
                    <a:cxn ang="0">
                      <a:pos x="47" y="920"/>
                    </a:cxn>
                    <a:cxn ang="0">
                      <a:pos x="71" y="920"/>
                    </a:cxn>
                    <a:cxn ang="0">
                      <a:pos x="71" y="849"/>
                    </a:cxn>
                    <a:cxn ang="0">
                      <a:pos x="47" y="849"/>
                    </a:cxn>
                    <a:cxn ang="0">
                      <a:pos x="47" y="829"/>
                    </a:cxn>
                    <a:cxn ang="0">
                      <a:pos x="71" y="829"/>
                    </a:cxn>
                    <a:cxn ang="0">
                      <a:pos x="71" y="542"/>
                    </a:cxn>
                    <a:cxn ang="0">
                      <a:pos x="92" y="542"/>
                    </a:cxn>
                    <a:cxn ang="0">
                      <a:pos x="92" y="425"/>
                    </a:cxn>
                    <a:cxn ang="0">
                      <a:pos x="71" y="425"/>
                    </a:cxn>
                    <a:cxn ang="0">
                      <a:pos x="71" y="401"/>
                    </a:cxn>
                    <a:cxn ang="0">
                      <a:pos x="92" y="401"/>
                    </a:cxn>
                    <a:cxn ang="0">
                      <a:pos x="92" y="379"/>
                    </a:cxn>
                    <a:cxn ang="0">
                      <a:pos x="92" y="0"/>
                    </a:cxn>
                  </a:cxnLst>
                  <a:rect l="0" t="0" r="r" b="b"/>
                  <a:pathLst>
                    <a:path w="163" h="1631">
                      <a:moveTo>
                        <a:pt x="92" y="0"/>
                      </a:moveTo>
                      <a:lnTo>
                        <a:pt x="141" y="0"/>
                      </a:lnTo>
                      <a:lnTo>
                        <a:pt x="141" y="330"/>
                      </a:lnTo>
                      <a:lnTo>
                        <a:pt x="163" y="330"/>
                      </a:lnTo>
                      <a:lnTo>
                        <a:pt x="163" y="708"/>
                      </a:lnTo>
                      <a:lnTo>
                        <a:pt x="141" y="708"/>
                      </a:lnTo>
                      <a:lnTo>
                        <a:pt x="141" y="1132"/>
                      </a:lnTo>
                      <a:lnTo>
                        <a:pt x="117" y="1132"/>
                      </a:lnTo>
                      <a:lnTo>
                        <a:pt x="117" y="1228"/>
                      </a:lnTo>
                      <a:lnTo>
                        <a:pt x="141" y="1228"/>
                      </a:lnTo>
                      <a:lnTo>
                        <a:pt x="141" y="1631"/>
                      </a:lnTo>
                      <a:lnTo>
                        <a:pt x="71" y="1631"/>
                      </a:lnTo>
                      <a:lnTo>
                        <a:pt x="71" y="1582"/>
                      </a:lnTo>
                      <a:lnTo>
                        <a:pt x="47" y="1582"/>
                      </a:lnTo>
                      <a:lnTo>
                        <a:pt x="47" y="1560"/>
                      </a:lnTo>
                      <a:lnTo>
                        <a:pt x="22" y="1560"/>
                      </a:lnTo>
                      <a:lnTo>
                        <a:pt x="22" y="1536"/>
                      </a:lnTo>
                      <a:lnTo>
                        <a:pt x="0" y="1536"/>
                      </a:lnTo>
                      <a:lnTo>
                        <a:pt x="0" y="1489"/>
                      </a:lnTo>
                      <a:lnTo>
                        <a:pt x="22" y="1489"/>
                      </a:lnTo>
                      <a:lnTo>
                        <a:pt x="22" y="1182"/>
                      </a:lnTo>
                      <a:lnTo>
                        <a:pt x="47" y="1182"/>
                      </a:lnTo>
                      <a:lnTo>
                        <a:pt x="47" y="920"/>
                      </a:lnTo>
                      <a:lnTo>
                        <a:pt x="71" y="920"/>
                      </a:lnTo>
                      <a:lnTo>
                        <a:pt x="71" y="849"/>
                      </a:lnTo>
                      <a:lnTo>
                        <a:pt x="47" y="849"/>
                      </a:lnTo>
                      <a:lnTo>
                        <a:pt x="47" y="829"/>
                      </a:lnTo>
                      <a:lnTo>
                        <a:pt x="71" y="829"/>
                      </a:lnTo>
                      <a:lnTo>
                        <a:pt x="71" y="542"/>
                      </a:lnTo>
                      <a:lnTo>
                        <a:pt x="92" y="542"/>
                      </a:lnTo>
                      <a:lnTo>
                        <a:pt x="92" y="425"/>
                      </a:lnTo>
                      <a:lnTo>
                        <a:pt x="71" y="425"/>
                      </a:lnTo>
                      <a:lnTo>
                        <a:pt x="71" y="401"/>
                      </a:lnTo>
                      <a:lnTo>
                        <a:pt x="92" y="401"/>
                      </a:lnTo>
                      <a:lnTo>
                        <a:pt x="92" y="379"/>
                      </a:lnTo>
                      <a:lnTo>
                        <a:pt x="92" y="0"/>
                      </a:lnTo>
                      <a:close/>
                    </a:path>
                  </a:pathLst>
                </a:custGeom>
                <a:solidFill>
                  <a:srgbClr val="121415"/>
                </a:solidFill>
                <a:ln w="9525">
                  <a:noFill/>
                  <a:round/>
                  <a:headEnd/>
                  <a:tailEnd/>
                </a:ln>
              </p:spPr>
              <p:txBody>
                <a:bodyPr/>
                <a:lstStyle/>
                <a:p>
                  <a:endParaRPr lang="en-US"/>
                </a:p>
              </p:txBody>
            </p:sp>
            <p:sp>
              <p:nvSpPr>
                <p:cNvPr id="243" name="Freeform 34"/>
                <p:cNvSpPr>
                  <a:spLocks/>
                </p:cNvSpPr>
                <p:nvPr/>
              </p:nvSpPr>
              <p:spPr bwMode="auto">
                <a:xfrm>
                  <a:off x="1923" y="2335"/>
                  <a:ext cx="266" cy="62"/>
                </a:xfrm>
                <a:custGeom>
                  <a:avLst/>
                  <a:gdLst/>
                  <a:ahLst/>
                  <a:cxnLst>
                    <a:cxn ang="0">
                      <a:pos x="1301" y="0"/>
                    </a:cxn>
                    <a:cxn ang="0">
                      <a:pos x="1465" y="24"/>
                    </a:cxn>
                    <a:cxn ang="0">
                      <a:pos x="1535" y="46"/>
                    </a:cxn>
                    <a:cxn ang="0">
                      <a:pos x="1584" y="71"/>
                    </a:cxn>
                    <a:cxn ang="0">
                      <a:pos x="1702" y="95"/>
                    </a:cxn>
                    <a:cxn ang="0">
                      <a:pos x="1914" y="120"/>
                    </a:cxn>
                    <a:cxn ang="0">
                      <a:pos x="1963" y="141"/>
                    </a:cxn>
                    <a:cxn ang="0">
                      <a:pos x="1985" y="165"/>
                    </a:cxn>
                    <a:cxn ang="0">
                      <a:pos x="2034" y="190"/>
                    </a:cxn>
                    <a:cxn ang="0">
                      <a:pos x="2080" y="212"/>
                    </a:cxn>
                    <a:cxn ang="0">
                      <a:pos x="2105" y="236"/>
                    </a:cxn>
                    <a:cxn ang="0">
                      <a:pos x="2126" y="261"/>
                    </a:cxn>
                    <a:cxn ang="0">
                      <a:pos x="2105" y="307"/>
                    </a:cxn>
                    <a:cxn ang="0">
                      <a:pos x="2080" y="403"/>
                    </a:cxn>
                    <a:cxn ang="0">
                      <a:pos x="2056" y="473"/>
                    </a:cxn>
                    <a:cxn ang="0">
                      <a:pos x="2034" y="495"/>
                    </a:cxn>
                    <a:cxn ang="0">
                      <a:pos x="1963" y="473"/>
                    </a:cxn>
                    <a:cxn ang="0">
                      <a:pos x="1892" y="448"/>
                    </a:cxn>
                    <a:cxn ang="0">
                      <a:pos x="1843" y="424"/>
                    </a:cxn>
                    <a:cxn ang="0">
                      <a:pos x="1797" y="403"/>
                    </a:cxn>
                    <a:cxn ang="0">
                      <a:pos x="1677" y="378"/>
                    </a:cxn>
                    <a:cxn ang="0">
                      <a:pos x="1560" y="354"/>
                    </a:cxn>
                    <a:cxn ang="0">
                      <a:pos x="1443" y="332"/>
                    </a:cxn>
                    <a:cxn ang="0">
                      <a:pos x="1323" y="307"/>
                    </a:cxn>
                    <a:cxn ang="0">
                      <a:pos x="1276" y="283"/>
                    </a:cxn>
                    <a:cxn ang="0">
                      <a:pos x="993" y="307"/>
                    </a:cxn>
                    <a:cxn ang="0">
                      <a:pos x="732" y="283"/>
                    </a:cxn>
                    <a:cxn ang="0">
                      <a:pos x="710" y="261"/>
                    </a:cxn>
                    <a:cxn ang="0">
                      <a:pos x="449" y="283"/>
                    </a:cxn>
                    <a:cxn ang="0">
                      <a:pos x="262" y="307"/>
                    </a:cxn>
                    <a:cxn ang="0">
                      <a:pos x="212" y="332"/>
                    </a:cxn>
                    <a:cxn ang="0">
                      <a:pos x="237" y="378"/>
                    </a:cxn>
                    <a:cxn ang="0">
                      <a:pos x="212" y="403"/>
                    </a:cxn>
                    <a:cxn ang="0">
                      <a:pos x="96" y="424"/>
                    </a:cxn>
                    <a:cxn ang="0">
                      <a:pos x="50" y="448"/>
                    </a:cxn>
                    <a:cxn ang="0">
                      <a:pos x="25" y="473"/>
                    </a:cxn>
                    <a:cxn ang="0">
                      <a:pos x="0" y="495"/>
                    </a:cxn>
                    <a:cxn ang="0">
                      <a:pos x="25" y="354"/>
                    </a:cxn>
                    <a:cxn ang="0">
                      <a:pos x="50" y="283"/>
                    </a:cxn>
                    <a:cxn ang="0">
                      <a:pos x="70" y="307"/>
                    </a:cxn>
                    <a:cxn ang="0">
                      <a:pos x="121" y="354"/>
                    </a:cxn>
                    <a:cxn ang="0">
                      <a:pos x="191" y="190"/>
                    </a:cxn>
                    <a:cxn ang="0">
                      <a:pos x="212" y="212"/>
                    </a:cxn>
                    <a:cxn ang="0">
                      <a:pos x="237" y="190"/>
                    </a:cxn>
                    <a:cxn ang="0">
                      <a:pos x="262" y="165"/>
                    </a:cxn>
                    <a:cxn ang="0">
                      <a:pos x="283" y="141"/>
                    </a:cxn>
                    <a:cxn ang="0">
                      <a:pos x="353" y="120"/>
                    </a:cxn>
                    <a:cxn ang="0">
                      <a:pos x="520" y="95"/>
                    </a:cxn>
                    <a:cxn ang="0">
                      <a:pos x="591" y="71"/>
                    </a:cxn>
                    <a:cxn ang="0">
                      <a:pos x="732" y="95"/>
                    </a:cxn>
                    <a:cxn ang="0">
                      <a:pos x="852" y="120"/>
                    </a:cxn>
                    <a:cxn ang="0">
                      <a:pos x="899" y="95"/>
                    </a:cxn>
                    <a:cxn ang="0">
                      <a:pos x="969" y="71"/>
                    </a:cxn>
                    <a:cxn ang="0">
                      <a:pos x="1111" y="46"/>
                    </a:cxn>
                    <a:cxn ang="0">
                      <a:pos x="1160" y="24"/>
                    </a:cxn>
                  </a:cxnLst>
                  <a:rect l="0" t="0" r="r" b="b"/>
                  <a:pathLst>
                    <a:path w="2126" h="495">
                      <a:moveTo>
                        <a:pt x="1160" y="0"/>
                      </a:moveTo>
                      <a:lnTo>
                        <a:pt x="1301" y="0"/>
                      </a:lnTo>
                      <a:lnTo>
                        <a:pt x="1301" y="24"/>
                      </a:lnTo>
                      <a:lnTo>
                        <a:pt x="1465" y="24"/>
                      </a:lnTo>
                      <a:lnTo>
                        <a:pt x="1465" y="46"/>
                      </a:lnTo>
                      <a:lnTo>
                        <a:pt x="1535" y="46"/>
                      </a:lnTo>
                      <a:lnTo>
                        <a:pt x="1535" y="71"/>
                      </a:lnTo>
                      <a:lnTo>
                        <a:pt x="1584" y="71"/>
                      </a:lnTo>
                      <a:lnTo>
                        <a:pt x="1584" y="95"/>
                      </a:lnTo>
                      <a:lnTo>
                        <a:pt x="1702" y="95"/>
                      </a:lnTo>
                      <a:lnTo>
                        <a:pt x="1702" y="120"/>
                      </a:lnTo>
                      <a:lnTo>
                        <a:pt x="1914" y="120"/>
                      </a:lnTo>
                      <a:lnTo>
                        <a:pt x="1914" y="141"/>
                      </a:lnTo>
                      <a:lnTo>
                        <a:pt x="1963" y="141"/>
                      </a:lnTo>
                      <a:lnTo>
                        <a:pt x="1963" y="165"/>
                      </a:lnTo>
                      <a:lnTo>
                        <a:pt x="1985" y="165"/>
                      </a:lnTo>
                      <a:lnTo>
                        <a:pt x="1985" y="190"/>
                      </a:lnTo>
                      <a:lnTo>
                        <a:pt x="2034" y="190"/>
                      </a:lnTo>
                      <a:lnTo>
                        <a:pt x="2034" y="212"/>
                      </a:lnTo>
                      <a:lnTo>
                        <a:pt x="2080" y="212"/>
                      </a:lnTo>
                      <a:lnTo>
                        <a:pt x="2080" y="236"/>
                      </a:lnTo>
                      <a:lnTo>
                        <a:pt x="2105" y="236"/>
                      </a:lnTo>
                      <a:lnTo>
                        <a:pt x="2105" y="261"/>
                      </a:lnTo>
                      <a:lnTo>
                        <a:pt x="2126" y="261"/>
                      </a:lnTo>
                      <a:lnTo>
                        <a:pt x="2126" y="307"/>
                      </a:lnTo>
                      <a:lnTo>
                        <a:pt x="2105" y="307"/>
                      </a:lnTo>
                      <a:lnTo>
                        <a:pt x="2105" y="403"/>
                      </a:lnTo>
                      <a:lnTo>
                        <a:pt x="2080" y="403"/>
                      </a:lnTo>
                      <a:lnTo>
                        <a:pt x="2080" y="473"/>
                      </a:lnTo>
                      <a:lnTo>
                        <a:pt x="2056" y="473"/>
                      </a:lnTo>
                      <a:lnTo>
                        <a:pt x="2056" y="495"/>
                      </a:lnTo>
                      <a:lnTo>
                        <a:pt x="2034" y="495"/>
                      </a:lnTo>
                      <a:lnTo>
                        <a:pt x="2034" y="473"/>
                      </a:lnTo>
                      <a:lnTo>
                        <a:pt x="1963" y="473"/>
                      </a:lnTo>
                      <a:lnTo>
                        <a:pt x="1963" y="448"/>
                      </a:lnTo>
                      <a:lnTo>
                        <a:pt x="1892" y="448"/>
                      </a:lnTo>
                      <a:lnTo>
                        <a:pt x="1892" y="424"/>
                      </a:lnTo>
                      <a:lnTo>
                        <a:pt x="1843" y="424"/>
                      </a:lnTo>
                      <a:lnTo>
                        <a:pt x="1843" y="403"/>
                      </a:lnTo>
                      <a:lnTo>
                        <a:pt x="1797" y="403"/>
                      </a:lnTo>
                      <a:lnTo>
                        <a:pt x="1797" y="378"/>
                      </a:lnTo>
                      <a:lnTo>
                        <a:pt x="1677" y="378"/>
                      </a:lnTo>
                      <a:lnTo>
                        <a:pt x="1677" y="354"/>
                      </a:lnTo>
                      <a:lnTo>
                        <a:pt x="1560" y="354"/>
                      </a:lnTo>
                      <a:lnTo>
                        <a:pt x="1560" y="332"/>
                      </a:lnTo>
                      <a:lnTo>
                        <a:pt x="1443" y="332"/>
                      </a:lnTo>
                      <a:lnTo>
                        <a:pt x="1443" y="307"/>
                      </a:lnTo>
                      <a:lnTo>
                        <a:pt x="1323" y="307"/>
                      </a:lnTo>
                      <a:lnTo>
                        <a:pt x="1323" y="283"/>
                      </a:lnTo>
                      <a:lnTo>
                        <a:pt x="1276" y="283"/>
                      </a:lnTo>
                      <a:lnTo>
                        <a:pt x="1276" y="307"/>
                      </a:lnTo>
                      <a:lnTo>
                        <a:pt x="993" y="307"/>
                      </a:lnTo>
                      <a:lnTo>
                        <a:pt x="993" y="283"/>
                      </a:lnTo>
                      <a:lnTo>
                        <a:pt x="732" y="283"/>
                      </a:lnTo>
                      <a:lnTo>
                        <a:pt x="732" y="261"/>
                      </a:lnTo>
                      <a:lnTo>
                        <a:pt x="710" y="261"/>
                      </a:lnTo>
                      <a:lnTo>
                        <a:pt x="710" y="283"/>
                      </a:lnTo>
                      <a:lnTo>
                        <a:pt x="449" y="283"/>
                      </a:lnTo>
                      <a:lnTo>
                        <a:pt x="449" y="307"/>
                      </a:lnTo>
                      <a:lnTo>
                        <a:pt x="262" y="307"/>
                      </a:lnTo>
                      <a:lnTo>
                        <a:pt x="262" y="332"/>
                      </a:lnTo>
                      <a:lnTo>
                        <a:pt x="212" y="332"/>
                      </a:lnTo>
                      <a:lnTo>
                        <a:pt x="212" y="378"/>
                      </a:lnTo>
                      <a:lnTo>
                        <a:pt x="237" y="378"/>
                      </a:lnTo>
                      <a:lnTo>
                        <a:pt x="237" y="403"/>
                      </a:lnTo>
                      <a:lnTo>
                        <a:pt x="212" y="403"/>
                      </a:lnTo>
                      <a:lnTo>
                        <a:pt x="212" y="424"/>
                      </a:lnTo>
                      <a:lnTo>
                        <a:pt x="96" y="424"/>
                      </a:lnTo>
                      <a:lnTo>
                        <a:pt x="96" y="448"/>
                      </a:lnTo>
                      <a:lnTo>
                        <a:pt x="50" y="448"/>
                      </a:lnTo>
                      <a:lnTo>
                        <a:pt x="50" y="473"/>
                      </a:lnTo>
                      <a:lnTo>
                        <a:pt x="25" y="473"/>
                      </a:lnTo>
                      <a:lnTo>
                        <a:pt x="25" y="495"/>
                      </a:lnTo>
                      <a:lnTo>
                        <a:pt x="0" y="495"/>
                      </a:lnTo>
                      <a:lnTo>
                        <a:pt x="0" y="354"/>
                      </a:lnTo>
                      <a:lnTo>
                        <a:pt x="25" y="354"/>
                      </a:lnTo>
                      <a:lnTo>
                        <a:pt x="25" y="283"/>
                      </a:lnTo>
                      <a:lnTo>
                        <a:pt x="50" y="283"/>
                      </a:lnTo>
                      <a:lnTo>
                        <a:pt x="50" y="307"/>
                      </a:lnTo>
                      <a:lnTo>
                        <a:pt x="70" y="307"/>
                      </a:lnTo>
                      <a:lnTo>
                        <a:pt x="70" y="354"/>
                      </a:lnTo>
                      <a:lnTo>
                        <a:pt x="121" y="354"/>
                      </a:lnTo>
                      <a:lnTo>
                        <a:pt x="121" y="190"/>
                      </a:lnTo>
                      <a:lnTo>
                        <a:pt x="191" y="190"/>
                      </a:lnTo>
                      <a:lnTo>
                        <a:pt x="191" y="212"/>
                      </a:lnTo>
                      <a:lnTo>
                        <a:pt x="212" y="212"/>
                      </a:lnTo>
                      <a:lnTo>
                        <a:pt x="212" y="190"/>
                      </a:lnTo>
                      <a:lnTo>
                        <a:pt x="237" y="190"/>
                      </a:lnTo>
                      <a:lnTo>
                        <a:pt x="237" y="165"/>
                      </a:lnTo>
                      <a:lnTo>
                        <a:pt x="262" y="165"/>
                      </a:lnTo>
                      <a:lnTo>
                        <a:pt x="262" y="141"/>
                      </a:lnTo>
                      <a:lnTo>
                        <a:pt x="283" y="141"/>
                      </a:lnTo>
                      <a:lnTo>
                        <a:pt x="283" y="120"/>
                      </a:lnTo>
                      <a:lnTo>
                        <a:pt x="353" y="120"/>
                      </a:lnTo>
                      <a:lnTo>
                        <a:pt x="353" y="95"/>
                      </a:lnTo>
                      <a:lnTo>
                        <a:pt x="520" y="95"/>
                      </a:lnTo>
                      <a:lnTo>
                        <a:pt x="520" y="71"/>
                      </a:lnTo>
                      <a:lnTo>
                        <a:pt x="591" y="71"/>
                      </a:lnTo>
                      <a:lnTo>
                        <a:pt x="591" y="95"/>
                      </a:lnTo>
                      <a:lnTo>
                        <a:pt x="732" y="95"/>
                      </a:lnTo>
                      <a:lnTo>
                        <a:pt x="732" y="120"/>
                      </a:lnTo>
                      <a:lnTo>
                        <a:pt x="852" y="120"/>
                      </a:lnTo>
                      <a:lnTo>
                        <a:pt x="852" y="95"/>
                      </a:lnTo>
                      <a:lnTo>
                        <a:pt x="899" y="95"/>
                      </a:lnTo>
                      <a:lnTo>
                        <a:pt x="899" y="71"/>
                      </a:lnTo>
                      <a:lnTo>
                        <a:pt x="969" y="71"/>
                      </a:lnTo>
                      <a:lnTo>
                        <a:pt x="969" y="46"/>
                      </a:lnTo>
                      <a:lnTo>
                        <a:pt x="1111" y="46"/>
                      </a:lnTo>
                      <a:lnTo>
                        <a:pt x="1111" y="24"/>
                      </a:lnTo>
                      <a:lnTo>
                        <a:pt x="1160" y="24"/>
                      </a:lnTo>
                      <a:lnTo>
                        <a:pt x="1160" y="0"/>
                      </a:lnTo>
                      <a:close/>
                    </a:path>
                  </a:pathLst>
                </a:custGeom>
                <a:solidFill>
                  <a:srgbClr val="B5CAE5"/>
                </a:solidFill>
                <a:ln w="9525">
                  <a:noFill/>
                  <a:round/>
                  <a:headEnd/>
                  <a:tailEnd/>
                </a:ln>
              </p:spPr>
              <p:txBody>
                <a:bodyPr/>
                <a:lstStyle/>
                <a:p>
                  <a:endParaRPr lang="en-US"/>
                </a:p>
              </p:txBody>
            </p:sp>
            <p:sp>
              <p:nvSpPr>
                <p:cNvPr id="244" name="Freeform 35"/>
                <p:cNvSpPr>
                  <a:spLocks/>
                </p:cNvSpPr>
                <p:nvPr/>
              </p:nvSpPr>
              <p:spPr bwMode="auto">
                <a:xfrm>
                  <a:off x="1985" y="2379"/>
                  <a:ext cx="180" cy="411"/>
                </a:xfrm>
                <a:custGeom>
                  <a:avLst/>
                  <a:gdLst/>
                  <a:ahLst/>
                  <a:cxnLst>
                    <a:cxn ang="0">
                      <a:pos x="215" y="24"/>
                    </a:cxn>
                    <a:cxn ang="0">
                      <a:pos x="924" y="49"/>
                    </a:cxn>
                    <a:cxn ang="0">
                      <a:pos x="1089" y="94"/>
                    </a:cxn>
                    <a:cxn ang="0">
                      <a:pos x="1231" y="119"/>
                    </a:cxn>
                    <a:cxn ang="0">
                      <a:pos x="1302" y="165"/>
                    </a:cxn>
                    <a:cxn ang="0">
                      <a:pos x="1372" y="190"/>
                    </a:cxn>
                    <a:cxn ang="0">
                      <a:pos x="1443" y="448"/>
                    </a:cxn>
                    <a:cxn ang="0">
                      <a:pos x="1397" y="615"/>
                    </a:cxn>
                    <a:cxn ang="0">
                      <a:pos x="1419" y="1489"/>
                    </a:cxn>
                    <a:cxn ang="0">
                      <a:pos x="1372" y="2221"/>
                    </a:cxn>
                    <a:cxn ang="0">
                      <a:pos x="1348" y="2504"/>
                    </a:cxn>
                    <a:cxn ang="0">
                      <a:pos x="1348" y="2575"/>
                    </a:cxn>
                    <a:cxn ang="0">
                      <a:pos x="1327" y="2740"/>
                    </a:cxn>
                    <a:cxn ang="0">
                      <a:pos x="1278" y="2791"/>
                    </a:cxn>
                    <a:cxn ang="0">
                      <a:pos x="1256" y="2932"/>
                    </a:cxn>
                    <a:cxn ang="0">
                      <a:pos x="1207" y="2978"/>
                    </a:cxn>
                    <a:cxn ang="0">
                      <a:pos x="1182" y="3049"/>
                    </a:cxn>
                    <a:cxn ang="0">
                      <a:pos x="1136" y="3074"/>
                    </a:cxn>
                    <a:cxn ang="0">
                      <a:pos x="1111" y="3144"/>
                    </a:cxn>
                    <a:cxn ang="0">
                      <a:pos x="1040" y="3166"/>
                    </a:cxn>
                    <a:cxn ang="0">
                      <a:pos x="1019" y="3215"/>
                    </a:cxn>
                    <a:cxn ang="0">
                      <a:pos x="970" y="3237"/>
                    </a:cxn>
                    <a:cxn ang="0">
                      <a:pos x="948" y="3286"/>
                    </a:cxn>
                    <a:cxn ang="0">
                      <a:pos x="948" y="3215"/>
                    </a:cxn>
                    <a:cxn ang="0">
                      <a:pos x="970" y="3095"/>
                    </a:cxn>
                    <a:cxn ang="0">
                      <a:pos x="1019" y="3049"/>
                    </a:cxn>
                    <a:cxn ang="0">
                      <a:pos x="1040" y="2953"/>
                    </a:cxn>
                    <a:cxn ang="0">
                      <a:pos x="1089" y="2932"/>
                    </a:cxn>
                    <a:cxn ang="0">
                      <a:pos x="1111" y="2836"/>
                    </a:cxn>
                    <a:cxn ang="0">
                      <a:pos x="1160" y="2791"/>
                    </a:cxn>
                    <a:cxn ang="0">
                      <a:pos x="1182" y="2599"/>
                    </a:cxn>
                    <a:cxn ang="0">
                      <a:pos x="1231" y="2504"/>
                    </a:cxn>
                    <a:cxn ang="0">
                      <a:pos x="1256" y="1913"/>
                    </a:cxn>
                    <a:cxn ang="0">
                      <a:pos x="1302" y="1655"/>
                    </a:cxn>
                    <a:cxn ang="0">
                      <a:pos x="1278" y="427"/>
                    </a:cxn>
                    <a:cxn ang="0">
                      <a:pos x="1231" y="377"/>
                    </a:cxn>
                    <a:cxn ang="0">
                      <a:pos x="1207" y="307"/>
                    </a:cxn>
                    <a:cxn ang="0">
                      <a:pos x="1065" y="283"/>
                    </a:cxn>
                    <a:cxn ang="0">
                      <a:pos x="995" y="236"/>
                    </a:cxn>
                    <a:cxn ang="0">
                      <a:pos x="877" y="212"/>
                    </a:cxn>
                    <a:cxn ang="0">
                      <a:pos x="50" y="141"/>
                    </a:cxn>
                    <a:cxn ang="0">
                      <a:pos x="0" y="49"/>
                    </a:cxn>
                    <a:cxn ang="0">
                      <a:pos x="96" y="0"/>
                    </a:cxn>
                  </a:cxnLst>
                  <a:rect l="0" t="0" r="r" b="b"/>
                  <a:pathLst>
                    <a:path w="1443" h="3286">
                      <a:moveTo>
                        <a:pt x="96" y="0"/>
                      </a:moveTo>
                      <a:lnTo>
                        <a:pt x="215" y="0"/>
                      </a:lnTo>
                      <a:lnTo>
                        <a:pt x="215" y="24"/>
                      </a:lnTo>
                      <a:lnTo>
                        <a:pt x="806" y="24"/>
                      </a:lnTo>
                      <a:lnTo>
                        <a:pt x="806" y="49"/>
                      </a:lnTo>
                      <a:lnTo>
                        <a:pt x="924" y="49"/>
                      </a:lnTo>
                      <a:lnTo>
                        <a:pt x="924" y="70"/>
                      </a:lnTo>
                      <a:lnTo>
                        <a:pt x="1089" y="70"/>
                      </a:lnTo>
                      <a:lnTo>
                        <a:pt x="1089" y="94"/>
                      </a:lnTo>
                      <a:lnTo>
                        <a:pt x="1160" y="94"/>
                      </a:lnTo>
                      <a:lnTo>
                        <a:pt x="1160" y="119"/>
                      </a:lnTo>
                      <a:lnTo>
                        <a:pt x="1231" y="119"/>
                      </a:lnTo>
                      <a:lnTo>
                        <a:pt x="1231" y="141"/>
                      </a:lnTo>
                      <a:lnTo>
                        <a:pt x="1302" y="141"/>
                      </a:lnTo>
                      <a:lnTo>
                        <a:pt x="1302" y="165"/>
                      </a:lnTo>
                      <a:lnTo>
                        <a:pt x="1348" y="165"/>
                      </a:lnTo>
                      <a:lnTo>
                        <a:pt x="1348" y="190"/>
                      </a:lnTo>
                      <a:lnTo>
                        <a:pt x="1372" y="190"/>
                      </a:lnTo>
                      <a:lnTo>
                        <a:pt x="1372" y="212"/>
                      </a:lnTo>
                      <a:lnTo>
                        <a:pt x="1443" y="212"/>
                      </a:lnTo>
                      <a:lnTo>
                        <a:pt x="1443" y="448"/>
                      </a:lnTo>
                      <a:lnTo>
                        <a:pt x="1419" y="448"/>
                      </a:lnTo>
                      <a:lnTo>
                        <a:pt x="1419" y="615"/>
                      </a:lnTo>
                      <a:lnTo>
                        <a:pt x="1397" y="615"/>
                      </a:lnTo>
                      <a:lnTo>
                        <a:pt x="1397" y="756"/>
                      </a:lnTo>
                      <a:lnTo>
                        <a:pt x="1419" y="756"/>
                      </a:lnTo>
                      <a:lnTo>
                        <a:pt x="1419" y="1489"/>
                      </a:lnTo>
                      <a:lnTo>
                        <a:pt x="1397" y="1489"/>
                      </a:lnTo>
                      <a:lnTo>
                        <a:pt x="1397" y="2221"/>
                      </a:lnTo>
                      <a:lnTo>
                        <a:pt x="1372" y="2221"/>
                      </a:lnTo>
                      <a:lnTo>
                        <a:pt x="1372" y="2457"/>
                      </a:lnTo>
                      <a:lnTo>
                        <a:pt x="1348" y="2457"/>
                      </a:lnTo>
                      <a:lnTo>
                        <a:pt x="1348" y="2504"/>
                      </a:lnTo>
                      <a:lnTo>
                        <a:pt x="1372" y="2504"/>
                      </a:lnTo>
                      <a:lnTo>
                        <a:pt x="1372" y="2575"/>
                      </a:lnTo>
                      <a:lnTo>
                        <a:pt x="1348" y="2575"/>
                      </a:lnTo>
                      <a:lnTo>
                        <a:pt x="1348" y="2670"/>
                      </a:lnTo>
                      <a:lnTo>
                        <a:pt x="1327" y="2670"/>
                      </a:lnTo>
                      <a:lnTo>
                        <a:pt x="1327" y="2740"/>
                      </a:lnTo>
                      <a:lnTo>
                        <a:pt x="1302" y="2740"/>
                      </a:lnTo>
                      <a:lnTo>
                        <a:pt x="1302" y="2791"/>
                      </a:lnTo>
                      <a:lnTo>
                        <a:pt x="1278" y="2791"/>
                      </a:lnTo>
                      <a:lnTo>
                        <a:pt x="1278" y="2861"/>
                      </a:lnTo>
                      <a:lnTo>
                        <a:pt x="1256" y="2861"/>
                      </a:lnTo>
                      <a:lnTo>
                        <a:pt x="1256" y="2932"/>
                      </a:lnTo>
                      <a:lnTo>
                        <a:pt x="1231" y="2932"/>
                      </a:lnTo>
                      <a:lnTo>
                        <a:pt x="1231" y="2978"/>
                      </a:lnTo>
                      <a:lnTo>
                        <a:pt x="1207" y="2978"/>
                      </a:lnTo>
                      <a:lnTo>
                        <a:pt x="1207" y="3023"/>
                      </a:lnTo>
                      <a:lnTo>
                        <a:pt x="1182" y="3023"/>
                      </a:lnTo>
                      <a:lnTo>
                        <a:pt x="1182" y="3049"/>
                      </a:lnTo>
                      <a:lnTo>
                        <a:pt x="1160" y="3049"/>
                      </a:lnTo>
                      <a:lnTo>
                        <a:pt x="1160" y="3074"/>
                      </a:lnTo>
                      <a:lnTo>
                        <a:pt x="1136" y="3074"/>
                      </a:lnTo>
                      <a:lnTo>
                        <a:pt x="1136" y="3095"/>
                      </a:lnTo>
                      <a:lnTo>
                        <a:pt x="1111" y="3095"/>
                      </a:lnTo>
                      <a:lnTo>
                        <a:pt x="1111" y="3144"/>
                      </a:lnTo>
                      <a:lnTo>
                        <a:pt x="1089" y="3144"/>
                      </a:lnTo>
                      <a:lnTo>
                        <a:pt x="1089" y="3166"/>
                      </a:lnTo>
                      <a:lnTo>
                        <a:pt x="1040" y="3166"/>
                      </a:lnTo>
                      <a:lnTo>
                        <a:pt x="1040" y="3190"/>
                      </a:lnTo>
                      <a:lnTo>
                        <a:pt x="1019" y="3190"/>
                      </a:lnTo>
                      <a:lnTo>
                        <a:pt x="1019" y="3215"/>
                      </a:lnTo>
                      <a:lnTo>
                        <a:pt x="995" y="3215"/>
                      </a:lnTo>
                      <a:lnTo>
                        <a:pt x="995" y="3237"/>
                      </a:lnTo>
                      <a:lnTo>
                        <a:pt x="970" y="3237"/>
                      </a:lnTo>
                      <a:lnTo>
                        <a:pt x="970" y="3261"/>
                      </a:lnTo>
                      <a:lnTo>
                        <a:pt x="948" y="3261"/>
                      </a:lnTo>
                      <a:lnTo>
                        <a:pt x="948" y="3286"/>
                      </a:lnTo>
                      <a:lnTo>
                        <a:pt x="924" y="3286"/>
                      </a:lnTo>
                      <a:lnTo>
                        <a:pt x="924" y="3215"/>
                      </a:lnTo>
                      <a:lnTo>
                        <a:pt x="948" y="3215"/>
                      </a:lnTo>
                      <a:lnTo>
                        <a:pt x="948" y="3119"/>
                      </a:lnTo>
                      <a:lnTo>
                        <a:pt x="970" y="3119"/>
                      </a:lnTo>
                      <a:lnTo>
                        <a:pt x="970" y="3095"/>
                      </a:lnTo>
                      <a:lnTo>
                        <a:pt x="995" y="3095"/>
                      </a:lnTo>
                      <a:lnTo>
                        <a:pt x="995" y="3049"/>
                      </a:lnTo>
                      <a:lnTo>
                        <a:pt x="1019" y="3049"/>
                      </a:lnTo>
                      <a:lnTo>
                        <a:pt x="1019" y="3003"/>
                      </a:lnTo>
                      <a:lnTo>
                        <a:pt x="1040" y="3003"/>
                      </a:lnTo>
                      <a:lnTo>
                        <a:pt x="1040" y="2953"/>
                      </a:lnTo>
                      <a:lnTo>
                        <a:pt x="1065" y="2953"/>
                      </a:lnTo>
                      <a:lnTo>
                        <a:pt x="1065" y="2932"/>
                      </a:lnTo>
                      <a:lnTo>
                        <a:pt x="1089" y="2932"/>
                      </a:lnTo>
                      <a:lnTo>
                        <a:pt x="1089" y="2861"/>
                      </a:lnTo>
                      <a:lnTo>
                        <a:pt x="1111" y="2861"/>
                      </a:lnTo>
                      <a:lnTo>
                        <a:pt x="1111" y="2836"/>
                      </a:lnTo>
                      <a:lnTo>
                        <a:pt x="1136" y="2836"/>
                      </a:lnTo>
                      <a:lnTo>
                        <a:pt x="1136" y="2791"/>
                      </a:lnTo>
                      <a:lnTo>
                        <a:pt x="1160" y="2791"/>
                      </a:lnTo>
                      <a:lnTo>
                        <a:pt x="1160" y="2695"/>
                      </a:lnTo>
                      <a:lnTo>
                        <a:pt x="1182" y="2695"/>
                      </a:lnTo>
                      <a:lnTo>
                        <a:pt x="1182" y="2599"/>
                      </a:lnTo>
                      <a:lnTo>
                        <a:pt x="1207" y="2599"/>
                      </a:lnTo>
                      <a:lnTo>
                        <a:pt x="1207" y="2504"/>
                      </a:lnTo>
                      <a:lnTo>
                        <a:pt x="1231" y="2504"/>
                      </a:lnTo>
                      <a:lnTo>
                        <a:pt x="1231" y="2434"/>
                      </a:lnTo>
                      <a:lnTo>
                        <a:pt x="1256" y="2434"/>
                      </a:lnTo>
                      <a:lnTo>
                        <a:pt x="1256" y="1913"/>
                      </a:lnTo>
                      <a:lnTo>
                        <a:pt x="1278" y="1913"/>
                      </a:lnTo>
                      <a:lnTo>
                        <a:pt x="1278" y="1655"/>
                      </a:lnTo>
                      <a:lnTo>
                        <a:pt x="1302" y="1655"/>
                      </a:lnTo>
                      <a:lnTo>
                        <a:pt x="1302" y="473"/>
                      </a:lnTo>
                      <a:lnTo>
                        <a:pt x="1278" y="473"/>
                      </a:lnTo>
                      <a:lnTo>
                        <a:pt x="1278" y="427"/>
                      </a:lnTo>
                      <a:lnTo>
                        <a:pt x="1256" y="427"/>
                      </a:lnTo>
                      <a:lnTo>
                        <a:pt x="1256" y="377"/>
                      </a:lnTo>
                      <a:lnTo>
                        <a:pt x="1231" y="377"/>
                      </a:lnTo>
                      <a:lnTo>
                        <a:pt x="1231" y="332"/>
                      </a:lnTo>
                      <a:lnTo>
                        <a:pt x="1207" y="332"/>
                      </a:lnTo>
                      <a:lnTo>
                        <a:pt x="1207" y="307"/>
                      </a:lnTo>
                      <a:lnTo>
                        <a:pt x="1160" y="307"/>
                      </a:lnTo>
                      <a:lnTo>
                        <a:pt x="1160" y="283"/>
                      </a:lnTo>
                      <a:lnTo>
                        <a:pt x="1065" y="283"/>
                      </a:lnTo>
                      <a:lnTo>
                        <a:pt x="1065" y="261"/>
                      </a:lnTo>
                      <a:lnTo>
                        <a:pt x="995" y="261"/>
                      </a:lnTo>
                      <a:lnTo>
                        <a:pt x="995" y="236"/>
                      </a:lnTo>
                      <a:lnTo>
                        <a:pt x="924" y="236"/>
                      </a:lnTo>
                      <a:lnTo>
                        <a:pt x="924" y="212"/>
                      </a:lnTo>
                      <a:lnTo>
                        <a:pt x="877" y="212"/>
                      </a:lnTo>
                      <a:lnTo>
                        <a:pt x="877" y="190"/>
                      </a:lnTo>
                      <a:lnTo>
                        <a:pt x="50" y="190"/>
                      </a:lnTo>
                      <a:lnTo>
                        <a:pt x="50" y="141"/>
                      </a:lnTo>
                      <a:lnTo>
                        <a:pt x="25" y="141"/>
                      </a:lnTo>
                      <a:lnTo>
                        <a:pt x="25" y="49"/>
                      </a:lnTo>
                      <a:lnTo>
                        <a:pt x="0" y="49"/>
                      </a:lnTo>
                      <a:lnTo>
                        <a:pt x="0" y="24"/>
                      </a:lnTo>
                      <a:lnTo>
                        <a:pt x="96" y="24"/>
                      </a:lnTo>
                      <a:lnTo>
                        <a:pt x="96" y="0"/>
                      </a:lnTo>
                      <a:close/>
                    </a:path>
                  </a:pathLst>
                </a:custGeom>
                <a:solidFill>
                  <a:srgbClr val="E87C72"/>
                </a:solidFill>
                <a:ln w="9525">
                  <a:noFill/>
                  <a:round/>
                  <a:headEnd/>
                  <a:tailEnd/>
                </a:ln>
              </p:spPr>
              <p:txBody>
                <a:bodyPr/>
                <a:lstStyle/>
                <a:p>
                  <a:endParaRPr lang="en-US"/>
                </a:p>
              </p:txBody>
            </p:sp>
            <p:sp>
              <p:nvSpPr>
                <p:cNvPr id="245" name="Freeform 36"/>
                <p:cNvSpPr>
                  <a:spLocks/>
                </p:cNvSpPr>
                <p:nvPr/>
              </p:nvSpPr>
              <p:spPr bwMode="auto">
                <a:xfrm>
                  <a:off x="1926" y="2382"/>
                  <a:ext cx="65" cy="106"/>
                </a:xfrm>
                <a:custGeom>
                  <a:avLst/>
                  <a:gdLst/>
                  <a:ahLst/>
                  <a:cxnLst>
                    <a:cxn ang="0">
                      <a:pos x="424" y="0"/>
                    </a:cxn>
                    <a:cxn ang="0">
                      <a:pos x="399" y="25"/>
                    </a:cxn>
                    <a:cxn ang="0">
                      <a:pos x="424" y="46"/>
                    </a:cxn>
                    <a:cxn ang="0">
                      <a:pos x="449" y="117"/>
                    </a:cxn>
                    <a:cxn ang="0">
                      <a:pos x="424" y="237"/>
                    </a:cxn>
                    <a:cxn ang="0">
                      <a:pos x="399" y="259"/>
                    </a:cxn>
                    <a:cxn ang="0">
                      <a:pos x="379" y="283"/>
                    </a:cxn>
                    <a:cxn ang="0">
                      <a:pos x="353" y="308"/>
                    </a:cxn>
                    <a:cxn ang="0">
                      <a:pos x="328" y="333"/>
                    </a:cxn>
                    <a:cxn ang="0">
                      <a:pos x="353" y="403"/>
                    </a:cxn>
                    <a:cxn ang="0">
                      <a:pos x="379" y="449"/>
                    </a:cxn>
                    <a:cxn ang="0">
                      <a:pos x="399" y="474"/>
                    </a:cxn>
                    <a:cxn ang="0">
                      <a:pos x="424" y="495"/>
                    </a:cxn>
                    <a:cxn ang="0">
                      <a:pos x="449" y="520"/>
                    </a:cxn>
                    <a:cxn ang="0">
                      <a:pos x="520" y="545"/>
                    </a:cxn>
                    <a:cxn ang="0">
                      <a:pos x="495" y="661"/>
                    </a:cxn>
                    <a:cxn ang="0">
                      <a:pos x="424" y="636"/>
                    </a:cxn>
                    <a:cxn ang="0">
                      <a:pos x="328" y="661"/>
                    </a:cxn>
                    <a:cxn ang="0">
                      <a:pos x="353" y="707"/>
                    </a:cxn>
                    <a:cxn ang="0">
                      <a:pos x="424" y="732"/>
                    </a:cxn>
                    <a:cxn ang="0">
                      <a:pos x="449" y="707"/>
                    </a:cxn>
                    <a:cxn ang="0">
                      <a:pos x="424" y="757"/>
                    </a:cxn>
                    <a:cxn ang="0">
                      <a:pos x="379" y="778"/>
                    </a:cxn>
                    <a:cxn ang="0">
                      <a:pos x="353" y="803"/>
                    </a:cxn>
                    <a:cxn ang="0">
                      <a:pos x="308" y="850"/>
                    </a:cxn>
                    <a:cxn ang="0">
                      <a:pos x="283" y="757"/>
                    </a:cxn>
                    <a:cxn ang="0">
                      <a:pos x="258" y="732"/>
                    </a:cxn>
                    <a:cxn ang="0">
                      <a:pos x="237" y="707"/>
                    </a:cxn>
                    <a:cxn ang="0">
                      <a:pos x="212" y="686"/>
                    </a:cxn>
                    <a:cxn ang="0">
                      <a:pos x="166" y="661"/>
                    </a:cxn>
                    <a:cxn ang="0">
                      <a:pos x="25" y="636"/>
                    </a:cxn>
                    <a:cxn ang="0">
                      <a:pos x="0" y="591"/>
                    </a:cxn>
                    <a:cxn ang="0">
                      <a:pos x="25" y="474"/>
                    </a:cxn>
                    <a:cxn ang="0">
                      <a:pos x="45" y="449"/>
                    </a:cxn>
                    <a:cxn ang="0">
                      <a:pos x="96" y="424"/>
                    </a:cxn>
                    <a:cxn ang="0">
                      <a:pos x="116" y="403"/>
                    </a:cxn>
                    <a:cxn ang="0">
                      <a:pos x="96" y="353"/>
                    </a:cxn>
                    <a:cxn ang="0">
                      <a:pos x="71" y="283"/>
                    </a:cxn>
                    <a:cxn ang="0">
                      <a:pos x="45" y="237"/>
                    </a:cxn>
                    <a:cxn ang="0">
                      <a:pos x="71" y="212"/>
                    </a:cxn>
                    <a:cxn ang="0">
                      <a:pos x="96" y="166"/>
                    </a:cxn>
                    <a:cxn ang="0">
                      <a:pos x="116" y="141"/>
                    </a:cxn>
                    <a:cxn ang="0">
                      <a:pos x="141" y="117"/>
                    </a:cxn>
                    <a:cxn ang="0">
                      <a:pos x="258" y="46"/>
                    </a:cxn>
                    <a:cxn ang="0">
                      <a:pos x="353" y="25"/>
                    </a:cxn>
                  </a:cxnLst>
                  <a:rect l="0" t="0" r="r" b="b"/>
                  <a:pathLst>
                    <a:path w="520" h="850">
                      <a:moveTo>
                        <a:pt x="353" y="0"/>
                      </a:moveTo>
                      <a:lnTo>
                        <a:pt x="424" y="0"/>
                      </a:lnTo>
                      <a:lnTo>
                        <a:pt x="424" y="25"/>
                      </a:lnTo>
                      <a:lnTo>
                        <a:pt x="399" y="25"/>
                      </a:lnTo>
                      <a:lnTo>
                        <a:pt x="399" y="46"/>
                      </a:lnTo>
                      <a:lnTo>
                        <a:pt x="424" y="46"/>
                      </a:lnTo>
                      <a:lnTo>
                        <a:pt x="424" y="117"/>
                      </a:lnTo>
                      <a:lnTo>
                        <a:pt x="449" y="117"/>
                      </a:lnTo>
                      <a:lnTo>
                        <a:pt x="449" y="237"/>
                      </a:lnTo>
                      <a:lnTo>
                        <a:pt x="424" y="237"/>
                      </a:lnTo>
                      <a:lnTo>
                        <a:pt x="424" y="259"/>
                      </a:lnTo>
                      <a:lnTo>
                        <a:pt x="399" y="259"/>
                      </a:lnTo>
                      <a:lnTo>
                        <a:pt x="399" y="283"/>
                      </a:lnTo>
                      <a:lnTo>
                        <a:pt x="379" y="283"/>
                      </a:lnTo>
                      <a:lnTo>
                        <a:pt x="379" y="308"/>
                      </a:lnTo>
                      <a:lnTo>
                        <a:pt x="353" y="308"/>
                      </a:lnTo>
                      <a:lnTo>
                        <a:pt x="353" y="333"/>
                      </a:lnTo>
                      <a:lnTo>
                        <a:pt x="328" y="333"/>
                      </a:lnTo>
                      <a:lnTo>
                        <a:pt x="328" y="403"/>
                      </a:lnTo>
                      <a:lnTo>
                        <a:pt x="353" y="403"/>
                      </a:lnTo>
                      <a:lnTo>
                        <a:pt x="353" y="449"/>
                      </a:lnTo>
                      <a:lnTo>
                        <a:pt x="379" y="449"/>
                      </a:lnTo>
                      <a:lnTo>
                        <a:pt x="379" y="474"/>
                      </a:lnTo>
                      <a:lnTo>
                        <a:pt x="399" y="474"/>
                      </a:lnTo>
                      <a:lnTo>
                        <a:pt x="399" y="495"/>
                      </a:lnTo>
                      <a:lnTo>
                        <a:pt x="424" y="495"/>
                      </a:lnTo>
                      <a:lnTo>
                        <a:pt x="424" y="520"/>
                      </a:lnTo>
                      <a:lnTo>
                        <a:pt x="449" y="520"/>
                      </a:lnTo>
                      <a:lnTo>
                        <a:pt x="449" y="545"/>
                      </a:lnTo>
                      <a:lnTo>
                        <a:pt x="520" y="545"/>
                      </a:lnTo>
                      <a:lnTo>
                        <a:pt x="520" y="661"/>
                      </a:lnTo>
                      <a:lnTo>
                        <a:pt x="495" y="661"/>
                      </a:lnTo>
                      <a:lnTo>
                        <a:pt x="495" y="636"/>
                      </a:lnTo>
                      <a:lnTo>
                        <a:pt x="424" y="636"/>
                      </a:lnTo>
                      <a:lnTo>
                        <a:pt x="424" y="661"/>
                      </a:lnTo>
                      <a:lnTo>
                        <a:pt x="328" y="661"/>
                      </a:lnTo>
                      <a:lnTo>
                        <a:pt x="328" y="707"/>
                      </a:lnTo>
                      <a:lnTo>
                        <a:pt x="353" y="707"/>
                      </a:lnTo>
                      <a:lnTo>
                        <a:pt x="353" y="732"/>
                      </a:lnTo>
                      <a:lnTo>
                        <a:pt x="424" y="732"/>
                      </a:lnTo>
                      <a:lnTo>
                        <a:pt x="424" y="707"/>
                      </a:lnTo>
                      <a:lnTo>
                        <a:pt x="449" y="707"/>
                      </a:lnTo>
                      <a:lnTo>
                        <a:pt x="449" y="757"/>
                      </a:lnTo>
                      <a:lnTo>
                        <a:pt x="424" y="757"/>
                      </a:lnTo>
                      <a:lnTo>
                        <a:pt x="424" y="778"/>
                      </a:lnTo>
                      <a:lnTo>
                        <a:pt x="379" y="778"/>
                      </a:lnTo>
                      <a:lnTo>
                        <a:pt x="379" y="803"/>
                      </a:lnTo>
                      <a:lnTo>
                        <a:pt x="353" y="803"/>
                      </a:lnTo>
                      <a:lnTo>
                        <a:pt x="353" y="850"/>
                      </a:lnTo>
                      <a:lnTo>
                        <a:pt x="308" y="850"/>
                      </a:lnTo>
                      <a:lnTo>
                        <a:pt x="308" y="757"/>
                      </a:lnTo>
                      <a:lnTo>
                        <a:pt x="283" y="757"/>
                      </a:lnTo>
                      <a:lnTo>
                        <a:pt x="283" y="732"/>
                      </a:lnTo>
                      <a:lnTo>
                        <a:pt x="258" y="732"/>
                      </a:lnTo>
                      <a:lnTo>
                        <a:pt x="258" y="707"/>
                      </a:lnTo>
                      <a:lnTo>
                        <a:pt x="237" y="707"/>
                      </a:lnTo>
                      <a:lnTo>
                        <a:pt x="237" y="686"/>
                      </a:lnTo>
                      <a:lnTo>
                        <a:pt x="212" y="686"/>
                      </a:lnTo>
                      <a:lnTo>
                        <a:pt x="212" y="661"/>
                      </a:lnTo>
                      <a:lnTo>
                        <a:pt x="166" y="661"/>
                      </a:lnTo>
                      <a:lnTo>
                        <a:pt x="166" y="636"/>
                      </a:lnTo>
                      <a:lnTo>
                        <a:pt x="25" y="636"/>
                      </a:lnTo>
                      <a:lnTo>
                        <a:pt x="25" y="591"/>
                      </a:lnTo>
                      <a:lnTo>
                        <a:pt x="0" y="591"/>
                      </a:lnTo>
                      <a:lnTo>
                        <a:pt x="0" y="474"/>
                      </a:lnTo>
                      <a:lnTo>
                        <a:pt x="25" y="474"/>
                      </a:lnTo>
                      <a:lnTo>
                        <a:pt x="25" y="449"/>
                      </a:lnTo>
                      <a:lnTo>
                        <a:pt x="45" y="449"/>
                      </a:lnTo>
                      <a:lnTo>
                        <a:pt x="45" y="424"/>
                      </a:lnTo>
                      <a:lnTo>
                        <a:pt x="96" y="424"/>
                      </a:lnTo>
                      <a:lnTo>
                        <a:pt x="96" y="403"/>
                      </a:lnTo>
                      <a:lnTo>
                        <a:pt x="116" y="403"/>
                      </a:lnTo>
                      <a:lnTo>
                        <a:pt x="116" y="353"/>
                      </a:lnTo>
                      <a:lnTo>
                        <a:pt x="96" y="353"/>
                      </a:lnTo>
                      <a:lnTo>
                        <a:pt x="96" y="283"/>
                      </a:lnTo>
                      <a:lnTo>
                        <a:pt x="71" y="283"/>
                      </a:lnTo>
                      <a:lnTo>
                        <a:pt x="71" y="237"/>
                      </a:lnTo>
                      <a:lnTo>
                        <a:pt x="45" y="237"/>
                      </a:lnTo>
                      <a:lnTo>
                        <a:pt x="45" y="212"/>
                      </a:lnTo>
                      <a:lnTo>
                        <a:pt x="71" y="212"/>
                      </a:lnTo>
                      <a:lnTo>
                        <a:pt x="71" y="166"/>
                      </a:lnTo>
                      <a:lnTo>
                        <a:pt x="96" y="166"/>
                      </a:lnTo>
                      <a:lnTo>
                        <a:pt x="96" y="141"/>
                      </a:lnTo>
                      <a:lnTo>
                        <a:pt x="116" y="141"/>
                      </a:lnTo>
                      <a:lnTo>
                        <a:pt x="116" y="117"/>
                      </a:lnTo>
                      <a:lnTo>
                        <a:pt x="141" y="117"/>
                      </a:lnTo>
                      <a:lnTo>
                        <a:pt x="141" y="46"/>
                      </a:lnTo>
                      <a:lnTo>
                        <a:pt x="258" y="46"/>
                      </a:lnTo>
                      <a:lnTo>
                        <a:pt x="258" y="25"/>
                      </a:lnTo>
                      <a:lnTo>
                        <a:pt x="353" y="25"/>
                      </a:lnTo>
                      <a:lnTo>
                        <a:pt x="353" y="0"/>
                      </a:lnTo>
                      <a:close/>
                    </a:path>
                  </a:pathLst>
                </a:custGeom>
                <a:solidFill>
                  <a:srgbClr val="DF4A2E"/>
                </a:solidFill>
                <a:ln w="9525">
                  <a:noFill/>
                  <a:round/>
                  <a:headEnd/>
                  <a:tailEnd/>
                </a:ln>
              </p:spPr>
              <p:txBody>
                <a:bodyPr/>
                <a:lstStyle/>
                <a:p>
                  <a:endParaRPr lang="en-US"/>
                </a:p>
              </p:txBody>
            </p:sp>
            <p:sp>
              <p:nvSpPr>
                <p:cNvPr id="246" name="Freeform 37"/>
                <p:cNvSpPr>
                  <a:spLocks/>
                </p:cNvSpPr>
                <p:nvPr/>
              </p:nvSpPr>
              <p:spPr bwMode="auto">
                <a:xfrm>
                  <a:off x="1896" y="2388"/>
                  <a:ext cx="68" cy="189"/>
                </a:xfrm>
                <a:custGeom>
                  <a:avLst/>
                  <a:gdLst/>
                  <a:ahLst/>
                  <a:cxnLst>
                    <a:cxn ang="0">
                      <a:pos x="378" y="71"/>
                    </a:cxn>
                    <a:cxn ang="0">
                      <a:pos x="333" y="95"/>
                    </a:cxn>
                    <a:cxn ang="0">
                      <a:pos x="308" y="166"/>
                    </a:cxn>
                    <a:cxn ang="0">
                      <a:pos x="308" y="191"/>
                    </a:cxn>
                    <a:cxn ang="0">
                      <a:pos x="333" y="307"/>
                    </a:cxn>
                    <a:cxn ang="0">
                      <a:pos x="333" y="357"/>
                    </a:cxn>
                    <a:cxn ang="0">
                      <a:pos x="282" y="403"/>
                    </a:cxn>
                    <a:cxn ang="0">
                      <a:pos x="237" y="428"/>
                    </a:cxn>
                    <a:cxn ang="0">
                      <a:pos x="262" y="590"/>
                    </a:cxn>
                    <a:cxn ang="0">
                      <a:pos x="449" y="615"/>
                    </a:cxn>
                    <a:cxn ang="0">
                      <a:pos x="474" y="661"/>
                    </a:cxn>
                    <a:cxn ang="0">
                      <a:pos x="520" y="686"/>
                    </a:cxn>
                    <a:cxn ang="0">
                      <a:pos x="545" y="804"/>
                    </a:cxn>
                    <a:cxn ang="0">
                      <a:pos x="449" y="757"/>
                    </a:cxn>
                    <a:cxn ang="0">
                      <a:pos x="403" y="711"/>
                    </a:cxn>
                    <a:cxn ang="0">
                      <a:pos x="282" y="686"/>
                    </a:cxn>
                    <a:cxn ang="0">
                      <a:pos x="212" y="732"/>
                    </a:cxn>
                    <a:cxn ang="0">
                      <a:pos x="166" y="757"/>
                    </a:cxn>
                    <a:cxn ang="0">
                      <a:pos x="141" y="828"/>
                    </a:cxn>
                    <a:cxn ang="0">
                      <a:pos x="95" y="877"/>
                    </a:cxn>
                    <a:cxn ang="0">
                      <a:pos x="70" y="1181"/>
                    </a:cxn>
                    <a:cxn ang="0">
                      <a:pos x="117" y="1230"/>
                    </a:cxn>
                    <a:cxn ang="0">
                      <a:pos x="141" y="1301"/>
                    </a:cxn>
                    <a:cxn ang="0">
                      <a:pos x="191" y="1348"/>
                    </a:cxn>
                    <a:cxn ang="0">
                      <a:pos x="212" y="1394"/>
                    </a:cxn>
                    <a:cxn ang="0">
                      <a:pos x="262" y="1419"/>
                    </a:cxn>
                    <a:cxn ang="0">
                      <a:pos x="333" y="1419"/>
                    </a:cxn>
                    <a:cxn ang="0">
                      <a:pos x="474" y="1394"/>
                    </a:cxn>
                    <a:cxn ang="0">
                      <a:pos x="449" y="1489"/>
                    </a:cxn>
                    <a:cxn ang="0">
                      <a:pos x="282" y="1514"/>
                    </a:cxn>
                    <a:cxn ang="0">
                      <a:pos x="212" y="1464"/>
                    </a:cxn>
                    <a:cxn ang="0">
                      <a:pos x="141" y="1443"/>
                    </a:cxn>
                    <a:cxn ang="0">
                      <a:pos x="117" y="1394"/>
                    </a:cxn>
                    <a:cxn ang="0">
                      <a:pos x="70" y="1348"/>
                    </a:cxn>
                    <a:cxn ang="0">
                      <a:pos x="46" y="1252"/>
                    </a:cxn>
                    <a:cxn ang="0">
                      <a:pos x="0" y="1181"/>
                    </a:cxn>
                    <a:cxn ang="0">
                      <a:pos x="25" y="853"/>
                    </a:cxn>
                    <a:cxn ang="0">
                      <a:pos x="70" y="804"/>
                    </a:cxn>
                    <a:cxn ang="0">
                      <a:pos x="95" y="732"/>
                    </a:cxn>
                    <a:cxn ang="0">
                      <a:pos x="141" y="711"/>
                    </a:cxn>
                    <a:cxn ang="0">
                      <a:pos x="191" y="640"/>
                    </a:cxn>
                    <a:cxn ang="0">
                      <a:pos x="262" y="615"/>
                    </a:cxn>
                    <a:cxn ang="0">
                      <a:pos x="191" y="570"/>
                    </a:cxn>
                    <a:cxn ang="0">
                      <a:pos x="141" y="520"/>
                    </a:cxn>
                    <a:cxn ang="0">
                      <a:pos x="117" y="449"/>
                    </a:cxn>
                    <a:cxn ang="0">
                      <a:pos x="166" y="403"/>
                    </a:cxn>
                    <a:cxn ang="0">
                      <a:pos x="191" y="357"/>
                    </a:cxn>
                    <a:cxn ang="0">
                      <a:pos x="237" y="332"/>
                    </a:cxn>
                    <a:cxn ang="0">
                      <a:pos x="212" y="142"/>
                    </a:cxn>
                    <a:cxn ang="0">
                      <a:pos x="262" y="49"/>
                    </a:cxn>
                    <a:cxn ang="0">
                      <a:pos x="308" y="0"/>
                    </a:cxn>
                  </a:cxnLst>
                  <a:rect l="0" t="0" r="r" b="b"/>
                  <a:pathLst>
                    <a:path w="545" h="1514">
                      <a:moveTo>
                        <a:pt x="308" y="0"/>
                      </a:moveTo>
                      <a:lnTo>
                        <a:pt x="378" y="0"/>
                      </a:lnTo>
                      <a:lnTo>
                        <a:pt x="378" y="71"/>
                      </a:lnTo>
                      <a:lnTo>
                        <a:pt x="353" y="71"/>
                      </a:lnTo>
                      <a:lnTo>
                        <a:pt x="353" y="95"/>
                      </a:lnTo>
                      <a:lnTo>
                        <a:pt x="333" y="95"/>
                      </a:lnTo>
                      <a:lnTo>
                        <a:pt x="333" y="120"/>
                      </a:lnTo>
                      <a:lnTo>
                        <a:pt x="308" y="120"/>
                      </a:lnTo>
                      <a:lnTo>
                        <a:pt x="308" y="166"/>
                      </a:lnTo>
                      <a:lnTo>
                        <a:pt x="282" y="166"/>
                      </a:lnTo>
                      <a:lnTo>
                        <a:pt x="282" y="191"/>
                      </a:lnTo>
                      <a:lnTo>
                        <a:pt x="308" y="191"/>
                      </a:lnTo>
                      <a:lnTo>
                        <a:pt x="308" y="237"/>
                      </a:lnTo>
                      <a:lnTo>
                        <a:pt x="333" y="237"/>
                      </a:lnTo>
                      <a:lnTo>
                        <a:pt x="333" y="307"/>
                      </a:lnTo>
                      <a:lnTo>
                        <a:pt x="353" y="307"/>
                      </a:lnTo>
                      <a:lnTo>
                        <a:pt x="353" y="357"/>
                      </a:lnTo>
                      <a:lnTo>
                        <a:pt x="333" y="357"/>
                      </a:lnTo>
                      <a:lnTo>
                        <a:pt x="333" y="378"/>
                      </a:lnTo>
                      <a:lnTo>
                        <a:pt x="282" y="378"/>
                      </a:lnTo>
                      <a:lnTo>
                        <a:pt x="282" y="403"/>
                      </a:lnTo>
                      <a:lnTo>
                        <a:pt x="262" y="403"/>
                      </a:lnTo>
                      <a:lnTo>
                        <a:pt x="262" y="428"/>
                      </a:lnTo>
                      <a:lnTo>
                        <a:pt x="237" y="428"/>
                      </a:lnTo>
                      <a:lnTo>
                        <a:pt x="237" y="545"/>
                      </a:lnTo>
                      <a:lnTo>
                        <a:pt x="262" y="545"/>
                      </a:lnTo>
                      <a:lnTo>
                        <a:pt x="262" y="590"/>
                      </a:lnTo>
                      <a:lnTo>
                        <a:pt x="403" y="590"/>
                      </a:lnTo>
                      <a:lnTo>
                        <a:pt x="403" y="615"/>
                      </a:lnTo>
                      <a:lnTo>
                        <a:pt x="449" y="615"/>
                      </a:lnTo>
                      <a:lnTo>
                        <a:pt x="449" y="640"/>
                      </a:lnTo>
                      <a:lnTo>
                        <a:pt x="474" y="640"/>
                      </a:lnTo>
                      <a:lnTo>
                        <a:pt x="474" y="661"/>
                      </a:lnTo>
                      <a:lnTo>
                        <a:pt x="495" y="661"/>
                      </a:lnTo>
                      <a:lnTo>
                        <a:pt x="495" y="686"/>
                      </a:lnTo>
                      <a:lnTo>
                        <a:pt x="520" y="686"/>
                      </a:lnTo>
                      <a:lnTo>
                        <a:pt x="520" y="711"/>
                      </a:lnTo>
                      <a:lnTo>
                        <a:pt x="545" y="711"/>
                      </a:lnTo>
                      <a:lnTo>
                        <a:pt x="545" y="804"/>
                      </a:lnTo>
                      <a:lnTo>
                        <a:pt x="520" y="804"/>
                      </a:lnTo>
                      <a:lnTo>
                        <a:pt x="520" y="757"/>
                      </a:lnTo>
                      <a:lnTo>
                        <a:pt x="449" y="757"/>
                      </a:lnTo>
                      <a:lnTo>
                        <a:pt x="449" y="732"/>
                      </a:lnTo>
                      <a:lnTo>
                        <a:pt x="403" y="732"/>
                      </a:lnTo>
                      <a:lnTo>
                        <a:pt x="403" y="711"/>
                      </a:lnTo>
                      <a:lnTo>
                        <a:pt x="378" y="711"/>
                      </a:lnTo>
                      <a:lnTo>
                        <a:pt x="378" y="686"/>
                      </a:lnTo>
                      <a:lnTo>
                        <a:pt x="282" y="686"/>
                      </a:lnTo>
                      <a:lnTo>
                        <a:pt x="282" y="711"/>
                      </a:lnTo>
                      <a:lnTo>
                        <a:pt x="212" y="711"/>
                      </a:lnTo>
                      <a:lnTo>
                        <a:pt x="212" y="732"/>
                      </a:lnTo>
                      <a:lnTo>
                        <a:pt x="191" y="732"/>
                      </a:lnTo>
                      <a:lnTo>
                        <a:pt x="191" y="757"/>
                      </a:lnTo>
                      <a:lnTo>
                        <a:pt x="166" y="757"/>
                      </a:lnTo>
                      <a:lnTo>
                        <a:pt x="166" y="804"/>
                      </a:lnTo>
                      <a:lnTo>
                        <a:pt x="141" y="804"/>
                      </a:lnTo>
                      <a:lnTo>
                        <a:pt x="141" y="828"/>
                      </a:lnTo>
                      <a:lnTo>
                        <a:pt x="117" y="828"/>
                      </a:lnTo>
                      <a:lnTo>
                        <a:pt x="117" y="877"/>
                      </a:lnTo>
                      <a:lnTo>
                        <a:pt x="95" y="877"/>
                      </a:lnTo>
                      <a:lnTo>
                        <a:pt x="95" y="994"/>
                      </a:lnTo>
                      <a:lnTo>
                        <a:pt x="70" y="994"/>
                      </a:lnTo>
                      <a:lnTo>
                        <a:pt x="70" y="1181"/>
                      </a:lnTo>
                      <a:lnTo>
                        <a:pt x="95" y="1181"/>
                      </a:lnTo>
                      <a:lnTo>
                        <a:pt x="95" y="1230"/>
                      </a:lnTo>
                      <a:lnTo>
                        <a:pt x="117" y="1230"/>
                      </a:lnTo>
                      <a:lnTo>
                        <a:pt x="117" y="1252"/>
                      </a:lnTo>
                      <a:lnTo>
                        <a:pt x="141" y="1252"/>
                      </a:lnTo>
                      <a:lnTo>
                        <a:pt x="141" y="1301"/>
                      </a:lnTo>
                      <a:lnTo>
                        <a:pt x="166" y="1301"/>
                      </a:lnTo>
                      <a:lnTo>
                        <a:pt x="166" y="1348"/>
                      </a:lnTo>
                      <a:lnTo>
                        <a:pt x="191" y="1348"/>
                      </a:lnTo>
                      <a:lnTo>
                        <a:pt x="191" y="1372"/>
                      </a:lnTo>
                      <a:lnTo>
                        <a:pt x="212" y="1372"/>
                      </a:lnTo>
                      <a:lnTo>
                        <a:pt x="212" y="1394"/>
                      </a:lnTo>
                      <a:lnTo>
                        <a:pt x="237" y="1394"/>
                      </a:lnTo>
                      <a:lnTo>
                        <a:pt x="237" y="1419"/>
                      </a:lnTo>
                      <a:lnTo>
                        <a:pt x="262" y="1419"/>
                      </a:lnTo>
                      <a:lnTo>
                        <a:pt x="262" y="1443"/>
                      </a:lnTo>
                      <a:lnTo>
                        <a:pt x="333" y="1443"/>
                      </a:lnTo>
                      <a:lnTo>
                        <a:pt x="333" y="1419"/>
                      </a:lnTo>
                      <a:lnTo>
                        <a:pt x="378" y="1419"/>
                      </a:lnTo>
                      <a:lnTo>
                        <a:pt x="378" y="1394"/>
                      </a:lnTo>
                      <a:lnTo>
                        <a:pt x="474" y="1394"/>
                      </a:lnTo>
                      <a:lnTo>
                        <a:pt x="474" y="1464"/>
                      </a:lnTo>
                      <a:lnTo>
                        <a:pt x="449" y="1464"/>
                      </a:lnTo>
                      <a:lnTo>
                        <a:pt x="449" y="1489"/>
                      </a:lnTo>
                      <a:lnTo>
                        <a:pt x="378" y="1489"/>
                      </a:lnTo>
                      <a:lnTo>
                        <a:pt x="378" y="1514"/>
                      </a:lnTo>
                      <a:lnTo>
                        <a:pt x="282" y="1514"/>
                      </a:lnTo>
                      <a:lnTo>
                        <a:pt x="282" y="1489"/>
                      </a:lnTo>
                      <a:lnTo>
                        <a:pt x="212" y="1489"/>
                      </a:lnTo>
                      <a:lnTo>
                        <a:pt x="212" y="1464"/>
                      </a:lnTo>
                      <a:lnTo>
                        <a:pt x="166" y="1464"/>
                      </a:lnTo>
                      <a:lnTo>
                        <a:pt x="166" y="1443"/>
                      </a:lnTo>
                      <a:lnTo>
                        <a:pt x="141" y="1443"/>
                      </a:lnTo>
                      <a:lnTo>
                        <a:pt x="141" y="1419"/>
                      </a:lnTo>
                      <a:lnTo>
                        <a:pt x="117" y="1419"/>
                      </a:lnTo>
                      <a:lnTo>
                        <a:pt x="117" y="1394"/>
                      </a:lnTo>
                      <a:lnTo>
                        <a:pt x="95" y="1394"/>
                      </a:lnTo>
                      <a:lnTo>
                        <a:pt x="95" y="1348"/>
                      </a:lnTo>
                      <a:lnTo>
                        <a:pt x="70" y="1348"/>
                      </a:lnTo>
                      <a:lnTo>
                        <a:pt x="70" y="1301"/>
                      </a:lnTo>
                      <a:lnTo>
                        <a:pt x="46" y="1301"/>
                      </a:lnTo>
                      <a:lnTo>
                        <a:pt x="46" y="1252"/>
                      </a:lnTo>
                      <a:lnTo>
                        <a:pt x="25" y="1252"/>
                      </a:lnTo>
                      <a:lnTo>
                        <a:pt x="25" y="1181"/>
                      </a:lnTo>
                      <a:lnTo>
                        <a:pt x="0" y="1181"/>
                      </a:lnTo>
                      <a:lnTo>
                        <a:pt x="0" y="898"/>
                      </a:lnTo>
                      <a:lnTo>
                        <a:pt x="25" y="898"/>
                      </a:lnTo>
                      <a:lnTo>
                        <a:pt x="25" y="853"/>
                      </a:lnTo>
                      <a:lnTo>
                        <a:pt x="46" y="853"/>
                      </a:lnTo>
                      <a:lnTo>
                        <a:pt x="46" y="804"/>
                      </a:lnTo>
                      <a:lnTo>
                        <a:pt x="70" y="804"/>
                      </a:lnTo>
                      <a:lnTo>
                        <a:pt x="70" y="782"/>
                      </a:lnTo>
                      <a:lnTo>
                        <a:pt x="95" y="782"/>
                      </a:lnTo>
                      <a:lnTo>
                        <a:pt x="95" y="732"/>
                      </a:lnTo>
                      <a:lnTo>
                        <a:pt x="117" y="732"/>
                      </a:lnTo>
                      <a:lnTo>
                        <a:pt x="117" y="711"/>
                      </a:lnTo>
                      <a:lnTo>
                        <a:pt x="141" y="711"/>
                      </a:lnTo>
                      <a:lnTo>
                        <a:pt x="141" y="686"/>
                      </a:lnTo>
                      <a:lnTo>
                        <a:pt x="191" y="686"/>
                      </a:lnTo>
                      <a:lnTo>
                        <a:pt x="191" y="640"/>
                      </a:lnTo>
                      <a:lnTo>
                        <a:pt x="212" y="640"/>
                      </a:lnTo>
                      <a:lnTo>
                        <a:pt x="212" y="615"/>
                      </a:lnTo>
                      <a:lnTo>
                        <a:pt x="262" y="615"/>
                      </a:lnTo>
                      <a:lnTo>
                        <a:pt x="262" y="590"/>
                      </a:lnTo>
                      <a:lnTo>
                        <a:pt x="191" y="590"/>
                      </a:lnTo>
                      <a:lnTo>
                        <a:pt x="191" y="570"/>
                      </a:lnTo>
                      <a:lnTo>
                        <a:pt x="166" y="570"/>
                      </a:lnTo>
                      <a:lnTo>
                        <a:pt x="166" y="520"/>
                      </a:lnTo>
                      <a:lnTo>
                        <a:pt x="141" y="520"/>
                      </a:lnTo>
                      <a:lnTo>
                        <a:pt x="141" y="499"/>
                      </a:lnTo>
                      <a:lnTo>
                        <a:pt x="117" y="499"/>
                      </a:lnTo>
                      <a:lnTo>
                        <a:pt x="117" y="449"/>
                      </a:lnTo>
                      <a:lnTo>
                        <a:pt x="141" y="449"/>
                      </a:lnTo>
                      <a:lnTo>
                        <a:pt x="141" y="403"/>
                      </a:lnTo>
                      <a:lnTo>
                        <a:pt x="166" y="403"/>
                      </a:lnTo>
                      <a:lnTo>
                        <a:pt x="166" y="378"/>
                      </a:lnTo>
                      <a:lnTo>
                        <a:pt x="191" y="378"/>
                      </a:lnTo>
                      <a:lnTo>
                        <a:pt x="191" y="357"/>
                      </a:lnTo>
                      <a:lnTo>
                        <a:pt x="212" y="357"/>
                      </a:lnTo>
                      <a:lnTo>
                        <a:pt x="212" y="332"/>
                      </a:lnTo>
                      <a:lnTo>
                        <a:pt x="237" y="332"/>
                      </a:lnTo>
                      <a:lnTo>
                        <a:pt x="237" y="237"/>
                      </a:lnTo>
                      <a:lnTo>
                        <a:pt x="212" y="237"/>
                      </a:lnTo>
                      <a:lnTo>
                        <a:pt x="212" y="142"/>
                      </a:lnTo>
                      <a:lnTo>
                        <a:pt x="237" y="142"/>
                      </a:lnTo>
                      <a:lnTo>
                        <a:pt x="237" y="49"/>
                      </a:lnTo>
                      <a:lnTo>
                        <a:pt x="262" y="49"/>
                      </a:lnTo>
                      <a:lnTo>
                        <a:pt x="262" y="24"/>
                      </a:lnTo>
                      <a:lnTo>
                        <a:pt x="308" y="24"/>
                      </a:lnTo>
                      <a:lnTo>
                        <a:pt x="308" y="0"/>
                      </a:lnTo>
                      <a:close/>
                    </a:path>
                  </a:pathLst>
                </a:custGeom>
                <a:solidFill>
                  <a:srgbClr val="121415"/>
                </a:solidFill>
                <a:ln w="9525">
                  <a:noFill/>
                  <a:round/>
                  <a:headEnd/>
                  <a:tailEnd/>
                </a:ln>
              </p:spPr>
              <p:txBody>
                <a:bodyPr/>
                <a:lstStyle/>
                <a:p>
                  <a:endParaRPr lang="en-US"/>
                </a:p>
              </p:txBody>
            </p:sp>
            <p:sp>
              <p:nvSpPr>
                <p:cNvPr id="247" name="Freeform 38"/>
                <p:cNvSpPr>
                  <a:spLocks/>
                </p:cNvSpPr>
                <p:nvPr/>
              </p:nvSpPr>
              <p:spPr bwMode="auto">
                <a:xfrm>
                  <a:off x="2162" y="2400"/>
                  <a:ext cx="33" cy="168"/>
                </a:xfrm>
                <a:custGeom>
                  <a:avLst/>
                  <a:gdLst/>
                  <a:ahLst/>
                  <a:cxnLst>
                    <a:cxn ang="0">
                      <a:pos x="212" y="0"/>
                    </a:cxn>
                    <a:cxn ang="0">
                      <a:pos x="236" y="47"/>
                    </a:cxn>
                    <a:cxn ang="0">
                      <a:pos x="261" y="71"/>
                    </a:cxn>
                    <a:cxn ang="0">
                      <a:pos x="236" y="142"/>
                    </a:cxn>
                    <a:cxn ang="0">
                      <a:pos x="212" y="192"/>
                    </a:cxn>
                    <a:cxn ang="0">
                      <a:pos x="191" y="237"/>
                    </a:cxn>
                    <a:cxn ang="0">
                      <a:pos x="166" y="283"/>
                    </a:cxn>
                    <a:cxn ang="0">
                      <a:pos x="191" y="333"/>
                    </a:cxn>
                    <a:cxn ang="0">
                      <a:pos x="212" y="354"/>
                    </a:cxn>
                    <a:cxn ang="0">
                      <a:pos x="236" y="404"/>
                    </a:cxn>
                    <a:cxn ang="0">
                      <a:pos x="261" y="425"/>
                    </a:cxn>
                    <a:cxn ang="0">
                      <a:pos x="236" y="545"/>
                    </a:cxn>
                    <a:cxn ang="0">
                      <a:pos x="212" y="566"/>
                    </a:cxn>
                    <a:cxn ang="0">
                      <a:pos x="191" y="591"/>
                    </a:cxn>
                    <a:cxn ang="0">
                      <a:pos x="142" y="616"/>
                    </a:cxn>
                    <a:cxn ang="0">
                      <a:pos x="120" y="662"/>
                    </a:cxn>
                    <a:cxn ang="0">
                      <a:pos x="142" y="782"/>
                    </a:cxn>
                    <a:cxn ang="0">
                      <a:pos x="191" y="828"/>
                    </a:cxn>
                    <a:cxn ang="0">
                      <a:pos x="212" y="852"/>
                    </a:cxn>
                    <a:cxn ang="0">
                      <a:pos x="236" y="923"/>
                    </a:cxn>
                    <a:cxn ang="0">
                      <a:pos x="212" y="1111"/>
                    </a:cxn>
                    <a:cxn ang="0">
                      <a:pos x="191" y="1228"/>
                    </a:cxn>
                    <a:cxn ang="0">
                      <a:pos x="166" y="1253"/>
                    </a:cxn>
                    <a:cxn ang="0">
                      <a:pos x="120" y="1299"/>
                    </a:cxn>
                    <a:cxn ang="0">
                      <a:pos x="95" y="1324"/>
                    </a:cxn>
                    <a:cxn ang="0">
                      <a:pos x="71" y="1348"/>
                    </a:cxn>
                    <a:cxn ang="0">
                      <a:pos x="95" y="1299"/>
                    </a:cxn>
                    <a:cxn ang="0">
                      <a:pos x="71" y="1206"/>
                    </a:cxn>
                    <a:cxn ang="0">
                      <a:pos x="95" y="1182"/>
                    </a:cxn>
                    <a:cxn ang="0">
                      <a:pos x="71" y="1111"/>
                    </a:cxn>
                    <a:cxn ang="0">
                      <a:pos x="95" y="945"/>
                    </a:cxn>
                    <a:cxn ang="0">
                      <a:pos x="71" y="899"/>
                    </a:cxn>
                    <a:cxn ang="0">
                      <a:pos x="49" y="803"/>
                    </a:cxn>
                    <a:cxn ang="0">
                      <a:pos x="24" y="782"/>
                    </a:cxn>
                    <a:cxn ang="0">
                      <a:pos x="0" y="899"/>
                    </a:cxn>
                    <a:cxn ang="0">
                      <a:pos x="24" y="687"/>
                    </a:cxn>
                    <a:cxn ang="0">
                      <a:pos x="49" y="709"/>
                    </a:cxn>
                    <a:cxn ang="0">
                      <a:pos x="71" y="733"/>
                    </a:cxn>
                    <a:cxn ang="0">
                      <a:pos x="95" y="379"/>
                    </a:cxn>
                    <a:cxn ang="0">
                      <a:pos x="120" y="167"/>
                    </a:cxn>
                    <a:cxn ang="0">
                      <a:pos x="95" y="118"/>
                    </a:cxn>
                    <a:cxn ang="0">
                      <a:pos x="120" y="71"/>
                    </a:cxn>
                    <a:cxn ang="0">
                      <a:pos x="191" y="25"/>
                    </a:cxn>
                  </a:cxnLst>
                  <a:rect l="0" t="0" r="r" b="b"/>
                  <a:pathLst>
                    <a:path w="261" h="1348">
                      <a:moveTo>
                        <a:pt x="191" y="0"/>
                      </a:moveTo>
                      <a:lnTo>
                        <a:pt x="212" y="0"/>
                      </a:lnTo>
                      <a:lnTo>
                        <a:pt x="212" y="47"/>
                      </a:lnTo>
                      <a:lnTo>
                        <a:pt x="236" y="47"/>
                      </a:lnTo>
                      <a:lnTo>
                        <a:pt x="236" y="71"/>
                      </a:lnTo>
                      <a:lnTo>
                        <a:pt x="261" y="71"/>
                      </a:lnTo>
                      <a:lnTo>
                        <a:pt x="261" y="142"/>
                      </a:lnTo>
                      <a:lnTo>
                        <a:pt x="236" y="142"/>
                      </a:lnTo>
                      <a:lnTo>
                        <a:pt x="236" y="192"/>
                      </a:lnTo>
                      <a:lnTo>
                        <a:pt x="212" y="192"/>
                      </a:lnTo>
                      <a:lnTo>
                        <a:pt x="212" y="237"/>
                      </a:lnTo>
                      <a:lnTo>
                        <a:pt x="191" y="237"/>
                      </a:lnTo>
                      <a:lnTo>
                        <a:pt x="191" y="283"/>
                      </a:lnTo>
                      <a:lnTo>
                        <a:pt x="166" y="283"/>
                      </a:lnTo>
                      <a:lnTo>
                        <a:pt x="166" y="333"/>
                      </a:lnTo>
                      <a:lnTo>
                        <a:pt x="191" y="333"/>
                      </a:lnTo>
                      <a:lnTo>
                        <a:pt x="191" y="354"/>
                      </a:lnTo>
                      <a:lnTo>
                        <a:pt x="212" y="354"/>
                      </a:lnTo>
                      <a:lnTo>
                        <a:pt x="212" y="404"/>
                      </a:lnTo>
                      <a:lnTo>
                        <a:pt x="236" y="404"/>
                      </a:lnTo>
                      <a:lnTo>
                        <a:pt x="236" y="425"/>
                      </a:lnTo>
                      <a:lnTo>
                        <a:pt x="261" y="425"/>
                      </a:lnTo>
                      <a:lnTo>
                        <a:pt x="261" y="545"/>
                      </a:lnTo>
                      <a:lnTo>
                        <a:pt x="236" y="545"/>
                      </a:lnTo>
                      <a:lnTo>
                        <a:pt x="236" y="566"/>
                      </a:lnTo>
                      <a:lnTo>
                        <a:pt x="212" y="566"/>
                      </a:lnTo>
                      <a:lnTo>
                        <a:pt x="212" y="591"/>
                      </a:lnTo>
                      <a:lnTo>
                        <a:pt x="191" y="591"/>
                      </a:lnTo>
                      <a:lnTo>
                        <a:pt x="191" y="616"/>
                      </a:lnTo>
                      <a:lnTo>
                        <a:pt x="142" y="616"/>
                      </a:lnTo>
                      <a:lnTo>
                        <a:pt x="142" y="662"/>
                      </a:lnTo>
                      <a:lnTo>
                        <a:pt x="120" y="662"/>
                      </a:lnTo>
                      <a:lnTo>
                        <a:pt x="120" y="782"/>
                      </a:lnTo>
                      <a:lnTo>
                        <a:pt x="142" y="782"/>
                      </a:lnTo>
                      <a:lnTo>
                        <a:pt x="142" y="828"/>
                      </a:lnTo>
                      <a:lnTo>
                        <a:pt x="191" y="828"/>
                      </a:lnTo>
                      <a:lnTo>
                        <a:pt x="191" y="852"/>
                      </a:lnTo>
                      <a:lnTo>
                        <a:pt x="212" y="852"/>
                      </a:lnTo>
                      <a:lnTo>
                        <a:pt x="212" y="923"/>
                      </a:lnTo>
                      <a:lnTo>
                        <a:pt x="236" y="923"/>
                      </a:lnTo>
                      <a:lnTo>
                        <a:pt x="236" y="1111"/>
                      </a:lnTo>
                      <a:lnTo>
                        <a:pt x="212" y="1111"/>
                      </a:lnTo>
                      <a:lnTo>
                        <a:pt x="212" y="1228"/>
                      </a:lnTo>
                      <a:lnTo>
                        <a:pt x="191" y="1228"/>
                      </a:lnTo>
                      <a:lnTo>
                        <a:pt x="191" y="1253"/>
                      </a:lnTo>
                      <a:lnTo>
                        <a:pt x="166" y="1253"/>
                      </a:lnTo>
                      <a:lnTo>
                        <a:pt x="166" y="1299"/>
                      </a:lnTo>
                      <a:lnTo>
                        <a:pt x="120" y="1299"/>
                      </a:lnTo>
                      <a:lnTo>
                        <a:pt x="120" y="1324"/>
                      </a:lnTo>
                      <a:lnTo>
                        <a:pt x="95" y="1324"/>
                      </a:lnTo>
                      <a:lnTo>
                        <a:pt x="95" y="1348"/>
                      </a:lnTo>
                      <a:lnTo>
                        <a:pt x="71" y="1348"/>
                      </a:lnTo>
                      <a:lnTo>
                        <a:pt x="71" y="1299"/>
                      </a:lnTo>
                      <a:lnTo>
                        <a:pt x="95" y="1299"/>
                      </a:lnTo>
                      <a:lnTo>
                        <a:pt x="95" y="1206"/>
                      </a:lnTo>
                      <a:lnTo>
                        <a:pt x="71" y="1206"/>
                      </a:lnTo>
                      <a:lnTo>
                        <a:pt x="71" y="1182"/>
                      </a:lnTo>
                      <a:lnTo>
                        <a:pt x="95" y="1182"/>
                      </a:lnTo>
                      <a:lnTo>
                        <a:pt x="95" y="1111"/>
                      </a:lnTo>
                      <a:lnTo>
                        <a:pt x="71" y="1111"/>
                      </a:lnTo>
                      <a:lnTo>
                        <a:pt x="71" y="945"/>
                      </a:lnTo>
                      <a:lnTo>
                        <a:pt x="95" y="945"/>
                      </a:lnTo>
                      <a:lnTo>
                        <a:pt x="95" y="899"/>
                      </a:lnTo>
                      <a:lnTo>
                        <a:pt x="71" y="899"/>
                      </a:lnTo>
                      <a:lnTo>
                        <a:pt x="71" y="803"/>
                      </a:lnTo>
                      <a:lnTo>
                        <a:pt x="49" y="803"/>
                      </a:lnTo>
                      <a:lnTo>
                        <a:pt x="49" y="782"/>
                      </a:lnTo>
                      <a:lnTo>
                        <a:pt x="24" y="782"/>
                      </a:lnTo>
                      <a:lnTo>
                        <a:pt x="24" y="899"/>
                      </a:lnTo>
                      <a:lnTo>
                        <a:pt x="0" y="899"/>
                      </a:lnTo>
                      <a:lnTo>
                        <a:pt x="0" y="687"/>
                      </a:lnTo>
                      <a:lnTo>
                        <a:pt x="24" y="687"/>
                      </a:lnTo>
                      <a:lnTo>
                        <a:pt x="24" y="709"/>
                      </a:lnTo>
                      <a:lnTo>
                        <a:pt x="49" y="709"/>
                      </a:lnTo>
                      <a:lnTo>
                        <a:pt x="49" y="733"/>
                      </a:lnTo>
                      <a:lnTo>
                        <a:pt x="71" y="733"/>
                      </a:lnTo>
                      <a:lnTo>
                        <a:pt x="71" y="379"/>
                      </a:lnTo>
                      <a:lnTo>
                        <a:pt x="95" y="379"/>
                      </a:lnTo>
                      <a:lnTo>
                        <a:pt x="95" y="167"/>
                      </a:lnTo>
                      <a:lnTo>
                        <a:pt x="120" y="167"/>
                      </a:lnTo>
                      <a:lnTo>
                        <a:pt x="120" y="118"/>
                      </a:lnTo>
                      <a:lnTo>
                        <a:pt x="95" y="118"/>
                      </a:lnTo>
                      <a:lnTo>
                        <a:pt x="95" y="71"/>
                      </a:lnTo>
                      <a:lnTo>
                        <a:pt x="120" y="71"/>
                      </a:lnTo>
                      <a:lnTo>
                        <a:pt x="120" y="25"/>
                      </a:lnTo>
                      <a:lnTo>
                        <a:pt x="191" y="25"/>
                      </a:lnTo>
                      <a:lnTo>
                        <a:pt x="191" y="0"/>
                      </a:lnTo>
                      <a:close/>
                    </a:path>
                  </a:pathLst>
                </a:custGeom>
                <a:solidFill>
                  <a:srgbClr val="DF4A2E"/>
                </a:solidFill>
                <a:ln w="9525">
                  <a:noFill/>
                  <a:round/>
                  <a:headEnd/>
                  <a:tailEnd/>
                </a:ln>
              </p:spPr>
              <p:txBody>
                <a:bodyPr/>
                <a:lstStyle/>
                <a:p>
                  <a:endParaRPr lang="en-US"/>
                </a:p>
              </p:txBody>
            </p:sp>
            <p:sp>
              <p:nvSpPr>
                <p:cNvPr id="248" name="Freeform 39"/>
                <p:cNvSpPr>
                  <a:spLocks/>
                </p:cNvSpPr>
                <p:nvPr/>
              </p:nvSpPr>
              <p:spPr bwMode="auto">
                <a:xfrm>
                  <a:off x="1905" y="2403"/>
                  <a:ext cx="242" cy="393"/>
                </a:xfrm>
                <a:custGeom>
                  <a:avLst/>
                  <a:gdLst/>
                  <a:ahLst/>
                  <a:cxnLst>
                    <a:cxn ang="0">
                      <a:pos x="1561" y="22"/>
                    </a:cxn>
                    <a:cxn ang="0">
                      <a:pos x="1702" y="71"/>
                    </a:cxn>
                    <a:cxn ang="0">
                      <a:pos x="1844" y="117"/>
                    </a:cxn>
                    <a:cxn ang="0">
                      <a:pos x="1893" y="187"/>
                    </a:cxn>
                    <a:cxn ang="0">
                      <a:pos x="1939" y="283"/>
                    </a:cxn>
                    <a:cxn ang="0">
                      <a:pos x="1893" y="1723"/>
                    </a:cxn>
                    <a:cxn ang="0">
                      <a:pos x="1844" y="2314"/>
                    </a:cxn>
                    <a:cxn ang="0">
                      <a:pos x="1797" y="2505"/>
                    </a:cxn>
                    <a:cxn ang="0">
                      <a:pos x="1748" y="2646"/>
                    </a:cxn>
                    <a:cxn ang="0">
                      <a:pos x="1702" y="2742"/>
                    </a:cxn>
                    <a:cxn ang="0">
                      <a:pos x="1656" y="2813"/>
                    </a:cxn>
                    <a:cxn ang="0">
                      <a:pos x="1607" y="2905"/>
                    </a:cxn>
                    <a:cxn ang="0">
                      <a:pos x="1561" y="3025"/>
                    </a:cxn>
                    <a:cxn ang="0">
                      <a:pos x="1514" y="3096"/>
                    </a:cxn>
                    <a:cxn ang="0">
                      <a:pos x="1302" y="3142"/>
                    </a:cxn>
                    <a:cxn ang="0">
                      <a:pos x="1157" y="3096"/>
                    </a:cxn>
                    <a:cxn ang="0">
                      <a:pos x="1065" y="3047"/>
                    </a:cxn>
                    <a:cxn ang="0">
                      <a:pos x="1016" y="2976"/>
                    </a:cxn>
                    <a:cxn ang="0">
                      <a:pos x="970" y="2905"/>
                    </a:cxn>
                    <a:cxn ang="0">
                      <a:pos x="923" y="2833"/>
                    </a:cxn>
                    <a:cxn ang="0">
                      <a:pos x="874" y="2788"/>
                    </a:cxn>
                    <a:cxn ang="0">
                      <a:pos x="828" y="2671"/>
                    </a:cxn>
                    <a:cxn ang="0">
                      <a:pos x="782" y="2576"/>
                    </a:cxn>
                    <a:cxn ang="0">
                      <a:pos x="733" y="2505"/>
                    </a:cxn>
                    <a:cxn ang="0">
                      <a:pos x="687" y="2434"/>
                    </a:cxn>
                    <a:cxn ang="0">
                      <a:pos x="637" y="2363"/>
                    </a:cxn>
                    <a:cxn ang="0">
                      <a:pos x="591" y="2267"/>
                    </a:cxn>
                    <a:cxn ang="0">
                      <a:pos x="546" y="2102"/>
                    </a:cxn>
                    <a:cxn ang="0">
                      <a:pos x="546" y="1914"/>
                    </a:cxn>
                    <a:cxn ang="0">
                      <a:pos x="495" y="1843"/>
                    </a:cxn>
                    <a:cxn ang="0">
                      <a:pos x="520" y="1678"/>
                    </a:cxn>
                    <a:cxn ang="0">
                      <a:pos x="475" y="1394"/>
                    </a:cxn>
                    <a:cxn ang="0">
                      <a:pos x="404" y="1344"/>
                    </a:cxn>
                    <a:cxn ang="0">
                      <a:pos x="263" y="1299"/>
                    </a:cxn>
                    <a:cxn ang="0">
                      <a:pos x="167" y="1299"/>
                    </a:cxn>
                    <a:cxn ang="0">
                      <a:pos x="121" y="1252"/>
                    </a:cxn>
                    <a:cxn ang="0">
                      <a:pos x="71" y="1181"/>
                    </a:cxn>
                    <a:cxn ang="0">
                      <a:pos x="25" y="1110"/>
                    </a:cxn>
                    <a:cxn ang="0">
                      <a:pos x="25" y="874"/>
                    </a:cxn>
                    <a:cxn ang="0">
                      <a:pos x="71" y="708"/>
                    </a:cxn>
                    <a:cxn ang="0">
                      <a:pos x="121" y="637"/>
                    </a:cxn>
                    <a:cxn ang="0">
                      <a:pos x="238" y="591"/>
                    </a:cxn>
                    <a:cxn ang="0">
                      <a:pos x="283" y="684"/>
                    </a:cxn>
                    <a:cxn ang="0">
                      <a:pos x="354" y="757"/>
                    </a:cxn>
                    <a:cxn ang="0">
                      <a:pos x="404" y="849"/>
                    </a:cxn>
                    <a:cxn ang="0">
                      <a:pos x="450" y="898"/>
                    </a:cxn>
                    <a:cxn ang="0">
                      <a:pos x="495" y="969"/>
                    </a:cxn>
                    <a:cxn ang="0">
                      <a:pos x="546" y="874"/>
                    </a:cxn>
                    <a:cxn ang="0">
                      <a:pos x="546" y="684"/>
                    </a:cxn>
                    <a:cxn ang="0">
                      <a:pos x="616" y="591"/>
                    </a:cxn>
                    <a:cxn ang="0">
                      <a:pos x="687" y="495"/>
                    </a:cxn>
                    <a:cxn ang="0">
                      <a:pos x="637" y="258"/>
                    </a:cxn>
                    <a:cxn ang="0">
                      <a:pos x="637" y="187"/>
                    </a:cxn>
                    <a:cxn ang="0">
                      <a:pos x="687" y="93"/>
                    </a:cxn>
                  </a:cxnLst>
                  <a:rect l="0" t="0" r="r" b="b"/>
                  <a:pathLst>
                    <a:path w="1939" h="3142">
                      <a:moveTo>
                        <a:pt x="687" y="0"/>
                      </a:moveTo>
                      <a:lnTo>
                        <a:pt x="1514" y="0"/>
                      </a:lnTo>
                      <a:lnTo>
                        <a:pt x="1514" y="22"/>
                      </a:lnTo>
                      <a:lnTo>
                        <a:pt x="1561" y="22"/>
                      </a:lnTo>
                      <a:lnTo>
                        <a:pt x="1561" y="46"/>
                      </a:lnTo>
                      <a:lnTo>
                        <a:pt x="1632" y="46"/>
                      </a:lnTo>
                      <a:lnTo>
                        <a:pt x="1632" y="71"/>
                      </a:lnTo>
                      <a:lnTo>
                        <a:pt x="1702" y="71"/>
                      </a:lnTo>
                      <a:lnTo>
                        <a:pt x="1702" y="93"/>
                      </a:lnTo>
                      <a:lnTo>
                        <a:pt x="1797" y="93"/>
                      </a:lnTo>
                      <a:lnTo>
                        <a:pt x="1797" y="117"/>
                      </a:lnTo>
                      <a:lnTo>
                        <a:pt x="1844" y="117"/>
                      </a:lnTo>
                      <a:lnTo>
                        <a:pt x="1844" y="142"/>
                      </a:lnTo>
                      <a:lnTo>
                        <a:pt x="1868" y="142"/>
                      </a:lnTo>
                      <a:lnTo>
                        <a:pt x="1868" y="187"/>
                      </a:lnTo>
                      <a:lnTo>
                        <a:pt x="1893" y="187"/>
                      </a:lnTo>
                      <a:lnTo>
                        <a:pt x="1893" y="237"/>
                      </a:lnTo>
                      <a:lnTo>
                        <a:pt x="1915" y="237"/>
                      </a:lnTo>
                      <a:lnTo>
                        <a:pt x="1915" y="283"/>
                      </a:lnTo>
                      <a:lnTo>
                        <a:pt x="1939" y="283"/>
                      </a:lnTo>
                      <a:lnTo>
                        <a:pt x="1939" y="1465"/>
                      </a:lnTo>
                      <a:lnTo>
                        <a:pt x="1915" y="1465"/>
                      </a:lnTo>
                      <a:lnTo>
                        <a:pt x="1915" y="1723"/>
                      </a:lnTo>
                      <a:lnTo>
                        <a:pt x="1893" y="1723"/>
                      </a:lnTo>
                      <a:lnTo>
                        <a:pt x="1893" y="2244"/>
                      </a:lnTo>
                      <a:lnTo>
                        <a:pt x="1868" y="2244"/>
                      </a:lnTo>
                      <a:lnTo>
                        <a:pt x="1868" y="2314"/>
                      </a:lnTo>
                      <a:lnTo>
                        <a:pt x="1844" y="2314"/>
                      </a:lnTo>
                      <a:lnTo>
                        <a:pt x="1844" y="2409"/>
                      </a:lnTo>
                      <a:lnTo>
                        <a:pt x="1819" y="2409"/>
                      </a:lnTo>
                      <a:lnTo>
                        <a:pt x="1819" y="2505"/>
                      </a:lnTo>
                      <a:lnTo>
                        <a:pt x="1797" y="2505"/>
                      </a:lnTo>
                      <a:lnTo>
                        <a:pt x="1797" y="2601"/>
                      </a:lnTo>
                      <a:lnTo>
                        <a:pt x="1773" y="2601"/>
                      </a:lnTo>
                      <a:lnTo>
                        <a:pt x="1773" y="2646"/>
                      </a:lnTo>
                      <a:lnTo>
                        <a:pt x="1748" y="2646"/>
                      </a:lnTo>
                      <a:lnTo>
                        <a:pt x="1748" y="2671"/>
                      </a:lnTo>
                      <a:lnTo>
                        <a:pt x="1726" y="2671"/>
                      </a:lnTo>
                      <a:lnTo>
                        <a:pt x="1726" y="2742"/>
                      </a:lnTo>
                      <a:lnTo>
                        <a:pt x="1702" y="2742"/>
                      </a:lnTo>
                      <a:lnTo>
                        <a:pt x="1702" y="2763"/>
                      </a:lnTo>
                      <a:lnTo>
                        <a:pt x="1677" y="2763"/>
                      </a:lnTo>
                      <a:lnTo>
                        <a:pt x="1677" y="2813"/>
                      </a:lnTo>
                      <a:lnTo>
                        <a:pt x="1656" y="2813"/>
                      </a:lnTo>
                      <a:lnTo>
                        <a:pt x="1656" y="2859"/>
                      </a:lnTo>
                      <a:lnTo>
                        <a:pt x="1632" y="2859"/>
                      </a:lnTo>
                      <a:lnTo>
                        <a:pt x="1632" y="2905"/>
                      </a:lnTo>
                      <a:lnTo>
                        <a:pt x="1607" y="2905"/>
                      </a:lnTo>
                      <a:lnTo>
                        <a:pt x="1607" y="2929"/>
                      </a:lnTo>
                      <a:lnTo>
                        <a:pt x="1585" y="2929"/>
                      </a:lnTo>
                      <a:lnTo>
                        <a:pt x="1585" y="3025"/>
                      </a:lnTo>
                      <a:lnTo>
                        <a:pt x="1561" y="3025"/>
                      </a:lnTo>
                      <a:lnTo>
                        <a:pt x="1561" y="3118"/>
                      </a:lnTo>
                      <a:lnTo>
                        <a:pt x="1536" y="3118"/>
                      </a:lnTo>
                      <a:lnTo>
                        <a:pt x="1536" y="3096"/>
                      </a:lnTo>
                      <a:lnTo>
                        <a:pt x="1514" y="3096"/>
                      </a:lnTo>
                      <a:lnTo>
                        <a:pt x="1514" y="3118"/>
                      </a:lnTo>
                      <a:lnTo>
                        <a:pt x="1443" y="3118"/>
                      </a:lnTo>
                      <a:lnTo>
                        <a:pt x="1443" y="3142"/>
                      </a:lnTo>
                      <a:lnTo>
                        <a:pt x="1302" y="3142"/>
                      </a:lnTo>
                      <a:lnTo>
                        <a:pt x="1302" y="3118"/>
                      </a:lnTo>
                      <a:lnTo>
                        <a:pt x="1206" y="3118"/>
                      </a:lnTo>
                      <a:lnTo>
                        <a:pt x="1206" y="3096"/>
                      </a:lnTo>
                      <a:lnTo>
                        <a:pt x="1157" y="3096"/>
                      </a:lnTo>
                      <a:lnTo>
                        <a:pt x="1157" y="3071"/>
                      </a:lnTo>
                      <a:lnTo>
                        <a:pt x="1111" y="3071"/>
                      </a:lnTo>
                      <a:lnTo>
                        <a:pt x="1111" y="3047"/>
                      </a:lnTo>
                      <a:lnTo>
                        <a:pt x="1065" y="3047"/>
                      </a:lnTo>
                      <a:lnTo>
                        <a:pt x="1065" y="3025"/>
                      </a:lnTo>
                      <a:lnTo>
                        <a:pt x="1041" y="3025"/>
                      </a:lnTo>
                      <a:lnTo>
                        <a:pt x="1041" y="2976"/>
                      </a:lnTo>
                      <a:lnTo>
                        <a:pt x="1016" y="2976"/>
                      </a:lnTo>
                      <a:lnTo>
                        <a:pt x="1016" y="2929"/>
                      </a:lnTo>
                      <a:lnTo>
                        <a:pt x="994" y="2929"/>
                      </a:lnTo>
                      <a:lnTo>
                        <a:pt x="994" y="2905"/>
                      </a:lnTo>
                      <a:lnTo>
                        <a:pt x="970" y="2905"/>
                      </a:lnTo>
                      <a:lnTo>
                        <a:pt x="970" y="2859"/>
                      </a:lnTo>
                      <a:lnTo>
                        <a:pt x="945" y="2859"/>
                      </a:lnTo>
                      <a:lnTo>
                        <a:pt x="945" y="2833"/>
                      </a:lnTo>
                      <a:lnTo>
                        <a:pt x="923" y="2833"/>
                      </a:lnTo>
                      <a:lnTo>
                        <a:pt x="923" y="2813"/>
                      </a:lnTo>
                      <a:lnTo>
                        <a:pt x="899" y="2813"/>
                      </a:lnTo>
                      <a:lnTo>
                        <a:pt x="899" y="2788"/>
                      </a:lnTo>
                      <a:lnTo>
                        <a:pt x="874" y="2788"/>
                      </a:lnTo>
                      <a:lnTo>
                        <a:pt x="874" y="2742"/>
                      </a:lnTo>
                      <a:lnTo>
                        <a:pt x="852" y="2742"/>
                      </a:lnTo>
                      <a:lnTo>
                        <a:pt x="852" y="2671"/>
                      </a:lnTo>
                      <a:lnTo>
                        <a:pt x="828" y="2671"/>
                      </a:lnTo>
                      <a:lnTo>
                        <a:pt x="828" y="2621"/>
                      </a:lnTo>
                      <a:lnTo>
                        <a:pt x="803" y="2621"/>
                      </a:lnTo>
                      <a:lnTo>
                        <a:pt x="803" y="2576"/>
                      </a:lnTo>
                      <a:lnTo>
                        <a:pt x="782" y="2576"/>
                      </a:lnTo>
                      <a:lnTo>
                        <a:pt x="782" y="2550"/>
                      </a:lnTo>
                      <a:lnTo>
                        <a:pt x="758" y="2550"/>
                      </a:lnTo>
                      <a:lnTo>
                        <a:pt x="758" y="2505"/>
                      </a:lnTo>
                      <a:lnTo>
                        <a:pt x="733" y="2505"/>
                      </a:lnTo>
                      <a:lnTo>
                        <a:pt x="733" y="2480"/>
                      </a:lnTo>
                      <a:lnTo>
                        <a:pt x="711" y="2480"/>
                      </a:lnTo>
                      <a:lnTo>
                        <a:pt x="711" y="2434"/>
                      </a:lnTo>
                      <a:lnTo>
                        <a:pt x="687" y="2434"/>
                      </a:lnTo>
                      <a:lnTo>
                        <a:pt x="687" y="2385"/>
                      </a:lnTo>
                      <a:lnTo>
                        <a:pt x="662" y="2385"/>
                      </a:lnTo>
                      <a:lnTo>
                        <a:pt x="662" y="2363"/>
                      </a:lnTo>
                      <a:lnTo>
                        <a:pt x="637" y="2363"/>
                      </a:lnTo>
                      <a:lnTo>
                        <a:pt x="637" y="2314"/>
                      </a:lnTo>
                      <a:lnTo>
                        <a:pt x="616" y="2314"/>
                      </a:lnTo>
                      <a:lnTo>
                        <a:pt x="616" y="2267"/>
                      </a:lnTo>
                      <a:lnTo>
                        <a:pt x="591" y="2267"/>
                      </a:lnTo>
                      <a:lnTo>
                        <a:pt x="591" y="2197"/>
                      </a:lnTo>
                      <a:lnTo>
                        <a:pt x="566" y="2197"/>
                      </a:lnTo>
                      <a:lnTo>
                        <a:pt x="566" y="2102"/>
                      </a:lnTo>
                      <a:lnTo>
                        <a:pt x="546" y="2102"/>
                      </a:lnTo>
                      <a:lnTo>
                        <a:pt x="546" y="1935"/>
                      </a:lnTo>
                      <a:lnTo>
                        <a:pt x="566" y="1935"/>
                      </a:lnTo>
                      <a:lnTo>
                        <a:pt x="566" y="1914"/>
                      </a:lnTo>
                      <a:lnTo>
                        <a:pt x="546" y="1914"/>
                      </a:lnTo>
                      <a:lnTo>
                        <a:pt x="546" y="1890"/>
                      </a:lnTo>
                      <a:lnTo>
                        <a:pt x="520" y="1890"/>
                      </a:lnTo>
                      <a:lnTo>
                        <a:pt x="520" y="1843"/>
                      </a:lnTo>
                      <a:lnTo>
                        <a:pt x="495" y="1843"/>
                      </a:lnTo>
                      <a:lnTo>
                        <a:pt x="495" y="1819"/>
                      </a:lnTo>
                      <a:lnTo>
                        <a:pt x="475" y="1819"/>
                      </a:lnTo>
                      <a:lnTo>
                        <a:pt x="475" y="1678"/>
                      </a:lnTo>
                      <a:lnTo>
                        <a:pt x="520" y="1678"/>
                      </a:lnTo>
                      <a:lnTo>
                        <a:pt x="520" y="1465"/>
                      </a:lnTo>
                      <a:lnTo>
                        <a:pt x="495" y="1465"/>
                      </a:lnTo>
                      <a:lnTo>
                        <a:pt x="495" y="1394"/>
                      </a:lnTo>
                      <a:lnTo>
                        <a:pt x="475" y="1394"/>
                      </a:lnTo>
                      <a:lnTo>
                        <a:pt x="475" y="1369"/>
                      </a:lnTo>
                      <a:lnTo>
                        <a:pt x="425" y="1369"/>
                      </a:lnTo>
                      <a:lnTo>
                        <a:pt x="425" y="1344"/>
                      </a:lnTo>
                      <a:lnTo>
                        <a:pt x="404" y="1344"/>
                      </a:lnTo>
                      <a:lnTo>
                        <a:pt x="404" y="1274"/>
                      </a:lnTo>
                      <a:lnTo>
                        <a:pt x="308" y="1274"/>
                      </a:lnTo>
                      <a:lnTo>
                        <a:pt x="308" y="1299"/>
                      </a:lnTo>
                      <a:lnTo>
                        <a:pt x="263" y="1299"/>
                      </a:lnTo>
                      <a:lnTo>
                        <a:pt x="263" y="1323"/>
                      </a:lnTo>
                      <a:lnTo>
                        <a:pt x="192" y="1323"/>
                      </a:lnTo>
                      <a:lnTo>
                        <a:pt x="192" y="1299"/>
                      </a:lnTo>
                      <a:lnTo>
                        <a:pt x="167" y="1299"/>
                      </a:lnTo>
                      <a:lnTo>
                        <a:pt x="167" y="1274"/>
                      </a:lnTo>
                      <a:lnTo>
                        <a:pt x="142" y="1274"/>
                      </a:lnTo>
                      <a:lnTo>
                        <a:pt x="142" y="1252"/>
                      </a:lnTo>
                      <a:lnTo>
                        <a:pt x="121" y="1252"/>
                      </a:lnTo>
                      <a:lnTo>
                        <a:pt x="121" y="1228"/>
                      </a:lnTo>
                      <a:lnTo>
                        <a:pt x="96" y="1228"/>
                      </a:lnTo>
                      <a:lnTo>
                        <a:pt x="96" y="1181"/>
                      </a:lnTo>
                      <a:lnTo>
                        <a:pt x="71" y="1181"/>
                      </a:lnTo>
                      <a:lnTo>
                        <a:pt x="71" y="1132"/>
                      </a:lnTo>
                      <a:lnTo>
                        <a:pt x="47" y="1132"/>
                      </a:lnTo>
                      <a:lnTo>
                        <a:pt x="47" y="1110"/>
                      </a:lnTo>
                      <a:lnTo>
                        <a:pt x="25" y="1110"/>
                      </a:lnTo>
                      <a:lnTo>
                        <a:pt x="25" y="1061"/>
                      </a:lnTo>
                      <a:lnTo>
                        <a:pt x="0" y="1061"/>
                      </a:lnTo>
                      <a:lnTo>
                        <a:pt x="0" y="874"/>
                      </a:lnTo>
                      <a:lnTo>
                        <a:pt x="25" y="874"/>
                      </a:lnTo>
                      <a:lnTo>
                        <a:pt x="25" y="757"/>
                      </a:lnTo>
                      <a:lnTo>
                        <a:pt x="47" y="757"/>
                      </a:lnTo>
                      <a:lnTo>
                        <a:pt x="47" y="708"/>
                      </a:lnTo>
                      <a:lnTo>
                        <a:pt x="71" y="708"/>
                      </a:lnTo>
                      <a:lnTo>
                        <a:pt x="71" y="684"/>
                      </a:lnTo>
                      <a:lnTo>
                        <a:pt x="96" y="684"/>
                      </a:lnTo>
                      <a:lnTo>
                        <a:pt x="96" y="637"/>
                      </a:lnTo>
                      <a:lnTo>
                        <a:pt x="121" y="637"/>
                      </a:lnTo>
                      <a:lnTo>
                        <a:pt x="121" y="612"/>
                      </a:lnTo>
                      <a:lnTo>
                        <a:pt x="142" y="612"/>
                      </a:lnTo>
                      <a:lnTo>
                        <a:pt x="142" y="591"/>
                      </a:lnTo>
                      <a:lnTo>
                        <a:pt x="238" y="591"/>
                      </a:lnTo>
                      <a:lnTo>
                        <a:pt x="238" y="612"/>
                      </a:lnTo>
                      <a:lnTo>
                        <a:pt x="263" y="612"/>
                      </a:lnTo>
                      <a:lnTo>
                        <a:pt x="263" y="684"/>
                      </a:lnTo>
                      <a:lnTo>
                        <a:pt x="283" y="684"/>
                      </a:lnTo>
                      <a:lnTo>
                        <a:pt x="283" y="733"/>
                      </a:lnTo>
                      <a:lnTo>
                        <a:pt x="308" y="733"/>
                      </a:lnTo>
                      <a:lnTo>
                        <a:pt x="308" y="757"/>
                      </a:lnTo>
                      <a:lnTo>
                        <a:pt x="354" y="757"/>
                      </a:lnTo>
                      <a:lnTo>
                        <a:pt x="354" y="827"/>
                      </a:lnTo>
                      <a:lnTo>
                        <a:pt x="379" y="827"/>
                      </a:lnTo>
                      <a:lnTo>
                        <a:pt x="379" y="849"/>
                      </a:lnTo>
                      <a:lnTo>
                        <a:pt x="404" y="849"/>
                      </a:lnTo>
                      <a:lnTo>
                        <a:pt x="404" y="874"/>
                      </a:lnTo>
                      <a:lnTo>
                        <a:pt x="425" y="874"/>
                      </a:lnTo>
                      <a:lnTo>
                        <a:pt x="425" y="898"/>
                      </a:lnTo>
                      <a:lnTo>
                        <a:pt x="450" y="898"/>
                      </a:lnTo>
                      <a:lnTo>
                        <a:pt x="450" y="920"/>
                      </a:lnTo>
                      <a:lnTo>
                        <a:pt x="475" y="920"/>
                      </a:lnTo>
                      <a:lnTo>
                        <a:pt x="475" y="969"/>
                      </a:lnTo>
                      <a:lnTo>
                        <a:pt x="495" y="969"/>
                      </a:lnTo>
                      <a:lnTo>
                        <a:pt x="495" y="920"/>
                      </a:lnTo>
                      <a:lnTo>
                        <a:pt x="520" y="920"/>
                      </a:lnTo>
                      <a:lnTo>
                        <a:pt x="520" y="874"/>
                      </a:lnTo>
                      <a:lnTo>
                        <a:pt x="546" y="874"/>
                      </a:lnTo>
                      <a:lnTo>
                        <a:pt x="546" y="803"/>
                      </a:lnTo>
                      <a:lnTo>
                        <a:pt x="566" y="803"/>
                      </a:lnTo>
                      <a:lnTo>
                        <a:pt x="566" y="684"/>
                      </a:lnTo>
                      <a:lnTo>
                        <a:pt x="546" y="684"/>
                      </a:lnTo>
                      <a:lnTo>
                        <a:pt x="546" y="612"/>
                      </a:lnTo>
                      <a:lnTo>
                        <a:pt x="591" y="612"/>
                      </a:lnTo>
                      <a:lnTo>
                        <a:pt x="591" y="591"/>
                      </a:lnTo>
                      <a:lnTo>
                        <a:pt x="616" y="591"/>
                      </a:lnTo>
                      <a:lnTo>
                        <a:pt x="616" y="541"/>
                      </a:lnTo>
                      <a:lnTo>
                        <a:pt x="637" y="541"/>
                      </a:lnTo>
                      <a:lnTo>
                        <a:pt x="637" y="495"/>
                      </a:lnTo>
                      <a:lnTo>
                        <a:pt x="687" y="495"/>
                      </a:lnTo>
                      <a:lnTo>
                        <a:pt x="687" y="283"/>
                      </a:lnTo>
                      <a:lnTo>
                        <a:pt x="662" y="283"/>
                      </a:lnTo>
                      <a:lnTo>
                        <a:pt x="662" y="258"/>
                      </a:lnTo>
                      <a:lnTo>
                        <a:pt x="637" y="258"/>
                      </a:lnTo>
                      <a:lnTo>
                        <a:pt x="637" y="237"/>
                      </a:lnTo>
                      <a:lnTo>
                        <a:pt x="616" y="237"/>
                      </a:lnTo>
                      <a:lnTo>
                        <a:pt x="616" y="187"/>
                      </a:lnTo>
                      <a:lnTo>
                        <a:pt x="637" y="187"/>
                      </a:lnTo>
                      <a:lnTo>
                        <a:pt x="637" y="142"/>
                      </a:lnTo>
                      <a:lnTo>
                        <a:pt x="662" y="142"/>
                      </a:lnTo>
                      <a:lnTo>
                        <a:pt x="662" y="93"/>
                      </a:lnTo>
                      <a:lnTo>
                        <a:pt x="687" y="93"/>
                      </a:lnTo>
                      <a:lnTo>
                        <a:pt x="687" y="71"/>
                      </a:lnTo>
                      <a:lnTo>
                        <a:pt x="687" y="0"/>
                      </a:lnTo>
                      <a:close/>
                    </a:path>
                  </a:pathLst>
                </a:custGeom>
                <a:solidFill>
                  <a:srgbClr val="F2CBCF"/>
                </a:solidFill>
                <a:ln w="9525">
                  <a:noFill/>
                  <a:round/>
                  <a:headEnd/>
                  <a:tailEnd/>
                </a:ln>
              </p:spPr>
              <p:txBody>
                <a:bodyPr/>
                <a:lstStyle/>
                <a:p>
                  <a:endParaRPr lang="en-US"/>
                </a:p>
              </p:txBody>
            </p:sp>
            <p:sp>
              <p:nvSpPr>
                <p:cNvPr id="249" name="Freeform 40"/>
                <p:cNvSpPr>
                  <a:spLocks/>
                </p:cNvSpPr>
                <p:nvPr/>
              </p:nvSpPr>
              <p:spPr bwMode="auto">
                <a:xfrm>
                  <a:off x="2452" y="2412"/>
                  <a:ext cx="17" cy="127"/>
                </a:xfrm>
                <a:custGeom>
                  <a:avLst/>
                  <a:gdLst/>
                  <a:ahLst/>
                  <a:cxnLst>
                    <a:cxn ang="0">
                      <a:pos x="47" y="0"/>
                    </a:cxn>
                    <a:cxn ang="0">
                      <a:pos x="118" y="0"/>
                    </a:cxn>
                    <a:cxn ang="0">
                      <a:pos x="118" y="22"/>
                    </a:cxn>
                    <a:cxn ang="0">
                      <a:pos x="142" y="22"/>
                    </a:cxn>
                    <a:cxn ang="0">
                      <a:pos x="142" y="354"/>
                    </a:cxn>
                    <a:cxn ang="0">
                      <a:pos x="118" y="354"/>
                    </a:cxn>
                    <a:cxn ang="0">
                      <a:pos x="118" y="898"/>
                    </a:cxn>
                    <a:cxn ang="0">
                      <a:pos x="96" y="898"/>
                    </a:cxn>
                    <a:cxn ang="0">
                      <a:pos x="96" y="1015"/>
                    </a:cxn>
                    <a:cxn ang="0">
                      <a:pos x="0" y="1015"/>
                    </a:cxn>
                    <a:cxn ang="0">
                      <a:pos x="0" y="827"/>
                    </a:cxn>
                    <a:cxn ang="0">
                      <a:pos x="25" y="827"/>
                    </a:cxn>
                    <a:cxn ang="0">
                      <a:pos x="25" y="212"/>
                    </a:cxn>
                    <a:cxn ang="0">
                      <a:pos x="47" y="212"/>
                    </a:cxn>
                    <a:cxn ang="0">
                      <a:pos x="47" y="71"/>
                    </a:cxn>
                    <a:cxn ang="0">
                      <a:pos x="25" y="71"/>
                    </a:cxn>
                    <a:cxn ang="0">
                      <a:pos x="25" y="22"/>
                    </a:cxn>
                    <a:cxn ang="0">
                      <a:pos x="47" y="22"/>
                    </a:cxn>
                    <a:cxn ang="0">
                      <a:pos x="47" y="0"/>
                    </a:cxn>
                  </a:cxnLst>
                  <a:rect l="0" t="0" r="r" b="b"/>
                  <a:pathLst>
                    <a:path w="142" h="1015">
                      <a:moveTo>
                        <a:pt x="47" y="0"/>
                      </a:moveTo>
                      <a:lnTo>
                        <a:pt x="118" y="0"/>
                      </a:lnTo>
                      <a:lnTo>
                        <a:pt x="118" y="22"/>
                      </a:lnTo>
                      <a:lnTo>
                        <a:pt x="142" y="22"/>
                      </a:lnTo>
                      <a:lnTo>
                        <a:pt x="142" y="354"/>
                      </a:lnTo>
                      <a:lnTo>
                        <a:pt x="118" y="354"/>
                      </a:lnTo>
                      <a:lnTo>
                        <a:pt x="118" y="898"/>
                      </a:lnTo>
                      <a:lnTo>
                        <a:pt x="96" y="898"/>
                      </a:lnTo>
                      <a:lnTo>
                        <a:pt x="96" y="1015"/>
                      </a:lnTo>
                      <a:lnTo>
                        <a:pt x="0" y="1015"/>
                      </a:lnTo>
                      <a:lnTo>
                        <a:pt x="0" y="827"/>
                      </a:lnTo>
                      <a:lnTo>
                        <a:pt x="25" y="827"/>
                      </a:lnTo>
                      <a:lnTo>
                        <a:pt x="25" y="212"/>
                      </a:lnTo>
                      <a:lnTo>
                        <a:pt x="47" y="212"/>
                      </a:lnTo>
                      <a:lnTo>
                        <a:pt x="47" y="71"/>
                      </a:lnTo>
                      <a:lnTo>
                        <a:pt x="25" y="71"/>
                      </a:lnTo>
                      <a:lnTo>
                        <a:pt x="25" y="22"/>
                      </a:lnTo>
                      <a:lnTo>
                        <a:pt x="47" y="22"/>
                      </a:lnTo>
                      <a:lnTo>
                        <a:pt x="47" y="0"/>
                      </a:lnTo>
                      <a:close/>
                    </a:path>
                  </a:pathLst>
                </a:custGeom>
                <a:solidFill>
                  <a:srgbClr val="121415"/>
                </a:solidFill>
                <a:ln w="9525">
                  <a:noFill/>
                  <a:round/>
                  <a:headEnd/>
                  <a:tailEnd/>
                </a:ln>
              </p:spPr>
              <p:txBody>
                <a:bodyPr/>
                <a:lstStyle/>
                <a:p>
                  <a:endParaRPr lang="en-US"/>
                </a:p>
              </p:txBody>
            </p:sp>
            <p:sp>
              <p:nvSpPr>
                <p:cNvPr id="250" name="Freeform 41"/>
                <p:cNvSpPr>
                  <a:spLocks/>
                </p:cNvSpPr>
                <p:nvPr/>
              </p:nvSpPr>
              <p:spPr bwMode="auto">
                <a:xfrm>
                  <a:off x="2079" y="2453"/>
                  <a:ext cx="42" cy="112"/>
                </a:xfrm>
                <a:custGeom>
                  <a:avLst/>
                  <a:gdLst/>
                  <a:ahLst/>
                  <a:cxnLst>
                    <a:cxn ang="0">
                      <a:pos x="142" y="0"/>
                    </a:cxn>
                    <a:cxn ang="0">
                      <a:pos x="213" y="0"/>
                    </a:cxn>
                    <a:cxn ang="0">
                      <a:pos x="213" y="25"/>
                    </a:cxn>
                    <a:cxn ang="0">
                      <a:pos x="167" y="25"/>
                    </a:cxn>
                    <a:cxn ang="0">
                      <a:pos x="167" y="50"/>
                    </a:cxn>
                    <a:cxn ang="0">
                      <a:pos x="142" y="50"/>
                    </a:cxn>
                    <a:cxn ang="0">
                      <a:pos x="142" y="70"/>
                    </a:cxn>
                    <a:cxn ang="0">
                      <a:pos x="167" y="70"/>
                    </a:cxn>
                    <a:cxn ang="0">
                      <a:pos x="167" y="166"/>
                    </a:cxn>
                    <a:cxn ang="0">
                      <a:pos x="191" y="166"/>
                    </a:cxn>
                    <a:cxn ang="0">
                      <a:pos x="191" y="237"/>
                    </a:cxn>
                    <a:cxn ang="0">
                      <a:pos x="213" y="237"/>
                    </a:cxn>
                    <a:cxn ang="0">
                      <a:pos x="213" y="333"/>
                    </a:cxn>
                    <a:cxn ang="0">
                      <a:pos x="238" y="333"/>
                    </a:cxn>
                    <a:cxn ang="0">
                      <a:pos x="238" y="427"/>
                    </a:cxn>
                    <a:cxn ang="0">
                      <a:pos x="262" y="427"/>
                    </a:cxn>
                    <a:cxn ang="0">
                      <a:pos x="262" y="474"/>
                    </a:cxn>
                    <a:cxn ang="0">
                      <a:pos x="283" y="474"/>
                    </a:cxn>
                    <a:cxn ang="0">
                      <a:pos x="283" y="591"/>
                    </a:cxn>
                    <a:cxn ang="0">
                      <a:pos x="308" y="591"/>
                    </a:cxn>
                    <a:cxn ang="0">
                      <a:pos x="308" y="710"/>
                    </a:cxn>
                    <a:cxn ang="0">
                      <a:pos x="332" y="710"/>
                    </a:cxn>
                    <a:cxn ang="0">
                      <a:pos x="332" y="757"/>
                    </a:cxn>
                    <a:cxn ang="0">
                      <a:pos x="308" y="757"/>
                    </a:cxn>
                    <a:cxn ang="0">
                      <a:pos x="308" y="803"/>
                    </a:cxn>
                    <a:cxn ang="0">
                      <a:pos x="332" y="803"/>
                    </a:cxn>
                    <a:cxn ang="0">
                      <a:pos x="332" y="828"/>
                    </a:cxn>
                    <a:cxn ang="0">
                      <a:pos x="308" y="828"/>
                    </a:cxn>
                    <a:cxn ang="0">
                      <a:pos x="308" y="852"/>
                    </a:cxn>
                    <a:cxn ang="0">
                      <a:pos x="283" y="852"/>
                    </a:cxn>
                    <a:cxn ang="0">
                      <a:pos x="283" y="874"/>
                    </a:cxn>
                    <a:cxn ang="0">
                      <a:pos x="262" y="874"/>
                    </a:cxn>
                    <a:cxn ang="0">
                      <a:pos x="262" y="899"/>
                    </a:cxn>
                    <a:cxn ang="0">
                      <a:pos x="213" y="899"/>
                    </a:cxn>
                    <a:cxn ang="0">
                      <a:pos x="213" y="874"/>
                    </a:cxn>
                    <a:cxn ang="0">
                      <a:pos x="167" y="874"/>
                    </a:cxn>
                    <a:cxn ang="0">
                      <a:pos x="167" y="803"/>
                    </a:cxn>
                    <a:cxn ang="0">
                      <a:pos x="191" y="803"/>
                    </a:cxn>
                    <a:cxn ang="0">
                      <a:pos x="191" y="520"/>
                    </a:cxn>
                    <a:cxn ang="0">
                      <a:pos x="167" y="520"/>
                    </a:cxn>
                    <a:cxn ang="0">
                      <a:pos x="167" y="403"/>
                    </a:cxn>
                    <a:cxn ang="0">
                      <a:pos x="142" y="403"/>
                    </a:cxn>
                    <a:cxn ang="0">
                      <a:pos x="142" y="308"/>
                    </a:cxn>
                    <a:cxn ang="0">
                      <a:pos x="120" y="308"/>
                    </a:cxn>
                    <a:cxn ang="0">
                      <a:pos x="120" y="262"/>
                    </a:cxn>
                    <a:cxn ang="0">
                      <a:pos x="96" y="262"/>
                    </a:cxn>
                    <a:cxn ang="0">
                      <a:pos x="96" y="212"/>
                    </a:cxn>
                    <a:cxn ang="0">
                      <a:pos x="71" y="212"/>
                    </a:cxn>
                    <a:cxn ang="0">
                      <a:pos x="71" y="120"/>
                    </a:cxn>
                    <a:cxn ang="0">
                      <a:pos x="49" y="120"/>
                    </a:cxn>
                    <a:cxn ang="0">
                      <a:pos x="49" y="95"/>
                    </a:cxn>
                    <a:cxn ang="0">
                      <a:pos x="24" y="95"/>
                    </a:cxn>
                    <a:cxn ang="0">
                      <a:pos x="24" y="70"/>
                    </a:cxn>
                    <a:cxn ang="0">
                      <a:pos x="0" y="70"/>
                    </a:cxn>
                    <a:cxn ang="0">
                      <a:pos x="0" y="50"/>
                    </a:cxn>
                    <a:cxn ang="0">
                      <a:pos x="49" y="50"/>
                    </a:cxn>
                    <a:cxn ang="0">
                      <a:pos x="49" y="25"/>
                    </a:cxn>
                    <a:cxn ang="0">
                      <a:pos x="142" y="25"/>
                    </a:cxn>
                    <a:cxn ang="0">
                      <a:pos x="142" y="0"/>
                    </a:cxn>
                  </a:cxnLst>
                  <a:rect l="0" t="0" r="r" b="b"/>
                  <a:pathLst>
                    <a:path w="332" h="899">
                      <a:moveTo>
                        <a:pt x="142" y="0"/>
                      </a:moveTo>
                      <a:lnTo>
                        <a:pt x="213" y="0"/>
                      </a:lnTo>
                      <a:lnTo>
                        <a:pt x="213" y="25"/>
                      </a:lnTo>
                      <a:lnTo>
                        <a:pt x="167" y="25"/>
                      </a:lnTo>
                      <a:lnTo>
                        <a:pt x="167" y="50"/>
                      </a:lnTo>
                      <a:lnTo>
                        <a:pt x="142" y="50"/>
                      </a:lnTo>
                      <a:lnTo>
                        <a:pt x="142" y="70"/>
                      </a:lnTo>
                      <a:lnTo>
                        <a:pt x="167" y="70"/>
                      </a:lnTo>
                      <a:lnTo>
                        <a:pt x="167" y="166"/>
                      </a:lnTo>
                      <a:lnTo>
                        <a:pt x="191" y="166"/>
                      </a:lnTo>
                      <a:lnTo>
                        <a:pt x="191" y="237"/>
                      </a:lnTo>
                      <a:lnTo>
                        <a:pt x="213" y="237"/>
                      </a:lnTo>
                      <a:lnTo>
                        <a:pt x="213" y="333"/>
                      </a:lnTo>
                      <a:lnTo>
                        <a:pt x="238" y="333"/>
                      </a:lnTo>
                      <a:lnTo>
                        <a:pt x="238" y="427"/>
                      </a:lnTo>
                      <a:lnTo>
                        <a:pt x="262" y="427"/>
                      </a:lnTo>
                      <a:lnTo>
                        <a:pt x="262" y="474"/>
                      </a:lnTo>
                      <a:lnTo>
                        <a:pt x="283" y="474"/>
                      </a:lnTo>
                      <a:lnTo>
                        <a:pt x="283" y="591"/>
                      </a:lnTo>
                      <a:lnTo>
                        <a:pt x="308" y="591"/>
                      </a:lnTo>
                      <a:lnTo>
                        <a:pt x="308" y="710"/>
                      </a:lnTo>
                      <a:lnTo>
                        <a:pt x="332" y="710"/>
                      </a:lnTo>
                      <a:lnTo>
                        <a:pt x="332" y="757"/>
                      </a:lnTo>
                      <a:lnTo>
                        <a:pt x="308" y="757"/>
                      </a:lnTo>
                      <a:lnTo>
                        <a:pt x="308" y="803"/>
                      </a:lnTo>
                      <a:lnTo>
                        <a:pt x="332" y="803"/>
                      </a:lnTo>
                      <a:lnTo>
                        <a:pt x="332" y="828"/>
                      </a:lnTo>
                      <a:lnTo>
                        <a:pt x="308" y="828"/>
                      </a:lnTo>
                      <a:lnTo>
                        <a:pt x="308" y="852"/>
                      </a:lnTo>
                      <a:lnTo>
                        <a:pt x="283" y="852"/>
                      </a:lnTo>
                      <a:lnTo>
                        <a:pt x="283" y="874"/>
                      </a:lnTo>
                      <a:lnTo>
                        <a:pt x="262" y="874"/>
                      </a:lnTo>
                      <a:lnTo>
                        <a:pt x="262" y="899"/>
                      </a:lnTo>
                      <a:lnTo>
                        <a:pt x="213" y="899"/>
                      </a:lnTo>
                      <a:lnTo>
                        <a:pt x="213" y="874"/>
                      </a:lnTo>
                      <a:lnTo>
                        <a:pt x="167" y="874"/>
                      </a:lnTo>
                      <a:lnTo>
                        <a:pt x="167" y="803"/>
                      </a:lnTo>
                      <a:lnTo>
                        <a:pt x="191" y="803"/>
                      </a:lnTo>
                      <a:lnTo>
                        <a:pt x="191" y="520"/>
                      </a:lnTo>
                      <a:lnTo>
                        <a:pt x="167" y="520"/>
                      </a:lnTo>
                      <a:lnTo>
                        <a:pt x="167" y="403"/>
                      </a:lnTo>
                      <a:lnTo>
                        <a:pt x="142" y="403"/>
                      </a:lnTo>
                      <a:lnTo>
                        <a:pt x="142" y="308"/>
                      </a:lnTo>
                      <a:lnTo>
                        <a:pt x="120" y="308"/>
                      </a:lnTo>
                      <a:lnTo>
                        <a:pt x="120" y="262"/>
                      </a:lnTo>
                      <a:lnTo>
                        <a:pt x="96" y="262"/>
                      </a:lnTo>
                      <a:lnTo>
                        <a:pt x="96" y="212"/>
                      </a:lnTo>
                      <a:lnTo>
                        <a:pt x="71" y="212"/>
                      </a:lnTo>
                      <a:lnTo>
                        <a:pt x="71" y="120"/>
                      </a:lnTo>
                      <a:lnTo>
                        <a:pt x="49" y="120"/>
                      </a:lnTo>
                      <a:lnTo>
                        <a:pt x="49" y="95"/>
                      </a:lnTo>
                      <a:lnTo>
                        <a:pt x="24" y="95"/>
                      </a:lnTo>
                      <a:lnTo>
                        <a:pt x="24" y="70"/>
                      </a:lnTo>
                      <a:lnTo>
                        <a:pt x="0" y="70"/>
                      </a:lnTo>
                      <a:lnTo>
                        <a:pt x="0" y="50"/>
                      </a:lnTo>
                      <a:lnTo>
                        <a:pt x="49" y="50"/>
                      </a:lnTo>
                      <a:lnTo>
                        <a:pt x="49" y="25"/>
                      </a:lnTo>
                      <a:lnTo>
                        <a:pt x="142" y="25"/>
                      </a:lnTo>
                      <a:lnTo>
                        <a:pt x="142" y="0"/>
                      </a:lnTo>
                      <a:close/>
                    </a:path>
                  </a:pathLst>
                </a:custGeom>
                <a:solidFill>
                  <a:srgbClr val="E87C72"/>
                </a:solidFill>
                <a:ln w="9525">
                  <a:noFill/>
                  <a:round/>
                  <a:headEnd/>
                  <a:tailEnd/>
                </a:ln>
              </p:spPr>
              <p:txBody>
                <a:bodyPr/>
                <a:lstStyle/>
                <a:p>
                  <a:endParaRPr lang="en-US"/>
                </a:p>
              </p:txBody>
            </p:sp>
            <p:sp>
              <p:nvSpPr>
                <p:cNvPr id="251" name="Freeform 42"/>
                <p:cNvSpPr>
                  <a:spLocks/>
                </p:cNvSpPr>
                <p:nvPr/>
              </p:nvSpPr>
              <p:spPr bwMode="auto">
                <a:xfrm>
                  <a:off x="2068" y="2456"/>
                  <a:ext cx="64" cy="118"/>
                </a:xfrm>
                <a:custGeom>
                  <a:avLst/>
                  <a:gdLst/>
                  <a:ahLst/>
                  <a:cxnLst>
                    <a:cxn ang="0">
                      <a:pos x="305" y="0"/>
                    </a:cxn>
                    <a:cxn ang="0">
                      <a:pos x="330" y="25"/>
                    </a:cxn>
                    <a:cxn ang="0">
                      <a:pos x="354" y="116"/>
                    </a:cxn>
                    <a:cxn ang="0">
                      <a:pos x="375" y="166"/>
                    </a:cxn>
                    <a:cxn ang="0">
                      <a:pos x="400" y="237"/>
                    </a:cxn>
                    <a:cxn ang="0">
                      <a:pos x="424" y="212"/>
                    </a:cxn>
                    <a:cxn ang="0">
                      <a:pos x="446" y="187"/>
                    </a:cxn>
                    <a:cxn ang="0">
                      <a:pos x="495" y="166"/>
                    </a:cxn>
                    <a:cxn ang="0">
                      <a:pos x="517" y="187"/>
                    </a:cxn>
                    <a:cxn ang="0">
                      <a:pos x="495" y="259"/>
                    </a:cxn>
                    <a:cxn ang="0">
                      <a:pos x="424" y="283"/>
                    </a:cxn>
                    <a:cxn ang="0">
                      <a:pos x="400" y="259"/>
                    </a:cxn>
                    <a:cxn ang="0">
                      <a:pos x="424" y="353"/>
                    </a:cxn>
                    <a:cxn ang="0">
                      <a:pos x="446" y="473"/>
                    </a:cxn>
                    <a:cxn ang="0">
                      <a:pos x="471" y="566"/>
                    </a:cxn>
                    <a:cxn ang="0">
                      <a:pos x="446" y="849"/>
                    </a:cxn>
                    <a:cxn ang="0">
                      <a:pos x="424" y="898"/>
                    </a:cxn>
                    <a:cxn ang="0">
                      <a:pos x="400" y="919"/>
                    </a:cxn>
                    <a:cxn ang="0">
                      <a:pos x="259" y="944"/>
                    </a:cxn>
                    <a:cxn ang="0">
                      <a:pos x="212" y="919"/>
                    </a:cxn>
                    <a:cxn ang="0">
                      <a:pos x="188" y="944"/>
                    </a:cxn>
                    <a:cxn ang="0">
                      <a:pos x="46" y="919"/>
                    </a:cxn>
                    <a:cxn ang="0">
                      <a:pos x="22" y="898"/>
                    </a:cxn>
                    <a:cxn ang="0">
                      <a:pos x="0" y="874"/>
                    </a:cxn>
                    <a:cxn ang="0">
                      <a:pos x="305" y="849"/>
                    </a:cxn>
                    <a:cxn ang="0">
                      <a:pos x="354" y="874"/>
                    </a:cxn>
                    <a:cxn ang="0">
                      <a:pos x="375" y="849"/>
                    </a:cxn>
                    <a:cxn ang="0">
                      <a:pos x="400" y="827"/>
                    </a:cxn>
                    <a:cxn ang="0">
                      <a:pos x="424" y="803"/>
                    </a:cxn>
                    <a:cxn ang="0">
                      <a:pos x="400" y="778"/>
                    </a:cxn>
                    <a:cxn ang="0">
                      <a:pos x="424" y="732"/>
                    </a:cxn>
                    <a:cxn ang="0">
                      <a:pos x="400" y="685"/>
                    </a:cxn>
                    <a:cxn ang="0">
                      <a:pos x="375" y="566"/>
                    </a:cxn>
                    <a:cxn ang="0">
                      <a:pos x="354" y="449"/>
                    </a:cxn>
                    <a:cxn ang="0">
                      <a:pos x="330" y="402"/>
                    </a:cxn>
                    <a:cxn ang="0">
                      <a:pos x="305" y="308"/>
                    </a:cxn>
                    <a:cxn ang="0">
                      <a:pos x="283" y="212"/>
                    </a:cxn>
                    <a:cxn ang="0">
                      <a:pos x="259" y="141"/>
                    </a:cxn>
                    <a:cxn ang="0">
                      <a:pos x="234" y="45"/>
                    </a:cxn>
                    <a:cxn ang="0">
                      <a:pos x="259" y="25"/>
                    </a:cxn>
                  </a:cxnLst>
                  <a:rect l="0" t="0" r="r" b="b"/>
                  <a:pathLst>
                    <a:path w="517" h="944">
                      <a:moveTo>
                        <a:pt x="259" y="0"/>
                      </a:moveTo>
                      <a:lnTo>
                        <a:pt x="305" y="0"/>
                      </a:lnTo>
                      <a:lnTo>
                        <a:pt x="305" y="25"/>
                      </a:lnTo>
                      <a:lnTo>
                        <a:pt x="330" y="25"/>
                      </a:lnTo>
                      <a:lnTo>
                        <a:pt x="330" y="116"/>
                      </a:lnTo>
                      <a:lnTo>
                        <a:pt x="354" y="116"/>
                      </a:lnTo>
                      <a:lnTo>
                        <a:pt x="354" y="166"/>
                      </a:lnTo>
                      <a:lnTo>
                        <a:pt x="375" y="166"/>
                      </a:lnTo>
                      <a:lnTo>
                        <a:pt x="375" y="237"/>
                      </a:lnTo>
                      <a:lnTo>
                        <a:pt x="400" y="237"/>
                      </a:lnTo>
                      <a:lnTo>
                        <a:pt x="400" y="212"/>
                      </a:lnTo>
                      <a:lnTo>
                        <a:pt x="424" y="212"/>
                      </a:lnTo>
                      <a:lnTo>
                        <a:pt x="424" y="187"/>
                      </a:lnTo>
                      <a:lnTo>
                        <a:pt x="446" y="187"/>
                      </a:lnTo>
                      <a:lnTo>
                        <a:pt x="446" y="166"/>
                      </a:lnTo>
                      <a:lnTo>
                        <a:pt x="495" y="166"/>
                      </a:lnTo>
                      <a:lnTo>
                        <a:pt x="495" y="187"/>
                      </a:lnTo>
                      <a:lnTo>
                        <a:pt x="517" y="187"/>
                      </a:lnTo>
                      <a:lnTo>
                        <a:pt x="517" y="259"/>
                      </a:lnTo>
                      <a:lnTo>
                        <a:pt x="495" y="259"/>
                      </a:lnTo>
                      <a:lnTo>
                        <a:pt x="495" y="283"/>
                      </a:lnTo>
                      <a:lnTo>
                        <a:pt x="424" y="283"/>
                      </a:lnTo>
                      <a:lnTo>
                        <a:pt x="424" y="259"/>
                      </a:lnTo>
                      <a:lnTo>
                        <a:pt x="400" y="259"/>
                      </a:lnTo>
                      <a:lnTo>
                        <a:pt x="400" y="353"/>
                      </a:lnTo>
                      <a:lnTo>
                        <a:pt x="424" y="353"/>
                      </a:lnTo>
                      <a:lnTo>
                        <a:pt x="424" y="473"/>
                      </a:lnTo>
                      <a:lnTo>
                        <a:pt x="446" y="473"/>
                      </a:lnTo>
                      <a:lnTo>
                        <a:pt x="446" y="566"/>
                      </a:lnTo>
                      <a:lnTo>
                        <a:pt x="471" y="566"/>
                      </a:lnTo>
                      <a:lnTo>
                        <a:pt x="471" y="849"/>
                      </a:lnTo>
                      <a:lnTo>
                        <a:pt x="446" y="849"/>
                      </a:lnTo>
                      <a:lnTo>
                        <a:pt x="446" y="898"/>
                      </a:lnTo>
                      <a:lnTo>
                        <a:pt x="424" y="898"/>
                      </a:lnTo>
                      <a:lnTo>
                        <a:pt x="424" y="919"/>
                      </a:lnTo>
                      <a:lnTo>
                        <a:pt x="400" y="919"/>
                      </a:lnTo>
                      <a:lnTo>
                        <a:pt x="400" y="944"/>
                      </a:lnTo>
                      <a:lnTo>
                        <a:pt x="259" y="944"/>
                      </a:lnTo>
                      <a:lnTo>
                        <a:pt x="259" y="919"/>
                      </a:lnTo>
                      <a:lnTo>
                        <a:pt x="212" y="919"/>
                      </a:lnTo>
                      <a:lnTo>
                        <a:pt x="212" y="944"/>
                      </a:lnTo>
                      <a:lnTo>
                        <a:pt x="188" y="944"/>
                      </a:lnTo>
                      <a:lnTo>
                        <a:pt x="188" y="919"/>
                      </a:lnTo>
                      <a:lnTo>
                        <a:pt x="46" y="919"/>
                      </a:lnTo>
                      <a:lnTo>
                        <a:pt x="46" y="898"/>
                      </a:lnTo>
                      <a:lnTo>
                        <a:pt x="22" y="898"/>
                      </a:lnTo>
                      <a:lnTo>
                        <a:pt x="22" y="874"/>
                      </a:lnTo>
                      <a:lnTo>
                        <a:pt x="0" y="874"/>
                      </a:lnTo>
                      <a:lnTo>
                        <a:pt x="0" y="849"/>
                      </a:lnTo>
                      <a:lnTo>
                        <a:pt x="305" y="849"/>
                      </a:lnTo>
                      <a:lnTo>
                        <a:pt x="305" y="874"/>
                      </a:lnTo>
                      <a:lnTo>
                        <a:pt x="354" y="874"/>
                      </a:lnTo>
                      <a:lnTo>
                        <a:pt x="354" y="849"/>
                      </a:lnTo>
                      <a:lnTo>
                        <a:pt x="375" y="849"/>
                      </a:lnTo>
                      <a:lnTo>
                        <a:pt x="375" y="827"/>
                      </a:lnTo>
                      <a:lnTo>
                        <a:pt x="400" y="827"/>
                      </a:lnTo>
                      <a:lnTo>
                        <a:pt x="400" y="803"/>
                      </a:lnTo>
                      <a:lnTo>
                        <a:pt x="424" y="803"/>
                      </a:lnTo>
                      <a:lnTo>
                        <a:pt x="424" y="778"/>
                      </a:lnTo>
                      <a:lnTo>
                        <a:pt x="400" y="778"/>
                      </a:lnTo>
                      <a:lnTo>
                        <a:pt x="400" y="732"/>
                      </a:lnTo>
                      <a:lnTo>
                        <a:pt x="424" y="732"/>
                      </a:lnTo>
                      <a:lnTo>
                        <a:pt x="424" y="685"/>
                      </a:lnTo>
                      <a:lnTo>
                        <a:pt x="400" y="685"/>
                      </a:lnTo>
                      <a:lnTo>
                        <a:pt x="400" y="566"/>
                      </a:lnTo>
                      <a:lnTo>
                        <a:pt x="375" y="566"/>
                      </a:lnTo>
                      <a:lnTo>
                        <a:pt x="375" y="449"/>
                      </a:lnTo>
                      <a:lnTo>
                        <a:pt x="354" y="449"/>
                      </a:lnTo>
                      <a:lnTo>
                        <a:pt x="354" y="402"/>
                      </a:lnTo>
                      <a:lnTo>
                        <a:pt x="330" y="402"/>
                      </a:lnTo>
                      <a:lnTo>
                        <a:pt x="330" y="308"/>
                      </a:lnTo>
                      <a:lnTo>
                        <a:pt x="305" y="308"/>
                      </a:lnTo>
                      <a:lnTo>
                        <a:pt x="305" y="212"/>
                      </a:lnTo>
                      <a:lnTo>
                        <a:pt x="283" y="212"/>
                      </a:lnTo>
                      <a:lnTo>
                        <a:pt x="283" y="141"/>
                      </a:lnTo>
                      <a:lnTo>
                        <a:pt x="259" y="141"/>
                      </a:lnTo>
                      <a:lnTo>
                        <a:pt x="259" y="45"/>
                      </a:lnTo>
                      <a:lnTo>
                        <a:pt x="234" y="45"/>
                      </a:lnTo>
                      <a:lnTo>
                        <a:pt x="234" y="25"/>
                      </a:lnTo>
                      <a:lnTo>
                        <a:pt x="259" y="25"/>
                      </a:lnTo>
                      <a:lnTo>
                        <a:pt x="259" y="0"/>
                      </a:lnTo>
                      <a:close/>
                    </a:path>
                  </a:pathLst>
                </a:custGeom>
                <a:solidFill>
                  <a:srgbClr val="121415"/>
                </a:solidFill>
                <a:ln w="9525">
                  <a:noFill/>
                  <a:round/>
                  <a:headEnd/>
                  <a:tailEnd/>
                </a:ln>
              </p:spPr>
              <p:txBody>
                <a:bodyPr/>
                <a:lstStyle/>
                <a:p>
                  <a:endParaRPr lang="en-US"/>
                </a:p>
              </p:txBody>
            </p:sp>
            <p:sp>
              <p:nvSpPr>
                <p:cNvPr id="252" name="Freeform 43"/>
                <p:cNvSpPr>
                  <a:spLocks/>
                </p:cNvSpPr>
                <p:nvPr/>
              </p:nvSpPr>
              <p:spPr bwMode="auto">
                <a:xfrm>
                  <a:off x="1967" y="2462"/>
                  <a:ext cx="21" cy="12"/>
                </a:xfrm>
                <a:custGeom>
                  <a:avLst/>
                  <a:gdLst/>
                  <a:ahLst/>
                  <a:cxnLst>
                    <a:cxn ang="0">
                      <a:pos x="96" y="0"/>
                    </a:cxn>
                    <a:cxn ang="0">
                      <a:pos x="167" y="0"/>
                    </a:cxn>
                    <a:cxn ang="0">
                      <a:pos x="167" y="25"/>
                    </a:cxn>
                    <a:cxn ang="0">
                      <a:pos x="142" y="25"/>
                    </a:cxn>
                    <a:cxn ang="0">
                      <a:pos x="142" y="71"/>
                    </a:cxn>
                    <a:cxn ang="0">
                      <a:pos x="96" y="71"/>
                    </a:cxn>
                    <a:cxn ang="0">
                      <a:pos x="96" y="96"/>
                    </a:cxn>
                    <a:cxn ang="0">
                      <a:pos x="25" y="96"/>
                    </a:cxn>
                    <a:cxn ang="0">
                      <a:pos x="25" y="71"/>
                    </a:cxn>
                    <a:cxn ang="0">
                      <a:pos x="0" y="71"/>
                    </a:cxn>
                    <a:cxn ang="0">
                      <a:pos x="0" y="25"/>
                    </a:cxn>
                    <a:cxn ang="0">
                      <a:pos x="96" y="25"/>
                    </a:cxn>
                    <a:cxn ang="0">
                      <a:pos x="96" y="0"/>
                    </a:cxn>
                  </a:cxnLst>
                  <a:rect l="0" t="0" r="r" b="b"/>
                  <a:pathLst>
                    <a:path w="167" h="96">
                      <a:moveTo>
                        <a:pt x="96" y="0"/>
                      </a:moveTo>
                      <a:lnTo>
                        <a:pt x="167" y="0"/>
                      </a:lnTo>
                      <a:lnTo>
                        <a:pt x="167" y="25"/>
                      </a:lnTo>
                      <a:lnTo>
                        <a:pt x="142" y="25"/>
                      </a:lnTo>
                      <a:lnTo>
                        <a:pt x="142" y="71"/>
                      </a:lnTo>
                      <a:lnTo>
                        <a:pt x="96" y="71"/>
                      </a:lnTo>
                      <a:lnTo>
                        <a:pt x="96" y="96"/>
                      </a:lnTo>
                      <a:lnTo>
                        <a:pt x="25" y="96"/>
                      </a:lnTo>
                      <a:lnTo>
                        <a:pt x="25" y="71"/>
                      </a:lnTo>
                      <a:lnTo>
                        <a:pt x="0" y="71"/>
                      </a:lnTo>
                      <a:lnTo>
                        <a:pt x="0" y="25"/>
                      </a:lnTo>
                      <a:lnTo>
                        <a:pt x="96" y="25"/>
                      </a:lnTo>
                      <a:lnTo>
                        <a:pt x="96" y="0"/>
                      </a:lnTo>
                      <a:close/>
                    </a:path>
                  </a:pathLst>
                </a:custGeom>
                <a:solidFill>
                  <a:srgbClr val="121415"/>
                </a:solidFill>
                <a:ln w="9525">
                  <a:noFill/>
                  <a:round/>
                  <a:headEnd/>
                  <a:tailEnd/>
                </a:ln>
              </p:spPr>
              <p:txBody>
                <a:bodyPr/>
                <a:lstStyle/>
                <a:p>
                  <a:endParaRPr lang="en-US"/>
                </a:p>
              </p:txBody>
            </p:sp>
            <p:sp>
              <p:nvSpPr>
                <p:cNvPr id="253" name="Freeform 44"/>
                <p:cNvSpPr>
                  <a:spLocks/>
                </p:cNvSpPr>
                <p:nvPr/>
              </p:nvSpPr>
              <p:spPr bwMode="auto">
                <a:xfrm>
                  <a:off x="2050" y="2468"/>
                  <a:ext cx="21" cy="18"/>
                </a:xfrm>
                <a:custGeom>
                  <a:avLst/>
                  <a:gdLst/>
                  <a:ahLst/>
                  <a:cxnLst>
                    <a:cxn ang="0">
                      <a:pos x="25" y="0"/>
                    </a:cxn>
                    <a:cxn ang="0">
                      <a:pos x="120" y="0"/>
                    </a:cxn>
                    <a:cxn ang="0">
                      <a:pos x="120" y="21"/>
                    </a:cxn>
                    <a:cxn ang="0">
                      <a:pos x="145" y="21"/>
                    </a:cxn>
                    <a:cxn ang="0">
                      <a:pos x="145" y="46"/>
                    </a:cxn>
                    <a:cxn ang="0">
                      <a:pos x="167" y="46"/>
                    </a:cxn>
                    <a:cxn ang="0">
                      <a:pos x="167" y="71"/>
                    </a:cxn>
                    <a:cxn ang="0">
                      <a:pos x="145" y="71"/>
                    </a:cxn>
                    <a:cxn ang="0">
                      <a:pos x="145" y="117"/>
                    </a:cxn>
                    <a:cxn ang="0">
                      <a:pos x="96" y="117"/>
                    </a:cxn>
                    <a:cxn ang="0">
                      <a:pos x="96" y="142"/>
                    </a:cxn>
                    <a:cxn ang="0">
                      <a:pos x="49" y="142"/>
                    </a:cxn>
                    <a:cxn ang="0">
                      <a:pos x="49" y="117"/>
                    </a:cxn>
                    <a:cxn ang="0">
                      <a:pos x="0" y="117"/>
                    </a:cxn>
                    <a:cxn ang="0">
                      <a:pos x="0" y="21"/>
                    </a:cxn>
                    <a:cxn ang="0">
                      <a:pos x="25" y="21"/>
                    </a:cxn>
                    <a:cxn ang="0">
                      <a:pos x="25" y="0"/>
                    </a:cxn>
                  </a:cxnLst>
                  <a:rect l="0" t="0" r="r" b="b"/>
                  <a:pathLst>
                    <a:path w="167" h="142">
                      <a:moveTo>
                        <a:pt x="25" y="0"/>
                      </a:moveTo>
                      <a:lnTo>
                        <a:pt x="120" y="0"/>
                      </a:lnTo>
                      <a:lnTo>
                        <a:pt x="120" y="21"/>
                      </a:lnTo>
                      <a:lnTo>
                        <a:pt x="145" y="21"/>
                      </a:lnTo>
                      <a:lnTo>
                        <a:pt x="145" y="46"/>
                      </a:lnTo>
                      <a:lnTo>
                        <a:pt x="167" y="46"/>
                      </a:lnTo>
                      <a:lnTo>
                        <a:pt x="167" y="71"/>
                      </a:lnTo>
                      <a:lnTo>
                        <a:pt x="145" y="71"/>
                      </a:lnTo>
                      <a:lnTo>
                        <a:pt x="145" y="117"/>
                      </a:lnTo>
                      <a:lnTo>
                        <a:pt x="96" y="117"/>
                      </a:lnTo>
                      <a:lnTo>
                        <a:pt x="96" y="142"/>
                      </a:lnTo>
                      <a:lnTo>
                        <a:pt x="49" y="142"/>
                      </a:lnTo>
                      <a:lnTo>
                        <a:pt x="49" y="117"/>
                      </a:lnTo>
                      <a:lnTo>
                        <a:pt x="0" y="117"/>
                      </a:lnTo>
                      <a:lnTo>
                        <a:pt x="0" y="21"/>
                      </a:lnTo>
                      <a:lnTo>
                        <a:pt x="25" y="21"/>
                      </a:lnTo>
                      <a:lnTo>
                        <a:pt x="25" y="0"/>
                      </a:lnTo>
                      <a:close/>
                    </a:path>
                  </a:pathLst>
                </a:custGeom>
                <a:solidFill>
                  <a:srgbClr val="121415"/>
                </a:solidFill>
                <a:ln w="9525">
                  <a:noFill/>
                  <a:round/>
                  <a:headEnd/>
                  <a:tailEnd/>
                </a:ln>
              </p:spPr>
              <p:txBody>
                <a:bodyPr/>
                <a:lstStyle/>
                <a:p>
                  <a:endParaRPr lang="en-US"/>
                </a:p>
              </p:txBody>
            </p:sp>
            <p:sp>
              <p:nvSpPr>
                <p:cNvPr id="254" name="Freeform 45"/>
                <p:cNvSpPr>
                  <a:spLocks/>
                </p:cNvSpPr>
                <p:nvPr/>
              </p:nvSpPr>
              <p:spPr bwMode="auto">
                <a:xfrm>
                  <a:off x="1932" y="2474"/>
                  <a:ext cx="44" cy="50"/>
                </a:xfrm>
                <a:custGeom>
                  <a:avLst/>
                  <a:gdLst/>
                  <a:ahLst/>
                  <a:cxnLst>
                    <a:cxn ang="0">
                      <a:pos x="0" y="0"/>
                    </a:cxn>
                    <a:cxn ang="0">
                      <a:pos x="96" y="0"/>
                    </a:cxn>
                    <a:cxn ang="0">
                      <a:pos x="96" y="25"/>
                    </a:cxn>
                    <a:cxn ang="0">
                      <a:pos x="121" y="25"/>
                    </a:cxn>
                    <a:cxn ang="0">
                      <a:pos x="121" y="46"/>
                    </a:cxn>
                    <a:cxn ang="0">
                      <a:pos x="167" y="46"/>
                    </a:cxn>
                    <a:cxn ang="0">
                      <a:pos x="167" y="71"/>
                    </a:cxn>
                    <a:cxn ang="0">
                      <a:pos x="238" y="71"/>
                    </a:cxn>
                    <a:cxn ang="0">
                      <a:pos x="238" y="118"/>
                    </a:cxn>
                    <a:cxn ang="0">
                      <a:pos x="308" y="118"/>
                    </a:cxn>
                    <a:cxn ang="0">
                      <a:pos x="308" y="71"/>
                    </a:cxn>
                    <a:cxn ang="0">
                      <a:pos x="334" y="71"/>
                    </a:cxn>
                    <a:cxn ang="0">
                      <a:pos x="334" y="118"/>
                    </a:cxn>
                    <a:cxn ang="0">
                      <a:pos x="354" y="118"/>
                    </a:cxn>
                    <a:cxn ang="0">
                      <a:pos x="354" y="237"/>
                    </a:cxn>
                    <a:cxn ang="0">
                      <a:pos x="334" y="237"/>
                    </a:cxn>
                    <a:cxn ang="0">
                      <a:pos x="334" y="308"/>
                    </a:cxn>
                    <a:cxn ang="0">
                      <a:pos x="308" y="308"/>
                    </a:cxn>
                    <a:cxn ang="0">
                      <a:pos x="308" y="354"/>
                    </a:cxn>
                    <a:cxn ang="0">
                      <a:pos x="283" y="354"/>
                    </a:cxn>
                    <a:cxn ang="0">
                      <a:pos x="283" y="403"/>
                    </a:cxn>
                    <a:cxn ang="0">
                      <a:pos x="263" y="403"/>
                    </a:cxn>
                    <a:cxn ang="0">
                      <a:pos x="263" y="354"/>
                    </a:cxn>
                    <a:cxn ang="0">
                      <a:pos x="238" y="354"/>
                    </a:cxn>
                    <a:cxn ang="0">
                      <a:pos x="238" y="332"/>
                    </a:cxn>
                    <a:cxn ang="0">
                      <a:pos x="213" y="332"/>
                    </a:cxn>
                    <a:cxn ang="0">
                      <a:pos x="213" y="308"/>
                    </a:cxn>
                    <a:cxn ang="0">
                      <a:pos x="192" y="308"/>
                    </a:cxn>
                    <a:cxn ang="0">
                      <a:pos x="192" y="283"/>
                    </a:cxn>
                    <a:cxn ang="0">
                      <a:pos x="167" y="283"/>
                    </a:cxn>
                    <a:cxn ang="0">
                      <a:pos x="167" y="261"/>
                    </a:cxn>
                    <a:cxn ang="0">
                      <a:pos x="142" y="261"/>
                    </a:cxn>
                    <a:cxn ang="0">
                      <a:pos x="142" y="191"/>
                    </a:cxn>
                    <a:cxn ang="0">
                      <a:pos x="96" y="191"/>
                    </a:cxn>
                    <a:cxn ang="0">
                      <a:pos x="96" y="167"/>
                    </a:cxn>
                    <a:cxn ang="0">
                      <a:pos x="71" y="167"/>
                    </a:cxn>
                    <a:cxn ang="0">
                      <a:pos x="71" y="118"/>
                    </a:cxn>
                    <a:cxn ang="0">
                      <a:pos x="51" y="118"/>
                    </a:cxn>
                    <a:cxn ang="0">
                      <a:pos x="51" y="46"/>
                    </a:cxn>
                    <a:cxn ang="0">
                      <a:pos x="26" y="46"/>
                    </a:cxn>
                    <a:cxn ang="0">
                      <a:pos x="26" y="25"/>
                    </a:cxn>
                    <a:cxn ang="0">
                      <a:pos x="0" y="25"/>
                    </a:cxn>
                    <a:cxn ang="0">
                      <a:pos x="0" y="0"/>
                    </a:cxn>
                  </a:cxnLst>
                  <a:rect l="0" t="0" r="r" b="b"/>
                  <a:pathLst>
                    <a:path w="354" h="403">
                      <a:moveTo>
                        <a:pt x="0" y="0"/>
                      </a:moveTo>
                      <a:lnTo>
                        <a:pt x="96" y="0"/>
                      </a:lnTo>
                      <a:lnTo>
                        <a:pt x="96" y="25"/>
                      </a:lnTo>
                      <a:lnTo>
                        <a:pt x="121" y="25"/>
                      </a:lnTo>
                      <a:lnTo>
                        <a:pt x="121" y="46"/>
                      </a:lnTo>
                      <a:lnTo>
                        <a:pt x="167" y="46"/>
                      </a:lnTo>
                      <a:lnTo>
                        <a:pt x="167" y="71"/>
                      </a:lnTo>
                      <a:lnTo>
                        <a:pt x="238" y="71"/>
                      </a:lnTo>
                      <a:lnTo>
                        <a:pt x="238" y="118"/>
                      </a:lnTo>
                      <a:lnTo>
                        <a:pt x="308" y="118"/>
                      </a:lnTo>
                      <a:lnTo>
                        <a:pt x="308" y="71"/>
                      </a:lnTo>
                      <a:lnTo>
                        <a:pt x="334" y="71"/>
                      </a:lnTo>
                      <a:lnTo>
                        <a:pt x="334" y="118"/>
                      </a:lnTo>
                      <a:lnTo>
                        <a:pt x="354" y="118"/>
                      </a:lnTo>
                      <a:lnTo>
                        <a:pt x="354" y="237"/>
                      </a:lnTo>
                      <a:lnTo>
                        <a:pt x="334" y="237"/>
                      </a:lnTo>
                      <a:lnTo>
                        <a:pt x="334" y="308"/>
                      </a:lnTo>
                      <a:lnTo>
                        <a:pt x="308" y="308"/>
                      </a:lnTo>
                      <a:lnTo>
                        <a:pt x="308" y="354"/>
                      </a:lnTo>
                      <a:lnTo>
                        <a:pt x="283" y="354"/>
                      </a:lnTo>
                      <a:lnTo>
                        <a:pt x="283" y="403"/>
                      </a:lnTo>
                      <a:lnTo>
                        <a:pt x="263" y="403"/>
                      </a:lnTo>
                      <a:lnTo>
                        <a:pt x="263" y="354"/>
                      </a:lnTo>
                      <a:lnTo>
                        <a:pt x="238" y="354"/>
                      </a:lnTo>
                      <a:lnTo>
                        <a:pt x="238" y="332"/>
                      </a:lnTo>
                      <a:lnTo>
                        <a:pt x="213" y="332"/>
                      </a:lnTo>
                      <a:lnTo>
                        <a:pt x="213" y="308"/>
                      </a:lnTo>
                      <a:lnTo>
                        <a:pt x="192" y="308"/>
                      </a:lnTo>
                      <a:lnTo>
                        <a:pt x="192" y="283"/>
                      </a:lnTo>
                      <a:lnTo>
                        <a:pt x="167" y="283"/>
                      </a:lnTo>
                      <a:lnTo>
                        <a:pt x="167" y="261"/>
                      </a:lnTo>
                      <a:lnTo>
                        <a:pt x="142" y="261"/>
                      </a:lnTo>
                      <a:lnTo>
                        <a:pt x="142" y="191"/>
                      </a:lnTo>
                      <a:lnTo>
                        <a:pt x="96" y="191"/>
                      </a:lnTo>
                      <a:lnTo>
                        <a:pt x="96" y="167"/>
                      </a:lnTo>
                      <a:lnTo>
                        <a:pt x="71" y="167"/>
                      </a:lnTo>
                      <a:lnTo>
                        <a:pt x="71" y="118"/>
                      </a:lnTo>
                      <a:lnTo>
                        <a:pt x="51" y="118"/>
                      </a:lnTo>
                      <a:lnTo>
                        <a:pt x="51" y="46"/>
                      </a:lnTo>
                      <a:lnTo>
                        <a:pt x="26" y="46"/>
                      </a:lnTo>
                      <a:lnTo>
                        <a:pt x="26" y="25"/>
                      </a:lnTo>
                      <a:lnTo>
                        <a:pt x="0" y="25"/>
                      </a:lnTo>
                      <a:lnTo>
                        <a:pt x="0" y="0"/>
                      </a:lnTo>
                      <a:close/>
                    </a:path>
                  </a:pathLst>
                </a:custGeom>
                <a:solidFill>
                  <a:srgbClr val="E87C72"/>
                </a:solidFill>
                <a:ln w="9525">
                  <a:noFill/>
                  <a:round/>
                  <a:headEnd/>
                  <a:tailEnd/>
                </a:ln>
              </p:spPr>
              <p:txBody>
                <a:bodyPr/>
                <a:lstStyle/>
                <a:p>
                  <a:endParaRPr lang="en-US"/>
                </a:p>
              </p:txBody>
            </p:sp>
            <p:sp>
              <p:nvSpPr>
                <p:cNvPr id="255" name="Freeform 46"/>
                <p:cNvSpPr>
                  <a:spLocks/>
                </p:cNvSpPr>
                <p:nvPr/>
              </p:nvSpPr>
              <p:spPr bwMode="auto">
                <a:xfrm>
                  <a:off x="2399" y="2551"/>
                  <a:ext cx="23" cy="135"/>
                </a:xfrm>
                <a:custGeom>
                  <a:avLst/>
                  <a:gdLst/>
                  <a:ahLst/>
                  <a:cxnLst>
                    <a:cxn ang="0">
                      <a:pos x="92" y="0"/>
                    </a:cxn>
                    <a:cxn ang="0">
                      <a:pos x="117" y="0"/>
                    </a:cxn>
                    <a:cxn ang="0">
                      <a:pos x="117" y="22"/>
                    </a:cxn>
                    <a:cxn ang="0">
                      <a:pos x="141" y="22"/>
                    </a:cxn>
                    <a:cxn ang="0">
                      <a:pos x="141" y="47"/>
                    </a:cxn>
                    <a:cxn ang="0">
                      <a:pos x="117" y="47"/>
                    </a:cxn>
                    <a:cxn ang="0">
                      <a:pos x="117" y="118"/>
                    </a:cxn>
                    <a:cxn ang="0">
                      <a:pos x="188" y="118"/>
                    </a:cxn>
                    <a:cxn ang="0">
                      <a:pos x="188" y="142"/>
                    </a:cxn>
                    <a:cxn ang="0">
                      <a:pos x="163" y="142"/>
                    </a:cxn>
                    <a:cxn ang="0">
                      <a:pos x="163" y="330"/>
                    </a:cxn>
                    <a:cxn ang="0">
                      <a:pos x="141" y="330"/>
                    </a:cxn>
                    <a:cxn ang="0">
                      <a:pos x="141" y="471"/>
                    </a:cxn>
                    <a:cxn ang="0">
                      <a:pos x="117" y="471"/>
                    </a:cxn>
                    <a:cxn ang="0">
                      <a:pos x="117" y="662"/>
                    </a:cxn>
                    <a:cxn ang="0">
                      <a:pos x="92" y="662"/>
                    </a:cxn>
                    <a:cxn ang="0">
                      <a:pos x="92" y="992"/>
                    </a:cxn>
                    <a:cxn ang="0">
                      <a:pos x="71" y="992"/>
                    </a:cxn>
                    <a:cxn ang="0">
                      <a:pos x="71" y="1086"/>
                    </a:cxn>
                    <a:cxn ang="0">
                      <a:pos x="22" y="1086"/>
                    </a:cxn>
                    <a:cxn ang="0">
                      <a:pos x="22" y="1063"/>
                    </a:cxn>
                    <a:cxn ang="0">
                      <a:pos x="0" y="1063"/>
                    </a:cxn>
                    <a:cxn ang="0">
                      <a:pos x="0" y="874"/>
                    </a:cxn>
                    <a:cxn ang="0">
                      <a:pos x="22" y="874"/>
                    </a:cxn>
                    <a:cxn ang="0">
                      <a:pos x="22" y="850"/>
                    </a:cxn>
                    <a:cxn ang="0">
                      <a:pos x="0" y="850"/>
                    </a:cxn>
                    <a:cxn ang="0">
                      <a:pos x="0" y="828"/>
                    </a:cxn>
                    <a:cxn ang="0">
                      <a:pos x="22" y="828"/>
                    </a:cxn>
                    <a:cxn ang="0">
                      <a:pos x="22" y="542"/>
                    </a:cxn>
                    <a:cxn ang="0">
                      <a:pos x="47" y="542"/>
                    </a:cxn>
                    <a:cxn ang="0">
                      <a:pos x="47" y="379"/>
                    </a:cxn>
                    <a:cxn ang="0">
                      <a:pos x="71" y="379"/>
                    </a:cxn>
                    <a:cxn ang="0">
                      <a:pos x="71" y="355"/>
                    </a:cxn>
                    <a:cxn ang="0">
                      <a:pos x="47" y="355"/>
                    </a:cxn>
                    <a:cxn ang="0">
                      <a:pos x="47" y="259"/>
                    </a:cxn>
                    <a:cxn ang="0">
                      <a:pos x="71" y="259"/>
                    </a:cxn>
                    <a:cxn ang="0">
                      <a:pos x="71" y="22"/>
                    </a:cxn>
                    <a:cxn ang="0">
                      <a:pos x="92" y="22"/>
                    </a:cxn>
                    <a:cxn ang="0">
                      <a:pos x="92" y="0"/>
                    </a:cxn>
                  </a:cxnLst>
                  <a:rect l="0" t="0" r="r" b="b"/>
                  <a:pathLst>
                    <a:path w="188" h="1086">
                      <a:moveTo>
                        <a:pt x="92" y="0"/>
                      </a:moveTo>
                      <a:lnTo>
                        <a:pt x="117" y="0"/>
                      </a:lnTo>
                      <a:lnTo>
                        <a:pt x="117" y="22"/>
                      </a:lnTo>
                      <a:lnTo>
                        <a:pt x="141" y="22"/>
                      </a:lnTo>
                      <a:lnTo>
                        <a:pt x="141" y="47"/>
                      </a:lnTo>
                      <a:lnTo>
                        <a:pt x="117" y="47"/>
                      </a:lnTo>
                      <a:lnTo>
                        <a:pt x="117" y="118"/>
                      </a:lnTo>
                      <a:lnTo>
                        <a:pt x="188" y="118"/>
                      </a:lnTo>
                      <a:lnTo>
                        <a:pt x="188" y="142"/>
                      </a:lnTo>
                      <a:lnTo>
                        <a:pt x="163" y="142"/>
                      </a:lnTo>
                      <a:lnTo>
                        <a:pt x="163" y="330"/>
                      </a:lnTo>
                      <a:lnTo>
                        <a:pt x="141" y="330"/>
                      </a:lnTo>
                      <a:lnTo>
                        <a:pt x="141" y="471"/>
                      </a:lnTo>
                      <a:lnTo>
                        <a:pt x="117" y="471"/>
                      </a:lnTo>
                      <a:lnTo>
                        <a:pt x="117" y="662"/>
                      </a:lnTo>
                      <a:lnTo>
                        <a:pt x="92" y="662"/>
                      </a:lnTo>
                      <a:lnTo>
                        <a:pt x="92" y="992"/>
                      </a:lnTo>
                      <a:lnTo>
                        <a:pt x="71" y="992"/>
                      </a:lnTo>
                      <a:lnTo>
                        <a:pt x="71" y="1086"/>
                      </a:lnTo>
                      <a:lnTo>
                        <a:pt x="22" y="1086"/>
                      </a:lnTo>
                      <a:lnTo>
                        <a:pt x="22" y="1063"/>
                      </a:lnTo>
                      <a:lnTo>
                        <a:pt x="0" y="1063"/>
                      </a:lnTo>
                      <a:lnTo>
                        <a:pt x="0" y="874"/>
                      </a:lnTo>
                      <a:lnTo>
                        <a:pt x="22" y="874"/>
                      </a:lnTo>
                      <a:lnTo>
                        <a:pt x="22" y="850"/>
                      </a:lnTo>
                      <a:lnTo>
                        <a:pt x="0" y="850"/>
                      </a:lnTo>
                      <a:lnTo>
                        <a:pt x="0" y="828"/>
                      </a:lnTo>
                      <a:lnTo>
                        <a:pt x="22" y="828"/>
                      </a:lnTo>
                      <a:lnTo>
                        <a:pt x="22" y="542"/>
                      </a:lnTo>
                      <a:lnTo>
                        <a:pt x="47" y="542"/>
                      </a:lnTo>
                      <a:lnTo>
                        <a:pt x="47" y="379"/>
                      </a:lnTo>
                      <a:lnTo>
                        <a:pt x="71" y="379"/>
                      </a:lnTo>
                      <a:lnTo>
                        <a:pt x="71" y="355"/>
                      </a:lnTo>
                      <a:lnTo>
                        <a:pt x="47" y="355"/>
                      </a:lnTo>
                      <a:lnTo>
                        <a:pt x="47" y="259"/>
                      </a:lnTo>
                      <a:lnTo>
                        <a:pt x="71" y="259"/>
                      </a:lnTo>
                      <a:lnTo>
                        <a:pt x="71" y="22"/>
                      </a:lnTo>
                      <a:lnTo>
                        <a:pt x="92" y="22"/>
                      </a:lnTo>
                      <a:lnTo>
                        <a:pt x="92" y="0"/>
                      </a:lnTo>
                      <a:close/>
                    </a:path>
                  </a:pathLst>
                </a:custGeom>
                <a:solidFill>
                  <a:srgbClr val="121415"/>
                </a:solidFill>
                <a:ln w="9525">
                  <a:noFill/>
                  <a:round/>
                  <a:headEnd/>
                  <a:tailEnd/>
                </a:ln>
              </p:spPr>
              <p:txBody>
                <a:bodyPr/>
                <a:lstStyle/>
                <a:p>
                  <a:endParaRPr lang="en-US"/>
                </a:p>
              </p:txBody>
            </p:sp>
            <p:sp>
              <p:nvSpPr>
                <p:cNvPr id="256" name="Freeform 47"/>
                <p:cNvSpPr>
                  <a:spLocks/>
                </p:cNvSpPr>
                <p:nvPr/>
              </p:nvSpPr>
              <p:spPr bwMode="auto">
                <a:xfrm>
                  <a:off x="2437" y="2553"/>
                  <a:ext cx="23" cy="213"/>
                </a:xfrm>
                <a:custGeom>
                  <a:avLst/>
                  <a:gdLst/>
                  <a:ahLst/>
                  <a:cxnLst>
                    <a:cxn ang="0">
                      <a:pos x="95" y="0"/>
                    </a:cxn>
                    <a:cxn ang="0">
                      <a:pos x="190" y="0"/>
                    </a:cxn>
                    <a:cxn ang="0">
                      <a:pos x="190" y="379"/>
                    </a:cxn>
                    <a:cxn ang="0">
                      <a:pos x="166" y="379"/>
                    </a:cxn>
                    <a:cxn ang="0">
                      <a:pos x="166" y="404"/>
                    </a:cxn>
                    <a:cxn ang="0">
                      <a:pos x="190" y="404"/>
                    </a:cxn>
                    <a:cxn ang="0">
                      <a:pos x="190" y="428"/>
                    </a:cxn>
                    <a:cxn ang="0">
                      <a:pos x="166" y="428"/>
                    </a:cxn>
                    <a:cxn ang="0">
                      <a:pos x="166" y="687"/>
                    </a:cxn>
                    <a:cxn ang="0">
                      <a:pos x="144" y="687"/>
                    </a:cxn>
                    <a:cxn ang="0">
                      <a:pos x="144" y="1324"/>
                    </a:cxn>
                    <a:cxn ang="0">
                      <a:pos x="119" y="1324"/>
                    </a:cxn>
                    <a:cxn ang="0">
                      <a:pos x="119" y="1347"/>
                    </a:cxn>
                    <a:cxn ang="0">
                      <a:pos x="95" y="1347"/>
                    </a:cxn>
                    <a:cxn ang="0">
                      <a:pos x="95" y="1630"/>
                    </a:cxn>
                    <a:cxn ang="0">
                      <a:pos x="119" y="1630"/>
                    </a:cxn>
                    <a:cxn ang="0">
                      <a:pos x="119" y="1656"/>
                    </a:cxn>
                    <a:cxn ang="0">
                      <a:pos x="95" y="1656"/>
                    </a:cxn>
                    <a:cxn ang="0">
                      <a:pos x="95" y="1702"/>
                    </a:cxn>
                    <a:cxn ang="0">
                      <a:pos x="49" y="1702"/>
                    </a:cxn>
                    <a:cxn ang="0">
                      <a:pos x="49" y="1681"/>
                    </a:cxn>
                    <a:cxn ang="0">
                      <a:pos x="25" y="1681"/>
                    </a:cxn>
                    <a:cxn ang="0">
                      <a:pos x="25" y="1656"/>
                    </a:cxn>
                    <a:cxn ang="0">
                      <a:pos x="0" y="1656"/>
                    </a:cxn>
                    <a:cxn ang="0">
                      <a:pos x="0" y="1610"/>
                    </a:cxn>
                    <a:cxn ang="0">
                      <a:pos x="25" y="1610"/>
                    </a:cxn>
                    <a:cxn ang="0">
                      <a:pos x="25" y="1585"/>
                    </a:cxn>
                    <a:cxn ang="0">
                      <a:pos x="0" y="1585"/>
                    </a:cxn>
                    <a:cxn ang="0">
                      <a:pos x="0" y="1489"/>
                    </a:cxn>
                    <a:cxn ang="0">
                      <a:pos x="25" y="1489"/>
                    </a:cxn>
                    <a:cxn ang="0">
                      <a:pos x="25" y="1443"/>
                    </a:cxn>
                    <a:cxn ang="0">
                      <a:pos x="0" y="1443"/>
                    </a:cxn>
                    <a:cxn ang="0">
                      <a:pos x="0" y="1418"/>
                    </a:cxn>
                    <a:cxn ang="0">
                      <a:pos x="25" y="1418"/>
                    </a:cxn>
                    <a:cxn ang="0">
                      <a:pos x="25" y="1111"/>
                    </a:cxn>
                    <a:cxn ang="0">
                      <a:pos x="49" y="1111"/>
                    </a:cxn>
                    <a:cxn ang="0">
                      <a:pos x="49" y="828"/>
                    </a:cxn>
                    <a:cxn ang="0">
                      <a:pos x="74" y="828"/>
                    </a:cxn>
                    <a:cxn ang="0">
                      <a:pos x="74" y="404"/>
                    </a:cxn>
                    <a:cxn ang="0">
                      <a:pos x="95" y="404"/>
                    </a:cxn>
                    <a:cxn ang="0">
                      <a:pos x="95" y="379"/>
                    </a:cxn>
                    <a:cxn ang="0">
                      <a:pos x="95" y="0"/>
                    </a:cxn>
                  </a:cxnLst>
                  <a:rect l="0" t="0" r="r" b="b"/>
                  <a:pathLst>
                    <a:path w="190" h="1702">
                      <a:moveTo>
                        <a:pt x="95" y="0"/>
                      </a:moveTo>
                      <a:lnTo>
                        <a:pt x="190" y="0"/>
                      </a:lnTo>
                      <a:lnTo>
                        <a:pt x="190" y="379"/>
                      </a:lnTo>
                      <a:lnTo>
                        <a:pt x="166" y="379"/>
                      </a:lnTo>
                      <a:lnTo>
                        <a:pt x="166" y="404"/>
                      </a:lnTo>
                      <a:lnTo>
                        <a:pt x="190" y="404"/>
                      </a:lnTo>
                      <a:lnTo>
                        <a:pt x="190" y="428"/>
                      </a:lnTo>
                      <a:lnTo>
                        <a:pt x="166" y="428"/>
                      </a:lnTo>
                      <a:lnTo>
                        <a:pt x="166" y="687"/>
                      </a:lnTo>
                      <a:lnTo>
                        <a:pt x="144" y="687"/>
                      </a:lnTo>
                      <a:lnTo>
                        <a:pt x="144" y="1324"/>
                      </a:lnTo>
                      <a:lnTo>
                        <a:pt x="119" y="1324"/>
                      </a:lnTo>
                      <a:lnTo>
                        <a:pt x="119" y="1347"/>
                      </a:lnTo>
                      <a:lnTo>
                        <a:pt x="95" y="1347"/>
                      </a:lnTo>
                      <a:lnTo>
                        <a:pt x="95" y="1630"/>
                      </a:lnTo>
                      <a:lnTo>
                        <a:pt x="119" y="1630"/>
                      </a:lnTo>
                      <a:lnTo>
                        <a:pt x="119" y="1656"/>
                      </a:lnTo>
                      <a:lnTo>
                        <a:pt x="95" y="1656"/>
                      </a:lnTo>
                      <a:lnTo>
                        <a:pt x="95" y="1702"/>
                      </a:lnTo>
                      <a:lnTo>
                        <a:pt x="49" y="1702"/>
                      </a:lnTo>
                      <a:lnTo>
                        <a:pt x="49" y="1681"/>
                      </a:lnTo>
                      <a:lnTo>
                        <a:pt x="25" y="1681"/>
                      </a:lnTo>
                      <a:lnTo>
                        <a:pt x="25" y="1656"/>
                      </a:lnTo>
                      <a:lnTo>
                        <a:pt x="0" y="1656"/>
                      </a:lnTo>
                      <a:lnTo>
                        <a:pt x="0" y="1610"/>
                      </a:lnTo>
                      <a:lnTo>
                        <a:pt x="25" y="1610"/>
                      </a:lnTo>
                      <a:lnTo>
                        <a:pt x="25" y="1585"/>
                      </a:lnTo>
                      <a:lnTo>
                        <a:pt x="0" y="1585"/>
                      </a:lnTo>
                      <a:lnTo>
                        <a:pt x="0" y="1489"/>
                      </a:lnTo>
                      <a:lnTo>
                        <a:pt x="25" y="1489"/>
                      </a:lnTo>
                      <a:lnTo>
                        <a:pt x="25" y="1443"/>
                      </a:lnTo>
                      <a:lnTo>
                        <a:pt x="0" y="1443"/>
                      </a:lnTo>
                      <a:lnTo>
                        <a:pt x="0" y="1418"/>
                      </a:lnTo>
                      <a:lnTo>
                        <a:pt x="25" y="1418"/>
                      </a:lnTo>
                      <a:lnTo>
                        <a:pt x="25" y="1111"/>
                      </a:lnTo>
                      <a:lnTo>
                        <a:pt x="49" y="1111"/>
                      </a:lnTo>
                      <a:lnTo>
                        <a:pt x="49" y="828"/>
                      </a:lnTo>
                      <a:lnTo>
                        <a:pt x="74" y="828"/>
                      </a:lnTo>
                      <a:lnTo>
                        <a:pt x="74" y="404"/>
                      </a:lnTo>
                      <a:lnTo>
                        <a:pt x="95" y="404"/>
                      </a:lnTo>
                      <a:lnTo>
                        <a:pt x="95" y="379"/>
                      </a:lnTo>
                      <a:lnTo>
                        <a:pt x="95" y="0"/>
                      </a:lnTo>
                      <a:close/>
                    </a:path>
                  </a:pathLst>
                </a:custGeom>
                <a:solidFill>
                  <a:srgbClr val="121415"/>
                </a:solidFill>
                <a:ln w="9525">
                  <a:noFill/>
                  <a:round/>
                  <a:headEnd/>
                  <a:tailEnd/>
                </a:ln>
              </p:spPr>
              <p:txBody>
                <a:bodyPr/>
                <a:lstStyle/>
                <a:p>
                  <a:endParaRPr lang="en-US"/>
                </a:p>
              </p:txBody>
            </p:sp>
            <p:sp>
              <p:nvSpPr>
                <p:cNvPr id="257" name="Freeform 48"/>
                <p:cNvSpPr>
                  <a:spLocks/>
                </p:cNvSpPr>
                <p:nvPr/>
              </p:nvSpPr>
              <p:spPr bwMode="auto">
                <a:xfrm>
                  <a:off x="1911" y="2571"/>
                  <a:ext cx="68" cy="198"/>
                </a:xfrm>
                <a:custGeom>
                  <a:avLst/>
                  <a:gdLst/>
                  <a:ahLst/>
                  <a:cxnLst>
                    <a:cxn ang="0">
                      <a:pos x="378" y="25"/>
                    </a:cxn>
                    <a:cxn ang="0">
                      <a:pos x="448" y="50"/>
                    </a:cxn>
                    <a:cxn ang="0">
                      <a:pos x="428" y="145"/>
                    </a:cxn>
                    <a:cxn ang="0">
                      <a:pos x="378" y="263"/>
                    </a:cxn>
                    <a:cxn ang="0">
                      <a:pos x="357" y="546"/>
                    </a:cxn>
                    <a:cxn ang="0">
                      <a:pos x="403" y="665"/>
                    </a:cxn>
                    <a:cxn ang="0">
                      <a:pos x="428" y="994"/>
                    </a:cxn>
                    <a:cxn ang="0">
                      <a:pos x="519" y="1065"/>
                    </a:cxn>
                    <a:cxn ang="0">
                      <a:pos x="544" y="1112"/>
                    </a:cxn>
                    <a:cxn ang="0">
                      <a:pos x="499" y="1136"/>
                    </a:cxn>
                    <a:cxn ang="0">
                      <a:pos x="473" y="1232"/>
                    </a:cxn>
                    <a:cxn ang="0">
                      <a:pos x="428" y="1302"/>
                    </a:cxn>
                    <a:cxn ang="0">
                      <a:pos x="403" y="1398"/>
                    </a:cxn>
                    <a:cxn ang="0">
                      <a:pos x="357" y="1444"/>
                    </a:cxn>
                    <a:cxn ang="0">
                      <a:pos x="332" y="1489"/>
                    </a:cxn>
                    <a:cxn ang="0">
                      <a:pos x="286" y="1515"/>
                    </a:cxn>
                    <a:cxn ang="0">
                      <a:pos x="261" y="1561"/>
                    </a:cxn>
                    <a:cxn ang="0">
                      <a:pos x="216" y="1585"/>
                    </a:cxn>
                    <a:cxn ang="0">
                      <a:pos x="191" y="1489"/>
                    </a:cxn>
                    <a:cxn ang="0">
                      <a:pos x="120" y="1469"/>
                    </a:cxn>
                    <a:cxn ang="0">
                      <a:pos x="95" y="1419"/>
                    </a:cxn>
                    <a:cxn ang="0">
                      <a:pos x="24" y="1398"/>
                    </a:cxn>
                    <a:cxn ang="0">
                      <a:pos x="0" y="1090"/>
                    </a:cxn>
                    <a:cxn ang="0">
                      <a:pos x="49" y="1136"/>
                    </a:cxn>
                    <a:cxn ang="0">
                      <a:pos x="74" y="1183"/>
                    </a:cxn>
                    <a:cxn ang="0">
                      <a:pos x="120" y="1206"/>
                    </a:cxn>
                    <a:cxn ang="0">
                      <a:pos x="165" y="1183"/>
                    </a:cxn>
                    <a:cxn ang="0">
                      <a:pos x="120" y="1161"/>
                    </a:cxn>
                    <a:cxn ang="0">
                      <a:pos x="95" y="1112"/>
                    </a:cxn>
                    <a:cxn ang="0">
                      <a:pos x="145" y="1090"/>
                    </a:cxn>
                    <a:cxn ang="0">
                      <a:pos x="120" y="1041"/>
                    </a:cxn>
                    <a:cxn ang="0">
                      <a:pos x="74" y="758"/>
                    </a:cxn>
                    <a:cxn ang="0">
                      <a:pos x="49" y="546"/>
                    </a:cxn>
                    <a:cxn ang="0">
                      <a:pos x="95" y="450"/>
                    </a:cxn>
                    <a:cxn ang="0">
                      <a:pos x="120" y="379"/>
                    </a:cxn>
                    <a:cxn ang="0">
                      <a:pos x="191" y="357"/>
                    </a:cxn>
                    <a:cxn ang="0">
                      <a:pos x="216" y="308"/>
                    </a:cxn>
                    <a:cxn ang="0">
                      <a:pos x="307" y="287"/>
                    </a:cxn>
                    <a:cxn ang="0">
                      <a:pos x="357" y="192"/>
                    </a:cxn>
                    <a:cxn ang="0">
                      <a:pos x="236" y="145"/>
                    </a:cxn>
                    <a:cxn ang="0">
                      <a:pos x="216" y="192"/>
                    </a:cxn>
                    <a:cxn ang="0">
                      <a:pos x="165" y="216"/>
                    </a:cxn>
                    <a:cxn ang="0">
                      <a:pos x="145" y="263"/>
                    </a:cxn>
                    <a:cxn ang="0">
                      <a:pos x="145" y="216"/>
                    </a:cxn>
                    <a:cxn ang="0">
                      <a:pos x="165" y="74"/>
                    </a:cxn>
                    <a:cxn ang="0">
                      <a:pos x="261" y="50"/>
                    </a:cxn>
                    <a:cxn ang="0">
                      <a:pos x="332" y="0"/>
                    </a:cxn>
                  </a:cxnLst>
                  <a:rect l="0" t="0" r="r" b="b"/>
                  <a:pathLst>
                    <a:path w="544" h="1585">
                      <a:moveTo>
                        <a:pt x="332" y="0"/>
                      </a:moveTo>
                      <a:lnTo>
                        <a:pt x="378" y="0"/>
                      </a:lnTo>
                      <a:lnTo>
                        <a:pt x="378" y="25"/>
                      </a:lnTo>
                      <a:lnTo>
                        <a:pt x="428" y="25"/>
                      </a:lnTo>
                      <a:lnTo>
                        <a:pt x="428" y="50"/>
                      </a:lnTo>
                      <a:lnTo>
                        <a:pt x="448" y="50"/>
                      </a:lnTo>
                      <a:lnTo>
                        <a:pt x="448" y="96"/>
                      </a:lnTo>
                      <a:lnTo>
                        <a:pt x="428" y="96"/>
                      </a:lnTo>
                      <a:lnTo>
                        <a:pt x="428" y="145"/>
                      </a:lnTo>
                      <a:lnTo>
                        <a:pt x="403" y="145"/>
                      </a:lnTo>
                      <a:lnTo>
                        <a:pt x="403" y="263"/>
                      </a:lnTo>
                      <a:lnTo>
                        <a:pt x="378" y="263"/>
                      </a:lnTo>
                      <a:lnTo>
                        <a:pt x="378" y="287"/>
                      </a:lnTo>
                      <a:lnTo>
                        <a:pt x="357" y="287"/>
                      </a:lnTo>
                      <a:lnTo>
                        <a:pt x="357" y="546"/>
                      </a:lnTo>
                      <a:lnTo>
                        <a:pt x="378" y="546"/>
                      </a:lnTo>
                      <a:lnTo>
                        <a:pt x="378" y="665"/>
                      </a:lnTo>
                      <a:lnTo>
                        <a:pt x="403" y="665"/>
                      </a:lnTo>
                      <a:lnTo>
                        <a:pt x="403" y="923"/>
                      </a:lnTo>
                      <a:lnTo>
                        <a:pt x="428" y="923"/>
                      </a:lnTo>
                      <a:lnTo>
                        <a:pt x="428" y="994"/>
                      </a:lnTo>
                      <a:lnTo>
                        <a:pt x="448" y="994"/>
                      </a:lnTo>
                      <a:lnTo>
                        <a:pt x="448" y="1065"/>
                      </a:lnTo>
                      <a:lnTo>
                        <a:pt x="519" y="1065"/>
                      </a:lnTo>
                      <a:lnTo>
                        <a:pt x="519" y="1090"/>
                      </a:lnTo>
                      <a:lnTo>
                        <a:pt x="544" y="1090"/>
                      </a:lnTo>
                      <a:lnTo>
                        <a:pt x="544" y="1112"/>
                      </a:lnTo>
                      <a:lnTo>
                        <a:pt x="519" y="1112"/>
                      </a:lnTo>
                      <a:lnTo>
                        <a:pt x="519" y="1136"/>
                      </a:lnTo>
                      <a:lnTo>
                        <a:pt x="499" y="1136"/>
                      </a:lnTo>
                      <a:lnTo>
                        <a:pt x="499" y="1161"/>
                      </a:lnTo>
                      <a:lnTo>
                        <a:pt x="473" y="1161"/>
                      </a:lnTo>
                      <a:lnTo>
                        <a:pt x="473" y="1232"/>
                      </a:lnTo>
                      <a:lnTo>
                        <a:pt x="448" y="1232"/>
                      </a:lnTo>
                      <a:lnTo>
                        <a:pt x="448" y="1302"/>
                      </a:lnTo>
                      <a:lnTo>
                        <a:pt x="428" y="1302"/>
                      </a:lnTo>
                      <a:lnTo>
                        <a:pt x="428" y="1327"/>
                      </a:lnTo>
                      <a:lnTo>
                        <a:pt x="403" y="1327"/>
                      </a:lnTo>
                      <a:lnTo>
                        <a:pt x="403" y="1398"/>
                      </a:lnTo>
                      <a:lnTo>
                        <a:pt x="378" y="1398"/>
                      </a:lnTo>
                      <a:lnTo>
                        <a:pt x="378" y="1444"/>
                      </a:lnTo>
                      <a:lnTo>
                        <a:pt x="357" y="1444"/>
                      </a:lnTo>
                      <a:lnTo>
                        <a:pt x="357" y="1469"/>
                      </a:lnTo>
                      <a:lnTo>
                        <a:pt x="332" y="1469"/>
                      </a:lnTo>
                      <a:lnTo>
                        <a:pt x="332" y="1489"/>
                      </a:lnTo>
                      <a:lnTo>
                        <a:pt x="307" y="1489"/>
                      </a:lnTo>
                      <a:lnTo>
                        <a:pt x="307" y="1515"/>
                      </a:lnTo>
                      <a:lnTo>
                        <a:pt x="286" y="1515"/>
                      </a:lnTo>
                      <a:lnTo>
                        <a:pt x="286" y="1540"/>
                      </a:lnTo>
                      <a:lnTo>
                        <a:pt x="261" y="1540"/>
                      </a:lnTo>
                      <a:lnTo>
                        <a:pt x="261" y="1561"/>
                      </a:lnTo>
                      <a:lnTo>
                        <a:pt x="236" y="1561"/>
                      </a:lnTo>
                      <a:lnTo>
                        <a:pt x="236" y="1585"/>
                      </a:lnTo>
                      <a:lnTo>
                        <a:pt x="216" y="1585"/>
                      </a:lnTo>
                      <a:lnTo>
                        <a:pt x="216" y="1540"/>
                      </a:lnTo>
                      <a:lnTo>
                        <a:pt x="191" y="1540"/>
                      </a:lnTo>
                      <a:lnTo>
                        <a:pt x="191" y="1489"/>
                      </a:lnTo>
                      <a:lnTo>
                        <a:pt x="145" y="1489"/>
                      </a:lnTo>
                      <a:lnTo>
                        <a:pt x="145" y="1469"/>
                      </a:lnTo>
                      <a:lnTo>
                        <a:pt x="120" y="1469"/>
                      </a:lnTo>
                      <a:lnTo>
                        <a:pt x="120" y="1444"/>
                      </a:lnTo>
                      <a:lnTo>
                        <a:pt x="95" y="1444"/>
                      </a:lnTo>
                      <a:lnTo>
                        <a:pt x="95" y="1419"/>
                      </a:lnTo>
                      <a:lnTo>
                        <a:pt x="49" y="1419"/>
                      </a:lnTo>
                      <a:lnTo>
                        <a:pt x="49" y="1398"/>
                      </a:lnTo>
                      <a:lnTo>
                        <a:pt x="24" y="1398"/>
                      </a:lnTo>
                      <a:lnTo>
                        <a:pt x="24" y="1183"/>
                      </a:lnTo>
                      <a:lnTo>
                        <a:pt x="0" y="1183"/>
                      </a:lnTo>
                      <a:lnTo>
                        <a:pt x="0" y="1090"/>
                      </a:lnTo>
                      <a:lnTo>
                        <a:pt x="24" y="1090"/>
                      </a:lnTo>
                      <a:lnTo>
                        <a:pt x="24" y="1136"/>
                      </a:lnTo>
                      <a:lnTo>
                        <a:pt x="49" y="1136"/>
                      </a:lnTo>
                      <a:lnTo>
                        <a:pt x="49" y="1161"/>
                      </a:lnTo>
                      <a:lnTo>
                        <a:pt x="74" y="1161"/>
                      </a:lnTo>
                      <a:lnTo>
                        <a:pt x="74" y="1183"/>
                      </a:lnTo>
                      <a:lnTo>
                        <a:pt x="95" y="1183"/>
                      </a:lnTo>
                      <a:lnTo>
                        <a:pt x="95" y="1206"/>
                      </a:lnTo>
                      <a:lnTo>
                        <a:pt x="120" y="1206"/>
                      </a:lnTo>
                      <a:lnTo>
                        <a:pt x="120" y="1232"/>
                      </a:lnTo>
                      <a:lnTo>
                        <a:pt x="165" y="1232"/>
                      </a:lnTo>
                      <a:lnTo>
                        <a:pt x="165" y="1183"/>
                      </a:lnTo>
                      <a:lnTo>
                        <a:pt x="145" y="1183"/>
                      </a:lnTo>
                      <a:lnTo>
                        <a:pt x="145" y="1161"/>
                      </a:lnTo>
                      <a:lnTo>
                        <a:pt x="120" y="1161"/>
                      </a:lnTo>
                      <a:lnTo>
                        <a:pt x="120" y="1136"/>
                      </a:lnTo>
                      <a:lnTo>
                        <a:pt x="95" y="1136"/>
                      </a:lnTo>
                      <a:lnTo>
                        <a:pt x="95" y="1112"/>
                      </a:lnTo>
                      <a:lnTo>
                        <a:pt x="120" y="1112"/>
                      </a:lnTo>
                      <a:lnTo>
                        <a:pt x="120" y="1090"/>
                      </a:lnTo>
                      <a:lnTo>
                        <a:pt x="145" y="1090"/>
                      </a:lnTo>
                      <a:lnTo>
                        <a:pt x="145" y="1065"/>
                      </a:lnTo>
                      <a:lnTo>
                        <a:pt x="120" y="1065"/>
                      </a:lnTo>
                      <a:lnTo>
                        <a:pt x="120" y="1041"/>
                      </a:lnTo>
                      <a:lnTo>
                        <a:pt x="95" y="1041"/>
                      </a:lnTo>
                      <a:lnTo>
                        <a:pt x="95" y="758"/>
                      </a:lnTo>
                      <a:lnTo>
                        <a:pt x="74" y="758"/>
                      </a:lnTo>
                      <a:lnTo>
                        <a:pt x="74" y="570"/>
                      </a:lnTo>
                      <a:lnTo>
                        <a:pt x="49" y="570"/>
                      </a:lnTo>
                      <a:lnTo>
                        <a:pt x="49" y="546"/>
                      </a:lnTo>
                      <a:lnTo>
                        <a:pt x="74" y="546"/>
                      </a:lnTo>
                      <a:lnTo>
                        <a:pt x="74" y="450"/>
                      </a:lnTo>
                      <a:lnTo>
                        <a:pt x="95" y="450"/>
                      </a:lnTo>
                      <a:lnTo>
                        <a:pt x="95" y="428"/>
                      </a:lnTo>
                      <a:lnTo>
                        <a:pt x="120" y="428"/>
                      </a:lnTo>
                      <a:lnTo>
                        <a:pt x="120" y="379"/>
                      </a:lnTo>
                      <a:lnTo>
                        <a:pt x="145" y="379"/>
                      </a:lnTo>
                      <a:lnTo>
                        <a:pt x="145" y="357"/>
                      </a:lnTo>
                      <a:lnTo>
                        <a:pt x="191" y="357"/>
                      </a:lnTo>
                      <a:lnTo>
                        <a:pt x="191" y="334"/>
                      </a:lnTo>
                      <a:lnTo>
                        <a:pt x="216" y="334"/>
                      </a:lnTo>
                      <a:lnTo>
                        <a:pt x="216" y="308"/>
                      </a:lnTo>
                      <a:lnTo>
                        <a:pt x="261" y="308"/>
                      </a:lnTo>
                      <a:lnTo>
                        <a:pt x="261" y="287"/>
                      </a:lnTo>
                      <a:lnTo>
                        <a:pt x="307" y="287"/>
                      </a:lnTo>
                      <a:lnTo>
                        <a:pt x="307" y="263"/>
                      </a:lnTo>
                      <a:lnTo>
                        <a:pt x="357" y="263"/>
                      </a:lnTo>
                      <a:lnTo>
                        <a:pt x="357" y="192"/>
                      </a:lnTo>
                      <a:lnTo>
                        <a:pt x="286" y="192"/>
                      </a:lnTo>
                      <a:lnTo>
                        <a:pt x="286" y="145"/>
                      </a:lnTo>
                      <a:lnTo>
                        <a:pt x="236" y="145"/>
                      </a:lnTo>
                      <a:lnTo>
                        <a:pt x="236" y="167"/>
                      </a:lnTo>
                      <a:lnTo>
                        <a:pt x="216" y="167"/>
                      </a:lnTo>
                      <a:lnTo>
                        <a:pt x="216" y="192"/>
                      </a:lnTo>
                      <a:lnTo>
                        <a:pt x="191" y="192"/>
                      </a:lnTo>
                      <a:lnTo>
                        <a:pt x="191" y="216"/>
                      </a:lnTo>
                      <a:lnTo>
                        <a:pt x="165" y="216"/>
                      </a:lnTo>
                      <a:lnTo>
                        <a:pt x="165" y="238"/>
                      </a:lnTo>
                      <a:lnTo>
                        <a:pt x="145" y="238"/>
                      </a:lnTo>
                      <a:lnTo>
                        <a:pt x="145" y="263"/>
                      </a:lnTo>
                      <a:lnTo>
                        <a:pt x="120" y="263"/>
                      </a:lnTo>
                      <a:lnTo>
                        <a:pt x="120" y="216"/>
                      </a:lnTo>
                      <a:lnTo>
                        <a:pt x="145" y="216"/>
                      </a:lnTo>
                      <a:lnTo>
                        <a:pt x="145" y="167"/>
                      </a:lnTo>
                      <a:lnTo>
                        <a:pt x="165" y="167"/>
                      </a:lnTo>
                      <a:lnTo>
                        <a:pt x="165" y="74"/>
                      </a:lnTo>
                      <a:lnTo>
                        <a:pt x="191" y="74"/>
                      </a:lnTo>
                      <a:lnTo>
                        <a:pt x="191" y="50"/>
                      </a:lnTo>
                      <a:lnTo>
                        <a:pt x="261" y="50"/>
                      </a:lnTo>
                      <a:lnTo>
                        <a:pt x="261" y="25"/>
                      </a:lnTo>
                      <a:lnTo>
                        <a:pt x="332" y="25"/>
                      </a:lnTo>
                      <a:lnTo>
                        <a:pt x="332" y="0"/>
                      </a:lnTo>
                      <a:close/>
                    </a:path>
                  </a:pathLst>
                </a:custGeom>
                <a:solidFill>
                  <a:srgbClr val="DF4A2E"/>
                </a:solidFill>
                <a:ln w="9525">
                  <a:noFill/>
                  <a:round/>
                  <a:headEnd/>
                  <a:tailEnd/>
                </a:ln>
              </p:spPr>
              <p:txBody>
                <a:bodyPr/>
                <a:lstStyle/>
                <a:p>
                  <a:endParaRPr lang="en-US"/>
                </a:p>
              </p:txBody>
            </p:sp>
            <p:sp>
              <p:nvSpPr>
                <p:cNvPr id="258" name="Freeform 49"/>
                <p:cNvSpPr>
                  <a:spLocks/>
                </p:cNvSpPr>
                <p:nvPr/>
              </p:nvSpPr>
              <p:spPr bwMode="auto">
                <a:xfrm>
                  <a:off x="1905" y="2589"/>
                  <a:ext cx="51" cy="136"/>
                </a:xfrm>
                <a:custGeom>
                  <a:avLst/>
                  <a:gdLst/>
                  <a:ahLst/>
                  <a:cxnLst>
                    <a:cxn ang="0">
                      <a:pos x="333" y="0"/>
                    </a:cxn>
                    <a:cxn ang="0">
                      <a:pos x="404" y="47"/>
                    </a:cxn>
                    <a:cxn ang="0">
                      <a:pos x="354" y="118"/>
                    </a:cxn>
                    <a:cxn ang="0">
                      <a:pos x="308" y="142"/>
                    </a:cxn>
                    <a:cxn ang="0">
                      <a:pos x="263" y="163"/>
                    </a:cxn>
                    <a:cxn ang="0">
                      <a:pos x="238" y="189"/>
                    </a:cxn>
                    <a:cxn ang="0">
                      <a:pos x="192" y="212"/>
                    </a:cxn>
                    <a:cxn ang="0">
                      <a:pos x="167" y="234"/>
                    </a:cxn>
                    <a:cxn ang="0">
                      <a:pos x="142" y="283"/>
                    </a:cxn>
                    <a:cxn ang="0">
                      <a:pos x="121" y="305"/>
                    </a:cxn>
                    <a:cxn ang="0">
                      <a:pos x="96" y="401"/>
                    </a:cxn>
                    <a:cxn ang="0">
                      <a:pos x="121" y="425"/>
                    </a:cxn>
                    <a:cxn ang="0">
                      <a:pos x="142" y="613"/>
                    </a:cxn>
                    <a:cxn ang="0">
                      <a:pos x="167" y="896"/>
                    </a:cxn>
                    <a:cxn ang="0">
                      <a:pos x="192" y="920"/>
                    </a:cxn>
                    <a:cxn ang="0">
                      <a:pos x="167" y="945"/>
                    </a:cxn>
                    <a:cxn ang="0">
                      <a:pos x="142" y="967"/>
                    </a:cxn>
                    <a:cxn ang="0">
                      <a:pos x="167" y="991"/>
                    </a:cxn>
                    <a:cxn ang="0">
                      <a:pos x="192" y="1016"/>
                    </a:cxn>
                    <a:cxn ang="0">
                      <a:pos x="212" y="1038"/>
                    </a:cxn>
                    <a:cxn ang="0">
                      <a:pos x="167" y="1087"/>
                    </a:cxn>
                    <a:cxn ang="0">
                      <a:pos x="142" y="1061"/>
                    </a:cxn>
                    <a:cxn ang="0">
                      <a:pos x="121" y="1038"/>
                    </a:cxn>
                    <a:cxn ang="0">
                      <a:pos x="96" y="1016"/>
                    </a:cxn>
                    <a:cxn ang="0">
                      <a:pos x="71" y="991"/>
                    </a:cxn>
                    <a:cxn ang="0">
                      <a:pos x="47" y="945"/>
                    </a:cxn>
                    <a:cxn ang="0">
                      <a:pos x="25" y="825"/>
                    </a:cxn>
                    <a:cxn ang="0">
                      <a:pos x="0" y="755"/>
                    </a:cxn>
                    <a:cxn ang="0">
                      <a:pos x="25" y="495"/>
                    </a:cxn>
                    <a:cxn ang="0">
                      <a:pos x="47" y="283"/>
                    </a:cxn>
                    <a:cxn ang="0">
                      <a:pos x="25" y="259"/>
                    </a:cxn>
                    <a:cxn ang="0">
                      <a:pos x="47" y="189"/>
                    </a:cxn>
                    <a:cxn ang="0">
                      <a:pos x="96" y="163"/>
                    </a:cxn>
                    <a:cxn ang="0">
                      <a:pos x="142" y="142"/>
                    </a:cxn>
                    <a:cxn ang="0">
                      <a:pos x="192" y="118"/>
                    </a:cxn>
                    <a:cxn ang="0">
                      <a:pos x="212" y="93"/>
                    </a:cxn>
                    <a:cxn ang="0">
                      <a:pos x="238" y="71"/>
                    </a:cxn>
                    <a:cxn ang="0">
                      <a:pos x="263" y="47"/>
                    </a:cxn>
                    <a:cxn ang="0">
                      <a:pos x="283" y="22"/>
                    </a:cxn>
                  </a:cxnLst>
                  <a:rect l="0" t="0" r="r" b="b"/>
                  <a:pathLst>
                    <a:path w="404" h="1087">
                      <a:moveTo>
                        <a:pt x="283" y="0"/>
                      </a:moveTo>
                      <a:lnTo>
                        <a:pt x="333" y="0"/>
                      </a:lnTo>
                      <a:lnTo>
                        <a:pt x="333" y="47"/>
                      </a:lnTo>
                      <a:lnTo>
                        <a:pt x="404" y="47"/>
                      </a:lnTo>
                      <a:lnTo>
                        <a:pt x="404" y="118"/>
                      </a:lnTo>
                      <a:lnTo>
                        <a:pt x="354" y="118"/>
                      </a:lnTo>
                      <a:lnTo>
                        <a:pt x="354" y="142"/>
                      </a:lnTo>
                      <a:lnTo>
                        <a:pt x="308" y="142"/>
                      </a:lnTo>
                      <a:lnTo>
                        <a:pt x="308" y="163"/>
                      </a:lnTo>
                      <a:lnTo>
                        <a:pt x="263" y="163"/>
                      </a:lnTo>
                      <a:lnTo>
                        <a:pt x="263" y="189"/>
                      </a:lnTo>
                      <a:lnTo>
                        <a:pt x="238" y="189"/>
                      </a:lnTo>
                      <a:lnTo>
                        <a:pt x="238" y="212"/>
                      </a:lnTo>
                      <a:lnTo>
                        <a:pt x="192" y="212"/>
                      </a:lnTo>
                      <a:lnTo>
                        <a:pt x="192" y="234"/>
                      </a:lnTo>
                      <a:lnTo>
                        <a:pt x="167" y="234"/>
                      </a:lnTo>
                      <a:lnTo>
                        <a:pt x="167" y="283"/>
                      </a:lnTo>
                      <a:lnTo>
                        <a:pt x="142" y="283"/>
                      </a:lnTo>
                      <a:lnTo>
                        <a:pt x="142" y="305"/>
                      </a:lnTo>
                      <a:lnTo>
                        <a:pt x="121" y="305"/>
                      </a:lnTo>
                      <a:lnTo>
                        <a:pt x="121" y="401"/>
                      </a:lnTo>
                      <a:lnTo>
                        <a:pt x="96" y="401"/>
                      </a:lnTo>
                      <a:lnTo>
                        <a:pt x="96" y="425"/>
                      </a:lnTo>
                      <a:lnTo>
                        <a:pt x="121" y="425"/>
                      </a:lnTo>
                      <a:lnTo>
                        <a:pt x="121" y="613"/>
                      </a:lnTo>
                      <a:lnTo>
                        <a:pt x="142" y="613"/>
                      </a:lnTo>
                      <a:lnTo>
                        <a:pt x="142" y="896"/>
                      </a:lnTo>
                      <a:lnTo>
                        <a:pt x="167" y="896"/>
                      </a:lnTo>
                      <a:lnTo>
                        <a:pt x="167" y="920"/>
                      </a:lnTo>
                      <a:lnTo>
                        <a:pt x="192" y="920"/>
                      </a:lnTo>
                      <a:lnTo>
                        <a:pt x="192" y="945"/>
                      </a:lnTo>
                      <a:lnTo>
                        <a:pt x="167" y="945"/>
                      </a:lnTo>
                      <a:lnTo>
                        <a:pt x="167" y="967"/>
                      </a:lnTo>
                      <a:lnTo>
                        <a:pt x="142" y="967"/>
                      </a:lnTo>
                      <a:lnTo>
                        <a:pt x="142" y="991"/>
                      </a:lnTo>
                      <a:lnTo>
                        <a:pt x="167" y="991"/>
                      </a:lnTo>
                      <a:lnTo>
                        <a:pt x="167" y="1016"/>
                      </a:lnTo>
                      <a:lnTo>
                        <a:pt x="192" y="1016"/>
                      </a:lnTo>
                      <a:lnTo>
                        <a:pt x="192" y="1038"/>
                      </a:lnTo>
                      <a:lnTo>
                        <a:pt x="212" y="1038"/>
                      </a:lnTo>
                      <a:lnTo>
                        <a:pt x="212" y="1087"/>
                      </a:lnTo>
                      <a:lnTo>
                        <a:pt x="167" y="1087"/>
                      </a:lnTo>
                      <a:lnTo>
                        <a:pt x="167" y="1061"/>
                      </a:lnTo>
                      <a:lnTo>
                        <a:pt x="142" y="1061"/>
                      </a:lnTo>
                      <a:lnTo>
                        <a:pt x="142" y="1038"/>
                      </a:lnTo>
                      <a:lnTo>
                        <a:pt x="121" y="1038"/>
                      </a:lnTo>
                      <a:lnTo>
                        <a:pt x="121" y="1016"/>
                      </a:lnTo>
                      <a:lnTo>
                        <a:pt x="96" y="1016"/>
                      </a:lnTo>
                      <a:lnTo>
                        <a:pt x="96" y="991"/>
                      </a:lnTo>
                      <a:lnTo>
                        <a:pt x="71" y="991"/>
                      </a:lnTo>
                      <a:lnTo>
                        <a:pt x="71" y="945"/>
                      </a:lnTo>
                      <a:lnTo>
                        <a:pt x="47" y="945"/>
                      </a:lnTo>
                      <a:lnTo>
                        <a:pt x="47" y="825"/>
                      </a:lnTo>
                      <a:lnTo>
                        <a:pt x="25" y="825"/>
                      </a:lnTo>
                      <a:lnTo>
                        <a:pt x="25" y="755"/>
                      </a:lnTo>
                      <a:lnTo>
                        <a:pt x="0" y="755"/>
                      </a:lnTo>
                      <a:lnTo>
                        <a:pt x="0" y="495"/>
                      </a:lnTo>
                      <a:lnTo>
                        <a:pt x="25" y="495"/>
                      </a:lnTo>
                      <a:lnTo>
                        <a:pt x="25" y="283"/>
                      </a:lnTo>
                      <a:lnTo>
                        <a:pt x="47" y="283"/>
                      </a:lnTo>
                      <a:lnTo>
                        <a:pt x="47" y="259"/>
                      </a:lnTo>
                      <a:lnTo>
                        <a:pt x="25" y="259"/>
                      </a:lnTo>
                      <a:lnTo>
                        <a:pt x="25" y="189"/>
                      </a:lnTo>
                      <a:lnTo>
                        <a:pt x="47" y="189"/>
                      </a:lnTo>
                      <a:lnTo>
                        <a:pt x="47" y="163"/>
                      </a:lnTo>
                      <a:lnTo>
                        <a:pt x="96" y="163"/>
                      </a:lnTo>
                      <a:lnTo>
                        <a:pt x="96" y="142"/>
                      </a:lnTo>
                      <a:lnTo>
                        <a:pt x="142" y="142"/>
                      </a:lnTo>
                      <a:lnTo>
                        <a:pt x="142" y="118"/>
                      </a:lnTo>
                      <a:lnTo>
                        <a:pt x="192" y="118"/>
                      </a:lnTo>
                      <a:lnTo>
                        <a:pt x="192" y="93"/>
                      </a:lnTo>
                      <a:lnTo>
                        <a:pt x="212" y="93"/>
                      </a:lnTo>
                      <a:lnTo>
                        <a:pt x="212" y="71"/>
                      </a:lnTo>
                      <a:lnTo>
                        <a:pt x="238" y="71"/>
                      </a:lnTo>
                      <a:lnTo>
                        <a:pt x="238" y="47"/>
                      </a:lnTo>
                      <a:lnTo>
                        <a:pt x="263" y="47"/>
                      </a:lnTo>
                      <a:lnTo>
                        <a:pt x="263" y="22"/>
                      </a:lnTo>
                      <a:lnTo>
                        <a:pt x="283" y="22"/>
                      </a:lnTo>
                      <a:lnTo>
                        <a:pt x="283" y="0"/>
                      </a:lnTo>
                      <a:close/>
                    </a:path>
                  </a:pathLst>
                </a:custGeom>
                <a:solidFill>
                  <a:srgbClr val="121415"/>
                </a:solidFill>
                <a:ln w="9525">
                  <a:noFill/>
                  <a:round/>
                  <a:headEnd/>
                  <a:tailEnd/>
                </a:ln>
              </p:spPr>
              <p:txBody>
                <a:bodyPr/>
                <a:lstStyle/>
                <a:p>
                  <a:endParaRPr lang="en-US"/>
                </a:p>
              </p:txBody>
            </p:sp>
            <p:sp>
              <p:nvSpPr>
                <p:cNvPr id="259" name="Freeform 50"/>
                <p:cNvSpPr>
                  <a:spLocks/>
                </p:cNvSpPr>
                <p:nvPr/>
              </p:nvSpPr>
              <p:spPr bwMode="auto">
                <a:xfrm>
                  <a:off x="2021" y="2645"/>
                  <a:ext cx="79" cy="47"/>
                </a:xfrm>
                <a:custGeom>
                  <a:avLst/>
                  <a:gdLst/>
                  <a:ahLst/>
                  <a:cxnLst>
                    <a:cxn ang="0">
                      <a:pos x="188" y="0"/>
                    </a:cxn>
                    <a:cxn ang="0">
                      <a:pos x="142" y="49"/>
                    </a:cxn>
                    <a:cxn ang="0">
                      <a:pos x="118" y="74"/>
                    </a:cxn>
                    <a:cxn ang="0">
                      <a:pos x="93" y="96"/>
                    </a:cxn>
                    <a:cxn ang="0">
                      <a:pos x="118" y="120"/>
                    </a:cxn>
                    <a:cxn ang="0">
                      <a:pos x="142" y="145"/>
                    </a:cxn>
                    <a:cxn ang="0">
                      <a:pos x="188" y="167"/>
                    </a:cxn>
                    <a:cxn ang="0">
                      <a:pos x="212" y="191"/>
                    </a:cxn>
                    <a:cxn ang="0">
                      <a:pos x="234" y="216"/>
                    </a:cxn>
                    <a:cxn ang="0">
                      <a:pos x="283" y="238"/>
                    </a:cxn>
                    <a:cxn ang="0">
                      <a:pos x="305" y="262"/>
                    </a:cxn>
                    <a:cxn ang="0">
                      <a:pos x="330" y="287"/>
                    </a:cxn>
                    <a:cxn ang="0">
                      <a:pos x="520" y="309"/>
                    </a:cxn>
                    <a:cxn ang="0">
                      <a:pos x="567" y="287"/>
                    </a:cxn>
                    <a:cxn ang="0">
                      <a:pos x="638" y="262"/>
                    </a:cxn>
                    <a:cxn ang="0">
                      <a:pos x="613" y="309"/>
                    </a:cxn>
                    <a:cxn ang="0">
                      <a:pos x="567" y="332"/>
                    </a:cxn>
                    <a:cxn ang="0">
                      <a:pos x="520" y="358"/>
                    </a:cxn>
                    <a:cxn ang="0">
                      <a:pos x="330" y="379"/>
                    </a:cxn>
                    <a:cxn ang="0">
                      <a:pos x="283" y="358"/>
                    </a:cxn>
                    <a:cxn ang="0">
                      <a:pos x="259" y="332"/>
                    </a:cxn>
                    <a:cxn ang="0">
                      <a:pos x="234" y="309"/>
                    </a:cxn>
                    <a:cxn ang="0">
                      <a:pos x="212" y="287"/>
                    </a:cxn>
                    <a:cxn ang="0">
                      <a:pos x="188" y="262"/>
                    </a:cxn>
                    <a:cxn ang="0">
                      <a:pos x="142" y="238"/>
                    </a:cxn>
                    <a:cxn ang="0">
                      <a:pos x="118" y="216"/>
                    </a:cxn>
                    <a:cxn ang="0">
                      <a:pos x="93" y="191"/>
                    </a:cxn>
                    <a:cxn ang="0">
                      <a:pos x="71" y="167"/>
                    </a:cxn>
                    <a:cxn ang="0">
                      <a:pos x="47" y="145"/>
                    </a:cxn>
                    <a:cxn ang="0">
                      <a:pos x="0" y="167"/>
                    </a:cxn>
                    <a:cxn ang="0">
                      <a:pos x="22" y="96"/>
                    </a:cxn>
                    <a:cxn ang="0">
                      <a:pos x="71" y="74"/>
                    </a:cxn>
                    <a:cxn ang="0">
                      <a:pos x="93" y="49"/>
                    </a:cxn>
                    <a:cxn ang="0">
                      <a:pos x="118" y="26"/>
                    </a:cxn>
                  </a:cxnLst>
                  <a:rect l="0" t="0" r="r" b="b"/>
                  <a:pathLst>
                    <a:path w="638" h="379">
                      <a:moveTo>
                        <a:pt x="118" y="0"/>
                      </a:moveTo>
                      <a:lnTo>
                        <a:pt x="188" y="0"/>
                      </a:lnTo>
                      <a:lnTo>
                        <a:pt x="188" y="49"/>
                      </a:lnTo>
                      <a:lnTo>
                        <a:pt x="142" y="49"/>
                      </a:lnTo>
                      <a:lnTo>
                        <a:pt x="142" y="74"/>
                      </a:lnTo>
                      <a:lnTo>
                        <a:pt x="118" y="74"/>
                      </a:lnTo>
                      <a:lnTo>
                        <a:pt x="118" y="96"/>
                      </a:lnTo>
                      <a:lnTo>
                        <a:pt x="93" y="96"/>
                      </a:lnTo>
                      <a:lnTo>
                        <a:pt x="93" y="120"/>
                      </a:lnTo>
                      <a:lnTo>
                        <a:pt x="118" y="120"/>
                      </a:lnTo>
                      <a:lnTo>
                        <a:pt x="118" y="145"/>
                      </a:lnTo>
                      <a:lnTo>
                        <a:pt x="142" y="145"/>
                      </a:lnTo>
                      <a:lnTo>
                        <a:pt x="142" y="167"/>
                      </a:lnTo>
                      <a:lnTo>
                        <a:pt x="188" y="167"/>
                      </a:lnTo>
                      <a:lnTo>
                        <a:pt x="188" y="191"/>
                      </a:lnTo>
                      <a:lnTo>
                        <a:pt x="212" y="191"/>
                      </a:lnTo>
                      <a:lnTo>
                        <a:pt x="212" y="216"/>
                      </a:lnTo>
                      <a:lnTo>
                        <a:pt x="234" y="216"/>
                      </a:lnTo>
                      <a:lnTo>
                        <a:pt x="234" y="238"/>
                      </a:lnTo>
                      <a:lnTo>
                        <a:pt x="283" y="238"/>
                      </a:lnTo>
                      <a:lnTo>
                        <a:pt x="283" y="262"/>
                      </a:lnTo>
                      <a:lnTo>
                        <a:pt x="305" y="262"/>
                      </a:lnTo>
                      <a:lnTo>
                        <a:pt x="305" y="287"/>
                      </a:lnTo>
                      <a:lnTo>
                        <a:pt x="330" y="287"/>
                      </a:lnTo>
                      <a:lnTo>
                        <a:pt x="330" y="309"/>
                      </a:lnTo>
                      <a:lnTo>
                        <a:pt x="520" y="309"/>
                      </a:lnTo>
                      <a:lnTo>
                        <a:pt x="520" y="287"/>
                      </a:lnTo>
                      <a:lnTo>
                        <a:pt x="567" y="287"/>
                      </a:lnTo>
                      <a:lnTo>
                        <a:pt x="567" y="262"/>
                      </a:lnTo>
                      <a:lnTo>
                        <a:pt x="638" y="262"/>
                      </a:lnTo>
                      <a:lnTo>
                        <a:pt x="638" y="309"/>
                      </a:lnTo>
                      <a:lnTo>
                        <a:pt x="613" y="309"/>
                      </a:lnTo>
                      <a:lnTo>
                        <a:pt x="613" y="332"/>
                      </a:lnTo>
                      <a:lnTo>
                        <a:pt x="567" y="332"/>
                      </a:lnTo>
                      <a:lnTo>
                        <a:pt x="567" y="358"/>
                      </a:lnTo>
                      <a:lnTo>
                        <a:pt x="520" y="358"/>
                      </a:lnTo>
                      <a:lnTo>
                        <a:pt x="520" y="379"/>
                      </a:lnTo>
                      <a:lnTo>
                        <a:pt x="330" y="379"/>
                      </a:lnTo>
                      <a:lnTo>
                        <a:pt x="330" y="358"/>
                      </a:lnTo>
                      <a:lnTo>
                        <a:pt x="283" y="358"/>
                      </a:lnTo>
                      <a:lnTo>
                        <a:pt x="283" y="332"/>
                      </a:lnTo>
                      <a:lnTo>
                        <a:pt x="259" y="332"/>
                      </a:lnTo>
                      <a:lnTo>
                        <a:pt x="259" y="309"/>
                      </a:lnTo>
                      <a:lnTo>
                        <a:pt x="234" y="309"/>
                      </a:lnTo>
                      <a:lnTo>
                        <a:pt x="234" y="287"/>
                      </a:lnTo>
                      <a:lnTo>
                        <a:pt x="212" y="287"/>
                      </a:lnTo>
                      <a:lnTo>
                        <a:pt x="212" y="262"/>
                      </a:lnTo>
                      <a:lnTo>
                        <a:pt x="188" y="262"/>
                      </a:lnTo>
                      <a:lnTo>
                        <a:pt x="188" y="238"/>
                      </a:lnTo>
                      <a:lnTo>
                        <a:pt x="142" y="238"/>
                      </a:lnTo>
                      <a:lnTo>
                        <a:pt x="142" y="216"/>
                      </a:lnTo>
                      <a:lnTo>
                        <a:pt x="118" y="216"/>
                      </a:lnTo>
                      <a:lnTo>
                        <a:pt x="118" y="191"/>
                      </a:lnTo>
                      <a:lnTo>
                        <a:pt x="93" y="191"/>
                      </a:lnTo>
                      <a:lnTo>
                        <a:pt x="93" y="167"/>
                      </a:lnTo>
                      <a:lnTo>
                        <a:pt x="71" y="167"/>
                      </a:lnTo>
                      <a:lnTo>
                        <a:pt x="71" y="145"/>
                      </a:lnTo>
                      <a:lnTo>
                        <a:pt x="47" y="145"/>
                      </a:lnTo>
                      <a:lnTo>
                        <a:pt x="47" y="167"/>
                      </a:lnTo>
                      <a:lnTo>
                        <a:pt x="0" y="167"/>
                      </a:lnTo>
                      <a:lnTo>
                        <a:pt x="0" y="96"/>
                      </a:lnTo>
                      <a:lnTo>
                        <a:pt x="22" y="96"/>
                      </a:lnTo>
                      <a:lnTo>
                        <a:pt x="22" y="74"/>
                      </a:lnTo>
                      <a:lnTo>
                        <a:pt x="71" y="74"/>
                      </a:lnTo>
                      <a:lnTo>
                        <a:pt x="71" y="49"/>
                      </a:lnTo>
                      <a:lnTo>
                        <a:pt x="93" y="49"/>
                      </a:lnTo>
                      <a:lnTo>
                        <a:pt x="93" y="26"/>
                      </a:lnTo>
                      <a:lnTo>
                        <a:pt x="118" y="26"/>
                      </a:lnTo>
                      <a:lnTo>
                        <a:pt x="118" y="0"/>
                      </a:lnTo>
                      <a:close/>
                    </a:path>
                  </a:pathLst>
                </a:custGeom>
                <a:solidFill>
                  <a:srgbClr val="121415"/>
                </a:solidFill>
                <a:ln w="9525">
                  <a:noFill/>
                  <a:round/>
                  <a:headEnd/>
                  <a:tailEnd/>
                </a:ln>
              </p:spPr>
              <p:txBody>
                <a:bodyPr/>
                <a:lstStyle/>
                <a:p>
                  <a:endParaRPr lang="en-US"/>
                </a:p>
              </p:txBody>
            </p:sp>
            <p:sp>
              <p:nvSpPr>
                <p:cNvPr id="260" name="Freeform 51"/>
                <p:cNvSpPr>
                  <a:spLocks/>
                </p:cNvSpPr>
                <p:nvPr/>
              </p:nvSpPr>
              <p:spPr bwMode="auto">
                <a:xfrm>
                  <a:off x="2399" y="2701"/>
                  <a:ext cx="14" cy="154"/>
                </a:xfrm>
                <a:custGeom>
                  <a:avLst/>
                  <a:gdLst/>
                  <a:ahLst/>
                  <a:cxnLst>
                    <a:cxn ang="0">
                      <a:pos x="22" y="0"/>
                    </a:cxn>
                    <a:cxn ang="0">
                      <a:pos x="71" y="0"/>
                    </a:cxn>
                    <a:cxn ang="0">
                      <a:pos x="71" y="120"/>
                    </a:cxn>
                    <a:cxn ang="0">
                      <a:pos x="92" y="120"/>
                    </a:cxn>
                    <a:cxn ang="0">
                      <a:pos x="92" y="378"/>
                    </a:cxn>
                    <a:cxn ang="0">
                      <a:pos x="71" y="378"/>
                    </a:cxn>
                    <a:cxn ang="0">
                      <a:pos x="71" y="474"/>
                    </a:cxn>
                    <a:cxn ang="0">
                      <a:pos x="92" y="474"/>
                    </a:cxn>
                    <a:cxn ang="0">
                      <a:pos x="92" y="662"/>
                    </a:cxn>
                    <a:cxn ang="0">
                      <a:pos x="71" y="662"/>
                    </a:cxn>
                    <a:cxn ang="0">
                      <a:pos x="71" y="757"/>
                    </a:cxn>
                    <a:cxn ang="0">
                      <a:pos x="92" y="757"/>
                    </a:cxn>
                    <a:cxn ang="0">
                      <a:pos x="92" y="1135"/>
                    </a:cxn>
                    <a:cxn ang="0">
                      <a:pos x="117" y="1135"/>
                    </a:cxn>
                    <a:cxn ang="0">
                      <a:pos x="117" y="1206"/>
                    </a:cxn>
                    <a:cxn ang="0">
                      <a:pos x="92" y="1206"/>
                    </a:cxn>
                    <a:cxn ang="0">
                      <a:pos x="92" y="1231"/>
                    </a:cxn>
                    <a:cxn ang="0">
                      <a:pos x="47" y="1231"/>
                    </a:cxn>
                    <a:cxn ang="0">
                      <a:pos x="47" y="1206"/>
                    </a:cxn>
                    <a:cxn ang="0">
                      <a:pos x="22" y="1206"/>
                    </a:cxn>
                    <a:cxn ang="0">
                      <a:pos x="22" y="1110"/>
                    </a:cxn>
                    <a:cxn ang="0">
                      <a:pos x="0" y="1110"/>
                    </a:cxn>
                    <a:cxn ang="0">
                      <a:pos x="0" y="994"/>
                    </a:cxn>
                    <a:cxn ang="0">
                      <a:pos x="22" y="994"/>
                    </a:cxn>
                    <a:cxn ang="0">
                      <a:pos x="22" y="876"/>
                    </a:cxn>
                    <a:cxn ang="0">
                      <a:pos x="0" y="876"/>
                    </a:cxn>
                    <a:cxn ang="0">
                      <a:pos x="0" y="236"/>
                    </a:cxn>
                    <a:cxn ang="0">
                      <a:pos x="22" y="236"/>
                    </a:cxn>
                    <a:cxn ang="0">
                      <a:pos x="22" y="216"/>
                    </a:cxn>
                    <a:cxn ang="0">
                      <a:pos x="22" y="0"/>
                    </a:cxn>
                  </a:cxnLst>
                  <a:rect l="0" t="0" r="r" b="b"/>
                  <a:pathLst>
                    <a:path w="117" h="1231">
                      <a:moveTo>
                        <a:pt x="22" y="0"/>
                      </a:moveTo>
                      <a:lnTo>
                        <a:pt x="71" y="0"/>
                      </a:lnTo>
                      <a:lnTo>
                        <a:pt x="71" y="120"/>
                      </a:lnTo>
                      <a:lnTo>
                        <a:pt x="92" y="120"/>
                      </a:lnTo>
                      <a:lnTo>
                        <a:pt x="92" y="378"/>
                      </a:lnTo>
                      <a:lnTo>
                        <a:pt x="71" y="378"/>
                      </a:lnTo>
                      <a:lnTo>
                        <a:pt x="71" y="474"/>
                      </a:lnTo>
                      <a:lnTo>
                        <a:pt x="92" y="474"/>
                      </a:lnTo>
                      <a:lnTo>
                        <a:pt x="92" y="662"/>
                      </a:lnTo>
                      <a:lnTo>
                        <a:pt x="71" y="662"/>
                      </a:lnTo>
                      <a:lnTo>
                        <a:pt x="71" y="757"/>
                      </a:lnTo>
                      <a:lnTo>
                        <a:pt x="92" y="757"/>
                      </a:lnTo>
                      <a:lnTo>
                        <a:pt x="92" y="1135"/>
                      </a:lnTo>
                      <a:lnTo>
                        <a:pt x="117" y="1135"/>
                      </a:lnTo>
                      <a:lnTo>
                        <a:pt x="117" y="1206"/>
                      </a:lnTo>
                      <a:lnTo>
                        <a:pt x="92" y="1206"/>
                      </a:lnTo>
                      <a:lnTo>
                        <a:pt x="92" y="1231"/>
                      </a:lnTo>
                      <a:lnTo>
                        <a:pt x="47" y="1231"/>
                      </a:lnTo>
                      <a:lnTo>
                        <a:pt x="47" y="1206"/>
                      </a:lnTo>
                      <a:lnTo>
                        <a:pt x="22" y="1206"/>
                      </a:lnTo>
                      <a:lnTo>
                        <a:pt x="22" y="1110"/>
                      </a:lnTo>
                      <a:lnTo>
                        <a:pt x="0" y="1110"/>
                      </a:lnTo>
                      <a:lnTo>
                        <a:pt x="0" y="994"/>
                      </a:lnTo>
                      <a:lnTo>
                        <a:pt x="22" y="994"/>
                      </a:lnTo>
                      <a:lnTo>
                        <a:pt x="22" y="876"/>
                      </a:lnTo>
                      <a:lnTo>
                        <a:pt x="0" y="876"/>
                      </a:lnTo>
                      <a:lnTo>
                        <a:pt x="0" y="236"/>
                      </a:lnTo>
                      <a:lnTo>
                        <a:pt x="22" y="236"/>
                      </a:lnTo>
                      <a:lnTo>
                        <a:pt x="22" y="216"/>
                      </a:lnTo>
                      <a:lnTo>
                        <a:pt x="22" y="0"/>
                      </a:lnTo>
                      <a:close/>
                    </a:path>
                  </a:pathLst>
                </a:custGeom>
                <a:solidFill>
                  <a:srgbClr val="121415"/>
                </a:solidFill>
                <a:ln w="9525">
                  <a:noFill/>
                  <a:round/>
                  <a:headEnd/>
                  <a:tailEnd/>
                </a:ln>
              </p:spPr>
              <p:txBody>
                <a:bodyPr/>
                <a:lstStyle/>
                <a:p>
                  <a:endParaRPr lang="en-US"/>
                </a:p>
              </p:txBody>
            </p:sp>
            <p:sp>
              <p:nvSpPr>
                <p:cNvPr id="261" name="Rectangle 52"/>
                <p:cNvSpPr>
                  <a:spLocks noChangeArrowheads="1"/>
                </p:cNvSpPr>
                <p:nvPr/>
              </p:nvSpPr>
              <p:spPr bwMode="auto">
                <a:xfrm>
                  <a:off x="1985" y="2719"/>
                  <a:ext cx="6" cy="3"/>
                </a:xfrm>
                <a:prstGeom prst="rect">
                  <a:avLst/>
                </a:prstGeom>
                <a:solidFill>
                  <a:srgbClr val="F2CBCF"/>
                </a:solidFill>
                <a:ln w="9525">
                  <a:noFill/>
                  <a:miter lim="800000"/>
                  <a:headEnd/>
                  <a:tailEnd/>
                </a:ln>
              </p:spPr>
              <p:txBody>
                <a:bodyPr/>
                <a:lstStyle/>
                <a:p>
                  <a:endParaRPr lang="en-US"/>
                </a:p>
              </p:txBody>
            </p:sp>
            <p:sp>
              <p:nvSpPr>
                <p:cNvPr id="262" name="Freeform 53"/>
                <p:cNvSpPr>
                  <a:spLocks/>
                </p:cNvSpPr>
                <p:nvPr/>
              </p:nvSpPr>
              <p:spPr bwMode="auto">
                <a:xfrm>
                  <a:off x="1953" y="2737"/>
                  <a:ext cx="179" cy="115"/>
                </a:xfrm>
                <a:custGeom>
                  <a:avLst/>
                  <a:gdLst/>
                  <a:ahLst/>
                  <a:cxnLst>
                    <a:cxn ang="0">
                      <a:pos x="187" y="21"/>
                    </a:cxn>
                    <a:cxn ang="0">
                      <a:pos x="283" y="46"/>
                    </a:cxn>
                    <a:cxn ang="0">
                      <a:pos x="308" y="234"/>
                    </a:cxn>
                    <a:cxn ang="0">
                      <a:pos x="354" y="305"/>
                    </a:cxn>
                    <a:cxn ang="0">
                      <a:pos x="379" y="400"/>
                    </a:cxn>
                    <a:cxn ang="0">
                      <a:pos x="424" y="425"/>
                    </a:cxn>
                    <a:cxn ang="0">
                      <a:pos x="449" y="471"/>
                    </a:cxn>
                    <a:cxn ang="0">
                      <a:pos x="495" y="496"/>
                    </a:cxn>
                    <a:cxn ang="0">
                      <a:pos x="520" y="541"/>
                    </a:cxn>
                    <a:cxn ang="0">
                      <a:pos x="566" y="590"/>
                    </a:cxn>
                    <a:cxn ang="0">
                      <a:pos x="591" y="637"/>
                    </a:cxn>
                    <a:cxn ang="0">
                      <a:pos x="707" y="661"/>
                    </a:cxn>
                    <a:cxn ang="0">
                      <a:pos x="898" y="661"/>
                    </a:cxn>
                    <a:cxn ang="0">
                      <a:pos x="1157" y="637"/>
                    </a:cxn>
                    <a:cxn ang="0">
                      <a:pos x="1206" y="590"/>
                    </a:cxn>
                    <a:cxn ang="0">
                      <a:pos x="1253" y="566"/>
                    </a:cxn>
                    <a:cxn ang="0">
                      <a:pos x="1298" y="447"/>
                    </a:cxn>
                    <a:cxn ang="0">
                      <a:pos x="1277" y="425"/>
                    </a:cxn>
                    <a:cxn ang="0">
                      <a:pos x="1298" y="376"/>
                    </a:cxn>
                    <a:cxn ang="0">
                      <a:pos x="1347" y="354"/>
                    </a:cxn>
                    <a:cxn ang="0">
                      <a:pos x="1394" y="354"/>
                    </a:cxn>
                    <a:cxn ang="0">
                      <a:pos x="1440" y="376"/>
                    </a:cxn>
                    <a:cxn ang="0">
                      <a:pos x="1418" y="425"/>
                    </a:cxn>
                    <a:cxn ang="0">
                      <a:pos x="1394" y="447"/>
                    </a:cxn>
                    <a:cxn ang="0">
                      <a:pos x="1418" y="541"/>
                    </a:cxn>
                    <a:cxn ang="0">
                      <a:pos x="1418" y="612"/>
                    </a:cxn>
                    <a:cxn ang="0">
                      <a:pos x="1394" y="661"/>
                    </a:cxn>
                    <a:cxn ang="0">
                      <a:pos x="1347" y="683"/>
                    </a:cxn>
                    <a:cxn ang="0">
                      <a:pos x="1323" y="732"/>
                    </a:cxn>
                    <a:cxn ang="0">
                      <a:pos x="1277" y="754"/>
                    </a:cxn>
                    <a:cxn ang="0">
                      <a:pos x="1206" y="803"/>
                    </a:cxn>
                    <a:cxn ang="0">
                      <a:pos x="1111" y="824"/>
                    </a:cxn>
                    <a:cxn ang="0">
                      <a:pos x="1039" y="873"/>
                    </a:cxn>
                    <a:cxn ang="0">
                      <a:pos x="898" y="895"/>
                    </a:cxn>
                    <a:cxn ang="0">
                      <a:pos x="827" y="895"/>
                    </a:cxn>
                    <a:cxn ang="0">
                      <a:pos x="662" y="873"/>
                    </a:cxn>
                    <a:cxn ang="0">
                      <a:pos x="615" y="824"/>
                    </a:cxn>
                    <a:cxn ang="0">
                      <a:pos x="544" y="803"/>
                    </a:cxn>
                    <a:cxn ang="0">
                      <a:pos x="495" y="754"/>
                    </a:cxn>
                    <a:cxn ang="0">
                      <a:pos x="403" y="732"/>
                    </a:cxn>
                    <a:cxn ang="0">
                      <a:pos x="354" y="683"/>
                    </a:cxn>
                    <a:cxn ang="0">
                      <a:pos x="212" y="661"/>
                    </a:cxn>
                    <a:cxn ang="0">
                      <a:pos x="187" y="612"/>
                    </a:cxn>
                    <a:cxn ang="0">
                      <a:pos x="141" y="590"/>
                    </a:cxn>
                    <a:cxn ang="0">
                      <a:pos x="116" y="496"/>
                    </a:cxn>
                    <a:cxn ang="0">
                      <a:pos x="71" y="447"/>
                    </a:cxn>
                    <a:cxn ang="0">
                      <a:pos x="46" y="376"/>
                    </a:cxn>
                    <a:cxn ang="0">
                      <a:pos x="0" y="329"/>
                    </a:cxn>
                    <a:cxn ang="0">
                      <a:pos x="25" y="258"/>
                    </a:cxn>
                    <a:cxn ang="0">
                      <a:pos x="71" y="234"/>
                    </a:cxn>
                    <a:cxn ang="0">
                      <a:pos x="96" y="142"/>
                    </a:cxn>
                    <a:cxn ang="0">
                      <a:pos x="141" y="92"/>
                    </a:cxn>
                    <a:cxn ang="0">
                      <a:pos x="167" y="0"/>
                    </a:cxn>
                  </a:cxnLst>
                  <a:rect l="0" t="0" r="r" b="b"/>
                  <a:pathLst>
                    <a:path w="1440" h="920">
                      <a:moveTo>
                        <a:pt x="167" y="0"/>
                      </a:moveTo>
                      <a:lnTo>
                        <a:pt x="187" y="0"/>
                      </a:lnTo>
                      <a:lnTo>
                        <a:pt x="187" y="21"/>
                      </a:lnTo>
                      <a:lnTo>
                        <a:pt x="212" y="21"/>
                      </a:lnTo>
                      <a:lnTo>
                        <a:pt x="212" y="46"/>
                      </a:lnTo>
                      <a:lnTo>
                        <a:pt x="283" y="46"/>
                      </a:lnTo>
                      <a:lnTo>
                        <a:pt x="283" y="117"/>
                      </a:lnTo>
                      <a:lnTo>
                        <a:pt x="308" y="117"/>
                      </a:lnTo>
                      <a:lnTo>
                        <a:pt x="308" y="234"/>
                      </a:lnTo>
                      <a:lnTo>
                        <a:pt x="332" y="234"/>
                      </a:lnTo>
                      <a:lnTo>
                        <a:pt x="332" y="305"/>
                      </a:lnTo>
                      <a:lnTo>
                        <a:pt x="354" y="305"/>
                      </a:lnTo>
                      <a:lnTo>
                        <a:pt x="354" y="354"/>
                      </a:lnTo>
                      <a:lnTo>
                        <a:pt x="379" y="354"/>
                      </a:lnTo>
                      <a:lnTo>
                        <a:pt x="379" y="400"/>
                      </a:lnTo>
                      <a:lnTo>
                        <a:pt x="403" y="400"/>
                      </a:lnTo>
                      <a:lnTo>
                        <a:pt x="403" y="425"/>
                      </a:lnTo>
                      <a:lnTo>
                        <a:pt x="424" y="425"/>
                      </a:lnTo>
                      <a:lnTo>
                        <a:pt x="424" y="447"/>
                      </a:lnTo>
                      <a:lnTo>
                        <a:pt x="449" y="447"/>
                      </a:lnTo>
                      <a:lnTo>
                        <a:pt x="449" y="471"/>
                      </a:lnTo>
                      <a:lnTo>
                        <a:pt x="473" y="471"/>
                      </a:lnTo>
                      <a:lnTo>
                        <a:pt x="473" y="496"/>
                      </a:lnTo>
                      <a:lnTo>
                        <a:pt x="495" y="496"/>
                      </a:lnTo>
                      <a:lnTo>
                        <a:pt x="495" y="520"/>
                      </a:lnTo>
                      <a:lnTo>
                        <a:pt x="520" y="520"/>
                      </a:lnTo>
                      <a:lnTo>
                        <a:pt x="520" y="541"/>
                      </a:lnTo>
                      <a:lnTo>
                        <a:pt x="544" y="541"/>
                      </a:lnTo>
                      <a:lnTo>
                        <a:pt x="544" y="590"/>
                      </a:lnTo>
                      <a:lnTo>
                        <a:pt x="566" y="590"/>
                      </a:lnTo>
                      <a:lnTo>
                        <a:pt x="566" y="612"/>
                      </a:lnTo>
                      <a:lnTo>
                        <a:pt x="591" y="612"/>
                      </a:lnTo>
                      <a:lnTo>
                        <a:pt x="591" y="637"/>
                      </a:lnTo>
                      <a:lnTo>
                        <a:pt x="637" y="637"/>
                      </a:lnTo>
                      <a:lnTo>
                        <a:pt x="637" y="661"/>
                      </a:lnTo>
                      <a:lnTo>
                        <a:pt x="707" y="661"/>
                      </a:lnTo>
                      <a:lnTo>
                        <a:pt x="707" y="683"/>
                      </a:lnTo>
                      <a:lnTo>
                        <a:pt x="898" y="683"/>
                      </a:lnTo>
                      <a:lnTo>
                        <a:pt x="898" y="661"/>
                      </a:lnTo>
                      <a:lnTo>
                        <a:pt x="1086" y="661"/>
                      </a:lnTo>
                      <a:lnTo>
                        <a:pt x="1086" y="637"/>
                      </a:lnTo>
                      <a:lnTo>
                        <a:pt x="1157" y="637"/>
                      </a:lnTo>
                      <a:lnTo>
                        <a:pt x="1157" y="612"/>
                      </a:lnTo>
                      <a:lnTo>
                        <a:pt x="1206" y="612"/>
                      </a:lnTo>
                      <a:lnTo>
                        <a:pt x="1206" y="590"/>
                      </a:lnTo>
                      <a:lnTo>
                        <a:pt x="1228" y="590"/>
                      </a:lnTo>
                      <a:lnTo>
                        <a:pt x="1228" y="566"/>
                      </a:lnTo>
                      <a:lnTo>
                        <a:pt x="1253" y="566"/>
                      </a:lnTo>
                      <a:lnTo>
                        <a:pt x="1253" y="541"/>
                      </a:lnTo>
                      <a:lnTo>
                        <a:pt x="1298" y="541"/>
                      </a:lnTo>
                      <a:lnTo>
                        <a:pt x="1298" y="447"/>
                      </a:lnTo>
                      <a:lnTo>
                        <a:pt x="1253" y="447"/>
                      </a:lnTo>
                      <a:lnTo>
                        <a:pt x="1253" y="425"/>
                      </a:lnTo>
                      <a:lnTo>
                        <a:pt x="1277" y="425"/>
                      </a:lnTo>
                      <a:lnTo>
                        <a:pt x="1277" y="400"/>
                      </a:lnTo>
                      <a:lnTo>
                        <a:pt x="1298" y="400"/>
                      </a:lnTo>
                      <a:lnTo>
                        <a:pt x="1298" y="376"/>
                      </a:lnTo>
                      <a:lnTo>
                        <a:pt x="1323" y="376"/>
                      </a:lnTo>
                      <a:lnTo>
                        <a:pt x="1323" y="354"/>
                      </a:lnTo>
                      <a:lnTo>
                        <a:pt x="1347" y="354"/>
                      </a:lnTo>
                      <a:lnTo>
                        <a:pt x="1347" y="376"/>
                      </a:lnTo>
                      <a:lnTo>
                        <a:pt x="1394" y="376"/>
                      </a:lnTo>
                      <a:lnTo>
                        <a:pt x="1394" y="354"/>
                      </a:lnTo>
                      <a:lnTo>
                        <a:pt x="1418" y="354"/>
                      </a:lnTo>
                      <a:lnTo>
                        <a:pt x="1418" y="376"/>
                      </a:lnTo>
                      <a:lnTo>
                        <a:pt x="1440" y="376"/>
                      </a:lnTo>
                      <a:lnTo>
                        <a:pt x="1440" y="447"/>
                      </a:lnTo>
                      <a:lnTo>
                        <a:pt x="1418" y="447"/>
                      </a:lnTo>
                      <a:lnTo>
                        <a:pt x="1418" y="425"/>
                      </a:lnTo>
                      <a:lnTo>
                        <a:pt x="1369" y="425"/>
                      </a:lnTo>
                      <a:lnTo>
                        <a:pt x="1369" y="447"/>
                      </a:lnTo>
                      <a:lnTo>
                        <a:pt x="1394" y="447"/>
                      </a:lnTo>
                      <a:lnTo>
                        <a:pt x="1394" y="496"/>
                      </a:lnTo>
                      <a:lnTo>
                        <a:pt x="1418" y="496"/>
                      </a:lnTo>
                      <a:lnTo>
                        <a:pt x="1418" y="541"/>
                      </a:lnTo>
                      <a:lnTo>
                        <a:pt x="1440" y="541"/>
                      </a:lnTo>
                      <a:lnTo>
                        <a:pt x="1440" y="612"/>
                      </a:lnTo>
                      <a:lnTo>
                        <a:pt x="1418" y="612"/>
                      </a:lnTo>
                      <a:lnTo>
                        <a:pt x="1418" y="637"/>
                      </a:lnTo>
                      <a:lnTo>
                        <a:pt x="1394" y="637"/>
                      </a:lnTo>
                      <a:lnTo>
                        <a:pt x="1394" y="661"/>
                      </a:lnTo>
                      <a:lnTo>
                        <a:pt x="1369" y="661"/>
                      </a:lnTo>
                      <a:lnTo>
                        <a:pt x="1369" y="683"/>
                      </a:lnTo>
                      <a:lnTo>
                        <a:pt x="1347" y="683"/>
                      </a:lnTo>
                      <a:lnTo>
                        <a:pt x="1347" y="708"/>
                      </a:lnTo>
                      <a:lnTo>
                        <a:pt x="1323" y="708"/>
                      </a:lnTo>
                      <a:lnTo>
                        <a:pt x="1323" y="732"/>
                      </a:lnTo>
                      <a:lnTo>
                        <a:pt x="1298" y="732"/>
                      </a:lnTo>
                      <a:lnTo>
                        <a:pt x="1298" y="754"/>
                      </a:lnTo>
                      <a:lnTo>
                        <a:pt x="1277" y="754"/>
                      </a:lnTo>
                      <a:lnTo>
                        <a:pt x="1277" y="779"/>
                      </a:lnTo>
                      <a:lnTo>
                        <a:pt x="1206" y="779"/>
                      </a:lnTo>
                      <a:lnTo>
                        <a:pt x="1206" y="803"/>
                      </a:lnTo>
                      <a:lnTo>
                        <a:pt x="1157" y="803"/>
                      </a:lnTo>
                      <a:lnTo>
                        <a:pt x="1157" y="824"/>
                      </a:lnTo>
                      <a:lnTo>
                        <a:pt x="1111" y="824"/>
                      </a:lnTo>
                      <a:lnTo>
                        <a:pt x="1111" y="849"/>
                      </a:lnTo>
                      <a:lnTo>
                        <a:pt x="1039" y="849"/>
                      </a:lnTo>
                      <a:lnTo>
                        <a:pt x="1039" y="873"/>
                      </a:lnTo>
                      <a:lnTo>
                        <a:pt x="994" y="873"/>
                      </a:lnTo>
                      <a:lnTo>
                        <a:pt x="994" y="895"/>
                      </a:lnTo>
                      <a:lnTo>
                        <a:pt x="898" y="895"/>
                      </a:lnTo>
                      <a:lnTo>
                        <a:pt x="898" y="920"/>
                      </a:lnTo>
                      <a:lnTo>
                        <a:pt x="827" y="920"/>
                      </a:lnTo>
                      <a:lnTo>
                        <a:pt x="827" y="895"/>
                      </a:lnTo>
                      <a:lnTo>
                        <a:pt x="686" y="895"/>
                      </a:lnTo>
                      <a:lnTo>
                        <a:pt x="686" y="873"/>
                      </a:lnTo>
                      <a:lnTo>
                        <a:pt x="662" y="873"/>
                      </a:lnTo>
                      <a:lnTo>
                        <a:pt x="662" y="849"/>
                      </a:lnTo>
                      <a:lnTo>
                        <a:pt x="615" y="849"/>
                      </a:lnTo>
                      <a:lnTo>
                        <a:pt x="615" y="824"/>
                      </a:lnTo>
                      <a:lnTo>
                        <a:pt x="591" y="824"/>
                      </a:lnTo>
                      <a:lnTo>
                        <a:pt x="591" y="803"/>
                      </a:lnTo>
                      <a:lnTo>
                        <a:pt x="544" y="803"/>
                      </a:lnTo>
                      <a:lnTo>
                        <a:pt x="544" y="779"/>
                      </a:lnTo>
                      <a:lnTo>
                        <a:pt x="495" y="779"/>
                      </a:lnTo>
                      <a:lnTo>
                        <a:pt x="495" y="754"/>
                      </a:lnTo>
                      <a:lnTo>
                        <a:pt x="449" y="754"/>
                      </a:lnTo>
                      <a:lnTo>
                        <a:pt x="449" y="732"/>
                      </a:lnTo>
                      <a:lnTo>
                        <a:pt x="403" y="732"/>
                      </a:lnTo>
                      <a:lnTo>
                        <a:pt x="403" y="708"/>
                      </a:lnTo>
                      <a:lnTo>
                        <a:pt x="354" y="708"/>
                      </a:lnTo>
                      <a:lnTo>
                        <a:pt x="354" y="683"/>
                      </a:lnTo>
                      <a:lnTo>
                        <a:pt x="283" y="683"/>
                      </a:lnTo>
                      <a:lnTo>
                        <a:pt x="283" y="661"/>
                      </a:lnTo>
                      <a:lnTo>
                        <a:pt x="212" y="661"/>
                      </a:lnTo>
                      <a:lnTo>
                        <a:pt x="212" y="637"/>
                      </a:lnTo>
                      <a:lnTo>
                        <a:pt x="187" y="637"/>
                      </a:lnTo>
                      <a:lnTo>
                        <a:pt x="187" y="612"/>
                      </a:lnTo>
                      <a:lnTo>
                        <a:pt x="167" y="612"/>
                      </a:lnTo>
                      <a:lnTo>
                        <a:pt x="167" y="590"/>
                      </a:lnTo>
                      <a:lnTo>
                        <a:pt x="141" y="590"/>
                      </a:lnTo>
                      <a:lnTo>
                        <a:pt x="141" y="541"/>
                      </a:lnTo>
                      <a:lnTo>
                        <a:pt x="116" y="541"/>
                      </a:lnTo>
                      <a:lnTo>
                        <a:pt x="116" y="496"/>
                      </a:lnTo>
                      <a:lnTo>
                        <a:pt x="96" y="496"/>
                      </a:lnTo>
                      <a:lnTo>
                        <a:pt x="96" y="447"/>
                      </a:lnTo>
                      <a:lnTo>
                        <a:pt x="71" y="447"/>
                      </a:lnTo>
                      <a:lnTo>
                        <a:pt x="71" y="425"/>
                      </a:lnTo>
                      <a:lnTo>
                        <a:pt x="46" y="425"/>
                      </a:lnTo>
                      <a:lnTo>
                        <a:pt x="46" y="376"/>
                      </a:lnTo>
                      <a:lnTo>
                        <a:pt x="25" y="376"/>
                      </a:lnTo>
                      <a:lnTo>
                        <a:pt x="25" y="329"/>
                      </a:lnTo>
                      <a:lnTo>
                        <a:pt x="0" y="329"/>
                      </a:lnTo>
                      <a:lnTo>
                        <a:pt x="0" y="283"/>
                      </a:lnTo>
                      <a:lnTo>
                        <a:pt x="25" y="283"/>
                      </a:lnTo>
                      <a:lnTo>
                        <a:pt x="25" y="258"/>
                      </a:lnTo>
                      <a:lnTo>
                        <a:pt x="46" y="258"/>
                      </a:lnTo>
                      <a:lnTo>
                        <a:pt x="46" y="234"/>
                      </a:lnTo>
                      <a:lnTo>
                        <a:pt x="71" y="234"/>
                      </a:lnTo>
                      <a:lnTo>
                        <a:pt x="71" y="188"/>
                      </a:lnTo>
                      <a:lnTo>
                        <a:pt x="96" y="188"/>
                      </a:lnTo>
                      <a:lnTo>
                        <a:pt x="96" y="142"/>
                      </a:lnTo>
                      <a:lnTo>
                        <a:pt x="116" y="142"/>
                      </a:lnTo>
                      <a:lnTo>
                        <a:pt x="116" y="92"/>
                      </a:lnTo>
                      <a:lnTo>
                        <a:pt x="141" y="92"/>
                      </a:lnTo>
                      <a:lnTo>
                        <a:pt x="141" y="46"/>
                      </a:lnTo>
                      <a:lnTo>
                        <a:pt x="167" y="46"/>
                      </a:lnTo>
                      <a:lnTo>
                        <a:pt x="167" y="0"/>
                      </a:lnTo>
                      <a:close/>
                    </a:path>
                  </a:pathLst>
                </a:custGeom>
                <a:solidFill>
                  <a:srgbClr val="F2CBCF"/>
                </a:solidFill>
                <a:ln w="9525">
                  <a:noFill/>
                  <a:round/>
                  <a:headEnd/>
                  <a:tailEnd/>
                </a:ln>
              </p:spPr>
              <p:txBody>
                <a:bodyPr/>
                <a:lstStyle/>
                <a:p>
                  <a:endParaRPr lang="en-US"/>
                </a:p>
              </p:txBody>
            </p:sp>
            <p:sp>
              <p:nvSpPr>
                <p:cNvPr id="263" name="Freeform 54"/>
                <p:cNvSpPr>
                  <a:spLocks/>
                </p:cNvSpPr>
                <p:nvPr/>
              </p:nvSpPr>
              <p:spPr bwMode="auto">
                <a:xfrm>
                  <a:off x="2000" y="2746"/>
                  <a:ext cx="14" cy="29"/>
                </a:xfrm>
                <a:custGeom>
                  <a:avLst/>
                  <a:gdLst/>
                  <a:ahLst/>
                  <a:cxnLst>
                    <a:cxn ang="0">
                      <a:pos x="24" y="0"/>
                    </a:cxn>
                    <a:cxn ang="0">
                      <a:pos x="45" y="0"/>
                    </a:cxn>
                    <a:cxn ang="0">
                      <a:pos x="45" y="71"/>
                    </a:cxn>
                    <a:cxn ang="0">
                      <a:pos x="70" y="71"/>
                    </a:cxn>
                    <a:cxn ang="0">
                      <a:pos x="70" y="117"/>
                    </a:cxn>
                    <a:cxn ang="0">
                      <a:pos x="94" y="117"/>
                    </a:cxn>
                    <a:cxn ang="0">
                      <a:pos x="94" y="187"/>
                    </a:cxn>
                    <a:cxn ang="0">
                      <a:pos x="116" y="187"/>
                    </a:cxn>
                    <a:cxn ang="0">
                      <a:pos x="116" y="234"/>
                    </a:cxn>
                    <a:cxn ang="0">
                      <a:pos x="94" y="234"/>
                    </a:cxn>
                    <a:cxn ang="0">
                      <a:pos x="94" y="212"/>
                    </a:cxn>
                    <a:cxn ang="0">
                      <a:pos x="45" y="212"/>
                    </a:cxn>
                    <a:cxn ang="0">
                      <a:pos x="45" y="187"/>
                    </a:cxn>
                    <a:cxn ang="0">
                      <a:pos x="24" y="187"/>
                    </a:cxn>
                    <a:cxn ang="0">
                      <a:pos x="24" y="142"/>
                    </a:cxn>
                    <a:cxn ang="0">
                      <a:pos x="0" y="142"/>
                    </a:cxn>
                    <a:cxn ang="0">
                      <a:pos x="0" y="21"/>
                    </a:cxn>
                    <a:cxn ang="0">
                      <a:pos x="24" y="21"/>
                    </a:cxn>
                    <a:cxn ang="0">
                      <a:pos x="24" y="0"/>
                    </a:cxn>
                  </a:cxnLst>
                  <a:rect l="0" t="0" r="r" b="b"/>
                  <a:pathLst>
                    <a:path w="116" h="234">
                      <a:moveTo>
                        <a:pt x="24" y="0"/>
                      </a:moveTo>
                      <a:lnTo>
                        <a:pt x="45" y="0"/>
                      </a:lnTo>
                      <a:lnTo>
                        <a:pt x="45" y="71"/>
                      </a:lnTo>
                      <a:lnTo>
                        <a:pt x="70" y="71"/>
                      </a:lnTo>
                      <a:lnTo>
                        <a:pt x="70" y="117"/>
                      </a:lnTo>
                      <a:lnTo>
                        <a:pt x="94" y="117"/>
                      </a:lnTo>
                      <a:lnTo>
                        <a:pt x="94" y="187"/>
                      </a:lnTo>
                      <a:lnTo>
                        <a:pt x="116" y="187"/>
                      </a:lnTo>
                      <a:lnTo>
                        <a:pt x="116" y="234"/>
                      </a:lnTo>
                      <a:lnTo>
                        <a:pt x="94" y="234"/>
                      </a:lnTo>
                      <a:lnTo>
                        <a:pt x="94" y="212"/>
                      </a:lnTo>
                      <a:lnTo>
                        <a:pt x="45" y="212"/>
                      </a:lnTo>
                      <a:lnTo>
                        <a:pt x="45" y="187"/>
                      </a:lnTo>
                      <a:lnTo>
                        <a:pt x="24" y="187"/>
                      </a:lnTo>
                      <a:lnTo>
                        <a:pt x="24" y="142"/>
                      </a:lnTo>
                      <a:lnTo>
                        <a:pt x="0" y="142"/>
                      </a:lnTo>
                      <a:lnTo>
                        <a:pt x="0" y="21"/>
                      </a:lnTo>
                      <a:lnTo>
                        <a:pt x="24" y="21"/>
                      </a:lnTo>
                      <a:lnTo>
                        <a:pt x="24" y="0"/>
                      </a:lnTo>
                      <a:close/>
                    </a:path>
                  </a:pathLst>
                </a:custGeom>
                <a:solidFill>
                  <a:srgbClr val="F2CBCF"/>
                </a:solidFill>
                <a:ln w="9525">
                  <a:noFill/>
                  <a:round/>
                  <a:headEnd/>
                  <a:tailEnd/>
                </a:ln>
              </p:spPr>
              <p:txBody>
                <a:bodyPr/>
                <a:lstStyle/>
                <a:p>
                  <a:endParaRPr lang="en-US"/>
                </a:p>
              </p:txBody>
            </p:sp>
            <p:sp>
              <p:nvSpPr>
                <p:cNvPr id="264" name="Freeform 55"/>
                <p:cNvSpPr>
                  <a:spLocks/>
                </p:cNvSpPr>
                <p:nvPr/>
              </p:nvSpPr>
              <p:spPr bwMode="auto">
                <a:xfrm>
                  <a:off x="1643" y="2763"/>
                  <a:ext cx="333" cy="1167"/>
                </a:xfrm>
                <a:custGeom>
                  <a:avLst/>
                  <a:gdLst/>
                  <a:ahLst/>
                  <a:cxnLst>
                    <a:cxn ang="0">
                      <a:pos x="2312" y="141"/>
                    </a:cxn>
                    <a:cxn ang="0">
                      <a:pos x="2408" y="328"/>
                    </a:cxn>
                    <a:cxn ang="0">
                      <a:pos x="2479" y="636"/>
                    </a:cxn>
                    <a:cxn ang="0">
                      <a:pos x="2575" y="1015"/>
                    </a:cxn>
                    <a:cxn ang="0">
                      <a:pos x="2595" y="1772"/>
                    </a:cxn>
                    <a:cxn ang="0">
                      <a:pos x="2595" y="2621"/>
                    </a:cxn>
                    <a:cxn ang="0">
                      <a:pos x="2525" y="2974"/>
                    </a:cxn>
                    <a:cxn ang="0">
                      <a:pos x="2575" y="3732"/>
                    </a:cxn>
                    <a:cxn ang="0">
                      <a:pos x="2646" y="4842"/>
                    </a:cxn>
                    <a:cxn ang="0">
                      <a:pos x="2595" y="5125"/>
                    </a:cxn>
                    <a:cxn ang="0">
                      <a:pos x="2550" y="5550"/>
                    </a:cxn>
                    <a:cxn ang="0">
                      <a:pos x="2595" y="6520"/>
                    </a:cxn>
                    <a:cxn ang="0">
                      <a:pos x="2575" y="6803"/>
                    </a:cxn>
                    <a:cxn ang="0">
                      <a:pos x="2479" y="7701"/>
                    </a:cxn>
                    <a:cxn ang="0">
                      <a:pos x="2408" y="8199"/>
                    </a:cxn>
                    <a:cxn ang="0">
                      <a:pos x="2363" y="8978"/>
                    </a:cxn>
                    <a:cxn ang="0">
                      <a:pos x="2292" y="9332"/>
                    </a:cxn>
                    <a:cxn ang="0">
                      <a:pos x="2076" y="9262"/>
                    </a:cxn>
                    <a:cxn ang="0">
                      <a:pos x="1817" y="9262"/>
                    </a:cxn>
                    <a:cxn ang="0">
                      <a:pos x="1415" y="9237"/>
                    </a:cxn>
                    <a:cxn ang="0">
                      <a:pos x="1202" y="9144"/>
                    </a:cxn>
                    <a:cxn ang="0">
                      <a:pos x="1132" y="9191"/>
                    </a:cxn>
                    <a:cxn ang="0">
                      <a:pos x="1061" y="9237"/>
                    </a:cxn>
                    <a:cxn ang="0">
                      <a:pos x="590" y="9215"/>
                    </a:cxn>
                    <a:cxn ang="0">
                      <a:pos x="283" y="9166"/>
                    </a:cxn>
                    <a:cxn ang="0">
                      <a:pos x="70" y="9237"/>
                    </a:cxn>
                    <a:cxn ang="0">
                      <a:pos x="91" y="9073"/>
                    </a:cxn>
                    <a:cxn ang="0">
                      <a:pos x="212" y="9003"/>
                    </a:cxn>
                    <a:cxn ang="0">
                      <a:pos x="283" y="8790"/>
                    </a:cxn>
                    <a:cxn ang="0">
                      <a:pos x="377" y="8646"/>
                    </a:cxn>
                    <a:cxn ang="0">
                      <a:pos x="448" y="8199"/>
                    </a:cxn>
                    <a:cxn ang="0">
                      <a:pos x="448" y="7938"/>
                    </a:cxn>
                    <a:cxn ang="0">
                      <a:pos x="519" y="7535"/>
                    </a:cxn>
                    <a:cxn ang="0">
                      <a:pos x="611" y="7372"/>
                    </a:cxn>
                    <a:cxn ang="0">
                      <a:pos x="566" y="7205"/>
                    </a:cxn>
                    <a:cxn ang="0">
                      <a:pos x="682" y="7135"/>
                    </a:cxn>
                    <a:cxn ang="0">
                      <a:pos x="636" y="6873"/>
                    </a:cxn>
                    <a:cxn ang="0">
                      <a:pos x="731" y="6473"/>
                    </a:cxn>
                    <a:cxn ang="0">
                      <a:pos x="802" y="6141"/>
                    </a:cxn>
                    <a:cxn ang="0">
                      <a:pos x="824" y="5954"/>
                    </a:cxn>
                    <a:cxn ang="0">
                      <a:pos x="894" y="5716"/>
                    </a:cxn>
                    <a:cxn ang="0">
                      <a:pos x="968" y="5246"/>
                    </a:cxn>
                    <a:cxn ang="0">
                      <a:pos x="990" y="4772"/>
                    </a:cxn>
                    <a:cxn ang="0">
                      <a:pos x="1085" y="3874"/>
                    </a:cxn>
                    <a:cxn ang="0">
                      <a:pos x="1110" y="3614"/>
                    </a:cxn>
                    <a:cxn ang="0">
                      <a:pos x="1156" y="3212"/>
                    </a:cxn>
                    <a:cxn ang="0">
                      <a:pos x="1181" y="2904"/>
                    </a:cxn>
                    <a:cxn ang="0">
                      <a:pos x="1132" y="2504"/>
                    </a:cxn>
                    <a:cxn ang="0">
                      <a:pos x="1202" y="1935"/>
                    </a:cxn>
                    <a:cxn ang="0">
                      <a:pos x="1202" y="1652"/>
                    </a:cxn>
                    <a:cxn ang="0">
                      <a:pos x="1226" y="1415"/>
                    </a:cxn>
                    <a:cxn ang="0">
                      <a:pos x="1181" y="611"/>
                    </a:cxn>
                    <a:cxn ang="0">
                      <a:pos x="990" y="519"/>
                    </a:cxn>
                    <a:cxn ang="0">
                      <a:pos x="1156" y="424"/>
                    </a:cxn>
                    <a:cxn ang="0">
                      <a:pos x="1273" y="307"/>
                    </a:cxn>
                    <a:cxn ang="0">
                      <a:pos x="1605" y="328"/>
                    </a:cxn>
                    <a:cxn ang="0">
                      <a:pos x="1701" y="212"/>
                    </a:cxn>
                    <a:cxn ang="0">
                      <a:pos x="1888" y="141"/>
                    </a:cxn>
                    <a:cxn ang="0">
                      <a:pos x="2006" y="234"/>
                    </a:cxn>
                    <a:cxn ang="0">
                      <a:pos x="2171" y="328"/>
                    </a:cxn>
                    <a:cxn ang="0">
                      <a:pos x="2147" y="163"/>
                    </a:cxn>
                    <a:cxn ang="0">
                      <a:pos x="2171" y="0"/>
                    </a:cxn>
                  </a:cxnLst>
                  <a:rect l="0" t="0" r="r" b="b"/>
                  <a:pathLst>
                    <a:path w="2666" h="9332">
                      <a:moveTo>
                        <a:pt x="2171" y="0"/>
                      </a:moveTo>
                      <a:lnTo>
                        <a:pt x="2267" y="0"/>
                      </a:lnTo>
                      <a:lnTo>
                        <a:pt x="2267" y="45"/>
                      </a:lnTo>
                      <a:lnTo>
                        <a:pt x="2292" y="45"/>
                      </a:lnTo>
                      <a:lnTo>
                        <a:pt x="2292" y="92"/>
                      </a:lnTo>
                      <a:lnTo>
                        <a:pt x="2312" y="92"/>
                      </a:lnTo>
                      <a:lnTo>
                        <a:pt x="2312" y="141"/>
                      </a:lnTo>
                      <a:lnTo>
                        <a:pt x="2338" y="141"/>
                      </a:lnTo>
                      <a:lnTo>
                        <a:pt x="2338" y="212"/>
                      </a:lnTo>
                      <a:lnTo>
                        <a:pt x="2363" y="212"/>
                      </a:lnTo>
                      <a:lnTo>
                        <a:pt x="2363" y="258"/>
                      </a:lnTo>
                      <a:lnTo>
                        <a:pt x="2383" y="258"/>
                      </a:lnTo>
                      <a:lnTo>
                        <a:pt x="2383" y="328"/>
                      </a:lnTo>
                      <a:lnTo>
                        <a:pt x="2408" y="328"/>
                      </a:lnTo>
                      <a:lnTo>
                        <a:pt x="2408" y="399"/>
                      </a:lnTo>
                      <a:lnTo>
                        <a:pt x="2433" y="399"/>
                      </a:lnTo>
                      <a:lnTo>
                        <a:pt x="2433" y="470"/>
                      </a:lnTo>
                      <a:lnTo>
                        <a:pt x="2454" y="470"/>
                      </a:lnTo>
                      <a:lnTo>
                        <a:pt x="2454" y="519"/>
                      </a:lnTo>
                      <a:lnTo>
                        <a:pt x="2479" y="519"/>
                      </a:lnTo>
                      <a:lnTo>
                        <a:pt x="2479" y="636"/>
                      </a:lnTo>
                      <a:lnTo>
                        <a:pt x="2504" y="636"/>
                      </a:lnTo>
                      <a:lnTo>
                        <a:pt x="2504" y="824"/>
                      </a:lnTo>
                      <a:lnTo>
                        <a:pt x="2525" y="824"/>
                      </a:lnTo>
                      <a:lnTo>
                        <a:pt x="2525" y="919"/>
                      </a:lnTo>
                      <a:lnTo>
                        <a:pt x="2550" y="919"/>
                      </a:lnTo>
                      <a:lnTo>
                        <a:pt x="2550" y="1015"/>
                      </a:lnTo>
                      <a:lnTo>
                        <a:pt x="2575" y="1015"/>
                      </a:lnTo>
                      <a:lnTo>
                        <a:pt x="2575" y="1086"/>
                      </a:lnTo>
                      <a:lnTo>
                        <a:pt x="2595" y="1086"/>
                      </a:lnTo>
                      <a:lnTo>
                        <a:pt x="2595" y="1510"/>
                      </a:lnTo>
                      <a:lnTo>
                        <a:pt x="2575" y="1510"/>
                      </a:lnTo>
                      <a:lnTo>
                        <a:pt x="2575" y="1652"/>
                      </a:lnTo>
                      <a:lnTo>
                        <a:pt x="2595" y="1652"/>
                      </a:lnTo>
                      <a:lnTo>
                        <a:pt x="2595" y="1772"/>
                      </a:lnTo>
                      <a:lnTo>
                        <a:pt x="2575" y="1772"/>
                      </a:lnTo>
                      <a:lnTo>
                        <a:pt x="2575" y="2267"/>
                      </a:lnTo>
                      <a:lnTo>
                        <a:pt x="2550" y="2267"/>
                      </a:lnTo>
                      <a:lnTo>
                        <a:pt x="2550" y="2338"/>
                      </a:lnTo>
                      <a:lnTo>
                        <a:pt x="2575" y="2338"/>
                      </a:lnTo>
                      <a:lnTo>
                        <a:pt x="2575" y="2621"/>
                      </a:lnTo>
                      <a:lnTo>
                        <a:pt x="2595" y="2621"/>
                      </a:lnTo>
                      <a:lnTo>
                        <a:pt x="2595" y="2691"/>
                      </a:lnTo>
                      <a:lnTo>
                        <a:pt x="2525" y="2691"/>
                      </a:lnTo>
                      <a:lnTo>
                        <a:pt x="2525" y="2716"/>
                      </a:lnTo>
                      <a:lnTo>
                        <a:pt x="2504" y="2716"/>
                      </a:lnTo>
                      <a:lnTo>
                        <a:pt x="2504" y="2762"/>
                      </a:lnTo>
                      <a:lnTo>
                        <a:pt x="2525" y="2762"/>
                      </a:lnTo>
                      <a:lnTo>
                        <a:pt x="2525" y="2974"/>
                      </a:lnTo>
                      <a:lnTo>
                        <a:pt x="2550" y="2974"/>
                      </a:lnTo>
                      <a:lnTo>
                        <a:pt x="2550" y="3402"/>
                      </a:lnTo>
                      <a:lnTo>
                        <a:pt x="2575" y="3402"/>
                      </a:lnTo>
                      <a:lnTo>
                        <a:pt x="2575" y="3424"/>
                      </a:lnTo>
                      <a:lnTo>
                        <a:pt x="2550" y="3424"/>
                      </a:lnTo>
                      <a:lnTo>
                        <a:pt x="2550" y="3732"/>
                      </a:lnTo>
                      <a:lnTo>
                        <a:pt x="2575" y="3732"/>
                      </a:lnTo>
                      <a:lnTo>
                        <a:pt x="2575" y="4418"/>
                      </a:lnTo>
                      <a:lnTo>
                        <a:pt x="2595" y="4418"/>
                      </a:lnTo>
                      <a:lnTo>
                        <a:pt x="2595" y="4984"/>
                      </a:lnTo>
                      <a:lnTo>
                        <a:pt x="2620" y="4984"/>
                      </a:lnTo>
                      <a:lnTo>
                        <a:pt x="2620" y="4960"/>
                      </a:lnTo>
                      <a:lnTo>
                        <a:pt x="2646" y="4960"/>
                      </a:lnTo>
                      <a:lnTo>
                        <a:pt x="2646" y="4842"/>
                      </a:lnTo>
                      <a:lnTo>
                        <a:pt x="2666" y="4842"/>
                      </a:lnTo>
                      <a:lnTo>
                        <a:pt x="2666" y="5031"/>
                      </a:lnTo>
                      <a:lnTo>
                        <a:pt x="2646" y="5031"/>
                      </a:lnTo>
                      <a:lnTo>
                        <a:pt x="2646" y="5101"/>
                      </a:lnTo>
                      <a:lnTo>
                        <a:pt x="2620" y="5101"/>
                      </a:lnTo>
                      <a:lnTo>
                        <a:pt x="2620" y="5125"/>
                      </a:lnTo>
                      <a:lnTo>
                        <a:pt x="2595" y="5125"/>
                      </a:lnTo>
                      <a:lnTo>
                        <a:pt x="2595" y="5080"/>
                      </a:lnTo>
                      <a:lnTo>
                        <a:pt x="2550" y="5080"/>
                      </a:lnTo>
                      <a:lnTo>
                        <a:pt x="2550" y="5101"/>
                      </a:lnTo>
                      <a:lnTo>
                        <a:pt x="2525" y="5101"/>
                      </a:lnTo>
                      <a:lnTo>
                        <a:pt x="2525" y="5292"/>
                      </a:lnTo>
                      <a:lnTo>
                        <a:pt x="2550" y="5292"/>
                      </a:lnTo>
                      <a:lnTo>
                        <a:pt x="2550" y="5550"/>
                      </a:lnTo>
                      <a:lnTo>
                        <a:pt x="2575" y="5550"/>
                      </a:lnTo>
                      <a:lnTo>
                        <a:pt x="2575" y="5978"/>
                      </a:lnTo>
                      <a:lnTo>
                        <a:pt x="2550" y="5978"/>
                      </a:lnTo>
                      <a:lnTo>
                        <a:pt x="2550" y="6024"/>
                      </a:lnTo>
                      <a:lnTo>
                        <a:pt x="2575" y="6024"/>
                      </a:lnTo>
                      <a:lnTo>
                        <a:pt x="2575" y="6520"/>
                      </a:lnTo>
                      <a:lnTo>
                        <a:pt x="2595" y="6520"/>
                      </a:lnTo>
                      <a:lnTo>
                        <a:pt x="2595" y="6544"/>
                      </a:lnTo>
                      <a:lnTo>
                        <a:pt x="2575" y="6544"/>
                      </a:lnTo>
                      <a:lnTo>
                        <a:pt x="2575" y="6590"/>
                      </a:lnTo>
                      <a:lnTo>
                        <a:pt x="2595" y="6590"/>
                      </a:lnTo>
                      <a:lnTo>
                        <a:pt x="2595" y="6614"/>
                      </a:lnTo>
                      <a:lnTo>
                        <a:pt x="2575" y="6614"/>
                      </a:lnTo>
                      <a:lnTo>
                        <a:pt x="2575" y="6803"/>
                      </a:lnTo>
                      <a:lnTo>
                        <a:pt x="2550" y="6803"/>
                      </a:lnTo>
                      <a:lnTo>
                        <a:pt x="2550" y="6898"/>
                      </a:lnTo>
                      <a:lnTo>
                        <a:pt x="2525" y="6898"/>
                      </a:lnTo>
                      <a:lnTo>
                        <a:pt x="2525" y="7488"/>
                      </a:lnTo>
                      <a:lnTo>
                        <a:pt x="2504" y="7488"/>
                      </a:lnTo>
                      <a:lnTo>
                        <a:pt x="2504" y="7701"/>
                      </a:lnTo>
                      <a:lnTo>
                        <a:pt x="2479" y="7701"/>
                      </a:lnTo>
                      <a:lnTo>
                        <a:pt x="2479" y="7867"/>
                      </a:lnTo>
                      <a:lnTo>
                        <a:pt x="2454" y="7867"/>
                      </a:lnTo>
                      <a:lnTo>
                        <a:pt x="2454" y="7963"/>
                      </a:lnTo>
                      <a:lnTo>
                        <a:pt x="2433" y="7963"/>
                      </a:lnTo>
                      <a:lnTo>
                        <a:pt x="2433" y="8105"/>
                      </a:lnTo>
                      <a:lnTo>
                        <a:pt x="2408" y="8105"/>
                      </a:lnTo>
                      <a:lnTo>
                        <a:pt x="2408" y="8199"/>
                      </a:lnTo>
                      <a:lnTo>
                        <a:pt x="2383" y="8199"/>
                      </a:lnTo>
                      <a:lnTo>
                        <a:pt x="2383" y="8482"/>
                      </a:lnTo>
                      <a:lnTo>
                        <a:pt x="2408" y="8482"/>
                      </a:lnTo>
                      <a:lnTo>
                        <a:pt x="2408" y="8812"/>
                      </a:lnTo>
                      <a:lnTo>
                        <a:pt x="2383" y="8812"/>
                      </a:lnTo>
                      <a:lnTo>
                        <a:pt x="2383" y="8978"/>
                      </a:lnTo>
                      <a:lnTo>
                        <a:pt x="2363" y="8978"/>
                      </a:lnTo>
                      <a:lnTo>
                        <a:pt x="2363" y="9095"/>
                      </a:lnTo>
                      <a:lnTo>
                        <a:pt x="2338" y="9095"/>
                      </a:lnTo>
                      <a:lnTo>
                        <a:pt x="2338" y="9191"/>
                      </a:lnTo>
                      <a:lnTo>
                        <a:pt x="2312" y="9191"/>
                      </a:lnTo>
                      <a:lnTo>
                        <a:pt x="2312" y="9286"/>
                      </a:lnTo>
                      <a:lnTo>
                        <a:pt x="2292" y="9286"/>
                      </a:lnTo>
                      <a:lnTo>
                        <a:pt x="2292" y="9332"/>
                      </a:lnTo>
                      <a:lnTo>
                        <a:pt x="2242" y="9332"/>
                      </a:lnTo>
                      <a:lnTo>
                        <a:pt x="2242" y="9307"/>
                      </a:lnTo>
                      <a:lnTo>
                        <a:pt x="2171" y="9307"/>
                      </a:lnTo>
                      <a:lnTo>
                        <a:pt x="2171" y="9286"/>
                      </a:lnTo>
                      <a:lnTo>
                        <a:pt x="2125" y="9286"/>
                      </a:lnTo>
                      <a:lnTo>
                        <a:pt x="2125" y="9262"/>
                      </a:lnTo>
                      <a:lnTo>
                        <a:pt x="2076" y="9262"/>
                      </a:lnTo>
                      <a:lnTo>
                        <a:pt x="2076" y="9237"/>
                      </a:lnTo>
                      <a:lnTo>
                        <a:pt x="1913" y="9237"/>
                      </a:lnTo>
                      <a:lnTo>
                        <a:pt x="1913" y="9262"/>
                      </a:lnTo>
                      <a:lnTo>
                        <a:pt x="1864" y="9262"/>
                      </a:lnTo>
                      <a:lnTo>
                        <a:pt x="1864" y="9237"/>
                      </a:lnTo>
                      <a:lnTo>
                        <a:pt x="1817" y="9237"/>
                      </a:lnTo>
                      <a:lnTo>
                        <a:pt x="1817" y="9262"/>
                      </a:lnTo>
                      <a:lnTo>
                        <a:pt x="1793" y="9262"/>
                      </a:lnTo>
                      <a:lnTo>
                        <a:pt x="1793" y="9237"/>
                      </a:lnTo>
                      <a:lnTo>
                        <a:pt x="1723" y="9237"/>
                      </a:lnTo>
                      <a:lnTo>
                        <a:pt x="1723" y="9262"/>
                      </a:lnTo>
                      <a:lnTo>
                        <a:pt x="1485" y="9262"/>
                      </a:lnTo>
                      <a:lnTo>
                        <a:pt x="1485" y="9237"/>
                      </a:lnTo>
                      <a:lnTo>
                        <a:pt x="1415" y="9237"/>
                      </a:lnTo>
                      <a:lnTo>
                        <a:pt x="1415" y="9215"/>
                      </a:lnTo>
                      <a:lnTo>
                        <a:pt x="1368" y="9215"/>
                      </a:lnTo>
                      <a:lnTo>
                        <a:pt x="1368" y="9191"/>
                      </a:lnTo>
                      <a:lnTo>
                        <a:pt x="1322" y="9191"/>
                      </a:lnTo>
                      <a:lnTo>
                        <a:pt x="1322" y="9166"/>
                      </a:lnTo>
                      <a:lnTo>
                        <a:pt x="1202" y="9166"/>
                      </a:lnTo>
                      <a:lnTo>
                        <a:pt x="1202" y="9144"/>
                      </a:lnTo>
                      <a:lnTo>
                        <a:pt x="1156" y="9144"/>
                      </a:lnTo>
                      <a:lnTo>
                        <a:pt x="1156" y="9120"/>
                      </a:lnTo>
                      <a:lnTo>
                        <a:pt x="1132" y="9120"/>
                      </a:lnTo>
                      <a:lnTo>
                        <a:pt x="1132" y="9144"/>
                      </a:lnTo>
                      <a:lnTo>
                        <a:pt x="1110" y="9144"/>
                      </a:lnTo>
                      <a:lnTo>
                        <a:pt x="1110" y="9191"/>
                      </a:lnTo>
                      <a:lnTo>
                        <a:pt x="1132" y="9191"/>
                      </a:lnTo>
                      <a:lnTo>
                        <a:pt x="1132" y="9215"/>
                      </a:lnTo>
                      <a:lnTo>
                        <a:pt x="1156" y="9215"/>
                      </a:lnTo>
                      <a:lnTo>
                        <a:pt x="1156" y="9237"/>
                      </a:lnTo>
                      <a:lnTo>
                        <a:pt x="1202" y="9237"/>
                      </a:lnTo>
                      <a:lnTo>
                        <a:pt x="1202" y="9262"/>
                      </a:lnTo>
                      <a:lnTo>
                        <a:pt x="1061" y="9262"/>
                      </a:lnTo>
                      <a:lnTo>
                        <a:pt x="1061" y="9237"/>
                      </a:lnTo>
                      <a:lnTo>
                        <a:pt x="1039" y="9237"/>
                      </a:lnTo>
                      <a:lnTo>
                        <a:pt x="1039" y="9215"/>
                      </a:lnTo>
                      <a:lnTo>
                        <a:pt x="919" y="9215"/>
                      </a:lnTo>
                      <a:lnTo>
                        <a:pt x="919" y="9191"/>
                      </a:lnTo>
                      <a:lnTo>
                        <a:pt x="802" y="9191"/>
                      </a:lnTo>
                      <a:lnTo>
                        <a:pt x="802" y="9215"/>
                      </a:lnTo>
                      <a:lnTo>
                        <a:pt x="590" y="9215"/>
                      </a:lnTo>
                      <a:lnTo>
                        <a:pt x="590" y="9191"/>
                      </a:lnTo>
                      <a:lnTo>
                        <a:pt x="424" y="9191"/>
                      </a:lnTo>
                      <a:lnTo>
                        <a:pt x="424" y="9166"/>
                      </a:lnTo>
                      <a:lnTo>
                        <a:pt x="353" y="9166"/>
                      </a:lnTo>
                      <a:lnTo>
                        <a:pt x="353" y="9191"/>
                      </a:lnTo>
                      <a:lnTo>
                        <a:pt x="283" y="9191"/>
                      </a:lnTo>
                      <a:lnTo>
                        <a:pt x="283" y="9166"/>
                      </a:lnTo>
                      <a:lnTo>
                        <a:pt x="258" y="9166"/>
                      </a:lnTo>
                      <a:lnTo>
                        <a:pt x="258" y="9191"/>
                      </a:lnTo>
                      <a:lnTo>
                        <a:pt x="162" y="9191"/>
                      </a:lnTo>
                      <a:lnTo>
                        <a:pt x="162" y="9215"/>
                      </a:lnTo>
                      <a:lnTo>
                        <a:pt x="116" y="9215"/>
                      </a:lnTo>
                      <a:lnTo>
                        <a:pt x="116" y="9237"/>
                      </a:lnTo>
                      <a:lnTo>
                        <a:pt x="70" y="9237"/>
                      </a:lnTo>
                      <a:lnTo>
                        <a:pt x="70" y="9262"/>
                      </a:lnTo>
                      <a:lnTo>
                        <a:pt x="0" y="9262"/>
                      </a:lnTo>
                      <a:lnTo>
                        <a:pt x="0" y="9095"/>
                      </a:lnTo>
                      <a:lnTo>
                        <a:pt x="20" y="9095"/>
                      </a:lnTo>
                      <a:lnTo>
                        <a:pt x="20" y="9120"/>
                      </a:lnTo>
                      <a:lnTo>
                        <a:pt x="91" y="9120"/>
                      </a:lnTo>
                      <a:lnTo>
                        <a:pt x="91" y="9073"/>
                      </a:lnTo>
                      <a:lnTo>
                        <a:pt x="141" y="9073"/>
                      </a:lnTo>
                      <a:lnTo>
                        <a:pt x="141" y="9049"/>
                      </a:lnTo>
                      <a:lnTo>
                        <a:pt x="162" y="9049"/>
                      </a:lnTo>
                      <a:lnTo>
                        <a:pt x="162" y="9024"/>
                      </a:lnTo>
                      <a:lnTo>
                        <a:pt x="187" y="9024"/>
                      </a:lnTo>
                      <a:lnTo>
                        <a:pt x="187" y="9003"/>
                      </a:lnTo>
                      <a:lnTo>
                        <a:pt x="212" y="9003"/>
                      </a:lnTo>
                      <a:lnTo>
                        <a:pt x="212" y="8954"/>
                      </a:lnTo>
                      <a:lnTo>
                        <a:pt x="233" y="8954"/>
                      </a:lnTo>
                      <a:lnTo>
                        <a:pt x="233" y="8907"/>
                      </a:lnTo>
                      <a:lnTo>
                        <a:pt x="258" y="8907"/>
                      </a:lnTo>
                      <a:lnTo>
                        <a:pt x="258" y="8836"/>
                      </a:lnTo>
                      <a:lnTo>
                        <a:pt x="283" y="8836"/>
                      </a:lnTo>
                      <a:lnTo>
                        <a:pt x="283" y="8790"/>
                      </a:lnTo>
                      <a:lnTo>
                        <a:pt x="303" y="8790"/>
                      </a:lnTo>
                      <a:lnTo>
                        <a:pt x="303" y="8765"/>
                      </a:lnTo>
                      <a:lnTo>
                        <a:pt x="328" y="8765"/>
                      </a:lnTo>
                      <a:lnTo>
                        <a:pt x="328" y="8716"/>
                      </a:lnTo>
                      <a:lnTo>
                        <a:pt x="353" y="8716"/>
                      </a:lnTo>
                      <a:lnTo>
                        <a:pt x="353" y="8646"/>
                      </a:lnTo>
                      <a:lnTo>
                        <a:pt x="377" y="8646"/>
                      </a:lnTo>
                      <a:lnTo>
                        <a:pt x="377" y="8553"/>
                      </a:lnTo>
                      <a:lnTo>
                        <a:pt x="399" y="8553"/>
                      </a:lnTo>
                      <a:lnTo>
                        <a:pt x="399" y="8411"/>
                      </a:lnTo>
                      <a:lnTo>
                        <a:pt x="424" y="8411"/>
                      </a:lnTo>
                      <a:lnTo>
                        <a:pt x="424" y="8270"/>
                      </a:lnTo>
                      <a:lnTo>
                        <a:pt x="448" y="8270"/>
                      </a:lnTo>
                      <a:lnTo>
                        <a:pt x="448" y="8199"/>
                      </a:lnTo>
                      <a:lnTo>
                        <a:pt x="470" y="8199"/>
                      </a:lnTo>
                      <a:lnTo>
                        <a:pt x="470" y="8125"/>
                      </a:lnTo>
                      <a:lnTo>
                        <a:pt x="495" y="8125"/>
                      </a:lnTo>
                      <a:lnTo>
                        <a:pt x="495" y="8009"/>
                      </a:lnTo>
                      <a:lnTo>
                        <a:pt x="470" y="8009"/>
                      </a:lnTo>
                      <a:lnTo>
                        <a:pt x="470" y="7938"/>
                      </a:lnTo>
                      <a:lnTo>
                        <a:pt x="448" y="7938"/>
                      </a:lnTo>
                      <a:lnTo>
                        <a:pt x="448" y="7842"/>
                      </a:lnTo>
                      <a:lnTo>
                        <a:pt x="470" y="7842"/>
                      </a:lnTo>
                      <a:lnTo>
                        <a:pt x="470" y="7655"/>
                      </a:lnTo>
                      <a:lnTo>
                        <a:pt x="495" y="7655"/>
                      </a:lnTo>
                      <a:lnTo>
                        <a:pt x="495" y="7584"/>
                      </a:lnTo>
                      <a:lnTo>
                        <a:pt x="519" y="7584"/>
                      </a:lnTo>
                      <a:lnTo>
                        <a:pt x="519" y="7535"/>
                      </a:lnTo>
                      <a:lnTo>
                        <a:pt x="541" y="7535"/>
                      </a:lnTo>
                      <a:lnTo>
                        <a:pt x="541" y="7464"/>
                      </a:lnTo>
                      <a:lnTo>
                        <a:pt x="566" y="7464"/>
                      </a:lnTo>
                      <a:lnTo>
                        <a:pt x="566" y="7418"/>
                      </a:lnTo>
                      <a:lnTo>
                        <a:pt x="590" y="7418"/>
                      </a:lnTo>
                      <a:lnTo>
                        <a:pt x="590" y="7372"/>
                      </a:lnTo>
                      <a:lnTo>
                        <a:pt x="611" y="7372"/>
                      </a:lnTo>
                      <a:lnTo>
                        <a:pt x="611" y="7347"/>
                      </a:lnTo>
                      <a:lnTo>
                        <a:pt x="636" y="7347"/>
                      </a:lnTo>
                      <a:lnTo>
                        <a:pt x="636" y="7230"/>
                      </a:lnTo>
                      <a:lnTo>
                        <a:pt x="590" y="7230"/>
                      </a:lnTo>
                      <a:lnTo>
                        <a:pt x="590" y="7276"/>
                      </a:lnTo>
                      <a:lnTo>
                        <a:pt x="566" y="7276"/>
                      </a:lnTo>
                      <a:lnTo>
                        <a:pt x="566" y="7205"/>
                      </a:lnTo>
                      <a:lnTo>
                        <a:pt x="590" y="7205"/>
                      </a:lnTo>
                      <a:lnTo>
                        <a:pt x="590" y="7181"/>
                      </a:lnTo>
                      <a:lnTo>
                        <a:pt x="611" y="7181"/>
                      </a:lnTo>
                      <a:lnTo>
                        <a:pt x="611" y="7160"/>
                      </a:lnTo>
                      <a:lnTo>
                        <a:pt x="660" y="7160"/>
                      </a:lnTo>
                      <a:lnTo>
                        <a:pt x="660" y="7135"/>
                      </a:lnTo>
                      <a:lnTo>
                        <a:pt x="682" y="7135"/>
                      </a:lnTo>
                      <a:lnTo>
                        <a:pt x="682" y="7040"/>
                      </a:lnTo>
                      <a:lnTo>
                        <a:pt x="660" y="7040"/>
                      </a:lnTo>
                      <a:lnTo>
                        <a:pt x="660" y="7018"/>
                      </a:lnTo>
                      <a:lnTo>
                        <a:pt x="611" y="7018"/>
                      </a:lnTo>
                      <a:lnTo>
                        <a:pt x="611" y="6947"/>
                      </a:lnTo>
                      <a:lnTo>
                        <a:pt x="636" y="6947"/>
                      </a:lnTo>
                      <a:lnTo>
                        <a:pt x="636" y="6873"/>
                      </a:lnTo>
                      <a:lnTo>
                        <a:pt x="707" y="6873"/>
                      </a:lnTo>
                      <a:lnTo>
                        <a:pt x="707" y="6756"/>
                      </a:lnTo>
                      <a:lnTo>
                        <a:pt x="682" y="6756"/>
                      </a:lnTo>
                      <a:lnTo>
                        <a:pt x="682" y="6614"/>
                      </a:lnTo>
                      <a:lnTo>
                        <a:pt x="707" y="6614"/>
                      </a:lnTo>
                      <a:lnTo>
                        <a:pt x="707" y="6473"/>
                      </a:lnTo>
                      <a:lnTo>
                        <a:pt x="731" y="6473"/>
                      </a:lnTo>
                      <a:lnTo>
                        <a:pt x="731" y="6402"/>
                      </a:lnTo>
                      <a:lnTo>
                        <a:pt x="753" y="6402"/>
                      </a:lnTo>
                      <a:lnTo>
                        <a:pt x="753" y="6331"/>
                      </a:lnTo>
                      <a:lnTo>
                        <a:pt x="778" y="6331"/>
                      </a:lnTo>
                      <a:lnTo>
                        <a:pt x="778" y="6237"/>
                      </a:lnTo>
                      <a:lnTo>
                        <a:pt x="802" y="6237"/>
                      </a:lnTo>
                      <a:lnTo>
                        <a:pt x="802" y="6141"/>
                      </a:lnTo>
                      <a:lnTo>
                        <a:pt x="824" y="6141"/>
                      </a:lnTo>
                      <a:lnTo>
                        <a:pt x="824" y="6048"/>
                      </a:lnTo>
                      <a:lnTo>
                        <a:pt x="849" y="6048"/>
                      </a:lnTo>
                      <a:lnTo>
                        <a:pt x="849" y="5999"/>
                      </a:lnTo>
                      <a:lnTo>
                        <a:pt x="802" y="5999"/>
                      </a:lnTo>
                      <a:lnTo>
                        <a:pt x="802" y="5954"/>
                      </a:lnTo>
                      <a:lnTo>
                        <a:pt x="824" y="5954"/>
                      </a:lnTo>
                      <a:lnTo>
                        <a:pt x="824" y="5883"/>
                      </a:lnTo>
                      <a:lnTo>
                        <a:pt x="849" y="5883"/>
                      </a:lnTo>
                      <a:lnTo>
                        <a:pt x="849" y="5787"/>
                      </a:lnTo>
                      <a:lnTo>
                        <a:pt x="873" y="5787"/>
                      </a:lnTo>
                      <a:lnTo>
                        <a:pt x="873" y="5765"/>
                      </a:lnTo>
                      <a:lnTo>
                        <a:pt x="894" y="5765"/>
                      </a:lnTo>
                      <a:lnTo>
                        <a:pt x="894" y="5716"/>
                      </a:lnTo>
                      <a:lnTo>
                        <a:pt x="873" y="5716"/>
                      </a:lnTo>
                      <a:lnTo>
                        <a:pt x="873" y="5575"/>
                      </a:lnTo>
                      <a:lnTo>
                        <a:pt x="894" y="5575"/>
                      </a:lnTo>
                      <a:lnTo>
                        <a:pt x="894" y="5292"/>
                      </a:lnTo>
                      <a:lnTo>
                        <a:pt x="919" y="5292"/>
                      </a:lnTo>
                      <a:lnTo>
                        <a:pt x="919" y="5246"/>
                      </a:lnTo>
                      <a:lnTo>
                        <a:pt x="968" y="5246"/>
                      </a:lnTo>
                      <a:lnTo>
                        <a:pt x="968" y="5221"/>
                      </a:lnTo>
                      <a:lnTo>
                        <a:pt x="990" y="5221"/>
                      </a:lnTo>
                      <a:lnTo>
                        <a:pt x="990" y="5196"/>
                      </a:lnTo>
                      <a:lnTo>
                        <a:pt x="1014" y="5196"/>
                      </a:lnTo>
                      <a:lnTo>
                        <a:pt x="1014" y="4913"/>
                      </a:lnTo>
                      <a:lnTo>
                        <a:pt x="990" y="4913"/>
                      </a:lnTo>
                      <a:lnTo>
                        <a:pt x="990" y="4772"/>
                      </a:lnTo>
                      <a:lnTo>
                        <a:pt x="1014" y="4772"/>
                      </a:lnTo>
                      <a:lnTo>
                        <a:pt x="1014" y="4157"/>
                      </a:lnTo>
                      <a:lnTo>
                        <a:pt x="1039" y="4157"/>
                      </a:lnTo>
                      <a:lnTo>
                        <a:pt x="1039" y="3968"/>
                      </a:lnTo>
                      <a:lnTo>
                        <a:pt x="1061" y="3968"/>
                      </a:lnTo>
                      <a:lnTo>
                        <a:pt x="1061" y="3874"/>
                      </a:lnTo>
                      <a:lnTo>
                        <a:pt x="1085" y="3874"/>
                      </a:lnTo>
                      <a:lnTo>
                        <a:pt x="1085" y="3827"/>
                      </a:lnTo>
                      <a:lnTo>
                        <a:pt x="1110" y="3827"/>
                      </a:lnTo>
                      <a:lnTo>
                        <a:pt x="1110" y="3803"/>
                      </a:lnTo>
                      <a:lnTo>
                        <a:pt x="1132" y="3803"/>
                      </a:lnTo>
                      <a:lnTo>
                        <a:pt x="1132" y="3778"/>
                      </a:lnTo>
                      <a:lnTo>
                        <a:pt x="1110" y="3778"/>
                      </a:lnTo>
                      <a:lnTo>
                        <a:pt x="1110" y="3614"/>
                      </a:lnTo>
                      <a:lnTo>
                        <a:pt x="1132" y="3614"/>
                      </a:lnTo>
                      <a:lnTo>
                        <a:pt x="1132" y="3424"/>
                      </a:lnTo>
                      <a:lnTo>
                        <a:pt x="1156" y="3424"/>
                      </a:lnTo>
                      <a:lnTo>
                        <a:pt x="1156" y="3282"/>
                      </a:lnTo>
                      <a:lnTo>
                        <a:pt x="1181" y="3282"/>
                      </a:lnTo>
                      <a:lnTo>
                        <a:pt x="1181" y="3212"/>
                      </a:lnTo>
                      <a:lnTo>
                        <a:pt x="1156" y="3212"/>
                      </a:lnTo>
                      <a:lnTo>
                        <a:pt x="1156" y="3045"/>
                      </a:lnTo>
                      <a:lnTo>
                        <a:pt x="1085" y="3045"/>
                      </a:lnTo>
                      <a:lnTo>
                        <a:pt x="1085" y="2904"/>
                      </a:lnTo>
                      <a:lnTo>
                        <a:pt x="1110" y="2904"/>
                      </a:lnTo>
                      <a:lnTo>
                        <a:pt x="1110" y="2929"/>
                      </a:lnTo>
                      <a:lnTo>
                        <a:pt x="1181" y="2929"/>
                      </a:lnTo>
                      <a:lnTo>
                        <a:pt x="1181" y="2904"/>
                      </a:lnTo>
                      <a:lnTo>
                        <a:pt x="1202" y="2904"/>
                      </a:lnTo>
                      <a:lnTo>
                        <a:pt x="1202" y="2858"/>
                      </a:lnTo>
                      <a:lnTo>
                        <a:pt x="1181" y="2858"/>
                      </a:lnTo>
                      <a:lnTo>
                        <a:pt x="1181" y="2762"/>
                      </a:lnTo>
                      <a:lnTo>
                        <a:pt x="1156" y="2762"/>
                      </a:lnTo>
                      <a:lnTo>
                        <a:pt x="1156" y="2504"/>
                      </a:lnTo>
                      <a:lnTo>
                        <a:pt x="1132" y="2504"/>
                      </a:lnTo>
                      <a:lnTo>
                        <a:pt x="1132" y="2479"/>
                      </a:lnTo>
                      <a:lnTo>
                        <a:pt x="1156" y="2479"/>
                      </a:lnTo>
                      <a:lnTo>
                        <a:pt x="1156" y="2125"/>
                      </a:lnTo>
                      <a:lnTo>
                        <a:pt x="1181" y="2125"/>
                      </a:lnTo>
                      <a:lnTo>
                        <a:pt x="1181" y="2030"/>
                      </a:lnTo>
                      <a:lnTo>
                        <a:pt x="1202" y="2030"/>
                      </a:lnTo>
                      <a:lnTo>
                        <a:pt x="1202" y="1935"/>
                      </a:lnTo>
                      <a:lnTo>
                        <a:pt x="1226" y="1935"/>
                      </a:lnTo>
                      <a:lnTo>
                        <a:pt x="1226" y="1772"/>
                      </a:lnTo>
                      <a:lnTo>
                        <a:pt x="1251" y="1772"/>
                      </a:lnTo>
                      <a:lnTo>
                        <a:pt x="1251" y="1723"/>
                      </a:lnTo>
                      <a:lnTo>
                        <a:pt x="1226" y="1723"/>
                      </a:lnTo>
                      <a:lnTo>
                        <a:pt x="1226" y="1652"/>
                      </a:lnTo>
                      <a:lnTo>
                        <a:pt x="1202" y="1652"/>
                      </a:lnTo>
                      <a:lnTo>
                        <a:pt x="1202" y="1630"/>
                      </a:lnTo>
                      <a:lnTo>
                        <a:pt x="1181" y="1630"/>
                      </a:lnTo>
                      <a:lnTo>
                        <a:pt x="1181" y="1676"/>
                      </a:lnTo>
                      <a:lnTo>
                        <a:pt x="1156" y="1676"/>
                      </a:lnTo>
                      <a:lnTo>
                        <a:pt x="1156" y="1464"/>
                      </a:lnTo>
                      <a:lnTo>
                        <a:pt x="1226" y="1464"/>
                      </a:lnTo>
                      <a:lnTo>
                        <a:pt x="1226" y="1415"/>
                      </a:lnTo>
                      <a:lnTo>
                        <a:pt x="1202" y="1415"/>
                      </a:lnTo>
                      <a:lnTo>
                        <a:pt x="1202" y="1132"/>
                      </a:lnTo>
                      <a:lnTo>
                        <a:pt x="1226" y="1132"/>
                      </a:lnTo>
                      <a:lnTo>
                        <a:pt x="1226" y="753"/>
                      </a:lnTo>
                      <a:lnTo>
                        <a:pt x="1202" y="753"/>
                      </a:lnTo>
                      <a:lnTo>
                        <a:pt x="1202" y="611"/>
                      </a:lnTo>
                      <a:lnTo>
                        <a:pt x="1181" y="611"/>
                      </a:lnTo>
                      <a:lnTo>
                        <a:pt x="1181" y="566"/>
                      </a:lnTo>
                      <a:lnTo>
                        <a:pt x="1156" y="566"/>
                      </a:lnTo>
                      <a:lnTo>
                        <a:pt x="1156" y="541"/>
                      </a:lnTo>
                      <a:lnTo>
                        <a:pt x="1085" y="541"/>
                      </a:lnTo>
                      <a:lnTo>
                        <a:pt x="1085" y="566"/>
                      </a:lnTo>
                      <a:lnTo>
                        <a:pt x="990" y="566"/>
                      </a:lnTo>
                      <a:lnTo>
                        <a:pt x="990" y="519"/>
                      </a:lnTo>
                      <a:lnTo>
                        <a:pt x="1014" y="519"/>
                      </a:lnTo>
                      <a:lnTo>
                        <a:pt x="1014" y="495"/>
                      </a:lnTo>
                      <a:lnTo>
                        <a:pt x="1085" y="495"/>
                      </a:lnTo>
                      <a:lnTo>
                        <a:pt x="1085" y="448"/>
                      </a:lnTo>
                      <a:lnTo>
                        <a:pt x="1110" y="448"/>
                      </a:lnTo>
                      <a:lnTo>
                        <a:pt x="1110" y="424"/>
                      </a:lnTo>
                      <a:lnTo>
                        <a:pt x="1156" y="424"/>
                      </a:lnTo>
                      <a:lnTo>
                        <a:pt x="1156" y="399"/>
                      </a:lnTo>
                      <a:lnTo>
                        <a:pt x="1181" y="399"/>
                      </a:lnTo>
                      <a:lnTo>
                        <a:pt x="1181" y="353"/>
                      </a:lnTo>
                      <a:lnTo>
                        <a:pt x="1202" y="353"/>
                      </a:lnTo>
                      <a:lnTo>
                        <a:pt x="1202" y="328"/>
                      </a:lnTo>
                      <a:lnTo>
                        <a:pt x="1273" y="328"/>
                      </a:lnTo>
                      <a:lnTo>
                        <a:pt x="1273" y="307"/>
                      </a:lnTo>
                      <a:lnTo>
                        <a:pt x="1297" y="307"/>
                      </a:lnTo>
                      <a:lnTo>
                        <a:pt x="1297" y="328"/>
                      </a:lnTo>
                      <a:lnTo>
                        <a:pt x="1393" y="328"/>
                      </a:lnTo>
                      <a:lnTo>
                        <a:pt x="1393" y="353"/>
                      </a:lnTo>
                      <a:lnTo>
                        <a:pt x="1556" y="353"/>
                      </a:lnTo>
                      <a:lnTo>
                        <a:pt x="1556" y="328"/>
                      </a:lnTo>
                      <a:lnTo>
                        <a:pt x="1605" y="328"/>
                      </a:lnTo>
                      <a:lnTo>
                        <a:pt x="1605" y="307"/>
                      </a:lnTo>
                      <a:lnTo>
                        <a:pt x="1630" y="307"/>
                      </a:lnTo>
                      <a:lnTo>
                        <a:pt x="1630" y="283"/>
                      </a:lnTo>
                      <a:lnTo>
                        <a:pt x="1652" y="283"/>
                      </a:lnTo>
                      <a:lnTo>
                        <a:pt x="1652" y="234"/>
                      </a:lnTo>
                      <a:lnTo>
                        <a:pt x="1701" y="234"/>
                      </a:lnTo>
                      <a:lnTo>
                        <a:pt x="1701" y="212"/>
                      </a:lnTo>
                      <a:lnTo>
                        <a:pt x="1723" y="212"/>
                      </a:lnTo>
                      <a:lnTo>
                        <a:pt x="1723" y="187"/>
                      </a:lnTo>
                      <a:lnTo>
                        <a:pt x="1772" y="187"/>
                      </a:lnTo>
                      <a:lnTo>
                        <a:pt x="1772" y="163"/>
                      </a:lnTo>
                      <a:lnTo>
                        <a:pt x="1817" y="163"/>
                      </a:lnTo>
                      <a:lnTo>
                        <a:pt x="1817" y="141"/>
                      </a:lnTo>
                      <a:lnTo>
                        <a:pt x="1888" y="141"/>
                      </a:lnTo>
                      <a:lnTo>
                        <a:pt x="1888" y="163"/>
                      </a:lnTo>
                      <a:lnTo>
                        <a:pt x="1935" y="163"/>
                      </a:lnTo>
                      <a:lnTo>
                        <a:pt x="1935" y="187"/>
                      </a:lnTo>
                      <a:lnTo>
                        <a:pt x="1984" y="187"/>
                      </a:lnTo>
                      <a:lnTo>
                        <a:pt x="1984" y="212"/>
                      </a:lnTo>
                      <a:lnTo>
                        <a:pt x="2006" y="212"/>
                      </a:lnTo>
                      <a:lnTo>
                        <a:pt x="2006" y="234"/>
                      </a:lnTo>
                      <a:lnTo>
                        <a:pt x="2055" y="234"/>
                      </a:lnTo>
                      <a:lnTo>
                        <a:pt x="2055" y="258"/>
                      </a:lnTo>
                      <a:lnTo>
                        <a:pt x="2076" y="258"/>
                      </a:lnTo>
                      <a:lnTo>
                        <a:pt x="2076" y="307"/>
                      </a:lnTo>
                      <a:lnTo>
                        <a:pt x="2100" y="307"/>
                      </a:lnTo>
                      <a:lnTo>
                        <a:pt x="2100" y="328"/>
                      </a:lnTo>
                      <a:lnTo>
                        <a:pt x="2171" y="328"/>
                      </a:lnTo>
                      <a:lnTo>
                        <a:pt x="2171" y="307"/>
                      </a:lnTo>
                      <a:lnTo>
                        <a:pt x="2196" y="307"/>
                      </a:lnTo>
                      <a:lnTo>
                        <a:pt x="2196" y="283"/>
                      </a:lnTo>
                      <a:lnTo>
                        <a:pt x="2171" y="283"/>
                      </a:lnTo>
                      <a:lnTo>
                        <a:pt x="2171" y="234"/>
                      </a:lnTo>
                      <a:lnTo>
                        <a:pt x="2147" y="234"/>
                      </a:lnTo>
                      <a:lnTo>
                        <a:pt x="2147" y="163"/>
                      </a:lnTo>
                      <a:lnTo>
                        <a:pt x="2125" y="163"/>
                      </a:lnTo>
                      <a:lnTo>
                        <a:pt x="2125" y="116"/>
                      </a:lnTo>
                      <a:lnTo>
                        <a:pt x="2147" y="116"/>
                      </a:lnTo>
                      <a:lnTo>
                        <a:pt x="2147" y="45"/>
                      </a:lnTo>
                      <a:lnTo>
                        <a:pt x="2171" y="45"/>
                      </a:lnTo>
                      <a:lnTo>
                        <a:pt x="2171" y="21"/>
                      </a:lnTo>
                      <a:lnTo>
                        <a:pt x="2171" y="0"/>
                      </a:lnTo>
                      <a:close/>
                    </a:path>
                  </a:pathLst>
                </a:custGeom>
                <a:solidFill>
                  <a:srgbClr val="3778A0"/>
                </a:solidFill>
                <a:ln w="9525">
                  <a:noFill/>
                  <a:round/>
                  <a:headEnd/>
                  <a:tailEnd/>
                </a:ln>
              </p:spPr>
              <p:txBody>
                <a:bodyPr/>
                <a:lstStyle/>
                <a:p>
                  <a:endParaRPr lang="en-US"/>
                </a:p>
              </p:txBody>
            </p:sp>
            <p:sp>
              <p:nvSpPr>
                <p:cNvPr id="265" name="Freeform 56"/>
                <p:cNvSpPr>
                  <a:spLocks/>
                </p:cNvSpPr>
                <p:nvPr/>
              </p:nvSpPr>
              <p:spPr bwMode="auto">
                <a:xfrm>
                  <a:off x="2021" y="2790"/>
                  <a:ext cx="17" cy="12"/>
                </a:xfrm>
                <a:custGeom>
                  <a:avLst/>
                  <a:gdLst/>
                  <a:ahLst/>
                  <a:cxnLst>
                    <a:cxn ang="0">
                      <a:pos x="0" y="0"/>
                    </a:cxn>
                    <a:cxn ang="0">
                      <a:pos x="22" y="0"/>
                    </a:cxn>
                    <a:cxn ang="0">
                      <a:pos x="22" y="22"/>
                    </a:cxn>
                    <a:cxn ang="0">
                      <a:pos x="47" y="22"/>
                    </a:cxn>
                    <a:cxn ang="0">
                      <a:pos x="47" y="46"/>
                    </a:cxn>
                    <a:cxn ang="0">
                      <a:pos x="93" y="46"/>
                    </a:cxn>
                    <a:cxn ang="0">
                      <a:pos x="93" y="71"/>
                    </a:cxn>
                    <a:cxn ang="0">
                      <a:pos x="142" y="71"/>
                    </a:cxn>
                    <a:cxn ang="0">
                      <a:pos x="142" y="95"/>
                    </a:cxn>
                    <a:cxn ang="0">
                      <a:pos x="71" y="95"/>
                    </a:cxn>
                    <a:cxn ang="0">
                      <a:pos x="71" y="71"/>
                    </a:cxn>
                    <a:cxn ang="0">
                      <a:pos x="22" y="71"/>
                    </a:cxn>
                    <a:cxn ang="0">
                      <a:pos x="22" y="22"/>
                    </a:cxn>
                    <a:cxn ang="0">
                      <a:pos x="0" y="22"/>
                    </a:cxn>
                    <a:cxn ang="0">
                      <a:pos x="0" y="0"/>
                    </a:cxn>
                  </a:cxnLst>
                  <a:rect l="0" t="0" r="r" b="b"/>
                  <a:pathLst>
                    <a:path w="142" h="95">
                      <a:moveTo>
                        <a:pt x="0" y="0"/>
                      </a:moveTo>
                      <a:lnTo>
                        <a:pt x="22" y="0"/>
                      </a:lnTo>
                      <a:lnTo>
                        <a:pt x="22" y="22"/>
                      </a:lnTo>
                      <a:lnTo>
                        <a:pt x="47" y="22"/>
                      </a:lnTo>
                      <a:lnTo>
                        <a:pt x="47" y="46"/>
                      </a:lnTo>
                      <a:lnTo>
                        <a:pt x="93" y="46"/>
                      </a:lnTo>
                      <a:lnTo>
                        <a:pt x="93" y="71"/>
                      </a:lnTo>
                      <a:lnTo>
                        <a:pt x="142" y="71"/>
                      </a:lnTo>
                      <a:lnTo>
                        <a:pt x="142" y="95"/>
                      </a:lnTo>
                      <a:lnTo>
                        <a:pt x="71" y="95"/>
                      </a:lnTo>
                      <a:lnTo>
                        <a:pt x="71" y="71"/>
                      </a:lnTo>
                      <a:lnTo>
                        <a:pt x="22" y="71"/>
                      </a:lnTo>
                      <a:lnTo>
                        <a:pt x="22" y="22"/>
                      </a:lnTo>
                      <a:lnTo>
                        <a:pt x="0" y="22"/>
                      </a:lnTo>
                      <a:lnTo>
                        <a:pt x="0" y="0"/>
                      </a:lnTo>
                      <a:close/>
                    </a:path>
                  </a:pathLst>
                </a:custGeom>
                <a:solidFill>
                  <a:srgbClr val="F2CBCF"/>
                </a:solidFill>
                <a:ln w="9525">
                  <a:noFill/>
                  <a:round/>
                  <a:headEnd/>
                  <a:tailEnd/>
                </a:ln>
              </p:spPr>
              <p:txBody>
                <a:bodyPr/>
                <a:lstStyle/>
                <a:p>
                  <a:endParaRPr lang="en-US"/>
                </a:p>
              </p:txBody>
            </p:sp>
            <p:sp>
              <p:nvSpPr>
                <p:cNvPr id="266" name="Rectangle 57"/>
                <p:cNvSpPr>
                  <a:spLocks noChangeArrowheads="1"/>
                </p:cNvSpPr>
                <p:nvPr/>
              </p:nvSpPr>
              <p:spPr bwMode="auto">
                <a:xfrm>
                  <a:off x="2038" y="2790"/>
                  <a:ext cx="3" cy="3"/>
                </a:xfrm>
                <a:prstGeom prst="rect">
                  <a:avLst/>
                </a:prstGeom>
                <a:solidFill>
                  <a:srgbClr val="F2CBCF"/>
                </a:solidFill>
                <a:ln w="9525">
                  <a:noFill/>
                  <a:miter lim="800000"/>
                  <a:headEnd/>
                  <a:tailEnd/>
                </a:ln>
              </p:spPr>
              <p:txBody>
                <a:bodyPr/>
                <a:lstStyle/>
                <a:p>
                  <a:endParaRPr lang="en-US"/>
                </a:p>
              </p:txBody>
            </p:sp>
            <p:sp>
              <p:nvSpPr>
                <p:cNvPr id="267" name="Freeform 58"/>
                <p:cNvSpPr>
                  <a:spLocks/>
                </p:cNvSpPr>
                <p:nvPr/>
              </p:nvSpPr>
              <p:spPr bwMode="auto">
                <a:xfrm>
                  <a:off x="1956" y="2799"/>
                  <a:ext cx="82" cy="493"/>
                </a:xfrm>
                <a:custGeom>
                  <a:avLst/>
                  <a:gdLst/>
                  <a:ahLst/>
                  <a:cxnLst>
                    <a:cxn ang="0">
                      <a:pos x="21" y="0"/>
                    </a:cxn>
                    <a:cxn ang="0">
                      <a:pos x="46" y="45"/>
                    </a:cxn>
                    <a:cxn ang="0">
                      <a:pos x="71" y="94"/>
                    </a:cxn>
                    <a:cxn ang="0">
                      <a:pos x="91" y="165"/>
                    </a:cxn>
                    <a:cxn ang="0">
                      <a:pos x="116" y="187"/>
                    </a:cxn>
                    <a:cxn ang="0">
                      <a:pos x="142" y="212"/>
                    </a:cxn>
                    <a:cxn ang="0">
                      <a:pos x="187" y="236"/>
                    </a:cxn>
                    <a:cxn ang="0">
                      <a:pos x="212" y="258"/>
                    </a:cxn>
                    <a:cxn ang="0">
                      <a:pos x="258" y="283"/>
                    </a:cxn>
                    <a:cxn ang="0">
                      <a:pos x="283" y="307"/>
                    </a:cxn>
                    <a:cxn ang="0">
                      <a:pos x="329" y="328"/>
                    </a:cxn>
                    <a:cxn ang="0">
                      <a:pos x="354" y="353"/>
                    </a:cxn>
                    <a:cxn ang="0">
                      <a:pos x="399" y="377"/>
                    </a:cxn>
                    <a:cxn ang="0">
                      <a:pos x="424" y="399"/>
                    </a:cxn>
                    <a:cxn ang="0">
                      <a:pos x="495" y="424"/>
                    </a:cxn>
                    <a:cxn ang="0">
                      <a:pos x="566" y="449"/>
                    </a:cxn>
                    <a:cxn ang="0">
                      <a:pos x="661" y="470"/>
                    </a:cxn>
                    <a:cxn ang="0">
                      <a:pos x="637" y="541"/>
                    </a:cxn>
                    <a:cxn ang="0">
                      <a:pos x="661" y="1039"/>
                    </a:cxn>
                    <a:cxn ang="0">
                      <a:pos x="637" y="1086"/>
                    </a:cxn>
                    <a:cxn ang="0">
                      <a:pos x="661" y="1157"/>
                    </a:cxn>
                    <a:cxn ang="0">
                      <a:pos x="637" y="1181"/>
                    </a:cxn>
                    <a:cxn ang="0">
                      <a:pos x="661" y="1723"/>
                    </a:cxn>
                    <a:cxn ang="0">
                      <a:pos x="637" y="2504"/>
                    </a:cxn>
                    <a:cxn ang="0">
                      <a:pos x="612" y="2833"/>
                    </a:cxn>
                    <a:cxn ang="0">
                      <a:pos x="637" y="2858"/>
                    </a:cxn>
                    <a:cxn ang="0">
                      <a:pos x="612" y="2883"/>
                    </a:cxn>
                    <a:cxn ang="0">
                      <a:pos x="590" y="3944"/>
                    </a:cxn>
                    <a:cxn ang="0">
                      <a:pos x="519" y="3923"/>
                    </a:cxn>
                    <a:cxn ang="0">
                      <a:pos x="354" y="3897"/>
                    </a:cxn>
                    <a:cxn ang="0">
                      <a:pos x="329" y="3874"/>
                    </a:cxn>
                    <a:cxn ang="0">
                      <a:pos x="142" y="3897"/>
                    </a:cxn>
                    <a:cxn ang="0">
                      <a:pos x="162" y="3732"/>
                    </a:cxn>
                    <a:cxn ang="0">
                      <a:pos x="142" y="3402"/>
                    </a:cxn>
                    <a:cxn ang="0">
                      <a:pos x="116" y="3166"/>
                    </a:cxn>
                    <a:cxn ang="0">
                      <a:pos x="91" y="2716"/>
                    </a:cxn>
                    <a:cxn ang="0">
                      <a:pos x="71" y="2338"/>
                    </a:cxn>
                    <a:cxn ang="0">
                      <a:pos x="91" y="2080"/>
                    </a:cxn>
                    <a:cxn ang="0">
                      <a:pos x="116" y="2221"/>
                    </a:cxn>
                    <a:cxn ang="0">
                      <a:pos x="142" y="2172"/>
                    </a:cxn>
                    <a:cxn ang="0">
                      <a:pos x="162" y="1888"/>
                    </a:cxn>
                    <a:cxn ang="0">
                      <a:pos x="142" y="1676"/>
                    </a:cxn>
                    <a:cxn ang="0">
                      <a:pos x="162" y="1510"/>
                    </a:cxn>
                    <a:cxn ang="0">
                      <a:pos x="187" y="1347"/>
                    </a:cxn>
                    <a:cxn ang="0">
                      <a:pos x="162" y="1322"/>
                    </a:cxn>
                    <a:cxn ang="0">
                      <a:pos x="187" y="1276"/>
                    </a:cxn>
                    <a:cxn ang="0">
                      <a:pos x="162" y="732"/>
                    </a:cxn>
                    <a:cxn ang="0">
                      <a:pos x="142" y="615"/>
                    </a:cxn>
                    <a:cxn ang="0">
                      <a:pos x="116" y="520"/>
                    </a:cxn>
                    <a:cxn ang="0">
                      <a:pos x="91" y="424"/>
                    </a:cxn>
                    <a:cxn ang="0">
                      <a:pos x="71" y="328"/>
                    </a:cxn>
                    <a:cxn ang="0">
                      <a:pos x="46" y="283"/>
                    </a:cxn>
                    <a:cxn ang="0">
                      <a:pos x="21" y="212"/>
                    </a:cxn>
                    <a:cxn ang="0">
                      <a:pos x="0" y="70"/>
                    </a:cxn>
                  </a:cxnLst>
                  <a:rect l="0" t="0" r="r" b="b"/>
                  <a:pathLst>
                    <a:path w="661" h="3944">
                      <a:moveTo>
                        <a:pt x="0" y="0"/>
                      </a:moveTo>
                      <a:lnTo>
                        <a:pt x="21" y="0"/>
                      </a:lnTo>
                      <a:lnTo>
                        <a:pt x="21" y="45"/>
                      </a:lnTo>
                      <a:lnTo>
                        <a:pt x="46" y="45"/>
                      </a:lnTo>
                      <a:lnTo>
                        <a:pt x="46" y="94"/>
                      </a:lnTo>
                      <a:lnTo>
                        <a:pt x="71" y="94"/>
                      </a:lnTo>
                      <a:lnTo>
                        <a:pt x="71" y="165"/>
                      </a:lnTo>
                      <a:lnTo>
                        <a:pt x="91" y="165"/>
                      </a:lnTo>
                      <a:lnTo>
                        <a:pt x="91" y="187"/>
                      </a:lnTo>
                      <a:lnTo>
                        <a:pt x="116" y="187"/>
                      </a:lnTo>
                      <a:lnTo>
                        <a:pt x="116" y="212"/>
                      </a:lnTo>
                      <a:lnTo>
                        <a:pt x="142" y="212"/>
                      </a:lnTo>
                      <a:lnTo>
                        <a:pt x="142" y="236"/>
                      </a:lnTo>
                      <a:lnTo>
                        <a:pt x="187" y="236"/>
                      </a:lnTo>
                      <a:lnTo>
                        <a:pt x="187" y="258"/>
                      </a:lnTo>
                      <a:lnTo>
                        <a:pt x="212" y="258"/>
                      </a:lnTo>
                      <a:lnTo>
                        <a:pt x="212" y="283"/>
                      </a:lnTo>
                      <a:lnTo>
                        <a:pt x="258" y="283"/>
                      </a:lnTo>
                      <a:lnTo>
                        <a:pt x="258" y="307"/>
                      </a:lnTo>
                      <a:lnTo>
                        <a:pt x="283" y="307"/>
                      </a:lnTo>
                      <a:lnTo>
                        <a:pt x="283" y="328"/>
                      </a:lnTo>
                      <a:lnTo>
                        <a:pt x="329" y="328"/>
                      </a:lnTo>
                      <a:lnTo>
                        <a:pt x="329" y="353"/>
                      </a:lnTo>
                      <a:lnTo>
                        <a:pt x="354" y="353"/>
                      </a:lnTo>
                      <a:lnTo>
                        <a:pt x="354" y="377"/>
                      </a:lnTo>
                      <a:lnTo>
                        <a:pt x="399" y="377"/>
                      </a:lnTo>
                      <a:lnTo>
                        <a:pt x="399" y="399"/>
                      </a:lnTo>
                      <a:lnTo>
                        <a:pt x="424" y="399"/>
                      </a:lnTo>
                      <a:lnTo>
                        <a:pt x="424" y="424"/>
                      </a:lnTo>
                      <a:lnTo>
                        <a:pt x="495" y="424"/>
                      </a:lnTo>
                      <a:lnTo>
                        <a:pt x="495" y="449"/>
                      </a:lnTo>
                      <a:lnTo>
                        <a:pt x="566" y="449"/>
                      </a:lnTo>
                      <a:lnTo>
                        <a:pt x="566" y="470"/>
                      </a:lnTo>
                      <a:lnTo>
                        <a:pt x="661" y="470"/>
                      </a:lnTo>
                      <a:lnTo>
                        <a:pt x="661" y="541"/>
                      </a:lnTo>
                      <a:lnTo>
                        <a:pt x="637" y="541"/>
                      </a:lnTo>
                      <a:lnTo>
                        <a:pt x="637" y="1039"/>
                      </a:lnTo>
                      <a:lnTo>
                        <a:pt x="661" y="1039"/>
                      </a:lnTo>
                      <a:lnTo>
                        <a:pt x="661" y="1086"/>
                      </a:lnTo>
                      <a:lnTo>
                        <a:pt x="637" y="1086"/>
                      </a:lnTo>
                      <a:lnTo>
                        <a:pt x="637" y="1157"/>
                      </a:lnTo>
                      <a:lnTo>
                        <a:pt x="661" y="1157"/>
                      </a:lnTo>
                      <a:lnTo>
                        <a:pt x="661" y="1181"/>
                      </a:lnTo>
                      <a:lnTo>
                        <a:pt x="637" y="1181"/>
                      </a:lnTo>
                      <a:lnTo>
                        <a:pt x="637" y="1723"/>
                      </a:lnTo>
                      <a:lnTo>
                        <a:pt x="661" y="1723"/>
                      </a:lnTo>
                      <a:lnTo>
                        <a:pt x="661" y="2504"/>
                      </a:lnTo>
                      <a:lnTo>
                        <a:pt x="637" y="2504"/>
                      </a:lnTo>
                      <a:lnTo>
                        <a:pt x="637" y="2833"/>
                      </a:lnTo>
                      <a:lnTo>
                        <a:pt x="612" y="2833"/>
                      </a:lnTo>
                      <a:lnTo>
                        <a:pt x="612" y="2858"/>
                      </a:lnTo>
                      <a:lnTo>
                        <a:pt x="637" y="2858"/>
                      </a:lnTo>
                      <a:lnTo>
                        <a:pt x="637" y="2883"/>
                      </a:lnTo>
                      <a:lnTo>
                        <a:pt x="612" y="2883"/>
                      </a:lnTo>
                      <a:lnTo>
                        <a:pt x="612" y="3944"/>
                      </a:lnTo>
                      <a:lnTo>
                        <a:pt x="590" y="3944"/>
                      </a:lnTo>
                      <a:lnTo>
                        <a:pt x="590" y="3923"/>
                      </a:lnTo>
                      <a:lnTo>
                        <a:pt x="519" y="3923"/>
                      </a:lnTo>
                      <a:lnTo>
                        <a:pt x="519" y="3897"/>
                      </a:lnTo>
                      <a:lnTo>
                        <a:pt x="354" y="3897"/>
                      </a:lnTo>
                      <a:lnTo>
                        <a:pt x="354" y="3874"/>
                      </a:lnTo>
                      <a:lnTo>
                        <a:pt x="329" y="3874"/>
                      </a:lnTo>
                      <a:lnTo>
                        <a:pt x="329" y="3897"/>
                      </a:lnTo>
                      <a:lnTo>
                        <a:pt x="142" y="3897"/>
                      </a:lnTo>
                      <a:lnTo>
                        <a:pt x="142" y="3732"/>
                      </a:lnTo>
                      <a:lnTo>
                        <a:pt x="162" y="3732"/>
                      </a:lnTo>
                      <a:lnTo>
                        <a:pt x="162" y="3402"/>
                      </a:lnTo>
                      <a:lnTo>
                        <a:pt x="142" y="3402"/>
                      </a:lnTo>
                      <a:lnTo>
                        <a:pt x="142" y="3166"/>
                      </a:lnTo>
                      <a:lnTo>
                        <a:pt x="116" y="3166"/>
                      </a:lnTo>
                      <a:lnTo>
                        <a:pt x="116" y="2716"/>
                      </a:lnTo>
                      <a:lnTo>
                        <a:pt x="91" y="2716"/>
                      </a:lnTo>
                      <a:lnTo>
                        <a:pt x="91" y="2338"/>
                      </a:lnTo>
                      <a:lnTo>
                        <a:pt x="71" y="2338"/>
                      </a:lnTo>
                      <a:lnTo>
                        <a:pt x="71" y="2080"/>
                      </a:lnTo>
                      <a:lnTo>
                        <a:pt x="91" y="2080"/>
                      </a:lnTo>
                      <a:lnTo>
                        <a:pt x="91" y="2221"/>
                      </a:lnTo>
                      <a:lnTo>
                        <a:pt x="116" y="2221"/>
                      </a:lnTo>
                      <a:lnTo>
                        <a:pt x="116" y="2172"/>
                      </a:lnTo>
                      <a:lnTo>
                        <a:pt x="142" y="2172"/>
                      </a:lnTo>
                      <a:lnTo>
                        <a:pt x="142" y="1888"/>
                      </a:lnTo>
                      <a:lnTo>
                        <a:pt x="162" y="1888"/>
                      </a:lnTo>
                      <a:lnTo>
                        <a:pt x="162" y="1676"/>
                      </a:lnTo>
                      <a:lnTo>
                        <a:pt x="142" y="1676"/>
                      </a:lnTo>
                      <a:lnTo>
                        <a:pt x="142" y="1510"/>
                      </a:lnTo>
                      <a:lnTo>
                        <a:pt x="162" y="1510"/>
                      </a:lnTo>
                      <a:lnTo>
                        <a:pt x="162" y="1347"/>
                      </a:lnTo>
                      <a:lnTo>
                        <a:pt x="187" y="1347"/>
                      </a:lnTo>
                      <a:lnTo>
                        <a:pt x="187" y="1322"/>
                      </a:lnTo>
                      <a:lnTo>
                        <a:pt x="162" y="1322"/>
                      </a:lnTo>
                      <a:lnTo>
                        <a:pt x="162" y="1276"/>
                      </a:lnTo>
                      <a:lnTo>
                        <a:pt x="187" y="1276"/>
                      </a:lnTo>
                      <a:lnTo>
                        <a:pt x="187" y="732"/>
                      </a:lnTo>
                      <a:lnTo>
                        <a:pt x="162" y="732"/>
                      </a:lnTo>
                      <a:lnTo>
                        <a:pt x="162" y="615"/>
                      </a:lnTo>
                      <a:lnTo>
                        <a:pt x="142" y="615"/>
                      </a:lnTo>
                      <a:lnTo>
                        <a:pt x="142" y="520"/>
                      </a:lnTo>
                      <a:lnTo>
                        <a:pt x="116" y="520"/>
                      </a:lnTo>
                      <a:lnTo>
                        <a:pt x="116" y="424"/>
                      </a:lnTo>
                      <a:lnTo>
                        <a:pt x="91" y="424"/>
                      </a:lnTo>
                      <a:lnTo>
                        <a:pt x="91" y="328"/>
                      </a:lnTo>
                      <a:lnTo>
                        <a:pt x="71" y="328"/>
                      </a:lnTo>
                      <a:lnTo>
                        <a:pt x="71" y="283"/>
                      </a:lnTo>
                      <a:lnTo>
                        <a:pt x="46" y="283"/>
                      </a:lnTo>
                      <a:lnTo>
                        <a:pt x="46" y="212"/>
                      </a:lnTo>
                      <a:lnTo>
                        <a:pt x="21" y="212"/>
                      </a:lnTo>
                      <a:lnTo>
                        <a:pt x="21" y="70"/>
                      </a:lnTo>
                      <a:lnTo>
                        <a:pt x="0" y="70"/>
                      </a:lnTo>
                      <a:lnTo>
                        <a:pt x="0" y="0"/>
                      </a:lnTo>
                      <a:close/>
                    </a:path>
                  </a:pathLst>
                </a:custGeom>
                <a:solidFill>
                  <a:srgbClr val="DE3D35"/>
                </a:solidFill>
                <a:ln w="9525">
                  <a:noFill/>
                  <a:round/>
                  <a:headEnd/>
                  <a:tailEnd/>
                </a:ln>
              </p:spPr>
              <p:txBody>
                <a:bodyPr/>
                <a:lstStyle/>
                <a:p>
                  <a:endParaRPr lang="en-US"/>
                </a:p>
              </p:txBody>
            </p:sp>
            <p:sp>
              <p:nvSpPr>
                <p:cNvPr id="268" name="Freeform 59"/>
                <p:cNvSpPr>
                  <a:spLocks/>
                </p:cNvSpPr>
                <p:nvPr/>
              </p:nvSpPr>
              <p:spPr bwMode="auto">
                <a:xfrm>
                  <a:off x="2124" y="2799"/>
                  <a:ext cx="94" cy="487"/>
                </a:xfrm>
                <a:custGeom>
                  <a:avLst/>
                  <a:gdLst/>
                  <a:ahLst/>
                  <a:cxnLst>
                    <a:cxn ang="0">
                      <a:pos x="145" y="24"/>
                    </a:cxn>
                    <a:cxn ang="0">
                      <a:pos x="216" y="45"/>
                    </a:cxn>
                    <a:cxn ang="0">
                      <a:pos x="237" y="116"/>
                    </a:cxn>
                    <a:cxn ang="0">
                      <a:pos x="237" y="141"/>
                    </a:cxn>
                    <a:cxn ang="0">
                      <a:pos x="261" y="187"/>
                    </a:cxn>
                    <a:cxn ang="0">
                      <a:pos x="308" y="212"/>
                    </a:cxn>
                    <a:cxn ang="0">
                      <a:pos x="332" y="258"/>
                    </a:cxn>
                    <a:cxn ang="0">
                      <a:pos x="379" y="307"/>
                    </a:cxn>
                    <a:cxn ang="0">
                      <a:pos x="403" y="399"/>
                    </a:cxn>
                    <a:cxn ang="0">
                      <a:pos x="450" y="449"/>
                    </a:cxn>
                    <a:cxn ang="0">
                      <a:pos x="474" y="520"/>
                    </a:cxn>
                    <a:cxn ang="0">
                      <a:pos x="520" y="541"/>
                    </a:cxn>
                    <a:cxn ang="0">
                      <a:pos x="544" y="615"/>
                    </a:cxn>
                    <a:cxn ang="0">
                      <a:pos x="591" y="661"/>
                    </a:cxn>
                    <a:cxn ang="0">
                      <a:pos x="615" y="803"/>
                    </a:cxn>
                    <a:cxn ang="0">
                      <a:pos x="662" y="874"/>
                    </a:cxn>
                    <a:cxn ang="0">
                      <a:pos x="686" y="1202"/>
                    </a:cxn>
                    <a:cxn ang="0">
                      <a:pos x="733" y="1418"/>
                    </a:cxn>
                    <a:cxn ang="0">
                      <a:pos x="757" y="1581"/>
                    </a:cxn>
                    <a:cxn ang="0">
                      <a:pos x="711" y="1984"/>
                    </a:cxn>
                    <a:cxn ang="0">
                      <a:pos x="686" y="2101"/>
                    </a:cxn>
                    <a:cxn ang="0">
                      <a:pos x="640" y="2172"/>
                    </a:cxn>
                    <a:cxn ang="0">
                      <a:pos x="615" y="2314"/>
                    </a:cxn>
                    <a:cxn ang="0">
                      <a:pos x="569" y="2550"/>
                    </a:cxn>
                    <a:cxn ang="0">
                      <a:pos x="544" y="2691"/>
                    </a:cxn>
                    <a:cxn ang="0">
                      <a:pos x="544" y="2787"/>
                    </a:cxn>
                    <a:cxn ang="0">
                      <a:pos x="520" y="2883"/>
                    </a:cxn>
                    <a:cxn ang="0">
                      <a:pos x="474" y="2954"/>
                    </a:cxn>
                    <a:cxn ang="0">
                      <a:pos x="450" y="3237"/>
                    </a:cxn>
                    <a:cxn ang="0">
                      <a:pos x="403" y="3282"/>
                    </a:cxn>
                    <a:cxn ang="0">
                      <a:pos x="428" y="3402"/>
                    </a:cxn>
                    <a:cxn ang="0">
                      <a:pos x="474" y="3473"/>
                    </a:cxn>
                    <a:cxn ang="0">
                      <a:pos x="450" y="3661"/>
                    </a:cxn>
                    <a:cxn ang="0">
                      <a:pos x="499" y="3732"/>
                    </a:cxn>
                    <a:cxn ang="0">
                      <a:pos x="474" y="3874"/>
                    </a:cxn>
                    <a:cxn ang="0">
                      <a:pos x="332" y="3897"/>
                    </a:cxn>
                    <a:cxn ang="0">
                      <a:pos x="237" y="3852"/>
                    </a:cxn>
                    <a:cxn ang="0">
                      <a:pos x="25" y="3095"/>
                    </a:cxn>
                    <a:cxn ang="0">
                      <a:pos x="49" y="2954"/>
                    </a:cxn>
                    <a:cxn ang="0">
                      <a:pos x="49" y="2929"/>
                    </a:cxn>
                    <a:cxn ang="0">
                      <a:pos x="25" y="2883"/>
                    </a:cxn>
                    <a:cxn ang="0">
                      <a:pos x="25" y="2762"/>
                    </a:cxn>
                    <a:cxn ang="0">
                      <a:pos x="49" y="2243"/>
                    </a:cxn>
                    <a:cxn ang="0">
                      <a:pos x="49" y="1888"/>
                    </a:cxn>
                    <a:cxn ang="0">
                      <a:pos x="71" y="1676"/>
                    </a:cxn>
                    <a:cxn ang="0">
                      <a:pos x="71" y="1039"/>
                    </a:cxn>
                    <a:cxn ang="0">
                      <a:pos x="49" y="685"/>
                    </a:cxn>
                    <a:cxn ang="0">
                      <a:pos x="0" y="470"/>
                    </a:cxn>
                    <a:cxn ang="0">
                      <a:pos x="25" y="283"/>
                    </a:cxn>
                    <a:cxn ang="0">
                      <a:pos x="96" y="258"/>
                    </a:cxn>
                    <a:cxn ang="0">
                      <a:pos x="120" y="165"/>
                    </a:cxn>
                    <a:cxn ang="0">
                      <a:pos x="167" y="141"/>
                    </a:cxn>
                    <a:cxn ang="0">
                      <a:pos x="145" y="45"/>
                    </a:cxn>
                  </a:cxnLst>
                  <a:rect l="0" t="0" r="r" b="b"/>
                  <a:pathLst>
                    <a:path w="757" h="3897">
                      <a:moveTo>
                        <a:pt x="120" y="0"/>
                      </a:moveTo>
                      <a:lnTo>
                        <a:pt x="145" y="0"/>
                      </a:lnTo>
                      <a:lnTo>
                        <a:pt x="145" y="24"/>
                      </a:lnTo>
                      <a:lnTo>
                        <a:pt x="191" y="24"/>
                      </a:lnTo>
                      <a:lnTo>
                        <a:pt x="191" y="45"/>
                      </a:lnTo>
                      <a:lnTo>
                        <a:pt x="216" y="45"/>
                      </a:lnTo>
                      <a:lnTo>
                        <a:pt x="216" y="70"/>
                      </a:lnTo>
                      <a:lnTo>
                        <a:pt x="237" y="70"/>
                      </a:lnTo>
                      <a:lnTo>
                        <a:pt x="237" y="116"/>
                      </a:lnTo>
                      <a:lnTo>
                        <a:pt x="261" y="116"/>
                      </a:lnTo>
                      <a:lnTo>
                        <a:pt x="261" y="141"/>
                      </a:lnTo>
                      <a:lnTo>
                        <a:pt x="237" y="141"/>
                      </a:lnTo>
                      <a:lnTo>
                        <a:pt x="237" y="165"/>
                      </a:lnTo>
                      <a:lnTo>
                        <a:pt x="261" y="165"/>
                      </a:lnTo>
                      <a:lnTo>
                        <a:pt x="261" y="187"/>
                      </a:lnTo>
                      <a:lnTo>
                        <a:pt x="286" y="187"/>
                      </a:lnTo>
                      <a:lnTo>
                        <a:pt x="286" y="212"/>
                      </a:lnTo>
                      <a:lnTo>
                        <a:pt x="308" y="212"/>
                      </a:lnTo>
                      <a:lnTo>
                        <a:pt x="308" y="236"/>
                      </a:lnTo>
                      <a:lnTo>
                        <a:pt x="332" y="236"/>
                      </a:lnTo>
                      <a:lnTo>
                        <a:pt x="332" y="258"/>
                      </a:lnTo>
                      <a:lnTo>
                        <a:pt x="357" y="258"/>
                      </a:lnTo>
                      <a:lnTo>
                        <a:pt x="357" y="307"/>
                      </a:lnTo>
                      <a:lnTo>
                        <a:pt x="379" y="307"/>
                      </a:lnTo>
                      <a:lnTo>
                        <a:pt x="379" y="377"/>
                      </a:lnTo>
                      <a:lnTo>
                        <a:pt x="403" y="377"/>
                      </a:lnTo>
                      <a:lnTo>
                        <a:pt x="403" y="399"/>
                      </a:lnTo>
                      <a:lnTo>
                        <a:pt x="428" y="399"/>
                      </a:lnTo>
                      <a:lnTo>
                        <a:pt x="428" y="449"/>
                      </a:lnTo>
                      <a:lnTo>
                        <a:pt x="450" y="449"/>
                      </a:lnTo>
                      <a:lnTo>
                        <a:pt x="450" y="470"/>
                      </a:lnTo>
                      <a:lnTo>
                        <a:pt x="474" y="470"/>
                      </a:lnTo>
                      <a:lnTo>
                        <a:pt x="474" y="520"/>
                      </a:lnTo>
                      <a:lnTo>
                        <a:pt x="499" y="520"/>
                      </a:lnTo>
                      <a:lnTo>
                        <a:pt x="499" y="541"/>
                      </a:lnTo>
                      <a:lnTo>
                        <a:pt x="520" y="541"/>
                      </a:lnTo>
                      <a:lnTo>
                        <a:pt x="520" y="591"/>
                      </a:lnTo>
                      <a:lnTo>
                        <a:pt x="544" y="591"/>
                      </a:lnTo>
                      <a:lnTo>
                        <a:pt x="544" y="615"/>
                      </a:lnTo>
                      <a:lnTo>
                        <a:pt x="569" y="615"/>
                      </a:lnTo>
                      <a:lnTo>
                        <a:pt x="569" y="661"/>
                      </a:lnTo>
                      <a:lnTo>
                        <a:pt x="591" y="661"/>
                      </a:lnTo>
                      <a:lnTo>
                        <a:pt x="591" y="732"/>
                      </a:lnTo>
                      <a:lnTo>
                        <a:pt x="615" y="732"/>
                      </a:lnTo>
                      <a:lnTo>
                        <a:pt x="615" y="803"/>
                      </a:lnTo>
                      <a:lnTo>
                        <a:pt x="640" y="803"/>
                      </a:lnTo>
                      <a:lnTo>
                        <a:pt x="640" y="874"/>
                      </a:lnTo>
                      <a:lnTo>
                        <a:pt x="662" y="874"/>
                      </a:lnTo>
                      <a:lnTo>
                        <a:pt x="662" y="944"/>
                      </a:lnTo>
                      <a:lnTo>
                        <a:pt x="686" y="944"/>
                      </a:lnTo>
                      <a:lnTo>
                        <a:pt x="686" y="1202"/>
                      </a:lnTo>
                      <a:lnTo>
                        <a:pt x="711" y="1202"/>
                      </a:lnTo>
                      <a:lnTo>
                        <a:pt x="711" y="1418"/>
                      </a:lnTo>
                      <a:lnTo>
                        <a:pt x="733" y="1418"/>
                      </a:lnTo>
                      <a:lnTo>
                        <a:pt x="733" y="1559"/>
                      </a:lnTo>
                      <a:lnTo>
                        <a:pt x="757" y="1559"/>
                      </a:lnTo>
                      <a:lnTo>
                        <a:pt x="757" y="1581"/>
                      </a:lnTo>
                      <a:lnTo>
                        <a:pt x="733" y="1581"/>
                      </a:lnTo>
                      <a:lnTo>
                        <a:pt x="733" y="1984"/>
                      </a:lnTo>
                      <a:lnTo>
                        <a:pt x="711" y="1984"/>
                      </a:lnTo>
                      <a:lnTo>
                        <a:pt x="711" y="2031"/>
                      </a:lnTo>
                      <a:lnTo>
                        <a:pt x="686" y="2031"/>
                      </a:lnTo>
                      <a:lnTo>
                        <a:pt x="686" y="2101"/>
                      </a:lnTo>
                      <a:lnTo>
                        <a:pt x="662" y="2101"/>
                      </a:lnTo>
                      <a:lnTo>
                        <a:pt x="662" y="2172"/>
                      </a:lnTo>
                      <a:lnTo>
                        <a:pt x="640" y="2172"/>
                      </a:lnTo>
                      <a:lnTo>
                        <a:pt x="640" y="2267"/>
                      </a:lnTo>
                      <a:lnTo>
                        <a:pt x="615" y="2267"/>
                      </a:lnTo>
                      <a:lnTo>
                        <a:pt x="615" y="2314"/>
                      </a:lnTo>
                      <a:lnTo>
                        <a:pt x="591" y="2314"/>
                      </a:lnTo>
                      <a:lnTo>
                        <a:pt x="591" y="2550"/>
                      </a:lnTo>
                      <a:lnTo>
                        <a:pt x="569" y="2550"/>
                      </a:lnTo>
                      <a:lnTo>
                        <a:pt x="569" y="2646"/>
                      </a:lnTo>
                      <a:lnTo>
                        <a:pt x="544" y="2646"/>
                      </a:lnTo>
                      <a:lnTo>
                        <a:pt x="544" y="2691"/>
                      </a:lnTo>
                      <a:lnTo>
                        <a:pt x="569" y="2691"/>
                      </a:lnTo>
                      <a:lnTo>
                        <a:pt x="569" y="2787"/>
                      </a:lnTo>
                      <a:lnTo>
                        <a:pt x="544" y="2787"/>
                      </a:lnTo>
                      <a:lnTo>
                        <a:pt x="544" y="2812"/>
                      </a:lnTo>
                      <a:lnTo>
                        <a:pt x="520" y="2812"/>
                      </a:lnTo>
                      <a:lnTo>
                        <a:pt x="520" y="2883"/>
                      </a:lnTo>
                      <a:lnTo>
                        <a:pt x="499" y="2883"/>
                      </a:lnTo>
                      <a:lnTo>
                        <a:pt x="499" y="2954"/>
                      </a:lnTo>
                      <a:lnTo>
                        <a:pt x="474" y="2954"/>
                      </a:lnTo>
                      <a:lnTo>
                        <a:pt x="474" y="3095"/>
                      </a:lnTo>
                      <a:lnTo>
                        <a:pt x="450" y="3095"/>
                      </a:lnTo>
                      <a:lnTo>
                        <a:pt x="450" y="3237"/>
                      </a:lnTo>
                      <a:lnTo>
                        <a:pt x="428" y="3237"/>
                      </a:lnTo>
                      <a:lnTo>
                        <a:pt x="428" y="3282"/>
                      </a:lnTo>
                      <a:lnTo>
                        <a:pt x="403" y="3282"/>
                      </a:lnTo>
                      <a:lnTo>
                        <a:pt x="403" y="3331"/>
                      </a:lnTo>
                      <a:lnTo>
                        <a:pt x="428" y="3331"/>
                      </a:lnTo>
                      <a:lnTo>
                        <a:pt x="428" y="3402"/>
                      </a:lnTo>
                      <a:lnTo>
                        <a:pt x="450" y="3402"/>
                      </a:lnTo>
                      <a:lnTo>
                        <a:pt x="450" y="3473"/>
                      </a:lnTo>
                      <a:lnTo>
                        <a:pt x="474" y="3473"/>
                      </a:lnTo>
                      <a:lnTo>
                        <a:pt x="474" y="3565"/>
                      </a:lnTo>
                      <a:lnTo>
                        <a:pt x="450" y="3565"/>
                      </a:lnTo>
                      <a:lnTo>
                        <a:pt x="450" y="3661"/>
                      </a:lnTo>
                      <a:lnTo>
                        <a:pt x="474" y="3661"/>
                      </a:lnTo>
                      <a:lnTo>
                        <a:pt x="474" y="3732"/>
                      </a:lnTo>
                      <a:lnTo>
                        <a:pt x="499" y="3732"/>
                      </a:lnTo>
                      <a:lnTo>
                        <a:pt x="499" y="3781"/>
                      </a:lnTo>
                      <a:lnTo>
                        <a:pt x="474" y="3781"/>
                      </a:lnTo>
                      <a:lnTo>
                        <a:pt x="474" y="3874"/>
                      </a:lnTo>
                      <a:lnTo>
                        <a:pt x="450" y="3874"/>
                      </a:lnTo>
                      <a:lnTo>
                        <a:pt x="450" y="3897"/>
                      </a:lnTo>
                      <a:lnTo>
                        <a:pt x="332" y="3897"/>
                      </a:lnTo>
                      <a:lnTo>
                        <a:pt x="332" y="3874"/>
                      </a:lnTo>
                      <a:lnTo>
                        <a:pt x="237" y="3874"/>
                      </a:lnTo>
                      <a:lnTo>
                        <a:pt x="237" y="3852"/>
                      </a:lnTo>
                      <a:lnTo>
                        <a:pt x="49" y="3852"/>
                      </a:lnTo>
                      <a:lnTo>
                        <a:pt x="49" y="3095"/>
                      </a:lnTo>
                      <a:lnTo>
                        <a:pt x="25" y="3095"/>
                      </a:lnTo>
                      <a:lnTo>
                        <a:pt x="25" y="3025"/>
                      </a:lnTo>
                      <a:lnTo>
                        <a:pt x="49" y="3025"/>
                      </a:lnTo>
                      <a:lnTo>
                        <a:pt x="49" y="2954"/>
                      </a:lnTo>
                      <a:lnTo>
                        <a:pt x="25" y="2954"/>
                      </a:lnTo>
                      <a:lnTo>
                        <a:pt x="25" y="2929"/>
                      </a:lnTo>
                      <a:lnTo>
                        <a:pt x="49" y="2929"/>
                      </a:lnTo>
                      <a:lnTo>
                        <a:pt x="49" y="2904"/>
                      </a:lnTo>
                      <a:lnTo>
                        <a:pt x="25" y="2904"/>
                      </a:lnTo>
                      <a:lnTo>
                        <a:pt x="25" y="2883"/>
                      </a:lnTo>
                      <a:lnTo>
                        <a:pt x="49" y="2883"/>
                      </a:lnTo>
                      <a:lnTo>
                        <a:pt x="49" y="2762"/>
                      </a:lnTo>
                      <a:lnTo>
                        <a:pt x="25" y="2762"/>
                      </a:lnTo>
                      <a:lnTo>
                        <a:pt x="25" y="2716"/>
                      </a:lnTo>
                      <a:lnTo>
                        <a:pt x="49" y="2716"/>
                      </a:lnTo>
                      <a:lnTo>
                        <a:pt x="49" y="2243"/>
                      </a:lnTo>
                      <a:lnTo>
                        <a:pt x="71" y="2243"/>
                      </a:lnTo>
                      <a:lnTo>
                        <a:pt x="71" y="1888"/>
                      </a:lnTo>
                      <a:lnTo>
                        <a:pt x="49" y="1888"/>
                      </a:lnTo>
                      <a:lnTo>
                        <a:pt x="49" y="1793"/>
                      </a:lnTo>
                      <a:lnTo>
                        <a:pt x="71" y="1793"/>
                      </a:lnTo>
                      <a:lnTo>
                        <a:pt x="71" y="1676"/>
                      </a:lnTo>
                      <a:lnTo>
                        <a:pt x="96" y="1676"/>
                      </a:lnTo>
                      <a:lnTo>
                        <a:pt x="96" y="1039"/>
                      </a:lnTo>
                      <a:lnTo>
                        <a:pt x="71" y="1039"/>
                      </a:lnTo>
                      <a:lnTo>
                        <a:pt x="71" y="827"/>
                      </a:lnTo>
                      <a:lnTo>
                        <a:pt x="49" y="827"/>
                      </a:lnTo>
                      <a:lnTo>
                        <a:pt x="49" y="685"/>
                      </a:lnTo>
                      <a:lnTo>
                        <a:pt x="25" y="685"/>
                      </a:lnTo>
                      <a:lnTo>
                        <a:pt x="25" y="470"/>
                      </a:lnTo>
                      <a:lnTo>
                        <a:pt x="0" y="470"/>
                      </a:lnTo>
                      <a:lnTo>
                        <a:pt x="0" y="328"/>
                      </a:lnTo>
                      <a:lnTo>
                        <a:pt x="25" y="328"/>
                      </a:lnTo>
                      <a:lnTo>
                        <a:pt x="25" y="283"/>
                      </a:lnTo>
                      <a:lnTo>
                        <a:pt x="71" y="283"/>
                      </a:lnTo>
                      <a:lnTo>
                        <a:pt x="71" y="258"/>
                      </a:lnTo>
                      <a:lnTo>
                        <a:pt x="96" y="258"/>
                      </a:lnTo>
                      <a:lnTo>
                        <a:pt x="96" y="212"/>
                      </a:lnTo>
                      <a:lnTo>
                        <a:pt x="120" y="212"/>
                      </a:lnTo>
                      <a:lnTo>
                        <a:pt x="120" y="165"/>
                      </a:lnTo>
                      <a:lnTo>
                        <a:pt x="145" y="165"/>
                      </a:lnTo>
                      <a:lnTo>
                        <a:pt x="145" y="141"/>
                      </a:lnTo>
                      <a:lnTo>
                        <a:pt x="167" y="141"/>
                      </a:lnTo>
                      <a:lnTo>
                        <a:pt x="167" y="94"/>
                      </a:lnTo>
                      <a:lnTo>
                        <a:pt x="145" y="94"/>
                      </a:lnTo>
                      <a:lnTo>
                        <a:pt x="145" y="45"/>
                      </a:lnTo>
                      <a:lnTo>
                        <a:pt x="120" y="45"/>
                      </a:lnTo>
                      <a:lnTo>
                        <a:pt x="120" y="0"/>
                      </a:lnTo>
                      <a:close/>
                    </a:path>
                  </a:pathLst>
                </a:custGeom>
                <a:solidFill>
                  <a:srgbClr val="DE3D35"/>
                </a:solidFill>
                <a:ln w="9525">
                  <a:noFill/>
                  <a:round/>
                  <a:headEnd/>
                  <a:tailEnd/>
                </a:ln>
              </p:spPr>
              <p:txBody>
                <a:bodyPr/>
                <a:lstStyle/>
                <a:p>
                  <a:endParaRPr lang="en-US"/>
                </a:p>
              </p:txBody>
            </p:sp>
            <p:sp>
              <p:nvSpPr>
                <p:cNvPr id="269" name="Freeform 60"/>
                <p:cNvSpPr>
                  <a:spLocks/>
                </p:cNvSpPr>
                <p:nvPr/>
              </p:nvSpPr>
              <p:spPr bwMode="auto">
                <a:xfrm>
                  <a:off x="2041" y="2802"/>
                  <a:ext cx="18" cy="6"/>
                </a:xfrm>
                <a:custGeom>
                  <a:avLst/>
                  <a:gdLst/>
                  <a:ahLst/>
                  <a:cxnLst>
                    <a:cxn ang="0">
                      <a:pos x="0" y="0"/>
                    </a:cxn>
                    <a:cxn ang="0">
                      <a:pos x="49" y="0"/>
                    </a:cxn>
                    <a:cxn ang="0">
                      <a:pos x="49" y="21"/>
                    </a:cxn>
                    <a:cxn ang="0">
                      <a:pos x="142" y="21"/>
                    </a:cxn>
                    <a:cxn ang="0">
                      <a:pos x="142" y="46"/>
                    </a:cxn>
                    <a:cxn ang="0">
                      <a:pos x="49" y="46"/>
                    </a:cxn>
                    <a:cxn ang="0">
                      <a:pos x="49" y="21"/>
                    </a:cxn>
                    <a:cxn ang="0">
                      <a:pos x="0" y="21"/>
                    </a:cxn>
                    <a:cxn ang="0">
                      <a:pos x="0" y="0"/>
                    </a:cxn>
                  </a:cxnLst>
                  <a:rect l="0" t="0" r="r" b="b"/>
                  <a:pathLst>
                    <a:path w="142" h="46">
                      <a:moveTo>
                        <a:pt x="0" y="0"/>
                      </a:moveTo>
                      <a:lnTo>
                        <a:pt x="49" y="0"/>
                      </a:lnTo>
                      <a:lnTo>
                        <a:pt x="49" y="21"/>
                      </a:lnTo>
                      <a:lnTo>
                        <a:pt x="142" y="21"/>
                      </a:lnTo>
                      <a:lnTo>
                        <a:pt x="142" y="46"/>
                      </a:lnTo>
                      <a:lnTo>
                        <a:pt x="49" y="46"/>
                      </a:lnTo>
                      <a:lnTo>
                        <a:pt x="49" y="21"/>
                      </a:lnTo>
                      <a:lnTo>
                        <a:pt x="0" y="21"/>
                      </a:lnTo>
                      <a:lnTo>
                        <a:pt x="0" y="0"/>
                      </a:lnTo>
                      <a:close/>
                    </a:path>
                  </a:pathLst>
                </a:custGeom>
                <a:solidFill>
                  <a:srgbClr val="F2CBCF"/>
                </a:solidFill>
                <a:ln w="9525">
                  <a:noFill/>
                  <a:round/>
                  <a:headEnd/>
                  <a:tailEnd/>
                </a:ln>
              </p:spPr>
              <p:txBody>
                <a:bodyPr/>
                <a:lstStyle/>
                <a:p>
                  <a:endParaRPr lang="en-US"/>
                </a:p>
              </p:txBody>
            </p:sp>
            <p:sp>
              <p:nvSpPr>
                <p:cNvPr id="270" name="Rectangle 61"/>
                <p:cNvSpPr>
                  <a:spLocks noChangeArrowheads="1"/>
                </p:cNvSpPr>
                <p:nvPr/>
              </p:nvSpPr>
              <p:spPr bwMode="auto">
                <a:xfrm>
                  <a:off x="2062" y="2808"/>
                  <a:ext cx="12" cy="3"/>
                </a:xfrm>
                <a:prstGeom prst="rect">
                  <a:avLst/>
                </a:prstGeom>
                <a:solidFill>
                  <a:srgbClr val="F2CBCF"/>
                </a:solidFill>
                <a:ln w="9525">
                  <a:noFill/>
                  <a:miter lim="800000"/>
                  <a:headEnd/>
                  <a:tailEnd/>
                </a:ln>
              </p:spPr>
              <p:txBody>
                <a:bodyPr/>
                <a:lstStyle/>
                <a:p>
                  <a:endParaRPr lang="en-US"/>
                </a:p>
              </p:txBody>
            </p:sp>
            <p:sp>
              <p:nvSpPr>
                <p:cNvPr id="271" name="Freeform 62"/>
                <p:cNvSpPr>
                  <a:spLocks/>
                </p:cNvSpPr>
                <p:nvPr/>
              </p:nvSpPr>
              <p:spPr bwMode="auto">
                <a:xfrm>
                  <a:off x="2165" y="2813"/>
                  <a:ext cx="6" cy="7"/>
                </a:xfrm>
                <a:custGeom>
                  <a:avLst/>
                  <a:gdLst/>
                  <a:ahLst/>
                  <a:cxnLst>
                    <a:cxn ang="0">
                      <a:pos x="0" y="0"/>
                    </a:cxn>
                    <a:cxn ang="0">
                      <a:pos x="25" y="0"/>
                    </a:cxn>
                    <a:cxn ang="0">
                      <a:pos x="25" y="25"/>
                    </a:cxn>
                    <a:cxn ang="0">
                      <a:pos x="47" y="25"/>
                    </a:cxn>
                    <a:cxn ang="0">
                      <a:pos x="47" y="49"/>
                    </a:cxn>
                    <a:cxn ang="0">
                      <a:pos x="0" y="49"/>
                    </a:cxn>
                    <a:cxn ang="0">
                      <a:pos x="0" y="0"/>
                    </a:cxn>
                  </a:cxnLst>
                  <a:rect l="0" t="0" r="r" b="b"/>
                  <a:pathLst>
                    <a:path w="47" h="49">
                      <a:moveTo>
                        <a:pt x="0" y="0"/>
                      </a:moveTo>
                      <a:lnTo>
                        <a:pt x="25" y="0"/>
                      </a:lnTo>
                      <a:lnTo>
                        <a:pt x="25" y="25"/>
                      </a:lnTo>
                      <a:lnTo>
                        <a:pt x="47" y="25"/>
                      </a:lnTo>
                      <a:lnTo>
                        <a:pt x="47" y="49"/>
                      </a:lnTo>
                      <a:lnTo>
                        <a:pt x="0" y="49"/>
                      </a:lnTo>
                      <a:lnTo>
                        <a:pt x="0" y="0"/>
                      </a:lnTo>
                      <a:close/>
                    </a:path>
                  </a:pathLst>
                </a:custGeom>
                <a:solidFill>
                  <a:srgbClr val="F2CBCF"/>
                </a:solidFill>
                <a:ln w="9525">
                  <a:noFill/>
                  <a:round/>
                  <a:headEnd/>
                  <a:tailEnd/>
                </a:ln>
              </p:spPr>
              <p:txBody>
                <a:bodyPr/>
                <a:lstStyle/>
                <a:p>
                  <a:endParaRPr lang="en-US"/>
                </a:p>
              </p:txBody>
            </p:sp>
            <p:sp>
              <p:nvSpPr>
                <p:cNvPr id="272" name="Freeform 63"/>
                <p:cNvSpPr>
                  <a:spLocks/>
                </p:cNvSpPr>
                <p:nvPr/>
              </p:nvSpPr>
              <p:spPr bwMode="auto">
                <a:xfrm>
                  <a:off x="2171" y="2820"/>
                  <a:ext cx="80" cy="1089"/>
                </a:xfrm>
                <a:custGeom>
                  <a:avLst/>
                  <a:gdLst/>
                  <a:ahLst/>
                  <a:cxnLst>
                    <a:cxn ang="0">
                      <a:pos x="71" y="47"/>
                    </a:cxn>
                    <a:cxn ang="0">
                      <a:pos x="190" y="93"/>
                    </a:cxn>
                    <a:cxn ang="0">
                      <a:pos x="236" y="163"/>
                    </a:cxn>
                    <a:cxn ang="0">
                      <a:pos x="307" y="212"/>
                    </a:cxn>
                    <a:cxn ang="0">
                      <a:pos x="354" y="284"/>
                    </a:cxn>
                    <a:cxn ang="0">
                      <a:pos x="428" y="355"/>
                    </a:cxn>
                    <a:cxn ang="0">
                      <a:pos x="473" y="567"/>
                    </a:cxn>
                    <a:cxn ang="0">
                      <a:pos x="544" y="850"/>
                    </a:cxn>
                    <a:cxn ang="0">
                      <a:pos x="590" y="1016"/>
                    </a:cxn>
                    <a:cxn ang="0">
                      <a:pos x="615" y="1465"/>
                    </a:cxn>
                    <a:cxn ang="0">
                      <a:pos x="615" y="1582"/>
                    </a:cxn>
                    <a:cxn ang="0">
                      <a:pos x="544" y="2078"/>
                    </a:cxn>
                    <a:cxn ang="0">
                      <a:pos x="590" y="2647"/>
                    </a:cxn>
                    <a:cxn ang="0">
                      <a:pos x="569" y="3072"/>
                    </a:cxn>
                    <a:cxn ang="0">
                      <a:pos x="615" y="3355"/>
                    </a:cxn>
                    <a:cxn ang="0">
                      <a:pos x="544" y="3803"/>
                    </a:cxn>
                    <a:cxn ang="0">
                      <a:pos x="544" y="4890"/>
                    </a:cxn>
                    <a:cxn ang="0">
                      <a:pos x="544" y="5102"/>
                    </a:cxn>
                    <a:cxn ang="0">
                      <a:pos x="544" y="6096"/>
                    </a:cxn>
                    <a:cxn ang="0">
                      <a:pos x="569" y="6592"/>
                    </a:cxn>
                    <a:cxn ang="0">
                      <a:pos x="569" y="6853"/>
                    </a:cxn>
                    <a:cxn ang="0">
                      <a:pos x="615" y="6995"/>
                    </a:cxn>
                    <a:cxn ang="0">
                      <a:pos x="569" y="7348"/>
                    </a:cxn>
                    <a:cxn ang="0">
                      <a:pos x="544" y="7702"/>
                    </a:cxn>
                    <a:cxn ang="0">
                      <a:pos x="590" y="8530"/>
                    </a:cxn>
                    <a:cxn ang="0">
                      <a:pos x="261" y="8718"/>
                    </a:cxn>
                    <a:cxn ang="0">
                      <a:pos x="212" y="8127"/>
                    </a:cxn>
                    <a:cxn ang="0">
                      <a:pos x="190" y="7087"/>
                    </a:cxn>
                    <a:cxn ang="0">
                      <a:pos x="190" y="6712"/>
                    </a:cxn>
                    <a:cxn ang="0">
                      <a:pos x="141" y="6404"/>
                    </a:cxn>
                    <a:cxn ang="0">
                      <a:pos x="141" y="6355"/>
                    </a:cxn>
                    <a:cxn ang="0">
                      <a:pos x="165" y="6262"/>
                    </a:cxn>
                    <a:cxn ang="0">
                      <a:pos x="212" y="6096"/>
                    </a:cxn>
                    <a:cxn ang="0">
                      <a:pos x="190" y="5647"/>
                    </a:cxn>
                    <a:cxn ang="0">
                      <a:pos x="141" y="5102"/>
                    </a:cxn>
                    <a:cxn ang="0">
                      <a:pos x="24" y="4869"/>
                    </a:cxn>
                    <a:cxn ang="0">
                      <a:pos x="190" y="4844"/>
                    </a:cxn>
                    <a:cxn ang="0">
                      <a:pos x="212" y="4726"/>
                    </a:cxn>
                    <a:cxn ang="0">
                      <a:pos x="165" y="4583"/>
                    </a:cxn>
                    <a:cxn ang="0">
                      <a:pos x="95" y="4490"/>
                    </a:cxn>
                    <a:cxn ang="0">
                      <a:pos x="49" y="4394"/>
                    </a:cxn>
                    <a:cxn ang="0">
                      <a:pos x="141" y="4278"/>
                    </a:cxn>
                    <a:cxn ang="0">
                      <a:pos x="141" y="3945"/>
                    </a:cxn>
                    <a:cxn ang="0">
                      <a:pos x="71" y="3874"/>
                    </a:cxn>
                    <a:cxn ang="0">
                      <a:pos x="141" y="3758"/>
                    </a:cxn>
                    <a:cxn ang="0">
                      <a:pos x="212" y="3638"/>
                    </a:cxn>
                    <a:cxn ang="0">
                      <a:pos x="165" y="3259"/>
                    </a:cxn>
                    <a:cxn ang="0">
                      <a:pos x="141" y="3143"/>
                    </a:cxn>
                    <a:cxn ang="0">
                      <a:pos x="190" y="2883"/>
                    </a:cxn>
                    <a:cxn ang="0">
                      <a:pos x="212" y="2693"/>
                    </a:cxn>
                    <a:cxn ang="0">
                      <a:pos x="236" y="2526"/>
                    </a:cxn>
                    <a:cxn ang="0">
                      <a:pos x="307" y="2363"/>
                    </a:cxn>
                    <a:cxn ang="0">
                      <a:pos x="354" y="2219"/>
                    </a:cxn>
                    <a:cxn ang="0">
                      <a:pos x="428" y="1915"/>
                    </a:cxn>
                    <a:cxn ang="0">
                      <a:pos x="428" y="1652"/>
                    </a:cxn>
                    <a:cxn ang="0">
                      <a:pos x="403" y="896"/>
                    </a:cxn>
                    <a:cxn ang="0">
                      <a:pos x="354" y="684"/>
                    </a:cxn>
                    <a:cxn ang="0">
                      <a:pos x="283" y="520"/>
                    </a:cxn>
                    <a:cxn ang="0">
                      <a:pos x="236" y="330"/>
                    </a:cxn>
                    <a:cxn ang="0">
                      <a:pos x="165" y="212"/>
                    </a:cxn>
                    <a:cxn ang="0">
                      <a:pos x="120" y="118"/>
                    </a:cxn>
                    <a:cxn ang="0">
                      <a:pos x="49" y="71"/>
                    </a:cxn>
                    <a:cxn ang="0">
                      <a:pos x="0" y="0"/>
                    </a:cxn>
                  </a:cxnLst>
                  <a:rect l="0" t="0" r="r" b="b"/>
                  <a:pathLst>
                    <a:path w="640" h="8718">
                      <a:moveTo>
                        <a:pt x="0" y="0"/>
                      </a:moveTo>
                      <a:lnTo>
                        <a:pt x="49" y="0"/>
                      </a:lnTo>
                      <a:lnTo>
                        <a:pt x="49" y="22"/>
                      </a:lnTo>
                      <a:lnTo>
                        <a:pt x="71" y="22"/>
                      </a:lnTo>
                      <a:lnTo>
                        <a:pt x="71" y="47"/>
                      </a:lnTo>
                      <a:lnTo>
                        <a:pt x="120" y="47"/>
                      </a:lnTo>
                      <a:lnTo>
                        <a:pt x="120" y="71"/>
                      </a:lnTo>
                      <a:lnTo>
                        <a:pt x="141" y="71"/>
                      </a:lnTo>
                      <a:lnTo>
                        <a:pt x="141" y="93"/>
                      </a:lnTo>
                      <a:lnTo>
                        <a:pt x="190" y="93"/>
                      </a:lnTo>
                      <a:lnTo>
                        <a:pt x="190" y="118"/>
                      </a:lnTo>
                      <a:lnTo>
                        <a:pt x="212" y="118"/>
                      </a:lnTo>
                      <a:lnTo>
                        <a:pt x="212" y="142"/>
                      </a:lnTo>
                      <a:lnTo>
                        <a:pt x="236" y="142"/>
                      </a:lnTo>
                      <a:lnTo>
                        <a:pt x="236" y="163"/>
                      </a:lnTo>
                      <a:lnTo>
                        <a:pt x="261" y="163"/>
                      </a:lnTo>
                      <a:lnTo>
                        <a:pt x="261" y="188"/>
                      </a:lnTo>
                      <a:lnTo>
                        <a:pt x="283" y="188"/>
                      </a:lnTo>
                      <a:lnTo>
                        <a:pt x="283" y="212"/>
                      </a:lnTo>
                      <a:lnTo>
                        <a:pt x="307" y="212"/>
                      </a:lnTo>
                      <a:lnTo>
                        <a:pt x="307" y="234"/>
                      </a:lnTo>
                      <a:lnTo>
                        <a:pt x="332" y="234"/>
                      </a:lnTo>
                      <a:lnTo>
                        <a:pt x="332" y="259"/>
                      </a:lnTo>
                      <a:lnTo>
                        <a:pt x="354" y="259"/>
                      </a:lnTo>
                      <a:lnTo>
                        <a:pt x="354" y="284"/>
                      </a:lnTo>
                      <a:lnTo>
                        <a:pt x="378" y="284"/>
                      </a:lnTo>
                      <a:lnTo>
                        <a:pt x="378" y="305"/>
                      </a:lnTo>
                      <a:lnTo>
                        <a:pt x="403" y="305"/>
                      </a:lnTo>
                      <a:lnTo>
                        <a:pt x="403" y="355"/>
                      </a:lnTo>
                      <a:lnTo>
                        <a:pt x="428" y="355"/>
                      </a:lnTo>
                      <a:lnTo>
                        <a:pt x="428" y="426"/>
                      </a:lnTo>
                      <a:lnTo>
                        <a:pt x="448" y="426"/>
                      </a:lnTo>
                      <a:lnTo>
                        <a:pt x="448" y="471"/>
                      </a:lnTo>
                      <a:lnTo>
                        <a:pt x="473" y="471"/>
                      </a:lnTo>
                      <a:lnTo>
                        <a:pt x="473" y="567"/>
                      </a:lnTo>
                      <a:lnTo>
                        <a:pt x="498" y="567"/>
                      </a:lnTo>
                      <a:lnTo>
                        <a:pt x="498" y="684"/>
                      </a:lnTo>
                      <a:lnTo>
                        <a:pt x="519" y="684"/>
                      </a:lnTo>
                      <a:lnTo>
                        <a:pt x="519" y="850"/>
                      </a:lnTo>
                      <a:lnTo>
                        <a:pt x="544" y="850"/>
                      </a:lnTo>
                      <a:lnTo>
                        <a:pt x="544" y="896"/>
                      </a:lnTo>
                      <a:lnTo>
                        <a:pt x="569" y="896"/>
                      </a:lnTo>
                      <a:lnTo>
                        <a:pt x="569" y="945"/>
                      </a:lnTo>
                      <a:lnTo>
                        <a:pt x="590" y="945"/>
                      </a:lnTo>
                      <a:lnTo>
                        <a:pt x="590" y="1016"/>
                      </a:lnTo>
                      <a:lnTo>
                        <a:pt x="615" y="1016"/>
                      </a:lnTo>
                      <a:lnTo>
                        <a:pt x="615" y="1111"/>
                      </a:lnTo>
                      <a:lnTo>
                        <a:pt x="640" y="1111"/>
                      </a:lnTo>
                      <a:lnTo>
                        <a:pt x="640" y="1465"/>
                      </a:lnTo>
                      <a:lnTo>
                        <a:pt x="615" y="1465"/>
                      </a:lnTo>
                      <a:lnTo>
                        <a:pt x="615" y="1487"/>
                      </a:lnTo>
                      <a:lnTo>
                        <a:pt x="590" y="1487"/>
                      </a:lnTo>
                      <a:lnTo>
                        <a:pt x="590" y="1511"/>
                      </a:lnTo>
                      <a:lnTo>
                        <a:pt x="615" y="1511"/>
                      </a:lnTo>
                      <a:lnTo>
                        <a:pt x="615" y="1582"/>
                      </a:lnTo>
                      <a:lnTo>
                        <a:pt x="590" y="1582"/>
                      </a:lnTo>
                      <a:lnTo>
                        <a:pt x="590" y="1723"/>
                      </a:lnTo>
                      <a:lnTo>
                        <a:pt x="569" y="1723"/>
                      </a:lnTo>
                      <a:lnTo>
                        <a:pt x="569" y="2078"/>
                      </a:lnTo>
                      <a:lnTo>
                        <a:pt x="544" y="2078"/>
                      </a:lnTo>
                      <a:lnTo>
                        <a:pt x="544" y="2102"/>
                      </a:lnTo>
                      <a:lnTo>
                        <a:pt x="569" y="2102"/>
                      </a:lnTo>
                      <a:lnTo>
                        <a:pt x="569" y="2456"/>
                      </a:lnTo>
                      <a:lnTo>
                        <a:pt x="590" y="2456"/>
                      </a:lnTo>
                      <a:lnTo>
                        <a:pt x="590" y="2647"/>
                      </a:lnTo>
                      <a:lnTo>
                        <a:pt x="615" y="2647"/>
                      </a:lnTo>
                      <a:lnTo>
                        <a:pt x="615" y="3047"/>
                      </a:lnTo>
                      <a:lnTo>
                        <a:pt x="590" y="3047"/>
                      </a:lnTo>
                      <a:lnTo>
                        <a:pt x="590" y="3072"/>
                      </a:lnTo>
                      <a:lnTo>
                        <a:pt x="569" y="3072"/>
                      </a:lnTo>
                      <a:lnTo>
                        <a:pt x="569" y="3096"/>
                      </a:lnTo>
                      <a:lnTo>
                        <a:pt x="590" y="3096"/>
                      </a:lnTo>
                      <a:lnTo>
                        <a:pt x="590" y="3117"/>
                      </a:lnTo>
                      <a:lnTo>
                        <a:pt x="615" y="3117"/>
                      </a:lnTo>
                      <a:lnTo>
                        <a:pt x="615" y="3355"/>
                      </a:lnTo>
                      <a:lnTo>
                        <a:pt x="590" y="3355"/>
                      </a:lnTo>
                      <a:lnTo>
                        <a:pt x="590" y="3496"/>
                      </a:lnTo>
                      <a:lnTo>
                        <a:pt x="569" y="3496"/>
                      </a:lnTo>
                      <a:lnTo>
                        <a:pt x="569" y="3803"/>
                      </a:lnTo>
                      <a:lnTo>
                        <a:pt x="544" y="3803"/>
                      </a:lnTo>
                      <a:lnTo>
                        <a:pt x="544" y="4324"/>
                      </a:lnTo>
                      <a:lnTo>
                        <a:pt x="519" y="4324"/>
                      </a:lnTo>
                      <a:lnTo>
                        <a:pt x="519" y="4869"/>
                      </a:lnTo>
                      <a:lnTo>
                        <a:pt x="544" y="4869"/>
                      </a:lnTo>
                      <a:lnTo>
                        <a:pt x="544" y="4890"/>
                      </a:lnTo>
                      <a:lnTo>
                        <a:pt x="569" y="4890"/>
                      </a:lnTo>
                      <a:lnTo>
                        <a:pt x="569" y="4960"/>
                      </a:lnTo>
                      <a:lnTo>
                        <a:pt x="590" y="4960"/>
                      </a:lnTo>
                      <a:lnTo>
                        <a:pt x="590" y="5102"/>
                      </a:lnTo>
                      <a:lnTo>
                        <a:pt x="544" y="5102"/>
                      </a:lnTo>
                      <a:lnTo>
                        <a:pt x="544" y="5410"/>
                      </a:lnTo>
                      <a:lnTo>
                        <a:pt x="569" y="5410"/>
                      </a:lnTo>
                      <a:lnTo>
                        <a:pt x="569" y="5742"/>
                      </a:lnTo>
                      <a:lnTo>
                        <a:pt x="544" y="5742"/>
                      </a:lnTo>
                      <a:lnTo>
                        <a:pt x="544" y="6096"/>
                      </a:lnTo>
                      <a:lnTo>
                        <a:pt x="569" y="6096"/>
                      </a:lnTo>
                      <a:lnTo>
                        <a:pt x="569" y="6121"/>
                      </a:lnTo>
                      <a:lnTo>
                        <a:pt x="544" y="6121"/>
                      </a:lnTo>
                      <a:lnTo>
                        <a:pt x="544" y="6592"/>
                      </a:lnTo>
                      <a:lnTo>
                        <a:pt x="569" y="6592"/>
                      </a:lnTo>
                      <a:lnTo>
                        <a:pt x="569" y="6757"/>
                      </a:lnTo>
                      <a:lnTo>
                        <a:pt x="544" y="6757"/>
                      </a:lnTo>
                      <a:lnTo>
                        <a:pt x="544" y="6828"/>
                      </a:lnTo>
                      <a:lnTo>
                        <a:pt x="569" y="6828"/>
                      </a:lnTo>
                      <a:lnTo>
                        <a:pt x="569" y="6853"/>
                      </a:lnTo>
                      <a:lnTo>
                        <a:pt x="590" y="6853"/>
                      </a:lnTo>
                      <a:lnTo>
                        <a:pt x="590" y="6828"/>
                      </a:lnTo>
                      <a:lnTo>
                        <a:pt x="640" y="6828"/>
                      </a:lnTo>
                      <a:lnTo>
                        <a:pt x="640" y="6995"/>
                      </a:lnTo>
                      <a:lnTo>
                        <a:pt x="615" y="6995"/>
                      </a:lnTo>
                      <a:lnTo>
                        <a:pt x="615" y="7087"/>
                      </a:lnTo>
                      <a:lnTo>
                        <a:pt x="590" y="7087"/>
                      </a:lnTo>
                      <a:lnTo>
                        <a:pt x="590" y="7182"/>
                      </a:lnTo>
                      <a:lnTo>
                        <a:pt x="569" y="7182"/>
                      </a:lnTo>
                      <a:lnTo>
                        <a:pt x="569" y="7348"/>
                      </a:lnTo>
                      <a:lnTo>
                        <a:pt x="544" y="7348"/>
                      </a:lnTo>
                      <a:lnTo>
                        <a:pt x="544" y="7490"/>
                      </a:lnTo>
                      <a:lnTo>
                        <a:pt x="519" y="7490"/>
                      </a:lnTo>
                      <a:lnTo>
                        <a:pt x="519" y="7702"/>
                      </a:lnTo>
                      <a:lnTo>
                        <a:pt x="544" y="7702"/>
                      </a:lnTo>
                      <a:lnTo>
                        <a:pt x="544" y="7963"/>
                      </a:lnTo>
                      <a:lnTo>
                        <a:pt x="569" y="7963"/>
                      </a:lnTo>
                      <a:lnTo>
                        <a:pt x="569" y="8105"/>
                      </a:lnTo>
                      <a:lnTo>
                        <a:pt x="590" y="8105"/>
                      </a:lnTo>
                      <a:lnTo>
                        <a:pt x="590" y="8530"/>
                      </a:lnTo>
                      <a:lnTo>
                        <a:pt x="615" y="8530"/>
                      </a:lnTo>
                      <a:lnTo>
                        <a:pt x="615" y="8625"/>
                      </a:lnTo>
                      <a:lnTo>
                        <a:pt x="590" y="8625"/>
                      </a:lnTo>
                      <a:lnTo>
                        <a:pt x="590" y="8718"/>
                      </a:lnTo>
                      <a:lnTo>
                        <a:pt x="261" y="8718"/>
                      </a:lnTo>
                      <a:lnTo>
                        <a:pt x="261" y="8576"/>
                      </a:lnTo>
                      <a:lnTo>
                        <a:pt x="236" y="8576"/>
                      </a:lnTo>
                      <a:lnTo>
                        <a:pt x="236" y="8293"/>
                      </a:lnTo>
                      <a:lnTo>
                        <a:pt x="212" y="8293"/>
                      </a:lnTo>
                      <a:lnTo>
                        <a:pt x="212" y="8127"/>
                      </a:lnTo>
                      <a:lnTo>
                        <a:pt x="190" y="8127"/>
                      </a:lnTo>
                      <a:lnTo>
                        <a:pt x="190" y="7869"/>
                      </a:lnTo>
                      <a:lnTo>
                        <a:pt x="165" y="7869"/>
                      </a:lnTo>
                      <a:lnTo>
                        <a:pt x="165" y="7087"/>
                      </a:lnTo>
                      <a:lnTo>
                        <a:pt x="190" y="7087"/>
                      </a:lnTo>
                      <a:lnTo>
                        <a:pt x="190" y="6946"/>
                      </a:lnTo>
                      <a:lnTo>
                        <a:pt x="165" y="6946"/>
                      </a:lnTo>
                      <a:lnTo>
                        <a:pt x="165" y="6782"/>
                      </a:lnTo>
                      <a:lnTo>
                        <a:pt x="190" y="6782"/>
                      </a:lnTo>
                      <a:lnTo>
                        <a:pt x="190" y="6712"/>
                      </a:lnTo>
                      <a:lnTo>
                        <a:pt x="165" y="6712"/>
                      </a:lnTo>
                      <a:lnTo>
                        <a:pt x="165" y="6545"/>
                      </a:lnTo>
                      <a:lnTo>
                        <a:pt x="120" y="6545"/>
                      </a:lnTo>
                      <a:lnTo>
                        <a:pt x="120" y="6404"/>
                      </a:lnTo>
                      <a:lnTo>
                        <a:pt x="141" y="6404"/>
                      </a:lnTo>
                      <a:lnTo>
                        <a:pt x="141" y="6425"/>
                      </a:lnTo>
                      <a:lnTo>
                        <a:pt x="190" y="6425"/>
                      </a:lnTo>
                      <a:lnTo>
                        <a:pt x="190" y="6333"/>
                      </a:lnTo>
                      <a:lnTo>
                        <a:pt x="141" y="6333"/>
                      </a:lnTo>
                      <a:lnTo>
                        <a:pt x="141" y="6355"/>
                      </a:lnTo>
                      <a:lnTo>
                        <a:pt x="120" y="6355"/>
                      </a:lnTo>
                      <a:lnTo>
                        <a:pt x="120" y="6191"/>
                      </a:lnTo>
                      <a:lnTo>
                        <a:pt x="141" y="6191"/>
                      </a:lnTo>
                      <a:lnTo>
                        <a:pt x="141" y="6262"/>
                      </a:lnTo>
                      <a:lnTo>
                        <a:pt x="165" y="6262"/>
                      </a:lnTo>
                      <a:lnTo>
                        <a:pt x="165" y="6237"/>
                      </a:lnTo>
                      <a:lnTo>
                        <a:pt x="190" y="6237"/>
                      </a:lnTo>
                      <a:lnTo>
                        <a:pt x="190" y="6142"/>
                      </a:lnTo>
                      <a:lnTo>
                        <a:pt x="212" y="6142"/>
                      </a:lnTo>
                      <a:lnTo>
                        <a:pt x="212" y="6096"/>
                      </a:lnTo>
                      <a:lnTo>
                        <a:pt x="236" y="6096"/>
                      </a:lnTo>
                      <a:lnTo>
                        <a:pt x="236" y="6025"/>
                      </a:lnTo>
                      <a:lnTo>
                        <a:pt x="212" y="6025"/>
                      </a:lnTo>
                      <a:lnTo>
                        <a:pt x="212" y="5647"/>
                      </a:lnTo>
                      <a:lnTo>
                        <a:pt x="190" y="5647"/>
                      </a:lnTo>
                      <a:lnTo>
                        <a:pt x="190" y="5388"/>
                      </a:lnTo>
                      <a:lnTo>
                        <a:pt x="165" y="5388"/>
                      </a:lnTo>
                      <a:lnTo>
                        <a:pt x="165" y="5223"/>
                      </a:lnTo>
                      <a:lnTo>
                        <a:pt x="141" y="5223"/>
                      </a:lnTo>
                      <a:lnTo>
                        <a:pt x="141" y="5102"/>
                      </a:lnTo>
                      <a:lnTo>
                        <a:pt x="120" y="5102"/>
                      </a:lnTo>
                      <a:lnTo>
                        <a:pt x="120" y="4940"/>
                      </a:lnTo>
                      <a:lnTo>
                        <a:pt x="95" y="4940"/>
                      </a:lnTo>
                      <a:lnTo>
                        <a:pt x="95" y="4869"/>
                      </a:lnTo>
                      <a:lnTo>
                        <a:pt x="24" y="4869"/>
                      </a:lnTo>
                      <a:lnTo>
                        <a:pt x="24" y="4844"/>
                      </a:lnTo>
                      <a:lnTo>
                        <a:pt x="120" y="4844"/>
                      </a:lnTo>
                      <a:lnTo>
                        <a:pt x="120" y="4869"/>
                      </a:lnTo>
                      <a:lnTo>
                        <a:pt x="190" y="4869"/>
                      </a:lnTo>
                      <a:lnTo>
                        <a:pt x="190" y="4844"/>
                      </a:lnTo>
                      <a:lnTo>
                        <a:pt x="212" y="4844"/>
                      </a:lnTo>
                      <a:lnTo>
                        <a:pt x="212" y="4748"/>
                      </a:lnTo>
                      <a:lnTo>
                        <a:pt x="236" y="4748"/>
                      </a:lnTo>
                      <a:lnTo>
                        <a:pt x="236" y="4726"/>
                      </a:lnTo>
                      <a:lnTo>
                        <a:pt x="212" y="4726"/>
                      </a:lnTo>
                      <a:lnTo>
                        <a:pt x="212" y="4653"/>
                      </a:lnTo>
                      <a:lnTo>
                        <a:pt x="190" y="4653"/>
                      </a:lnTo>
                      <a:lnTo>
                        <a:pt x="190" y="4632"/>
                      </a:lnTo>
                      <a:lnTo>
                        <a:pt x="165" y="4632"/>
                      </a:lnTo>
                      <a:lnTo>
                        <a:pt x="165" y="4583"/>
                      </a:lnTo>
                      <a:lnTo>
                        <a:pt x="141" y="4583"/>
                      </a:lnTo>
                      <a:lnTo>
                        <a:pt x="141" y="4536"/>
                      </a:lnTo>
                      <a:lnTo>
                        <a:pt x="120" y="4536"/>
                      </a:lnTo>
                      <a:lnTo>
                        <a:pt x="120" y="4490"/>
                      </a:lnTo>
                      <a:lnTo>
                        <a:pt x="95" y="4490"/>
                      </a:lnTo>
                      <a:lnTo>
                        <a:pt x="95" y="4465"/>
                      </a:lnTo>
                      <a:lnTo>
                        <a:pt x="71" y="4465"/>
                      </a:lnTo>
                      <a:lnTo>
                        <a:pt x="71" y="4419"/>
                      </a:lnTo>
                      <a:lnTo>
                        <a:pt x="49" y="4419"/>
                      </a:lnTo>
                      <a:lnTo>
                        <a:pt x="49" y="4394"/>
                      </a:lnTo>
                      <a:lnTo>
                        <a:pt x="71" y="4394"/>
                      </a:lnTo>
                      <a:lnTo>
                        <a:pt x="71" y="4300"/>
                      </a:lnTo>
                      <a:lnTo>
                        <a:pt x="120" y="4300"/>
                      </a:lnTo>
                      <a:lnTo>
                        <a:pt x="120" y="4278"/>
                      </a:lnTo>
                      <a:lnTo>
                        <a:pt x="141" y="4278"/>
                      </a:lnTo>
                      <a:lnTo>
                        <a:pt x="141" y="4253"/>
                      </a:lnTo>
                      <a:lnTo>
                        <a:pt x="120" y="4253"/>
                      </a:lnTo>
                      <a:lnTo>
                        <a:pt x="120" y="3992"/>
                      </a:lnTo>
                      <a:lnTo>
                        <a:pt x="141" y="3992"/>
                      </a:lnTo>
                      <a:lnTo>
                        <a:pt x="141" y="3945"/>
                      </a:lnTo>
                      <a:lnTo>
                        <a:pt x="120" y="3945"/>
                      </a:lnTo>
                      <a:lnTo>
                        <a:pt x="120" y="3921"/>
                      </a:lnTo>
                      <a:lnTo>
                        <a:pt x="95" y="3921"/>
                      </a:lnTo>
                      <a:lnTo>
                        <a:pt x="95" y="3874"/>
                      </a:lnTo>
                      <a:lnTo>
                        <a:pt x="71" y="3874"/>
                      </a:lnTo>
                      <a:lnTo>
                        <a:pt x="71" y="3828"/>
                      </a:lnTo>
                      <a:lnTo>
                        <a:pt x="95" y="3828"/>
                      </a:lnTo>
                      <a:lnTo>
                        <a:pt x="95" y="3803"/>
                      </a:lnTo>
                      <a:lnTo>
                        <a:pt x="141" y="3803"/>
                      </a:lnTo>
                      <a:lnTo>
                        <a:pt x="141" y="3758"/>
                      </a:lnTo>
                      <a:lnTo>
                        <a:pt x="165" y="3758"/>
                      </a:lnTo>
                      <a:lnTo>
                        <a:pt x="165" y="3709"/>
                      </a:lnTo>
                      <a:lnTo>
                        <a:pt x="190" y="3709"/>
                      </a:lnTo>
                      <a:lnTo>
                        <a:pt x="190" y="3638"/>
                      </a:lnTo>
                      <a:lnTo>
                        <a:pt x="212" y="3638"/>
                      </a:lnTo>
                      <a:lnTo>
                        <a:pt x="212" y="3426"/>
                      </a:lnTo>
                      <a:lnTo>
                        <a:pt x="190" y="3426"/>
                      </a:lnTo>
                      <a:lnTo>
                        <a:pt x="190" y="3330"/>
                      </a:lnTo>
                      <a:lnTo>
                        <a:pt x="165" y="3330"/>
                      </a:lnTo>
                      <a:lnTo>
                        <a:pt x="165" y="3259"/>
                      </a:lnTo>
                      <a:lnTo>
                        <a:pt x="141" y="3259"/>
                      </a:lnTo>
                      <a:lnTo>
                        <a:pt x="141" y="3188"/>
                      </a:lnTo>
                      <a:lnTo>
                        <a:pt x="165" y="3188"/>
                      </a:lnTo>
                      <a:lnTo>
                        <a:pt x="165" y="3143"/>
                      </a:lnTo>
                      <a:lnTo>
                        <a:pt x="141" y="3143"/>
                      </a:lnTo>
                      <a:lnTo>
                        <a:pt x="141" y="3025"/>
                      </a:lnTo>
                      <a:lnTo>
                        <a:pt x="165" y="3025"/>
                      </a:lnTo>
                      <a:lnTo>
                        <a:pt x="165" y="2976"/>
                      </a:lnTo>
                      <a:lnTo>
                        <a:pt x="190" y="2976"/>
                      </a:lnTo>
                      <a:lnTo>
                        <a:pt x="190" y="2883"/>
                      </a:lnTo>
                      <a:lnTo>
                        <a:pt x="165" y="2883"/>
                      </a:lnTo>
                      <a:lnTo>
                        <a:pt x="165" y="2789"/>
                      </a:lnTo>
                      <a:lnTo>
                        <a:pt x="190" y="2789"/>
                      </a:lnTo>
                      <a:lnTo>
                        <a:pt x="190" y="2693"/>
                      </a:lnTo>
                      <a:lnTo>
                        <a:pt x="212" y="2693"/>
                      </a:lnTo>
                      <a:lnTo>
                        <a:pt x="212" y="2647"/>
                      </a:lnTo>
                      <a:lnTo>
                        <a:pt x="190" y="2647"/>
                      </a:lnTo>
                      <a:lnTo>
                        <a:pt x="190" y="2551"/>
                      </a:lnTo>
                      <a:lnTo>
                        <a:pt x="236" y="2551"/>
                      </a:lnTo>
                      <a:lnTo>
                        <a:pt x="236" y="2526"/>
                      </a:lnTo>
                      <a:lnTo>
                        <a:pt x="261" y="2526"/>
                      </a:lnTo>
                      <a:lnTo>
                        <a:pt x="261" y="2456"/>
                      </a:lnTo>
                      <a:lnTo>
                        <a:pt x="283" y="2456"/>
                      </a:lnTo>
                      <a:lnTo>
                        <a:pt x="283" y="2363"/>
                      </a:lnTo>
                      <a:lnTo>
                        <a:pt x="307" y="2363"/>
                      </a:lnTo>
                      <a:lnTo>
                        <a:pt x="307" y="2314"/>
                      </a:lnTo>
                      <a:lnTo>
                        <a:pt x="332" y="2314"/>
                      </a:lnTo>
                      <a:lnTo>
                        <a:pt x="332" y="2292"/>
                      </a:lnTo>
                      <a:lnTo>
                        <a:pt x="354" y="2292"/>
                      </a:lnTo>
                      <a:lnTo>
                        <a:pt x="354" y="2219"/>
                      </a:lnTo>
                      <a:lnTo>
                        <a:pt x="378" y="2219"/>
                      </a:lnTo>
                      <a:lnTo>
                        <a:pt x="378" y="1960"/>
                      </a:lnTo>
                      <a:lnTo>
                        <a:pt x="403" y="1960"/>
                      </a:lnTo>
                      <a:lnTo>
                        <a:pt x="403" y="1915"/>
                      </a:lnTo>
                      <a:lnTo>
                        <a:pt x="428" y="1915"/>
                      </a:lnTo>
                      <a:lnTo>
                        <a:pt x="428" y="1702"/>
                      </a:lnTo>
                      <a:lnTo>
                        <a:pt x="448" y="1702"/>
                      </a:lnTo>
                      <a:lnTo>
                        <a:pt x="448" y="1677"/>
                      </a:lnTo>
                      <a:lnTo>
                        <a:pt x="428" y="1677"/>
                      </a:lnTo>
                      <a:lnTo>
                        <a:pt x="428" y="1652"/>
                      </a:lnTo>
                      <a:lnTo>
                        <a:pt x="448" y="1652"/>
                      </a:lnTo>
                      <a:lnTo>
                        <a:pt x="448" y="1228"/>
                      </a:lnTo>
                      <a:lnTo>
                        <a:pt x="428" y="1228"/>
                      </a:lnTo>
                      <a:lnTo>
                        <a:pt x="428" y="896"/>
                      </a:lnTo>
                      <a:lnTo>
                        <a:pt x="403" y="896"/>
                      </a:lnTo>
                      <a:lnTo>
                        <a:pt x="403" y="825"/>
                      </a:lnTo>
                      <a:lnTo>
                        <a:pt x="378" y="825"/>
                      </a:lnTo>
                      <a:lnTo>
                        <a:pt x="378" y="733"/>
                      </a:lnTo>
                      <a:lnTo>
                        <a:pt x="354" y="733"/>
                      </a:lnTo>
                      <a:lnTo>
                        <a:pt x="354" y="684"/>
                      </a:lnTo>
                      <a:lnTo>
                        <a:pt x="332" y="684"/>
                      </a:lnTo>
                      <a:lnTo>
                        <a:pt x="332" y="591"/>
                      </a:lnTo>
                      <a:lnTo>
                        <a:pt x="307" y="591"/>
                      </a:lnTo>
                      <a:lnTo>
                        <a:pt x="307" y="520"/>
                      </a:lnTo>
                      <a:lnTo>
                        <a:pt x="283" y="520"/>
                      </a:lnTo>
                      <a:lnTo>
                        <a:pt x="283" y="450"/>
                      </a:lnTo>
                      <a:lnTo>
                        <a:pt x="261" y="450"/>
                      </a:lnTo>
                      <a:lnTo>
                        <a:pt x="261" y="376"/>
                      </a:lnTo>
                      <a:lnTo>
                        <a:pt x="236" y="376"/>
                      </a:lnTo>
                      <a:lnTo>
                        <a:pt x="236" y="330"/>
                      </a:lnTo>
                      <a:lnTo>
                        <a:pt x="212" y="330"/>
                      </a:lnTo>
                      <a:lnTo>
                        <a:pt x="212" y="259"/>
                      </a:lnTo>
                      <a:lnTo>
                        <a:pt x="190" y="259"/>
                      </a:lnTo>
                      <a:lnTo>
                        <a:pt x="190" y="212"/>
                      </a:lnTo>
                      <a:lnTo>
                        <a:pt x="165" y="212"/>
                      </a:lnTo>
                      <a:lnTo>
                        <a:pt x="165" y="163"/>
                      </a:lnTo>
                      <a:lnTo>
                        <a:pt x="141" y="163"/>
                      </a:lnTo>
                      <a:lnTo>
                        <a:pt x="141" y="142"/>
                      </a:lnTo>
                      <a:lnTo>
                        <a:pt x="120" y="142"/>
                      </a:lnTo>
                      <a:lnTo>
                        <a:pt x="120" y="118"/>
                      </a:lnTo>
                      <a:lnTo>
                        <a:pt x="95" y="118"/>
                      </a:lnTo>
                      <a:lnTo>
                        <a:pt x="95" y="93"/>
                      </a:lnTo>
                      <a:lnTo>
                        <a:pt x="71" y="93"/>
                      </a:lnTo>
                      <a:lnTo>
                        <a:pt x="71" y="71"/>
                      </a:lnTo>
                      <a:lnTo>
                        <a:pt x="49" y="71"/>
                      </a:lnTo>
                      <a:lnTo>
                        <a:pt x="49" y="47"/>
                      </a:lnTo>
                      <a:lnTo>
                        <a:pt x="24" y="47"/>
                      </a:lnTo>
                      <a:lnTo>
                        <a:pt x="24" y="22"/>
                      </a:lnTo>
                      <a:lnTo>
                        <a:pt x="0" y="22"/>
                      </a:lnTo>
                      <a:lnTo>
                        <a:pt x="0" y="0"/>
                      </a:lnTo>
                      <a:close/>
                    </a:path>
                  </a:pathLst>
                </a:custGeom>
                <a:solidFill>
                  <a:srgbClr val="3778A0"/>
                </a:solidFill>
                <a:ln w="9525">
                  <a:noFill/>
                  <a:round/>
                  <a:headEnd/>
                  <a:tailEnd/>
                </a:ln>
              </p:spPr>
              <p:txBody>
                <a:bodyPr/>
                <a:lstStyle/>
                <a:p>
                  <a:endParaRPr lang="en-US"/>
                </a:p>
              </p:txBody>
            </p:sp>
            <p:sp>
              <p:nvSpPr>
                <p:cNvPr id="273" name="Freeform 64"/>
                <p:cNvSpPr>
                  <a:spLocks/>
                </p:cNvSpPr>
                <p:nvPr/>
              </p:nvSpPr>
              <p:spPr bwMode="auto">
                <a:xfrm>
                  <a:off x="2003" y="2834"/>
                  <a:ext cx="18" cy="12"/>
                </a:xfrm>
                <a:custGeom>
                  <a:avLst/>
                  <a:gdLst/>
                  <a:ahLst/>
                  <a:cxnLst>
                    <a:cxn ang="0">
                      <a:pos x="0" y="0"/>
                    </a:cxn>
                    <a:cxn ang="0">
                      <a:pos x="21" y="0"/>
                    </a:cxn>
                    <a:cxn ang="0">
                      <a:pos x="21" y="24"/>
                    </a:cxn>
                    <a:cxn ang="0">
                      <a:pos x="70" y="24"/>
                    </a:cxn>
                    <a:cxn ang="0">
                      <a:pos x="70" y="45"/>
                    </a:cxn>
                    <a:cxn ang="0">
                      <a:pos x="117" y="45"/>
                    </a:cxn>
                    <a:cxn ang="0">
                      <a:pos x="117" y="70"/>
                    </a:cxn>
                    <a:cxn ang="0">
                      <a:pos x="141" y="70"/>
                    </a:cxn>
                    <a:cxn ang="0">
                      <a:pos x="141" y="94"/>
                    </a:cxn>
                    <a:cxn ang="0">
                      <a:pos x="117" y="94"/>
                    </a:cxn>
                    <a:cxn ang="0">
                      <a:pos x="117" y="70"/>
                    </a:cxn>
                    <a:cxn ang="0">
                      <a:pos x="70" y="70"/>
                    </a:cxn>
                    <a:cxn ang="0">
                      <a:pos x="70" y="45"/>
                    </a:cxn>
                    <a:cxn ang="0">
                      <a:pos x="21" y="45"/>
                    </a:cxn>
                    <a:cxn ang="0">
                      <a:pos x="21" y="24"/>
                    </a:cxn>
                    <a:cxn ang="0">
                      <a:pos x="0" y="24"/>
                    </a:cxn>
                    <a:cxn ang="0">
                      <a:pos x="0" y="0"/>
                    </a:cxn>
                  </a:cxnLst>
                  <a:rect l="0" t="0" r="r" b="b"/>
                  <a:pathLst>
                    <a:path w="141" h="94">
                      <a:moveTo>
                        <a:pt x="0" y="0"/>
                      </a:moveTo>
                      <a:lnTo>
                        <a:pt x="21" y="0"/>
                      </a:lnTo>
                      <a:lnTo>
                        <a:pt x="21" y="24"/>
                      </a:lnTo>
                      <a:lnTo>
                        <a:pt x="70" y="24"/>
                      </a:lnTo>
                      <a:lnTo>
                        <a:pt x="70" y="45"/>
                      </a:lnTo>
                      <a:lnTo>
                        <a:pt x="117" y="45"/>
                      </a:lnTo>
                      <a:lnTo>
                        <a:pt x="117" y="70"/>
                      </a:lnTo>
                      <a:lnTo>
                        <a:pt x="141" y="70"/>
                      </a:lnTo>
                      <a:lnTo>
                        <a:pt x="141" y="94"/>
                      </a:lnTo>
                      <a:lnTo>
                        <a:pt x="117" y="94"/>
                      </a:lnTo>
                      <a:lnTo>
                        <a:pt x="117" y="70"/>
                      </a:lnTo>
                      <a:lnTo>
                        <a:pt x="70" y="70"/>
                      </a:lnTo>
                      <a:lnTo>
                        <a:pt x="70" y="45"/>
                      </a:lnTo>
                      <a:lnTo>
                        <a:pt x="21" y="45"/>
                      </a:lnTo>
                      <a:lnTo>
                        <a:pt x="21" y="24"/>
                      </a:lnTo>
                      <a:lnTo>
                        <a:pt x="0" y="24"/>
                      </a:lnTo>
                      <a:lnTo>
                        <a:pt x="0" y="0"/>
                      </a:lnTo>
                      <a:close/>
                    </a:path>
                  </a:pathLst>
                </a:custGeom>
                <a:solidFill>
                  <a:srgbClr val="F2CBCF"/>
                </a:solidFill>
                <a:ln w="9525">
                  <a:noFill/>
                  <a:round/>
                  <a:headEnd/>
                  <a:tailEnd/>
                </a:ln>
              </p:spPr>
              <p:txBody>
                <a:bodyPr/>
                <a:lstStyle/>
                <a:p>
                  <a:endParaRPr lang="en-US"/>
                </a:p>
              </p:txBody>
            </p:sp>
            <p:sp>
              <p:nvSpPr>
                <p:cNvPr id="274" name="Rectangle 65"/>
                <p:cNvSpPr>
                  <a:spLocks noChangeArrowheads="1"/>
                </p:cNvSpPr>
                <p:nvPr/>
              </p:nvSpPr>
              <p:spPr bwMode="auto">
                <a:xfrm>
                  <a:off x="2109" y="2840"/>
                  <a:ext cx="3" cy="3"/>
                </a:xfrm>
                <a:prstGeom prst="rect">
                  <a:avLst/>
                </a:prstGeom>
                <a:solidFill>
                  <a:srgbClr val="F2CBCF"/>
                </a:solidFill>
                <a:ln w="9525">
                  <a:noFill/>
                  <a:miter lim="800000"/>
                  <a:headEnd/>
                  <a:tailEnd/>
                </a:ln>
              </p:spPr>
              <p:txBody>
                <a:bodyPr/>
                <a:lstStyle/>
                <a:p>
                  <a:endParaRPr lang="en-US"/>
                </a:p>
              </p:txBody>
            </p:sp>
            <p:sp>
              <p:nvSpPr>
                <p:cNvPr id="275" name="Freeform 66"/>
                <p:cNvSpPr>
                  <a:spLocks/>
                </p:cNvSpPr>
                <p:nvPr/>
              </p:nvSpPr>
              <p:spPr bwMode="auto">
                <a:xfrm>
                  <a:off x="1524" y="2846"/>
                  <a:ext cx="263" cy="257"/>
                </a:xfrm>
                <a:custGeom>
                  <a:avLst/>
                  <a:gdLst/>
                  <a:ahLst/>
                  <a:cxnLst>
                    <a:cxn ang="0">
                      <a:pos x="2058" y="47"/>
                    </a:cxn>
                    <a:cxn ang="0">
                      <a:pos x="2058" y="238"/>
                    </a:cxn>
                    <a:cxn ang="0">
                      <a:pos x="2058" y="638"/>
                    </a:cxn>
                    <a:cxn ang="0">
                      <a:pos x="2058" y="733"/>
                    </a:cxn>
                    <a:cxn ang="0">
                      <a:pos x="2104" y="804"/>
                    </a:cxn>
                    <a:cxn ang="0">
                      <a:pos x="2058" y="1299"/>
                    </a:cxn>
                    <a:cxn ang="0">
                      <a:pos x="2009" y="1490"/>
                    </a:cxn>
                    <a:cxn ang="0">
                      <a:pos x="1938" y="1819"/>
                    </a:cxn>
                    <a:cxn ang="0">
                      <a:pos x="1891" y="1866"/>
                    </a:cxn>
                    <a:cxn ang="0">
                      <a:pos x="1842" y="1915"/>
                    </a:cxn>
                    <a:cxn ang="0">
                      <a:pos x="1797" y="2007"/>
                    </a:cxn>
                    <a:cxn ang="0">
                      <a:pos x="1514" y="2031"/>
                    </a:cxn>
                    <a:cxn ang="0">
                      <a:pos x="1418" y="1986"/>
                    </a:cxn>
                    <a:cxn ang="0">
                      <a:pos x="1372" y="1937"/>
                    </a:cxn>
                    <a:cxn ang="0">
                      <a:pos x="1325" y="1890"/>
                    </a:cxn>
                    <a:cxn ang="0">
                      <a:pos x="1231" y="1844"/>
                    </a:cxn>
                    <a:cxn ang="0">
                      <a:pos x="1135" y="1795"/>
                    </a:cxn>
                    <a:cxn ang="0">
                      <a:pos x="852" y="1748"/>
                    </a:cxn>
                    <a:cxn ang="0">
                      <a:pos x="710" y="1703"/>
                    </a:cxn>
                    <a:cxn ang="0">
                      <a:pos x="591" y="1654"/>
                    </a:cxn>
                    <a:cxn ang="0">
                      <a:pos x="402" y="1607"/>
                    </a:cxn>
                    <a:cxn ang="0">
                      <a:pos x="308" y="1607"/>
                    </a:cxn>
                    <a:cxn ang="0">
                      <a:pos x="0" y="1561"/>
                    </a:cxn>
                    <a:cxn ang="0">
                      <a:pos x="49" y="1440"/>
                    </a:cxn>
                    <a:cxn ang="0">
                      <a:pos x="94" y="1395"/>
                    </a:cxn>
                    <a:cxn ang="0">
                      <a:pos x="144" y="1346"/>
                    </a:cxn>
                    <a:cxn ang="0">
                      <a:pos x="261" y="1299"/>
                    </a:cxn>
                    <a:cxn ang="0">
                      <a:pos x="357" y="1228"/>
                    </a:cxn>
                    <a:cxn ang="0">
                      <a:pos x="402" y="1133"/>
                    </a:cxn>
                    <a:cxn ang="0">
                      <a:pos x="520" y="1087"/>
                    </a:cxn>
                    <a:cxn ang="0">
                      <a:pos x="591" y="1041"/>
                    </a:cxn>
                    <a:cxn ang="0">
                      <a:pos x="661" y="992"/>
                    </a:cxn>
                    <a:cxn ang="0">
                      <a:pos x="734" y="945"/>
                    </a:cxn>
                    <a:cxn ang="0">
                      <a:pos x="781" y="874"/>
                    </a:cxn>
                    <a:cxn ang="0">
                      <a:pos x="827" y="804"/>
                    </a:cxn>
                    <a:cxn ang="0">
                      <a:pos x="877" y="733"/>
                    </a:cxn>
                    <a:cxn ang="0">
                      <a:pos x="923" y="684"/>
                    </a:cxn>
                    <a:cxn ang="0">
                      <a:pos x="968" y="613"/>
                    </a:cxn>
                    <a:cxn ang="0">
                      <a:pos x="1110" y="567"/>
                    </a:cxn>
                    <a:cxn ang="0">
                      <a:pos x="1206" y="521"/>
                    </a:cxn>
                    <a:cxn ang="0">
                      <a:pos x="1276" y="472"/>
                    </a:cxn>
                    <a:cxn ang="0">
                      <a:pos x="1325" y="401"/>
                    </a:cxn>
                    <a:cxn ang="0">
                      <a:pos x="1372" y="355"/>
                    </a:cxn>
                    <a:cxn ang="0">
                      <a:pos x="1418" y="308"/>
                    </a:cxn>
                    <a:cxn ang="0">
                      <a:pos x="1467" y="259"/>
                    </a:cxn>
                    <a:cxn ang="0">
                      <a:pos x="1514" y="214"/>
                    </a:cxn>
                    <a:cxn ang="0">
                      <a:pos x="1608" y="164"/>
                    </a:cxn>
                    <a:cxn ang="0">
                      <a:pos x="1679" y="118"/>
                    </a:cxn>
                    <a:cxn ang="0">
                      <a:pos x="1797" y="72"/>
                    </a:cxn>
                    <a:cxn ang="0">
                      <a:pos x="1891" y="22"/>
                    </a:cxn>
                  </a:cxnLst>
                  <a:rect l="0" t="0" r="r" b="b"/>
                  <a:pathLst>
                    <a:path w="2104" h="2056">
                      <a:moveTo>
                        <a:pt x="1891" y="0"/>
                      </a:moveTo>
                      <a:lnTo>
                        <a:pt x="2033" y="0"/>
                      </a:lnTo>
                      <a:lnTo>
                        <a:pt x="2033" y="47"/>
                      </a:lnTo>
                      <a:lnTo>
                        <a:pt x="2058" y="47"/>
                      </a:lnTo>
                      <a:lnTo>
                        <a:pt x="2058" y="164"/>
                      </a:lnTo>
                      <a:lnTo>
                        <a:pt x="2080" y="164"/>
                      </a:lnTo>
                      <a:lnTo>
                        <a:pt x="2080" y="238"/>
                      </a:lnTo>
                      <a:lnTo>
                        <a:pt x="2058" y="238"/>
                      </a:lnTo>
                      <a:lnTo>
                        <a:pt x="2058" y="521"/>
                      </a:lnTo>
                      <a:lnTo>
                        <a:pt x="2080" y="521"/>
                      </a:lnTo>
                      <a:lnTo>
                        <a:pt x="2080" y="638"/>
                      </a:lnTo>
                      <a:lnTo>
                        <a:pt x="2058" y="638"/>
                      </a:lnTo>
                      <a:lnTo>
                        <a:pt x="2058" y="662"/>
                      </a:lnTo>
                      <a:lnTo>
                        <a:pt x="2080" y="662"/>
                      </a:lnTo>
                      <a:lnTo>
                        <a:pt x="2080" y="733"/>
                      </a:lnTo>
                      <a:lnTo>
                        <a:pt x="2058" y="733"/>
                      </a:lnTo>
                      <a:lnTo>
                        <a:pt x="2058" y="780"/>
                      </a:lnTo>
                      <a:lnTo>
                        <a:pt x="2080" y="780"/>
                      </a:lnTo>
                      <a:lnTo>
                        <a:pt x="2080" y="804"/>
                      </a:lnTo>
                      <a:lnTo>
                        <a:pt x="2104" y="804"/>
                      </a:lnTo>
                      <a:lnTo>
                        <a:pt x="2104" y="1063"/>
                      </a:lnTo>
                      <a:lnTo>
                        <a:pt x="2080" y="1063"/>
                      </a:lnTo>
                      <a:lnTo>
                        <a:pt x="2080" y="1299"/>
                      </a:lnTo>
                      <a:lnTo>
                        <a:pt x="2058" y="1299"/>
                      </a:lnTo>
                      <a:lnTo>
                        <a:pt x="2058" y="1370"/>
                      </a:lnTo>
                      <a:lnTo>
                        <a:pt x="2033" y="1370"/>
                      </a:lnTo>
                      <a:lnTo>
                        <a:pt x="2033" y="1490"/>
                      </a:lnTo>
                      <a:lnTo>
                        <a:pt x="2009" y="1490"/>
                      </a:lnTo>
                      <a:lnTo>
                        <a:pt x="2009" y="1795"/>
                      </a:lnTo>
                      <a:lnTo>
                        <a:pt x="1962" y="1795"/>
                      </a:lnTo>
                      <a:lnTo>
                        <a:pt x="1962" y="1819"/>
                      </a:lnTo>
                      <a:lnTo>
                        <a:pt x="1938" y="1819"/>
                      </a:lnTo>
                      <a:lnTo>
                        <a:pt x="1938" y="1844"/>
                      </a:lnTo>
                      <a:lnTo>
                        <a:pt x="1916" y="1844"/>
                      </a:lnTo>
                      <a:lnTo>
                        <a:pt x="1916" y="1866"/>
                      </a:lnTo>
                      <a:lnTo>
                        <a:pt x="1891" y="1866"/>
                      </a:lnTo>
                      <a:lnTo>
                        <a:pt x="1891" y="1890"/>
                      </a:lnTo>
                      <a:lnTo>
                        <a:pt x="1867" y="1890"/>
                      </a:lnTo>
                      <a:lnTo>
                        <a:pt x="1867" y="1915"/>
                      </a:lnTo>
                      <a:lnTo>
                        <a:pt x="1842" y="1915"/>
                      </a:lnTo>
                      <a:lnTo>
                        <a:pt x="1842" y="1961"/>
                      </a:lnTo>
                      <a:lnTo>
                        <a:pt x="1821" y="1961"/>
                      </a:lnTo>
                      <a:lnTo>
                        <a:pt x="1821" y="2007"/>
                      </a:lnTo>
                      <a:lnTo>
                        <a:pt x="1797" y="2007"/>
                      </a:lnTo>
                      <a:lnTo>
                        <a:pt x="1797" y="2056"/>
                      </a:lnTo>
                      <a:lnTo>
                        <a:pt x="1584" y="2056"/>
                      </a:lnTo>
                      <a:lnTo>
                        <a:pt x="1584" y="2031"/>
                      </a:lnTo>
                      <a:lnTo>
                        <a:pt x="1514" y="2031"/>
                      </a:lnTo>
                      <a:lnTo>
                        <a:pt x="1514" y="2007"/>
                      </a:lnTo>
                      <a:lnTo>
                        <a:pt x="1489" y="2007"/>
                      </a:lnTo>
                      <a:lnTo>
                        <a:pt x="1489" y="1986"/>
                      </a:lnTo>
                      <a:lnTo>
                        <a:pt x="1418" y="1986"/>
                      </a:lnTo>
                      <a:lnTo>
                        <a:pt x="1418" y="1961"/>
                      </a:lnTo>
                      <a:lnTo>
                        <a:pt x="1396" y="1961"/>
                      </a:lnTo>
                      <a:lnTo>
                        <a:pt x="1396" y="1937"/>
                      </a:lnTo>
                      <a:lnTo>
                        <a:pt x="1372" y="1937"/>
                      </a:lnTo>
                      <a:lnTo>
                        <a:pt x="1372" y="1915"/>
                      </a:lnTo>
                      <a:lnTo>
                        <a:pt x="1347" y="1915"/>
                      </a:lnTo>
                      <a:lnTo>
                        <a:pt x="1347" y="1890"/>
                      </a:lnTo>
                      <a:lnTo>
                        <a:pt x="1325" y="1890"/>
                      </a:lnTo>
                      <a:lnTo>
                        <a:pt x="1325" y="1866"/>
                      </a:lnTo>
                      <a:lnTo>
                        <a:pt x="1276" y="1866"/>
                      </a:lnTo>
                      <a:lnTo>
                        <a:pt x="1276" y="1844"/>
                      </a:lnTo>
                      <a:lnTo>
                        <a:pt x="1231" y="1844"/>
                      </a:lnTo>
                      <a:lnTo>
                        <a:pt x="1231" y="1819"/>
                      </a:lnTo>
                      <a:lnTo>
                        <a:pt x="1181" y="1819"/>
                      </a:lnTo>
                      <a:lnTo>
                        <a:pt x="1181" y="1795"/>
                      </a:lnTo>
                      <a:lnTo>
                        <a:pt x="1135" y="1795"/>
                      </a:lnTo>
                      <a:lnTo>
                        <a:pt x="1135" y="1773"/>
                      </a:lnTo>
                      <a:lnTo>
                        <a:pt x="948" y="1773"/>
                      </a:lnTo>
                      <a:lnTo>
                        <a:pt x="948" y="1748"/>
                      </a:lnTo>
                      <a:lnTo>
                        <a:pt x="852" y="1748"/>
                      </a:lnTo>
                      <a:lnTo>
                        <a:pt x="852" y="1724"/>
                      </a:lnTo>
                      <a:lnTo>
                        <a:pt x="781" y="1724"/>
                      </a:lnTo>
                      <a:lnTo>
                        <a:pt x="781" y="1703"/>
                      </a:lnTo>
                      <a:lnTo>
                        <a:pt x="710" y="1703"/>
                      </a:lnTo>
                      <a:lnTo>
                        <a:pt x="710" y="1678"/>
                      </a:lnTo>
                      <a:lnTo>
                        <a:pt x="640" y="1678"/>
                      </a:lnTo>
                      <a:lnTo>
                        <a:pt x="640" y="1654"/>
                      </a:lnTo>
                      <a:lnTo>
                        <a:pt x="591" y="1654"/>
                      </a:lnTo>
                      <a:lnTo>
                        <a:pt x="591" y="1632"/>
                      </a:lnTo>
                      <a:lnTo>
                        <a:pt x="427" y="1632"/>
                      </a:lnTo>
                      <a:lnTo>
                        <a:pt x="427" y="1607"/>
                      </a:lnTo>
                      <a:lnTo>
                        <a:pt x="402" y="1607"/>
                      </a:lnTo>
                      <a:lnTo>
                        <a:pt x="402" y="1632"/>
                      </a:lnTo>
                      <a:lnTo>
                        <a:pt x="378" y="1632"/>
                      </a:lnTo>
                      <a:lnTo>
                        <a:pt x="378" y="1607"/>
                      </a:lnTo>
                      <a:lnTo>
                        <a:pt x="308" y="1607"/>
                      </a:lnTo>
                      <a:lnTo>
                        <a:pt x="308" y="1582"/>
                      </a:lnTo>
                      <a:lnTo>
                        <a:pt x="49" y="1582"/>
                      </a:lnTo>
                      <a:lnTo>
                        <a:pt x="49" y="1561"/>
                      </a:lnTo>
                      <a:lnTo>
                        <a:pt x="0" y="1561"/>
                      </a:lnTo>
                      <a:lnTo>
                        <a:pt x="0" y="1490"/>
                      </a:lnTo>
                      <a:lnTo>
                        <a:pt x="24" y="1490"/>
                      </a:lnTo>
                      <a:lnTo>
                        <a:pt x="24" y="1440"/>
                      </a:lnTo>
                      <a:lnTo>
                        <a:pt x="49" y="1440"/>
                      </a:lnTo>
                      <a:lnTo>
                        <a:pt x="49" y="1416"/>
                      </a:lnTo>
                      <a:lnTo>
                        <a:pt x="70" y="1416"/>
                      </a:lnTo>
                      <a:lnTo>
                        <a:pt x="70" y="1395"/>
                      </a:lnTo>
                      <a:lnTo>
                        <a:pt x="94" y="1395"/>
                      </a:lnTo>
                      <a:lnTo>
                        <a:pt x="94" y="1370"/>
                      </a:lnTo>
                      <a:lnTo>
                        <a:pt x="119" y="1370"/>
                      </a:lnTo>
                      <a:lnTo>
                        <a:pt x="119" y="1346"/>
                      </a:lnTo>
                      <a:lnTo>
                        <a:pt x="144" y="1346"/>
                      </a:lnTo>
                      <a:lnTo>
                        <a:pt x="144" y="1324"/>
                      </a:lnTo>
                      <a:lnTo>
                        <a:pt x="190" y="1324"/>
                      </a:lnTo>
                      <a:lnTo>
                        <a:pt x="190" y="1299"/>
                      </a:lnTo>
                      <a:lnTo>
                        <a:pt x="261" y="1299"/>
                      </a:lnTo>
                      <a:lnTo>
                        <a:pt x="261" y="1253"/>
                      </a:lnTo>
                      <a:lnTo>
                        <a:pt x="308" y="1253"/>
                      </a:lnTo>
                      <a:lnTo>
                        <a:pt x="308" y="1228"/>
                      </a:lnTo>
                      <a:lnTo>
                        <a:pt x="357" y="1228"/>
                      </a:lnTo>
                      <a:lnTo>
                        <a:pt x="357" y="1157"/>
                      </a:lnTo>
                      <a:lnTo>
                        <a:pt x="378" y="1157"/>
                      </a:lnTo>
                      <a:lnTo>
                        <a:pt x="378" y="1133"/>
                      </a:lnTo>
                      <a:lnTo>
                        <a:pt x="402" y="1133"/>
                      </a:lnTo>
                      <a:lnTo>
                        <a:pt x="402" y="1112"/>
                      </a:lnTo>
                      <a:lnTo>
                        <a:pt x="427" y="1112"/>
                      </a:lnTo>
                      <a:lnTo>
                        <a:pt x="427" y="1087"/>
                      </a:lnTo>
                      <a:lnTo>
                        <a:pt x="520" y="1087"/>
                      </a:lnTo>
                      <a:lnTo>
                        <a:pt x="520" y="1063"/>
                      </a:lnTo>
                      <a:lnTo>
                        <a:pt x="569" y="1063"/>
                      </a:lnTo>
                      <a:lnTo>
                        <a:pt x="569" y="1041"/>
                      </a:lnTo>
                      <a:lnTo>
                        <a:pt x="591" y="1041"/>
                      </a:lnTo>
                      <a:lnTo>
                        <a:pt x="591" y="1016"/>
                      </a:lnTo>
                      <a:lnTo>
                        <a:pt x="640" y="1016"/>
                      </a:lnTo>
                      <a:lnTo>
                        <a:pt x="640" y="992"/>
                      </a:lnTo>
                      <a:lnTo>
                        <a:pt x="661" y="992"/>
                      </a:lnTo>
                      <a:lnTo>
                        <a:pt x="661" y="970"/>
                      </a:lnTo>
                      <a:lnTo>
                        <a:pt x="710" y="970"/>
                      </a:lnTo>
                      <a:lnTo>
                        <a:pt x="710" y="945"/>
                      </a:lnTo>
                      <a:lnTo>
                        <a:pt x="734" y="945"/>
                      </a:lnTo>
                      <a:lnTo>
                        <a:pt x="734" y="899"/>
                      </a:lnTo>
                      <a:lnTo>
                        <a:pt x="756" y="899"/>
                      </a:lnTo>
                      <a:lnTo>
                        <a:pt x="756" y="874"/>
                      </a:lnTo>
                      <a:lnTo>
                        <a:pt x="781" y="874"/>
                      </a:lnTo>
                      <a:lnTo>
                        <a:pt x="781" y="850"/>
                      </a:lnTo>
                      <a:lnTo>
                        <a:pt x="805" y="850"/>
                      </a:lnTo>
                      <a:lnTo>
                        <a:pt x="805" y="804"/>
                      </a:lnTo>
                      <a:lnTo>
                        <a:pt x="827" y="804"/>
                      </a:lnTo>
                      <a:lnTo>
                        <a:pt x="827" y="780"/>
                      </a:lnTo>
                      <a:lnTo>
                        <a:pt x="852" y="780"/>
                      </a:lnTo>
                      <a:lnTo>
                        <a:pt x="852" y="733"/>
                      </a:lnTo>
                      <a:lnTo>
                        <a:pt x="877" y="733"/>
                      </a:lnTo>
                      <a:lnTo>
                        <a:pt x="877" y="709"/>
                      </a:lnTo>
                      <a:lnTo>
                        <a:pt x="898" y="709"/>
                      </a:lnTo>
                      <a:lnTo>
                        <a:pt x="898" y="684"/>
                      </a:lnTo>
                      <a:lnTo>
                        <a:pt x="923" y="684"/>
                      </a:lnTo>
                      <a:lnTo>
                        <a:pt x="923" y="662"/>
                      </a:lnTo>
                      <a:lnTo>
                        <a:pt x="948" y="662"/>
                      </a:lnTo>
                      <a:lnTo>
                        <a:pt x="948" y="613"/>
                      </a:lnTo>
                      <a:lnTo>
                        <a:pt x="968" y="613"/>
                      </a:lnTo>
                      <a:lnTo>
                        <a:pt x="968" y="591"/>
                      </a:lnTo>
                      <a:lnTo>
                        <a:pt x="1039" y="591"/>
                      </a:lnTo>
                      <a:lnTo>
                        <a:pt x="1039" y="567"/>
                      </a:lnTo>
                      <a:lnTo>
                        <a:pt x="1110" y="567"/>
                      </a:lnTo>
                      <a:lnTo>
                        <a:pt x="1110" y="542"/>
                      </a:lnTo>
                      <a:lnTo>
                        <a:pt x="1160" y="542"/>
                      </a:lnTo>
                      <a:lnTo>
                        <a:pt x="1160" y="521"/>
                      </a:lnTo>
                      <a:lnTo>
                        <a:pt x="1206" y="521"/>
                      </a:lnTo>
                      <a:lnTo>
                        <a:pt x="1206" y="497"/>
                      </a:lnTo>
                      <a:lnTo>
                        <a:pt x="1231" y="497"/>
                      </a:lnTo>
                      <a:lnTo>
                        <a:pt x="1231" y="472"/>
                      </a:lnTo>
                      <a:lnTo>
                        <a:pt x="1276" y="472"/>
                      </a:lnTo>
                      <a:lnTo>
                        <a:pt x="1276" y="450"/>
                      </a:lnTo>
                      <a:lnTo>
                        <a:pt x="1301" y="450"/>
                      </a:lnTo>
                      <a:lnTo>
                        <a:pt x="1301" y="401"/>
                      </a:lnTo>
                      <a:lnTo>
                        <a:pt x="1325" y="401"/>
                      </a:lnTo>
                      <a:lnTo>
                        <a:pt x="1325" y="379"/>
                      </a:lnTo>
                      <a:lnTo>
                        <a:pt x="1347" y="379"/>
                      </a:lnTo>
                      <a:lnTo>
                        <a:pt x="1347" y="355"/>
                      </a:lnTo>
                      <a:lnTo>
                        <a:pt x="1372" y="355"/>
                      </a:lnTo>
                      <a:lnTo>
                        <a:pt x="1372" y="330"/>
                      </a:lnTo>
                      <a:lnTo>
                        <a:pt x="1396" y="330"/>
                      </a:lnTo>
                      <a:lnTo>
                        <a:pt x="1396" y="308"/>
                      </a:lnTo>
                      <a:lnTo>
                        <a:pt x="1418" y="308"/>
                      </a:lnTo>
                      <a:lnTo>
                        <a:pt x="1418" y="284"/>
                      </a:lnTo>
                      <a:lnTo>
                        <a:pt x="1443" y="284"/>
                      </a:lnTo>
                      <a:lnTo>
                        <a:pt x="1443" y="259"/>
                      </a:lnTo>
                      <a:lnTo>
                        <a:pt x="1467" y="259"/>
                      </a:lnTo>
                      <a:lnTo>
                        <a:pt x="1467" y="238"/>
                      </a:lnTo>
                      <a:lnTo>
                        <a:pt x="1489" y="238"/>
                      </a:lnTo>
                      <a:lnTo>
                        <a:pt x="1489" y="214"/>
                      </a:lnTo>
                      <a:lnTo>
                        <a:pt x="1514" y="214"/>
                      </a:lnTo>
                      <a:lnTo>
                        <a:pt x="1514" y="189"/>
                      </a:lnTo>
                      <a:lnTo>
                        <a:pt x="1559" y="189"/>
                      </a:lnTo>
                      <a:lnTo>
                        <a:pt x="1559" y="164"/>
                      </a:lnTo>
                      <a:lnTo>
                        <a:pt x="1608" y="164"/>
                      </a:lnTo>
                      <a:lnTo>
                        <a:pt x="1608" y="143"/>
                      </a:lnTo>
                      <a:lnTo>
                        <a:pt x="1655" y="143"/>
                      </a:lnTo>
                      <a:lnTo>
                        <a:pt x="1655" y="118"/>
                      </a:lnTo>
                      <a:lnTo>
                        <a:pt x="1679" y="118"/>
                      </a:lnTo>
                      <a:lnTo>
                        <a:pt x="1679" y="93"/>
                      </a:lnTo>
                      <a:lnTo>
                        <a:pt x="1726" y="93"/>
                      </a:lnTo>
                      <a:lnTo>
                        <a:pt x="1726" y="72"/>
                      </a:lnTo>
                      <a:lnTo>
                        <a:pt x="1797" y="72"/>
                      </a:lnTo>
                      <a:lnTo>
                        <a:pt x="1797" y="47"/>
                      </a:lnTo>
                      <a:lnTo>
                        <a:pt x="1842" y="47"/>
                      </a:lnTo>
                      <a:lnTo>
                        <a:pt x="1842" y="22"/>
                      </a:lnTo>
                      <a:lnTo>
                        <a:pt x="1891" y="22"/>
                      </a:lnTo>
                      <a:lnTo>
                        <a:pt x="1891" y="0"/>
                      </a:lnTo>
                      <a:close/>
                    </a:path>
                  </a:pathLst>
                </a:custGeom>
                <a:solidFill>
                  <a:srgbClr val="DE3D35"/>
                </a:solidFill>
                <a:ln w="9525">
                  <a:noFill/>
                  <a:round/>
                  <a:headEnd/>
                  <a:tailEnd/>
                </a:ln>
              </p:spPr>
              <p:txBody>
                <a:bodyPr/>
                <a:lstStyle/>
                <a:p>
                  <a:endParaRPr lang="en-US"/>
                </a:p>
              </p:txBody>
            </p:sp>
            <p:sp>
              <p:nvSpPr>
                <p:cNvPr id="276" name="Rectangle 67"/>
                <p:cNvSpPr>
                  <a:spLocks noChangeArrowheads="1"/>
                </p:cNvSpPr>
                <p:nvPr/>
              </p:nvSpPr>
              <p:spPr bwMode="auto">
                <a:xfrm>
                  <a:off x="2097" y="2846"/>
                  <a:ext cx="3" cy="3"/>
                </a:xfrm>
                <a:prstGeom prst="rect">
                  <a:avLst/>
                </a:prstGeom>
                <a:solidFill>
                  <a:srgbClr val="F2CBCF"/>
                </a:solidFill>
                <a:ln w="9525">
                  <a:noFill/>
                  <a:miter lim="800000"/>
                  <a:headEnd/>
                  <a:tailEnd/>
                </a:ln>
              </p:spPr>
              <p:txBody>
                <a:bodyPr/>
                <a:lstStyle/>
                <a:p>
                  <a:endParaRPr lang="en-US"/>
                </a:p>
              </p:txBody>
            </p:sp>
            <p:sp>
              <p:nvSpPr>
                <p:cNvPr id="277" name="Freeform 68"/>
                <p:cNvSpPr>
                  <a:spLocks/>
                </p:cNvSpPr>
                <p:nvPr/>
              </p:nvSpPr>
              <p:spPr bwMode="auto">
                <a:xfrm>
                  <a:off x="2032" y="2849"/>
                  <a:ext cx="100" cy="449"/>
                </a:xfrm>
                <a:custGeom>
                  <a:avLst/>
                  <a:gdLst/>
                  <a:ahLst/>
                  <a:cxnLst>
                    <a:cxn ang="0">
                      <a:pos x="686" y="71"/>
                    </a:cxn>
                    <a:cxn ang="0">
                      <a:pos x="732" y="262"/>
                    </a:cxn>
                    <a:cxn ang="0">
                      <a:pos x="757" y="733"/>
                    </a:cxn>
                    <a:cxn ang="0">
                      <a:pos x="757" y="758"/>
                    </a:cxn>
                    <a:cxn ang="0">
                      <a:pos x="781" y="1253"/>
                    </a:cxn>
                    <a:cxn ang="0">
                      <a:pos x="781" y="1394"/>
                    </a:cxn>
                    <a:cxn ang="0">
                      <a:pos x="757" y="1868"/>
                    </a:cxn>
                    <a:cxn ang="0">
                      <a:pos x="710" y="2105"/>
                    </a:cxn>
                    <a:cxn ang="0">
                      <a:pos x="732" y="2317"/>
                    </a:cxn>
                    <a:cxn ang="0">
                      <a:pos x="732" y="3404"/>
                    </a:cxn>
                    <a:cxn ang="0">
                      <a:pos x="757" y="2813"/>
                    </a:cxn>
                    <a:cxn ang="0">
                      <a:pos x="732" y="3453"/>
                    </a:cxn>
                    <a:cxn ang="0">
                      <a:pos x="686" y="3498"/>
                    </a:cxn>
                    <a:cxn ang="0">
                      <a:pos x="591" y="3524"/>
                    </a:cxn>
                    <a:cxn ang="0">
                      <a:pos x="569" y="3569"/>
                    </a:cxn>
                    <a:cxn ang="0">
                      <a:pos x="378" y="3594"/>
                    </a:cxn>
                    <a:cxn ang="0">
                      <a:pos x="332" y="3545"/>
                    </a:cxn>
                    <a:cxn ang="0">
                      <a:pos x="25" y="3524"/>
                    </a:cxn>
                    <a:cxn ang="0">
                      <a:pos x="49" y="3453"/>
                    </a:cxn>
                    <a:cxn ang="0">
                      <a:pos x="49" y="2767"/>
                    </a:cxn>
                    <a:cxn ang="0">
                      <a:pos x="25" y="3404"/>
                    </a:cxn>
                    <a:cxn ang="0">
                      <a:pos x="25" y="2530"/>
                    </a:cxn>
                    <a:cxn ang="0">
                      <a:pos x="49" y="2626"/>
                    </a:cxn>
                    <a:cxn ang="0">
                      <a:pos x="95" y="2105"/>
                    </a:cxn>
                    <a:cxn ang="0">
                      <a:pos x="70" y="852"/>
                    </a:cxn>
                    <a:cxn ang="0">
                      <a:pos x="70" y="545"/>
                    </a:cxn>
                    <a:cxn ang="0">
                      <a:pos x="95" y="286"/>
                    </a:cxn>
                    <a:cxn ang="0">
                      <a:pos x="141" y="308"/>
                    </a:cxn>
                    <a:cxn ang="0">
                      <a:pos x="190" y="357"/>
                    </a:cxn>
                    <a:cxn ang="0">
                      <a:pos x="190" y="428"/>
                    </a:cxn>
                    <a:cxn ang="0">
                      <a:pos x="166" y="499"/>
                    </a:cxn>
                    <a:cxn ang="0">
                      <a:pos x="190" y="591"/>
                    </a:cxn>
                    <a:cxn ang="0">
                      <a:pos x="212" y="499"/>
                    </a:cxn>
                    <a:cxn ang="0">
                      <a:pos x="261" y="475"/>
                    </a:cxn>
                    <a:cxn ang="0">
                      <a:pos x="308" y="450"/>
                    </a:cxn>
                    <a:cxn ang="0">
                      <a:pos x="357" y="475"/>
                    </a:cxn>
                    <a:cxn ang="0">
                      <a:pos x="378" y="545"/>
                    </a:cxn>
                    <a:cxn ang="0">
                      <a:pos x="449" y="569"/>
                    </a:cxn>
                    <a:cxn ang="0">
                      <a:pos x="427" y="475"/>
                    </a:cxn>
                    <a:cxn ang="0">
                      <a:pos x="357" y="428"/>
                    </a:cxn>
                    <a:cxn ang="0">
                      <a:pos x="332" y="333"/>
                    </a:cxn>
                    <a:cxn ang="0">
                      <a:pos x="378" y="308"/>
                    </a:cxn>
                    <a:cxn ang="0">
                      <a:pos x="402" y="262"/>
                    </a:cxn>
                    <a:cxn ang="0">
                      <a:pos x="449" y="237"/>
                    </a:cxn>
                    <a:cxn ang="0">
                      <a:pos x="378" y="216"/>
                    </a:cxn>
                    <a:cxn ang="0">
                      <a:pos x="332" y="237"/>
                    </a:cxn>
                    <a:cxn ang="0">
                      <a:pos x="308" y="286"/>
                    </a:cxn>
                    <a:cxn ang="0">
                      <a:pos x="261" y="333"/>
                    </a:cxn>
                    <a:cxn ang="0">
                      <a:pos x="212" y="286"/>
                    </a:cxn>
                    <a:cxn ang="0">
                      <a:pos x="166" y="262"/>
                    </a:cxn>
                    <a:cxn ang="0">
                      <a:pos x="95" y="121"/>
                    </a:cxn>
                    <a:cxn ang="0">
                      <a:pos x="212" y="71"/>
                    </a:cxn>
                    <a:cxn ang="0">
                      <a:pos x="474" y="71"/>
                    </a:cxn>
                    <a:cxn ang="0">
                      <a:pos x="640" y="50"/>
                    </a:cxn>
                    <a:cxn ang="0">
                      <a:pos x="661" y="0"/>
                    </a:cxn>
                  </a:cxnLst>
                  <a:rect l="0" t="0" r="r" b="b"/>
                  <a:pathLst>
                    <a:path w="803" h="3594">
                      <a:moveTo>
                        <a:pt x="661" y="0"/>
                      </a:moveTo>
                      <a:lnTo>
                        <a:pt x="686" y="0"/>
                      </a:lnTo>
                      <a:lnTo>
                        <a:pt x="686" y="71"/>
                      </a:lnTo>
                      <a:lnTo>
                        <a:pt x="710" y="71"/>
                      </a:lnTo>
                      <a:lnTo>
                        <a:pt x="710" y="262"/>
                      </a:lnTo>
                      <a:lnTo>
                        <a:pt x="732" y="262"/>
                      </a:lnTo>
                      <a:lnTo>
                        <a:pt x="732" y="450"/>
                      </a:lnTo>
                      <a:lnTo>
                        <a:pt x="757" y="450"/>
                      </a:lnTo>
                      <a:lnTo>
                        <a:pt x="757" y="733"/>
                      </a:lnTo>
                      <a:lnTo>
                        <a:pt x="781" y="733"/>
                      </a:lnTo>
                      <a:lnTo>
                        <a:pt x="781" y="758"/>
                      </a:lnTo>
                      <a:lnTo>
                        <a:pt x="757" y="758"/>
                      </a:lnTo>
                      <a:lnTo>
                        <a:pt x="757" y="782"/>
                      </a:lnTo>
                      <a:lnTo>
                        <a:pt x="781" y="782"/>
                      </a:lnTo>
                      <a:lnTo>
                        <a:pt x="781" y="1253"/>
                      </a:lnTo>
                      <a:lnTo>
                        <a:pt x="803" y="1253"/>
                      </a:lnTo>
                      <a:lnTo>
                        <a:pt x="803" y="1394"/>
                      </a:lnTo>
                      <a:lnTo>
                        <a:pt x="781" y="1394"/>
                      </a:lnTo>
                      <a:lnTo>
                        <a:pt x="781" y="1489"/>
                      </a:lnTo>
                      <a:lnTo>
                        <a:pt x="757" y="1489"/>
                      </a:lnTo>
                      <a:lnTo>
                        <a:pt x="757" y="1868"/>
                      </a:lnTo>
                      <a:lnTo>
                        <a:pt x="732" y="1868"/>
                      </a:lnTo>
                      <a:lnTo>
                        <a:pt x="732" y="2105"/>
                      </a:lnTo>
                      <a:lnTo>
                        <a:pt x="710" y="2105"/>
                      </a:lnTo>
                      <a:lnTo>
                        <a:pt x="710" y="2292"/>
                      </a:lnTo>
                      <a:lnTo>
                        <a:pt x="732" y="2292"/>
                      </a:lnTo>
                      <a:lnTo>
                        <a:pt x="732" y="2317"/>
                      </a:lnTo>
                      <a:lnTo>
                        <a:pt x="710" y="2317"/>
                      </a:lnTo>
                      <a:lnTo>
                        <a:pt x="710" y="3404"/>
                      </a:lnTo>
                      <a:lnTo>
                        <a:pt x="732" y="3404"/>
                      </a:lnTo>
                      <a:lnTo>
                        <a:pt x="732" y="3428"/>
                      </a:lnTo>
                      <a:lnTo>
                        <a:pt x="757" y="3428"/>
                      </a:lnTo>
                      <a:lnTo>
                        <a:pt x="757" y="2813"/>
                      </a:lnTo>
                      <a:lnTo>
                        <a:pt x="781" y="2813"/>
                      </a:lnTo>
                      <a:lnTo>
                        <a:pt x="781" y="3453"/>
                      </a:lnTo>
                      <a:lnTo>
                        <a:pt x="732" y="3453"/>
                      </a:lnTo>
                      <a:lnTo>
                        <a:pt x="732" y="3475"/>
                      </a:lnTo>
                      <a:lnTo>
                        <a:pt x="686" y="3475"/>
                      </a:lnTo>
                      <a:lnTo>
                        <a:pt x="686" y="3498"/>
                      </a:lnTo>
                      <a:lnTo>
                        <a:pt x="640" y="3498"/>
                      </a:lnTo>
                      <a:lnTo>
                        <a:pt x="640" y="3524"/>
                      </a:lnTo>
                      <a:lnTo>
                        <a:pt x="591" y="3524"/>
                      </a:lnTo>
                      <a:lnTo>
                        <a:pt x="591" y="3545"/>
                      </a:lnTo>
                      <a:lnTo>
                        <a:pt x="569" y="3545"/>
                      </a:lnTo>
                      <a:lnTo>
                        <a:pt x="569" y="3569"/>
                      </a:lnTo>
                      <a:lnTo>
                        <a:pt x="498" y="3569"/>
                      </a:lnTo>
                      <a:lnTo>
                        <a:pt x="498" y="3594"/>
                      </a:lnTo>
                      <a:lnTo>
                        <a:pt x="378" y="3594"/>
                      </a:lnTo>
                      <a:lnTo>
                        <a:pt x="378" y="3569"/>
                      </a:lnTo>
                      <a:lnTo>
                        <a:pt x="332" y="3569"/>
                      </a:lnTo>
                      <a:lnTo>
                        <a:pt x="332" y="3545"/>
                      </a:lnTo>
                      <a:lnTo>
                        <a:pt x="261" y="3545"/>
                      </a:lnTo>
                      <a:lnTo>
                        <a:pt x="261" y="3524"/>
                      </a:lnTo>
                      <a:lnTo>
                        <a:pt x="25" y="3524"/>
                      </a:lnTo>
                      <a:lnTo>
                        <a:pt x="25" y="3498"/>
                      </a:lnTo>
                      <a:lnTo>
                        <a:pt x="49" y="3498"/>
                      </a:lnTo>
                      <a:lnTo>
                        <a:pt x="49" y="3453"/>
                      </a:lnTo>
                      <a:lnTo>
                        <a:pt x="70" y="3453"/>
                      </a:lnTo>
                      <a:lnTo>
                        <a:pt x="70" y="2767"/>
                      </a:lnTo>
                      <a:lnTo>
                        <a:pt x="49" y="2767"/>
                      </a:lnTo>
                      <a:lnTo>
                        <a:pt x="49" y="2742"/>
                      </a:lnTo>
                      <a:lnTo>
                        <a:pt x="25" y="2742"/>
                      </a:lnTo>
                      <a:lnTo>
                        <a:pt x="25" y="3404"/>
                      </a:lnTo>
                      <a:lnTo>
                        <a:pt x="0" y="3404"/>
                      </a:lnTo>
                      <a:lnTo>
                        <a:pt x="0" y="2530"/>
                      </a:lnTo>
                      <a:lnTo>
                        <a:pt x="25" y="2530"/>
                      </a:lnTo>
                      <a:lnTo>
                        <a:pt x="25" y="2649"/>
                      </a:lnTo>
                      <a:lnTo>
                        <a:pt x="49" y="2649"/>
                      </a:lnTo>
                      <a:lnTo>
                        <a:pt x="49" y="2626"/>
                      </a:lnTo>
                      <a:lnTo>
                        <a:pt x="70" y="2626"/>
                      </a:lnTo>
                      <a:lnTo>
                        <a:pt x="70" y="2105"/>
                      </a:lnTo>
                      <a:lnTo>
                        <a:pt x="95" y="2105"/>
                      </a:lnTo>
                      <a:lnTo>
                        <a:pt x="95" y="1206"/>
                      </a:lnTo>
                      <a:lnTo>
                        <a:pt x="70" y="1206"/>
                      </a:lnTo>
                      <a:lnTo>
                        <a:pt x="70" y="852"/>
                      </a:lnTo>
                      <a:lnTo>
                        <a:pt x="95" y="852"/>
                      </a:lnTo>
                      <a:lnTo>
                        <a:pt x="95" y="545"/>
                      </a:lnTo>
                      <a:lnTo>
                        <a:pt x="70" y="545"/>
                      </a:lnTo>
                      <a:lnTo>
                        <a:pt x="70" y="475"/>
                      </a:lnTo>
                      <a:lnTo>
                        <a:pt x="95" y="475"/>
                      </a:lnTo>
                      <a:lnTo>
                        <a:pt x="95" y="286"/>
                      </a:lnTo>
                      <a:lnTo>
                        <a:pt x="119" y="286"/>
                      </a:lnTo>
                      <a:lnTo>
                        <a:pt x="119" y="308"/>
                      </a:lnTo>
                      <a:lnTo>
                        <a:pt x="141" y="308"/>
                      </a:lnTo>
                      <a:lnTo>
                        <a:pt x="141" y="333"/>
                      </a:lnTo>
                      <a:lnTo>
                        <a:pt x="190" y="333"/>
                      </a:lnTo>
                      <a:lnTo>
                        <a:pt x="190" y="357"/>
                      </a:lnTo>
                      <a:lnTo>
                        <a:pt x="212" y="357"/>
                      </a:lnTo>
                      <a:lnTo>
                        <a:pt x="212" y="428"/>
                      </a:lnTo>
                      <a:lnTo>
                        <a:pt x="190" y="428"/>
                      </a:lnTo>
                      <a:lnTo>
                        <a:pt x="190" y="450"/>
                      </a:lnTo>
                      <a:lnTo>
                        <a:pt x="166" y="450"/>
                      </a:lnTo>
                      <a:lnTo>
                        <a:pt x="166" y="499"/>
                      </a:lnTo>
                      <a:lnTo>
                        <a:pt x="141" y="499"/>
                      </a:lnTo>
                      <a:lnTo>
                        <a:pt x="141" y="591"/>
                      </a:lnTo>
                      <a:lnTo>
                        <a:pt x="190" y="591"/>
                      </a:lnTo>
                      <a:lnTo>
                        <a:pt x="190" y="545"/>
                      </a:lnTo>
                      <a:lnTo>
                        <a:pt x="212" y="545"/>
                      </a:lnTo>
                      <a:lnTo>
                        <a:pt x="212" y="499"/>
                      </a:lnTo>
                      <a:lnTo>
                        <a:pt x="237" y="499"/>
                      </a:lnTo>
                      <a:lnTo>
                        <a:pt x="237" y="475"/>
                      </a:lnTo>
                      <a:lnTo>
                        <a:pt x="261" y="475"/>
                      </a:lnTo>
                      <a:lnTo>
                        <a:pt x="261" y="428"/>
                      </a:lnTo>
                      <a:lnTo>
                        <a:pt x="308" y="428"/>
                      </a:lnTo>
                      <a:lnTo>
                        <a:pt x="308" y="450"/>
                      </a:lnTo>
                      <a:lnTo>
                        <a:pt x="332" y="450"/>
                      </a:lnTo>
                      <a:lnTo>
                        <a:pt x="332" y="475"/>
                      </a:lnTo>
                      <a:lnTo>
                        <a:pt x="357" y="475"/>
                      </a:lnTo>
                      <a:lnTo>
                        <a:pt x="357" y="499"/>
                      </a:lnTo>
                      <a:lnTo>
                        <a:pt x="378" y="499"/>
                      </a:lnTo>
                      <a:lnTo>
                        <a:pt x="378" y="545"/>
                      </a:lnTo>
                      <a:lnTo>
                        <a:pt x="402" y="545"/>
                      </a:lnTo>
                      <a:lnTo>
                        <a:pt x="402" y="569"/>
                      </a:lnTo>
                      <a:lnTo>
                        <a:pt x="449" y="569"/>
                      </a:lnTo>
                      <a:lnTo>
                        <a:pt x="449" y="520"/>
                      </a:lnTo>
                      <a:lnTo>
                        <a:pt x="427" y="520"/>
                      </a:lnTo>
                      <a:lnTo>
                        <a:pt x="427" y="475"/>
                      </a:lnTo>
                      <a:lnTo>
                        <a:pt x="402" y="475"/>
                      </a:lnTo>
                      <a:lnTo>
                        <a:pt x="402" y="428"/>
                      </a:lnTo>
                      <a:lnTo>
                        <a:pt x="357" y="428"/>
                      </a:lnTo>
                      <a:lnTo>
                        <a:pt x="357" y="404"/>
                      </a:lnTo>
                      <a:lnTo>
                        <a:pt x="332" y="404"/>
                      </a:lnTo>
                      <a:lnTo>
                        <a:pt x="332" y="333"/>
                      </a:lnTo>
                      <a:lnTo>
                        <a:pt x="357" y="333"/>
                      </a:lnTo>
                      <a:lnTo>
                        <a:pt x="357" y="308"/>
                      </a:lnTo>
                      <a:lnTo>
                        <a:pt x="378" y="308"/>
                      </a:lnTo>
                      <a:lnTo>
                        <a:pt x="378" y="286"/>
                      </a:lnTo>
                      <a:lnTo>
                        <a:pt x="402" y="286"/>
                      </a:lnTo>
                      <a:lnTo>
                        <a:pt x="402" y="262"/>
                      </a:lnTo>
                      <a:lnTo>
                        <a:pt x="427" y="262"/>
                      </a:lnTo>
                      <a:lnTo>
                        <a:pt x="427" y="237"/>
                      </a:lnTo>
                      <a:lnTo>
                        <a:pt x="449" y="237"/>
                      </a:lnTo>
                      <a:lnTo>
                        <a:pt x="449" y="192"/>
                      </a:lnTo>
                      <a:lnTo>
                        <a:pt x="378" y="192"/>
                      </a:lnTo>
                      <a:lnTo>
                        <a:pt x="378" y="216"/>
                      </a:lnTo>
                      <a:lnTo>
                        <a:pt x="357" y="216"/>
                      </a:lnTo>
                      <a:lnTo>
                        <a:pt x="357" y="237"/>
                      </a:lnTo>
                      <a:lnTo>
                        <a:pt x="332" y="237"/>
                      </a:lnTo>
                      <a:lnTo>
                        <a:pt x="332" y="262"/>
                      </a:lnTo>
                      <a:lnTo>
                        <a:pt x="308" y="262"/>
                      </a:lnTo>
                      <a:lnTo>
                        <a:pt x="308" y="286"/>
                      </a:lnTo>
                      <a:lnTo>
                        <a:pt x="286" y="286"/>
                      </a:lnTo>
                      <a:lnTo>
                        <a:pt x="286" y="333"/>
                      </a:lnTo>
                      <a:lnTo>
                        <a:pt x="261" y="333"/>
                      </a:lnTo>
                      <a:lnTo>
                        <a:pt x="261" y="308"/>
                      </a:lnTo>
                      <a:lnTo>
                        <a:pt x="212" y="308"/>
                      </a:lnTo>
                      <a:lnTo>
                        <a:pt x="212" y="286"/>
                      </a:lnTo>
                      <a:lnTo>
                        <a:pt x="190" y="286"/>
                      </a:lnTo>
                      <a:lnTo>
                        <a:pt x="190" y="262"/>
                      </a:lnTo>
                      <a:lnTo>
                        <a:pt x="166" y="262"/>
                      </a:lnTo>
                      <a:lnTo>
                        <a:pt x="166" y="237"/>
                      </a:lnTo>
                      <a:lnTo>
                        <a:pt x="95" y="237"/>
                      </a:lnTo>
                      <a:lnTo>
                        <a:pt x="95" y="121"/>
                      </a:lnTo>
                      <a:lnTo>
                        <a:pt x="70" y="121"/>
                      </a:lnTo>
                      <a:lnTo>
                        <a:pt x="70" y="71"/>
                      </a:lnTo>
                      <a:lnTo>
                        <a:pt x="212" y="71"/>
                      </a:lnTo>
                      <a:lnTo>
                        <a:pt x="212" y="96"/>
                      </a:lnTo>
                      <a:lnTo>
                        <a:pt x="474" y="96"/>
                      </a:lnTo>
                      <a:lnTo>
                        <a:pt x="474" y="71"/>
                      </a:lnTo>
                      <a:lnTo>
                        <a:pt x="591" y="71"/>
                      </a:lnTo>
                      <a:lnTo>
                        <a:pt x="591" y="50"/>
                      </a:lnTo>
                      <a:lnTo>
                        <a:pt x="640" y="50"/>
                      </a:lnTo>
                      <a:lnTo>
                        <a:pt x="640" y="25"/>
                      </a:lnTo>
                      <a:lnTo>
                        <a:pt x="661" y="25"/>
                      </a:lnTo>
                      <a:lnTo>
                        <a:pt x="661" y="0"/>
                      </a:lnTo>
                      <a:close/>
                    </a:path>
                  </a:pathLst>
                </a:custGeom>
                <a:solidFill>
                  <a:srgbClr val="B5CAE5"/>
                </a:solidFill>
                <a:ln w="9525">
                  <a:noFill/>
                  <a:round/>
                  <a:headEnd/>
                  <a:tailEnd/>
                </a:ln>
              </p:spPr>
              <p:txBody>
                <a:bodyPr/>
                <a:lstStyle/>
                <a:p>
                  <a:endParaRPr lang="en-US"/>
                </a:p>
              </p:txBody>
            </p:sp>
            <p:sp>
              <p:nvSpPr>
                <p:cNvPr id="278" name="Freeform 69"/>
                <p:cNvSpPr>
                  <a:spLocks/>
                </p:cNvSpPr>
                <p:nvPr/>
              </p:nvSpPr>
              <p:spPr bwMode="auto">
                <a:xfrm>
                  <a:off x="2254" y="2982"/>
                  <a:ext cx="44" cy="160"/>
                </a:xfrm>
                <a:custGeom>
                  <a:avLst/>
                  <a:gdLst/>
                  <a:ahLst/>
                  <a:cxnLst>
                    <a:cxn ang="0">
                      <a:pos x="50" y="0"/>
                    </a:cxn>
                    <a:cxn ang="0">
                      <a:pos x="70" y="0"/>
                    </a:cxn>
                    <a:cxn ang="0">
                      <a:pos x="70" y="46"/>
                    </a:cxn>
                    <a:cxn ang="0">
                      <a:pos x="95" y="46"/>
                    </a:cxn>
                    <a:cxn ang="0">
                      <a:pos x="95" y="117"/>
                    </a:cxn>
                    <a:cxn ang="0">
                      <a:pos x="120" y="117"/>
                    </a:cxn>
                    <a:cxn ang="0">
                      <a:pos x="120" y="188"/>
                    </a:cxn>
                    <a:cxn ang="0">
                      <a:pos x="141" y="188"/>
                    </a:cxn>
                    <a:cxn ang="0">
                      <a:pos x="141" y="259"/>
                    </a:cxn>
                    <a:cxn ang="0">
                      <a:pos x="166" y="259"/>
                    </a:cxn>
                    <a:cxn ang="0">
                      <a:pos x="166" y="353"/>
                    </a:cxn>
                    <a:cxn ang="0">
                      <a:pos x="191" y="353"/>
                    </a:cxn>
                    <a:cxn ang="0">
                      <a:pos x="191" y="474"/>
                    </a:cxn>
                    <a:cxn ang="0">
                      <a:pos x="213" y="474"/>
                    </a:cxn>
                    <a:cxn ang="0">
                      <a:pos x="213" y="545"/>
                    </a:cxn>
                    <a:cxn ang="0">
                      <a:pos x="237" y="545"/>
                    </a:cxn>
                    <a:cxn ang="0">
                      <a:pos x="237" y="708"/>
                    </a:cxn>
                    <a:cxn ang="0">
                      <a:pos x="262" y="708"/>
                    </a:cxn>
                    <a:cxn ang="0">
                      <a:pos x="262" y="850"/>
                    </a:cxn>
                    <a:cxn ang="0">
                      <a:pos x="284" y="850"/>
                    </a:cxn>
                    <a:cxn ang="0">
                      <a:pos x="284" y="874"/>
                    </a:cxn>
                    <a:cxn ang="0">
                      <a:pos x="357" y="874"/>
                    </a:cxn>
                    <a:cxn ang="0">
                      <a:pos x="357" y="993"/>
                    </a:cxn>
                    <a:cxn ang="0">
                      <a:pos x="308" y="993"/>
                    </a:cxn>
                    <a:cxn ang="0">
                      <a:pos x="308" y="1086"/>
                    </a:cxn>
                    <a:cxn ang="0">
                      <a:pos x="284" y="1086"/>
                    </a:cxn>
                    <a:cxn ang="0">
                      <a:pos x="284" y="1111"/>
                    </a:cxn>
                    <a:cxn ang="0">
                      <a:pos x="262" y="1111"/>
                    </a:cxn>
                    <a:cxn ang="0">
                      <a:pos x="262" y="1157"/>
                    </a:cxn>
                    <a:cxn ang="0">
                      <a:pos x="237" y="1157"/>
                    </a:cxn>
                    <a:cxn ang="0">
                      <a:pos x="237" y="1182"/>
                    </a:cxn>
                    <a:cxn ang="0">
                      <a:pos x="213" y="1182"/>
                    </a:cxn>
                    <a:cxn ang="0">
                      <a:pos x="213" y="1206"/>
                    </a:cxn>
                    <a:cxn ang="0">
                      <a:pos x="166" y="1206"/>
                    </a:cxn>
                    <a:cxn ang="0">
                      <a:pos x="166" y="1227"/>
                    </a:cxn>
                    <a:cxn ang="0">
                      <a:pos x="120" y="1227"/>
                    </a:cxn>
                    <a:cxn ang="0">
                      <a:pos x="120" y="1252"/>
                    </a:cxn>
                    <a:cxn ang="0">
                      <a:pos x="95" y="1252"/>
                    </a:cxn>
                    <a:cxn ang="0">
                      <a:pos x="95" y="1278"/>
                    </a:cxn>
                    <a:cxn ang="0">
                      <a:pos x="25" y="1278"/>
                    </a:cxn>
                    <a:cxn ang="0">
                      <a:pos x="25" y="1040"/>
                    </a:cxn>
                    <a:cxn ang="0">
                      <a:pos x="0" y="1040"/>
                    </a:cxn>
                    <a:cxn ang="0">
                      <a:pos x="0" y="708"/>
                    </a:cxn>
                    <a:cxn ang="0">
                      <a:pos x="25" y="708"/>
                    </a:cxn>
                    <a:cxn ang="0">
                      <a:pos x="25" y="567"/>
                    </a:cxn>
                    <a:cxn ang="0">
                      <a:pos x="0" y="567"/>
                    </a:cxn>
                    <a:cxn ang="0">
                      <a:pos x="0" y="449"/>
                    </a:cxn>
                    <a:cxn ang="0">
                      <a:pos x="25" y="449"/>
                    </a:cxn>
                    <a:cxn ang="0">
                      <a:pos x="25" y="283"/>
                    </a:cxn>
                    <a:cxn ang="0">
                      <a:pos x="50" y="283"/>
                    </a:cxn>
                    <a:cxn ang="0">
                      <a:pos x="50" y="212"/>
                    </a:cxn>
                    <a:cxn ang="0">
                      <a:pos x="25" y="212"/>
                    </a:cxn>
                    <a:cxn ang="0">
                      <a:pos x="25" y="117"/>
                    </a:cxn>
                    <a:cxn ang="0">
                      <a:pos x="50" y="117"/>
                    </a:cxn>
                    <a:cxn ang="0">
                      <a:pos x="50" y="70"/>
                    </a:cxn>
                    <a:cxn ang="0">
                      <a:pos x="25" y="70"/>
                    </a:cxn>
                    <a:cxn ang="0">
                      <a:pos x="25" y="25"/>
                    </a:cxn>
                    <a:cxn ang="0">
                      <a:pos x="50" y="25"/>
                    </a:cxn>
                    <a:cxn ang="0">
                      <a:pos x="50" y="0"/>
                    </a:cxn>
                  </a:cxnLst>
                  <a:rect l="0" t="0" r="r" b="b"/>
                  <a:pathLst>
                    <a:path w="357" h="1278">
                      <a:moveTo>
                        <a:pt x="50" y="0"/>
                      </a:moveTo>
                      <a:lnTo>
                        <a:pt x="70" y="0"/>
                      </a:lnTo>
                      <a:lnTo>
                        <a:pt x="70" y="46"/>
                      </a:lnTo>
                      <a:lnTo>
                        <a:pt x="95" y="46"/>
                      </a:lnTo>
                      <a:lnTo>
                        <a:pt x="95" y="117"/>
                      </a:lnTo>
                      <a:lnTo>
                        <a:pt x="120" y="117"/>
                      </a:lnTo>
                      <a:lnTo>
                        <a:pt x="120" y="188"/>
                      </a:lnTo>
                      <a:lnTo>
                        <a:pt x="141" y="188"/>
                      </a:lnTo>
                      <a:lnTo>
                        <a:pt x="141" y="259"/>
                      </a:lnTo>
                      <a:lnTo>
                        <a:pt x="166" y="259"/>
                      </a:lnTo>
                      <a:lnTo>
                        <a:pt x="166" y="353"/>
                      </a:lnTo>
                      <a:lnTo>
                        <a:pt x="191" y="353"/>
                      </a:lnTo>
                      <a:lnTo>
                        <a:pt x="191" y="474"/>
                      </a:lnTo>
                      <a:lnTo>
                        <a:pt x="213" y="474"/>
                      </a:lnTo>
                      <a:lnTo>
                        <a:pt x="213" y="545"/>
                      </a:lnTo>
                      <a:lnTo>
                        <a:pt x="237" y="545"/>
                      </a:lnTo>
                      <a:lnTo>
                        <a:pt x="237" y="708"/>
                      </a:lnTo>
                      <a:lnTo>
                        <a:pt x="262" y="708"/>
                      </a:lnTo>
                      <a:lnTo>
                        <a:pt x="262" y="850"/>
                      </a:lnTo>
                      <a:lnTo>
                        <a:pt x="284" y="850"/>
                      </a:lnTo>
                      <a:lnTo>
                        <a:pt x="284" y="874"/>
                      </a:lnTo>
                      <a:lnTo>
                        <a:pt x="357" y="874"/>
                      </a:lnTo>
                      <a:lnTo>
                        <a:pt x="357" y="993"/>
                      </a:lnTo>
                      <a:lnTo>
                        <a:pt x="308" y="993"/>
                      </a:lnTo>
                      <a:lnTo>
                        <a:pt x="308" y="1086"/>
                      </a:lnTo>
                      <a:lnTo>
                        <a:pt x="284" y="1086"/>
                      </a:lnTo>
                      <a:lnTo>
                        <a:pt x="284" y="1111"/>
                      </a:lnTo>
                      <a:lnTo>
                        <a:pt x="262" y="1111"/>
                      </a:lnTo>
                      <a:lnTo>
                        <a:pt x="262" y="1157"/>
                      </a:lnTo>
                      <a:lnTo>
                        <a:pt x="237" y="1157"/>
                      </a:lnTo>
                      <a:lnTo>
                        <a:pt x="237" y="1182"/>
                      </a:lnTo>
                      <a:lnTo>
                        <a:pt x="213" y="1182"/>
                      </a:lnTo>
                      <a:lnTo>
                        <a:pt x="213" y="1206"/>
                      </a:lnTo>
                      <a:lnTo>
                        <a:pt x="166" y="1206"/>
                      </a:lnTo>
                      <a:lnTo>
                        <a:pt x="166" y="1227"/>
                      </a:lnTo>
                      <a:lnTo>
                        <a:pt x="120" y="1227"/>
                      </a:lnTo>
                      <a:lnTo>
                        <a:pt x="120" y="1252"/>
                      </a:lnTo>
                      <a:lnTo>
                        <a:pt x="95" y="1252"/>
                      </a:lnTo>
                      <a:lnTo>
                        <a:pt x="95" y="1278"/>
                      </a:lnTo>
                      <a:lnTo>
                        <a:pt x="25" y="1278"/>
                      </a:lnTo>
                      <a:lnTo>
                        <a:pt x="25" y="1040"/>
                      </a:lnTo>
                      <a:lnTo>
                        <a:pt x="0" y="1040"/>
                      </a:lnTo>
                      <a:lnTo>
                        <a:pt x="0" y="708"/>
                      </a:lnTo>
                      <a:lnTo>
                        <a:pt x="25" y="708"/>
                      </a:lnTo>
                      <a:lnTo>
                        <a:pt x="25" y="567"/>
                      </a:lnTo>
                      <a:lnTo>
                        <a:pt x="0" y="567"/>
                      </a:lnTo>
                      <a:lnTo>
                        <a:pt x="0" y="449"/>
                      </a:lnTo>
                      <a:lnTo>
                        <a:pt x="25" y="449"/>
                      </a:lnTo>
                      <a:lnTo>
                        <a:pt x="25" y="283"/>
                      </a:lnTo>
                      <a:lnTo>
                        <a:pt x="50" y="283"/>
                      </a:lnTo>
                      <a:lnTo>
                        <a:pt x="50" y="212"/>
                      </a:lnTo>
                      <a:lnTo>
                        <a:pt x="25" y="212"/>
                      </a:lnTo>
                      <a:lnTo>
                        <a:pt x="25" y="117"/>
                      </a:lnTo>
                      <a:lnTo>
                        <a:pt x="50" y="117"/>
                      </a:lnTo>
                      <a:lnTo>
                        <a:pt x="50" y="70"/>
                      </a:lnTo>
                      <a:lnTo>
                        <a:pt x="25" y="70"/>
                      </a:lnTo>
                      <a:lnTo>
                        <a:pt x="25" y="25"/>
                      </a:lnTo>
                      <a:lnTo>
                        <a:pt x="50" y="25"/>
                      </a:lnTo>
                      <a:lnTo>
                        <a:pt x="50" y="0"/>
                      </a:lnTo>
                      <a:close/>
                    </a:path>
                  </a:pathLst>
                </a:custGeom>
                <a:solidFill>
                  <a:srgbClr val="DF4443"/>
                </a:solidFill>
                <a:ln w="9525">
                  <a:noFill/>
                  <a:round/>
                  <a:headEnd/>
                  <a:tailEnd/>
                </a:ln>
              </p:spPr>
              <p:txBody>
                <a:bodyPr/>
                <a:lstStyle/>
                <a:p>
                  <a:endParaRPr lang="en-US"/>
                </a:p>
              </p:txBody>
            </p:sp>
            <p:sp>
              <p:nvSpPr>
                <p:cNvPr id="279" name="Freeform 70"/>
                <p:cNvSpPr>
                  <a:spLocks/>
                </p:cNvSpPr>
                <p:nvPr/>
              </p:nvSpPr>
              <p:spPr bwMode="auto">
                <a:xfrm>
                  <a:off x="2431" y="2991"/>
                  <a:ext cx="53" cy="44"/>
                </a:xfrm>
                <a:custGeom>
                  <a:avLst/>
                  <a:gdLst/>
                  <a:ahLst/>
                  <a:cxnLst>
                    <a:cxn ang="0">
                      <a:pos x="120" y="0"/>
                    </a:cxn>
                    <a:cxn ang="0">
                      <a:pos x="332" y="0"/>
                    </a:cxn>
                    <a:cxn ang="0">
                      <a:pos x="332" y="47"/>
                    </a:cxn>
                    <a:cxn ang="0">
                      <a:pos x="377" y="47"/>
                    </a:cxn>
                    <a:cxn ang="0">
                      <a:pos x="377" y="71"/>
                    </a:cxn>
                    <a:cxn ang="0">
                      <a:pos x="403" y="71"/>
                    </a:cxn>
                    <a:cxn ang="0">
                      <a:pos x="403" y="118"/>
                    </a:cxn>
                    <a:cxn ang="0">
                      <a:pos x="424" y="118"/>
                    </a:cxn>
                    <a:cxn ang="0">
                      <a:pos x="424" y="167"/>
                    </a:cxn>
                    <a:cxn ang="0">
                      <a:pos x="403" y="167"/>
                    </a:cxn>
                    <a:cxn ang="0">
                      <a:pos x="403" y="189"/>
                    </a:cxn>
                    <a:cxn ang="0">
                      <a:pos x="377" y="189"/>
                    </a:cxn>
                    <a:cxn ang="0">
                      <a:pos x="377" y="213"/>
                    </a:cxn>
                    <a:cxn ang="0">
                      <a:pos x="332" y="213"/>
                    </a:cxn>
                    <a:cxn ang="0">
                      <a:pos x="332" y="238"/>
                    </a:cxn>
                    <a:cxn ang="0">
                      <a:pos x="307" y="238"/>
                    </a:cxn>
                    <a:cxn ang="0">
                      <a:pos x="307" y="259"/>
                    </a:cxn>
                    <a:cxn ang="0">
                      <a:pos x="261" y="259"/>
                    </a:cxn>
                    <a:cxn ang="0">
                      <a:pos x="261" y="283"/>
                    </a:cxn>
                    <a:cxn ang="0">
                      <a:pos x="236" y="283"/>
                    </a:cxn>
                    <a:cxn ang="0">
                      <a:pos x="236" y="308"/>
                    </a:cxn>
                    <a:cxn ang="0">
                      <a:pos x="212" y="308"/>
                    </a:cxn>
                    <a:cxn ang="0">
                      <a:pos x="212" y="333"/>
                    </a:cxn>
                    <a:cxn ang="0">
                      <a:pos x="165" y="333"/>
                    </a:cxn>
                    <a:cxn ang="0">
                      <a:pos x="165" y="354"/>
                    </a:cxn>
                    <a:cxn ang="0">
                      <a:pos x="141" y="354"/>
                    </a:cxn>
                    <a:cxn ang="0">
                      <a:pos x="141" y="333"/>
                    </a:cxn>
                    <a:cxn ang="0">
                      <a:pos x="120" y="333"/>
                    </a:cxn>
                    <a:cxn ang="0">
                      <a:pos x="120" y="283"/>
                    </a:cxn>
                    <a:cxn ang="0">
                      <a:pos x="95" y="283"/>
                    </a:cxn>
                    <a:cxn ang="0">
                      <a:pos x="95" y="238"/>
                    </a:cxn>
                    <a:cxn ang="0">
                      <a:pos x="71" y="238"/>
                    </a:cxn>
                    <a:cxn ang="0">
                      <a:pos x="71" y="189"/>
                    </a:cxn>
                    <a:cxn ang="0">
                      <a:pos x="46" y="189"/>
                    </a:cxn>
                    <a:cxn ang="0">
                      <a:pos x="46" y="142"/>
                    </a:cxn>
                    <a:cxn ang="0">
                      <a:pos x="24" y="142"/>
                    </a:cxn>
                    <a:cxn ang="0">
                      <a:pos x="24" y="118"/>
                    </a:cxn>
                    <a:cxn ang="0">
                      <a:pos x="0" y="118"/>
                    </a:cxn>
                    <a:cxn ang="0">
                      <a:pos x="0" y="96"/>
                    </a:cxn>
                    <a:cxn ang="0">
                      <a:pos x="24" y="96"/>
                    </a:cxn>
                    <a:cxn ang="0">
                      <a:pos x="24" y="71"/>
                    </a:cxn>
                    <a:cxn ang="0">
                      <a:pos x="46" y="71"/>
                    </a:cxn>
                    <a:cxn ang="0">
                      <a:pos x="46" y="47"/>
                    </a:cxn>
                    <a:cxn ang="0">
                      <a:pos x="71" y="47"/>
                    </a:cxn>
                    <a:cxn ang="0">
                      <a:pos x="71" y="25"/>
                    </a:cxn>
                    <a:cxn ang="0">
                      <a:pos x="120" y="25"/>
                    </a:cxn>
                    <a:cxn ang="0">
                      <a:pos x="120" y="0"/>
                    </a:cxn>
                  </a:cxnLst>
                  <a:rect l="0" t="0" r="r" b="b"/>
                  <a:pathLst>
                    <a:path w="424" h="354">
                      <a:moveTo>
                        <a:pt x="120" y="0"/>
                      </a:moveTo>
                      <a:lnTo>
                        <a:pt x="332" y="0"/>
                      </a:lnTo>
                      <a:lnTo>
                        <a:pt x="332" y="47"/>
                      </a:lnTo>
                      <a:lnTo>
                        <a:pt x="377" y="47"/>
                      </a:lnTo>
                      <a:lnTo>
                        <a:pt x="377" y="71"/>
                      </a:lnTo>
                      <a:lnTo>
                        <a:pt x="403" y="71"/>
                      </a:lnTo>
                      <a:lnTo>
                        <a:pt x="403" y="118"/>
                      </a:lnTo>
                      <a:lnTo>
                        <a:pt x="424" y="118"/>
                      </a:lnTo>
                      <a:lnTo>
                        <a:pt x="424" y="167"/>
                      </a:lnTo>
                      <a:lnTo>
                        <a:pt x="403" y="167"/>
                      </a:lnTo>
                      <a:lnTo>
                        <a:pt x="403" y="189"/>
                      </a:lnTo>
                      <a:lnTo>
                        <a:pt x="377" y="189"/>
                      </a:lnTo>
                      <a:lnTo>
                        <a:pt x="377" y="213"/>
                      </a:lnTo>
                      <a:lnTo>
                        <a:pt x="332" y="213"/>
                      </a:lnTo>
                      <a:lnTo>
                        <a:pt x="332" y="238"/>
                      </a:lnTo>
                      <a:lnTo>
                        <a:pt x="307" y="238"/>
                      </a:lnTo>
                      <a:lnTo>
                        <a:pt x="307" y="259"/>
                      </a:lnTo>
                      <a:lnTo>
                        <a:pt x="261" y="259"/>
                      </a:lnTo>
                      <a:lnTo>
                        <a:pt x="261" y="283"/>
                      </a:lnTo>
                      <a:lnTo>
                        <a:pt x="236" y="283"/>
                      </a:lnTo>
                      <a:lnTo>
                        <a:pt x="236" y="308"/>
                      </a:lnTo>
                      <a:lnTo>
                        <a:pt x="212" y="308"/>
                      </a:lnTo>
                      <a:lnTo>
                        <a:pt x="212" y="333"/>
                      </a:lnTo>
                      <a:lnTo>
                        <a:pt x="165" y="333"/>
                      </a:lnTo>
                      <a:lnTo>
                        <a:pt x="165" y="354"/>
                      </a:lnTo>
                      <a:lnTo>
                        <a:pt x="141" y="354"/>
                      </a:lnTo>
                      <a:lnTo>
                        <a:pt x="141" y="333"/>
                      </a:lnTo>
                      <a:lnTo>
                        <a:pt x="120" y="333"/>
                      </a:lnTo>
                      <a:lnTo>
                        <a:pt x="120" y="283"/>
                      </a:lnTo>
                      <a:lnTo>
                        <a:pt x="95" y="283"/>
                      </a:lnTo>
                      <a:lnTo>
                        <a:pt x="95" y="238"/>
                      </a:lnTo>
                      <a:lnTo>
                        <a:pt x="71" y="238"/>
                      </a:lnTo>
                      <a:lnTo>
                        <a:pt x="71" y="189"/>
                      </a:lnTo>
                      <a:lnTo>
                        <a:pt x="46" y="189"/>
                      </a:lnTo>
                      <a:lnTo>
                        <a:pt x="46" y="142"/>
                      </a:lnTo>
                      <a:lnTo>
                        <a:pt x="24" y="142"/>
                      </a:lnTo>
                      <a:lnTo>
                        <a:pt x="24" y="118"/>
                      </a:lnTo>
                      <a:lnTo>
                        <a:pt x="0" y="118"/>
                      </a:lnTo>
                      <a:lnTo>
                        <a:pt x="0" y="96"/>
                      </a:lnTo>
                      <a:lnTo>
                        <a:pt x="24" y="96"/>
                      </a:lnTo>
                      <a:lnTo>
                        <a:pt x="24" y="71"/>
                      </a:lnTo>
                      <a:lnTo>
                        <a:pt x="46" y="71"/>
                      </a:lnTo>
                      <a:lnTo>
                        <a:pt x="46" y="47"/>
                      </a:lnTo>
                      <a:lnTo>
                        <a:pt x="71" y="47"/>
                      </a:lnTo>
                      <a:lnTo>
                        <a:pt x="71" y="25"/>
                      </a:lnTo>
                      <a:lnTo>
                        <a:pt x="120" y="25"/>
                      </a:lnTo>
                      <a:lnTo>
                        <a:pt x="120" y="0"/>
                      </a:lnTo>
                      <a:close/>
                    </a:path>
                  </a:pathLst>
                </a:custGeom>
                <a:solidFill>
                  <a:srgbClr val="E87C72"/>
                </a:solidFill>
                <a:ln w="9525">
                  <a:noFill/>
                  <a:round/>
                  <a:headEnd/>
                  <a:tailEnd/>
                </a:ln>
              </p:spPr>
              <p:txBody>
                <a:bodyPr/>
                <a:lstStyle/>
                <a:p>
                  <a:endParaRPr lang="en-US"/>
                </a:p>
              </p:txBody>
            </p:sp>
            <p:sp>
              <p:nvSpPr>
                <p:cNvPr id="280" name="Freeform 71"/>
                <p:cNvSpPr>
                  <a:spLocks/>
                </p:cNvSpPr>
                <p:nvPr/>
              </p:nvSpPr>
              <p:spPr bwMode="auto">
                <a:xfrm>
                  <a:off x="2363" y="3000"/>
                  <a:ext cx="77" cy="47"/>
                </a:xfrm>
                <a:custGeom>
                  <a:avLst/>
                  <a:gdLst/>
                  <a:ahLst/>
                  <a:cxnLst>
                    <a:cxn ang="0">
                      <a:pos x="191" y="0"/>
                    </a:cxn>
                    <a:cxn ang="0">
                      <a:pos x="378" y="0"/>
                    </a:cxn>
                    <a:cxn ang="0">
                      <a:pos x="378" y="25"/>
                    </a:cxn>
                    <a:cxn ang="0">
                      <a:pos x="403" y="25"/>
                    </a:cxn>
                    <a:cxn ang="0">
                      <a:pos x="403" y="47"/>
                    </a:cxn>
                    <a:cxn ang="0">
                      <a:pos x="449" y="47"/>
                    </a:cxn>
                    <a:cxn ang="0">
                      <a:pos x="449" y="71"/>
                    </a:cxn>
                    <a:cxn ang="0">
                      <a:pos x="474" y="71"/>
                    </a:cxn>
                    <a:cxn ang="0">
                      <a:pos x="474" y="96"/>
                    </a:cxn>
                    <a:cxn ang="0">
                      <a:pos x="520" y="96"/>
                    </a:cxn>
                    <a:cxn ang="0">
                      <a:pos x="520" y="142"/>
                    </a:cxn>
                    <a:cxn ang="0">
                      <a:pos x="545" y="142"/>
                    </a:cxn>
                    <a:cxn ang="0">
                      <a:pos x="545" y="188"/>
                    </a:cxn>
                    <a:cxn ang="0">
                      <a:pos x="569" y="188"/>
                    </a:cxn>
                    <a:cxn ang="0">
                      <a:pos x="569" y="212"/>
                    </a:cxn>
                    <a:cxn ang="0">
                      <a:pos x="591" y="212"/>
                    </a:cxn>
                    <a:cxn ang="0">
                      <a:pos x="591" y="262"/>
                    </a:cxn>
                    <a:cxn ang="0">
                      <a:pos x="616" y="262"/>
                    </a:cxn>
                    <a:cxn ang="0">
                      <a:pos x="616" y="354"/>
                    </a:cxn>
                    <a:cxn ang="0">
                      <a:pos x="569" y="354"/>
                    </a:cxn>
                    <a:cxn ang="0">
                      <a:pos x="569" y="379"/>
                    </a:cxn>
                    <a:cxn ang="0">
                      <a:pos x="520" y="379"/>
                    </a:cxn>
                    <a:cxn ang="0">
                      <a:pos x="520" y="354"/>
                    </a:cxn>
                    <a:cxn ang="0">
                      <a:pos x="498" y="354"/>
                    </a:cxn>
                    <a:cxn ang="0">
                      <a:pos x="498" y="333"/>
                    </a:cxn>
                    <a:cxn ang="0">
                      <a:pos x="449" y="333"/>
                    </a:cxn>
                    <a:cxn ang="0">
                      <a:pos x="449" y="308"/>
                    </a:cxn>
                    <a:cxn ang="0">
                      <a:pos x="378" y="308"/>
                    </a:cxn>
                    <a:cxn ang="0">
                      <a:pos x="378" y="283"/>
                    </a:cxn>
                    <a:cxn ang="0">
                      <a:pos x="286" y="283"/>
                    </a:cxn>
                    <a:cxn ang="0">
                      <a:pos x="286" y="212"/>
                    </a:cxn>
                    <a:cxn ang="0">
                      <a:pos x="262" y="212"/>
                    </a:cxn>
                    <a:cxn ang="0">
                      <a:pos x="262" y="237"/>
                    </a:cxn>
                    <a:cxn ang="0">
                      <a:pos x="237" y="237"/>
                    </a:cxn>
                    <a:cxn ang="0">
                      <a:pos x="237" y="283"/>
                    </a:cxn>
                    <a:cxn ang="0">
                      <a:pos x="0" y="283"/>
                    </a:cxn>
                    <a:cxn ang="0">
                      <a:pos x="0" y="212"/>
                    </a:cxn>
                    <a:cxn ang="0">
                      <a:pos x="25" y="212"/>
                    </a:cxn>
                    <a:cxn ang="0">
                      <a:pos x="25" y="188"/>
                    </a:cxn>
                    <a:cxn ang="0">
                      <a:pos x="50" y="188"/>
                    </a:cxn>
                    <a:cxn ang="0">
                      <a:pos x="50" y="118"/>
                    </a:cxn>
                    <a:cxn ang="0">
                      <a:pos x="74" y="118"/>
                    </a:cxn>
                    <a:cxn ang="0">
                      <a:pos x="74" y="96"/>
                    </a:cxn>
                    <a:cxn ang="0">
                      <a:pos x="95" y="96"/>
                    </a:cxn>
                    <a:cxn ang="0">
                      <a:pos x="95" y="71"/>
                    </a:cxn>
                    <a:cxn ang="0">
                      <a:pos x="120" y="71"/>
                    </a:cxn>
                    <a:cxn ang="0">
                      <a:pos x="120" y="47"/>
                    </a:cxn>
                    <a:cxn ang="0">
                      <a:pos x="144" y="47"/>
                    </a:cxn>
                    <a:cxn ang="0">
                      <a:pos x="144" y="25"/>
                    </a:cxn>
                    <a:cxn ang="0">
                      <a:pos x="191" y="25"/>
                    </a:cxn>
                    <a:cxn ang="0">
                      <a:pos x="191" y="0"/>
                    </a:cxn>
                  </a:cxnLst>
                  <a:rect l="0" t="0" r="r" b="b"/>
                  <a:pathLst>
                    <a:path w="616" h="379">
                      <a:moveTo>
                        <a:pt x="191" y="0"/>
                      </a:moveTo>
                      <a:lnTo>
                        <a:pt x="378" y="0"/>
                      </a:lnTo>
                      <a:lnTo>
                        <a:pt x="378" y="25"/>
                      </a:lnTo>
                      <a:lnTo>
                        <a:pt x="403" y="25"/>
                      </a:lnTo>
                      <a:lnTo>
                        <a:pt x="403" y="47"/>
                      </a:lnTo>
                      <a:lnTo>
                        <a:pt x="449" y="47"/>
                      </a:lnTo>
                      <a:lnTo>
                        <a:pt x="449" y="71"/>
                      </a:lnTo>
                      <a:lnTo>
                        <a:pt x="474" y="71"/>
                      </a:lnTo>
                      <a:lnTo>
                        <a:pt x="474" y="96"/>
                      </a:lnTo>
                      <a:lnTo>
                        <a:pt x="520" y="96"/>
                      </a:lnTo>
                      <a:lnTo>
                        <a:pt x="520" y="142"/>
                      </a:lnTo>
                      <a:lnTo>
                        <a:pt x="545" y="142"/>
                      </a:lnTo>
                      <a:lnTo>
                        <a:pt x="545" y="188"/>
                      </a:lnTo>
                      <a:lnTo>
                        <a:pt x="569" y="188"/>
                      </a:lnTo>
                      <a:lnTo>
                        <a:pt x="569" y="212"/>
                      </a:lnTo>
                      <a:lnTo>
                        <a:pt x="591" y="212"/>
                      </a:lnTo>
                      <a:lnTo>
                        <a:pt x="591" y="262"/>
                      </a:lnTo>
                      <a:lnTo>
                        <a:pt x="616" y="262"/>
                      </a:lnTo>
                      <a:lnTo>
                        <a:pt x="616" y="354"/>
                      </a:lnTo>
                      <a:lnTo>
                        <a:pt x="569" y="354"/>
                      </a:lnTo>
                      <a:lnTo>
                        <a:pt x="569" y="379"/>
                      </a:lnTo>
                      <a:lnTo>
                        <a:pt x="520" y="379"/>
                      </a:lnTo>
                      <a:lnTo>
                        <a:pt x="520" y="354"/>
                      </a:lnTo>
                      <a:lnTo>
                        <a:pt x="498" y="354"/>
                      </a:lnTo>
                      <a:lnTo>
                        <a:pt x="498" y="333"/>
                      </a:lnTo>
                      <a:lnTo>
                        <a:pt x="449" y="333"/>
                      </a:lnTo>
                      <a:lnTo>
                        <a:pt x="449" y="308"/>
                      </a:lnTo>
                      <a:lnTo>
                        <a:pt x="378" y="308"/>
                      </a:lnTo>
                      <a:lnTo>
                        <a:pt x="378" y="283"/>
                      </a:lnTo>
                      <a:lnTo>
                        <a:pt x="286" y="283"/>
                      </a:lnTo>
                      <a:lnTo>
                        <a:pt x="286" y="212"/>
                      </a:lnTo>
                      <a:lnTo>
                        <a:pt x="262" y="212"/>
                      </a:lnTo>
                      <a:lnTo>
                        <a:pt x="262" y="237"/>
                      </a:lnTo>
                      <a:lnTo>
                        <a:pt x="237" y="237"/>
                      </a:lnTo>
                      <a:lnTo>
                        <a:pt x="237" y="283"/>
                      </a:lnTo>
                      <a:lnTo>
                        <a:pt x="0" y="283"/>
                      </a:lnTo>
                      <a:lnTo>
                        <a:pt x="0" y="212"/>
                      </a:lnTo>
                      <a:lnTo>
                        <a:pt x="25" y="212"/>
                      </a:lnTo>
                      <a:lnTo>
                        <a:pt x="25" y="188"/>
                      </a:lnTo>
                      <a:lnTo>
                        <a:pt x="50" y="188"/>
                      </a:lnTo>
                      <a:lnTo>
                        <a:pt x="50" y="118"/>
                      </a:lnTo>
                      <a:lnTo>
                        <a:pt x="74" y="118"/>
                      </a:lnTo>
                      <a:lnTo>
                        <a:pt x="74" y="96"/>
                      </a:lnTo>
                      <a:lnTo>
                        <a:pt x="95" y="96"/>
                      </a:lnTo>
                      <a:lnTo>
                        <a:pt x="95" y="71"/>
                      </a:lnTo>
                      <a:lnTo>
                        <a:pt x="120" y="71"/>
                      </a:lnTo>
                      <a:lnTo>
                        <a:pt x="120" y="47"/>
                      </a:lnTo>
                      <a:lnTo>
                        <a:pt x="144" y="47"/>
                      </a:lnTo>
                      <a:lnTo>
                        <a:pt x="144" y="25"/>
                      </a:lnTo>
                      <a:lnTo>
                        <a:pt x="191" y="25"/>
                      </a:lnTo>
                      <a:lnTo>
                        <a:pt x="191" y="0"/>
                      </a:lnTo>
                      <a:close/>
                    </a:path>
                  </a:pathLst>
                </a:custGeom>
                <a:solidFill>
                  <a:srgbClr val="E87C72"/>
                </a:solidFill>
                <a:ln w="9525">
                  <a:noFill/>
                  <a:round/>
                  <a:headEnd/>
                  <a:tailEnd/>
                </a:ln>
              </p:spPr>
              <p:txBody>
                <a:bodyPr/>
                <a:lstStyle/>
                <a:p>
                  <a:endParaRPr lang="en-US"/>
                </a:p>
              </p:txBody>
            </p:sp>
            <p:sp>
              <p:nvSpPr>
                <p:cNvPr id="281" name="Freeform 72"/>
                <p:cNvSpPr>
                  <a:spLocks/>
                </p:cNvSpPr>
                <p:nvPr/>
              </p:nvSpPr>
              <p:spPr bwMode="auto">
                <a:xfrm>
                  <a:off x="2449" y="3011"/>
                  <a:ext cx="35" cy="30"/>
                </a:xfrm>
                <a:custGeom>
                  <a:avLst/>
                  <a:gdLst/>
                  <a:ahLst/>
                  <a:cxnLst>
                    <a:cxn ang="0">
                      <a:pos x="262" y="0"/>
                    </a:cxn>
                    <a:cxn ang="0">
                      <a:pos x="283" y="0"/>
                    </a:cxn>
                    <a:cxn ang="0">
                      <a:pos x="283" y="166"/>
                    </a:cxn>
                    <a:cxn ang="0">
                      <a:pos x="262" y="166"/>
                    </a:cxn>
                    <a:cxn ang="0">
                      <a:pos x="262" y="187"/>
                    </a:cxn>
                    <a:cxn ang="0">
                      <a:pos x="236" y="187"/>
                    </a:cxn>
                    <a:cxn ang="0">
                      <a:pos x="236" y="212"/>
                    </a:cxn>
                    <a:cxn ang="0">
                      <a:pos x="191" y="212"/>
                    </a:cxn>
                    <a:cxn ang="0">
                      <a:pos x="191" y="237"/>
                    </a:cxn>
                    <a:cxn ang="0">
                      <a:pos x="49" y="237"/>
                    </a:cxn>
                    <a:cxn ang="0">
                      <a:pos x="49" y="212"/>
                    </a:cxn>
                    <a:cxn ang="0">
                      <a:pos x="0" y="212"/>
                    </a:cxn>
                    <a:cxn ang="0">
                      <a:pos x="0" y="187"/>
                    </a:cxn>
                    <a:cxn ang="0">
                      <a:pos x="24" y="187"/>
                    </a:cxn>
                    <a:cxn ang="0">
                      <a:pos x="24" y="166"/>
                    </a:cxn>
                    <a:cxn ang="0">
                      <a:pos x="71" y="166"/>
                    </a:cxn>
                    <a:cxn ang="0">
                      <a:pos x="71" y="141"/>
                    </a:cxn>
                    <a:cxn ang="0">
                      <a:pos x="95" y="141"/>
                    </a:cxn>
                    <a:cxn ang="0">
                      <a:pos x="95" y="116"/>
                    </a:cxn>
                    <a:cxn ang="0">
                      <a:pos x="120" y="116"/>
                    </a:cxn>
                    <a:cxn ang="0">
                      <a:pos x="120" y="92"/>
                    </a:cxn>
                    <a:cxn ang="0">
                      <a:pos x="166" y="92"/>
                    </a:cxn>
                    <a:cxn ang="0">
                      <a:pos x="166" y="71"/>
                    </a:cxn>
                    <a:cxn ang="0">
                      <a:pos x="191" y="71"/>
                    </a:cxn>
                    <a:cxn ang="0">
                      <a:pos x="191" y="46"/>
                    </a:cxn>
                    <a:cxn ang="0">
                      <a:pos x="236" y="46"/>
                    </a:cxn>
                    <a:cxn ang="0">
                      <a:pos x="236" y="22"/>
                    </a:cxn>
                    <a:cxn ang="0">
                      <a:pos x="262" y="22"/>
                    </a:cxn>
                    <a:cxn ang="0">
                      <a:pos x="262" y="0"/>
                    </a:cxn>
                  </a:cxnLst>
                  <a:rect l="0" t="0" r="r" b="b"/>
                  <a:pathLst>
                    <a:path w="283" h="237">
                      <a:moveTo>
                        <a:pt x="262" y="0"/>
                      </a:moveTo>
                      <a:lnTo>
                        <a:pt x="283" y="0"/>
                      </a:lnTo>
                      <a:lnTo>
                        <a:pt x="283" y="166"/>
                      </a:lnTo>
                      <a:lnTo>
                        <a:pt x="262" y="166"/>
                      </a:lnTo>
                      <a:lnTo>
                        <a:pt x="262" y="187"/>
                      </a:lnTo>
                      <a:lnTo>
                        <a:pt x="236" y="187"/>
                      </a:lnTo>
                      <a:lnTo>
                        <a:pt x="236" y="212"/>
                      </a:lnTo>
                      <a:lnTo>
                        <a:pt x="191" y="212"/>
                      </a:lnTo>
                      <a:lnTo>
                        <a:pt x="191" y="237"/>
                      </a:lnTo>
                      <a:lnTo>
                        <a:pt x="49" y="237"/>
                      </a:lnTo>
                      <a:lnTo>
                        <a:pt x="49" y="212"/>
                      </a:lnTo>
                      <a:lnTo>
                        <a:pt x="0" y="212"/>
                      </a:lnTo>
                      <a:lnTo>
                        <a:pt x="0" y="187"/>
                      </a:lnTo>
                      <a:lnTo>
                        <a:pt x="24" y="187"/>
                      </a:lnTo>
                      <a:lnTo>
                        <a:pt x="24" y="166"/>
                      </a:lnTo>
                      <a:lnTo>
                        <a:pt x="71" y="166"/>
                      </a:lnTo>
                      <a:lnTo>
                        <a:pt x="71" y="141"/>
                      </a:lnTo>
                      <a:lnTo>
                        <a:pt x="95" y="141"/>
                      </a:lnTo>
                      <a:lnTo>
                        <a:pt x="95" y="116"/>
                      </a:lnTo>
                      <a:lnTo>
                        <a:pt x="120" y="116"/>
                      </a:lnTo>
                      <a:lnTo>
                        <a:pt x="120" y="92"/>
                      </a:lnTo>
                      <a:lnTo>
                        <a:pt x="166" y="92"/>
                      </a:lnTo>
                      <a:lnTo>
                        <a:pt x="166" y="71"/>
                      </a:lnTo>
                      <a:lnTo>
                        <a:pt x="191" y="71"/>
                      </a:lnTo>
                      <a:lnTo>
                        <a:pt x="191" y="46"/>
                      </a:lnTo>
                      <a:lnTo>
                        <a:pt x="236" y="46"/>
                      </a:lnTo>
                      <a:lnTo>
                        <a:pt x="236" y="22"/>
                      </a:lnTo>
                      <a:lnTo>
                        <a:pt x="262" y="22"/>
                      </a:lnTo>
                      <a:lnTo>
                        <a:pt x="262" y="0"/>
                      </a:lnTo>
                      <a:close/>
                    </a:path>
                  </a:pathLst>
                </a:custGeom>
                <a:solidFill>
                  <a:srgbClr val="F2CBCF"/>
                </a:solidFill>
                <a:ln w="9525">
                  <a:noFill/>
                  <a:round/>
                  <a:headEnd/>
                  <a:tailEnd/>
                </a:ln>
              </p:spPr>
              <p:txBody>
                <a:bodyPr/>
                <a:lstStyle/>
                <a:p>
                  <a:endParaRPr lang="en-US"/>
                </a:p>
              </p:txBody>
            </p:sp>
            <p:sp>
              <p:nvSpPr>
                <p:cNvPr id="282" name="Freeform 73"/>
                <p:cNvSpPr>
                  <a:spLocks/>
                </p:cNvSpPr>
                <p:nvPr/>
              </p:nvSpPr>
              <p:spPr bwMode="auto">
                <a:xfrm>
                  <a:off x="2121" y="3035"/>
                  <a:ext cx="11" cy="242"/>
                </a:xfrm>
                <a:custGeom>
                  <a:avLst/>
                  <a:gdLst/>
                  <a:ahLst/>
                  <a:cxnLst>
                    <a:cxn ang="0">
                      <a:pos x="47" y="0"/>
                    </a:cxn>
                    <a:cxn ang="0">
                      <a:pos x="93" y="0"/>
                    </a:cxn>
                    <a:cxn ang="0">
                      <a:pos x="93" y="355"/>
                    </a:cxn>
                    <a:cxn ang="0">
                      <a:pos x="71" y="355"/>
                    </a:cxn>
                    <a:cxn ang="0">
                      <a:pos x="71" y="828"/>
                    </a:cxn>
                    <a:cxn ang="0">
                      <a:pos x="47" y="828"/>
                    </a:cxn>
                    <a:cxn ang="0">
                      <a:pos x="47" y="874"/>
                    </a:cxn>
                    <a:cxn ang="0">
                      <a:pos x="71" y="874"/>
                    </a:cxn>
                    <a:cxn ang="0">
                      <a:pos x="71" y="995"/>
                    </a:cxn>
                    <a:cxn ang="0">
                      <a:pos x="47" y="995"/>
                    </a:cxn>
                    <a:cxn ang="0">
                      <a:pos x="47" y="1016"/>
                    </a:cxn>
                    <a:cxn ang="0">
                      <a:pos x="71" y="1016"/>
                    </a:cxn>
                    <a:cxn ang="0">
                      <a:pos x="71" y="1041"/>
                    </a:cxn>
                    <a:cxn ang="0">
                      <a:pos x="47" y="1041"/>
                    </a:cxn>
                    <a:cxn ang="0">
                      <a:pos x="47" y="1066"/>
                    </a:cxn>
                    <a:cxn ang="0">
                      <a:pos x="71" y="1066"/>
                    </a:cxn>
                    <a:cxn ang="0">
                      <a:pos x="71" y="1137"/>
                    </a:cxn>
                    <a:cxn ang="0">
                      <a:pos x="47" y="1137"/>
                    </a:cxn>
                    <a:cxn ang="0">
                      <a:pos x="47" y="1207"/>
                    </a:cxn>
                    <a:cxn ang="0">
                      <a:pos x="71" y="1207"/>
                    </a:cxn>
                    <a:cxn ang="0">
                      <a:pos x="71" y="1324"/>
                    </a:cxn>
                    <a:cxn ang="0">
                      <a:pos x="47" y="1324"/>
                    </a:cxn>
                    <a:cxn ang="0">
                      <a:pos x="47" y="1939"/>
                    </a:cxn>
                    <a:cxn ang="0">
                      <a:pos x="22" y="1939"/>
                    </a:cxn>
                    <a:cxn ang="0">
                      <a:pos x="22" y="1915"/>
                    </a:cxn>
                    <a:cxn ang="0">
                      <a:pos x="0" y="1915"/>
                    </a:cxn>
                    <a:cxn ang="0">
                      <a:pos x="0" y="828"/>
                    </a:cxn>
                    <a:cxn ang="0">
                      <a:pos x="22" y="828"/>
                    </a:cxn>
                    <a:cxn ang="0">
                      <a:pos x="22" y="803"/>
                    </a:cxn>
                    <a:cxn ang="0">
                      <a:pos x="0" y="803"/>
                    </a:cxn>
                    <a:cxn ang="0">
                      <a:pos x="0" y="616"/>
                    </a:cxn>
                    <a:cxn ang="0">
                      <a:pos x="22" y="616"/>
                    </a:cxn>
                    <a:cxn ang="0">
                      <a:pos x="22" y="379"/>
                    </a:cxn>
                    <a:cxn ang="0">
                      <a:pos x="47" y="379"/>
                    </a:cxn>
                    <a:cxn ang="0">
                      <a:pos x="47" y="355"/>
                    </a:cxn>
                    <a:cxn ang="0">
                      <a:pos x="47" y="0"/>
                    </a:cxn>
                  </a:cxnLst>
                  <a:rect l="0" t="0" r="r" b="b"/>
                  <a:pathLst>
                    <a:path w="93" h="1939">
                      <a:moveTo>
                        <a:pt x="47" y="0"/>
                      </a:moveTo>
                      <a:lnTo>
                        <a:pt x="93" y="0"/>
                      </a:lnTo>
                      <a:lnTo>
                        <a:pt x="93" y="355"/>
                      </a:lnTo>
                      <a:lnTo>
                        <a:pt x="71" y="355"/>
                      </a:lnTo>
                      <a:lnTo>
                        <a:pt x="71" y="828"/>
                      </a:lnTo>
                      <a:lnTo>
                        <a:pt x="47" y="828"/>
                      </a:lnTo>
                      <a:lnTo>
                        <a:pt x="47" y="874"/>
                      </a:lnTo>
                      <a:lnTo>
                        <a:pt x="71" y="874"/>
                      </a:lnTo>
                      <a:lnTo>
                        <a:pt x="71" y="995"/>
                      </a:lnTo>
                      <a:lnTo>
                        <a:pt x="47" y="995"/>
                      </a:lnTo>
                      <a:lnTo>
                        <a:pt x="47" y="1016"/>
                      </a:lnTo>
                      <a:lnTo>
                        <a:pt x="71" y="1016"/>
                      </a:lnTo>
                      <a:lnTo>
                        <a:pt x="71" y="1041"/>
                      </a:lnTo>
                      <a:lnTo>
                        <a:pt x="47" y="1041"/>
                      </a:lnTo>
                      <a:lnTo>
                        <a:pt x="47" y="1066"/>
                      </a:lnTo>
                      <a:lnTo>
                        <a:pt x="71" y="1066"/>
                      </a:lnTo>
                      <a:lnTo>
                        <a:pt x="71" y="1137"/>
                      </a:lnTo>
                      <a:lnTo>
                        <a:pt x="47" y="1137"/>
                      </a:lnTo>
                      <a:lnTo>
                        <a:pt x="47" y="1207"/>
                      </a:lnTo>
                      <a:lnTo>
                        <a:pt x="71" y="1207"/>
                      </a:lnTo>
                      <a:lnTo>
                        <a:pt x="71" y="1324"/>
                      </a:lnTo>
                      <a:lnTo>
                        <a:pt x="47" y="1324"/>
                      </a:lnTo>
                      <a:lnTo>
                        <a:pt x="47" y="1939"/>
                      </a:lnTo>
                      <a:lnTo>
                        <a:pt x="22" y="1939"/>
                      </a:lnTo>
                      <a:lnTo>
                        <a:pt x="22" y="1915"/>
                      </a:lnTo>
                      <a:lnTo>
                        <a:pt x="0" y="1915"/>
                      </a:lnTo>
                      <a:lnTo>
                        <a:pt x="0" y="828"/>
                      </a:lnTo>
                      <a:lnTo>
                        <a:pt x="22" y="828"/>
                      </a:lnTo>
                      <a:lnTo>
                        <a:pt x="22" y="803"/>
                      </a:lnTo>
                      <a:lnTo>
                        <a:pt x="0" y="803"/>
                      </a:lnTo>
                      <a:lnTo>
                        <a:pt x="0" y="616"/>
                      </a:lnTo>
                      <a:lnTo>
                        <a:pt x="22" y="616"/>
                      </a:lnTo>
                      <a:lnTo>
                        <a:pt x="22" y="379"/>
                      </a:lnTo>
                      <a:lnTo>
                        <a:pt x="47" y="379"/>
                      </a:lnTo>
                      <a:lnTo>
                        <a:pt x="47" y="355"/>
                      </a:lnTo>
                      <a:lnTo>
                        <a:pt x="47" y="0"/>
                      </a:lnTo>
                      <a:close/>
                    </a:path>
                  </a:pathLst>
                </a:custGeom>
                <a:solidFill>
                  <a:srgbClr val="121415"/>
                </a:solidFill>
                <a:ln w="9525">
                  <a:noFill/>
                  <a:round/>
                  <a:headEnd/>
                  <a:tailEnd/>
                </a:ln>
              </p:spPr>
              <p:txBody>
                <a:bodyPr/>
                <a:lstStyle/>
                <a:p>
                  <a:endParaRPr lang="en-US"/>
                </a:p>
              </p:txBody>
            </p:sp>
            <p:sp>
              <p:nvSpPr>
                <p:cNvPr id="283" name="Freeform 74"/>
                <p:cNvSpPr>
                  <a:spLocks/>
                </p:cNvSpPr>
                <p:nvPr/>
              </p:nvSpPr>
              <p:spPr bwMode="auto">
                <a:xfrm>
                  <a:off x="2357" y="3035"/>
                  <a:ext cx="80" cy="100"/>
                </a:xfrm>
                <a:custGeom>
                  <a:avLst/>
                  <a:gdLst/>
                  <a:ahLst/>
                  <a:cxnLst>
                    <a:cxn ang="0">
                      <a:pos x="261" y="0"/>
                    </a:cxn>
                    <a:cxn ang="0">
                      <a:pos x="237" y="71"/>
                    </a:cxn>
                    <a:cxn ang="0">
                      <a:pos x="261" y="143"/>
                    </a:cxn>
                    <a:cxn ang="0">
                      <a:pos x="283" y="192"/>
                    </a:cxn>
                    <a:cxn ang="0">
                      <a:pos x="308" y="237"/>
                    </a:cxn>
                    <a:cxn ang="0">
                      <a:pos x="332" y="262"/>
                    </a:cxn>
                    <a:cxn ang="0">
                      <a:pos x="354" y="284"/>
                    </a:cxn>
                    <a:cxn ang="0">
                      <a:pos x="379" y="308"/>
                    </a:cxn>
                    <a:cxn ang="0">
                      <a:pos x="449" y="333"/>
                    </a:cxn>
                    <a:cxn ang="0">
                      <a:pos x="615" y="355"/>
                    </a:cxn>
                    <a:cxn ang="0">
                      <a:pos x="637" y="426"/>
                    </a:cxn>
                    <a:cxn ang="0">
                      <a:pos x="615" y="450"/>
                    </a:cxn>
                    <a:cxn ang="0">
                      <a:pos x="591" y="426"/>
                    </a:cxn>
                    <a:cxn ang="0">
                      <a:pos x="566" y="404"/>
                    </a:cxn>
                    <a:cxn ang="0">
                      <a:pos x="544" y="426"/>
                    </a:cxn>
                    <a:cxn ang="0">
                      <a:pos x="495" y="475"/>
                    </a:cxn>
                    <a:cxn ang="0">
                      <a:pos x="473" y="450"/>
                    </a:cxn>
                    <a:cxn ang="0">
                      <a:pos x="449" y="475"/>
                    </a:cxn>
                    <a:cxn ang="0">
                      <a:pos x="473" y="782"/>
                    </a:cxn>
                    <a:cxn ang="0">
                      <a:pos x="449" y="803"/>
                    </a:cxn>
                    <a:cxn ang="0">
                      <a:pos x="403" y="782"/>
                    </a:cxn>
                    <a:cxn ang="0">
                      <a:pos x="379" y="803"/>
                    </a:cxn>
                    <a:cxn ang="0">
                      <a:pos x="212" y="782"/>
                    </a:cxn>
                    <a:cxn ang="0">
                      <a:pos x="166" y="758"/>
                    </a:cxn>
                    <a:cxn ang="0">
                      <a:pos x="141" y="733"/>
                    </a:cxn>
                    <a:cxn ang="0">
                      <a:pos x="120" y="687"/>
                    </a:cxn>
                    <a:cxn ang="0">
                      <a:pos x="96" y="640"/>
                    </a:cxn>
                    <a:cxn ang="0">
                      <a:pos x="71" y="569"/>
                    </a:cxn>
                    <a:cxn ang="0">
                      <a:pos x="46" y="496"/>
                    </a:cxn>
                    <a:cxn ang="0">
                      <a:pos x="24" y="426"/>
                    </a:cxn>
                    <a:cxn ang="0">
                      <a:pos x="0" y="333"/>
                    </a:cxn>
                    <a:cxn ang="0">
                      <a:pos x="24" y="262"/>
                    </a:cxn>
                    <a:cxn ang="0">
                      <a:pos x="46" y="50"/>
                    </a:cxn>
                    <a:cxn ang="0">
                      <a:pos x="46" y="0"/>
                    </a:cxn>
                  </a:cxnLst>
                  <a:rect l="0" t="0" r="r" b="b"/>
                  <a:pathLst>
                    <a:path w="637" h="803">
                      <a:moveTo>
                        <a:pt x="46" y="0"/>
                      </a:moveTo>
                      <a:lnTo>
                        <a:pt x="261" y="0"/>
                      </a:lnTo>
                      <a:lnTo>
                        <a:pt x="261" y="71"/>
                      </a:lnTo>
                      <a:lnTo>
                        <a:pt x="237" y="71"/>
                      </a:lnTo>
                      <a:lnTo>
                        <a:pt x="237" y="143"/>
                      </a:lnTo>
                      <a:lnTo>
                        <a:pt x="261" y="143"/>
                      </a:lnTo>
                      <a:lnTo>
                        <a:pt x="261" y="192"/>
                      </a:lnTo>
                      <a:lnTo>
                        <a:pt x="283" y="192"/>
                      </a:lnTo>
                      <a:lnTo>
                        <a:pt x="283" y="237"/>
                      </a:lnTo>
                      <a:lnTo>
                        <a:pt x="308" y="237"/>
                      </a:lnTo>
                      <a:lnTo>
                        <a:pt x="308" y="262"/>
                      </a:lnTo>
                      <a:lnTo>
                        <a:pt x="332" y="262"/>
                      </a:lnTo>
                      <a:lnTo>
                        <a:pt x="332" y="284"/>
                      </a:lnTo>
                      <a:lnTo>
                        <a:pt x="354" y="284"/>
                      </a:lnTo>
                      <a:lnTo>
                        <a:pt x="354" y="308"/>
                      </a:lnTo>
                      <a:lnTo>
                        <a:pt x="379" y="308"/>
                      </a:lnTo>
                      <a:lnTo>
                        <a:pt x="379" y="333"/>
                      </a:lnTo>
                      <a:lnTo>
                        <a:pt x="449" y="333"/>
                      </a:lnTo>
                      <a:lnTo>
                        <a:pt x="449" y="355"/>
                      </a:lnTo>
                      <a:lnTo>
                        <a:pt x="615" y="355"/>
                      </a:lnTo>
                      <a:lnTo>
                        <a:pt x="615" y="426"/>
                      </a:lnTo>
                      <a:lnTo>
                        <a:pt x="637" y="426"/>
                      </a:lnTo>
                      <a:lnTo>
                        <a:pt x="637" y="450"/>
                      </a:lnTo>
                      <a:lnTo>
                        <a:pt x="615" y="450"/>
                      </a:lnTo>
                      <a:lnTo>
                        <a:pt x="615" y="426"/>
                      </a:lnTo>
                      <a:lnTo>
                        <a:pt x="591" y="426"/>
                      </a:lnTo>
                      <a:lnTo>
                        <a:pt x="591" y="404"/>
                      </a:lnTo>
                      <a:lnTo>
                        <a:pt x="566" y="404"/>
                      </a:lnTo>
                      <a:lnTo>
                        <a:pt x="566" y="426"/>
                      </a:lnTo>
                      <a:lnTo>
                        <a:pt x="544" y="426"/>
                      </a:lnTo>
                      <a:lnTo>
                        <a:pt x="544" y="475"/>
                      </a:lnTo>
                      <a:lnTo>
                        <a:pt x="495" y="475"/>
                      </a:lnTo>
                      <a:lnTo>
                        <a:pt x="495" y="450"/>
                      </a:lnTo>
                      <a:lnTo>
                        <a:pt x="473" y="450"/>
                      </a:lnTo>
                      <a:lnTo>
                        <a:pt x="473" y="475"/>
                      </a:lnTo>
                      <a:lnTo>
                        <a:pt x="449" y="475"/>
                      </a:lnTo>
                      <a:lnTo>
                        <a:pt x="449" y="782"/>
                      </a:lnTo>
                      <a:lnTo>
                        <a:pt x="473" y="782"/>
                      </a:lnTo>
                      <a:lnTo>
                        <a:pt x="473" y="803"/>
                      </a:lnTo>
                      <a:lnTo>
                        <a:pt x="449" y="803"/>
                      </a:lnTo>
                      <a:lnTo>
                        <a:pt x="449" y="782"/>
                      </a:lnTo>
                      <a:lnTo>
                        <a:pt x="403" y="782"/>
                      </a:lnTo>
                      <a:lnTo>
                        <a:pt x="403" y="803"/>
                      </a:lnTo>
                      <a:lnTo>
                        <a:pt x="379" y="803"/>
                      </a:lnTo>
                      <a:lnTo>
                        <a:pt x="379" y="782"/>
                      </a:lnTo>
                      <a:lnTo>
                        <a:pt x="212" y="782"/>
                      </a:lnTo>
                      <a:lnTo>
                        <a:pt x="212" y="758"/>
                      </a:lnTo>
                      <a:lnTo>
                        <a:pt x="166" y="758"/>
                      </a:lnTo>
                      <a:lnTo>
                        <a:pt x="166" y="733"/>
                      </a:lnTo>
                      <a:lnTo>
                        <a:pt x="141" y="733"/>
                      </a:lnTo>
                      <a:lnTo>
                        <a:pt x="141" y="687"/>
                      </a:lnTo>
                      <a:lnTo>
                        <a:pt x="120" y="687"/>
                      </a:lnTo>
                      <a:lnTo>
                        <a:pt x="120" y="640"/>
                      </a:lnTo>
                      <a:lnTo>
                        <a:pt x="96" y="640"/>
                      </a:lnTo>
                      <a:lnTo>
                        <a:pt x="96" y="569"/>
                      </a:lnTo>
                      <a:lnTo>
                        <a:pt x="71" y="569"/>
                      </a:lnTo>
                      <a:lnTo>
                        <a:pt x="71" y="496"/>
                      </a:lnTo>
                      <a:lnTo>
                        <a:pt x="46" y="496"/>
                      </a:lnTo>
                      <a:lnTo>
                        <a:pt x="46" y="426"/>
                      </a:lnTo>
                      <a:lnTo>
                        <a:pt x="24" y="426"/>
                      </a:lnTo>
                      <a:lnTo>
                        <a:pt x="24" y="333"/>
                      </a:lnTo>
                      <a:lnTo>
                        <a:pt x="0" y="333"/>
                      </a:lnTo>
                      <a:lnTo>
                        <a:pt x="0" y="262"/>
                      </a:lnTo>
                      <a:lnTo>
                        <a:pt x="24" y="262"/>
                      </a:lnTo>
                      <a:lnTo>
                        <a:pt x="24" y="50"/>
                      </a:lnTo>
                      <a:lnTo>
                        <a:pt x="46" y="50"/>
                      </a:lnTo>
                      <a:lnTo>
                        <a:pt x="46" y="25"/>
                      </a:lnTo>
                      <a:lnTo>
                        <a:pt x="46" y="0"/>
                      </a:lnTo>
                      <a:close/>
                    </a:path>
                  </a:pathLst>
                </a:custGeom>
                <a:solidFill>
                  <a:srgbClr val="F2CBCF"/>
                </a:solidFill>
                <a:ln w="9525">
                  <a:noFill/>
                  <a:round/>
                  <a:headEnd/>
                  <a:tailEnd/>
                </a:ln>
              </p:spPr>
              <p:txBody>
                <a:bodyPr/>
                <a:lstStyle/>
                <a:p>
                  <a:endParaRPr lang="en-US"/>
                </a:p>
              </p:txBody>
            </p:sp>
            <p:sp>
              <p:nvSpPr>
                <p:cNvPr id="284" name="Freeform 75"/>
                <p:cNvSpPr>
                  <a:spLocks/>
                </p:cNvSpPr>
                <p:nvPr/>
              </p:nvSpPr>
              <p:spPr bwMode="auto">
                <a:xfrm>
                  <a:off x="2396" y="3035"/>
                  <a:ext cx="47" cy="33"/>
                </a:xfrm>
                <a:custGeom>
                  <a:avLst/>
                  <a:gdLst/>
                  <a:ahLst/>
                  <a:cxnLst>
                    <a:cxn ang="0">
                      <a:pos x="24" y="0"/>
                    </a:cxn>
                    <a:cxn ang="0">
                      <a:pos x="116" y="0"/>
                    </a:cxn>
                    <a:cxn ang="0">
                      <a:pos x="116" y="25"/>
                    </a:cxn>
                    <a:cxn ang="0">
                      <a:pos x="187" y="25"/>
                    </a:cxn>
                    <a:cxn ang="0">
                      <a:pos x="187" y="50"/>
                    </a:cxn>
                    <a:cxn ang="0">
                      <a:pos x="236" y="50"/>
                    </a:cxn>
                    <a:cxn ang="0">
                      <a:pos x="236" y="71"/>
                    </a:cxn>
                    <a:cxn ang="0">
                      <a:pos x="258" y="71"/>
                    </a:cxn>
                    <a:cxn ang="0">
                      <a:pos x="258" y="96"/>
                    </a:cxn>
                    <a:cxn ang="0">
                      <a:pos x="307" y="96"/>
                    </a:cxn>
                    <a:cxn ang="0">
                      <a:pos x="307" y="71"/>
                    </a:cxn>
                    <a:cxn ang="0">
                      <a:pos x="354" y="71"/>
                    </a:cxn>
                    <a:cxn ang="0">
                      <a:pos x="354" y="50"/>
                    </a:cxn>
                    <a:cxn ang="0">
                      <a:pos x="378" y="50"/>
                    </a:cxn>
                    <a:cxn ang="0">
                      <a:pos x="378" y="192"/>
                    </a:cxn>
                    <a:cxn ang="0">
                      <a:pos x="354" y="192"/>
                    </a:cxn>
                    <a:cxn ang="0">
                      <a:pos x="354" y="213"/>
                    </a:cxn>
                    <a:cxn ang="0">
                      <a:pos x="329" y="213"/>
                    </a:cxn>
                    <a:cxn ang="0">
                      <a:pos x="329" y="237"/>
                    </a:cxn>
                    <a:cxn ang="0">
                      <a:pos x="307" y="237"/>
                    </a:cxn>
                    <a:cxn ang="0">
                      <a:pos x="307" y="262"/>
                    </a:cxn>
                    <a:cxn ang="0">
                      <a:pos x="141" y="262"/>
                    </a:cxn>
                    <a:cxn ang="0">
                      <a:pos x="141" y="237"/>
                    </a:cxn>
                    <a:cxn ang="0">
                      <a:pos x="71" y="237"/>
                    </a:cxn>
                    <a:cxn ang="0">
                      <a:pos x="71" y="213"/>
                    </a:cxn>
                    <a:cxn ang="0">
                      <a:pos x="46" y="213"/>
                    </a:cxn>
                    <a:cxn ang="0">
                      <a:pos x="46" y="167"/>
                    </a:cxn>
                    <a:cxn ang="0">
                      <a:pos x="24" y="167"/>
                    </a:cxn>
                    <a:cxn ang="0">
                      <a:pos x="24" y="71"/>
                    </a:cxn>
                    <a:cxn ang="0">
                      <a:pos x="0" y="71"/>
                    </a:cxn>
                    <a:cxn ang="0">
                      <a:pos x="0" y="25"/>
                    </a:cxn>
                    <a:cxn ang="0">
                      <a:pos x="24" y="25"/>
                    </a:cxn>
                    <a:cxn ang="0">
                      <a:pos x="24" y="0"/>
                    </a:cxn>
                  </a:cxnLst>
                  <a:rect l="0" t="0" r="r" b="b"/>
                  <a:pathLst>
                    <a:path w="378" h="262">
                      <a:moveTo>
                        <a:pt x="24" y="0"/>
                      </a:moveTo>
                      <a:lnTo>
                        <a:pt x="116" y="0"/>
                      </a:lnTo>
                      <a:lnTo>
                        <a:pt x="116" y="25"/>
                      </a:lnTo>
                      <a:lnTo>
                        <a:pt x="187" y="25"/>
                      </a:lnTo>
                      <a:lnTo>
                        <a:pt x="187" y="50"/>
                      </a:lnTo>
                      <a:lnTo>
                        <a:pt x="236" y="50"/>
                      </a:lnTo>
                      <a:lnTo>
                        <a:pt x="236" y="71"/>
                      </a:lnTo>
                      <a:lnTo>
                        <a:pt x="258" y="71"/>
                      </a:lnTo>
                      <a:lnTo>
                        <a:pt x="258" y="96"/>
                      </a:lnTo>
                      <a:lnTo>
                        <a:pt x="307" y="96"/>
                      </a:lnTo>
                      <a:lnTo>
                        <a:pt x="307" y="71"/>
                      </a:lnTo>
                      <a:lnTo>
                        <a:pt x="354" y="71"/>
                      </a:lnTo>
                      <a:lnTo>
                        <a:pt x="354" y="50"/>
                      </a:lnTo>
                      <a:lnTo>
                        <a:pt x="378" y="50"/>
                      </a:lnTo>
                      <a:lnTo>
                        <a:pt x="378" y="192"/>
                      </a:lnTo>
                      <a:lnTo>
                        <a:pt x="354" y="192"/>
                      </a:lnTo>
                      <a:lnTo>
                        <a:pt x="354" y="213"/>
                      </a:lnTo>
                      <a:lnTo>
                        <a:pt x="329" y="213"/>
                      </a:lnTo>
                      <a:lnTo>
                        <a:pt x="329" y="237"/>
                      </a:lnTo>
                      <a:lnTo>
                        <a:pt x="307" y="237"/>
                      </a:lnTo>
                      <a:lnTo>
                        <a:pt x="307" y="262"/>
                      </a:lnTo>
                      <a:lnTo>
                        <a:pt x="141" y="262"/>
                      </a:lnTo>
                      <a:lnTo>
                        <a:pt x="141" y="237"/>
                      </a:lnTo>
                      <a:lnTo>
                        <a:pt x="71" y="237"/>
                      </a:lnTo>
                      <a:lnTo>
                        <a:pt x="71" y="213"/>
                      </a:lnTo>
                      <a:lnTo>
                        <a:pt x="46" y="213"/>
                      </a:lnTo>
                      <a:lnTo>
                        <a:pt x="46" y="167"/>
                      </a:lnTo>
                      <a:lnTo>
                        <a:pt x="24" y="167"/>
                      </a:lnTo>
                      <a:lnTo>
                        <a:pt x="24" y="71"/>
                      </a:lnTo>
                      <a:lnTo>
                        <a:pt x="0" y="71"/>
                      </a:lnTo>
                      <a:lnTo>
                        <a:pt x="0" y="25"/>
                      </a:lnTo>
                      <a:lnTo>
                        <a:pt x="24" y="25"/>
                      </a:lnTo>
                      <a:lnTo>
                        <a:pt x="24" y="0"/>
                      </a:lnTo>
                      <a:close/>
                    </a:path>
                  </a:pathLst>
                </a:custGeom>
                <a:solidFill>
                  <a:srgbClr val="F2CBCF"/>
                </a:solidFill>
                <a:ln w="9525">
                  <a:noFill/>
                  <a:round/>
                  <a:headEnd/>
                  <a:tailEnd/>
                </a:ln>
              </p:spPr>
              <p:txBody>
                <a:bodyPr/>
                <a:lstStyle/>
                <a:p>
                  <a:endParaRPr lang="en-US"/>
                </a:p>
              </p:txBody>
            </p:sp>
            <p:sp>
              <p:nvSpPr>
                <p:cNvPr id="285" name="Freeform 76"/>
                <p:cNvSpPr>
                  <a:spLocks/>
                </p:cNvSpPr>
                <p:nvPr/>
              </p:nvSpPr>
              <p:spPr bwMode="auto">
                <a:xfrm>
                  <a:off x="2440" y="3050"/>
                  <a:ext cx="44" cy="47"/>
                </a:xfrm>
                <a:custGeom>
                  <a:avLst/>
                  <a:gdLst/>
                  <a:ahLst/>
                  <a:cxnLst>
                    <a:cxn ang="0">
                      <a:pos x="119" y="0"/>
                    </a:cxn>
                    <a:cxn ang="0">
                      <a:pos x="190" y="0"/>
                    </a:cxn>
                    <a:cxn ang="0">
                      <a:pos x="190" y="22"/>
                    </a:cxn>
                    <a:cxn ang="0">
                      <a:pos x="261" y="22"/>
                    </a:cxn>
                    <a:cxn ang="0">
                      <a:pos x="261" y="71"/>
                    </a:cxn>
                    <a:cxn ang="0">
                      <a:pos x="283" y="71"/>
                    </a:cxn>
                    <a:cxn ang="0">
                      <a:pos x="283" y="92"/>
                    </a:cxn>
                    <a:cxn ang="0">
                      <a:pos x="306" y="92"/>
                    </a:cxn>
                    <a:cxn ang="0">
                      <a:pos x="306" y="116"/>
                    </a:cxn>
                    <a:cxn ang="0">
                      <a:pos x="332" y="116"/>
                    </a:cxn>
                    <a:cxn ang="0">
                      <a:pos x="332" y="163"/>
                    </a:cxn>
                    <a:cxn ang="0">
                      <a:pos x="353" y="163"/>
                    </a:cxn>
                    <a:cxn ang="0">
                      <a:pos x="353" y="354"/>
                    </a:cxn>
                    <a:cxn ang="0">
                      <a:pos x="306" y="354"/>
                    </a:cxn>
                    <a:cxn ang="0">
                      <a:pos x="306" y="375"/>
                    </a:cxn>
                    <a:cxn ang="0">
                      <a:pos x="119" y="375"/>
                    </a:cxn>
                    <a:cxn ang="0">
                      <a:pos x="119" y="354"/>
                    </a:cxn>
                    <a:cxn ang="0">
                      <a:pos x="70" y="354"/>
                    </a:cxn>
                    <a:cxn ang="0">
                      <a:pos x="70" y="329"/>
                    </a:cxn>
                    <a:cxn ang="0">
                      <a:pos x="49" y="329"/>
                    </a:cxn>
                    <a:cxn ang="0">
                      <a:pos x="49" y="305"/>
                    </a:cxn>
                    <a:cxn ang="0">
                      <a:pos x="24" y="305"/>
                    </a:cxn>
                    <a:cxn ang="0">
                      <a:pos x="24" y="283"/>
                    </a:cxn>
                    <a:cxn ang="0">
                      <a:pos x="0" y="283"/>
                    </a:cxn>
                    <a:cxn ang="0">
                      <a:pos x="0" y="187"/>
                    </a:cxn>
                    <a:cxn ang="0">
                      <a:pos x="24" y="187"/>
                    </a:cxn>
                    <a:cxn ang="0">
                      <a:pos x="24" y="163"/>
                    </a:cxn>
                    <a:cxn ang="0">
                      <a:pos x="70" y="163"/>
                    </a:cxn>
                    <a:cxn ang="0">
                      <a:pos x="70" y="116"/>
                    </a:cxn>
                    <a:cxn ang="0">
                      <a:pos x="94" y="116"/>
                    </a:cxn>
                    <a:cxn ang="0">
                      <a:pos x="94" y="71"/>
                    </a:cxn>
                    <a:cxn ang="0">
                      <a:pos x="119" y="71"/>
                    </a:cxn>
                    <a:cxn ang="0">
                      <a:pos x="119" y="46"/>
                    </a:cxn>
                    <a:cxn ang="0">
                      <a:pos x="119" y="0"/>
                    </a:cxn>
                  </a:cxnLst>
                  <a:rect l="0" t="0" r="r" b="b"/>
                  <a:pathLst>
                    <a:path w="353" h="375">
                      <a:moveTo>
                        <a:pt x="119" y="0"/>
                      </a:moveTo>
                      <a:lnTo>
                        <a:pt x="190" y="0"/>
                      </a:lnTo>
                      <a:lnTo>
                        <a:pt x="190" y="22"/>
                      </a:lnTo>
                      <a:lnTo>
                        <a:pt x="261" y="22"/>
                      </a:lnTo>
                      <a:lnTo>
                        <a:pt x="261" y="71"/>
                      </a:lnTo>
                      <a:lnTo>
                        <a:pt x="283" y="71"/>
                      </a:lnTo>
                      <a:lnTo>
                        <a:pt x="283" y="92"/>
                      </a:lnTo>
                      <a:lnTo>
                        <a:pt x="306" y="92"/>
                      </a:lnTo>
                      <a:lnTo>
                        <a:pt x="306" y="116"/>
                      </a:lnTo>
                      <a:lnTo>
                        <a:pt x="332" y="116"/>
                      </a:lnTo>
                      <a:lnTo>
                        <a:pt x="332" y="163"/>
                      </a:lnTo>
                      <a:lnTo>
                        <a:pt x="353" y="163"/>
                      </a:lnTo>
                      <a:lnTo>
                        <a:pt x="353" y="354"/>
                      </a:lnTo>
                      <a:lnTo>
                        <a:pt x="306" y="354"/>
                      </a:lnTo>
                      <a:lnTo>
                        <a:pt x="306" y="375"/>
                      </a:lnTo>
                      <a:lnTo>
                        <a:pt x="119" y="375"/>
                      </a:lnTo>
                      <a:lnTo>
                        <a:pt x="119" y="354"/>
                      </a:lnTo>
                      <a:lnTo>
                        <a:pt x="70" y="354"/>
                      </a:lnTo>
                      <a:lnTo>
                        <a:pt x="70" y="329"/>
                      </a:lnTo>
                      <a:lnTo>
                        <a:pt x="49" y="329"/>
                      </a:lnTo>
                      <a:lnTo>
                        <a:pt x="49" y="305"/>
                      </a:lnTo>
                      <a:lnTo>
                        <a:pt x="24" y="305"/>
                      </a:lnTo>
                      <a:lnTo>
                        <a:pt x="24" y="283"/>
                      </a:lnTo>
                      <a:lnTo>
                        <a:pt x="0" y="283"/>
                      </a:lnTo>
                      <a:lnTo>
                        <a:pt x="0" y="187"/>
                      </a:lnTo>
                      <a:lnTo>
                        <a:pt x="24" y="187"/>
                      </a:lnTo>
                      <a:lnTo>
                        <a:pt x="24" y="163"/>
                      </a:lnTo>
                      <a:lnTo>
                        <a:pt x="70" y="163"/>
                      </a:lnTo>
                      <a:lnTo>
                        <a:pt x="70" y="116"/>
                      </a:lnTo>
                      <a:lnTo>
                        <a:pt x="94" y="116"/>
                      </a:lnTo>
                      <a:lnTo>
                        <a:pt x="94" y="71"/>
                      </a:lnTo>
                      <a:lnTo>
                        <a:pt x="119" y="71"/>
                      </a:lnTo>
                      <a:lnTo>
                        <a:pt x="119" y="46"/>
                      </a:lnTo>
                      <a:lnTo>
                        <a:pt x="119" y="0"/>
                      </a:lnTo>
                      <a:close/>
                    </a:path>
                  </a:pathLst>
                </a:custGeom>
                <a:solidFill>
                  <a:srgbClr val="F2CBCF"/>
                </a:solidFill>
                <a:ln w="9525">
                  <a:noFill/>
                  <a:round/>
                  <a:headEnd/>
                  <a:tailEnd/>
                </a:ln>
              </p:spPr>
              <p:txBody>
                <a:bodyPr/>
                <a:lstStyle/>
                <a:p>
                  <a:endParaRPr lang="en-US"/>
                </a:p>
              </p:txBody>
            </p:sp>
            <p:sp>
              <p:nvSpPr>
                <p:cNvPr id="286" name="Freeform 77"/>
                <p:cNvSpPr>
                  <a:spLocks/>
                </p:cNvSpPr>
                <p:nvPr/>
              </p:nvSpPr>
              <p:spPr bwMode="auto">
                <a:xfrm>
                  <a:off x="1551" y="3056"/>
                  <a:ext cx="118" cy="32"/>
                </a:xfrm>
                <a:custGeom>
                  <a:avLst/>
                  <a:gdLst/>
                  <a:ahLst/>
                  <a:cxnLst>
                    <a:cxn ang="0">
                      <a:pos x="0" y="0"/>
                    </a:cxn>
                    <a:cxn ang="0">
                      <a:pos x="163" y="0"/>
                    </a:cxn>
                    <a:cxn ang="0">
                      <a:pos x="163" y="25"/>
                    </a:cxn>
                    <a:cxn ang="0">
                      <a:pos x="329" y="25"/>
                    </a:cxn>
                    <a:cxn ang="0">
                      <a:pos x="329" y="46"/>
                    </a:cxn>
                    <a:cxn ang="0">
                      <a:pos x="376" y="46"/>
                    </a:cxn>
                    <a:cxn ang="0">
                      <a:pos x="376" y="70"/>
                    </a:cxn>
                    <a:cxn ang="0">
                      <a:pos x="495" y="70"/>
                    </a:cxn>
                    <a:cxn ang="0">
                      <a:pos x="495" y="95"/>
                    </a:cxn>
                    <a:cxn ang="0">
                      <a:pos x="541" y="95"/>
                    </a:cxn>
                    <a:cxn ang="0">
                      <a:pos x="541" y="117"/>
                    </a:cxn>
                    <a:cxn ang="0">
                      <a:pos x="612" y="117"/>
                    </a:cxn>
                    <a:cxn ang="0">
                      <a:pos x="612" y="141"/>
                    </a:cxn>
                    <a:cxn ang="0">
                      <a:pos x="733" y="141"/>
                    </a:cxn>
                    <a:cxn ang="0">
                      <a:pos x="733" y="166"/>
                    </a:cxn>
                    <a:cxn ang="0">
                      <a:pos x="803" y="166"/>
                    </a:cxn>
                    <a:cxn ang="0">
                      <a:pos x="803" y="188"/>
                    </a:cxn>
                    <a:cxn ang="0">
                      <a:pos x="874" y="188"/>
                    </a:cxn>
                    <a:cxn ang="0">
                      <a:pos x="874" y="212"/>
                    </a:cxn>
                    <a:cxn ang="0">
                      <a:pos x="920" y="212"/>
                    </a:cxn>
                    <a:cxn ang="0">
                      <a:pos x="920" y="237"/>
                    </a:cxn>
                    <a:cxn ang="0">
                      <a:pos x="945" y="237"/>
                    </a:cxn>
                    <a:cxn ang="0">
                      <a:pos x="945" y="259"/>
                    </a:cxn>
                    <a:cxn ang="0">
                      <a:pos x="895" y="259"/>
                    </a:cxn>
                    <a:cxn ang="0">
                      <a:pos x="895" y="237"/>
                    </a:cxn>
                    <a:cxn ang="0">
                      <a:pos x="803" y="237"/>
                    </a:cxn>
                    <a:cxn ang="0">
                      <a:pos x="803" y="212"/>
                    </a:cxn>
                    <a:cxn ang="0">
                      <a:pos x="637" y="212"/>
                    </a:cxn>
                    <a:cxn ang="0">
                      <a:pos x="637" y="188"/>
                    </a:cxn>
                    <a:cxn ang="0">
                      <a:pos x="470" y="188"/>
                    </a:cxn>
                    <a:cxn ang="0">
                      <a:pos x="470" y="166"/>
                    </a:cxn>
                    <a:cxn ang="0">
                      <a:pos x="400" y="166"/>
                    </a:cxn>
                    <a:cxn ang="0">
                      <a:pos x="400" y="141"/>
                    </a:cxn>
                    <a:cxn ang="0">
                      <a:pos x="283" y="141"/>
                    </a:cxn>
                    <a:cxn ang="0">
                      <a:pos x="283" y="117"/>
                    </a:cxn>
                    <a:cxn ang="0">
                      <a:pos x="187" y="117"/>
                    </a:cxn>
                    <a:cxn ang="0">
                      <a:pos x="187" y="95"/>
                    </a:cxn>
                    <a:cxn ang="0">
                      <a:pos x="117" y="95"/>
                    </a:cxn>
                    <a:cxn ang="0">
                      <a:pos x="117" y="70"/>
                    </a:cxn>
                    <a:cxn ang="0">
                      <a:pos x="71" y="70"/>
                    </a:cxn>
                    <a:cxn ang="0">
                      <a:pos x="71" y="46"/>
                    </a:cxn>
                    <a:cxn ang="0">
                      <a:pos x="22" y="46"/>
                    </a:cxn>
                    <a:cxn ang="0">
                      <a:pos x="22" y="25"/>
                    </a:cxn>
                    <a:cxn ang="0">
                      <a:pos x="0" y="25"/>
                    </a:cxn>
                    <a:cxn ang="0">
                      <a:pos x="0" y="0"/>
                    </a:cxn>
                  </a:cxnLst>
                  <a:rect l="0" t="0" r="r" b="b"/>
                  <a:pathLst>
                    <a:path w="945" h="259">
                      <a:moveTo>
                        <a:pt x="0" y="0"/>
                      </a:moveTo>
                      <a:lnTo>
                        <a:pt x="163" y="0"/>
                      </a:lnTo>
                      <a:lnTo>
                        <a:pt x="163" y="25"/>
                      </a:lnTo>
                      <a:lnTo>
                        <a:pt x="329" y="25"/>
                      </a:lnTo>
                      <a:lnTo>
                        <a:pt x="329" y="46"/>
                      </a:lnTo>
                      <a:lnTo>
                        <a:pt x="376" y="46"/>
                      </a:lnTo>
                      <a:lnTo>
                        <a:pt x="376" y="70"/>
                      </a:lnTo>
                      <a:lnTo>
                        <a:pt x="495" y="70"/>
                      </a:lnTo>
                      <a:lnTo>
                        <a:pt x="495" y="95"/>
                      </a:lnTo>
                      <a:lnTo>
                        <a:pt x="541" y="95"/>
                      </a:lnTo>
                      <a:lnTo>
                        <a:pt x="541" y="117"/>
                      </a:lnTo>
                      <a:lnTo>
                        <a:pt x="612" y="117"/>
                      </a:lnTo>
                      <a:lnTo>
                        <a:pt x="612" y="141"/>
                      </a:lnTo>
                      <a:lnTo>
                        <a:pt x="733" y="141"/>
                      </a:lnTo>
                      <a:lnTo>
                        <a:pt x="733" y="166"/>
                      </a:lnTo>
                      <a:lnTo>
                        <a:pt x="803" y="166"/>
                      </a:lnTo>
                      <a:lnTo>
                        <a:pt x="803" y="188"/>
                      </a:lnTo>
                      <a:lnTo>
                        <a:pt x="874" y="188"/>
                      </a:lnTo>
                      <a:lnTo>
                        <a:pt x="874" y="212"/>
                      </a:lnTo>
                      <a:lnTo>
                        <a:pt x="920" y="212"/>
                      </a:lnTo>
                      <a:lnTo>
                        <a:pt x="920" y="237"/>
                      </a:lnTo>
                      <a:lnTo>
                        <a:pt x="945" y="237"/>
                      </a:lnTo>
                      <a:lnTo>
                        <a:pt x="945" y="259"/>
                      </a:lnTo>
                      <a:lnTo>
                        <a:pt x="895" y="259"/>
                      </a:lnTo>
                      <a:lnTo>
                        <a:pt x="895" y="237"/>
                      </a:lnTo>
                      <a:lnTo>
                        <a:pt x="803" y="237"/>
                      </a:lnTo>
                      <a:lnTo>
                        <a:pt x="803" y="212"/>
                      </a:lnTo>
                      <a:lnTo>
                        <a:pt x="637" y="212"/>
                      </a:lnTo>
                      <a:lnTo>
                        <a:pt x="637" y="188"/>
                      </a:lnTo>
                      <a:lnTo>
                        <a:pt x="470" y="188"/>
                      </a:lnTo>
                      <a:lnTo>
                        <a:pt x="470" y="166"/>
                      </a:lnTo>
                      <a:lnTo>
                        <a:pt x="400" y="166"/>
                      </a:lnTo>
                      <a:lnTo>
                        <a:pt x="400" y="141"/>
                      </a:lnTo>
                      <a:lnTo>
                        <a:pt x="283" y="141"/>
                      </a:lnTo>
                      <a:lnTo>
                        <a:pt x="283" y="117"/>
                      </a:lnTo>
                      <a:lnTo>
                        <a:pt x="187" y="117"/>
                      </a:lnTo>
                      <a:lnTo>
                        <a:pt x="187" y="95"/>
                      </a:lnTo>
                      <a:lnTo>
                        <a:pt x="117" y="95"/>
                      </a:lnTo>
                      <a:lnTo>
                        <a:pt x="117" y="70"/>
                      </a:lnTo>
                      <a:lnTo>
                        <a:pt x="71" y="70"/>
                      </a:lnTo>
                      <a:lnTo>
                        <a:pt x="71" y="46"/>
                      </a:lnTo>
                      <a:lnTo>
                        <a:pt x="22" y="46"/>
                      </a:lnTo>
                      <a:lnTo>
                        <a:pt x="22" y="25"/>
                      </a:lnTo>
                      <a:lnTo>
                        <a:pt x="0" y="25"/>
                      </a:lnTo>
                      <a:lnTo>
                        <a:pt x="0" y="0"/>
                      </a:lnTo>
                      <a:close/>
                    </a:path>
                  </a:pathLst>
                </a:custGeom>
                <a:solidFill>
                  <a:srgbClr val="E87C72"/>
                </a:solidFill>
                <a:ln w="9525">
                  <a:noFill/>
                  <a:round/>
                  <a:headEnd/>
                  <a:tailEnd/>
                </a:ln>
              </p:spPr>
              <p:txBody>
                <a:bodyPr/>
                <a:lstStyle/>
                <a:p>
                  <a:endParaRPr lang="en-US"/>
                </a:p>
              </p:txBody>
            </p:sp>
            <p:sp>
              <p:nvSpPr>
                <p:cNvPr id="287" name="Freeform 78"/>
                <p:cNvSpPr>
                  <a:spLocks/>
                </p:cNvSpPr>
                <p:nvPr/>
              </p:nvSpPr>
              <p:spPr bwMode="auto">
                <a:xfrm>
                  <a:off x="1530" y="3062"/>
                  <a:ext cx="24" cy="8"/>
                </a:xfrm>
                <a:custGeom>
                  <a:avLst/>
                  <a:gdLst/>
                  <a:ahLst/>
                  <a:cxnLst>
                    <a:cxn ang="0">
                      <a:pos x="21" y="0"/>
                    </a:cxn>
                    <a:cxn ang="0">
                      <a:pos x="95" y="0"/>
                    </a:cxn>
                    <a:cxn ang="0">
                      <a:pos x="95" y="24"/>
                    </a:cxn>
                    <a:cxn ang="0">
                      <a:pos x="141" y="24"/>
                    </a:cxn>
                    <a:cxn ang="0">
                      <a:pos x="141" y="49"/>
                    </a:cxn>
                    <a:cxn ang="0">
                      <a:pos x="188" y="49"/>
                    </a:cxn>
                    <a:cxn ang="0">
                      <a:pos x="188" y="71"/>
                    </a:cxn>
                    <a:cxn ang="0">
                      <a:pos x="0" y="71"/>
                    </a:cxn>
                    <a:cxn ang="0">
                      <a:pos x="0" y="49"/>
                    </a:cxn>
                    <a:cxn ang="0">
                      <a:pos x="21" y="49"/>
                    </a:cxn>
                    <a:cxn ang="0">
                      <a:pos x="21" y="24"/>
                    </a:cxn>
                    <a:cxn ang="0">
                      <a:pos x="21" y="0"/>
                    </a:cxn>
                  </a:cxnLst>
                  <a:rect l="0" t="0" r="r" b="b"/>
                  <a:pathLst>
                    <a:path w="188" h="71">
                      <a:moveTo>
                        <a:pt x="21" y="0"/>
                      </a:moveTo>
                      <a:lnTo>
                        <a:pt x="95" y="0"/>
                      </a:lnTo>
                      <a:lnTo>
                        <a:pt x="95" y="24"/>
                      </a:lnTo>
                      <a:lnTo>
                        <a:pt x="141" y="24"/>
                      </a:lnTo>
                      <a:lnTo>
                        <a:pt x="141" y="49"/>
                      </a:lnTo>
                      <a:lnTo>
                        <a:pt x="188" y="49"/>
                      </a:lnTo>
                      <a:lnTo>
                        <a:pt x="188" y="71"/>
                      </a:lnTo>
                      <a:lnTo>
                        <a:pt x="0" y="71"/>
                      </a:lnTo>
                      <a:lnTo>
                        <a:pt x="0" y="49"/>
                      </a:lnTo>
                      <a:lnTo>
                        <a:pt x="21" y="49"/>
                      </a:lnTo>
                      <a:lnTo>
                        <a:pt x="21" y="24"/>
                      </a:lnTo>
                      <a:lnTo>
                        <a:pt x="21" y="0"/>
                      </a:lnTo>
                      <a:close/>
                    </a:path>
                  </a:pathLst>
                </a:custGeom>
                <a:solidFill>
                  <a:srgbClr val="E87C72"/>
                </a:solidFill>
                <a:ln w="9525">
                  <a:noFill/>
                  <a:round/>
                  <a:headEnd/>
                  <a:tailEnd/>
                </a:ln>
              </p:spPr>
              <p:txBody>
                <a:bodyPr/>
                <a:lstStyle/>
                <a:p>
                  <a:endParaRPr lang="en-US"/>
                </a:p>
              </p:txBody>
            </p:sp>
            <p:sp>
              <p:nvSpPr>
                <p:cNvPr id="288" name="Freeform 79"/>
                <p:cNvSpPr>
                  <a:spLocks/>
                </p:cNvSpPr>
                <p:nvPr/>
              </p:nvSpPr>
              <p:spPr bwMode="auto">
                <a:xfrm>
                  <a:off x="1746" y="3073"/>
                  <a:ext cx="32" cy="74"/>
                </a:xfrm>
                <a:custGeom>
                  <a:avLst/>
                  <a:gdLst/>
                  <a:ahLst/>
                  <a:cxnLst>
                    <a:cxn ang="0">
                      <a:pos x="215" y="0"/>
                    </a:cxn>
                    <a:cxn ang="0">
                      <a:pos x="237" y="0"/>
                    </a:cxn>
                    <a:cxn ang="0">
                      <a:pos x="237" y="142"/>
                    </a:cxn>
                    <a:cxn ang="0">
                      <a:pos x="261" y="142"/>
                    </a:cxn>
                    <a:cxn ang="0">
                      <a:pos x="261" y="591"/>
                    </a:cxn>
                    <a:cxn ang="0">
                      <a:pos x="237" y="591"/>
                    </a:cxn>
                    <a:cxn ang="0">
                      <a:pos x="237" y="566"/>
                    </a:cxn>
                    <a:cxn ang="0">
                      <a:pos x="215" y="566"/>
                    </a:cxn>
                    <a:cxn ang="0">
                      <a:pos x="215" y="520"/>
                    </a:cxn>
                    <a:cxn ang="0">
                      <a:pos x="190" y="520"/>
                    </a:cxn>
                    <a:cxn ang="0">
                      <a:pos x="190" y="495"/>
                    </a:cxn>
                    <a:cxn ang="0">
                      <a:pos x="166" y="495"/>
                    </a:cxn>
                    <a:cxn ang="0">
                      <a:pos x="166" y="450"/>
                    </a:cxn>
                    <a:cxn ang="0">
                      <a:pos x="49" y="450"/>
                    </a:cxn>
                    <a:cxn ang="0">
                      <a:pos x="49" y="403"/>
                    </a:cxn>
                    <a:cxn ang="0">
                      <a:pos x="25" y="403"/>
                    </a:cxn>
                    <a:cxn ang="0">
                      <a:pos x="25" y="379"/>
                    </a:cxn>
                    <a:cxn ang="0">
                      <a:pos x="0" y="379"/>
                    </a:cxn>
                    <a:cxn ang="0">
                      <a:pos x="0" y="354"/>
                    </a:cxn>
                    <a:cxn ang="0">
                      <a:pos x="95" y="354"/>
                    </a:cxn>
                    <a:cxn ang="0">
                      <a:pos x="95" y="308"/>
                    </a:cxn>
                    <a:cxn ang="0">
                      <a:pos x="119" y="308"/>
                    </a:cxn>
                    <a:cxn ang="0">
                      <a:pos x="119" y="283"/>
                    </a:cxn>
                    <a:cxn ang="0">
                      <a:pos x="144" y="283"/>
                    </a:cxn>
                    <a:cxn ang="0">
                      <a:pos x="144" y="261"/>
                    </a:cxn>
                    <a:cxn ang="0">
                      <a:pos x="166" y="261"/>
                    </a:cxn>
                    <a:cxn ang="0">
                      <a:pos x="166" y="212"/>
                    </a:cxn>
                    <a:cxn ang="0">
                      <a:pos x="190" y="212"/>
                    </a:cxn>
                    <a:cxn ang="0">
                      <a:pos x="190" y="167"/>
                    </a:cxn>
                    <a:cxn ang="0">
                      <a:pos x="215" y="167"/>
                    </a:cxn>
                    <a:cxn ang="0">
                      <a:pos x="215" y="142"/>
                    </a:cxn>
                    <a:cxn ang="0">
                      <a:pos x="215" y="0"/>
                    </a:cxn>
                  </a:cxnLst>
                  <a:rect l="0" t="0" r="r" b="b"/>
                  <a:pathLst>
                    <a:path w="261" h="591">
                      <a:moveTo>
                        <a:pt x="215" y="0"/>
                      </a:moveTo>
                      <a:lnTo>
                        <a:pt x="237" y="0"/>
                      </a:lnTo>
                      <a:lnTo>
                        <a:pt x="237" y="142"/>
                      </a:lnTo>
                      <a:lnTo>
                        <a:pt x="261" y="142"/>
                      </a:lnTo>
                      <a:lnTo>
                        <a:pt x="261" y="591"/>
                      </a:lnTo>
                      <a:lnTo>
                        <a:pt x="237" y="591"/>
                      </a:lnTo>
                      <a:lnTo>
                        <a:pt x="237" y="566"/>
                      </a:lnTo>
                      <a:lnTo>
                        <a:pt x="215" y="566"/>
                      </a:lnTo>
                      <a:lnTo>
                        <a:pt x="215" y="520"/>
                      </a:lnTo>
                      <a:lnTo>
                        <a:pt x="190" y="520"/>
                      </a:lnTo>
                      <a:lnTo>
                        <a:pt x="190" y="495"/>
                      </a:lnTo>
                      <a:lnTo>
                        <a:pt x="166" y="495"/>
                      </a:lnTo>
                      <a:lnTo>
                        <a:pt x="166" y="450"/>
                      </a:lnTo>
                      <a:lnTo>
                        <a:pt x="49" y="450"/>
                      </a:lnTo>
                      <a:lnTo>
                        <a:pt x="49" y="403"/>
                      </a:lnTo>
                      <a:lnTo>
                        <a:pt x="25" y="403"/>
                      </a:lnTo>
                      <a:lnTo>
                        <a:pt x="25" y="379"/>
                      </a:lnTo>
                      <a:lnTo>
                        <a:pt x="0" y="379"/>
                      </a:lnTo>
                      <a:lnTo>
                        <a:pt x="0" y="354"/>
                      </a:lnTo>
                      <a:lnTo>
                        <a:pt x="95" y="354"/>
                      </a:lnTo>
                      <a:lnTo>
                        <a:pt x="95" y="308"/>
                      </a:lnTo>
                      <a:lnTo>
                        <a:pt x="119" y="308"/>
                      </a:lnTo>
                      <a:lnTo>
                        <a:pt x="119" y="283"/>
                      </a:lnTo>
                      <a:lnTo>
                        <a:pt x="144" y="283"/>
                      </a:lnTo>
                      <a:lnTo>
                        <a:pt x="144" y="261"/>
                      </a:lnTo>
                      <a:lnTo>
                        <a:pt x="166" y="261"/>
                      </a:lnTo>
                      <a:lnTo>
                        <a:pt x="166" y="212"/>
                      </a:lnTo>
                      <a:lnTo>
                        <a:pt x="190" y="212"/>
                      </a:lnTo>
                      <a:lnTo>
                        <a:pt x="190" y="167"/>
                      </a:lnTo>
                      <a:lnTo>
                        <a:pt x="215" y="167"/>
                      </a:lnTo>
                      <a:lnTo>
                        <a:pt x="215" y="142"/>
                      </a:lnTo>
                      <a:lnTo>
                        <a:pt x="215" y="0"/>
                      </a:lnTo>
                      <a:close/>
                    </a:path>
                  </a:pathLst>
                </a:custGeom>
                <a:solidFill>
                  <a:srgbClr val="FFFFFF"/>
                </a:solidFill>
                <a:ln w="9525">
                  <a:noFill/>
                  <a:round/>
                  <a:headEnd/>
                  <a:tailEnd/>
                </a:ln>
              </p:spPr>
              <p:txBody>
                <a:bodyPr/>
                <a:lstStyle/>
                <a:p>
                  <a:endParaRPr lang="en-US"/>
                </a:p>
              </p:txBody>
            </p:sp>
            <p:sp>
              <p:nvSpPr>
                <p:cNvPr id="289" name="Freeform 80"/>
                <p:cNvSpPr>
                  <a:spLocks/>
                </p:cNvSpPr>
                <p:nvPr/>
              </p:nvSpPr>
              <p:spPr bwMode="auto">
                <a:xfrm>
                  <a:off x="1506" y="3079"/>
                  <a:ext cx="130" cy="36"/>
                </a:xfrm>
                <a:custGeom>
                  <a:avLst/>
                  <a:gdLst/>
                  <a:ahLst/>
                  <a:cxnLst>
                    <a:cxn ang="0">
                      <a:pos x="120" y="0"/>
                    </a:cxn>
                    <a:cxn ang="0">
                      <a:pos x="261" y="0"/>
                    </a:cxn>
                    <a:cxn ang="0">
                      <a:pos x="261" y="24"/>
                    </a:cxn>
                    <a:cxn ang="0">
                      <a:pos x="308" y="24"/>
                    </a:cxn>
                    <a:cxn ang="0">
                      <a:pos x="308" y="0"/>
                    </a:cxn>
                    <a:cxn ang="0">
                      <a:pos x="544" y="0"/>
                    </a:cxn>
                    <a:cxn ang="0">
                      <a:pos x="544" y="24"/>
                    </a:cxn>
                    <a:cxn ang="0">
                      <a:pos x="615" y="24"/>
                    </a:cxn>
                    <a:cxn ang="0">
                      <a:pos x="615" y="49"/>
                    </a:cxn>
                    <a:cxn ang="0">
                      <a:pos x="711" y="49"/>
                    </a:cxn>
                    <a:cxn ang="0">
                      <a:pos x="711" y="71"/>
                    </a:cxn>
                    <a:cxn ang="0">
                      <a:pos x="852" y="71"/>
                    </a:cxn>
                    <a:cxn ang="0">
                      <a:pos x="852" y="95"/>
                    </a:cxn>
                    <a:cxn ang="0">
                      <a:pos x="898" y="95"/>
                    </a:cxn>
                    <a:cxn ang="0">
                      <a:pos x="898" y="120"/>
                    </a:cxn>
                    <a:cxn ang="0">
                      <a:pos x="947" y="120"/>
                    </a:cxn>
                    <a:cxn ang="0">
                      <a:pos x="947" y="141"/>
                    </a:cxn>
                    <a:cxn ang="0">
                      <a:pos x="994" y="141"/>
                    </a:cxn>
                    <a:cxn ang="0">
                      <a:pos x="994" y="165"/>
                    </a:cxn>
                    <a:cxn ang="0">
                      <a:pos x="1040" y="165"/>
                    </a:cxn>
                    <a:cxn ang="0">
                      <a:pos x="1040" y="190"/>
                    </a:cxn>
                    <a:cxn ang="0">
                      <a:pos x="969" y="190"/>
                    </a:cxn>
                    <a:cxn ang="0">
                      <a:pos x="969" y="165"/>
                    </a:cxn>
                    <a:cxn ang="0">
                      <a:pos x="757" y="165"/>
                    </a:cxn>
                    <a:cxn ang="0">
                      <a:pos x="757" y="141"/>
                    </a:cxn>
                    <a:cxn ang="0">
                      <a:pos x="662" y="141"/>
                    </a:cxn>
                    <a:cxn ang="0">
                      <a:pos x="662" y="120"/>
                    </a:cxn>
                    <a:cxn ang="0">
                      <a:pos x="286" y="120"/>
                    </a:cxn>
                    <a:cxn ang="0">
                      <a:pos x="286" y="141"/>
                    </a:cxn>
                    <a:cxn ang="0">
                      <a:pos x="191" y="141"/>
                    </a:cxn>
                    <a:cxn ang="0">
                      <a:pos x="191" y="165"/>
                    </a:cxn>
                    <a:cxn ang="0">
                      <a:pos x="166" y="165"/>
                    </a:cxn>
                    <a:cxn ang="0">
                      <a:pos x="166" y="190"/>
                    </a:cxn>
                    <a:cxn ang="0">
                      <a:pos x="120" y="190"/>
                    </a:cxn>
                    <a:cxn ang="0">
                      <a:pos x="120" y="214"/>
                    </a:cxn>
                    <a:cxn ang="0">
                      <a:pos x="95" y="214"/>
                    </a:cxn>
                    <a:cxn ang="0">
                      <a:pos x="95" y="236"/>
                    </a:cxn>
                    <a:cxn ang="0">
                      <a:pos x="49" y="236"/>
                    </a:cxn>
                    <a:cxn ang="0">
                      <a:pos x="49" y="285"/>
                    </a:cxn>
                    <a:cxn ang="0">
                      <a:pos x="24" y="285"/>
                    </a:cxn>
                    <a:cxn ang="0">
                      <a:pos x="24" y="236"/>
                    </a:cxn>
                    <a:cxn ang="0">
                      <a:pos x="0" y="236"/>
                    </a:cxn>
                    <a:cxn ang="0">
                      <a:pos x="0" y="165"/>
                    </a:cxn>
                    <a:cxn ang="0">
                      <a:pos x="24" y="165"/>
                    </a:cxn>
                    <a:cxn ang="0">
                      <a:pos x="24" y="120"/>
                    </a:cxn>
                    <a:cxn ang="0">
                      <a:pos x="49" y="120"/>
                    </a:cxn>
                    <a:cxn ang="0">
                      <a:pos x="49" y="49"/>
                    </a:cxn>
                    <a:cxn ang="0">
                      <a:pos x="71" y="49"/>
                    </a:cxn>
                    <a:cxn ang="0">
                      <a:pos x="71" y="24"/>
                    </a:cxn>
                    <a:cxn ang="0">
                      <a:pos x="120" y="24"/>
                    </a:cxn>
                    <a:cxn ang="0">
                      <a:pos x="120" y="0"/>
                    </a:cxn>
                  </a:cxnLst>
                  <a:rect l="0" t="0" r="r" b="b"/>
                  <a:pathLst>
                    <a:path w="1040" h="285">
                      <a:moveTo>
                        <a:pt x="120" y="0"/>
                      </a:moveTo>
                      <a:lnTo>
                        <a:pt x="261" y="0"/>
                      </a:lnTo>
                      <a:lnTo>
                        <a:pt x="261" y="24"/>
                      </a:lnTo>
                      <a:lnTo>
                        <a:pt x="308" y="24"/>
                      </a:lnTo>
                      <a:lnTo>
                        <a:pt x="308" y="0"/>
                      </a:lnTo>
                      <a:lnTo>
                        <a:pt x="544" y="0"/>
                      </a:lnTo>
                      <a:lnTo>
                        <a:pt x="544" y="24"/>
                      </a:lnTo>
                      <a:lnTo>
                        <a:pt x="615" y="24"/>
                      </a:lnTo>
                      <a:lnTo>
                        <a:pt x="615" y="49"/>
                      </a:lnTo>
                      <a:lnTo>
                        <a:pt x="711" y="49"/>
                      </a:lnTo>
                      <a:lnTo>
                        <a:pt x="711" y="71"/>
                      </a:lnTo>
                      <a:lnTo>
                        <a:pt x="852" y="71"/>
                      </a:lnTo>
                      <a:lnTo>
                        <a:pt x="852" y="95"/>
                      </a:lnTo>
                      <a:lnTo>
                        <a:pt x="898" y="95"/>
                      </a:lnTo>
                      <a:lnTo>
                        <a:pt x="898" y="120"/>
                      </a:lnTo>
                      <a:lnTo>
                        <a:pt x="947" y="120"/>
                      </a:lnTo>
                      <a:lnTo>
                        <a:pt x="947" y="141"/>
                      </a:lnTo>
                      <a:lnTo>
                        <a:pt x="994" y="141"/>
                      </a:lnTo>
                      <a:lnTo>
                        <a:pt x="994" y="165"/>
                      </a:lnTo>
                      <a:lnTo>
                        <a:pt x="1040" y="165"/>
                      </a:lnTo>
                      <a:lnTo>
                        <a:pt x="1040" y="190"/>
                      </a:lnTo>
                      <a:lnTo>
                        <a:pt x="969" y="190"/>
                      </a:lnTo>
                      <a:lnTo>
                        <a:pt x="969" y="165"/>
                      </a:lnTo>
                      <a:lnTo>
                        <a:pt x="757" y="165"/>
                      </a:lnTo>
                      <a:lnTo>
                        <a:pt x="757" y="141"/>
                      </a:lnTo>
                      <a:lnTo>
                        <a:pt x="662" y="141"/>
                      </a:lnTo>
                      <a:lnTo>
                        <a:pt x="662" y="120"/>
                      </a:lnTo>
                      <a:lnTo>
                        <a:pt x="286" y="120"/>
                      </a:lnTo>
                      <a:lnTo>
                        <a:pt x="286" y="141"/>
                      </a:lnTo>
                      <a:lnTo>
                        <a:pt x="191" y="141"/>
                      </a:lnTo>
                      <a:lnTo>
                        <a:pt x="191" y="165"/>
                      </a:lnTo>
                      <a:lnTo>
                        <a:pt x="166" y="165"/>
                      </a:lnTo>
                      <a:lnTo>
                        <a:pt x="166" y="190"/>
                      </a:lnTo>
                      <a:lnTo>
                        <a:pt x="120" y="190"/>
                      </a:lnTo>
                      <a:lnTo>
                        <a:pt x="120" y="214"/>
                      </a:lnTo>
                      <a:lnTo>
                        <a:pt x="95" y="214"/>
                      </a:lnTo>
                      <a:lnTo>
                        <a:pt x="95" y="236"/>
                      </a:lnTo>
                      <a:lnTo>
                        <a:pt x="49" y="236"/>
                      </a:lnTo>
                      <a:lnTo>
                        <a:pt x="49" y="285"/>
                      </a:lnTo>
                      <a:lnTo>
                        <a:pt x="24" y="285"/>
                      </a:lnTo>
                      <a:lnTo>
                        <a:pt x="24" y="236"/>
                      </a:lnTo>
                      <a:lnTo>
                        <a:pt x="0" y="236"/>
                      </a:lnTo>
                      <a:lnTo>
                        <a:pt x="0" y="165"/>
                      </a:lnTo>
                      <a:lnTo>
                        <a:pt x="24" y="165"/>
                      </a:lnTo>
                      <a:lnTo>
                        <a:pt x="24" y="120"/>
                      </a:lnTo>
                      <a:lnTo>
                        <a:pt x="49" y="120"/>
                      </a:lnTo>
                      <a:lnTo>
                        <a:pt x="49" y="49"/>
                      </a:lnTo>
                      <a:lnTo>
                        <a:pt x="71" y="49"/>
                      </a:lnTo>
                      <a:lnTo>
                        <a:pt x="71" y="24"/>
                      </a:lnTo>
                      <a:lnTo>
                        <a:pt x="120" y="24"/>
                      </a:lnTo>
                      <a:lnTo>
                        <a:pt x="120" y="0"/>
                      </a:lnTo>
                      <a:close/>
                    </a:path>
                  </a:pathLst>
                </a:custGeom>
                <a:solidFill>
                  <a:srgbClr val="E87C72"/>
                </a:solidFill>
                <a:ln w="9525">
                  <a:noFill/>
                  <a:round/>
                  <a:headEnd/>
                  <a:tailEnd/>
                </a:ln>
              </p:spPr>
              <p:txBody>
                <a:bodyPr/>
                <a:lstStyle/>
                <a:p>
                  <a:endParaRPr lang="en-US"/>
                </a:p>
              </p:txBody>
            </p:sp>
            <p:sp>
              <p:nvSpPr>
                <p:cNvPr id="290" name="Freeform 81"/>
                <p:cNvSpPr>
                  <a:spLocks/>
                </p:cNvSpPr>
                <p:nvPr/>
              </p:nvSpPr>
              <p:spPr bwMode="auto">
                <a:xfrm>
                  <a:off x="1636" y="3091"/>
                  <a:ext cx="27" cy="9"/>
                </a:xfrm>
                <a:custGeom>
                  <a:avLst/>
                  <a:gdLst/>
                  <a:ahLst/>
                  <a:cxnLst>
                    <a:cxn ang="0">
                      <a:pos x="0" y="0"/>
                    </a:cxn>
                    <a:cxn ang="0">
                      <a:pos x="95" y="0"/>
                    </a:cxn>
                    <a:cxn ang="0">
                      <a:pos x="95" y="25"/>
                    </a:cxn>
                    <a:cxn ang="0">
                      <a:pos x="212" y="25"/>
                    </a:cxn>
                    <a:cxn ang="0">
                      <a:pos x="212" y="70"/>
                    </a:cxn>
                    <a:cxn ang="0">
                      <a:pos x="141" y="70"/>
                    </a:cxn>
                    <a:cxn ang="0">
                      <a:pos x="141" y="46"/>
                    </a:cxn>
                    <a:cxn ang="0">
                      <a:pos x="70" y="46"/>
                    </a:cxn>
                    <a:cxn ang="0">
                      <a:pos x="70" y="25"/>
                    </a:cxn>
                    <a:cxn ang="0">
                      <a:pos x="0" y="25"/>
                    </a:cxn>
                    <a:cxn ang="0">
                      <a:pos x="0" y="0"/>
                    </a:cxn>
                  </a:cxnLst>
                  <a:rect l="0" t="0" r="r" b="b"/>
                  <a:pathLst>
                    <a:path w="212" h="70">
                      <a:moveTo>
                        <a:pt x="0" y="0"/>
                      </a:moveTo>
                      <a:lnTo>
                        <a:pt x="95" y="0"/>
                      </a:lnTo>
                      <a:lnTo>
                        <a:pt x="95" y="25"/>
                      </a:lnTo>
                      <a:lnTo>
                        <a:pt x="212" y="25"/>
                      </a:lnTo>
                      <a:lnTo>
                        <a:pt x="212" y="70"/>
                      </a:lnTo>
                      <a:lnTo>
                        <a:pt x="141" y="70"/>
                      </a:lnTo>
                      <a:lnTo>
                        <a:pt x="141" y="46"/>
                      </a:lnTo>
                      <a:lnTo>
                        <a:pt x="70" y="46"/>
                      </a:lnTo>
                      <a:lnTo>
                        <a:pt x="70" y="25"/>
                      </a:lnTo>
                      <a:lnTo>
                        <a:pt x="0" y="25"/>
                      </a:lnTo>
                      <a:lnTo>
                        <a:pt x="0" y="0"/>
                      </a:lnTo>
                      <a:close/>
                    </a:path>
                  </a:pathLst>
                </a:custGeom>
                <a:solidFill>
                  <a:srgbClr val="E87C72"/>
                </a:solidFill>
                <a:ln w="9525">
                  <a:noFill/>
                  <a:round/>
                  <a:headEnd/>
                  <a:tailEnd/>
                </a:ln>
              </p:spPr>
              <p:txBody>
                <a:bodyPr/>
                <a:lstStyle/>
                <a:p>
                  <a:endParaRPr lang="en-US"/>
                </a:p>
              </p:txBody>
            </p:sp>
            <p:sp>
              <p:nvSpPr>
                <p:cNvPr id="291" name="Freeform 82"/>
                <p:cNvSpPr>
                  <a:spLocks/>
                </p:cNvSpPr>
                <p:nvPr/>
              </p:nvSpPr>
              <p:spPr bwMode="auto">
                <a:xfrm>
                  <a:off x="1509" y="3094"/>
                  <a:ext cx="145" cy="77"/>
                </a:xfrm>
                <a:custGeom>
                  <a:avLst/>
                  <a:gdLst/>
                  <a:ahLst/>
                  <a:cxnLst>
                    <a:cxn ang="0">
                      <a:pos x="638" y="0"/>
                    </a:cxn>
                    <a:cxn ang="0">
                      <a:pos x="733" y="21"/>
                    </a:cxn>
                    <a:cxn ang="0">
                      <a:pos x="945" y="45"/>
                    </a:cxn>
                    <a:cxn ang="0">
                      <a:pos x="1066" y="70"/>
                    </a:cxn>
                    <a:cxn ang="0">
                      <a:pos x="1157" y="94"/>
                    </a:cxn>
                    <a:cxn ang="0">
                      <a:pos x="1136" y="116"/>
                    </a:cxn>
                    <a:cxn ang="0">
                      <a:pos x="1086" y="141"/>
                    </a:cxn>
                    <a:cxn ang="0">
                      <a:pos x="1041" y="165"/>
                    </a:cxn>
                    <a:cxn ang="0">
                      <a:pos x="995" y="187"/>
                    </a:cxn>
                    <a:cxn ang="0">
                      <a:pos x="923" y="212"/>
                    </a:cxn>
                    <a:cxn ang="0">
                      <a:pos x="874" y="236"/>
                    </a:cxn>
                    <a:cxn ang="0">
                      <a:pos x="852" y="258"/>
                    </a:cxn>
                    <a:cxn ang="0">
                      <a:pos x="779" y="283"/>
                    </a:cxn>
                    <a:cxn ang="0">
                      <a:pos x="733" y="307"/>
                    </a:cxn>
                    <a:cxn ang="0">
                      <a:pos x="687" y="328"/>
                    </a:cxn>
                    <a:cxn ang="0">
                      <a:pos x="662" y="353"/>
                    </a:cxn>
                    <a:cxn ang="0">
                      <a:pos x="616" y="379"/>
                    </a:cxn>
                    <a:cxn ang="0">
                      <a:pos x="591" y="399"/>
                    </a:cxn>
                    <a:cxn ang="0">
                      <a:pos x="567" y="424"/>
                    </a:cxn>
                    <a:cxn ang="0">
                      <a:pos x="545" y="449"/>
                    </a:cxn>
                    <a:cxn ang="0">
                      <a:pos x="520" y="495"/>
                    </a:cxn>
                    <a:cxn ang="0">
                      <a:pos x="496" y="541"/>
                    </a:cxn>
                    <a:cxn ang="0">
                      <a:pos x="450" y="611"/>
                    </a:cxn>
                    <a:cxn ang="0">
                      <a:pos x="404" y="591"/>
                    </a:cxn>
                    <a:cxn ang="0">
                      <a:pos x="379" y="566"/>
                    </a:cxn>
                    <a:cxn ang="0">
                      <a:pos x="333" y="541"/>
                    </a:cxn>
                    <a:cxn ang="0">
                      <a:pos x="284" y="520"/>
                    </a:cxn>
                    <a:cxn ang="0">
                      <a:pos x="262" y="495"/>
                    </a:cxn>
                    <a:cxn ang="0">
                      <a:pos x="237" y="470"/>
                    </a:cxn>
                    <a:cxn ang="0">
                      <a:pos x="212" y="449"/>
                    </a:cxn>
                    <a:cxn ang="0">
                      <a:pos x="188" y="424"/>
                    </a:cxn>
                    <a:cxn ang="0">
                      <a:pos x="167" y="399"/>
                    </a:cxn>
                    <a:cxn ang="0">
                      <a:pos x="142" y="353"/>
                    </a:cxn>
                    <a:cxn ang="0">
                      <a:pos x="118" y="328"/>
                    </a:cxn>
                    <a:cxn ang="0">
                      <a:pos x="96" y="307"/>
                    </a:cxn>
                    <a:cxn ang="0">
                      <a:pos x="71" y="258"/>
                    </a:cxn>
                    <a:cxn ang="0">
                      <a:pos x="47" y="236"/>
                    </a:cxn>
                    <a:cxn ang="0">
                      <a:pos x="25" y="212"/>
                    </a:cxn>
                    <a:cxn ang="0">
                      <a:pos x="0" y="187"/>
                    </a:cxn>
                    <a:cxn ang="0">
                      <a:pos x="25" y="165"/>
                    </a:cxn>
                    <a:cxn ang="0">
                      <a:pos x="71" y="116"/>
                    </a:cxn>
                    <a:cxn ang="0">
                      <a:pos x="96" y="94"/>
                    </a:cxn>
                    <a:cxn ang="0">
                      <a:pos x="142" y="70"/>
                    </a:cxn>
                    <a:cxn ang="0">
                      <a:pos x="167" y="45"/>
                    </a:cxn>
                    <a:cxn ang="0">
                      <a:pos x="262" y="21"/>
                    </a:cxn>
                  </a:cxnLst>
                  <a:rect l="0" t="0" r="r" b="b"/>
                  <a:pathLst>
                    <a:path w="1157" h="611">
                      <a:moveTo>
                        <a:pt x="262" y="0"/>
                      </a:moveTo>
                      <a:lnTo>
                        <a:pt x="638" y="0"/>
                      </a:lnTo>
                      <a:lnTo>
                        <a:pt x="638" y="21"/>
                      </a:lnTo>
                      <a:lnTo>
                        <a:pt x="733" y="21"/>
                      </a:lnTo>
                      <a:lnTo>
                        <a:pt x="733" y="45"/>
                      </a:lnTo>
                      <a:lnTo>
                        <a:pt x="945" y="45"/>
                      </a:lnTo>
                      <a:lnTo>
                        <a:pt x="945" y="70"/>
                      </a:lnTo>
                      <a:lnTo>
                        <a:pt x="1066" y="70"/>
                      </a:lnTo>
                      <a:lnTo>
                        <a:pt x="1066" y="94"/>
                      </a:lnTo>
                      <a:lnTo>
                        <a:pt x="1157" y="94"/>
                      </a:lnTo>
                      <a:lnTo>
                        <a:pt x="1157" y="116"/>
                      </a:lnTo>
                      <a:lnTo>
                        <a:pt x="1136" y="116"/>
                      </a:lnTo>
                      <a:lnTo>
                        <a:pt x="1136" y="141"/>
                      </a:lnTo>
                      <a:lnTo>
                        <a:pt x="1086" y="141"/>
                      </a:lnTo>
                      <a:lnTo>
                        <a:pt x="1086" y="165"/>
                      </a:lnTo>
                      <a:lnTo>
                        <a:pt x="1041" y="165"/>
                      </a:lnTo>
                      <a:lnTo>
                        <a:pt x="1041" y="187"/>
                      </a:lnTo>
                      <a:lnTo>
                        <a:pt x="995" y="187"/>
                      </a:lnTo>
                      <a:lnTo>
                        <a:pt x="995" y="212"/>
                      </a:lnTo>
                      <a:lnTo>
                        <a:pt x="923" y="212"/>
                      </a:lnTo>
                      <a:lnTo>
                        <a:pt x="923" y="236"/>
                      </a:lnTo>
                      <a:lnTo>
                        <a:pt x="874" y="236"/>
                      </a:lnTo>
                      <a:lnTo>
                        <a:pt x="874" y="258"/>
                      </a:lnTo>
                      <a:lnTo>
                        <a:pt x="852" y="258"/>
                      </a:lnTo>
                      <a:lnTo>
                        <a:pt x="852" y="283"/>
                      </a:lnTo>
                      <a:lnTo>
                        <a:pt x="779" y="283"/>
                      </a:lnTo>
                      <a:lnTo>
                        <a:pt x="779" y="307"/>
                      </a:lnTo>
                      <a:lnTo>
                        <a:pt x="733" y="307"/>
                      </a:lnTo>
                      <a:lnTo>
                        <a:pt x="733" y="328"/>
                      </a:lnTo>
                      <a:lnTo>
                        <a:pt x="687" y="328"/>
                      </a:lnTo>
                      <a:lnTo>
                        <a:pt x="687" y="353"/>
                      </a:lnTo>
                      <a:lnTo>
                        <a:pt x="662" y="353"/>
                      </a:lnTo>
                      <a:lnTo>
                        <a:pt x="662" y="379"/>
                      </a:lnTo>
                      <a:lnTo>
                        <a:pt x="616" y="379"/>
                      </a:lnTo>
                      <a:lnTo>
                        <a:pt x="616" y="399"/>
                      </a:lnTo>
                      <a:lnTo>
                        <a:pt x="591" y="399"/>
                      </a:lnTo>
                      <a:lnTo>
                        <a:pt x="591" y="424"/>
                      </a:lnTo>
                      <a:lnTo>
                        <a:pt x="567" y="424"/>
                      </a:lnTo>
                      <a:lnTo>
                        <a:pt x="567" y="449"/>
                      </a:lnTo>
                      <a:lnTo>
                        <a:pt x="545" y="449"/>
                      </a:lnTo>
                      <a:lnTo>
                        <a:pt x="545" y="495"/>
                      </a:lnTo>
                      <a:lnTo>
                        <a:pt x="520" y="495"/>
                      </a:lnTo>
                      <a:lnTo>
                        <a:pt x="520" y="541"/>
                      </a:lnTo>
                      <a:lnTo>
                        <a:pt x="496" y="541"/>
                      </a:lnTo>
                      <a:lnTo>
                        <a:pt x="496" y="611"/>
                      </a:lnTo>
                      <a:lnTo>
                        <a:pt x="450" y="611"/>
                      </a:lnTo>
                      <a:lnTo>
                        <a:pt x="450" y="591"/>
                      </a:lnTo>
                      <a:lnTo>
                        <a:pt x="404" y="591"/>
                      </a:lnTo>
                      <a:lnTo>
                        <a:pt x="404" y="566"/>
                      </a:lnTo>
                      <a:lnTo>
                        <a:pt x="379" y="566"/>
                      </a:lnTo>
                      <a:lnTo>
                        <a:pt x="379" y="541"/>
                      </a:lnTo>
                      <a:lnTo>
                        <a:pt x="333" y="541"/>
                      </a:lnTo>
                      <a:lnTo>
                        <a:pt x="333" y="520"/>
                      </a:lnTo>
                      <a:lnTo>
                        <a:pt x="284" y="520"/>
                      </a:lnTo>
                      <a:lnTo>
                        <a:pt x="284" y="495"/>
                      </a:lnTo>
                      <a:lnTo>
                        <a:pt x="262" y="495"/>
                      </a:lnTo>
                      <a:lnTo>
                        <a:pt x="262" y="470"/>
                      </a:lnTo>
                      <a:lnTo>
                        <a:pt x="237" y="470"/>
                      </a:lnTo>
                      <a:lnTo>
                        <a:pt x="237" y="449"/>
                      </a:lnTo>
                      <a:lnTo>
                        <a:pt x="212" y="449"/>
                      </a:lnTo>
                      <a:lnTo>
                        <a:pt x="212" y="424"/>
                      </a:lnTo>
                      <a:lnTo>
                        <a:pt x="188" y="424"/>
                      </a:lnTo>
                      <a:lnTo>
                        <a:pt x="188" y="399"/>
                      </a:lnTo>
                      <a:lnTo>
                        <a:pt x="167" y="399"/>
                      </a:lnTo>
                      <a:lnTo>
                        <a:pt x="167" y="353"/>
                      </a:lnTo>
                      <a:lnTo>
                        <a:pt x="142" y="353"/>
                      </a:lnTo>
                      <a:lnTo>
                        <a:pt x="142" y="328"/>
                      </a:lnTo>
                      <a:lnTo>
                        <a:pt x="118" y="328"/>
                      </a:lnTo>
                      <a:lnTo>
                        <a:pt x="118" y="307"/>
                      </a:lnTo>
                      <a:lnTo>
                        <a:pt x="96" y="307"/>
                      </a:lnTo>
                      <a:lnTo>
                        <a:pt x="96" y="258"/>
                      </a:lnTo>
                      <a:lnTo>
                        <a:pt x="71" y="258"/>
                      </a:lnTo>
                      <a:lnTo>
                        <a:pt x="71" y="236"/>
                      </a:lnTo>
                      <a:lnTo>
                        <a:pt x="47" y="236"/>
                      </a:lnTo>
                      <a:lnTo>
                        <a:pt x="47" y="212"/>
                      </a:lnTo>
                      <a:lnTo>
                        <a:pt x="25" y="212"/>
                      </a:lnTo>
                      <a:lnTo>
                        <a:pt x="25" y="187"/>
                      </a:lnTo>
                      <a:lnTo>
                        <a:pt x="0" y="187"/>
                      </a:lnTo>
                      <a:lnTo>
                        <a:pt x="0" y="165"/>
                      </a:lnTo>
                      <a:lnTo>
                        <a:pt x="25" y="165"/>
                      </a:lnTo>
                      <a:lnTo>
                        <a:pt x="25" y="116"/>
                      </a:lnTo>
                      <a:lnTo>
                        <a:pt x="71" y="116"/>
                      </a:lnTo>
                      <a:lnTo>
                        <a:pt x="71" y="94"/>
                      </a:lnTo>
                      <a:lnTo>
                        <a:pt x="96" y="94"/>
                      </a:lnTo>
                      <a:lnTo>
                        <a:pt x="96" y="70"/>
                      </a:lnTo>
                      <a:lnTo>
                        <a:pt x="142" y="70"/>
                      </a:lnTo>
                      <a:lnTo>
                        <a:pt x="142" y="45"/>
                      </a:lnTo>
                      <a:lnTo>
                        <a:pt x="167" y="45"/>
                      </a:lnTo>
                      <a:lnTo>
                        <a:pt x="167" y="21"/>
                      </a:lnTo>
                      <a:lnTo>
                        <a:pt x="262" y="21"/>
                      </a:lnTo>
                      <a:lnTo>
                        <a:pt x="262" y="0"/>
                      </a:lnTo>
                      <a:close/>
                    </a:path>
                  </a:pathLst>
                </a:custGeom>
                <a:solidFill>
                  <a:srgbClr val="F2CBCF"/>
                </a:solidFill>
                <a:ln w="9525">
                  <a:noFill/>
                  <a:round/>
                  <a:headEnd/>
                  <a:tailEnd/>
                </a:ln>
              </p:spPr>
              <p:txBody>
                <a:bodyPr/>
                <a:lstStyle/>
                <a:p>
                  <a:endParaRPr lang="en-US"/>
                </a:p>
              </p:txBody>
            </p:sp>
            <p:sp>
              <p:nvSpPr>
                <p:cNvPr id="292" name="Freeform 83"/>
                <p:cNvSpPr>
                  <a:spLocks/>
                </p:cNvSpPr>
                <p:nvPr/>
              </p:nvSpPr>
              <p:spPr bwMode="auto">
                <a:xfrm>
                  <a:off x="1663" y="3097"/>
                  <a:ext cx="12" cy="6"/>
                </a:xfrm>
                <a:custGeom>
                  <a:avLst/>
                  <a:gdLst/>
                  <a:ahLst/>
                  <a:cxnLst>
                    <a:cxn ang="0">
                      <a:pos x="0" y="0"/>
                    </a:cxn>
                    <a:cxn ang="0">
                      <a:pos x="96" y="0"/>
                    </a:cxn>
                    <a:cxn ang="0">
                      <a:pos x="96" y="24"/>
                    </a:cxn>
                    <a:cxn ang="0">
                      <a:pos x="50" y="24"/>
                    </a:cxn>
                    <a:cxn ang="0">
                      <a:pos x="50" y="49"/>
                    </a:cxn>
                    <a:cxn ang="0">
                      <a:pos x="0" y="49"/>
                    </a:cxn>
                    <a:cxn ang="0">
                      <a:pos x="0" y="0"/>
                    </a:cxn>
                  </a:cxnLst>
                  <a:rect l="0" t="0" r="r" b="b"/>
                  <a:pathLst>
                    <a:path w="96" h="49">
                      <a:moveTo>
                        <a:pt x="0" y="0"/>
                      </a:moveTo>
                      <a:lnTo>
                        <a:pt x="96" y="0"/>
                      </a:lnTo>
                      <a:lnTo>
                        <a:pt x="96" y="24"/>
                      </a:lnTo>
                      <a:lnTo>
                        <a:pt x="50" y="24"/>
                      </a:lnTo>
                      <a:lnTo>
                        <a:pt x="50" y="49"/>
                      </a:lnTo>
                      <a:lnTo>
                        <a:pt x="0" y="49"/>
                      </a:lnTo>
                      <a:lnTo>
                        <a:pt x="0" y="0"/>
                      </a:lnTo>
                      <a:close/>
                    </a:path>
                  </a:pathLst>
                </a:custGeom>
                <a:solidFill>
                  <a:srgbClr val="F2CBCF"/>
                </a:solidFill>
                <a:ln w="9525">
                  <a:noFill/>
                  <a:round/>
                  <a:headEnd/>
                  <a:tailEnd/>
                </a:ln>
              </p:spPr>
              <p:txBody>
                <a:bodyPr/>
                <a:lstStyle/>
                <a:p>
                  <a:endParaRPr lang="en-US"/>
                </a:p>
              </p:txBody>
            </p:sp>
            <p:sp>
              <p:nvSpPr>
                <p:cNvPr id="293" name="Freeform 84"/>
                <p:cNvSpPr>
                  <a:spLocks/>
                </p:cNvSpPr>
                <p:nvPr/>
              </p:nvSpPr>
              <p:spPr bwMode="auto">
                <a:xfrm>
                  <a:off x="2422" y="3097"/>
                  <a:ext cx="44" cy="41"/>
                </a:xfrm>
                <a:custGeom>
                  <a:avLst/>
                  <a:gdLst/>
                  <a:ahLst/>
                  <a:cxnLst>
                    <a:cxn ang="0">
                      <a:pos x="46" y="0"/>
                    </a:cxn>
                    <a:cxn ang="0">
                      <a:pos x="95" y="0"/>
                    </a:cxn>
                    <a:cxn ang="0">
                      <a:pos x="95" y="24"/>
                    </a:cxn>
                    <a:cxn ang="0">
                      <a:pos x="142" y="24"/>
                    </a:cxn>
                    <a:cxn ang="0">
                      <a:pos x="142" y="49"/>
                    </a:cxn>
                    <a:cxn ang="0">
                      <a:pos x="191" y="49"/>
                    </a:cxn>
                    <a:cxn ang="0">
                      <a:pos x="191" y="73"/>
                    </a:cxn>
                    <a:cxn ang="0">
                      <a:pos x="236" y="73"/>
                    </a:cxn>
                    <a:cxn ang="0">
                      <a:pos x="236" y="95"/>
                    </a:cxn>
                    <a:cxn ang="0">
                      <a:pos x="332" y="95"/>
                    </a:cxn>
                    <a:cxn ang="0">
                      <a:pos x="332" y="120"/>
                    </a:cxn>
                    <a:cxn ang="0">
                      <a:pos x="307" y="120"/>
                    </a:cxn>
                    <a:cxn ang="0">
                      <a:pos x="307" y="166"/>
                    </a:cxn>
                    <a:cxn ang="0">
                      <a:pos x="332" y="166"/>
                    </a:cxn>
                    <a:cxn ang="0">
                      <a:pos x="332" y="191"/>
                    </a:cxn>
                    <a:cxn ang="0">
                      <a:pos x="354" y="191"/>
                    </a:cxn>
                    <a:cxn ang="0">
                      <a:pos x="354" y="262"/>
                    </a:cxn>
                    <a:cxn ang="0">
                      <a:pos x="332" y="262"/>
                    </a:cxn>
                    <a:cxn ang="0">
                      <a:pos x="332" y="286"/>
                    </a:cxn>
                    <a:cxn ang="0">
                      <a:pos x="307" y="286"/>
                    </a:cxn>
                    <a:cxn ang="0">
                      <a:pos x="307" y="307"/>
                    </a:cxn>
                    <a:cxn ang="0">
                      <a:pos x="283" y="307"/>
                    </a:cxn>
                    <a:cxn ang="0">
                      <a:pos x="283" y="332"/>
                    </a:cxn>
                    <a:cxn ang="0">
                      <a:pos x="95" y="332"/>
                    </a:cxn>
                    <a:cxn ang="0">
                      <a:pos x="95" y="307"/>
                    </a:cxn>
                    <a:cxn ang="0">
                      <a:pos x="71" y="307"/>
                    </a:cxn>
                    <a:cxn ang="0">
                      <a:pos x="71" y="286"/>
                    </a:cxn>
                    <a:cxn ang="0">
                      <a:pos x="46" y="286"/>
                    </a:cxn>
                    <a:cxn ang="0">
                      <a:pos x="46" y="262"/>
                    </a:cxn>
                    <a:cxn ang="0">
                      <a:pos x="24" y="262"/>
                    </a:cxn>
                    <a:cxn ang="0">
                      <a:pos x="24" y="237"/>
                    </a:cxn>
                    <a:cxn ang="0">
                      <a:pos x="0" y="237"/>
                    </a:cxn>
                    <a:cxn ang="0">
                      <a:pos x="0" y="120"/>
                    </a:cxn>
                    <a:cxn ang="0">
                      <a:pos x="24" y="120"/>
                    </a:cxn>
                    <a:cxn ang="0">
                      <a:pos x="24" y="73"/>
                    </a:cxn>
                    <a:cxn ang="0">
                      <a:pos x="46" y="73"/>
                    </a:cxn>
                    <a:cxn ang="0">
                      <a:pos x="46" y="49"/>
                    </a:cxn>
                    <a:cxn ang="0">
                      <a:pos x="46" y="0"/>
                    </a:cxn>
                  </a:cxnLst>
                  <a:rect l="0" t="0" r="r" b="b"/>
                  <a:pathLst>
                    <a:path w="354" h="332">
                      <a:moveTo>
                        <a:pt x="46" y="0"/>
                      </a:moveTo>
                      <a:lnTo>
                        <a:pt x="95" y="0"/>
                      </a:lnTo>
                      <a:lnTo>
                        <a:pt x="95" y="24"/>
                      </a:lnTo>
                      <a:lnTo>
                        <a:pt x="142" y="24"/>
                      </a:lnTo>
                      <a:lnTo>
                        <a:pt x="142" y="49"/>
                      </a:lnTo>
                      <a:lnTo>
                        <a:pt x="191" y="49"/>
                      </a:lnTo>
                      <a:lnTo>
                        <a:pt x="191" y="73"/>
                      </a:lnTo>
                      <a:lnTo>
                        <a:pt x="236" y="73"/>
                      </a:lnTo>
                      <a:lnTo>
                        <a:pt x="236" y="95"/>
                      </a:lnTo>
                      <a:lnTo>
                        <a:pt x="332" y="95"/>
                      </a:lnTo>
                      <a:lnTo>
                        <a:pt x="332" y="120"/>
                      </a:lnTo>
                      <a:lnTo>
                        <a:pt x="307" y="120"/>
                      </a:lnTo>
                      <a:lnTo>
                        <a:pt x="307" y="166"/>
                      </a:lnTo>
                      <a:lnTo>
                        <a:pt x="332" y="166"/>
                      </a:lnTo>
                      <a:lnTo>
                        <a:pt x="332" y="191"/>
                      </a:lnTo>
                      <a:lnTo>
                        <a:pt x="354" y="191"/>
                      </a:lnTo>
                      <a:lnTo>
                        <a:pt x="354" y="262"/>
                      </a:lnTo>
                      <a:lnTo>
                        <a:pt x="332" y="262"/>
                      </a:lnTo>
                      <a:lnTo>
                        <a:pt x="332" y="286"/>
                      </a:lnTo>
                      <a:lnTo>
                        <a:pt x="307" y="286"/>
                      </a:lnTo>
                      <a:lnTo>
                        <a:pt x="307" y="307"/>
                      </a:lnTo>
                      <a:lnTo>
                        <a:pt x="283" y="307"/>
                      </a:lnTo>
                      <a:lnTo>
                        <a:pt x="283" y="332"/>
                      </a:lnTo>
                      <a:lnTo>
                        <a:pt x="95" y="332"/>
                      </a:lnTo>
                      <a:lnTo>
                        <a:pt x="95" y="307"/>
                      </a:lnTo>
                      <a:lnTo>
                        <a:pt x="71" y="307"/>
                      </a:lnTo>
                      <a:lnTo>
                        <a:pt x="71" y="286"/>
                      </a:lnTo>
                      <a:lnTo>
                        <a:pt x="46" y="286"/>
                      </a:lnTo>
                      <a:lnTo>
                        <a:pt x="46" y="262"/>
                      </a:lnTo>
                      <a:lnTo>
                        <a:pt x="24" y="262"/>
                      </a:lnTo>
                      <a:lnTo>
                        <a:pt x="24" y="237"/>
                      </a:lnTo>
                      <a:lnTo>
                        <a:pt x="0" y="237"/>
                      </a:lnTo>
                      <a:lnTo>
                        <a:pt x="0" y="120"/>
                      </a:lnTo>
                      <a:lnTo>
                        <a:pt x="24" y="120"/>
                      </a:lnTo>
                      <a:lnTo>
                        <a:pt x="24" y="73"/>
                      </a:lnTo>
                      <a:lnTo>
                        <a:pt x="46" y="73"/>
                      </a:lnTo>
                      <a:lnTo>
                        <a:pt x="46" y="49"/>
                      </a:lnTo>
                      <a:lnTo>
                        <a:pt x="46" y="0"/>
                      </a:lnTo>
                      <a:close/>
                    </a:path>
                  </a:pathLst>
                </a:custGeom>
                <a:solidFill>
                  <a:srgbClr val="F2CBCF"/>
                </a:solidFill>
                <a:ln w="9525">
                  <a:noFill/>
                  <a:round/>
                  <a:headEnd/>
                  <a:tailEnd/>
                </a:ln>
              </p:spPr>
              <p:txBody>
                <a:bodyPr/>
                <a:lstStyle/>
                <a:p>
                  <a:endParaRPr lang="en-US"/>
                </a:p>
              </p:txBody>
            </p:sp>
            <p:sp>
              <p:nvSpPr>
                <p:cNvPr id="294" name="Freeform 85"/>
                <p:cNvSpPr>
                  <a:spLocks/>
                </p:cNvSpPr>
                <p:nvPr/>
              </p:nvSpPr>
              <p:spPr bwMode="auto">
                <a:xfrm>
                  <a:off x="1956" y="3100"/>
                  <a:ext cx="242" cy="286"/>
                </a:xfrm>
                <a:custGeom>
                  <a:avLst/>
                  <a:gdLst/>
                  <a:ahLst/>
                  <a:cxnLst>
                    <a:cxn ang="0">
                      <a:pos x="116" y="308"/>
                    </a:cxn>
                    <a:cxn ang="0">
                      <a:pos x="162" y="994"/>
                    </a:cxn>
                    <a:cxn ang="0">
                      <a:pos x="329" y="1489"/>
                    </a:cxn>
                    <a:cxn ang="0">
                      <a:pos x="519" y="1489"/>
                    </a:cxn>
                    <a:cxn ang="0">
                      <a:pos x="612" y="1536"/>
                    </a:cxn>
                    <a:cxn ang="0">
                      <a:pos x="661" y="733"/>
                    </a:cxn>
                    <a:cxn ang="0">
                      <a:pos x="661" y="1444"/>
                    </a:cxn>
                    <a:cxn ang="0">
                      <a:pos x="873" y="1515"/>
                    </a:cxn>
                    <a:cxn ang="0">
                      <a:pos x="990" y="1560"/>
                    </a:cxn>
                    <a:cxn ang="0">
                      <a:pos x="1181" y="1560"/>
                    </a:cxn>
                    <a:cxn ang="0">
                      <a:pos x="1252" y="1515"/>
                    </a:cxn>
                    <a:cxn ang="0">
                      <a:pos x="1344" y="1466"/>
                    </a:cxn>
                    <a:cxn ang="0">
                      <a:pos x="1676" y="1466"/>
                    </a:cxn>
                    <a:cxn ang="0">
                      <a:pos x="1818" y="1466"/>
                    </a:cxn>
                    <a:cxn ang="0">
                      <a:pos x="1818" y="1324"/>
                    </a:cxn>
                    <a:cxn ang="0">
                      <a:pos x="1818" y="1157"/>
                    </a:cxn>
                    <a:cxn ang="0">
                      <a:pos x="1772" y="994"/>
                    </a:cxn>
                    <a:cxn ang="0">
                      <a:pos x="1772" y="874"/>
                    </a:cxn>
                    <a:cxn ang="0">
                      <a:pos x="1818" y="687"/>
                    </a:cxn>
                    <a:cxn ang="0">
                      <a:pos x="1864" y="475"/>
                    </a:cxn>
                    <a:cxn ang="0">
                      <a:pos x="1913" y="379"/>
                    </a:cxn>
                    <a:cxn ang="0">
                      <a:pos x="1913" y="450"/>
                    </a:cxn>
                    <a:cxn ang="0">
                      <a:pos x="1913" y="640"/>
                    </a:cxn>
                    <a:cxn ang="0">
                      <a:pos x="1864" y="782"/>
                    </a:cxn>
                    <a:cxn ang="0">
                      <a:pos x="1864" y="945"/>
                    </a:cxn>
                    <a:cxn ang="0">
                      <a:pos x="1913" y="1087"/>
                    </a:cxn>
                    <a:cxn ang="0">
                      <a:pos x="1913" y="1395"/>
                    </a:cxn>
                    <a:cxn ang="0">
                      <a:pos x="1864" y="1515"/>
                    </a:cxn>
                    <a:cxn ang="0">
                      <a:pos x="1794" y="1585"/>
                    </a:cxn>
                    <a:cxn ang="0">
                      <a:pos x="1843" y="1678"/>
                    </a:cxn>
                    <a:cxn ang="0">
                      <a:pos x="1843" y="1749"/>
                    </a:cxn>
                    <a:cxn ang="0">
                      <a:pos x="1843" y="2035"/>
                    </a:cxn>
                    <a:cxn ang="0">
                      <a:pos x="1772" y="1819"/>
                    </a:cxn>
                    <a:cxn ang="0">
                      <a:pos x="1723" y="1585"/>
                    </a:cxn>
                    <a:cxn ang="0">
                      <a:pos x="1440" y="1585"/>
                    </a:cxn>
                    <a:cxn ang="0">
                      <a:pos x="1273" y="1585"/>
                    </a:cxn>
                    <a:cxn ang="0">
                      <a:pos x="1203" y="1631"/>
                    </a:cxn>
                    <a:cxn ang="0">
                      <a:pos x="990" y="1678"/>
                    </a:cxn>
                    <a:cxn ang="0">
                      <a:pos x="637" y="1631"/>
                    </a:cxn>
                    <a:cxn ang="0">
                      <a:pos x="212" y="1631"/>
                    </a:cxn>
                    <a:cxn ang="0">
                      <a:pos x="258" y="1585"/>
                    </a:cxn>
                    <a:cxn ang="0">
                      <a:pos x="142" y="1585"/>
                    </a:cxn>
                    <a:cxn ang="0">
                      <a:pos x="142" y="1986"/>
                    </a:cxn>
                    <a:cxn ang="0">
                      <a:pos x="142" y="2151"/>
                    </a:cxn>
                    <a:cxn ang="0">
                      <a:pos x="91" y="2293"/>
                    </a:cxn>
                    <a:cxn ang="0">
                      <a:pos x="46" y="1041"/>
                    </a:cxn>
                    <a:cxn ang="0">
                      <a:pos x="46" y="711"/>
                    </a:cxn>
                    <a:cxn ang="0">
                      <a:pos x="0" y="71"/>
                    </a:cxn>
                  </a:cxnLst>
                  <a:rect l="0" t="0" r="r" b="b"/>
                  <a:pathLst>
                    <a:path w="1935" h="2293">
                      <a:moveTo>
                        <a:pt x="21" y="0"/>
                      </a:moveTo>
                      <a:lnTo>
                        <a:pt x="91" y="0"/>
                      </a:lnTo>
                      <a:lnTo>
                        <a:pt x="91" y="308"/>
                      </a:lnTo>
                      <a:lnTo>
                        <a:pt x="116" y="308"/>
                      </a:lnTo>
                      <a:lnTo>
                        <a:pt x="116" y="758"/>
                      </a:lnTo>
                      <a:lnTo>
                        <a:pt x="142" y="758"/>
                      </a:lnTo>
                      <a:lnTo>
                        <a:pt x="142" y="994"/>
                      </a:lnTo>
                      <a:lnTo>
                        <a:pt x="162" y="994"/>
                      </a:lnTo>
                      <a:lnTo>
                        <a:pt x="162" y="1324"/>
                      </a:lnTo>
                      <a:lnTo>
                        <a:pt x="142" y="1324"/>
                      </a:lnTo>
                      <a:lnTo>
                        <a:pt x="142" y="1489"/>
                      </a:lnTo>
                      <a:lnTo>
                        <a:pt x="329" y="1489"/>
                      </a:lnTo>
                      <a:lnTo>
                        <a:pt x="329" y="1466"/>
                      </a:lnTo>
                      <a:lnTo>
                        <a:pt x="354" y="1466"/>
                      </a:lnTo>
                      <a:lnTo>
                        <a:pt x="354" y="1489"/>
                      </a:lnTo>
                      <a:lnTo>
                        <a:pt x="519" y="1489"/>
                      </a:lnTo>
                      <a:lnTo>
                        <a:pt x="519" y="1515"/>
                      </a:lnTo>
                      <a:lnTo>
                        <a:pt x="590" y="1515"/>
                      </a:lnTo>
                      <a:lnTo>
                        <a:pt x="590" y="1536"/>
                      </a:lnTo>
                      <a:lnTo>
                        <a:pt x="612" y="1536"/>
                      </a:lnTo>
                      <a:lnTo>
                        <a:pt x="612" y="1395"/>
                      </a:lnTo>
                      <a:lnTo>
                        <a:pt x="637" y="1395"/>
                      </a:lnTo>
                      <a:lnTo>
                        <a:pt x="637" y="733"/>
                      </a:lnTo>
                      <a:lnTo>
                        <a:pt x="661" y="733"/>
                      </a:lnTo>
                      <a:lnTo>
                        <a:pt x="661" y="758"/>
                      </a:lnTo>
                      <a:lnTo>
                        <a:pt x="682" y="758"/>
                      </a:lnTo>
                      <a:lnTo>
                        <a:pt x="682" y="1444"/>
                      </a:lnTo>
                      <a:lnTo>
                        <a:pt x="661" y="1444"/>
                      </a:lnTo>
                      <a:lnTo>
                        <a:pt x="661" y="1489"/>
                      </a:lnTo>
                      <a:lnTo>
                        <a:pt x="637" y="1489"/>
                      </a:lnTo>
                      <a:lnTo>
                        <a:pt x="637" y="1515"/>
                      </a:lnTo>
                      <a:lnTo>
                        <a:pt x="873" y="1515"/>
                      </a:lnTo>
                      <a:lnTo>
                        <a:pt x="873" y="1536"/>
                      </a:lnTo>
                      <a:lnTo>
                        <a:pt x="944" y="1536"/>
                      </a:lnTo>
                      <a:lnTo>
                        <a:pt x="944" y="1560"/>
                      </a:lnTo>
                      <a:lnTo>
                        <a:pt x="990" y="1560"/>
                      </a:lnTo>
                      <a:lnTo>
                        <a:pt x="990" y="1585"/>
                      </a:lnTo>
                      <a:lnTo>
                        <a:pt x="1110" y="1585"/>
                      </a:lnTo>
                      <a:lnTo>
                        <a:pt x="1110" y="1560"/>
                      </a:lnTo>
                      <a:lnTo>
                        <a:pt x="1181" y="1560"/>
                      </a:lnTo>
                      <a:lnTo>
                        <a:pt x="1181" y="1536"/>
                      </a:lnTo>
                      <a:lnTo>
                        <a:pt x="1203" y="1536"/>
                      </a:lnTo>
                      <a:lnTo>
                        <a:pt x="1203" y="1515"/>
                      </a:lnTo>
                      <a:lnTo>
                        <a:pt x="1252" y="1515"/>
                      </a:lnTo>
                      <a:lnTo>
                        <a:pt x="1252" y="1489"/>
                      </a:lnTo>
                      <a:lnTo>
                        <a:pt x="1298" y="1489"/>
                      </a:lnTo>
                      <a:lnTo>
                        <a:pt x="1298" y="1466"/>
                      </a:lnTo>
                      <a:lnTo>
                        <a:pt x="1344" y="1466"/>
                      </a:lnTo>
                      <a:lnTo>
                        <a:pt x="1344" y="1444"/>
                      </a:lnTo>
                      <a:lnTo>
                        <a:pt x="1581" y="1444"/>
                      </a:lnTo>
                      <a:lnTo>
                        <a:pt x="1581" y="1466"/>
                      </a:lnTo>
                      <a:lnTo>
                        <a:pt x="1676" y="1466"/>
                      </a:lnTo>
                      <a:lnTo>
                        <a:pt x="1676" y="1489"/>
                      </a:lnTo>
                      <a:lnTo>
                        <a:pt x="1794" y="1489"/>
                      </a:lnTo>
                      <a:lnTo>
                        <a:pt x="1794" y="1466"/>
                      </a:lnTo>
                      <a:lnTo>
                        <a:pt x="1818" y="1466"/>
                      </a:lnTo>
                      <a:lnTo>
                        <a:pt x="1818" y="1373"/>
                      </a:lnTo>
                      <a:lnTo>
                        <a:pt x="1843" y="1373"/>
                      </a:lnTo>
                      <a:lnTo>
                        <a:pt x="1843" y="1324"/>
                      </a:lnTo>
                      <a:lnTo>
                        <a:pt x="1818" y="1324"/>
                      </a:lnTo>
                      <a:lnTo>
                        <a:pt x="1818" y="1253"/>
                      </a:lnTo>
                      <a:lnTo>
                        <a:pt x="1794" y="1253"/>
                      </a:lnTo>
                      <a:lnTo>
                        <a:pt x="1794" y="1157"/>
                      </a:lnTo>
                      <a:lnTo>
                        <a:pt x="1818" y="1157"/>
                      </a:lnTo>
                      <a:lnTo>
                        <a:pt x="1818" y="1065"/>
                      </a:lnTo>
                      <a:lnTo>
                        <a:pt x="1794" y="1065"/>
                      </a:lnTo>
                      <a:lnTo>
                        <a:pt x="1794" y="994"/>
                      </a:lnTo>
                      <a:lnTo>
                        <a:pt x="1772" y="994"/>
                      </a:lnTo>
                      <a:lnTo>
                        <a:pt x="1772" y="923"/>
                      </a:lnTo>
                      <a:lnTo>
                        <a:pt x="1747" y="923"/>
                      </a:lnTo>
                      <a:lnTo>
                        <a:pt x="1747" y="874"/>
                      </a:lnTo>
                      <a:lnTo>
                        <a:pt x="1772" y="874"/>
                      </a:lnTo>
                      <a:lnTo>
                        <a:pt x="1772" y="829"/>
                      </a:lnTo>
                      <a:lnTo>
                        <a:pt x="1794" y="829"/>
                      </a:lnTo>
                      <a:lnTo>
                        <a:pt x="1794" y="687"/>
                      </a:lnTo>
                      <a:lnTo>
                        <a:pt x="1818" y="687"/>
                      </a:lnTo>
                      <a:lnTo>
                        <a:pt x="1818" y="546"/>
                      </a:lnTo>
                      <a:lnTo>
                        <a:pt x="1843" y="546"/>
                      </a:lnTo>
                      <a:lnTo>
                        <a:pt x="1843" y="475"/>
                      </a:lnTo>
                      <a:lnTo>
                        <a:pt x="1864" y="475"/>
                      </a:lnTo>
                      <a:lnTo>
                        <a:pt x="1864" y="404"/>
                      </a:lnTo>
                      <a:lnTo>
                        <a:pt x="1888" y="404"/>
                      </a:lnTo>
                      <a:lnTo>
                        <a:pt x="1888" y="379"/>
                      </a:lnTo>
                      <a:lnTo>
                        <a:pt x="1913" y="379"/>
                      </a:lnTo>
                      <a:lnTo>
                        <a:pt x="1913" y="404"/>
                      </a:lnTo>
                      <a:lnTo>
                        <a:pt x="1935" y="404"/>
                      </a:lnTo>
                      <a:lnTo>
                        <a:pt x="1935" y="450"/>
                      </a:lnTo>
                      <a:lnTo>
                        <a:pt x="1913" y="450"/>
                      </a:lnTo>
                      <a:lnTo>
                        <a:pt x="1913" y="546"/>
                      </a:lnTo>
                      <a:lnTo>
                        <a:pt x="1888" y="546"/>
                      </a:lnTo>
                      <a:lnTo>
                        <a:pt x="1888" y="640"/>
                      </a:lnTo>
                      <a:lnTo>
                        <a:pt x="1913" y="640"/>
                      </a:lnTo>
                      <a:lnTo>
                        <a:pt x="1913" y="733"/>
                      </a:lnTo>
                      <a:lnTo>
                        <a:pt x="1888" y="733"/>
                      </a:lnTo>
                      <a:lnTo>
                        <a:pt x="1888" y="782"/>
                      </a:lnTo>
                      <a:lnTo>
                        <a:pt x="1864" y="782"/>
                      </a:lnTo>
                      <a:lnTo>
                        <a:pt x="1864" y="900"/>
                      </a:lnTo>
                      <a:lnTo>
                        <a:pt x="1888" y="900"/>
                      </a:lnTo>
                      <a:lnTo>
                        <a:pt x="1888" y="945"/>
                      </a:lnTo>
                      <a:lnTo>
                        <a:pt x="1864" y="945"/>
                      </a:lnTo>
                      <a:lnTo>
                        <a:pt x="1864" y="1016"/>
                      </a:lnTo>
                      <a:lnTo>
                        <a:pt x="1888" y="1016"/>
                      </a:lnTo>
                      <a:lnTo>
                        <a:pt x="1888" y="1087"/>
                      </a:lnTo>
                      <a:lnTo>
                        <a:pt x="1913" y="1087"/>
                      </a:lnTo>
                      <a:lnTo>
                        <a:pt x="1913" y="1183"/>
                      </a:lnTo>
                      <a:lnTo>
                        <a:pt x="1935" y="1183"/>
                      </a:lnTo>
                      <a:lnTo>
                        <a:pt x="1935" y="1395"/>
                      </a:lnTo>
                      <a:lnTo>
                        <a:pt x="1913" y="1395"/>
                      </a:lnTo>
                      <a:lnTo>
                        <a:pt x="1913" y="1466"/>
                      </a:lnTo>
                      <a:lnTo>
                        <a:pt x="1888" y="1466"/>
                      </a:lnTo>
                      <a:lnTo>
                        <a:pt x="1888" y="1515"/>
                      </a:lnTo>
                      <a:lnTo>
                        <a:pt x="1864" y="1515"/>
                      </a:lnTo>
                      <a:lnTo>
                        <a:pt x="1864" y="1560"/>
                      </a:lnTo>
                      <a:lnTo>
                        <a:pt x="1818" y="1560"/>
                      </a:lnTo>
                      <a:lnTo>
                        <a:pt x="1818" y="1585"/>
                      </a:lnTo>
                      <a:lnTo>
                        <a:pt x="1794" y="1585"/>
                      </a:lnTo>
                      <a:lnTo>
                        <a:pt x="1794" y="1631"/>
                      </a:lnTo>
                      <a:lnTo>
                        <a:pt x="1818" y="1631"/>
                      </a:lnTo>
                      <a:lnTo>
                        <a:pt x="1818" y="1678"/>
                      </a:lnTo>
                      <a:lnTo>
                        <a:pt x="1843" y="1678"/>
                      </a:lnTo>
                      <a:lnTo>
                        <a:pt x="1843" y="1702"/>
                      </a:lnTo>
                      <a:lnTo>
                        <a:pt x="1864" y="1702"/>
                      </a:lnTo>
                      <a:lnTo>
                        <a:pt x="1864" y="1749"/>
                      </a:lnTo>
                      <a:lnTo>
                        <a:pt x="1843" y="1749"/>
                      </a:lnTo>
                      <a:lnTo>
                        <a:pt x="1843" y="2010"/>
                      </a:lnTo>
                      <a:lnTo>
                        <a:pt x="1864" y="2010"/>
                      </a:lnTo>
                      <a:lnTo>
                        <a:pt x="1864" y="2035"/>
                      </a:lnTo>
                      <a:lnTo>
                        <a:pt x="1843" y="2035"/>
                      </a:lnTo>
                      <a:lnTo>
                        <a:pt x="1843" y="2057"/>
                      </a:lnTo>
                      <a:lnTo>
                        <a:pt x="1747" y="2057"/>
                      </a:lnTo>
                      <a:lnTo>
                        <a:pt x="1747" y="1819"/>
                      </a:lnTo>
                      <a:lnTo>
                        <a:pt x="1772" y="1819"/>
                      </a:lnTo>
                      <a:lnTo>
                        <a:pt x="1772" y="1749"/>
                      </a:lnTo>
                      <a:lnTo>
                        <a:pt x="1747" y="1749"/>
                      </a:lnTo>
                      <a:lnTo>
                        <a:pt x="1747" y="1585"/>
                      </a:lnTo>
                      <a:lnTo>
                        <a:pt x="1723" y="1585"/>
                      </a:lnTo>
                      <a:lnTo>
                        <a:pt x="1723" y="1560"/>
                      </a:lnTo>
                      <a:lnTo>
                        <a:pt x="1464" y="1560"/>
                      </a:lnTo>
                      <a:lnTo>
                        <a:pt x="1464" y="1585"/>
                      </a:lnTo>
                      <a:lnTo>
                        <a:pt x="1440" y="1585"/>
                      </a:lnTo>
                      <a:lnTo>
                        <a:pt x="1440" y="1560"/>
                      </a:lnTo>
                      <a:lnTo>
                        <a:pt x="1298" y="1560"/>
                      </a:lnTo>
                      <a:lnTo>
                        <a:pt x="1298" y="1585"/>
                      </a:lnTo>
                      <a:lnTo>
                        <a:pt x="1273" y="1585"/>
                      </a:lnTo>
                      <a:lnTo>
                        <a:pt x="1273" y="1607"/>
                      </a:lnTo>
                      <a:lnTo>
                        <a:pt x="1252" y="1607"/>
                      </a:lnTo>
                      <a:lnTo>
                        <a:pt x="1252" y="1631"/>
                      </a:lnTo>
                      <a:lnTo>
                        <a:pt x="1203" y="1631"/>
                      </a:lnTo>
                      <a:lnTo>
                        <a:pt x="1203" y="1656"/>
                      </a:lnTo>
                      <a:lnTo>
                        <a:pt x="1157" y="1656"/>
                      </a:lnTo>
                      <a:lnTo>
                        <a:pt x="1157" y="1678"/>
                      </a:lnTo>
                      <a:lnTo>
                        <a:pt x="990" y="1678"/>
                      </a:lnTo>
                      <a:lnTo>
                        <a:pt x="990" y="1656"/>
                      </a:lnTo>
                      <a:lnTo>
                        <a:pt x="731" y="1656"/>
                      </a:lnTo>
                      <a:lnTo>
                        <a:pt x="731" y="1631"/>
                      </a:lnTo>
                      <a:lnTo>
                        <a:pt x="637" y="1631"/>
                      </a:lnTo>
                      <a:lnTo>
                        <a:pt x="637" y="1607"/>
                      </a:lnTo>
                      <a:lnTo>
                        <a:pt x="448" y="1607"/>
                      </a:lnTo>
                      <a:lnTo>
                        <a:pt x="448" y="1631"/>
                      </a:lnTo>
                      <a:lnTo>
                        <a:pt x="212" y="1631"/>
                      </a:lnTo>
                      <a:lnTo>
                        <a:pt x="212" y="1607"/>
                      </a:lnTo>
                      <a:lnTo>
                        <a:pt x="233" y="1607"/>
                      </a:lnTo>
                      <a:lnTo>
                        <a:pt x="233" y="1585"/>
                      </a:lnTo>
                      <a:lnTo>
                        <a:pt x="258" y="1585"/>
                      </a:lnTo>
                      <a:lnTo>
                        <a:pt x="258" y="1560"/>
                      </a:lnTo>
                      <a:lnTo>
                        <a:pt x="162" y="1560"/>
                      </a:lnTo>
                      <a:lnTo>
                        <a:pt x="162" y="1585"/>
                      </a:lnTo>
                      <a:lnTo>
                        <a:pt x="142" y="1585"/>
                      </a:lnTo>
                      <a:lnTo>
                        <a:pt x="142" y="1727"/>
                      </a:lnTo>
                      <a:lnTo>
                        <a:pt x="162" y="1727"/>
                      </a:lnTo>
                      <a:lnTo>
                        <a:pt x="162" y="1986"/>
                      </a:lnTo>
                      <a:lnTo>
                        <a:pt x="142" y="1986"/>
                      </a:lnTo>
                      <a:lnTo>
                        <a:pt x="142" y="2010"/>
                      </a:lnTo>
                      <a:lnTo>
                        <a:pt x="162" y="2010"/>
                      </a:lnTo>
                      <a:lnTo>
                        <a:pt x="162" y="2151"/>
                      </a:lnTo>
                      <a:lnTo>
                        <a:pt x="142" y="2151"/>
                      </a:lnTo>
                      <a:lnTo>
                        <a:pt x="142" y="2269"/>
                      </a:lnTo>
                      <a:lnTo>
                        <a:pt x="116" y="2269"/>
                      </a:lnTo>
                      <a:lnTo>
                        <a:pt x="116" y="2293"/>
                      </a:lnTo>
                      <a:lnTo>
                        <a:pt x="91" y="2293"/>
                      </a:lnTo>
                      <a:lnTo>
                        <a:pt x="91" y="1727"/>
                      </a:lnTo>
                      <a:lnTo>
                        <a:pt x="71" y="1727"/>
                      </a:lnTo>
                      <a:lnTo>
                        <a:pt x="71" y="1041"/>
                      </a:lnTo>
                      <a:lnTo>
                        <a:pt x="46" y="1041"/>
                      </a:lnTo>
                      <a:lnTo>
                        <a:pt x="46" y="733"/>
                      </a:lnTo>
                      <a:lnTo>
                        <a:pt x="71" y="733"/>
                      </a:lnTo>
                      <a:lnTo>
                        <a:pt x="71" y="711"/>
                      </a:lnTo>
                      <a:lnTo>
                        <a:pt x="46" y="711"/>
                      </a:lnTo>
                      <a:lnTo>
                        <a:pt x="46" y="283"/>
                      </a:lnTo>
                      <a:lnTo>
                        <a:pt x="21" y="283"/>
                      </a:lnTo>
                      <a:lnTo>
                        <a:pt x="21" y="71"/>
                      </a:lnTo>
                      <a:lnTo>
                        <a:pt x="0" y="71"/>
                      </a:lnTo>
                      <a:lnTo>
                        <a:pt x="0" y="25"/>
                      </a:lnTo>
                      <a:lnTo>
                        <a:pt x="21" y="25"/>
                      </a:lnTo>
                      <a:lnTo>
                        <a:pt x="21" y="0"/>
                      </a:lnTo>
                      <a:close/>
                    </a:path>
                  </a:pathLst>
                </a:custGeom>
                <a:solidFill>
                  <a:srgbClr val="121415"/>
                </a:solidFill>
                <a:ln w="9525">
                  <a:noFill/>
                  <a:round/>
                  <a:headEnd/>
                  <a:tailEnd/>
                </a:ln>
              </p:spPr>
              <p:txBody>
                <a:bodyPr/>
                <a:lstStyle/>
                <a:p>
                  <a:endParaRPr lang="en-US"/>
                </a:p>
              </p:txBody>
            </p:sp>
            <p:sp>
              <p:nvSpPr>
                <p:cNvPr id="295" name="Rectangle 86"/>
                <p:cNvSpPr>
                  <a:spLocks noChangeArrowheads="1"/>
                </p:cNvSpPr>
                <p:nvPr/>
              </p:nvSpPr>
              <p:spPr bwMode="auto">
                <a:xfrm>
                  <a:off x="1701" y="3106"/>
                  <a:ext cx="3" cy="3"/>
                </a:xfrm>
                <a:prstGeom prst="rect">
                  <a:avLst/>
                </a:prstGeom>
                <a:solidFill>
                  <a:srgbClr val="FFFFFF"/>
                </a:solidFill>
                <a:ln w="9525">
                  <a:noFill/>
                  <a:miter lim="800000"/>
                  <a:headEnd/>
                  <a:tailEnd/>
                </a:ln>
              </p:spPr>
              <p:txBody>
                <a:bodyPr/>
                <a:lstStyle/>
                <a:p>
                  <a:endParaRPr lang="en-US"/>
                </a:p>
              </p:txBody>
            </p:sp>
            <p:sp>
              <p:nvSpPr>
                <p:cNvPr id="296" name="Freeform 87"/>
                <p:cNvSpPr>
                  <a:spLocks/>
                </p:cNvSpPr>
                <p:nvPr/>
              </p:nvSpPr>
              <p:spPr bwMode="auto">
                <a:xfrm>
                  <a:off x="2295" y="3106"/>
                  <a:ext cx="71" cy="162"/>
                </a:xfrm>
                <a:custGeom>
                  <a:avLst/>
                  <a:gdLst/>
                  <a:ahLst/>
                  <a:cxnLst>
                    <a:cxn ang="0">
                      <a:pos x="495" y="0"/>
                    </a:cxn>
                    <a:cxn ang="0">
                      <a:pos x="519" y="22"/>
                    </a:cxn>
                    <a:cxn ang="0">
                      <a:pos x="541" y="71"/>
                    </a:cxn>
                    <a:cxn ang="0">
                      <a:pos x="566" y="142"/>
                    </a:cxn>
                    <a:cxn ang="0">
                      <a:pos x="541" y="189"/>
                    </a:cxn>
                    <a:cxn ang="0">
                      <a:pos x="519" y="213"/>
                    </a:cxn>
                    <a:cxn ang="0">
                      <a:pos x="495" y="234"/>
                    </a:cxn>
                    <a:cxn ang="0">
                      <a:pos x="470" y="259"/>
                    </a:cxn>
                    <a:cxn ang="0">
                      <a:pos x="448" y="285"/>
                    </a:cxn>
                    <a:cxn ang="0">
                      <a:pos x="399" y="305"/>
                    </a:cxn>
                    <a:cxn ang="0">
                      <a:pos x="328" y="330"/>
                    </a:cxn>
                    <a:cxn ang="0">
                      <a:pos x="307" y="355"/>
                    </a:cxn>
                    <a:cxn ang="0">
                      <a:pos x="283" y="376"/>
                    </a:cxn>
                    <a:cxn ang="0">
                      <a:pos x="258" y="447"/>
                    </a:cxn>
                    <a:cxn ang="0">
                      <a:pos x="236" y="497"/>
                    </a:cxn>
                    <a:cxn ang="0">
                      <a:pos x="212" y="517"/>
                    </a:cxn>
                    <a:cxn ang="0">
                      <a:pos x="187" y="542"/>
                    </a:cxn>
                    <a:cxn ang="0">
                      <a:pos x="165" y="568"/>
                    </a:cxn>
                    <a:cxn ang="0">
                      <a:pos x="141" y="638"/>
                    </a:cxn>
                    <a:cxn ang="0">
                      <a:pos x="165" y="804"/>
                    </a:cxn>
                    <a:cxn ang="0">
                      <a:pos x="187" y="874"/>
                    </a:cxn>
                    <a:cxn ang="0">
                      <a:pos x="212" y="945"/>
                    </a:cxn>
                    <a:cxn ang="0">
                      <a:pos x="236" y="1038"/>
                    </a:cxn>
                    <a:cxn ang="0">
                      <a:pos x="258" y="1134"/>
                    </a:cxn>
                    <a:cxn ang="0">
                      <a:pos x="283" y="1183"/>
                    </a:cxn>
                    <a:cxn ang="0">
                      <a:pos x="307" y="1253"/>
                    </a:cxn>
                    <a:cxn ang="0">
                      <a:pos x="283" y="1299"/>
                    </a:cxn>
                    <a:cxn ang="0">
                      <a:pos x="258" y="1275"/>
                    </a:cxn>
                    <a:cxn ang="0">
                      <a:pos x="236" y="1253"/>
                    </a:cxn>
                    <a:cxn ang="0">
                      <a:pos x="212" y="1228"/>
                    </a:cxn>
                    <a:cxn ang="0">
                      <a:pos x="187" y="1204"/>
                    </a:cxn>
                    <a:cxn ang="0">
                      <a:pos x="165" y="1183"/>
                    </a:cxn>
                    <a:cxn ang="0">
                      <a:pos x="141" y="1134"/>
                    </a:cxn>
                    <a:cxn ang="0">
                      <a:pos x="116" y="1108"/>
                    </a:cxn>
                    <a:cxn ang="0">
                      <a:pos x="94" y="1038"/>
                    </a:cxn>
                    <a:cxn ang="0">
                      <a:pos x="70" y="992"/>
                    </a:cxn>
                    <a:cxn ang="0">
                      <a:pos x="45" y="967"/>
                    </a:cxn>
                    <a:cxn ang="0">
                      <a:pos x="24" y="896"/>
                    </a:cxn>
                    <a:cxn ang="0">
                      <a:pos x="0" y="804"/>
                    </a:cxn>
                    <a:cxn ang="0">
                      <a:pos x="24" y="447"/>
                    </a:cxn>
                    <a:cxn ang="0">
                      <a:pos x="45" y="376"/>
                    </a:cxn>
                    <a:cxn ang="0">
                      <a:pos x="70" y="355"/>
                    </a:cxn>
                    <a:cxn ang="0">
                      <a:pos x="165" y="330"/>
                    </a:cxn>
                    <a:cxn ang="0">
                      <a:pos x="187" y="305"/>
                    </a:cxn>
                    <a:cxn ang="0">
                      <a:pos x="212" y="285"/>
                    </a:cxn>
                    <a:cxn ang="0">
                      <a:pos x="236" y="259"/>
                    </a:cxn>
                    <a:cxn ang="0">
                      <a:pos x="258" y="234"/>
                    </a:cxn>
                    <a:cxn ang="0">
                      <a:pos x="283" y="213"/>
                    </a:cxn>
                    <a:cxn ang="0">
                      <a:pos x="328" y="189"/>
                    </a:cxn>
                    <a:cxn ang="0">
                      <a:pos x="353" y="142"/>
                    </a:cxn>
                    <a:cxn ang="0">
                      <a:pos x="377" y="118"/>
                    </a:cxn>
                    <a:cxn ang="0">
                      <a:pos x="399" y="93"/>
                    </a:cxn>
                    <a:cxn ang="0">
                      <a:pos x="424" y="71"/>
                    </a:cxn>
                    <a:cxn ang="0">
                      <a:pos x="448" y="47"/>
                    </a:cxn>
                    <a:cxn ang="0">
                      <a:pos x="470" y="22"/>
                    </a:cxn>
                  </a:cxnLst>
                  <a:rect l="0" t="0" r="r" b="b"/>
                  <a:pathLst>
                    <a:path w="566" h="1299">
                      <a:moveTo>
                        <a:pt x="470" y="0"/>
                      </a:moveTo>
                      <a:lnTo>
                        <a:pt x="495" y="0"/>
                      </a:lnTo>
                      <a:lnTo>
                        <a:pt x="495" y="22"/>
                      </a:lnTo>
                      <a:lnTo>
                        <a:pt x="519" y="22"/>
                      </a:lnTo>
                      <a:lnTo>
                        <a:pt x="519" y="71"/>
                      </a:lnTo>
                      <a:lnTo>
                        <a:pt x="541" y="71"/>
                      </a:lnTo>
                      <a:lnTo>
                        <a:pt x="541" y="142"/>
                      </a:lnTo>
                      <a:lnTo>
                        <a:pt x="566" y="142"/>
                      </a:lnTo>
                      <a:lnTo>
                        <a:pt x="566" y="189"/>
                      </a:lnTo>
                      <a:lnTo>
                        <a:pt x="541" y="189"/>
                      </a:lnTo>
                      <a:lnTo>
                        <a:pt x="541" y="213"/>
                      </a:lnTo>
                      <a:lnTo>
                        <a:pt x="519" y="213"/>
                      </a:lnTo>
                      <a:lnTo>
                        <a:pt x="519" y="234"/>
                      </a:lnTo>
                      <a:lnTo>
                        <a:pt x="495" y="234"/>
                      </a:lnTo>
                      <a:lnTo>
                        <a:pt x="495" y="259"/>
                      </a:lnTo>
                      <a:lnTo>
                        <a:pt x="470" y="259"/>
                      </a:lnTo>
                      <a:lnTo>
                        <a:pt x="470" y="285"/>
                      </a:lnTo>
                      <a:lnTo>
                        <a:pt x="448" y="285"/>
                      </a:lnTo>
                      <a:lnTo>
                        <a:pt x="448" y="305"/>
                      </a:lnTo>
                      <a:lnTo>
                        <a:pt x="399" y="305"/>
                      </a:lnTo>
                      <a:lnTo>
                        <a:pt x="399" y="330"/>
                      </a:lnTo>
                      <a:lnTo>
                        <a:pt x="328" y="330"/>
                      </a:lnTo>
                      <a:lnTo>
                        <a:pt x="328" y="355"/>
                      </a:lnTo>
                      <a:lnTo>
                        <a:pt x="307" y="355"/>
                      </a:lnTo>
                      <a:lnTo>
                        <a:pt x="307" y="376"/>
                      </a:lnTo>
                      <a:lnTo>
                        <a:pt x="283" y="376"/>
                      </a:lnTo>
                      <a:lnTo>
                        <a:pt x="283" y="447"/>
                      </a:lnTo>
                      <a:lnTo>
                        <a:pt x="258" y="447"/>
                      </a:lnTo>
                      <a:lnTo>
                        <a:pt x="258" y="497"/>
                      </a:lnTo>
                      <a:lnTo>
                        <a:pt x="236" y="497"/>
                      </a:lnTo>
                      <a:lnTo>
                        <a:pt x="236" y="517"/>
                      </a:lnTo>
                      <a:lnTo>
                        <a:pt x="212" y="517"/>
                      </a:lnTo>
                      <a:lnTo>
                        <a:pt x="212" y="542"/>
                      </a:lnTo>
                      <a:lnTo>
                        <a:pt x="187" y="542"/>
                      </a:lnTo>
                      <a:lnTo>
                        <a:pt x="187" y="568"/>
                      </a:lnTo>
                      <a:lnTo>
                        <a:pt x="165" y="568"/>
                      </a:lnTo>
                      <a:lnTo>
                        <a:pt x="165" y="638"/>
                      </a:lnTo>
                      <a:lnTo>
                        <a:pt x="141" y="638"/>
                      </a:lnTo>
                      <a:lnTo>
                        <a:pt x="141" y="804"/>
                      </a:lnTo>
                      <a:lnTo>
                        <a:pt x="165" y="804"/>
                      </a:lnTo>
                      <a:lnTo>
                        <a:pt x="165" y="874"/>
                      </a:lnTo>
                      <a:lnTo>
                        <a:pt x="187" y="874"/>
                      </a:lnTo>
                      <a:lnTo>
                        <a:pt x="187" y="945"/>
                      </a:lnTo>
                      <a:lnTo>
                        <a:pt x="212" y="945"/>
                      </a:lnTo>
                      <a:lnTo>
                        <a:pt x="212" y="1038"/>
                      </a:lnTo>
                      <a:lnTo>
                        <a:pt x="236" y="1038"/>
                      </a:lnTo>
                      <a:lnTo>
                        <a:pt x="236" y="1134"/>
                      </a:lnTo>
                      <a:lnTo>
                        <a:pt x="258" y="1134"/>
                      </a:lnTo>
                      <a:lnTo>
                        <a:pt x="258" y="1183"/>
                      </a:lnTo>
                      <a:lnTo>
                        <a:pt x="283" y="1183"/>
                      </a:lnTo>
                      <a:lnTo>
                        <a:pt x="283" y="1253"/>
                      </a:lnTo>
                      <a:lnTo>
                        <a:pt x="307" y="1253"/>
                      </a:lnTo>
                      <a:lnTo>
                        <a:pt x="307" y="1299"/>
                      </a:lnTo>
                      <a:lnTo>
                        <a:pt x="283" y="1299"/>
                      </a:lnTo>
                      <a:lnTo>
                        <a:pt x="283" y="1275"/>
                      </a:lnTo>
                      <a:lnTo>
                        <a:pt x="258" y="1275"/>
                      </a:lnTo>
                      <a:lnTo>
                        <a:pt x="258" y="1253"/>
                      </a:lnTo>
                      <a:lnTo>
                        <a:pt x="236" y="1253"/>
                      </a:lnTo>
                      <a:lnTo>
                        <a:pt x="236" y="1228"/>
                      </a:lnTo>
                      <a:lnTo>
                        <a:pt x="212" y="1228"/>
                      </a:lnTo>
                      <a:lnTo>
                        <a:pt x="212" y="1204"/>
                      </a:lnTo>
                      <a:lnTo>
                        <a:pt x="187" y="1204"/>
                      </a:lnTo>
                      <a:lnTo>
                        <a:pt x="187" y="1183"/>
                      </a:lnTo>
                      <a:lnTo>
                        <a:pt x="165" y="1183"/>
                      </a:lnTo>
                      <a:lnTo>
                        <a:pt x="165" y="1134"/>
                      </a:lnTo>
                      <a:lnTo>
                        <a:pt x="141" y="1134"/>
                      </a:lnTo>
                      <a:lnTo>
                        <a:pt x="141" y="1108"/>
                      </a:lnTo>
                      <a:lnTo>
                        <a:pt x="116" y="1108"/>
                      </a:lnTo>
                      <a:lnTo>
                        <a:pt x="116" y="1038"/>
                      </a:lnTo>
                      <a:lnTo>
                        <a:pt x="94" y="1038"/>
                      </a:lnTo>
                      <a:lnTo>
                        <a:pt x="94" y="992"/>
                      </a:lnTo>
                      <a:lnTo>
                        <a:pt x="70" y="992"/>
                      </a:lnTo>
                      <a:lnTo>
                        <a:pt x="70" y="967"/>
                      </a:lnTo>
                      <a:lnTo>
                        <a:pt x="45" y="967"/>
                      </a:lnTo>
                      <a:lnTo>
                        <a:pt x="45" y="896"/>
                      </a:lnTo>
                      <a:lnTo>
                        <a:pt x="24" y="896"/>
                      </a:lnTo>
                      <a:lnTo>
                        <a:pt x="24" y="804"/>
                      </a:lnTo>
                      <a:lnTo>
                        <a:pt x="0" y="804"/>
                      </a:lnTo>
                      <a:lnTo>
                        <a:pt x="0" y="447"/>
                      </a:lnTo>
                      <a:lnTo>
                        <a:pt x="24" y="447"/>
                      </a:lnTo>
                      <a:lnTo>
                        <a:pt x="24" y="376"/>
                      </a:lnTo>
                      <a:lnTo>
                        <a:pt x="45" y="376"/>
                      </a:lnTo>
                      <a:lnTo>
                        <a:pt x="45" y="355"/>
                      </a:lnTo>
                      <a:lnTo>
                        <a:pt x="70" y="355"/>
                      </a:lnTo>
                      <a:lnTo>
                        <a:pt x="70" y="330"/>
                      </a:lnTo>
                      <a:lnTo>
                        <a:pt x="165" y="330"/>
                      </a:lnTo>
                      <a:lnTo>
                        <a:pt x="165" y="305"/>
                      </a:lnTo>
                      <a:lnTo>
                        <a:pt x="187" y="305"/>
                      </a:lnTo>
                      <a:lnTo>
                        <a:pt x="187" y="285"/>
                      </a:lnTo>
                      <a:lnTo>
                        <a:pt x="212" y="285"/>
                      </a:lnTo>
                      <a:lnTo>
                        <a:pt x="212" y="259"/>
                      </a:lnTo>
                      <a:lnTo>
                        <a:pt x="236" y="259"/>
                      </a:lnTo>
                      <a:lnTo>
                        <a:pt x="236" y="234"/>
                      </a:lnTo>
                      <a:lnTo>
                        <a:pt x="258" y="234"/>
                      </a:lnTo>
                      <a:lnTo>
                        <a:pt x="258" y="213"/>
                      </a:lnTo>
                      <a:lnTo>
                        <a:pt x="283" y="213"/>
                      </a:lnTo>
                      <a:lnTo>
                        <a:pt x="283" y="189"/>
                      </a:lnTo>
                      <a:lnTo>
                        <a:pt x="328" y="189"/>
                      </a:lnTo>
                      <a:lnTo>
                        <a:pt x="328" y="142"/>
                      </a:lnTo>
                      <a:lnTo>
                        <a:pt x="353" y="142"/>
                      </a:lnTo>
                      <a:lnTo>
                        <a:pt x="353" y="118"/>
                      </a:lnTo>
                      <a:lnTo>
                        <a:pt x="377" y="118"/>
                      </a:lnTo>
                      <a:lnTo>
                        <a:pt x="377" y="93"/>
                      </a:lnTo>
                      <a:lnTo>
                        <a:pt x="399" y="93"/>
                      </a:lnTo>
                      <a:lnTo>
                        <a:pt x="399" y="71"/>
                      </a:lnTo>
                      <a:lnTo>
                        <a:pt x="424" y="71"/>
                      </a:lnTo>
                      <a:lnTo>
                        <a:pt x="424" y="47"/>
                      </a:lnTo>
                      <a:lnTo>
                        <a:pt x="448" y="47"/>
                      </a:lnTo>
                      <a:lnTo>
                        <a:pt x="448" y="22"/>
                      </a:lnTo>
                      <a:lnTo>
                        <a:pt x="470" y="22"/>
                      </a:lnTo>
                      <a:lnTo>
                        <a:pt x="470" y="0"/>
                      </a:lnTo>
                      <a:close/>
                    </a:path>
                  </a:pathLst>
                </a:custGeom>
                <a:solidFill>
                  <a:srgbClr val="D88D3D"/>
                </a:solidFill>
                <a:ln w="9525">
                  <a:noFill/>
                  <a:round/>
                  <a:headEnd/>
                  <a:tailEnd/>
                </a:ln>
              </p:spPr>
              <p:txBody>
                <a:bodyPr/>
                <a:lstStyle/>
                <a:p>
                  <a:endParaRPr lang="en-US"/>
                </a:p>
              </p:txBody>
            </p:sp>
            <p:sp>
              <p:nvSpPr>
                <p:cNvPr id="297" name="Freeform 88"/>
                <p:cNvSpPr>
                  <a:spLocks/>
                </p:cNvSpPr>
                <p:nvPr/>
              </p:nvSpPr>
              <p:spPr bwMode="auto">
                <a:xfrm>
                  <a:off x="1687" y="3109"/>
                  <a:ext cx="88" cy="115"/>
                </a:xfrm>
                <a:custGeom>
                  <a:avLst/>
                  <a:gdLst/>
                  <a:ahLst/>
                  <a:cxnLst>
                    <a:cxn ang="0">
                      <a:pos x="188" y="0"/>
                    </a:cxn>
                    <a:cxn ang="0">
                      <a:pos x="237" y="25"/>
                    </a:cxn>
                    <a:cxn ang="0">
                      <a:pos x="329" y="49"/>
                    </a:cxn>
                    <a:cxn ang="0">
                      <a:pos x="400" y="71"/>
                    </a:cxn>
                    <a:cxn ang="0">
                      <a:pos x="425" y="96"/>
                    </a:cxn>
                    <a:cxn ang="0">
                      <a:pos x="449" y="142"/>
                    </a:cxn>
                    <a:cxn ang="0">
                      <a:pos x="471" y="167"/>
                    </a:cxn>
                    <a:cxn ang="0">
                      <a:pos x="496" y="212"/>
                    </a:cxn>
                    <a:cxn ang="0">
                      <a:pos x="520" y="237"/>
                    </a:cxn>
                    <a:cxn ang="0">
                      <a:pos x="541" y="283"/>
                    </a:cxn>
                    <a:cxn ang="0">
                      <a:pos x="566" y="333"/>
                    </a:cxn>
                    <a:cxn ang="0">
                      <a:pos x="590" y="354"/>
                    </a:cxn>
                    <a:cxn ang="0">
                      <a:pos x="615" y="404"/>
                    </a:cxn>
                    <a:cxn ang="0">
                      <a:pos x="637" y="450"/>
                    </a:cxn>
                    <a:cxn ang="0">
                      <a:pos x="661" y="495"/>
                    </a:cxn>
                    <a:cxn ang="0">
                      <a:pos x="686" y="520"/>
                    </a:cxn>
                    <a:cxn ang="0">
                      <a:pos x="708" y="591"/>
                    </a:cxn>
                    <a:cxn ang="0">
                      <a:pos x="686" y="733"/>
                    </a:cxn>
                    <a:cxn ang="0">
                      <a:pos x="637" y="899"/>
                    </a:cxn>
                    <a:cxn ang="0">
                      <a:pos x="566" y="923"/>
                    </a:cxn>
                    <a:cxn ang="0">
                      <a:pos x="541" y="899"/>
                    </a:cxn>
                    <a:cxn ang="0">
                      <a:pos x="520" y="874"/>
                    </a:cxn>
                    <a:cxn ang="0">
                      <a:pos x="496" y="852"/>
                    </a:cxn>
                    <a:cxn ang="0">
                      <a:pos x="471" y="829"/>
                    </a:cxn>
                    <a:cxn ang="0">
                      <a:pos x="449" y="782"/>
                    </a:cxn>
                    <a:cxn ang="0">
                      <a:pos x="425" y="758"/>
                    </a:cxn>
                    <a:cxn ang="0">
                      <a:pos x="400" y="711"/>
                    </a:cxn>
                    <a:cxn ang="0">
                      <a:pos x="378" y="662"/>
                    </a:cxn>
                    <a:cxn ang="0">
                      <a:pos x="354" y="640"/>
                    </a:cxn>
                    <a:cxn ang="0">
                      <a:pos x="329" y="591"/>
                    </a:cxn>
                    <a:cxn ang="0">
                      <a:pos x="307" y="569"/>
                    </a:cxn>
                    <a:cxn ang="0">
                      <a:pos x="283" y="520"/>
                    </a:cxn>
                    <a:cxn ang="0">
                      <a:pos x="258" y="475"/>
                    </a:cxn>
                    <a:cxn ang="0">
                      <a:pos x="237" y="450"/>
                    </a:cxn>
                    <a:cxn ang="0">
                      <a:pos x="213" y="404"/>
                    </a:cxn>
                    <a:cxn ang="0">
                      <a:pos x="188" y="379"/>
                    </a:cxn>
                    <a:cxn ang="0">
                      <a:pos x="166" y="333"/>
                    </a:cxn>
                    <a:cxn ang="0">
                      <a:pos x="142" y="283"/>
                    </a:cxn>
                    <a:cxn ang="0">
                      <a:pos x="117" y="263"/>
                    </a:cxn>
                    <a:cxn ang="0">
                      <a:pos x="95" y="212"/>
                    </a:cxn>
                    <a:cxn ang="0">
                      <a:pos x="71" y="191"/>
                    </a:cxn>
                    <a:cxn ang="0">
                      <a:pos x="46" y="142"/>
                    </a:cxn>
                    <a:cxn ang="0">
                      <a:pos x="24" y="96"/>
                    </a:cxn>
                    <a:cxn ang="0">
                      <a:pos x="0" y="71"/>
                    </a:cxn>
                    <a:cxn ang="0">
                      <a:pos x="24" y="25"/>
                    </a:cxn>
                    <a:cxn ang="0">
                      <a:pos x="117" y="49"/>
                    </a:cxn>
                    <a:cxn ang="0">
                      <a:pos x="142" y="25"/>
                    </a:cxn>
                  </a:cxnLst>
                  <a:rect l="0" t="0" r="r" b="b"/>
                  <a:pathLst>
                    <a:path w="708" h="923">
                      <a:moveTo>
                        <a:pt x="142" y="0"/>
                      </a:moveTo>
                      <a:lnTo>
                        <a:pt x="188" y="0"/>
                      </a:lnTo>
                      <a:lnTo>
                        <a:pt x="188" y="25"/>
                      </a:lnTo>
                      <a:lnTo>
                        <a:pt x="237" y="25"/>
                      </a:lnTo>
                      <a:lnTo>
                        <a:pt x="237" y="49"/>
                      </a:lnTo>
                      <a:lnTo>
                        <a:pt x="329" y="49"/>
                      </a:lnTo>
                      <a:lnTo>
                        <a:pt x="329" y="71"/>
                      </a:lnTo>
                      <a:lnTo>
                        <a:pt x="400" y="71"/>
                      </a:lnTo>
                      <a:lnTo>
                        <a:pt x="400" y="96"/>
                      </a:lnTo>
                      <a:lnTo>
                        <a:pt x="425" y="96"/>
                      </a:lnTo>
                      <a:lnTo>
                        <a:pt x="425" y="142"/>
                      </a:lnTo>
                      <a:lnTo>
                        <a:pt x="449" y="142"/>
                      </a:lnTo>
                      <a:lnTo>
                        <a:pt x="449" y="167"/>
                      </a:lnTo>
                      <a:lnTo>
                        <a:pt x="471" y="167"/>
                      </a:lnTo>
                      <a:lnTo>
                        <a:pt x="471" y="212"/>
                      </a:lnTo>
                      <a:lnTo>
                        <a:pt x="496" y="212"/>
                      </a:lnTo>
                      <a:lnTo>
                        <a:pt x="496" y="237"/>
                      </a:lnTo>
                      <a:lnTo>
                        <a:pt x="520" y="237"/>
                      </a:lnTo>
                      <a:lnTo>
                        <a:pt x="520" y="283"/>
                      </a:lnTo>
                      <a:lnTo>
                        <a:pt x="541" y="283"/>
                      </a:lnTo>
                      <a:lnTo>
                        <a:pt x="541" y="333"/>
                      </a:lnTo>
                      <a:lnTo>
                        <a:pt x="566" y="333"/>
                      </a:lnTo>
                      <a:lnTo>
                        <a:pt x="566" y="354"/>
                      </a:lnTo>
                      <a:lnTo>
                        <a:pt x="590" y="354"/>
                      </a:lnTo>
                      <a:lnTo>
                        <a:pt x="590" y="404"/>
                      </a:lnTo>
                      <a:lnTo>
                        <a:pt x="615" y="404"/>
                      </a:lnTo>
                      <a:lnTo>
                        <a:pt x="615" y="450"/>
                      </a:lnTo>
                      <a:lnTo>
                        <a:pt x="637" y="450"/>
                      </a:lnTo>
                      <a:lnTo>
                        <a:pt x="637" y="495"/>
                      </a:lnTo>
                      <a:lnTo>
                        <a:pt x="661" y="495"/>
                      </a:lnTo>
                      <a:lnTo>
                        <a:pt x="661" y="520"/>
                      </a:lnTo>
                      <a:lnTo>
                        <a:pt x="686" y="520"/>
                      </a:lnTo>
                      <a:lnTo>
                        <a:pt x="686" y="591"/>
                      </a:lnTo>
                      <a:lnTo>
                        <a:pt x="708" y="591"/>
                      </a:lnTo>
                      <a:lnTo>
                        <a:pt x="708" y="733"/>
                      </a:lnTo>
                      <a:lnTo>
                        <a:pt x="686" y="733"/>
                      </a:lnTo>
                      <a:lnTo>
                        <a:pt x="686" y="899"/>
                      </a:lnTo>
                      <a:lnTo>
                        <a:pt x="637" y="899"/>
                      </a:lnTo>
                      <a:lnTo>
                        <a:pt x="637" y="923"/>
                      </a:lnTo>
                      <a:lnTo>
                        <a:pt x="566" y="923"/>
                      </a:lnTo>
                      <a:lnTo>
                        <a:pt x="566" y="899"/>
                      </a:lnTo>
                      <a:lnTo>
                        <a:pt x="541" y="899"/>
                      </a:lnTo>
                      <a:lnTo>
                        <a:pt x="541" y="874"/>
                      </a:lnTo>
                      <a:lnTo>
                        <a:pt x="520" y="874"/>
                      </a:lnTo>
                      <a:lnTo>
                        <a:pt x="520" y="852"/>
                      </a:lnTo>
                      <a:lnTo>
                        <a:pt x="496" y="852"/>
                      </a:lnTo>
                      <a:lnTo>
                        <a:pt x="496" y="829"/>
                      </a:lnTo>
                      <a:lnTo>
                        <a:pt x="471" y="829"/>
                      </a:lnTo>
                      <a:lnTo>
                        <a:pt x="471" y="782"/>
                      </a:lnTo>
                      <a:lnTo>
                        <a:pt x="449" y="782"/>
                      </a:lnTo>
                      <a:lnTo>
                        <a:pt x="449" y="758"/>
                      </a:lnTo>
                      <a:lnTo>
                        <a:pt x="425" y="758"/>
                      </a:lnTo>
                      <a:lnTo>
                        <a:pt x="425" y="711"/>
                      </a:lnTo>
                      <a:lnTo>
                        <a:pt x="400" y="711"/>
                      </a:lnTo>
                      <a:lnTo>
                        <a:pt x="400" y="662"/>
                      </a:lnTo>
                      <a:lnTo>
                        <a:pt x="378" y="662"/>
                      </a:lnTo>
                      <a:lnTo>
                        <a:pt x="378" y="640"/>
                      </a:lnTo>
                      <a:lnTo>
                        <a:pt x="354" y="640"/>
                      </a:lnTo>
                      <a:lnTo>
                        <a:pt x="354" y="591"/>
                      </a:lnTo>
                      <a:lnTo>
                        <a:pt x="329" y="591"/>
                      </a:lnTo>
                      <a:lnTo>
                        <a:pt x="329" y="569"/>
                      </a:lnTo>
                      <a:lnTo>
                        <a:pt x="307" y="569"/>
                      </a:lnTo>
                      <a:lnTo>
                        <a:pt x="307" y="520"/>
                      </a:lnTo>
                      <a:lnTo>
                        <a:pt x="283" y="520"/>
                      </a:lnTo>
                      <a:lnTo>
                        <a:pt x="283" y="475"/>
                      </a:lnTo>
                      <a:lnTo>
                        <a:pt x="258" y="475"/>
                      </a:lnTo>
                      <a:lnTo>
                        <a:pt x="258" y="450"/>
                      </a:lnTo>
                      <a:lnTo>
                        <a:pt x="237" y="450"/>
                      </a:lnTo>
                      <a:lnTo>
                        <a:pt x="237" y="404"/>
                      </a:lnTo>
                      <a:lnTo>
                        <a:pt x="213" y="404"/>
                      </a:lnTo>
                      <a:lnTo>
                        <a:pt x="213" y="379"/>
                      </a:lnTo>
                      <a:lnTo>
                        <a:pt x="188" y="379"/>
                      </a:lnTo>
                      <a:lnTo>
                        <a:pt x="188" y="333"/>
                      </a:lnTo>
                      <a:lnTo>
                        <a:pt x="166" y="333"/>
                      </a:lnTo>
                      <a:lnTo>
                        <a:pt x="166" y="283"/>
                      </a:lnTo>
                      <a:lnTo>
                        <a:pt x="142" y="283"/>
                      </a:lnTo>
                      <a:lnTo>
                        <a:pt x="142" y="263"/>
                      </a:lnTo>
                      <a:lnTo>
                        <a:pt x="117" y="263"/>
                      </a:lnTo>
                      <a:lnTo>
                        <a:pt x="117" y="212"/>
                      </a:lnTo>
                      <a:lnTo>
                        <a:pt x="95" y="212"/>
                      </a:lnTo>
                      <a:lnTo>
                        <a:pt x="95" y="191"/>
                      </a:lnTo>
                      <a:lnTo>
                        <a:pt x="71" y="191"/>
                      </a:lnTo>
                      <a:lnTo>
                        <a:pt x="71" y="142"/>
                      </a:lnTo>
                      <a:lnTo>
                        <a:pt x="46" y="142"/>
                      </a:lnTo>
                      <a:lnTo>
                        <a:pt x="46" y="96"/>
                      </a:lnTo>
                      <a:lnTo>
                        <a:pt x="24" y="96"/>
                      </a:lnTo>
                      <a:lnTo>
                        <a:pt x="24" y="71"/>
                      </a:lnTo>
                      <a:lnTo>
                        <a:pt x="0" y="71"/>
                      </a:lnTo>
                      <a:lnTo>
                        <a:pt x="0" y="25"/>
                      </a:lnTo>
                      <a:lnTo>
                        <a:pt x="24" y="25"/>
                      </a:lnTo>
                      <a:lnTo>
                        <a:pt x="24" y="49"/>
                      </a:lnTo>
                      <a:lnTo>
                        <a:pt x="117" y="49"/>
                      </a:lnTo>
                      <a:lnTo>
                        <a:pt x="117" y="25"/>
                      </a:lnTo>
                      <a:lnTo>
                        <a:pt x="142" y="25"/>
                      </a:lnTo>
                      <a:lnTo>
                        <a:pt x="142" y="0"/>
                      </a:lnTo>
                      <a:close/>
                    </a:path>
                  </a:pathLst>
                </a:custGeom>
                <a:solidFill>
                  <a:srgbClr val="D88D3D"/>
                </a:solidFill>
                <a:ln w="9525">
                  <a:noFill/>
                  <a:round/>
                  <a:headEnd/>
                  <a:tailEnd/>
                </a:ln>
              </p:spPr>
              <p:txBody>
                <a:bodyPr/>
                <a:lstStyle/>
                <a:p>
                  <a:endParaRPr lang="en-US"/>
                </a:p>
              </p:txBody>
            </p:sp>
            <p:sp>
              <p:nvSpPr>
                <p:cNvPr id="298" name="Freeform 89"/>
                <p:cNvSpPr>
                  <a:spLocks/>
                </p:cNvSpPr>
                <p:nvPr/>
              </p:nvSpPr>
              <p:spPr bwMode="auto">
                <a:xfrm>
                  <a:off x="1580" y="3112"/>
                  <a:ext cx="178" cy="142"/>
                </a:xfrm>
                <a:custGeom>
                  <a:avLst/>
                  <a:gdLst/>
                  <a:ahLst/>
                  <a:cxnLst>
                    <a:cxn ang="0">
                      <a:pos x="852" y="46"/>
                    </a:cxn>
                    <a:cxn ang="0">
                      <a:pos x="898" y="71"/>
                    </a:cxn>
                    <a:cxn ang="0">
                      <a:pos x="923" y="166"/>
                    </a:cxn>
                    <a:cxn ang="0">
                      <a:pos x="969" y="187"/>
                    </a:cxn>
                    <a:cxn ang="0">
                      <a:pos x="994" y="258"/>
                    </a:cxn>
                    <a:cxn ang="0">
                      <a:pos x="1040" y="308"/>
                    </a:cxn>
                    <a:cxn ang="0">
                      <a:pos x="1065" y="379"/>
                    </a:cxn>
                    <a:cxn ang="0">
                      <a:pos x="1110" y="425"/>
                    </a:cxn>
                    <a:cxn ang="0">
                      <a:pos x="1135" y="495"/>
                    </a:cxn>
                    <a:cxn ang="0">
                      <a:pos x="1181" y="544"/>
                    </a:cxn>
                    <a:cxn ang="0">
                      <a:pos x="1206" y="615"/>
                    </a:cxn>
                    <a:cxn ang="0">
                      <a:pos x="1252" y="637"/>
                    </a:cxn>
                    <a:cxn ang="0">
                      <a:pos x="1277" y="733"/>
                    </a:cxn>
                    <a:cxn ang="0">
                      <a:pos x="1323" y="757"/>
                    </a:cxn>
                    <a:cxn ang="0">
                      <a:pos x="1348" y="827"/>
                    </a:cxn>
                    <a:cxn ang="0">
                      <a:pos x="1393" y="849"/>
                    </a:cxn>
                    <a:cxn ang="0">
                      <a:pos x="1418" y="898"/>
                    </a:cxn>
                    <a:cxn ang="0">
                      <a:pos x="1323" y="920"/>
                    </a:cxn>
                    <a:cxn ang="0">
                      <a:pos x="1277" y="969"/>
                    </a:cxn>
                    <a:cxn ang="0">
                      <a:pos x="1206" y="991"/>
                    </a:cxn>
                    <a:cxn ang="0">
                      <a:pos x="1135" y="1040"/>
                    </a:cxn>
                    <a:cxn ang="0">
                      <a:pos x="1065" y="1061"/>
                    </a:cxn>
                    <a:cxn ang="0">
                      <a:pos x="994" y="1110"/>
                    </a:cxn>
                    <a:cxn ang="0">
                      <a:pos x="876" y="1136"/>
                    </a:cxn>
                    <a:cxn ang="0">
                      <a:pos x="852" y="1087"/>
                    </a:cxn>
                    <a:cxn ang="0">
                      <a:pos x="757" y="1061"/>
                    </a:cxn>
                    <a:cxn ang="0">
                      <a:pos x="711" y="1016"/>
                    </a:cxn>
                    <a:cxn ang="0">
                      <a:pos x="640" y="991"/>
                    </a:cxn>
                    <a:cxn ang="0">
                      <a:pos x="569" y="945"/>
                    </a:cxn>
                    <a:cxn ang="0">
                      <a:pos x="449" y="920"/>
                    </a:cxn>
                    <a:cxn ang="0">
                      <a:pos x="403" y="874"/>
                    </a:cxn>
                    <a:cxn ang="0">
                      <a:pos x="307" y="849"/>
                    </a:cxn>
                    <a:cxn ang="0">
                      <a:pos x="212" y="804"/>
                    </a:cxn>
                    <a:cxn ang="0">
                      <a:pos x="142" y="778"/>
                    </a:cxn>
                    <a:cxn ang="0">
                      <a:pos x="95" y="733"/>
                    </a:cxn>
                    <a:cxn ang="0">
                      <a:pos x="49" y="708"/>
                    </a:cxn>
                    <a:cxn ang="0">
                      <a:pos x="24" y="637"/>
                    </a:cxn>
                    <a:cxn ang="0">
                      <a:pos x="24" y="425"/>
                    </a:cxn>
                    <a:cxn ang="0">
                      <a:pos x="49" y="354"/>
                    </a:cxn>
                    <a:cxn ang="0">
                      <a:pos x="95" y="329"/>
                    </a:cxn>
                    <a:cxn ang="0">
                      <a:pos x="120" y="283"/>
                    </a:cxn>
                    <a:cxn ang="0">
                      <a:pos x="212" y="258"/>
                    </a:cxn>
                    <a:cxn ang="0">
                      <a:pos x="261" y="212"/>
                    </a:cxn>
                    <a:cxn ang="0">
                      <a:pos x="356" y="187"/>
                    </a:cxn>
                    <a:cxn ang="0">
                      <a:pos x="378" y="142"/>
                    </a:cxn>
                    <a:cxn ang="0">
                      <a:pos x="499" y="117"/>
                    </a:cxn>
                    <a:cxn ang="0">
                      <a:pos x="544" y="71"/>
                    </a:cxn>
                    <a:cxn ang="0">
                      <a:pos x="711" y="46"/>
                    </a:cxn>
                    <a:cxn ang="0">
                      <a:pos x="802" y="0"/>
                    </a:cxn>
                  </a:cxnLst>
                  <a:rect l="0" t="0" r="r" b="b"/>
                  <a:pathLst>
                    <a:path w="1418" h="1136">
                      <a:moveTo>
                        <a:pt x="802" y="0"/>
                      </a:moveTo>
                      <a:lnTo>
                        <a:pt x="852" y="0"/>
                      </a:lnTo>
                      <a:lnTo>
                        <a:pt x="852" y="46"/>
                      </a:lnTo>
                      <a:lnTo>
                        <a:pt x="876" y="46"/>
                      </a:lnTo>
                      <a:lnTo>
                        <a:pt x="876" y="71"/>
                      </a:lnTo>
                      <a:lnTo>
                        <a:pt x="898" y="71"/>
                      </a:lnTo>
                      <a:lnTo>
                        <a:pt x="898" y="117"/>
                      </a:lnTo>
                      <a:lnTo>
                        <a:pt x="923" y="117"/>
                      </a:lnTo>
                      <a:lnTo>
                        <a:pt x="923" y="166"/>
                      </a:lnTo>
                      <a:lnTo>
                        <a:pt x="947" y="166"/>
                      </a:lnTo>
                      <a:lnTo>
                        <a:pt x="947" y="187"/>
                      </a:lnTo>
                      <a:lnTo>
                        <a:pt x="969" y="187"/>
                      </a:lnTo>
                      <a:lnTo>
                        <a:pt x="969" y="238"/>
                      </a:lnTo>
                      <a:lnTo>
                        <a:pt x="994" y="238"/>
                      </a:lnTo>
                      <a:lnTo>
                        <a:pt x="994" y="258"/>
                      </a:lnTo>
                      <a:lnTo>
                        <a:pt x="1018" y="258"/>
                      </a:lnTo>
                      <a:lnTo>
                        <a:pt x="1018" y="308"/>
                      </a:lnTo>
                      <a:lnTo>
                        <a:pt x="1040" y="308"/>
                      </a:lnTo>
                      <a:lnTo>
                        <a:pt x="1040" y="354"/>
                      </a:lnTo>
                      <a:lnTo>
                        <a:pt x="1065" y="354"/>
                      </a:lnTo>
                      <a:lnTo>
                        <a:pt x="1065" y="379"/>
                      </a:lnTo>
                      <a:lnTo>
                        <a:pt x="1089" y="379"/>
                      </a:lnTo>
                      <a:lnTo>
                        <a:pt x="1089" y="425"/>
                      </a:lnTo>
                      <a:lnTo>
                        <a:pt x="1110" y="425"/>
                      </a:lnTo>
                      <a:lnTo>
                        <a:pt x="1110" y="450"/>
                      </a:lnTo>
                      <a:lnTo>
                        <a:pt x="1135" y="450"/>
                      </a:lnTo>
                      <a:lnTo>
                        <a:pt x="1135" y="495"/>
                      </a:lnTo>
                      <a:lnTo>
                        <a:pt x="1159" y="495"/>
                      </a:lnTo>
                      <a:lnTo>
                        <a:pt x="1159" y="544"/>
                      </a:lnTo>
                      <a:lnTo>
                        <a:pt x="1181" y="544"/>
                      </a:lnTo>
                      <a:lnTo>
                        <a:pt x="1181" y="566"/>
                      </a:lnTo>
                      <a:lnTo>
                        <a:pt x="1206" y="566"/>
                      </a:lnTo>
                      <a:lnTo>
                        <a:pt x="1206" y="615"/>
                      </a:lnTo>
                      <a:lnTo>
                        <a:pt x="1230" y="615"/>
                      </a:lnTo>
                      <a:lnTo>
                        <a:pt x="1230" y="637"/>
                      </a:lnTo>
                      <a:lnTo>
                        <a:pt x="1252" y="637"/>
                      </a:lnTo>
                      <a:lnTo>
                        <a:pt x="1252" y="686"/>
                      </a:lnTo>
                      <a:lnTo>
                        <a:pt x="1277" y="686"/>
                      </a:lnTo>
                      <a:lnTo>
                        <a:pt x="1277" y="733"/>
                      </a:lnTo>
                      <a:lnTo>
                        <a:pt x="1301" y="733"/>
                      </a:lnTo>
                      <a:lnTo>
                        <a:pt x="1301" y="757"/>
                      </a:lnTo>
                      <a:lnTo>
                        <a:pt x="1323" y="757"/>
                      </a:lnTo>
                      <a:lnTo>
                        <a:pt x="1323" y="804"/>
                      </a:lnTo>
                      <a:lnTo>
                        <a:pt x="1348" y="804"/>
                      </a:lnTo>
                      <a:lnTo>
                        <a:pt x="1348" y="827"/>
                      </a:lnTo>
                      <a:lnTo>
                        <a:pt x="1372" y="827"/>
                      </a:lnTo>
                      <a:lnTo>
                        <a:pt x="1372" y="849"/>
                      </a:lnTo>
                      <a:lnTo>
                        <a:pt x="1393" y="849"/>
                      </a:lnTo>
                      <a:lnTo>
                        <a:pt x="1393" y="874"/>
                      </a:lnTo>
                      <a:lnTo>
                        <a:pt x="1418" y="874"/>
                      </a:lnTo>
                      <a:lnTo>
                        <a:pt x="1418" y="898"/>
                      </a:lnTo>
                      <a:lnTo>
                        <a:pt x="1393" y="898"/>
                      </a:lnTo>
                      <a:lnTo>
                        <a:pt x="1393" y="920"/>
                      </a:lnTo>
                      <a:lnTo>
                        <a:pt x="1323" y="920"/>
                      </a:lnTo>
                      <a:lnTo>
                        <a:pt x="1323" y="945"/>
                      </a:lnTo>
                      <a:lnTo>
                        <a:pt x="1277" y="945"/>
                      </a:lnTo>
                      <a:lnTo>
                        <a:pt x="1277" y="969"/>
                      </a:lnTo>
                      <a:lnTo>
                        <a:pt x="1252" y="969"/>
                      </a:lnTo>
                      <a:lnTo>
                        <a:pt x="1252" y="991"/>
                      </a:lnTo>
                      <a:lnTo>
                        <a:pt x="1206" y="991"/>
                      </a:lnTo>
                      <a:lnTo>
                        <a:pt x="1206" y="1016"/>
                      </a:lnTo>
                      <a:lnTo>
                        <a:pt x="1135" y="1016"/>
                      </a:lnTo>
                      <a:lnTo>
                        <a:pt x="1135" y="1040"/>
                      </a:lnTo>
                      <a:lnTo>
                        <a:pt x="1089" y="1040"/>
                      </a:lnTo>
                      <a:lnTo>
                        <a:pt x="1089" y="1061"/>
                      </a:lnTo>
                      <a:lnTo>
                        <a:pt x="1065" y="1061"/>
                      </a:lnTo>
                      <a:lnTo>
                        <a:pt x="1065" y="1087"/>
                      </a:lnTo>
                      <a:lnTo>
                        <a:pt x="994" y="1087"/>
                      </a:lnTo>
                      <a:lnTo>
                        <a:pt x="994" y="1110"/>
                      </a:lnTo>
                      <a:lnTo>
                        <a:pt x="947" y="1110"/>
                      </a:lnTo>
                      <a:lnTo>
                        <a:pt x="947" y="1136"/>
                      </a:lnTo>
                      <a:lnTo>
                        <a:pt x="876" y="1136"/>
                      </a:lnTo>
                      <a:lnTo>
                        <a:pt x="876" y="1110"/>
                      </a:lnTo>
                      <a:lnTo>
                        <a:pt x="852" y="1110"/>
                      </a:lnTo>
                      <a:lnTo>
                        <a:pt x="852" y="1087"/>
                      </a:lnTo>
                      <a:lnTo>
                        <a:pt x="802" y="1087"/>
                      </a:lnTo>
                      <a:lnTo>
                        <a:pt x="802" y="1061"/>
                      </a:lnTo>
                      <a:lnTo>
                        <a:pt x="757" y="1061"/>
                      </a:lnTo>
                      <a:lnTo>
                        <a:pt x="757" y="1040"/>
                      </a:lnTo>
                      <a:lnTo>
                        <a:pt x="711" y="1040"/>
                      </a:lnTo>
                      <a:lnTo>
                        <a:pt x="711" y="1016"/>
                      </a:lnTo>
                      <a:lnTo>
                        <a:pt x="686" y="1016"/>
                      </a:lnTo>
                      <a:lnTo>
                        <a:pt x="686" y="991"/>
                      </a:lnTo>
                      <a:lnTo>
                        <a:pt x="640" y="991"/>
                      </a:lnTo>
                      <a:lnTo>
                        <a:pt x="640" y="969"/>
                      </a:lnTo>
                      <a:lnTo>
                        <a:pt x="569" y="969"/>
                      </a:lnTo>
                      <a:lnTo>
                        <a:pt x="569" y="945"/>
                      </a:lnTo>
                      <a:lnTo>
                        <a:pt x="499" y="945"/>
                      </a:lnTo>
                      <a:lnTo>
                        <a:pt x="499" y="920"/>
                      </a:lnTo>
                      <a:lnTo>
                        <a:pt x="449" y="920"/>
                      </a:lnTo>
                      <a:lnTo>
                        <a:pt x="449" y="898"/>
                      </a:lnTo>
                      <a:lnTo>
                        <a:pt x="403" y="898"/>
                      </a:lnTo>
                      <a:lnTo>
                        <a:pt x="403" y="874"/>
                      </a:lnTo>
                      <a:lnTo>
                        <a:pt x="356" y="874"/>
                      </a:lnTo>
                      <a:lnTo>
                        <a:pt x="356" y="849"/>
                      </a:lnTo>
                      <a:lnTo>
                        <a:pt x="307" y="849"/>
                      </a:lnTo>
                      <a:lnTo>
                        <a:pt x="307" y="827"/>
                      </a:lnTo>
                      <a:lnTo>
                        <a:pt x="212" y="827"/>
                      </a:lnTo>
                      <a:lnTo>
                        <a:pt x="212" y="804"/>
                      </a:lnTo>
                      <a:lnTo>
                        <a:pt x="166" y="804"/>
                      </a:lnTo>
                      <a:lnTo>
                        <a:pt x="166" y="778"/>
                      </a:lnTo>
                      <a:lnTo>
                        <a:pt x="142" y="778"/>
                      </a:lnTo>
                      <a:lnTo>
                        <a:pt x="142" y="757"/>
                      </a:lnTo>
                      <a:lnTo>
                        <a:pt x="95" y="757"/>
                      </a:lnTo>
                      <a:lnTo>
                        <a:pt x="95" y="733"/>
                      </a:lnTo>
                      <a:lnTo>
                        <a:pt x="71" y="733"/>
                      </a:lnTo>
                      <a:lnTo>
                        <a:pt x="71" y="708"/>
                      </a:lnTo>
                      <a:lnTo>
                        <a:pt x="49" y="708"/>
                      </a:lnTo>
                      <a:lnTo>
                        <a:pt x="49" y="662"/>
                      </a:lnTo>
                      <a:lnTo>
                        <a:pt x="24" y="662"/>
                      </a:lnTo>
                      <a:lnTo>
                        <a:pt x="24" y="637"/>
                      </a:lnTo>
                      <a:lnTo>
                        <a:pt x="0" y="637"/>
                      </a:lnTo>
                      <a:lnTo>
                        <a:pt x="0" y="425"/>
                      </a:lnTo>
                      <a:lnTo>
                        <a:pt x="24" y="425"/>
                      </a:lnTo>
                      <a:lnTo>
                        <a:pt x="24" y="400"/>
                      </a:lnTo>
                      <a:lnTo>
                        <a:pt x="49" y="400"/>
                      </a:lnTo>
                      <a:lnTo>
                        <a:pt x="49" y="354"/>
                      </a:lnTo>
                      <a:lnTo>
                        <a:pt x="71" y="354"/>
                      </a:lnTo>
                      <a:lnTo>
                        <a:pt x="71" y="329"/>
                      </a:lnTo>
                      <a:lnTo>
                        <a:pt x="95" y="329"/>
                      </a:lnTo>
                      <a:lnTo>
                        <a:pt x="95" y="308"/>
                      </a:lnTo>
                      <a:lnTo>
                        <a:pt x="120" y="308"/>
                      </a:lnTo>
                      <a:lnTo>
                        <a:pt x="120" y="283"/>
                      </a:lnTo>
                      <a:lnTo>
                        <a:pt x="166" y="283"/>
                      </a:lnTo>
                      <a:lnTo>
                        <a:pt x="166" y="258"/>
                      </a:lnTo>
                      <a:lnTo>
                        <a:pt x="212" y="258"/>
                      </a:lnTo>
                      <a:lnTo>
                        <a:pt x="212" y="238"/>
                      </a:lnTo>
                      <a:lnTo>
                        <a:pt x="261" y="238"/>
                      </a:lnTo>
                      <a:lnTo>
                        <a:pt x="261" y="212"/>
                      </a:lnTo>
                      <a:lnTo>
                        <a:pt x="307" y="212"/>
                      </a:lnTo>
                      <a:lnTo>
                        <a:pt x="307" y="187"/>
                      </a:lnTo>
                      <a:lnTo>
                        <a:pt x="356" y="187"/>
                      </a:lnTo>
                      <a:lnTo>
                        <a:pt x="356" y="166"/>
                      </a:lnTo>
                      <a:lnTo>
                        <a:pt x="378" y="166"/>
                      </a:lnTo>
                      <a:lnTo>
                        <a:pt x="378" y="142"/>
                      </a:lnTo>
                      <a:lnTo>
                        <a:pt x="428" y="142"/>
                      </a:lnTo>
                      <a:lnTo>
                        <a:pt x="428" y="117"/>
                      </a:lnTo>
                      <a:lnTo>
                        <a:pt x="499" y="117"/>
                      </a:lnTo>
                      <a:lnTo>
                        <a:pt x="499" y="95"/>
                      </a:lnTo>
                      <a:lnTo>
                        <a:pt x="544" y="95"/>
                      </a:lnTo>
                      <a:lnTo>
                        <a:pt x="544" y="71"/>
                      </a:lnTo>
                      <a:lnTo>
                        <a:pt x="615" y="71"/>
                      </a:lnTo>
                      <a:lnTo>
                        <a:pt x="615" y="46"/>
                      </a:lnTo>
                      <a:lnTo>
                        <a:pt x="711" y="46"/>
                      </a:lnTo>
                      <a:lnTo>
                        <a:pt x="711" y="24"/>
                      </a:lnTo>
                      <a:lnTo>
                        <a:pt x="802" y="24"/>
                      </a:lnTo>
                      <a:lnTo>
                        <a:pt x="802" y="0"/>
                      </a:lnTo>
                      <a:close/>
                    </a:path>
                  </a:pathLst>
                </a:custGeom>
                <a:solidFill>
                  <a:srgbClr val="F4E155"/>
                </a:solidFill>
                <a:ln w="9525">
                  <a:noFill/>
                  <a:round/>
                  <a:headEnd/>
                  <a:tailEnd/>
                </a:ln>
              </p:spPr>
              <p:txBody>
                <a:bodyPr/>
                <a:lstStyle/>
                <a:p>
                  <a:endParaRPr lang="en-US"/>
                </a:p>
              </p:txBody>
            </p:sp>
            <p:sp>
              <p:nvSpPr>
                <p:cNvPr id="299" name="Freeform 90"/>
                <p:cNvSpPr>
                  <a:spLocks/>
                </p:cNvSpPr>
                <p:nvPr/>
              </p:nvSpPr>
              <p:spPr bwMode="auto">
                <a:xfrm>
                  <a:off x="2313" y="3130"/>
                  <a:ext cx="88" cy="153"/>
                </a:xfrm>
                <a:custGeom>
                  <a:avLst/>
                  <a:gdLst/>
                  <a:ahLst/>
                  <a:cxnLst>
                    <a:cxn ang="0">
                      <a:pos x="450" y="0"/>
                    </a:cxn>
                    <a:cxn ang="0">
                      <a:pos x="474" y="24"/>
                    </a:cxn>
                    <a:cxn ang="0">
                      <a:pos x="495" y="45"/>
                    </a:cxn>
                    <a:cxn ang="0">
                      <a:pos x="520" y="70"/>
                    </a:cxn>
                    <a:cxn ang="0">
                      <a:pos x="566" y="96"/>
                    </a:cxn>
                    <a:cxn ang="0">
                      <a:pos x="591" y="116"/>
                    </a:cxn>
                    <a:cxn ang="0">
                      <a:pos x="615" y="141"/>
                    </a:cxn>
                    <a:cxn ang="0">
                      <a:pos x="637" y="166"/>
                    </a:cxn>
                    <a:cxn ang="0">
                      <a:pos x="708" y="187"/>
                    </a:cxn>
                    <a:cxn ang="0">
                      <a:pos x="637" y="258"/>
                    </a:cxn>
                    <a:cxn ang="0">
                      <a:pos x="615" y="732"/>
                    </a:cxn>
                    <a:cxn ang="0">
                      <a:pos x="591" y="968"/>
                    </a:cxn>
                    <a:cxn ang="0">
                      <a:pos x="544" y="1110"/>
                    </a:cxn>
                    <a:cxn ang="0">
                      <a:pos x="520" y="1135"/>
                    </a:cxn>
                    <a:cxn ang="0">
                      <a:pos x="474" y="1157"/>
                    </a:cxn>
                    <a:cxn ang="0">
                      <a:pos x="425" y="1181"/>
                    </a:cxn>
                    <a:cxn ang="0">
                      <a:pos x="378" y="1206"/>
                    </a:cxn>
                    <a:cxn ang="0">
                      <a:pos x="283" y="1228"/>
                    </a:cxn>
                    <a:cxn ang="0">
                      <a:pos x="258" y="1206"/>
                    </a:cxn>
                    <a:cxn ang="0">
                      <a:pos x="212" y="1181"/>
                    </a:cxn>
                    <a:cxn ang="0">
                      <a:pos x="187" y="1157"/>
                    </a:cxn>
                    <a:cxn ang="0">
                      <a:pos x="166" y="1135"/>
                    </a:cxn>
                    <a:cxn ang="0">
                      <a:pos x="142" y="1064"/>
                    </a:cxn>
                    <a:cxn ang="0">
                      <a:pos x="117" y="994"/>
                    </a:cxn>
                    <a:cxn ang="0">
                      <a:pos x="95" y="945"/>
                    </a:cxn>
                    <a:cxn ang="0">
                      <a:pos x="71" y="849"/>
                    </a:cxn>
                    <a:cxn ang="0">
                      <a:pos x="46" y="756"/>
                    </a:cxn>
                    <a:cxn ang="0">
                      <a:pos x="24" y="685"/>
                    </a:cxn>
                    <a:cxn ang="0">
                      <a:pos x="0" y="615"/>
                    </a:cxn>
                    <a:cxn ang="0">
                      <a:pos x="24" y="449"/>
                    </a:cxn>
                    <a:cxn ang="0">
                      <a:pos x="46" y="379"/>
                    </a:cxn>
                    <a:cxn ang="0">
                      <a:pos x="71" y="353"/>
                    </a:cxn>
                    <a:cxn ang="0">
                      <a:pos x="95" y="328"/>
                    </a:cxn>
                    <a:cxn ang="0">
                      <a:pos x="117" y="308"/>
                    </a:cxn>
                    <a:cxn ang="0">
                      <a:pos x="142" y="258"/>
                    </a:cxn>
                    <a:cxn ang="0">
                      <a:pos x="166" y="187"/>
                    </a:cxn>
                    <a:cxn ang="0">
                      <a:pos x="187" y="166"/>
                    </a:cxn>
                    <a:cxn ang="0">
                      <a:pos x="258" y="141"/>
                    </a:cxn>
                    <a:cxn ang="0">
                      <a:pos x="307" y="116"/>
                    </a:cxn>
                    <a:cxn ang="0">
                      <a:pos x="329" y="96"/>
                    </a:cxn>
                    <a:cxn ang="0">
                      <a:pos x="354" y="70"/>
                    </a:cxn>
                    <a:cxn ang="0">
                      <a:pos x="378" y="45"/>
                    </a:cxn>
                    <a:cxn ang="0">
                      <a:pos x="400" y="24"/>
                    </a:cxn>
                  </a:cxnLst>
                  <a:rect l="0" t="0" r="r" b="b"/>
                  <a:pathLst>
                    <a:path w="708" h="1228">
                      <a:moveTo>
                        <a:pt x="400" y="0"/>
                      </a:moveTo>
                      <a:lnTo>
                        <a:pt x="450" y="0"/>
                      </a:lnTo>
                      <a:lnTo>
                        <a:pt x="450" y="24"/>
                      </a:lnTo>
                      <a:lnTo>
                        <a:pt x="474" y="24"/>
                      </a:lnTo>
                      <a:lnTo>
                        <a:pt x="474" y="45"/>
                      </a:lnTo>
                      <a:lnTo>
                        <a:pt x="495" y="45"/>
                      </a:lnTo>
                      <a:lnTo>
                        <a:pt x="495" y="70"/>
                      </a:lnTo>
                      <a:lnTo>
                        <a:pt x="520" y="70"/>
                      </a:lnTo>
                      <a:lnTo>
                        <a:pt x="520" y="96"/>
                      </a:lnTo>
                      <a:lnTo>
                        <a:pt x="566" y="96"/>
                      </a:lnTo>
                      <a:lnTo>
                        <a:pt x="566" y="116"/>
                      </a:lnTo>
                      <a:lnTo>
                        <a:pt x="591" y="116"/>
                      </a:lnTo>
                      <a:lnTo>
                        <a:pt x="591" y="141"/>
                      </a:lnTo>
                      <a:lnTo>
                        <a:pt x="615" y="141"/>
                      </a:lnTo>
                      <a:lnTo>
                        <a:pt x="615" y="166"/>
                      </a:lnTo>
                      <a:lnTo>
                        <a:pt x="637" y="166"/>
                      </a:lnTo>
                      <a:lnTo>
                        <a:pt x="637" y="187"/>
                      </a:lnTo>
                      <a:lnTo>
                        <a:pt x="708" y="187"/>
                      </a:lnTo>
                      <a:lnTo>
                        <a:pt x="708" y="258"/>
                      </a:lnTo>
                      <a:lnTo>
                        <a:pt x="637" y="258"/>
                      </a:lnTo>
                      <a:lnTo>
                        <a:pt x="637" y="732"/>
                      </a:lnTo>
                      <a:lnTo>
                        <a:pt x="615" y="732"/>
                      </a:lnTo>
                      <a:lnTo>
                        <a:pt x="615" y="968"/>
                      </a:lnTo>
                      <a:lnTo>
                        <a:pt x="591" y="968"/>
                      </a:lnTo>
                      <a:lnTo>
                        <a:pt x="591" y="1110"/>
                      </a:lnTo>
                      <a:lnTo>
                        <a:pt x="544" y="1110"/>
                      </a:lnTo>
                      <a:lnTo>
                        <a:pt x="544" y="1135"/>
                      </a:lnTo>
                      <a:lnTo>
                        <a:pt x="520" y="1135"/>
                      </a:lnTo>
                      <a:lnTo>
                        <a:pt x="520" y="1157"/>
                      </a:lnTo>
                      <a:lnTo>
                        <a:pt x="474" y="1157"/>
                      </a:lnTo>
                      <a:lnTo>
                        <a:pt x="474" y="1181"/>
                      </a:lnTo>
                      <a:lnTo>
                        <a:pt x="425" y="1181"/>
                      </a:lnTo>
                      <a:lnTo>
                        <a:pt x="425" y="1206"/>
                      </a:lnTo>
                      <a:lnTo>
                        <a:pt x="378" y="1206"/>
                      </a:lnTo>
                      <a:lnTo>
                        <a:pt x="378" y="1228"/>
                      </a:lnTo>
                      <a:lnTo>
                        <a:pt x="283" y="1228"/>
                      </a:lnTo>
                      <a:lnTo>
                        <a:pt x="283" y="1206"/>
                      </a:lnTo>
                      <a:lnTo>
                        <a:pt x="258" y="1206"/>
                      </a:lnTo>
                      <a:lnTo>
                        <a:pt x="258" y="1181"/>
                      </a:lnTo>
                      <a:lnTo>
                        <a:pt x="212" y="1181"/>
                      </a:lnTo>
                      <a:lnTo>
                        <a:pt x="212" y="1157"/>
                      </a:lnTo>
                      <a:lnTo>
                        <a:pt x="187" y="1157"/>
                      </a:lnTo>
                      <a:lnTo>
                        <a:pt x="187" y="1135"/>
                      </a:lnTo>
                      <a:lnTo>
                        <a:pt x="166" y="1135"/>
                      </a:lnTo>
                      <a:lnTo>
                        <a:pt x="166" y="1064"/>
                      </a:lnTo>
                      <a:lnTo>
                        <a:pt x="142" y="1064"/>
                      </a:lnTo>
                      <a:lnTo>
                        <a:pt x="142" y="994"/>
                      </a:lnTo>
                      <a:lnTo>
                        <a:pt x="117" y="994"/>
                      </a:lnTo>
                      <a:lnTo>
                        <a:pt x="117" y="945"/>
                      </a:lnTo>
                      <a:lnTo>
                        <a:pt x="95" y="945"/>
                      </a:lnTo>
                      <a:lnTo>
                        <a:pt x="95" y="849"/>
                      </a:lnTo>
                      <a:lnTo>
                        <a:pt x="71" y="849"/>
                      </a:lnTo>
                      <a:lnTo>
                        <a:pt x="71" y="756"/>
                      </a:lnTo>
                      <a:lnTo>
                        <a:pt x="46" y="756"/>
                      </a:lnTo>
                      <a:lnTo>
                        <a:pt x="46" y="685"/>
                      </a:lnTo>
                      <a:lnTo>
                        <a:pt x="24" y="685"/>
                      </a:lnTo>
                      <a:lnTo>
                        <a:pt x="24" y="615"/>
                      </a:lnTo>
                      <a:lnTo>
                        <a:pt x="0" y="615"/>
                      </a:lnTo>
                      <a:lnTo>
                        <a:pt x="0" y="449"/>
                      </a:lnTo>
                      <a:lnTo>
                        <a:pt x="24" y="449"/>
                      </a:lnTo>
                      <a:lnTo>
                        <a:pt x="24" y="379"/>
                      </a:lnTo>
                      <a:lnTo>
                        <a:pt x="46" y="379"/>
                      </a:lnTo>
                      <a:lnTo>
                        <a:pt x="46" y="353"/>
                      </a:lnTo>
                      <a:lnTo>
                        <a:pt x="71" y="353"/>
                      </a:lnTo>
                      <a:lnTo>
                        <a:pt x="71" y="328"/>
                      </a:lnTo>
                      <a:lnTo>
                        <a:pt x="95" y="328"/>
                      </a:lnTo>
                      <a:lnTo>
                        <a:pt x="95" y="308"/>
                      </a:lnTo>
                      <a:lnTo>
                        <a:pt x="117" y="308"/>
                      </a:lnTo>
                      <a:lnTo>
                        <a:pt x="117" y="258"/>
                      </a:lnTo>
                      <a:lnTo>
                        <a:pt x="142" y="258"/>
                      </a:lnTo>
                      <a:lnTo>
                        <a:pt x="142" y="187"/>
                      </a:lnTo>
                      <a:lnTo>
                        <a:pt x="166" y="187"/>
                      </a:lnTo>
                      <a:lnTo>
                        <a:pt x="166" y="166"/>
                      </a:lnTo>
                      <a:lnTo>
                        <a:pt x="187" y="166"/>
                      </a:lnTo>
                      <a:lnTo>
                        <a:pt x="187" y="141"/>
                      </a:lnTo>
                      <a:lnTo>
                        <a:pt x="258" y="141"/>
                      </a:lnTo>
                      <a:lnTo>
                        <a:pt x="258" y="116"/>
                      </a:lnTo>
                      <a:lnTo>
                        <a:pt x="307" y="116"/>
                      </a:lnTo>
                      <a:lnTo>
                        <a:pt x="307" y="96"/>
                      </a:lnTo>
                      <a:lnTo>
                        <a:pt x="329" y="96"/>
                      </a:lnTo>
                      <a:lnTo>
                        <a:pt x="329" y="70"/>
                      </a:lnTo>
                      <a:lnTo>
                        <a:pt x="354" y="70"/>
                      </a:lnTo>
                      <a:lnTo>
                        <a:pt x="354" y="45"/>
                      </a:lnTo>
                      <a:lnTo>
                        <a:pt x="378" y="45"/>
                      </a:lnTo>
                      <a:lnTo>
                        <a:pt x="378" y="24"/>
                      </a:lnTo>
                      <a:lnTo>
                        <a:pt x="400" y="24"/>
                      </a:lnTo>
                      <a:lnTo>
                        <a:pt x="400" y="0"/>
                      </a:lnTo>
                      <a:close/>
                    </a:path>
                  </a:pathLst>
                </a:custGeom>
                <a:solidFill>
                  <a:srgbClr val="F4E155"/>
                </a:solidFill>
                <a:ln w="9525">
                  <a:noFill/>
                  <a:round/>
                  <a:headEnd/>
                  <a:tailEnd/>
                </a:ln>
              </p:spPr>
              <p:txBody>
                <a:bodyPr/>
                <a:lstStyle/>
                <a:p>
                  <a:endParaRPr lang="en-US"/>
                </a:p>
              </p:txBody>
            </p:sp>
            <p:sp>
              <p:nvSpPr>
                <p:cNvPr id="300" name="Freeform 91"/>
                <p:cNvSpPr>
                  <a:spLocks/>
                </p:cNvSpPr>
                <p:nvPr/>
              </p:nvSpPr>
              <p:spPr bwMode="auto">
                <a:xfrm>
                  <a:off x="2407" y="3138"/>
                  <a:ext cx="39" cy="45"/>
                </a:xfrm>
                <a:custGeom>
                  <a:avLst/>
                  <a:gdLst/>
                  <a:ahLst/>
                  <a:cxnLst>
                    <a:cxn ang="0">
                      <a:pos x="92" y="0"/>
                    </a:cxn>
                    <a:cxn ang="0">
                      <a:pos x="117" y="0"/>
                    </a:cxn>
                    <a:cxn ang="0">
                      <a:pos x="117" y="26"/>
                    </a:cxn>
                    <a:cxn ang="0">
                      <a:pos x="163" y="26"/>
                    </a:cxn>
                    <a:cxn ang="0">
                      <a:pos x="163" y="46"/>
                    </a:cxn>
                    <a:cxn ang="0">
                      <a:pos x="212" y="46"/>
                    </a:cxn>
                    <a:cxn ang="0">
                      <a:pos x="212" y="71"/>
                    </a:cxn>
                    <a:cxn ang="0">
                      <a:pos x="259" y="71"/>
                    </a:cxn>
                    <a:cxn ang="0">
                      <a:pos x="259" y="117"/>
                    </a:cxn>
                    <a:cxn ang="0">
                      <a:pos x="283" y="117"/>
                    </a:cxn>
                    <a:cxn ang="0">
                      <a:pos x="283" y="142"/>
                    </a:cxn>
                    <a:cxn ang="0">
                      <a:pos x="308" y="142"/>
                    </a:cxn>
                    <a:cxn ang="0">
                      <a:pos x="308" y="167"/>
                    </a:cxn>
                    <a:cxn ang="0">
                      <a:pos x="259" y="167"/>
                    </a:cxn>
                    <a:cxn ang="0">
                      <a:pos x="259" y="213"/>
                    </a:cxn>
                    <a:cxn ang="0">
                      <a:pos x="283" y="213"/>
                    </a:cxn>
                    <a:cxn ang="0">
                      <a:pos x="283" y="258"/>
                    </a:cxn>
                    <a:cxn ang="0">
                      <a:pos x="259" y="258"/>
                    </a:cxn>
                    <a:cxn ang="0">
                      <a:pos x="259" y="309"/>
                    </a:cxn>
                    <a:cxn ang="0">
                      <a:pos x="234" y="309"/>
                    </a:cxn>
                    <a:cxn ang="0">
                      <a:pos x="234" y="332"/>
                    </a:cxn>
                    <a:cxn ang="0">
                      <a:pos x="212" y="332"/>
                    </a:cxn>
                    <a:cxn ang="0">
                      <a:pos x="212" y="354"/>
                    </a:cxn>
                    <a:cxn ang="0">
                      <a:pos x="188" y="354"/>
                    </a:cxn>
                    <a:cxn ang="0">
                      <a:pos x="188" y="332"/>
                    </a:cxn>
                    <a:cxn ang="0">
                      <a:pos x="117" y="332"/>
                    </a:cxn>
                    <a:cxn ang="0">
                      <a:pos x="117" y="309"/>
                    </a:cxn>
                    <a:cxn ang="0">
                      <a:pos x="46" y="309"/>
                    </a:cxn>
                    <a:cxn ang="0">
                      <a:pos x="46" y="238"/>
                    </a:cxn>
                    <a:cxn ang="0">
                      <a:pos x="70" y="238"/>
                    </a:cxn>
                    <a:cxn ang="0">
                      <a:pos x="70" y="188"/>
                    </a:cxn>
                    <a:cxn ang="0">
                      <a:pos x="46" y="188"/>
                    </a:cxn>
                    <a:cxn ang="0">
                      <a:pos x="46" y="167"/>
                    </a:cxn>
                    <a:cxn ang="0">
                      <a:pos x="21" y="167"/>
                    </a:cxn>
                    <a:cxn ang="0">
                      <a:pos x="21" y="96"/>
                    </a:cxn>
                    <a:cxn ang="0">
                      <a:pos x="0" y="96"/>
                    </a:cxn>
                    <a:cxn ang="0">
                      <a:pos x="0" y="71"/>
                    </a:cxn>
                    <a:cxn ang="0">
                      <a:pos x="21" y="71"/>
                    </a:cxn>
                    <a:cxn ang="0">
                      <a:pos x="21" y="46"/>
                    </a:cxn>
                    <a:cxn ang="0">
                      <a:pos x="70" y="46"/>
                    </a:cxn>
                    <a:cxn ang="0">
                      <a:pos x="70" y="26"/>
                    </a:cxn>
                    <a:cxn ang="0">
                      <a:pos x="92" y="26"/>
                    </a:cxn>
                    <a:cxn ang="0">
                      <a:pos x="92" y="0"/>
                    </a:cxn>
                  </a:cxnLst>
                  <a:rect l="0" t="0" r="r" b="b"/>
                  <a:pathLst>
                    <a:path w="308" h="354">
                      <a:moveTo>
                        <a:pt x="92" y="0"/>
                      </a:moveTo>
                      <a:lnTo>
                        <a:pt x="117" y="0"/>
                      </a:lnTo>
                      <a:lnTo>
                        <a:pt x="117" y="26"/>
                      </a:lnTo>
                      <a:lnTo>
                        <a:pt x="163" y="26"/>
                      </a:lnTo>
                      <a:lnTo>
                        <a:pt x="163" y="46"/>
                      </a:lnTo>
                      <a:lnTo>
                        <a:pt x="212" y="46"/>
                      </a:lnTo>
                      <a:lnTo>
                        <a:pt x="212" y="71"/>
                      </a:lnTo>
                      <a:lnTo>
                        <a:pt x="259" y="71"/>
                      </a:lnTo>
                      <a:lnTo>
                        <a:pt x="259" y="117"/>
                      </a:lnTo>
                      <a:lnTo>
                        <a:pt x="283" y="117"/>
                      </a:lnTo>
                      <a:lnTo>
                        <a:pt x="283" y="142"/>
                      </a:lnTo>
                      <a:lnTo>
                        <a:pt x="308" y="142"/>
                      </a:lnTo>
                      <a:lnTo>
                        <a:pt x="308" y="167"/>
                      </a:lnTo>
                      <a:lnTo>
                        <a:pt x="259" y="167"/>
                      </a:lnTo>
                      <a:lnTo>
                        <a:pt x="259" y="213"/>
                      </a:lnTo>
                      <a:lnTo>
                        <a:pt x="283" y="213"/>
                      </a:lnTo>
                      <a:lnTo>
                        <a:pt x="283" y="258"/>
                      </a:lnTo>
                      <a:lnTo>
                        <a:pt x="259" y="258"/>
                      </a:lnTo>
                      <a:lnTo>
                        <a:pt x="259" y="309"/>
                      </a:lnTo>
                      <a:lnTo>
                        <a:pt x="234" y="309"/>
                      </a:lnTo>
                      <a:lnTo>
                        <a:pt x="234" y="332"/>
                      </a:lnTo>
                      <a:lnTo>
                        <a:pt x="212" y="332"/>
                      </a:lnTo>
                      <a:lnTo>
                        <a:pt x="212" y="354"/>
                      </a:lnTo>
                      <a:lnTo>
                        <a:pt x="188" y="354"/>
                      </a:lnTo>
                      <a:lnTo>
                        <a:pt x="188" y="332"/>
                      </a:lnTo>
                      <a:lnTo>
                        <a:pt x="117" y="332"/>
                      </a:lnTo>
                      <a:lnTo>
                        <a:pt x="117" y="309"/>
                      </a:lnTo>
                      <a:lnTo>
                        <a:pt x="46" y="309"/>
                      </a:lnTo>
                      <a:lnTo>
                        <a:pt x="46" y="238"/>
                      </a:lnTo>
                      <a:lnTo>
                        <a:pt x="70" y="238"/>
                      </a:lnTo>
                      <a:lnTo>
                        <a:pt x="70" y="188"/>
                      </a:lnTo>
                      <a:lnTo>
                        <a:pt x="46" y="188"/>
                      </a:lnTo>
                      <a:lnTo>
                        <a:pt x="46" y="167"/>
                      </a:lnTo>
                      <a:lnTo>
                        <a:pt x="21" y="167"/>
                      </a:lnTo>
                      <a:lnTo>
                        <a:pt x="21" y="96"/>
                      </a:lnTo>
                      <a:lnTo>
                        <a:pt x="0" y="96"/>
                      </a:lnTo>
                      <a:lnTo>
                        <a:pt x="0" y="71"/>
                      </a:lnTo>
                      <a:lnTo>
                        <a:pt x="21" y="71"/>
                      </a:lnTo>
                      <a:lnTo>
                        <a:pt x="21" y="46"/>
                      </a:lnTo>
                      <a:lnTo>
                        <a:pt x="70" y="46"/>
                      </a:lnTo>
                      <a:lnTo>
                        <a:pt x="70" y="26"/>
                      </a:lnTo>
                      <a:lnTo>
                        <a:pt x="92" y="26"/>
                      </a:lnTo>
                      <a:lnTo>
                        <a:pt x="92" y="0"/>
                      </a:lnTo>
                      <a:close/>
                    </a:path>
                  </a:pathLst>
                </a:custGeom>
                <a:solidFill>
                  <a:srgbClr val="F2CBCF"/>
                </a:solidFill>
                <a:ln w="9525">
                  <a:noFill/>
                  <a:round/>
                  <a:headEnd/>
                  <a:tailEnd/>
                </a:ln>
              </p:spPr>
              <p:txBody>
                <a:bodyPr/>
                <a:lstStyle/>
                <a:p>
                  <a:endParaRPr lang="en-US"/>
                </a:p>
              </p:txBody>
            </p:sp>
            <p:sp>
              <p:nvSpPr>
                <p:cNvPr id="301" name="Freeform 92"/>
                <p:cNvSpPr>
                  <a:spLocks/>
                </p:cNvSpPr>
                <p:nvPr/>
              </p:nvSpPr>
              <p:spPr bwMode="auto">
                <a:xfrm>
                  <a:off x="1761" y="3142"/>
                  <a:ext cx="17" cy="29"/>
                </a:xfrm>
                <a:custGeom>
                  <a:avLst/>
                  <a:gdLst/>
                  <a:ahLst/>
                  <a:cxnLst>
                    <a:cxn ang="0">
                      <a:pos x="0" y="0"/>
                    </a:cxn>
                    <a:cxn ang="0">
                      <a:pos x="25" y="0"/>
                    </a:cxn>
                    <a:cxn ang="0">
                      <a:pos x="25" y="20"/>
                    </a:cxn>
                    <a:cxn ang="0">
                      <a:pos x="47" y="20"/>
                    </a:cxn>
                    <a:cxn ang="0">
                      <a:pos x="47" y="45"/>
                    </a:cxn>
                    <a:cxn ang="0">
                      <a:pos x="71" y="45"/>
                    </a:cxn>
                    <a:cxn ang="0">
                      <a:pos x="71" y="70"/>
                    </a:cxn>
                    <a:cxn ang="0">
                      <a:pos x="96" y="70"/>
                    </a:cxn>
                    <a:cxn ang="0">
                      <a:pos x="96" y="116"/>
                    </a:cxn>
                    <a:cxn ang="0">
                      <a:pos x="118" y="116"/>
                    </a:cxn>
                    <a:cxn ang="0">
                      <a:pos x="118" y="141"/>
                    </a:cxn>
                    <a:cxn ang="0">
                      <a:pos x="142" y="141"/>
                    </a:cxn>
                    <a:cxn ang="0">
                      <a:pos x="142" y="232"/>
                    </a:cxn>
                    <a:cxn ang="0">
                      <a:pos x="118" y="232"/>
                    </a:cxn>
                    <a:cxn ang="0">
                      <a:pos x="118" y="212"/>
                    </a:cxn>
                    <a:cxn ang="0">
                      <a:pos x="96" y="212"/>
                    </a:cxn>
                    <a:cxn ang="0">
                      <a:pos x="96" y="141"/>
                    </a:cxn>
                    <a:cxn ang="0">
                      <a:pos x="71" y="141"/>
                    </a:cxn>
                    <a:cxn ang="0">
                      <a:pos x="71" y="116"/>
                    </a:cxn>
                    <a:cxn ang="0">
                      <a:pos x="47" y="116"/>
                    </a:cxn>
                    <a:cxn ang="0">
                      <a:pos x="47" y="70"/>
                    </a:cxn>
                    <a:cxn ang="0">
                      <a:pos x="25" y="70"/>
                    </a:cxn>
                    <a:cxn ang="0">
                      <a:pos x="25" y="20"/>
                    </a:cxn>
                    <a:cxn ang="0">
                      <a:pos x="0" y="20"/>
                    </a:cxn>
                    <a:cxn ang="0">
                      <a:pos x="0" y="0"/>
                    </a:cxn>
                  </a:cxnLst>
                  <a:rect l="0" t="0" r="r" b="b"/>
                  <a:pathLst>
                    <a:path w="142" h="232">
                      <a:moveTo>
                        <a:pt x="0" y="0"/>
                      </a:moveTo>
                      <a:lnTo>
                        <a:pt x="25" y="0"/>
                      </a:lnTo>
                      <a:lnTo>
                        <a:pt x="25" y="20"/>
                      </a:lnTo>
                      <a:lnTo>
                        <a:pt x="47" y="20"/>
                      </a:lnTo>
                      <a:lnTo>
                        <a:pt x="47" y="45"/>
                      </a:lnTo>
                      <a:lnTo>
                        <a:pt x="71" y="45"/>
                      </a:lnTo>
                      <a:lnTo>
                        <a:pt x="71" y="70"/>
                      </a:lnTo>
                      <a:lnTo>
                        <a:pt x="96" y="70"/>
                      </a:lnTo>
                      <a:lnTo>
                        <a:pt x="96" y="116"/>
                      </a:lnTo>
                      <a:lnTo>
                        <a:pt x="118" y="116"/>
                      </a:lnTo>
                      <a:lnTo>
                        <a:pt x="118" y="141"/>
                      </a:lnTo>
                      <a:lnTo>
                        <a:pt x="142" y="141"/>
                      </a:lnTo>
                      <a:lnTo>
                        <a:pt x="142" y="232"/>
                      </a:lnTo>
                      <a:lnTo>
                        <a:pt x="118" y="232"/>
                      </a:lnTo>
                      <a:lnTo>
                        <a:pt x="118" y="212"/>
                      </a:lnTo>
                      <a:lnTo>
                        <a:pt x="96" y="212"/>
                      </a:lnTo>
                      <a:lnTo>
                        <a:pt x="96" y="141"/>
                      </a:lnTo>
                      <a:lnTo>
                        <a:pt x="71" y="141"/>
                      </a:lnTo>
                      <a:lnTo>
                        <a:pt x="71" y="116"/>
                      </a:lnTo>
                      <a:lnTo>
                        <a:pt x="47" y="116"/>
                      </a:lnTo>
                      <a:lnTo>
                        <a:pt x="47" y="70"/>
                      </a:lnTo>
                      <a:lnTo>
                        <a:pt x="25" y="70"/>
                      </a:lnTo>
                      <a:lnTo>
                        <a:pt x="25" y="20"/>
                      </a:lnTo>
                      <a:lnTo>
                        <a:pt x="0" y="20"/>
                      </a:lnTo>
                      <a:lnTo>
                        <a:pt x="0" y="0"/>
                      </a:lnTo>
                      <a:close/>
                    </a:path>
                  </a:pathLst>
                </a:custGeom>
                <a:solidFill>
                  <a:srgbClr val="FFFFFF"/>
                </a:solidFill>
                <a:ln w="9525">
                  <a:noFill/>
                  <a:round/>
                  <a:headEnd/>
                  <a:tailEnd/>
                </a:ln>
              </p:spPr>
              <p:txBody>
                <a:bodyPr/>
                <a:lstStyle/>
                <a:p>
                  <a:endParaRPr lang="en-US"/>
                </a:p>
              </p:txBody>
            </p:sp>
            <p:sp>
              <p:nvSpPr>
                <p:cNvPr id="302" name="Rectangle 93"/>
                <p:cNvSpPr>
                  <a:spLocks noChangeArrowheads="1"/>
                </p:cNvSpPr>
                <p:nvPr/>
              </p:nvSpPr>
              <p:spPr bwMode="auto">
                <a:xfrm>
                  <a:off x="2392" y="3142"/>
                  <a:ext cx="4" cy="2"/>
                </a:xfrm>
                <a:prstGeom prst="rect">
                  <a:avLst/>
                </a:prstGeom>
                <a:solidFill>
                  <a:srgbClr val="F2CBCF"/>
                </a:solidFill>
                <a:ln w="9525">
                  <a:noFill/>
                  <a:miter lim="800000"/>
                  <a:headEnd/>
                  <a:tailEnd/>
                </a:ln>
              </p:spPr>
              <p:txBody>
                <a:bodyPr/>
                <a:lstStyle/>
                <a:p>
                  <a:endParaRPr lang="en-US"/>
                </a:p>
              </p:txBody>
            </p:sp>
            <p:sp>
              <p:nvSpPr>
                <p:cNvPr id="303" name="Freeform 94"/>
                <p:cNvSpPr>
                  <a:spLocks/>
                </p:cNvSpPr>
                <p:nvPr/>
              </p:nvSpPr>
              <p:spPr bwMode="auto">
                <a:xfrm>
                  <a:off x="2260" y="3156"/>
                  <a:ext cx="11" cy="6"/>
                </a:xfrm>
                <a:custGeom>
                  <a:avLst/>
                  <a:gdLst/>
                  <a:ahLst/>
                  <a:cxnLst>
                    <a:cxn ang="0">
                      <a:pos x="45" y="0"/>
                    </a:cxn>
                    <a:cxn ang="0">
                      <a:pos x="91" y="0"/>
                    </a:cxn>
                    <a:cxn ang="0">
                      <a:pos x="91" y="25"/>
                    </a:cxn>
                    <a:cxn ang="0">
                      <a:pos x="45" y="25"/>
                    </a:cxn>
                    <a:cxn ang="0">
                      <a:pos x="45" y="46"/>
                    </a:cxn>
                    <a:cxn ang="0">
                      <a:pos x="0" y="46"/>
                    </a:cxn>
                    <a:cxn ang="0">
                      <a:pos x="0" y="25"/>
                    </a:cxn>
                    <a:cxn ang="0">
                      <a:pos x="45" y="25"/>
                    </a:cxn>
                    <a:cxn ang="0">
                      <a:pos x="45" y="0"/>
                    </a:cxn>
                  </a:cxnLst>
                  <a:rect l="0" t="0" r="r" b="b"/>
                  <a:pathLst>
                    <a:path w="91" h="46">
                      <a:moveTo>
                        <a:pt x="45" y="0"/>
                      </a:moveTo>
                      <a:lnTo>
                        <a:pt x="91" y="0"/>
                      </a:lnTo>
                      <a:lnTo>
                        <a:pt x="91" y="25"/>
                      </a:lnTo>
                      <a:lnTo>
                        <a:pt x="45" y="25"/>
                      </a:lnTo>
                      <a:lnTo>
                        <a:pt x="45" y="46"/>
                      </a:lnTo>
                      <a:lnTo>
                        <a:pt x="0" y="46"/>
                      </a:lnTo>
                      <a:lnTo>
                        <a:pt x="0" y="25"/>
                      </a:lnTo>
                      <a:lnTo>
                        <a:pt x="45" y="25"/>
                      </a:lnTo>
                      <a:lnTo>
                        <a:pt x="45" y="0"/>
                      </a:lnTo>
                      <a:close/>
                    </a:path>
                  </a:pathLst>
                </a:custGeom>
                <a:solidFill>
                  <a:srgbClr val="F2CBCF"/>
                </a:solidFill>
                <a:ln w="9525">
                  <a:noFill/>
                  <a:round/>
                  <a:headEnd/>
                  <a:tailEnd/>
                </a:ln>
              </p:spPr>
              <p:txBody>
                <a:bodyPr/>
                <a:lstStyle/>
                <a:p>
                  <a:endParaRPr lang="en-US"/>
                </a:p>
              </p:txBody>
            </p:sp>
            <p:sp>
              <p:nvSpPr>
                <p:cNvPr id="304" name="Freeform 95"/>
                <p:cNvSpPr>
                  <a:spLocks/>
                </p:cNvSpPr>
                <p:nvPr/>
              </p:nvSpPr>
              <p:spPr bwMode="auto">
                <a:xfrm>
                  <a:off x="2262" y="3171"/>
                  <a:ext cx="7" cy="6"/>
                </a:xfrm>
                <a:custGeom>
                  <a:avLst/>
                  <a:gdLst/>
                  <a:ahLst/>
                  <a:cxnLst>
                    <a:cxn ang="0">
                      <a:pos x="25" y="0"/>
                    </a:cxn>
                    <a:cxn ang="0">
                      <a:pos x="50" y="0"/>
                    </a:cxn>
                    <a:cxn ang="0">
                      <a:pos x="50" y="25"/>
                    </a:cxn>
                    <a:cxn ang="0">
                      <a:pos x="25" y="25"/>
                    </a:cxn>
                    <a:cxn ang="0">
                      <a:pos x="25" y="51"/>
                    </a:cxn>
                    <a:cxn ang="0">
                      <a:pos x="0" y="51"/>
                    </a:cxn>
                    <a:cxn ang="0">
                      <a:pos x="0" y="25"/>
                    </a:cxn>
                    <a:cxn ang="0">
                      <a:pos x="25" y="25"/>
                    </a:cxn>
                    <a:cxn ang="0">
                      <a:pos x="25" y="0"/>
                    </a:cxn>
                  </a:cxnLst>
                  <a:rect l="0" t="0" r="r" b="b"/>
                  <a:pathLst>
                    <a:path w="50" h="51">
                      <a:moveTo>
                        <a:pt x="25" y="0"/>
                      </a:moveTo>
                      <a:lnTo>
                        <a:pt x="50" y="0"/>
                      </a:lnTo>
                      <a:lnTo>
                        <a:pt x="50" y="25"/>
                      </a:lnTo>
                      <a:lnTo>
                        <a:pt x="25" y="25"/>
                      </a:lnTo>
                      <a:lnTo>
                        <a:pt x="25" y="51"/>
                      </a:lnTo>
                      <a:lnTo>
                        <a:pt x="0" y="51"/>
                      </a:lnTo>
                      <a:lnTo>
                        <a:pt x="0" y="25"/>
                      </a:lnTo>
                      <a:lnTo>
                        <a:pt x="25" y="25"/>
                      </a:lnTo>
                      <a:lnTo>
                        <a:pt x="25" y="0"/>
                      </a:lnTo>
                      <a:close/>
                    </a:path>
                  </a:pathLst>
                </a:custGeom>
                <a:solidFill>
                  <a:srgbClr val="F2CBCF"/>
                </a:solidFill>
                <a:ln w="9525">
                  <a:noFill/>
                  <a:round/>
                  <a:headEnd/>
                  <a:tailEnd/>
                </a:ln>
              </p:spPr>
              <p:txBody>
                <a:bodyPr/>
                <a:lstStyle/>
                <a:p>
                  <a:endParaRPr lang="en-US"/>
                </a:p>
              </p:txBody>
            </p:sp>
            <p:sp>
              <p:nvSpPr>
                <p:cNvPr id="305" name="Freeform 96"/>
                <p:cNvSpPr>
                  <a:spLocks/>
                </p:cNvSpPr>
                <p:nvPr/>
              </p:nvSpPr>
              <p:spPr bwMode="auto">
                <a:xfrm>
                  <a:off x="2278" y="3183"/>
                  <a:ext cx="35" cy="89"/>
                </a:xfrm>
                <a:custGeom>
                  <a:avLst/>
                  <a:gdLst/>
                  <a:ahLst/>
                  <a:cxnLst>
                    <a:cxn ang="0">
                      <a:pos x="22" y="0"/>
                    </a:cxn>
                    <a:cxn ang="0">
                      <a:pos x="46" y="0"/>
                    </a:cxn>
                    <a:cxn ang="0">
                      <a:pos x="46" y="49"/>
                    </a:cxn>
                    <a:cxn ang="0">
                      <a:pos x="71" y="49"/>
                    </a:cxn>
                    <a:cxn ang="0">
                      <a:pos x="71" y="261"/>
                    </a:cxn>
                    <a:cxn ang="0">
                      <a:pos x="93" y="261"/>
                    </a:cxn>
                    <a:cxn ang="0">
                      <a:pos x="93" y="332"/>
                    </a:cxn>
                    <a:cxn ang="0">
                      <a:pos x="117" y="332"/>
                    </a:cxn>
                    <a:cxn ang="0">
                      <a:pos x="117" y="379"/>
                    </a:cxn>
                    <a:cxn ang="0">
                      <a:pos x="142" y="379"/>
                    </a:cxn>
                    <a:cxn ang="0">
                      <a:pos x="142" y="450"/>
                    </a:cxn>
                    <a:cxn ang="0">
                      <a:pos x="166" y="450"/>
                    </a:cxn>
                    <a:cxn ang="0">
                      <a:pos x="166" y="474"/>
                    </a:cxn>
                    <a:cxn ang="0">
                      <a:pos x="187" y="474"/>
                    </a:cxn>
                    <a:cxn ang="0">
                      <a:pos x="187" y="544"/>
                    </a:cxn>
                    <a:cxn ang="0">
                      <a:pos x="212" y="544"/>
                    </a:cxn>
                    <a:cxn ang="0">
                      <a:pos x="212" y="591"/>
                    </a:cxn>
                    <a:cxn ang="0">
                      <a:pos x="236" y="591"/>
                    </a:cxn>
                    <a:cxn ang="0">
                      <a:pos x="236" y="615"/>
                    </a:cxn>
                    <a:cxn ang="0">
                      <a:pos x="258" y="615"/>
                    </a:cxn>
                    <a:cxn ang="0">
                      <a:pos x="258" y="662"/>
                    </a:cxn>
                    <a:cxn ang="0">
                      <a:pos x="283" y="662"/>
                    </a:cxn>
                    <a:cxn ang="0">
                      <a:pos x="283" y="711"/>
                    </a:cxn>
                    <a:cxn ang="0">
                      <a:pos x="258" y="711"/>
                    </a:cxn>
                    <a:cxn ang="0">
                      <a:pos x="258" y="686"/>
                    </a:cxn>
                    <a:cxn ang="0">
                      <a:pos x="236" y="686"/>
                    </a:cxn>
                    <a:cxn ang="0">
                      <a:pos x="236" y="662"/>
                    </a:cxn>
                    <a:cxn ang="0">
                      <a:pos x="212" y="662"/>
                    </a:cxn>
                    <a:cxn ang="0">
                      <a:pos x="212" y="615"/>
                    </a:cxn>
                    <a:cxn ang="0">
                      <a:pos x="187" y="615"/>
                    </a:cxn>
                    <a:cxn ang="0">
                      <a:pos x="187" y="570"/>
                    </a:cxn>
                    <a:cxn ang="0">
                      <a:pos x="166" y="570"/>
                    </a:cxn>
                    <a:cxn ang="0">
                      <a:pos x="166" y="521"/>
                    </a:cxn>
                    <a:cxn ang="0">
                      <a:pos x="142" y="521"/>
                    </a:cxn>
                    <a:cxn ang="0">
                      <a:pos x="142" y="450"/>
                    </a:cxn>
                    <a:cxn ang="0">
                      <a:pos x="117" y="450"/>
                    </a:cxn>
                    <a:cxn ang="0">
                      <a:pos x="117" y="403"/>
                    </a:cxn>
                    <a:cxn ang="0">
                      <a:pos x="93" y="403"/>
                    </a:cxn>
                    <a:cxn ang="0">
                      <a:pos x="93" y="332"/>
                    </a:cxn>
                    <a:cxn ang="0">
                      <a:pos x="71" y="332"/>
                    </a:cxn>
                    <a:cxn ang="0">
                      <a:pos x="71" y="283"/>
                    </a:cxn>
                    <a:cxn ang="0">
                      <a:pos x="46" y="283"/>
                    </a:cxn>
                    <a:cxn ang="0">
                      <a:pos x="46" y="212"/>
                    </a:cxn>
                    <a:cxn ang="0">
                      <a:pos x="22" y="212"/>
                    </a:cxn>
                    <a:cxn ang="0">
                      <a:pos x="22" y="142"/>
                    </a:cxn>
                    <a:cxn ang="0">
                      <a:pos x="0" y="142"/>
                    </a:cxn>
                    <a:cxn ang="0">
                      <a:pos x="0" y="25"/>
                    </a:cxn>
                    <a:cxn ang="0">
                      <a:pos x="22" y="25"/>
                    </a:cxn>
                    <a:cxn ang="0">
                      <a:pos x="22" y="0"/>
                    </a:cxn>
                  </a:cxnLst>
                  <a:rect l="0" t="0" r="r" b="b"/>
                  <a:pathLst>
                    <a:path w="283" h="711">
                      <a:moveTo>
                        <a:pt x="22" y="0"/>
                      </a:moveTo>
                      <a:lnTo>
                        <a:pt x="46" y="0"/>
                      </a:lnTo>
                      <a:lnTo>
                        <a:pt x="46" y="49"/>
                      </a:lnTo>
                      <a:lnTo>
                        <a:pt x="71" y="49"/>
                      </a:lnTo>
                      <a:lnTo>
                        <a:pt x="71" y="261"/>
                      </a:lnTo>
                      <a:lnTo>
                        <a:pt x="93" y="261"/>
                      </a:lnTo>
                      <a:lnTo>
                        <a:pt x="93" y="332"/>
                      </a:lnTo>
                      <a:lnTo>
                        <a:pt x="117" y="332"/>
                      </a:lnTo>
                      <a:lnTo>
                        <a:pt x="117" y="379"/>
                      </a:lnTo>
                      <a:lnTo>
                        <a:pt x="142" y="379"/>
                      </a:lnTo>
                      <a:lnTo>
                        <a:pt x="142" y="450"/>
                      </a:lnTo>
                      <a:lnTo>
                        <a:pt x="166" y="450"/>
                      </a:lnTo>
                      <a:lnTo>
                        <a:pt x="166" y="474"/>
                      </a:lnTo>
                      <a:lnTo>
                        <a:pt x="187" y="474"/>
                      </a:lnTo>
                      <a:lnTo>
                        <a:pt x="187" y="544"/>
                      </a:lnTo>
                      <a:lnTo>
                        <a:pt x="212" y="544"/>
                      </a:lnTo>
                      <a:lnTo>
                        <a:pt x="212" y="591"/>
                      </a:lnTo>
                      <a:lnTo>
                        <a:pt x="236" y="591"/>
                      </a:lnTo>
                      <a:lnTo>
                        <a:pt x="236" y="615"/>
                      </a:lnTo>
                      <a:lnTo>
                        <a:pt x="258" y="615"/>
                      </a:lnTo>
                      <a:lnTo>
                        <a:pt x="258" y="662"/>
                      </a:lnTo>
                      <a:lnTo>
                        <a:pt x="283" y="662"/>
                      </a:lnTo>
                      <a:lnTo>
                        <a:pt x="283" y="711"/>
                      </a:lnTo>
                      <a:lnTo>
                        <a:pt x="258" y="711"/>
                      </a:lnTo>
                      <a:lnTo>
                        <a:pt x="258" y="686"/>
                      </a:lnTo>
                      <a:lnTo>
                        <a:pt x="236" y="686"/>
                      </a:lnTo>
                      <a:lnTo>
                        <a:pt x="236" y="662"/>
                      </a:lnTo>
                      <a:lnTo>
                        <a:pt x="212" y="662"/>
                      </a:lnTo>
                      <a:lnTo>
                        <a:pt x="212" y="615"/>
                      </a:lnTo>
                      <a:lnTo>
                        <a:pt x="187" y="615"/>
                      </a:lnTo>
                      <a:lnTo>
                        <a:pt x="187" y="570"/>
                      </a:lnTo>
                      <a:lnTo>
                        <a:pt x="166" y="570"/>
                      </a:lnTo>
                      <a:lnTo>
                        <a:pt x="166" y="521"/>
                      </a:lnTo>
                      <a:lnTo>
                        <a:pt x="142" y="521"/>
                      </a:lnTo>
                      <a:lnTo>
                        <a:pt x="142" y="450"/>
                      </a:lnTo>
                      <a:lnTo>
                        <a:pt x="117" y="450"/>
                      </a:lnTo>
                      <a:lnTo>
                        <a:pt x="117" y="403"/>
                      </a:lnTo>
                      <a:lnTo>
                        <a:pt x="93" y="403"/>
                      </a:lnTo>
                      <a:lnTo>
                        <a:pt x="93" y="332"/>
                      </a:lnTo>
                      <a:lnTo>
                        <a:pt x="71" y="332"/>
                      </a:lnTo>
                      <a:lnTo>
                        <a:pt x="71" y="283"/>
                      </a:lnTo>
                      <a:lnTo>
                        <a:pt x="46" y="283"/>
                      </a:lnTo>
                      <a:lnTo>
                        <a:pt x="46" y="212"/>
                      </a:lnTo>
                      <a:lnTo>
                        <a:pt x="22" y="212"/>
                      </a:lnTo>
                      <a:lnTo>
                        <a:pt x="22" y="142"/>
                      </a:lnTo>
                      <a:lnTo>
                        <a:pt x="0" y="142"/>
                      </a:lnTo>
                      <a:lnTo>
                        <a:pt x="0" y="25"/>
                      </a:lnTo>
                      <a:lnTo>
                        <a:pt x="22" y="25"/>
                      </a:lnTo>
                      <a:lnTo>
                        <a:pt x="22" y="0"/>
                      </a:lnTo>
                      <a:close/>
                    </a:path>
                  </a:pathLst>
                </a:custGeom>
                <a:solidFill>
                  <a:srgbClr val="F4E155"/>
                </a:solidFill>
                <a:ln w="9525">
                  <a:noFill/>
                  <a:round/>
                  <a:headEnd/>
                  <a:tailEnd/>
                </a:ln>
              </p:spPr>
              <p:txBody>
                <a:bodyPr/>
                <a:lstStyle/>
                <a:p>
                  <a:endParaRPr lang="en-US"/>
                </a:p>
              </p:txBody>
            </p:sp>
            <p:sp>
              <p:nvSpPr>
                <p:cNvPr id="306" name="Freeform 97"/>
                <p:cNvSpPr>
                  <a:spLocks/>
                </p:cNvSpPr>
                <p:nvPr/>
              </p:nvSpPr>
              <p:spPr bwMode="auto">
                <a:xfrm>
                  <a:off x="2407" y="3189"/>
                  <a:ext cx="24" cy="9"/>
                </a:xfrm>
                <a:custGeom>
                  <a:avLst/>
                  <a:gdLst/>
                  <a:ahLst/>
                  <a:cxnLst>
                    <a:cxn ang="0">
                      <a:pos x="0" y="0"/>
                    </a:cxn>
                    <a:cxn ang="0">
                      <a:pos x="21" y="0"/>
                    </a:cxn>
                    <a:cxn ang="0">
                      <a:pos x="21" y="22"/>
                    </a:cxn>
                    <a:cxn ang="0">
                      <a:pos x="163" y="22"/>
                    </a:cxn>
                    <a:cxn ang="0">
                      <a:pos x="163" y="47"/>
                    </a:cxn>
                    <a:cxn ang="0">
                      <a:pos x="188" y="47"/>
                    </a:cxn>
                    <a:cxn ang="0">
                      <a:pos x="188" y="71"/>
                    </a:cxn>
                    <a:cxn ang="0">
                      <a:pos x="0" y="71"/>
                    </a:cxn>
                    <a:cxn ang="0">
                      <a:pos x="0" y="0"/>
                    </a:cxn>
                  </a:cxnLst>
                  <a:rect l="0" t="0" r="r" b="b"/>
                  <a:pathLst>
                    <a:path w="188" h="71">
                      <a:moveTo>
                        <a:pt x="0" y="0"/>
                      </a:moveTo>
                      <a:lnTo>
                        <a:pt x="21" y="0"/>
                      </a:lnTo>
                      <a:lnTo>
                        <a:pt x="21" y="22"/>
                      </a:lnTo>
                      <a:lnTo>
                        <a:pt x="163" y="22"/>
                      </a:lnTo>
                      <a:lnTo>
                        <a:pt x="163" y="47"/>
                      </a:lnTo>
                      <a:lnTo>
                        <a:pt x="188" y="47"/>
                      </a:lnTo>
                      <a:lnTo>
                        <a:pt x="188" y="71"/>
                      </a:lnTo>
                      <a:lnTo>
                        <a:pt x="0" y="71"/>
                      </a:lnTo>
                      <a:lnTo>
                        <a:pt x="0" y="0"/>
                      </a:lnTo>
                      <a:close/>
                    </a:path>
                  </a:pathLst>
                </a:custGeom>
                <a:solidFill>
                  <a:srgbClr val="D9472F"/>
                </a:solidFill>
                <a:ln w="9525">
                  <a:noFill/>
                  <a:round/>
                  <a:headEnd/>
                  <a:tailEnd/>
                </a:ln>
              </p:spPr>
              <p:txBody>
                <a:bodyPr/>
                <a:lstStyle/>
                <a:p>
                  <a:endParaRPr lang="en-US"/>
                </a:p>
              </p:txBody>
            </p:sp>
            <p:sp>
              <p:nvSpPr>
                <p:cNvPr id="307" name="Freeform 98"/>
                <p:cNvSpPr>
                  <a:spLocks/>
                </p:cNvSpPr>
                <p:nvPr/>
              </p:nvSpPr>
              <p:spPr bwMode="auto">
                <a:xfrm>
                  <a:off x="2257" y="3195"/>
                  <a:ext cx="74" cy="142"/>
                </a:xfrm>
                <a:custGeom>
                  <a:avLst/>
                  <a:gdLst/>
                  <a:ahLst/>
                  <a:cxnLst>
                    <a:cxn ang="0">
                      <a:pos x="95" y="0"/>
                    </a:cxn>
                    <a:cxn ang="0">
                      <a:pos x="116" y="24"/>
                    </a:cxn>
                    <a:cxn ang="0">
                      <a:pos x="141" y="95"/>
                    </a:cxn>
                    <a:cxn ang="0">
                      <a:pos x="166" y="165"/>
                    </a:cxn>
                    <a:cxn ang="0">
                      <a:pos x="188" y="258"/>
                    </a:cxn>
                    <a:cxn ang="0">
                      <a:pos x="212" y="307"/>
                    </a:cxn>
                    <a:cxn ang="0">
                      <a:pos x="237" y="378"/>
                    </a:cxn>
                    <a:cxn ang="0">
                      <a:pos x="259" y="425"/>
                    </a:cxn>
                    <a:cxn ang="0">
                      <a:pos x="283" y="495"/>
                    </a:cxn>
                    <a:cxn ang="0">
                      <a:pos x="308" y="544"/>
                    </a:cxn>
                    <a:cxn ang="0">
                      <a:pos x="332" y="590"/>
                    </a:cxn>
                    <a:cxn ang="0">
                      <a:pos x="353" y="615"/>
                    </a:cxn>
                    <a:cxn ang="0">
                      <a:pos x="378" y="661"/>
                    </a:cxn>
                    <a:cxn ang="0">
                      <a:pos x="402" y="686"/>
                    </a:cxn>
                    <a:cxn ang="0">
                      <a:pos x="424" y="708"/>
                    </a:cxn>
                    <a:cxn ang="0">
                      <a:pos x="449" y="757"/>
                    </a:cxn>
                    <a:cxn ang="0">
                      <a:pos x="473" y="778"/>
                    </a:cxn>
                    <a:cxn ang="0">
                      <a:pos x="495" y="827"/>
                    </a:cxn>
                    <a:cxn ang="0">
                      <a:pos x="520" y="849"/>
                    </a:cxn>
                    <a:cxn ang="0">
                      <a:pos x="544" y="873"/>
                    </a:cxn>
                    <a:cxn ang="0">
                      <a:pos x="591" y="898"/>
                    </a:cxn>
                    <a:cxn ang="0">
                      <a:pos x="495" y="920"/>
                    </a:cxn>
                    <a:cxn ang="0">
                      <a:pos x="473" y="969"/>
                    </a:cxn>
                    <a:cxn ang="0">
                      <a:pos x="449" y="1040"/>
                    </a:cxn>
                    <a:cxn ang="0">
                      <a:pos x="424" y="1086"/>
                    </a:cxn>
                    <a:cxn ang="0">
                      <a:pos x="402" y="1135"/>
                    </a:cxn>
                    <a:cxn ang="0">
                      <a:pos x="353" y="1110"/>
                    </a:cxn>
                    <a:cxn ang="0">
                      <a:pos x="332" y="1086"/>
                    </a:cxn>
                    <a:cxn ang="0">
                      <a:pos x="283" y="1061"/>
                    </a:cxn>
                    <a:cxn ang="0">
                      <a:pos x="259" y="1040"/>
                    </a:cxn>
                    <a:cxn ang="0">
                      <a:pos x="237" y="1014"/>
                    </a:cxn>
                    <a:cxn ang="0">
                      <a:pos x="212" y="969"/>
                    </a:cxn>
                    <a:cxn ang="0">
                      <a:pos x="188" y="920"/>
                    </a:cxn>
                    <a:cxn ang="0">
                      <a:pos x="166" y="849"/>
                    </a:cxn>
                    <a:cxn ang="0">
                      <a:pos x="141" y="731"/>
                    </a:cxn>
                    <a:cxn ang="0">
                      <a:pos x="116" y="661"/>
                    </a:cxn>
                    <a:cxn ang="0">
                      <a:pos x="95" y="615"/>
                    </a:cxn>
                    <a:cxn ang="0">
                      <a:pos x="70" y="590"/>
                    </a:cxn>
                    <a:cxn ang="0">
                      <a:pos x="45" y="519"/>
                    </a:cxn>
                    <a:cxn ang="0">
                      <a:pos x="25" y="495"/>
                    </a:cxn>
                    <a:cxn ang="0">
                      <a:pos x="0" y="425"/>
                    </a:cxn>
                    <a:cxn ang="0">
                      <a:pos x="25" y="378"/>
                    </a:cxn>
                    <a:cxn ang="0">
                      <a:pos x="45" y="236"/>
                    </a:cxn>
                    <a:cxn ang="0">
                      <a:pos x="70" y="24"/>
                    </a:cxn>
                  </a:cxnLst>
                  <a:rect l="0" t="0" r="r" b="b"/>
                  <a:pathLst>
                    <a:path w="591" h="1135">
                      <a:moveTo>
                        <a:pt x="70" y="0"/>
                      </a:moveTo>
                      <a:lnTo>
                        <a:pt x="95" y="0"/>
                      </a:lnTo>
                      <a:lnTo>
                        <a:pt x="95" y="24"/>
                      </a:lnTo>
                      <a:lnTo>
                        <a:pt x="116" y="24"/>
                      </a:lnTo>
                      <a:lnTo>
                        <a:pt x="116" y="95"/>
                      </a:lnTo>
                      <a:lnTo>
                        <a:pt x="141" y="95"/>
                      </a:lnTo>
                      <a:lnTo>
                        <a:pt x="141" y="165"/>
                      </a:lnTo>
                      <a:lnTo>
                        <a:pt x="166" y="165"/>
                      </a:lnTo>
                      <a:lnTo>
                        <a:pt x="166" y="258"/>
                      </a:lnTo>
                      <a:lnTo>
                        <a:pt x="188" y="258"/>
                      </a:lnTo>
                      <a:lnTo>
                        <a:pt x="188" y="307"/>
                      </a:lnTo>
                      <a:lnTo>
                        <a:pt x="212" y="307"/>
                      </a:lnTo>
                      <a:lnTo>
                        <a:pt x="212" y="378"/>
                      </a:lnTo>
                      <a:lnTo>
                        <a:pt x="237" y="378"/>
                      </a:lnTo>
                      <a:lnTo>
                        <a:pt x="237" y="425"/>
                      </a:lnTo>
                      <a:lnTo>
                        <a:pt x="259" y="425"/>
                      </a:lnTo>
                      <a:lnTo>
                        <a:pt x="259" y="495"/>
                      </a:lnTo>
                      <a:lnTo>
                        <a:pt x="283" y="495"/>
                      </a:lnTo>
                      <a:lnTo>
                        <a:pt x="283" y="544"/>
                      </a:lnTo>
                      <a:lnTo>
                        <a:pt x="308" y="544"/>
                      </a:lnTo>
                      <a:lnTo>
                        <a:pt x="308" y="590"/>
                      </a:lnTo>
                      <a:lnTo>
                        <a:pt x="332" y="590"/>
                      </a:lnTo>
                      <a:lnTo>
                        <a:pt x="332" y="615"/>
                      </a:lnTo>
                      <a:lnTo>
                        <a:pt x="353" y="615"/>
                      </a:lnTo>
                      <a:lnTo>
                        <a:pt x="353" y="661"/>
                      </a:lnTo>
                      <a:lnTo>
                        <a:pt x="378" y="661"/>
                      </a:lnTo>
                      <a:lnTo>
                        <a:pt x="378" y="686"/>
                      </a:lnTo>
                      <a:lnTo>
                        <a:pt x="402" y="686"/>
                      </a:lnTo>
                      <a:lnTo>
                        <a:pt x="402" y="708"/>
                      </a:lnTo>
                      <a:lnTo>
                        <a:pt x="424" y="708"/>
                      </a:lnTo>
                      <a:lnTo>
                        <a:pt x="424" y="757"/>
                      </a:lnTo>
                      <a:lnTo>
                        <a:pt x="449" y="757"/>
                      </a:lnTo>
                      <a:lnTo>
                        <a:pt x="449" y="778"/>
                      </a:lnTo>
                      <a:lnTo>
                        <a:pt x="473" y="778"/>
                      </a:lnTo>
                      <a:lnTo>
                        <a:pt x="473" y="827"/>
                      </a:lnTo>
                      <a:lnTo>
                        <a:pt x="495" y="827"/>
                      </a:lnTo>
                      <a:lnTo>
                        <a:pt x="495" y="849"/>
                      </a:lnTo>
                      <a:lnTo>
                        <a:pt x="520" y="849"/>
                      </a:lnTo>
                      <a:lnTo>
                        <a:pt x="520" y="873"/>
                      </a:lnTo>
                      <a:lnTo>
                        <a:pt x="544" y="873"/>
                      </a:lnTo>
                      <a:lnTo>
                        <a:pt x="544" y="898"/>
                      </a:lnTo>
                      <a:lnTo>
                        <a:pt x="591" y="898"/>
                      </a:lnTo>
                      <a:lnTo>
                        <a:pt x="591" y="920"/>
                      </a:lnTo>
                      <a:lnTo>
                        <a:pt x="495" y="920"/>
                      </a:lnTo>
                      <a:lnTo>
                        <a:pt x="495" y="969"/>
                      </a:lnTo>
                      <a:lnTo>
                        <a:pt x="473" y="969"/>
                      </a:lnTo>
                      <a:lnTo>
                        <a:pt x="473" y="1040"/>
                      </a:lnTo>
                      <a:lnTo>
                        <a:pt x="449" y="1040"/>
                      </a:lnTo>
                      <a:lnTo>
                        <a:pt x="449" y="1086"/>
                      </a:lnTo>
                      <a:lnTo>
                        <a:pt x="424" y="1086"/>
                      </a:lnTo>
                      <a:lnTo>
                        <a:pt x="424" y="1135"/>
                      </a:lnTo>
                      <a:lnTo>
                        <a:pt x="402" y="1135"/>
                      </a:lnTo>
                      <a:lnTo>
                        <a:pt x="402" y="1110"/>
                      </a:lnTo>
                      <a:lnTo>
                        <a:pt x="353" y="1110"/>
                      </a:lnTo>
                      <a:lnTo>
                        <a:pt x="353" y="1086"/>
                      </a:lnTo>
                      <a:lnTo>
                        <a:pt x="332" y="1086"/>
                      </a:lnTo>
                      <a:lnTo>
                        <a:pt x="332" y="1061"/>
                      </a:lnTo>
                      <a:lnTo>
                        <a:pt x="283" y="1061"/>
                      </a:lnTo>
                      <a:lnTo>
                        <a:pt x="283" y="1040"/>
                      </a:lnTo>
                      <a:lnTo>
                        <a:pt x="259" y="1040"/>
                      </a:lnTo>
                      <a:lnTo>
                        <a:pt x="259" y="1014"/>
                      </a:lnTo>
                      <a:lnTo>
                        <a:pt x="237" y="1014"/>
                      </a:lnTo>
                      <a:lnTo>
                        <a:pt x="237" y="969"/>
                      </a:lnTo>
                      <a:lnTo>
                        <a:pt x="212" y="969"/>
                      </a:lnTo>
                      <a:lnTo>
                        <a:pt x="212" y="920"/>
                      </a:lnTo>
                      <a:lnTo>
                        <a:pt x="188" y="920"/>
                      </a:lnTo>
                      <a:lnTo>
                        <a:pt x="188" y="849"/>
                      </a:lnTo>
                      <a:lnTo>
                        <a:pt x="166" y="849"/>
                      </a:lnTo>
                      <a:lnTo>
                        <a:pt x="166" y="731"/>
                      </a:lnTo>
                      <a:lnTo>
                        <a:pt x="141" y="731"/>
                      </a:lnTo>
                      <a:lnTo>
                        <a:pt x="141" y="661"/>
                      </a:lnTo>
                      <a:lnTo>
                        <a:pt x="116" y="661"/>
                      </a:lnTo>
                      <a:lnTo>
                        <a:pt x="116" y="615"/>
                      </a:lnTo>
                      <a:lnTo>
                        <a:pt x="95" y="615"/>
                      </a:lnTo>
                      <a:lnTo>
                        <a:pt x="95" y="590"/>
                      </a:lnTo>
                      <a:lnTo>
                        <a:pt x="70" y="590"/>
                      </a:lnTo>
                      <a:lnTo>
                        <a:pt x="70" y="519"/>
                      </a:lnTo>
                      <a:lnTo>
                        <a:pt x="45" y="519"/>
                      </a:lnTo>
                      <a:lnTo>
                        <a:pt x="45" y="495"/>
                      </a:lnTo>
                      <a:lnTo>
                        <a:pt x="25" y="495"/>
                      </a:lnTo>
                      <a:lnTo>
                        <a:pt x="25" y="425"/>
                      </a:lnTo>
                      <a:lnTo>
                        <a:pt x="0" y="425"/>
                      </a:lnTo>
                      <a:lnTo>
                        <a:pt x="0" y="378"/>
                      </a:lnTo>
                      <a:lnTo>
                        <a:pt x="25" y="378"/>
                      </a:lnTo>
                      <a:lnTo>
                        <a:pt x="25" y="236"/>
                      </a:lnTo>
                      <a:lnTo>
                        <a:pt x="45" y="236"/>
                      </a:lnTo>
                      <a:lnTo>
                        <a:pt x="45" y="24"/>
                      </a:lnTo>
                      <a:lnTo>
                        <a:pt x="70" y="24"/>
                      </a:lnTo>
                      <a:lnTo>
                        <a:pt x="70" y="0"/>
                      </a:lnTo>
                      <a:close/>
                    </a:path>
                  </a:pathLst>
                </a:custGeom>
                <a:solidFill>
                  <a:srgbClr val="E87C72"/>
                </a:solidFill>
                <a:ln w="9525">
                  <a:noFill/>
                  <a:round/>
                  <a:headEnd/>
                  <a:tailEnd/>
                </a:ln>
              </p:spPr>
              <p:txBody>
                <a:bodyPr/>
                <a:lstStyle/>
                <a:p>
                  <a:endParaRPr lang="en-US"/>
                </a:p>
              </p:txBody>
            </p:sp>
            <p:sp>
              <p:nvSpPr>
                <p:cNvPr id="308" name="Freeform 99"/>
                <p:cNvSpPr>
                  <a:spLocks/>
                </p:cNvSpPr>
                <p:nvPr/>
              </p:nvSpPr>
              <p:spPr bwMode="auto">
                <a:xfrm>
                  <a:off x="2404" y="3206"/>
                  <a:ext cx="24" cy="9"/>
                </a:xfrm>
                <a:custGeom>
                  <a:avLst/>
                  <a:gdLst/>
                  <a:ahLst/>
                  <a:cxnLst>
                    <a:cxn ang="0">
                      <a:pos x="0" y="0"/>
                    </a:cxn>
                    <a:cxn ang="0">
                      <a:pos x="70" y="0"/>
                    </a:cxn>
                    <a:cxn ang="0">
                      <a:pos x="70" y="21"/>
                    </a:cxn>
                    <a:cxn ang="0">
                      <a:pos x="141" y="21"/>
                    </a:cxn>
                    <a:cxn ang="0">
                      <a:pos x="141" y="47"/>
                    </a:cxn>
                    <a:cxn ang="0">
                      <a:pos x="187" y="47"/>
                    </a:cxn>
                    <a:cxn ang="0">
                      <a:pos x="187" y="70"/>
                    </a:cxn>
                    <a:cxn ang="0">
                      <a:pos x="116" y="70"/>
                    </a:cxn>
                    <a:cxn ang="0">
                      <a:pos x="116" y="47"/>
                    </a:cxn>
                    <a:cxn ang="0">
                      <a:pos x="45" y="47"/>
                    </a:cxn>
                    <a:cxn ang="0">
                      <a:pos x="45" y="21"/>
                    </a:cxn>
                    <a:cxn ang="0">
                      <a:pos x="0" y="21"/>
                    </a:cxn>
                    <a:cxn ang="0">
                      <a:pos x="0" y="0"/>
                    </a:cxn>
                  </a:cxnLst>
                  <a:rect l="0" t="0" r="r" b="b"/>
                  <a:pathLst>
                    <a:path w="187" h="70">
                      <a:moveTo>
                        <a:pt x="0" y="0"/>
                      </a:moveTo>
                      <a:lnTo>
                        <a:pt x="70" y="0"/>
                      </a:lnTo>
                      <a:lnTo>
                        <a:pt x="70" y="21"/>
                      </a:lnTo>
                      <a:lnTo>
                        <a:pt x="141" y="21"/>
                      </a:lnTo>
                      <a:lnTo>
                        <a:pt x="141" y="47"/>
                      </a:lnTo>
                      <a:lnTo>
                        <a:pt x="187" y="47"/>
                      </a:lnTo>
                      <a:lnTo>
                        <a:pt x="187" y="70"/>
                      </a:lnTo>
                      <a:lnTo>
                        <a:pt x="116" y="70"/>
                      </a:lnTo>
                      <a:lnTo>
                        <a:pt x="116" y="47"/>
                      </a:lnTo>
                      <a:lnTo>
                        <a:pt x="45" y="47"/>
                      </a:lnTo>
                      <a:lnTo>
                        <a:pt x="45" y="21"/>
                      </a:lnTo>
                      <a:lnTo>
                        <a:pt x="0" y="21"/>
                      </a:lnTo>
                      <a:lnTo>
                        <a:pt x="0" y="0"/>
                      </a:lnTo>
                      <a:close/>
                    </a:path>
                  </a:pathLst>
                </a:custGeom>
                <a:solidFill>
                  <a:srgbClr val="D9472F"/>
                </a:solidFill>
                <a:ln w="9525">
                  <a:noFill/>
                  <a:round/>
                  <a:headEnd/>
                  <a:tailEnd/>
                </a:ln>
              </p:spPr>
              <p:txBody>
                <a:bodyPr/>
                <a:lstStyle/>
                <a:p>
                  <a:endParaRPr lang="en-US"/>
                </a:p>
              </p:txBody>
            </p:sp>
            <p:sp>
              <p:nvSpPr>
                <p:cNvPr id="309" name="Rectangle 100"/>
                <p:cNvSpPr>
                  <a:spLocks noChangeArrowheads="1"/>
                </p:cNvSpPr>
                <p:nvPr/>
              </p:nvSpPr>
              <p:spPr bwMode="auto">
                <a:xfrm>
                  <a:off x="2431" y="3206"/>
                  <a:ext cx="3" cy="3"/>
                </a:xfrm>
                <a:prstGeom prst="rect">
                  <a:avLst/>
                </a:prstGeom>
                <a:solidFill>
                  <a:srgbClr val="D9472F"/>
                </a:solidFill>
                <a:ln w="9525">
                  <a:noFill/>
                  <a:miter lim="800000"/>
                  <a:headEnd/>
                  <a:tailEnd/>
                </a:ln>
              </p:spPr>
              <p:txBody>
                <a:bodyPr/>
                <a:lstStyle/>
                <a:p>
                  <a:endParaRPr lang="en-US"/>
                </a:p>
              </p:txBody>
            </p:sp>
            <p:sp>
              <p:nvSpPr>
                <p:cNvPr id="310" name="Freeform 101"/>
                <p:cNvSpPr>
                  <a:spLocks/>
                </p:cNvSpPr>
                <p:nvPr/>
              </p:nvSpPr>
              <p:spPr bwMode="auto">
                <a:xfrm>
                  <a:off x="2345" y="3221"/>
                  <a:ext cx="92" cy="1019"/>
                </a:xfrm>
                <a:custGeom>
                  <a:avLst/>
                  <a:gdLst/>
                  <a:ahLst/>
                  <a:cxnLst>
                    <a:cxn ang="0">
                      <a:pos x="687" y="24"/>
                    </a:cxn>
                    <a:cxn ang="0">
                      <a:pos x="711" y="262"/>
                    </a:cxn>
                    <a:cxn ang="0">
                      <a:pos x="662" y="969"/>
                    </a:cxn>
                    <a:cxn ang="0">
                      <a:pos x="662" y="1181"/>
                    </a:cxn>
                    <a:cxn ang="0">
                      <a:pos x="711" y="1228"/>
                    </a:cxn>
                    <a:cxn ang="0">
                      <a:pos x="711" y="1370"/>
                    </a:cxn>
                    <a:cxn ang="0">
                      <a:pos x="662" y="1348"/>
                    </a:cxn>
                    <a:cxn ang="0">
                      <a:pos x="616" y="1889"/>
                    </a:cxn>
                    <a:cxn ang="0">
                      <a:pos x="616" y="2126"/>
                    </a:cxn>
                    <a:cxn ang="0">
                      <a:pos x="616" y="2363"/>
                    </a:cxn>
                    <a:cxn ang="0">
                      <a:pos x="640" y="2434"/>
                    </a:cxn>
                    <a:cxn ang="0">
                      <a:pos x="591" y="2646"/>
                    </a:cxn>
                    <a:cxn ang="0">
                      <a:pos x="545" y="2883"/>
                    </a:cxn>
                    <a:cxn ang="0">
                      <a:pos x="545" y="3024"/>
                    </a:cxn>
                    <a:cxn ang="0">
                      <a:pos x="545" y="3237"/>
                    </a:cxn>
                    <a:cxn ang="0">
                      <a:pos x="499" y="3499"/>
                    </a:cxn>
                    <a:cxn ang="0">
                      <a:pos x="520" y="4323"/>
                    </a:cxn>
                    <a:cxn ang="0">
                      <a:pos x="520" y="4656"/>
                    </a:cxn>
                    <a:cxn ang="0">
                      <a:pos x="520" y="4514"/>
                    </a:cxn>
                    <a:cxn ang="0">
                      <a:pos x="475" y="4464"/>
                    </a:cxn>
                    <a:cxn ang="0">
                      <a:pos x="428" y="4680"/>
                    </a:cxn>
                    <a:cxn ang="0">
                      <a:pos x="379" y="5175"/>
                    </a:cxn>
                    <a:cxn ang="0">
                      <a:pos x="379" y="5813"/>
                    </a:cxn>
                    <a:cxn ang="0">
                      <a:pos x="404" y="5933"/>
                    </a:cxn>
                    <a:cxn ang="0">
                      <a:pos x="450" y="5813"/>
                    </a:cxn>
                    <a:cxn ang="0">
                      <a:pos x="499" y="5055"/>
                    </a:cxn>
                    <a:cxn ang="0">
                      <a:pos x="545" y="4727"/>
                    </a:cxn>
                    <a:cxn ang="0">
                      <a:pos x="499" y="5388"/>
                    </a:cxn>
                    <a:cxn ang="0">
                      <a:pos x="450" y="6074"/>
                    </a:cxn>
                    <a:cxn ang="0">
                      <a:pos x="404" y="6191"/>
                    </a:cxn>
                    <a:cxn ang="0">
                      <a:pos x="357" y="6191"/>
                    </a:cxn>
                    <a:cxn ang="0">
                      <a:pos x="308" y="6544"/>
                    </a:cxn>
                    <a:cxn ang="0">
                      <a:pos x="379" y="7231"/>
                    </a:cxn>
                    <a:cxn ang="0">
                      <a:pos x="286" y="7397"/>
                    </a:cxn>
                    <a:cxn ang="0">
                      <a:pos x="286" y="7585"/>
                    </a:cxn>
                    <a:cxn ang="0">
                      <a:pos x="286" y="8058"/>
                    </a:cxn>
                    <a:cxn ang="0">
                      <a:pos x="192" y="8129"/>
                    </a:cxn>
                    <a:cxn ang="0">
                      <a:pos x="96" y="8129"/>
                    </a:cxn>
                    <a:cxn ang="0">
                      <a:pos x="25" y="7634"/>
                    </a:cxn>
                    <a:cxn ang="0">
                      <a:pos x="71" y="7206"/>
                    </a:cxn>
                    <a:cxn ang="0">
                      <a:pos x="71" y="6877"/>
                    </a:cxn>
                    <a:cxn ang="0">
                      <a:pos x="120" y="6474"/>
                    </a:cxn>
                    <a:cxn ang="0">
                      <a:pos x="120" y="6074"/>
                    </a:cxn>
                    <a:cxn ang="0">
                      <a:pos x="120" y="5813"/>
                    </a:cxn>
                    <a:cxn ang="0">
                      <a:pos x="167" y="5625"/>
                    </a:cxn>
                    <a:cxn ang="0">
                      <a:pos x="216" y="5151"/>
                    </a:cxn>
                    <a:cxn ang="0">
                      <a:pos x="262" y="4680"/>
                    </a:cxn>
                    <a:cxn ang="0">
                      <a:pos x="308" y="4252"/>
                    </a:cxn>
                    <a:cxn ang="0">
                      <a:pos x="308" y="3969"/>
                    </a:cxn>
                    <a:cxn ang="0">
                      <a:pos x="262" y="3803"/>
                    </a:cxn>
                    <a:cxn ang="0">
                      <a:pos x="216" y="3874"/>
                    </a:cxn>
                    <a:cxn ang="0">
                      <a:pos x="216" y="3711"/>
                    </a:cxn>
                    <a:cxn ang="0">
                      <a:pos x="262" y="3474"/>
                    </a:cxn>
                    <a:cxn ang="0">
                      <a:pos x="262" y="3591"/>
                    </a:cxn>
                    <a:cxn ang="0">
                      <a:pos x="308" y="3615"/>
                    </a:cxn>
                    <a:cxn ang="0">
                      <a:pos x="308" y="3261"/>
                    </a:cxn>
                    <a:cxn ang="0">
                      <a:pos x="308" y="2978"/>
                    </a:cxn>
                    <a:cxn ang="0">
                      <a:pos x="357" y="2551"/>
                    </a:cxn>
                    <a:cxn ang="0">
                      <a:pos x="404" y="2030"/>
                    </a:cxn>
                    <a:cxn ang="0">
                      <a:pos x="450" y="1702"/>
                    </a:cxn>
                    <a:cxn ang="0">
                      <a:pos x="450" y="1252"/>
                    </a:cxn>
                    <a:cxn ang="0">
                      <a:pos x="499" y="969"/>
                    </a:cxn>
                  </a:cxnLst>
                  <a:rect l="0" t="0" r="r" b="b"/>
                  <a:pathLst>
                    <a:path w="733" h="8154">
                      <a:moveTo>
                        <a:pt x="475" y="0"/>
                      </a:moveTo>
                      <a:lnTo>
                        <a:pt x="545" y="0"/>
                      </a:lnTo>
                      <a:lnTo>
                        <a:pt x="545" y="24"/>
                      </a:lnTo>
                      <a:lnTo>
                        <a:pt x="687" y="24"/>
                      </a:lnTo>
                      <a:lnTo>
                        <a:pt x="687" y="46"/>
                      </a:lnTo>
                      <a:lnTo>
                        <a:pt x="733" y="46"/>
                      </a:lnTo>
                      <a:lnTo>
                        <a:pt x="733" y="262"/>
                      </a:lnTo>
                      <a:lnTo>
                        <a:pt x="711" y="262"/>
                      </a:lnTo>
                      <a:lnTo>
                        <a:pt x="711" y="425"/>
                      </a:lnTo>
                      <a:lnTo>
                        <a:pt x="687" y="425"/>
                      </a:lnTo>
                      <a:lnTo>
                        <a:pt x="687" y="969"/>
                      </a:lnTo>
                      <a:lnTo>
                        <a:pt x="662" y="969"/>
                      </a:lnTo>
                      <a:lnTo>
                        <a:pt x="662" y="1040"/>
                      </a:lnTo>
                      <a:lnTo>
                        <a:pt x="687" y="1040"/>
                      </a:lnTo>
                      <a:lnTo>
                        <a:pt x="687" y="1181"/>
                      </a:lnTo>
                      <a:lnTo>
                        <a:pt x="662" y="1181"/>
                      </a:lnTo>
                      <a:lnTo>
                        <a:pt x="662" y="1206"/>
                      </a:lnTo>
                      <a:lnTo>
                        <a:pt x="687" y="1206"/>
                      </a:lnTo>
                      <a:lnTo>
                        <a:pt x="687" y="1228"/>
                      </a:lnTo>
                      <a:lnTo>
                        <a:pt x="711" y="1228"/>
                      </a:lnTo>
                      <a:lnTo>
                        <a:pt x="711" y="1206"/>
                      </a:lnTo>
                      <a:lnTo>
                        <a:pt x="733" y="1206"/>
                      </a:lnTo>
                      <a:lnTo>
                        <a:pt x="733" y="1370"/>
                      </a:lnTo>
                      <a:lnTo>
                        <a:pt x="711" y="1370"/>
                      </a:lnTo>
                      <a:lnTo>
                        <a:pt x="711" y="1323"/>
                      </a:lnTo>
                      <a:lnTo>
                        <a:pt x="687" y="1323"/>
                      </a:lnTo>
                      <a:lnTo>
                        <a:pt x="687" y="1348"/>
                      </a:lnTo>
                      <a:lnTo>
                        <a:pt x="662" y="1348"/>
                      </a:lnTo>
                      <a:lnTo>
                        <a:pt x="662" y="1656"/>
                      </a:lnTo>
                      <a:lnTo>
                        <a:pt x="640" y="1656"/>
                      </a:lnTo>
                      <a:lnTo>
                        <a:pt x="640" y="1889"/>
                      </a:lnTo>
                      <a:lnTo>
                        <a:pt x="616" y="1889"/>
                      </a:lnTo>
                      <a:lnTo>
                        <a:pt x="616" y="1960"/>
                      </a:lnTo>
                      <a:lnTo>
                        <a:pt x="640" y="1960"/>
                      </a:lnTo>
                      <a:lnTo>
                        <a:pt x="640" y="2126"/>
                      </a:lnTo>
                      <a:lnTo>
                        <a:pt x="616" y="2126"/>
                      </a:lnTo>
                      <a:lnTo>
                        <a:pt x="616" y="2246"/>
                      </a:lnTo>
                      <a:lnTo>
                        <a:pt x="640" y="2246"/>
                      </a:lnTo>
                      <a:lnTo>
                        <a:pt x="640" y="2363"/>
                      </a:lnTo>
                      <a:lnTo>
                        <a:pt x="616" y="2363"/>
                      </a:lnTo>
                      <a:lnTo>
                        <a:pt x="616" y="2387"/>
                      </a:lnTo>
                      <a:lnTo>
                        <a:pt x="591" y="2387"/>
                      </a:lnTo>
                      <a:lnTo>
                        <a:pt x="591" y="2434"/>
                      </a:lnTo>
                      <a:lnTo>
                        <a:pt x="640" y="2434"/>
                      </a:lnTo>
                      <a:lnTo>
                        <a:pt x="640" y="2505"/>
                      </a:lnTo>
                      <a:lnTo>
                        <a:pt x="616" y="2505"/>
                      </a:lnTo>
                      <a:lnTo>
                        <a:pt x="616" y="2646"/>
                      </a:lnTo>
                      <a:lnTo>
                        <a:pt x="591" y="2646"/>
                      </a:lnTo>
                      <a:lnTo>
                        <a:pt x="591" y="2812"/>
                      </a:lnTo>
                      <a:lnTo>
                        <a:pt x="569" y="2812"/>
                      </a:lnTo>
                      <a:lnTo>
                        <a:pt x="569" y="2883"/>
                      </a:lnTo>
                      <a:lnTo>
                        <a:pt x="545" y="2883"/>
                      </a:lnTo>
                      <a:lnTo>
                        <a:pt x="545" y="2929"/>
                      </a:lnTo>
                      <a:lnTo>
                        <a:pt x="569" y="2929"/>
                      </a:lnTo>
                      <a:lnTo>
                        <a:pt x="569" y="3024"/>
                      </a:lnTo>
                      <a:lnTo>
                        <a:pt x="545" y="3024"/>
                      </a:lnTo>
                      <a:lnTo>
                        <a:pt x="545" y="3212"/>
                      </a:lnTo>
                      <a:lnTo>
                        <a:pt x="520" y="3212"/>
                      </a:lnTo>
                      <a:lnTo>
                        <a:pt x="520" y="3237"/>
                      </a:lnTo>
                      <a:lnTo>
                        <a:pt x="545" y="3237"/>
                      </a:lnTo>
                      <a:lnTo>
                        <a:pt x="545" y="3332"/>
                      </a:lnTo>
                      <a:lnTo>
                        <a:pt x="520" y="3332"/>
                      </a:lnTo>
                      <a:lnTo>
                        <a:pt x="520" y="3499"/>
                      </a:lnTo>
                      <a:lnTo>
                        <a:pt x="499" y="3499"/>
                      </a:lnTo>
                      <a:lnTo>
                        <a:pt x="499" y="3782"/>
                      </a:lnTo>
                      <a:lnTo>
                        <a:pt x="475" y="3782"/>
                      </a:lnTo>
                      <a:lnTo>
                        <a:pt x="475" y="4323"/>
                      </a:lnTo>
                      <a:lnTo>
                        <a:pt x="520" y="4323"/>
                      </a:lnTo>
                      <a:lnTo>
                        <a:pt x="520" y="4302"/>
                      </a:lnTo>
                      <a:lnTo>
                        <a:pt x="545" y="4302"/>
                      </a:lnTo>
                      <a:lnTo>
                        <a:pt x="545" y="4656"/>
                      </a:lnTo>
                      <a:lnTo>
                        <a:pt x="520" y="4656"/>
                      </a:lnTo>
                      <a:lnTo>
                        <a:pt x="520" y="4560"/>
                      </a:lnTo>
                      <a:lnTo>
                        <a:pt x="499" y="4560"/>
                      </a:lnTo>
                      <a:lnTo>
                        <a:pt x="499" y="4514"/>
                      </a:lnTo>
                      <a:lnTo>
                        <a:pt x="520" y="4514"/>
                      </a:lnTo>
                      <a:lnTo>
                        <a:pt x="520" y="4489"/>
                      </a:lnTo>
                      <a:lnTo>
                        <a:pt x="499" y="4489"/>
                      </a:lnTo>
                      <a:lnTo>
                        <a:pt x="499" y="4464"/>
                      </a:lnTo>
                      <a:lnTo>
                        <a:pt x="475" y="4464"/>
                      </a:lnTo>
                      <a:lnTo>
                        <a:pt x="475" y="4489"/>
                      </a:lnTo>
                      <a:lnTo>
                        <a:pt x="450" y="4489"/>
                      </a:lnTo>
                      <a:lnTo>
                        <a:pt x="450" y="4680"/>
                      </a:lnTo>
                      <a:lnTo>
                        <a:pt x="428" y="4680"/>
                      </a:lnTo>
                      <a:lnTo>
                        <a:pt x="428" y="4892"/>
                      </a:lnTo>
                      <a:lnTo>
                        <a:pt x="404" y="4892"/>
                      </a:lnTo>
                      <a:lnTo>
                        <a:pt x="404" y="5175"/>
                      </a:lnTo>
                      <a:lnTo>
                        <a:pt x="379" y="5175"/>
                      </a:lnTo>
                      <a:lnTo>
                        <a:pt x="379" y="5720"/>
                      </a:lnTo>
                      <a:lnTo>
                        <a:pt x="357" y="5720"/>
                      </a:lnTo>
                      <a:lnTo>
                        <a:pt x="357" y="5813"/>
                      </a:lnTo>
                      <a:lnTo>
                        <a:pt x="379" y="5813"/>
                      </a:lnTo>
                      <a:lnTo>
                        <a:pt x="379" y="5837"/>
                      </a:lnTo>
                      <a:lnTo>
                        <a:pt x="357" y="5837"/>
                      </a:lnTo>
                      <a:lnTo>
                        <a:pt x="357" y="5933"/>
                      </a:lnTo>
                      <a:lnTo>
                        <a:pt x="404" y="5933"/>
                      </a:lnTo>
                      <a:lnTo>
                        <a:pt x="404" y="5908"/>
                      </a:lnTo>
                      <a:lnTo>
                        <a:pt x="428" y="5908"/>
                      </a:lnTo>
                      <a:lnTo>
                        <a:pt x="428" y="5813"/>
                      </a:lnTo>
                      <a:lnTo>
                        <a:pt x="450" y="5813"/>
                      </a:lnTo>
                      <a:lnTo>
                        <a:pt x="450" y="5293"/>
                      </a:lnTo>
                      <a:lnTo>
                        <a:pt x="475" y="5293"/>
                      </a:lnTo>
                      <a:lnTo>
                        <a:pt x="475" y="5055"/>
                      </a:lnTo>
                      <a:lnTo>
                        <a:pt x="499" y="5055"/>
                      </a:lnTo>
                      <a:lnTo>
                        <a:pt x="499" y="4914"/>
                      </a:lnTo>
                      <a:lnTo>
                        <a:pt x="520" y="4914"/>
                      </a:lnTo>
                      <a:lnTo>
                        <a:pt x="520" y="4727"/>
                      </a:lnTo>
                      <a:lnTo>
                        <a:pt x="545" y="4727"/>
                      </a:lnTo>
                      <a:lnTo>
                        <a:pt x="545" y="5033"/>
                      </a:lnTo>
                      <a:lnTo>
                        <a:pt x="520" y="5033"/>
                      </a:lnTo>
                      <a:lnTo>
                        <a:pt x="520" y="5388"/>
                      </a:lnTo>
                      <a:lnTo>
                        <a:pt x="499" y="5388"/>
                      </a:lnTo>
                      <a:lnTo>
                        <a:pt x="499" y="5720"/>
                      </a:lnTo>
                      <a:lnTo>
                        <a:pt x="475" y="5720"/>
                      </a:lnTo>
                      <a:lnTo>
                        <a:pt x="475" y="6074"/>
                      </a:lnTo>
                      <a:lnTo>
                        <a:pt x="450" y="6074"/>
                      </a:lnTo>
                      <a:lnTo>
                        <a:pt x="450" y="6428"/>
                      </a:lnTo>
                      <a:lnTo>
                        <a:pt x="428" y="6428"/>
                      </a:lnTo>
                      <a:lnTo>
                        <a:pt x="428" y="6191"/>
                      </a:lnTo>
                      <a:lnTo>
                        <a:pt x="404" y="6191"/>
                      </a:lnTo>
                      <a:lnTo>
                        <a:pt x="404" y="6167"/>
                      </a:lnTo>
                      <a:lnTo>
                        <a:pt x="379" y="6167"/>
                      </a:lnTo>
                      <a:lnTo>
                        <a:pt x="379" y="6191"/>
                      </a:lnTo>
                      <a:lnTo>
                        <a:pt x="357" y="6191"/>
                      </a:lnTo>
                      <a:lnTo>
                        <a:pt x="357" y="6453"/>
                      </a:lnTo>
                      <a:lnTo>
                        <a:pt x="333" y="6453"/>
                      </a:lnTo>
                      <a:lnTo>
                        <a:pt x="333" y="6544"/>
                      </a:lnTo>
                      <a:lnTo>
                        <a:pt x="308" y="6544"/>
                      </a:lnTo>
                      <a:lnTo>
                        <a:pt x="308" y="7160"/>
                      </a:lnTo>
                      <a:lnTo>
                        <a:pt x="333" y="7160"/>
                      </a:lnTo>
                      <a:lnTo>
                        <a:pt x="333" y="7231"/>
                      </a:lnTo>
                      <a:lnTo>
                        <a:pt x="379" y="7231"/>
                      </a:lnTo>
                      <a:lnTo>
                        <a:pt x="379" y="7348"/>
                      </a:lnTo>
                      <a:lnTo>
                        <a:pt x="333" y="7348"/>
                      </a:lnTo>
                      <a:lnTo>
                        <a:pt x="333" y="7397"/>
                      </a:lnTo>
                      <a:lnTo>
                        <a:pt x="286" y="7397"/>
                      </a:lnTo>
                      <a:lnTo>
                        <a:pt x="286" y="7443"/>
                      </a:lnTo>
                      <a:lnTo>
                        <a:pt x="262" y="7443"/>
                      </a:lnTo>
                      <a:lnTo>
                        <a:pt x="262" y="7585"/>
                      </a:lnTo>
                      <a:lnTo>
                        <a:pt x="286" y="7585"/>
                      </a:lnTo>
                      <a:lnTo>
                        <a:pt x="286" y="7846"/>
                      </a:lnTo>
                      <a:lnTo>
                        <a:pt x="308" y="7846"/>
                      </a:lnTo>
                      <a:lnTo>
                        <a:pt x="308" y="8058"/>
                      </a:lnTo>
                      <a:lnTo>
                        <a:pt x="286" y="8058"/>
                      </a:lnTo>
                      <a:lnTo>
                        <a:pt x="286" y="8105"/>
                      </a:lnTo>
                      <a:lnTo>
                        <a:pt x="262" y="8105"/>
                      </a:lnTo>
                      <a:lnTo>
                        <a:pt x="262" y="8129"/>
                      </a:lnTo>
                      <a:lnTo>
                        <a:pt x="192" y="8129"/>
                      </a:lnTo>
                      <a:lnTo>
                        <a:pt x="192" y="8154"/>
                      </a:lnTo>
                      <a:lnTo>
                        <a:pt x="167" y="8154"/>
                      </a:lnTo>
                      <a:lnTo>
                        <a:pt x="167" y="8129"/>
                      </a:lnTo>
                      <a:lnTo>
                        <a:pt x="96" y="8129"/>
                      </a:lnTo>
                      <a:lnTo>
                        <a:pt x="96" y="8105"/>
                      </a:lnTo>
                      <a:lnTo>
                        <a:pt x="0" y="8105"/>
                      </a:lnTo>
                      <a:lnTo>
                        <a:pt x="0" y="7634"/>
                      </a:lnTo>
                      <a:lnTo>
                        <a:pt x="25" y="7634"/>
                      </a:lnTo>
                      <a:lnTo>
                        <a:pt x="25" y="7467"/>
                      </a:lnTo>
                      <a:lnTo>
                        <a:pt x="49" y="7467"/>
                      </a:lnTo>
                      <a:lnTo>
                        <a:pt x="49" y="7206"/>
                      </a:lnTo>
                      <a:lnTo>
                        <a:pt x="71" y="7206"/>
                      </a:lnTo>
                      <a:lnTo>
                        <a:pt x="71" y="6948"/>
                      </a:lnTo>
                      <a:lnTo>
                        <a:pt x="49" y="6948"/>
                      </a:lnTo>
                      <a:lnTo>
                        <a:pt x="49" y="6877"/>
                      </a:lnTo>
                      <a:lnTo>
                        <a:pt x="71" y="6877"/>
                      </a:lnTo>
                      <a:lnTo>
                        <a:pt x="71" y="6615"/>
                      </a:lnTo>
                      <a:lnTo>
                        <a:pt x="96" y="6615"/>
                      </a:lnTo>
                      <a:lnTo>
                        <a:pt x="96" y="6474"/>
                      </a:lnTo>
                      <a:lnTo>
                        <a:pt x="120" y="6474"/>
                      </a:lnTo>
                      <a:lnTo>
                        <a:pt x="120" y="6145"/>
                      </a:lnTo>
                      <a:lnTo>
                        <a:pt x="142" y="6145"/>
                      </a:lnTo>
                      <a:lnTo>
                        <a:pt x="142" y="6074"/>
                      </a:lnTo>
                      <a:lnTo>
                        <a:pt x="120" y="6074"/>
                      </a:lnTo>
                      <a:lnTo>
                        <a:pt x="120" y="5862"/>
                      </a:lnTo>
                      <a:lnTo>
                        <a:pt x="142" y="5862"/>
                      </a:lnTo>
                      <a:lnTo>
                        <a:pt x="142" y="5813"/>
                      </a:lnTo>
                      <a:lnTo>
                        <a:pt x="120" y="5813"/>
                      </a:lnTo>
                      <a:lnTo>
                        <a:pt x="120" y="5791"/>
                      </a:lnTo>
                      <a:lnTo>
                        <a:pt x="142" y="5791"/>
                      </a:lnTo>
                      <a:lnTo>
                        <a:pt x="142" y="5625"/>
                      </a:lnTo>
                      <a:lnTo>
                        <a:pt x="167" y="5625"/>
                      </a:lnTo>
                      <a:lnTo>
                        <a:pt x="167" y="5459"/>
                      </a:lnTo>
                      <a:lnTo>
                        <a:pt x="192" y="5459"/>
                      </a:lnTo>
                      <a:lnTo>
                        <a:pt x="192" y="5151"/>
                      </a:lnTo>
                      <a:lnTo>
                        <a:pt x="216" y="5151"/>
                      </a:lnTo>
                      <a:lnTo>
                        <a:pt x="216" y="4821"/>
                      </a:lnTo>
                      <a:lnTo>
                        <a:pt x="237" y="4821"/>
                      </a:lnTo>
                      <a:lnTo>
                        <a:pt x="237" y="4680"/>
                      </a:lnTo>
                      <a:lnTo>
                        <a:pt x="262" y="4680"/>
                      </a:lnTo>
                      <a:lnTo>
                        <a:pt x="262" y="4373"/>
                      </a:lnTo>
                      <a:lnTo>
                        <a:pt x="286" y="4373"/>
                      </a:lnTo>
                      <a:lnTo>
                        <a:pt x="286" y="4252"/>
                      </a:lnTo>
                      <a:lnTo>
                        <a:pt x="308" y="4252"/>
                      </a:lnTo>
                      <a:lnTo>
                        <a:pt x="308" y="4161"/>
                      </a:lnTo>
                      <a:lnTo>
                        <a:pt x="286" y="4161"/>
                      </a:lnTo>
                      <a:lnTo>
                        <a:pt x="286" y="3969"/>
                      </a:lnTo>
                      <a:lnTo>
                        <a:pt x="308" y="3969"/>
                      </a:lnTo>
                      <a:lnTo>
                        <a:pt x="308" y="3923"/>
                      </a:lnTo>
                      <a:lnTo>
                        <a:pt x="286" y="3923"/>
                      </a:lnTo>
                      <a:lnTo>
                        <a:pt x="286" y="3803"/>
                      </a:lnTo>
                      <a:lnTo>
                        <a:pt x="262" y="3803"/>
                      </a:lnTo>
                      <a:lnTo>
                        <a:pt x="262" y="3827"/>
                      </a:lnTo>
                      <a:lnTo>
                        <a:pt x="237" y="3827"/>
                      </a:lnTo>
                      <a:lnTo>
                        <a:pt x="237" y="3874"/>
                      </a:lnTo>
                      <a:lnTo>
                        <a:pt x="216" y="3874"/>
                      </a:lnTo>
                      <a:lnTo>
                        <a:pt x="216" y="4019"/>
                      </a:lnTo>
                      <a:lnTo>
                        <a:pt x="192" y="4019"/>
                      </a:lnTo>
                      <a:lnTo>
                        <a:pt x="192" y="3711"/>
                      </a:lnTo>
                      <a:lnTo>
                        <a:pt x="216" y="3711"/>
                      </a:lnTo>
                      <a:lnTo>
                        <a:pt x="216" y="3237"/>
                      </a:lnTo>
                      <a:lnTo>
                        <a:pt x="237" y="3237"/>
                      </a:lnTo>
                      <a:lnTo>
                        <a:pt x="237" y="3474"/>
                      </a:lnTo>
                      <a:lnTo>
                        <a:pt x="262" y="3474"/>
                      </a:lnTo>
                      <a:lnTo>
                        <a:pt x="262" y="3499"/>
                      </a:lnTo>
                      <a:lnTo>
                        <a:pt x="237" y="3499"/>
                      </a:lnTo>
                      <a:lnTo>
                        <a:pt x="237" y="3591"/>
                      </a:lnTo>
                      <a:lnTo>
                        <a:pt x="262" y="3591"/>
                      </a:lnTo>
                      <a:lnTo>
                        <a:pt x="262" y="3640"/>
                      </a:lnTo>
                      <a:lnTo>
                        <a:pt x="286" y="3640"/>
                      </a:lnTo>
                      <a:lnTo>
                        <a:pt x="286" y="3615"/>
                      </a:lnTo>
                      <a:lnTo>
                        <a:pt x="308" y="3615"/>
                      </a:lnTo>
                      <a:lnTo>
                        <a:pt x="308" y="3450"/>
                      </a:lnTo>
                      <a:lnTo>
                        <a:pt x="333" y="3450"/>
                      </a:lnTo>
                      <a:lnTo>
                        <a:pt x="333" y="3261"/>
                      </a:lnTo>
                      <a:lnTo>
                        <a:pt x="308" y="3261"/>
                      </a:lnTo>
                      <a:lnTo>
                        <a:pt x="308" y="3237"/>
                      </a:lnTo>
                      <a:lnTo>
                        <a:pt x="333" y="3237"/>
                      </a:lnTo>
                      <a:lnTo>
                        <a:pt x="333" y="2978"/>
                      </a:lnTo>
                      <a:lnTo>
                        <a:pt x="308" y="2978"/>
                      </a:lnTo>
                      <a:lnTo>
                        <a:pt x="308" y="2883"/>
                      </a:lnTo>
                      <a:lnTo>
                        <a:pt x="333" y="2883"/>
                      </a:lnTo>
                      <a:lnTo>
                        <a:pt x="333" y="2551"/>
                      </a:lnTo>
                      <a:lnTo>
                        <a:pt x="357" y="2551"/>
                      </a:lnTo>
                      <a:lnTo>
                        <a:pt x="357" y="2409"/>
                      </a:lnTo>
                      <a:lnTo>
                        <a:pt x="379" y="2409"/>
                      </a:lnTo>
                      <a:lnTo>
                        <a:pt x="379" y="2030"/>
                      </a:lnTo>
                      <a:lnTo>
                        <a:pt x="404" y="2030"/>
                      </a:lnTo>
                      <a:lnTo>
                        <a:pt x="404" y="1889"/>
                      </a:lnTo>
                      <a:lnTo>
                        <a:pt x="428" y="1889"/>
                      </a:lnTo>
                      <a:lnTo>
                        <a:pt x="428" y="1702"/>
                      </a:lnTo>
                      <a:lnTo>
                        <a:pt x="450" y="1702"/>
                      </a:lnTo>
                      <a:lnTo>
                        <a:pt x="450" y="1585"/>
                      </a:lnTo>
                      <a:lnTo>
                        <a:pt x="475" y="1585"/>
                      </a:lnTo>
                      <a:lnTo>
                        <a:pt x="475" y="1252"/>
                      </a:lnTo>
                      <a:lnTo>
                        <a:pt x="450" y="1252"/>
                      </a:lnTo>
                      <a:lnTo>
                        <a:pt x="450" y="1157"/>
                      </a:lnTo>
                      <a:lnTo>
                        <a:pt x="475" y="1157"/>
                      </a:lnTo>
                      <a:lnTo>
                        <a:pt x="475" y="969"/>
                      </a:lnTo>
                      <a:lnTo>
                        <a:pt x="499" y="969"/>
                      </a:lnTo>
                      <a:lnTo>
                        <a:pt x="499" y="332"/>
                      </a:lnTo>
                      <a:lnTo>
                        <a:pt x="475" y="332"/>
                      </a:lnTo>
                      <a:lnTo>
                        <a:pt x="475" y="0"/>
                      </a:lnTo>
                      <a:close/>
                    </a:path>
                  </a:pathLst>
                </a:custGeom>
                <a:solidFill>
                  <a:srgbClr val="D9472F"/>
                </a:solidFill>
                <a:ln w="9525">
                  <a:noFill/>
                  <a:round/>
                  <a:headEnd/>
                  <a:tailEnd/>
                </a:ln>
              </p:spPr>
              <p:txBody>
                <a:bodyPr/>
                <a:lstStyle/>
                <a:p>
                  <a:endParaRPr lang="en-US"/>
                </a:p>
              </p:txBody>
            </p:sp>
            <p:sp>
              <p:nvSpPr>
                <p:cNvPr id="311" name="Freeform 102"/>
                <p:cNvSpPr>
                  <a:spLocks/>
                </p:cNvSpPr>
                <p:nvPr/>
              </p:nvSpPr>
              <p:spPr bwMode="auto">
                <a:xfrm>
                  <a:off x="1725" y="3230"/>
                  <a:ext cx="44" cy="24"/>
                </a:xfrm>
                <a:custGeom>
                  <a:avLst/>
                  <a:gdLst/>
                  <a:ahLst/>
                  <a:cxnLst>
                    <a:cxn ang="0">
                      <a:pos x="330" y="0"/>
                    </a:cxn>
                    <a:cxn ang="0">
                      <a:pos x="354" y="0"/>
                    </a:cxn>
                    <a:cxn ang="0">
                      <a:pos x="354" y="71"/>
                    </a:cxn>
                    <a:cxn ang="0">
                      <a:pos x="308" y="71"/>
                    </a:cxn>
                    <a:cxn ang="0">
                      <a:pos x="308" y="95"/>
                    </a:cxn>
                    <a:cxn ang="0">
                      <a:pos x="259" y="95"/>
                    </a:cxn>
                    <a:cxn ang="0">
                      <a:pos x="259" y="116"/>
                    </a:cxn>
                    <a:cxn ang="0">
                      <a:pos x="189" y="116"/>
                    </a:cxn>
                    <a:cxn ang="0">
                      <a:pos x="189" y="142"/>
                    </a:cxn>
                    <a:cxn ang="0">
                      <a:pos x="118" y="142"/>
                    </a:cxn>
                    <a:cxn ang="0">
                      <a:pos x="118" y="165"/>
                    </a:cxn>
                    <a:cxn ang="0">
                      <a:pos x="47" y="165"/>
                    </a:cxn>
                    <a:cxn ang="0">
                      <a:pos x="47" y="191"/>
                    </a:cxn>
                    <a:cxn ang="0">
                      <a:pos x="0" y="191"/>
                    </a:cxn>
                    <a:cxn ang="0">
                      <a:pos x="0" y="165"/>
                    </a:cxn>
                    <a:cxn ang="0">
                      <a:pos x="22" y="165"/>
                    </a:cxn>
                    <a:cxn ang="0">
                      <a:pos x="22" y="142"/>
                    </a:cxn>
                    <a:cxn ang="0">
                      <a:pos x="71" y="142"/>
                    </a:cxn>
                    <a:cxn ang="0">
                      <a:pos x="71" y="116"/>
                    </a:cxn>
                    <a:cxn ang="0">
                      <a:pos x="142" y="116"/>
                    </a:cxn>
                    <a:cxn ang="0">
                      <a:pos x="142" y="95"/>
                    </a:cxn>
                    <a:cxn ang="0">
                      <a:pos x="234" y="95"/>
                    </a:cxn>
                    <a:cxn ang="0">
                      <a:pos x="234" y="71"/>
                    </a:cxn>
                    <a:cxn ang="0">
                      <a:pos x="259" y="71"/>
                    </a:cxn>
                    <a:cxn ang="0">
                      <a:pos x="259" y="46"/>
                    </a:cxn>
                    <a:cxn ang="0">
                      <a:pos x="308" y="46"/>
                    </a:cxn>
                    <a:cxn ang="0">
                      <a:pos x="308" y="24"/>
                    </a:cxn>
                    <a:cxn ang="0">
                      <a:pos x="330" y="24"/>
                    </a:cxn>
                    <a:cxn ang="0">
                      <a:pos x="330" y="0"/>
                    </a:cxn>
                  </a:cxnLst>
                  <a:rect l="0" t="0" r="r" b="b"/>
                  <a:pathLst>
                    <a:path w="354" h="191">
                      <a:moveTo>
                        <a:pt x="330" y="0"/>
                      </a:moveTo>
                      <a:lnTo>
                        <a:pt x="354" y="0"/>
                      </a:lnTo>
                      <a:lnTo>
                        <a:pt x="354" y="71"/>
                      </a:lnTo>
                      <a:lnTo>
                        <a:pt x="308" y="71"/>
                      </a:lnTo>
                      <a:lnTo>
                        <a:pt x="308" y="95"/>
                      </a:lnTo>
                      <a:lnTo>
                        <a:pt x="259" y="95"/>
                      </a:lnTo>
                      <a:lnTo>
                        <a:pt x="259" y="116"/>
                      </a:lnTo>
                      <a:lnTo>
                        <a:pt x="189" y="116"/>
                      </a:lnTo>
                      <a:lnTo>
                        <a:pt x="189" y="142"/>
                      </a:lnTo>
                      <a:lnTo>
                        <a:pt x="118" y="142"/>
                      </a:lnTo>
                      <a:lnTo>
                        <a:pt x="118" y="165"/>
                      </a:lnTo>
                      <a:lnTo>
                        <a:pt x="47" y="165"/>
                      </a:lnTo>
                      <a:lnTo>
                        <a:pt x="47" y="191"/>
                      </a:lnTo>
                      <a:lnTo>
                        <a:pt x="0" y="191"/>
                      </a:lnTo>
                      <a:lnTo>
                        <a:pt x="0" y="165"/>
                      </a:lnTo>
                      <a:lnTo>
                        <a:pt x="22" y="165"/>
                      </a:lnTo>
                      <a:lnTo>
                        <a:pt x="22" y="142"/>
                      </a:lnTo>
                      <a:lnTo>
                        <a:pt x="71" y="142"/>
                      </a:lnTo>
                      <a:lnTo>
                        <a:pt x="71" y="116"/>
                      </a:lnTo>
                      <a:lnTo>
                        <a:pt x="142" y="116"/>
                      </a:lnTo>
                      <a:lnTo>
                        <a:pt x="142" y="95"/>
                      </a:lnTo>
                      <a:lnTo>
                        <a:pt x="234" y="95"/>
                      </a:lnTo>
                      <a:lnTo>
                        <a:pt x="234" y="71"/>
                      </a:lnTo>
                      <a:lnTo>
                        <a:pt x="259" y="71"/>
                      </a:lnTo>
                      <a:lnTo>
                        <a:pt x="259" y="46"/>
                      </a:lnTo>
                      <a:lnTo>
                        <a:pt x="308" y="46"/>
                      </a:lnTo>
                      <a:lnTo>
                        <a:pt x="308" y="24"/>
                      </a:lnTo>
                      <a:lnTo>
                        <a:pt x="330" y="24"/>
                      </a:lnTo>
                      <a:lnTo>
                        <a:pt x="330" y="0"/>
                      </a:lnTo>
                      <a:close/>
                    </a:path>
                  </a:pathLst>
                </a:custGeom>
                <a:solidFill>
                  <a:srgbClr val="F2CBCF"/>
                </a:solidFill>
                <a:ln w="9525">
                  <a:noFill/>
                  <a:round/>
                  <a:headEnd/>
                  <a:tailEnd/>
                </a:ln>
              </p:spPr>
              <p:txBody>
                <a:bodyPr/>
                <a:lstStyle/>
                <a:p>
                  <a:endParaRPr lang="en-US"/>
                </a:p>
              </p:txBody>
            </p:sp>
            <p:sp>
              <p:nvSpPr>
                <p:cNvPr id="312" name="Freeform 103"/>
                <p:cNvSpPr>
                  <a:spLocks/>
                </p:cNvSpPr>
                <p:nvPr/>
              </p:nvSpPr>
              <p:spPr bwMode="auto">
                <a:xfrm>
                  <a:off x="2251" y="3248"/>
                  <a:ext cx="56" cy="156"/>
                </a:xfrm>
                <a:custGeom>
                  <a:avLst/>
                  <a:gdLst/>
                  <a:ahLst/>
                  <a:cxnLst>
                    <a:cxn ang="0">
                      <a:pos x="71" y="0"/>
                    </a:cxn>
                    <a:cxn ang="0">
                      <a:pos x="91" y="70"/>
                    </a:cxn>
                    <a:cxn ang="0">
                      <a:pos x="116" y="94"/>
                    </a:cxn>
                    <a:cxn ang="0">
                      <a:pos x="141" y="165"/>
                    </a:cxn>
                    <a:cxn ang="0">
                      <a:pos x="162" y="190"/>
                    </a:cxn>
                    <a:cxn ang="0">
                      <a:pos x="187" y="236"/>
                    </a:cxn>
                    <a:cxn ang="0">
                      <a:pos x="212" y="306"/>
                    </a:cxn>
                    <a:cxn ang="0">
                      <a:pos x="234" y="424"/>
                    </a:cxn>
                    <a:cxn ang="0">
                      <a:pos x="258" y="495"/>
                    </a:cxn>
                    <a:cxn ang="0">
                      <a:pos x="283" y="544"/>
                    </a:cxn>
                    <a:cxn ang="0">
                      <a:pos x="305" y="589"/>
                    </a:cxn>
                    <a:cxn ang="0">
                      <a:pos x="329" y="615"/>
                    </a:cxn>
                    <a:cxn ang="0">
                      <a:pos x="378" y="636"/>
                    </a:cxn>
                    <a:cxn ang="0">
                      <a:pos x="399" y="661"/>
                    </a:cxn>
                    <a:cxn ang="0">
                      <a:pos x="448" y="685"/>
                    </a:cxn>
                    <a:cxn ang="0">
                      <a:pos x="424" y="756"/>
                    </a:cxn>
                    <a:cxn ang="0">
                      <a:pos x="399" y="803"/>
                    </a:cxn>
                    <a:cxn ang="0">
                      <a:pos x="378" y="852"/>
                    </a:cxn>
                    <a:cxn ang="0">
                      <a:pos x="354" y="874"/>
                    </a:cxn>
                    <a:cxn ang="0">
                      <a:pos x="329" y="923"/>
                    </a:cxn>
                    <a:cxn ang="0">
                      <a:pos x="305" y="944"/>
                    </a:cxn>
                    <a:cxn ang="0">
                      <a:pos x="283" y="968"/>
                    </a:cxn>
                    <a:cxn ang="0">
                      <a:pos x="234" y="993"/>
                    </a:cxn>
                    <a:cxn ang="0">
                      <a:pos x="212" y="1015"/>
                    </a:cxn>
                    <a:cxn ang="0">
                      <a:pos x="187" y="1039"/>
                    </a:cxn>
                    <a:cxn ang="0">
                      <a:pos x="141" y="1064"/>
                    </a:cxn>
                    <a:cxn ang="0">
                      <a:pos x="91" y="1086"/>
                    </a:cxn>
                    <a:cxn ang="0">
                      <a:pos x="212" y="1110"/>
                    </a:cxn>
                    <a:cxn ang="0">
                      <a:pos x="258" y="1086"/>
                    </a:cxn>
                    <a:cxn ang="0">
                      <a:pos x="283" y="1064"/>
                    </a:cxn>
                    <a:cxn ang="0">
                      <a:pos x="258" y="1110"/>
                    </a:cxn>
                    <a:cxn ang="0">
                      <a:pos x="234" y="1157"/>
                    </a:cxn>
                    <a:cxn ang="0">
                      <a:pos x="212" y="1181"/>
                    </a:cxn>
                    <a:cxn ang="0">
                      <a:pos x="162" y="1206"/>
                    </a:cxn>
                    <a:cxn ang="0">
                      <a:pos x="71" y="1227"/>
                    </a:cxn>
                    <a:cxn ang="0">
                      <a:pos x="0" y="1251"/>
                    </a:cxn>
                    <a:cxn ang="0">
                      <a:pos x="21" y="1064"/>
                    </a:cxn>
                    <a:cxn ang="0">
                      <a:pos x="46" y="685"/>
                    </a:cxn>
                    <a:cxn ang="0">
                      <a:pos x="46" y="0"/>
                    </a:cxn>
                  </a:cxnLst>
                  <a:rect l="0" t="0" r="r" b="b"/>
                  <a:pathLst>
                    <a:path w="448" h="1251">
                      <a:moveTo>
                        <a:pt x="46" y="0"/>
                      </a:moveTo>
                      <a:lnTo>
                        <a:pt x="71" y="0"/>
                      </a:lnTo>
                      <a:lnTo>
                        <a:pt x="71" y="70"/>
                      </a:lnTo>
                      <a:lnTo>
                        <a:pt x="91" y="70"/>
                      </a:lnTo>
                      <a:lnTo>
                        <a:pt x="91" y="94"/>
                      </a:lnTo>
                      <a:lnTo>
                        <a:pt x="116" y="94"/>
                      </a:lnTo>
                      <a:lnTo>
                        <a:pt x="116" y="165"/>
                      </a:lnTo>
                      <a:lnTo>
                        <a:pt x="141" y="165"/>
                      </a:lnTo>
                      <a:lnTo>
                        <a:pt x="141" y="190"/>
                      </a:lnTo>
                      <a:lnTo>
                        <a:pt x="162" y="190"/>
                      </a:lnTo>
                      <a:lnTo>
                        <a:pt x="162" y="236"/>
                      </a:lnTo>
                      <a:lnTo>
                        <a:pt x="187" y="236"/>
                      </a:lnTo>
                      <a:lnTo>
                        <a:pt x="187" y="306"/>
                      </a:lnTo>
                      <a:lnTo>
                        <a:pt x="212" y="306"/>
                      </a:lnTo>
                      <a:lnTo>
                        <a:pt x="212" y="424"/>
                      </a:lnTo>
                      <a:lnTo>
                        <a:pt x="234" y="424"/>
                      </a:lnTo>
                      <a:lnTo>
                        <a:pt x="234" y="495"/>
                      </a:lnTo>
                      <a:lnTo>
                        <a:pt x="258" y="495"/>
                      </a:lnTo>
                      <a:lnTo>
                        <a:pt x="258" y="544"/>
                      </a:lnTo>
                      <a:lnTo>
                        <a:pt x="283" y="544"/>
                      </a:lnTo>
                      <a:lnTo>
                        <a:pt x="283" y="589"/>
                      </a:lnTo>
                      <a:lnTo>
                        <a:pt x="305" y="589"/>
                      </a:lnTo>
                      <a:lnTo>
                        <a:pt x="305" y="615"/>
                      </a:lnTo>
                      <a:lnTo>
                        <a:pt x="329" y="615"/>
                      </a:lnTo>
                      <a:lnTo>
                        <a:pt x="329" y="636"/>
                      </a:lnTo>
                      <a:lnTo>
                        <a:pt x="378" y="636"/>
                      </a:lnTo>
                      <a:lnTo>
                        <a:pt x="378" y="661"/>
                      </a:lnTo>
                      <a:lnTo>
                        <a:pt x="399" y="661"/>
                      </a:lnTo>
                      <a:lnTo>
                        <a:pt x="399" y="685"/>
                      </a:lnTo>
                      <a:lnTo>
                        <a:pt x="448" y="685"/>
                      </a:lnTo>
                      <a:lnTo>
                        <a:pt x="448" y="756"/>
                      </a:lnTo>
                      <a:lnTo>
                        <a:pt x="424" y="756"/>
                      </a:lnTo>
                      <a:lnTo>
                        <a:pt x="424" y="803"/>
                      </a:lnTo>
                      <a:lnTo>
                        <a:pt x="399" y="803"/>
                      </a:lnTo>
                      <a:lnTo>
                        <a:pt x="399" y="852"/>
                      </a:lnTo>
                      <a:lnTo>
                        <a:pt x="378" y="852"/>
                      </a:lnTo>
                      <a:lnTo>
                        <a:pt x="378" y="874"/>
                      </a:lnTo>
                      <a:lnTo>
                        <a:pt x="354" y="874"/>
                      </a:lnTo>
                      <a:lnTo>
                        <a:pt x="354" y="923"/>
                      </a:lnTo>
                      <a:lnTo>
                        <a:pt x="329" y="923"/>
                      </a:lnTo>
                      <a:lnTo>
                        <a:pt x="329" y="944"/>
                      </a:lnTo>
                      <a:lnTo>
                        <a:pt x="305" y="944"/>
                      </a:lnTo>
                      <a:lnTo>
                        <a:pt x="305" y="968"/>
                      </a:lnTo>
                      <a:lnTo>
                        <a:pt x="283" y="968"/>
                      </a:lnTo>
                      <a:lnTo>
                        <a:pt x="283" y="993"/>
                      </a:lnTo>
                      <a:lnTo>
                        <a:pt x="234" y="993"/>
                      </a:lnTo>
                      <a:lnTo>
                        <a:pt x="234" y="1015"/>
                      </a:lnTo>
                      <a:lnTo>
                        <a:pt x="212" y="1015"/>
                      </a:lnTo>
                      <a:lnTo>
                        <a:pt x="212" y="1039"/>
                      </a:lnTo>
                      <a:lnTo>
                        <a:pt x="187" y="1039"/>
                      </a:lnTo>
                      <a:lnTo>
                        <a:pt x="187" y="1064"/>
                      </a:lnTo>
                      <a:lnTo>
                        <a:pt x="141" y="1064"/>
                      </a:lnTo>
                      <a:lnTo>
                        <a:pt x="141" y="1086"/>
                      </a:lnTo>
                      <a:lnTo>
                        <a:pt x="91" y="1086"/>
                      </a:lnTo>
                      <a:lnTo>
                        <a:pt x="91" y="1110"/>
                      </a:lnTo>
                      <a:lnTo>
                        <a:pt x="212" y="1110"/>
                      </a:lnTo>
                      <a:lnTo>
                        <a:pt x="212" y="1086"/>
                      </a:lnTo>
                      <a:lnTo>
                        <a:pt x="258" y="1086"/>
                      </a:lnTo>
                      <a:lnTo>
                        <a:pt x="258" y="1064"/>
                      </a:lnTo>
                      <a:lnTo>
                        <a:pt x="283" y="1064"/>
                      </a:lnTo>
                      <a:lnTo>
                        <a:pt x="283" y="1110"/>
                      </a:lnTo>
                      <a:lnTo>
                        <a:pt x="258" y="1110"/>
                      </a:lnTo>
                      <a:lnTo>
                        <a:pt x="258" y="1157"/>
                      </a:lnTo>
                      <a:lnTo>
                        <a:pt x="234" y="1157"/>
                      </a:lnTo>
                      <a:lnTo>
                        <a:pt x="234" y="1181"/>
                      </a:lnTo>
                      <a:lnTo>
                        <a:pt x="212" y="1181"/>
                      </a:lnTo>
                      <a:lnTo>
                        <a:pt x="212" y="1206"/>
                      </a:lnTo>
                      <a:lnTo>
                        <a:pt x="162" y="1206"/>
                      </a:lnTo>
                      <a:lnTo>
                        <a:pt x="162" y="1227"/>
                      </a:lnTo>
                      <a:lnTo>
                        <a:pt x="71" y="1227"/>
                      </a:lnTo>
                      <a:lnTo>
                        <a:pt x="71" y="1251"/>
                      </a:lnTo>
                      <a:lnTo>
                        <a:pt x="0" y="1251"/>
                      </a:lnTo>
                      <a:lnTo>
                        <a:pt x="0" y="1064"/>
                      </a:lnTo>
                      <a:lnTo>
                        <a:pt x="21" y="1064"/>
                      </a:lnTo>
                      <a:lnTo>
                        <a:pt x="21" y="685"/>
                      </a:lnTo>
                      <a:lnTo>
                        <a:pt x="46" y="685"/>
                      </a:lnTo>
                      <a:lnTo>
                        <a:pt x="46" y="661"/>
                      </a:lnTo>
                      <a:lnTo>
                        <a:pt x="46" y="0"/>
                      </a:lnTo>
                      <a:close/>
                    </a:path>
                  </a:pathLst>
                </a:custGeom>
                <a:solidFill>
                  <a:srgbClr val="F2CBCF"/>
                </a:solidFill>
                <a:ln w="9525">
                  <a:noFill/>
                  <a:round/>
                  <a:headEnd/>
                  <a:tailEnd/>
                </a:ln>
              </p:spPr>
              <p:txBody>
                <a:bodyPr/>
                <a:lstStyle/>
                <a:p>
                  <a:endParaRPr lang="en-US"/>
                </a:p>
              </p:txBody>
            </p:sp>
            <p:sp>
              <p:nvSpPr>
                <p:cNvPr id="313" name="Freeform 104"/>
                <p:cNvSpPr>
                  <a:spLocks/>
                </p:cNvSpPr>
                <p:nvPr/>
              </p:nvSpPr>
              <p:spPr bwMode="auto">
                <a:xfrm>
                  <a:off x="1634" y="3251"/>
                  <a:ext cx="135" cy="168"/>
                </a:xfrm>
                <a:custGeom>
                  <a:avLst/>
                  <a:gdLst/>
                  <a:ahLst/>
                  <a:cxnLst>
                    <a:cxn ang="0">
                      <a:pos x="990" y="47"/>
                    </a:cxn>
                    <a:cxn ang="0">
                      <a:pos x="944" y="118"/>
                    </a:cxn>
                    <a:cxn ang="0">
                      <a:pos x="1014" y="118"/>
                    </a:cxn>
                    <a:cxn ang="0">
                      <a:pos x="1014" y="142"/>
                    </a:cxn>
                    <a:cxn ang="0">
                      <a:pos x="1014" y="354"/>
                    </a:cxn>
                    <a:cxn ang="0">
                      <a:pos x="1014" y="851"/>
                    </a:cxn>
                    <a:cxn ang="0">
                      <a:pos x="1085" y="1016"/>
                    </a:cxn>
                    <a:cxn ang="0">
                      <a:pos x="1039" y="1324"/>
                    </a:cxn>
                    <a:cxn ang="0">
                      <a:pos x="1014" y="1299"/>
                    </a:cxn>
                    <a:cxn ang="0">
                      <a:pos x="1014" y="1087"/>
                    </a:cxn>
                    <a:cxn ang="0">
                      <a:pos x="965" y="1016"/>
                    </a:cxn>
                    <a:cxn ang="0">
                      <a:pos x="920" y="1183"/>
                    </a:cxn>
                    <a:cxn ang="0">
                      <a:pos x="849" y="1228"/>
                    </a:cxn>
                    <a:cxn ang="0">
                      <a:pos x="802" y="992"/>
                    </a:cxn>
                    <a:cxn ang="0">
                      <a:pos x="753" y="780"/>
                    </a:cxn>
                    <a:cxn ang="0">
                      <a:pos x="707" y="970"/>
                    </a:cxn>
                    <a:cxn ang="0">
                      <a:pos x="661" y="1016"/>
                    </a:cxn>
                    <a:cxn ang="0">
                      <a:pos x="612" y="1087"/>
                    </a:cxn>
                    <a:cxn ang="0">
                      <a:pos x="661" y="992"/>
                    </a:cxn>
                    <a:cxn ang="0">
                      <a:pos x="707" y="921"/>
                    </a:cxn>
                    <a:cxn ang="0">
                      <a:pos x="707" y="829"/>
                    </a:cxn>
                    <a:cxn ang="0">
                      <a:pos x="661" y="875"/>
                    </a:cxn>
                    <a:cxn ang="0">
                      <a:pos x="612" y="945"/>
                    </a:cxn>
                    <a:cxn ang="0">
                      <a:pos x="566" y="1016"/>
                    </a:cxn>
                    <a:cxn ang="0">
                      <a:pos x="519" y="1087"/>
                    </a:cxn>
                    <a:cxn ang="0">
                      <a:pos x="470" y="1134"/>
                    </a:cxn>
                    <a:cxn ang="0">
                      <a:pos x="424" y="1183"/>
                    </a:cxn>
                    <a:cxn ang="0">
                      <a:pos x="354" y="1228"/>
                    </a:cxn>
                    <a:cxn ang="0">
                      <a:pos x="354" y="1158"/>
                    </a:cxn>
                    <a:cxn ang="0">
                      <a:pos x="399" y="1016"/>
                    </a:cxn>
                    <a:cxn ang="0">
                      <a:pos x="448" y="921"/>
                    </a:cxn>
                    <a:cxn ang="0">
                      <a:pos x="495" y="875"/>
                    </a:cxn>
                    <a:cxn ang="0">
                      <a:pos x="541" y="804"/>
                    </a:cxn>
                    <a:cxn ang="0">
                      <a:pos x="590" y="758"/>
                    </a:cxn>
                    <a:cxn ang="0">
                      <a:pos x="541" y="638"/>
                    </a:cxn>
                    <a:cxn ang="0">
                      <a:pos x="470" y="613"/>
                    </a:cxn>
                    <a:cxn ang="0">
                      <a:pos x="470" y="592"/>
                    </a:cxn>
                    <a:cxn ang="0">
                      <a:pos x="304" y="592"/>
                    </a:cxn>
                    <a:cxn ang="0">
                      <a:pos x="233" y="638"/>
                    </a:cxn>
                    <a:cxn ang="0">
                      <a:pos x="162" y="687"/>
                    </a:cxn>
                    <a:cxn ang="0">
                      <a:pos x="91" y="733"/>
                    </a:cxn>
                    <a:cxn ang="0">
                      <a:pos x="21" y="566"/>
                    </a:cxn>
                    <a:cxn ang="0">
                      <a:pos x="71" y="521"/>
                    </a:cxn>
                    <a:cxn ang="0">
                      <a:pos x="116" y="472"/>
                    </a:cxn>
                    <a:cxn ang="0">
                      <a:pos x="283" y="425"/>
                    </a:cxn>
                    <a:cxn ang="0">
                      <a:pos x="354" y="379"/>
                    </a:cxn>
                    <a:cxn ang="0">
                      <a:pos x="399" y="330"/>
                    </a:cxn>
                    <a:cxn ang="0">
                      <a:pos x="495" y="283"/>
                    </a:cxn>
                    <a:cxn ang="0">
                      <a:pos x="566" y="238"/>
                    </a:cxn>
                    <a:cxn ang="0">
                      <a:pos x="661" y="189"/>
                    </a:cxn>
                    <a:cxn ang="0">
                      <a:pos x="637" y="96"/>
                    </a:cxn>
                    <a:cxn ang="0">
                      <a:pos x="682" y="47"/>
                    </a:cxn>
                    <a:cxn ang="0">
                      <a:pos x="778" y="118"/>
                    </a:cxn>
                    <a:cxn ang="0">
                      <a:pos x="849" y="71"/>
                    </a:cxn>
                    <a:cxn ang="0">
                      <a:pos x="990" y="26"/>
                    </a:cxn>
                  </a:cxnLst>
                  <a:rect l="0" t="0" r="r" b="b"/>
                  <a:pathLst>
                    <a:path w="1085" h="1349">
                      <a:moveTo>
                        <a:pt x="990" y="0"/>
                      </a:moveTo>
                      <a:lnTo>
                        <a:pt x="1014" y="0"/>
                      </a:lnTo>
                      <a:lnTo>
                        <a:pt x="1014" y="47"/>
                      </a:lnTo>
                      <a:lnTo>
                        <a:pt x="990" y="47"/>
                      </a:lnTo>
                      <a:lnTo>
                        <a:pt x="990" y="96"/>
                      </a:lnTo>
                      <a:lnTo>
                        <a:pt x="965" y="96"/>
                      </a:lnTo>
                      <a:lnTo>
                        <a:pt x="965" y="118"/>
                      </a:lnTo>
                      <a:lnTo>
                        <a:pt x="944" y="118"/>
                      </a:lnTo>
                      <a:lnTo>
                        <a:pt x="944" y="142"/>
                      </a:lnTo>
                      <a:lnTo>
                        <a:pt x="990" y="142"/>
                      </a:lnTo>
                      <a:lnTo>
                        <a:pt x="990" y="118"/>
                      </a:lnTo>
                      <a:lnTo>
                        <a:pt x="1014" y="118"/>
                      </a:lnTo>
                      <a:lnTo>
                        <a:pt x="1014" y="96"/>
                      </a:lnTo>
                      <a:lnTo>
                        <a:pt x="1039" y="96"/>
                      </a:lnTo>
                      <a:lnTo>
                        <a:pt x="1039" y="142"/>
                      </a:lnTo>
                      <a:lnTo>
                        <a:pt x="1014" y="142"/>
                      </a:lnTo>
                      <a:lnTo>
                        <a:pt x="1014" y="283"/>
                      </a:lnTo>
                      <a:lnTo>
                        <a:pt x="990" y="283"/>
                      </a:lnTo>
                      <a:lnTo>
                        <a:pt x="990" y="354"/>
                      </a:lnTo>
                      <a:lnTo>
                        <a:pt x="1014" y="354"/>
                      </a:lnTo>
                      <a:lnTo>
                        <a:pt x="1014" y="401"/>
                      </a:lnTo>
                      <a:lnTo>
                        <a:pt x="990" y="401"/>
                      </a:lnTo>
                      <a:lnTo>
                        <a:pt x="990" y="851"/>
                      </a:lnTo>
                      <a:lnTo>
                        <a:pt x="1014" y="851"/>
                      </a:lnTo>
                      <a:lnTo>
                        <a:pt x="1014" y="875"/>
                      </a:lnTo>
                      <a:lnTo>
                        <a:pt x="1061" y="875"/>
                      </a:lnTo>
                      <a:lnTo>
                        <a:pt x="1061" y="1016"/>
                      </a:lnTo>
                      <a:lnTo>
                        <a:pt x="1085" y="1016"/>
                      </a:lnTo>
                      <a:lnTo>
                        <a:pt x="1085" y="1299"/>
                      </a:lnTo>
                      <a:lnTo>
                        <a:pt x="1061" y="1299"/>
                      </a:lnTo>
                      <a:lnTo>
                        <a:pt x="1061" y="1324"/>
                      </a:lnTo>
                      <a:lnTo>
                        <a:pt x="1039" y="1324"/>
                      </a:lnTo>
                      <a:lnTo>
                        <a:pt x="1039" y="1349"/>
                      </a:lnTo>
                      <a:lnTo>
                        <a:pt x="990" y="1349"/>
                      </a:lnTo>
                      <a:lnTo>
                        <a:pt x="990" y="1299"/>
                      </a:lnTo>
                      <a:lnTo>
                        <a:pt x="1014" y="1299"/>
                      </a:lnTo>
                      <a:lnTo>
                        <a:pt x="1014" y="1183"/>
                      </a:lnTo>
                      <a:lnTo>
                        <a:pt x="1039" y="1183"/>
                      </a:lnTo>
                      <a:lnTo>
                        <a:pt x="1039" y="1087"/>
                      </a:lnTo>
                      <a:lnTo>
                        <a:pt x="1014" y="1087"/>
                      </a:lnTo>
                      <a:lnTo>
                        <a:pt x="1014" y="1063"/>
                      </a:lnTo>
                      <a:lnTo>
                        <a:pt x="990" y="1063"/>
                      </a:lnTo>
                      <a:lnTo>
                        <a:pt x="990" y="1016"/>
                      </a:lnTo>
                      <a:lnTo>
                        <a:pt x="965" y="1016"/>
                      </a:lnTo>
                      <a:lnTo>
                        <a:pt x="965" y="1063"/>
                      </a:lnTo>
                      <a:lnTo>
                        <a:pt x="944" y="1063"/>
                      </a:lnTo>
                      <a:lnTo>
                        <a:pt x="944" y="1183"/>
                      </a:lnTo>
                      <a:lnTo>
                        <a:pt x="920" y="1183"/>
                      </a:lnTo>
                      <a:lnTo>
                        <a:pt x="920" y="1253"/>
                      </a:lnTo>
                      <a:lnTo>
                        <a:pt x="873" y="1253"/>
                      </a:lnTo>
                      <a:lnTo>
                        <a:pt x="873" y="1228"/>
                      </a:lnTo>
                      <a:lnTo>
                        <a:pt x="849" y="1228"/>
                      </a:lnTo>
                      <a:lnTo>
                        <a:pt x="849" y="1158"/>
                      </a:lnTo>
                      <a:lnTo>
                        <a:pt x="824" y="1158"/>
                      </a:lnTo>
                      <a:lnTo>
                        <a:pt x="824" y="992"/>
                      </a:lnTo>
                      <a:lnTo>
                        <a:pt x="802" y="992"/>
                      </a:lnTo>
                      <a:lnTo>
                        <a:pt x="802" y="758"/>
                      </a:lnTo>
                      <a:lnTo>
                        <a:pt x="778" y="758"/>
                      </a:lnTo>
                      <a:lnTo>
                        <a:pt x="778" y="780"/>
                      </a:lnTo>
                      <a:lnTo>
                        <a:pt x="753" y="780"/>
                      </a:lnTo>
                      <a:lnTo>
                        <a:pt x="753" y="900"/>
                      </a:lnTo>
                      <a:lnTo>
                        <a:pt x="731" y="900"/>
                      </a:lnTo>
                      <a:lnTo>
                        <a:pt x="731" y="970"/>
                      </a:lnTo>
                      <a:lnTo>
                        <a:pt x="707" y="970"/>
                      </a:lnTo>
                      <a:lnTo>
                        <a:pt x="707" y="992"/>
                      </a:lnTo>
                      <a:lnTo>
                        <a:pt x="682" y="992"/>
                      </a:lnTo>
                      <a:lnTo>
                        <a:pt x="682" y="1016"/>
                      </a:lnTo>
                      <a:lnTo>
                        <a:pt x="661" y="1016"/>
                      </a:lnTo>
                      <a:lnTo>
                        <a:pt x="661" y="1063"/>
                      </a:lnTo>
                      <a:lnTo>
                        <a:pt x="637" y="1063"/>
                      </a:lnTo>
                      <a:lnTo>
                        <a:pt x="637" y="1087"/>
                      </a:lnTo>
                      <a:lnTo>
                        <a:pt x="612" y="1087"/>
                      </a:lnTo>
                      <a:lnTo>
                        <a:pt x="612" y="1041"/>
                      </a:lnTo>
                      <a:lnTo>
                        <a:pt x="637" y="1041"/>
                      </a:lnTo>
                      <a:lnTo>
                        <a:pt x="637" y="992"/>
                      </a:lnTo>
                      <a:lnTo>
                        <a:pt x="661" y="992"/>
                      </a:lnTo>
                      <a:lnTo>
                        <a:pt x="661" y="970"/>
                      </a:lnTo>
                      <a:lnTo>
                        <a:pt x="682" y="970"/>
                      </a:lnTo>
                      <a:lnTo>
                        <a:pt x="682" y="921"/>
                      </a:lnTo>
                      <a:lnTo>
                        <a:pt x="707" y="921"/>
                      </a:lnTo>
                      <a:lnTo>
                        <a:pt x="707" y="875"/>
                      </a:lnTo>
                      <a:lnTo>
                        <a:pt x="731" y="875"/>
                      </a:lnTo>
                      <a:lnTo>
                        <a:pt x="731" y="829"/>
                      </a:lnTo>
                      <a:lnTo>
                        <a:pt x="707" y="829"/>
                      </a:lnTo>
                      <a:lnTo>
                        <a:pt x="707" y="851"/>
                      </a:lnTo>
                      <a:lnTo>
                        <a:pt x="682" y="851"/>
                      </a:lnTo>
                      <a:lnTo>
                        <a:pt x="682" y="875"/>
                      </a:lnTo>
                      <a:lnTo>
                        <a:pt x="661" y="875"/>
                      </a:lnTo>
                      <a:lnTo>
                        <a:pt x="661" y="900"/>
                      </a:lnTo>
                      <a:lnTo>
                        <a:pt x="637" y="900"/>
                      </a:lnTo>
                      <a:lnTo>
                        <a:pt x="637" y="945"/>
                      </a:lnTo>
                      <a:lnTo>
                        <a:pt x="612" y="945"/>
                      </a:lnTo>
                      <a:lnTo>
                        <a:pt x="612" y="970"/>
                      </a:lnTo>
                      <a:lnTo>
                        <a:pt x="590" y="970"/>
                      </a:lnTo>
                      <a:lnTo>
                        <a:pt x="590" y="1016"/>
                      </a:lnTo>
                      <a:lnTo>
                        <a:pt x="566" y="1016"/>
                      </a:lnTo>
                      <a:lnTo>
                        <a:pt x="566" y="1063"/>
                      </a:lnTo>
                      <a:lnTo>
                        <a:pt x="541" y="1063"/>
                      </a:lnTo>
                      <a:lnTo>
                        <a:pt x="541" y="1087"/>
                      </a:lnTo>
                      <a:lnTo>
                        <a:pt x="519" y="1087"/>
                      </a:lnTo>
                      <a:lnTo>
                        <a:pt x="519" y="1112"/>
                      </a:lnTo>
                      <a:lnTo>
                        <a:pt x="495" y="1112"/>
                      </a:lnTo>
                      <a:lnTo>
                        <a:pt x="495" y="1134"/>
                      </a:lnTo>
                      <a:lnTo>
                        <a:pt x="470" y="1134"/>
                      </a:lnTo>
                      <a:lnTo>
                        <a:pt x="470" y="1158"/>
                      </a:lnTo>
                      <a:lnTo>
                        <a:pt x="448" y="1158"/>
                      </a:lnTo>
                      <a:lnTo>
                        <a:pt x="448" y="1183"/>
                      </a:lnTo>
                      <a:lnTo>
                        <a:pt x="424" y="1183"/>
                      </a:lnTo>
                      <a:lnTo>
                        <a:pt x="424" y="1204"/>
                      </a:lnTo>
                      <a:lnTo>
                        <a:pt x="399" y="1204"/>
                      </a:lnTo>
                      <a:lnTo>
                        <a:pt x="399" y="1228"/>
                      </a:lnTo>
                      <a:lnTo>
                        <a:pt x="354" y="1228"/>
                      </a:lnTo>
                      <a:lnTo>
                        <a:pt x="354" y="1204"/>
                      </a:lnTo>
                      <a:lnTo>
                        <a:pt x="329" y="1204"/>
                      </a:lnTo>
                      <a:lnTo>
                        <a:pt x="329" y="1158"/>
                      </a:lnTo>
                      <a:lnTo>
                        <a:pt x="354" y="1158"/>
                      </a:lnTo>
                      <a:lnTo>
                        <a:pt x="354" y="1063"/>
                      </a:lnTo>
                      <a:lnTo>
                        <a:pt x="374" y="1063"/>
                      </a:lnTo>
                      <a:lnTo>
                        <a:pt x="374" y="1016"/>
                      </a:lnTo>
                      <a:lnTo>
                        <a:pt x="399" y="1016"/>
                      </a:lnTo>
                      <a:lnTo>
                        <a:pt x="399" y="970"/>
                      </a:lnTo>
                      <a:lnTo>
                        <a:pt x="424" y="970"/>
                      </a:lnTo>
                      <a:lnTo>
                        <a:pt x="424" y="921"/>
                      </a:lnTo>
                      <a:lnTo>
                        <a:pt x="448" y="921"/>
                      </a:lnTo>
                      <a:lnTo>
                        <a:pt x="448" y="900"/>
                      </a:lnTo>
                      <a:lnTo>
                        <a:pt x="470" y="900"/>
                      </a:lnTo>
                      <a:lnTo>
                        <a:pt x="470" y="875"/>
                      </a:lnTo>
                      <a:lnTo>
                        <a:pt x="495" y="875"/>
                      </a:lnTo>
                      <a:lnTo>
                        <a:pt x="495" y="829"/>
                      </a:lnTo>
                      <a:lnTo>
                        <a:pt x="519" y="829"/>
                      </a:lnTo>
                      <a:lnTo>
                        <a:pt x="519" y="804"/>
                      </a:lnTo>
                      <a:lnTo>
                        <a:pt x="541" y="804"/>
                      </a:lnTo>
                      <a:lnTo>
                        <a:pt x="541" y="780"/>
                      </a:lnTo>
                      <a:lnTo>
                        <a:pt x="566" y="780"/>
                      </a:lnTo>
                      <a:lnTo>
                        <a:pt x="566" y="758"/>
                      </a:lnTo>
                      <a:lnTo>
                        <a:pt x="590" y="758"/>
                      </a:lnTo>
                      <a:lnTo>
                        <a:pt x="590" y="687"/>
                      </a:lnTo>
                      <a:lnTo>
                        <a:pt x="519" y="687"/>
                      </a:lnTo>
                      <a:lnTo>
                        <a:pt x="519" y="638"/>
                      </a:lnTo>
                      <a:lnTo>
                        <a:pt x="541" y="638"/>
                      </a:lnTo>
                      <a:lnTo>
                        <a:pt x="541" y="566"/>
                      </a:lnTo>
                      <a:lnTo>
                        <a:pt x="495" y="566"/>
                      </a:lnTo>
                      <a:lnTo>
                        <a:pt x="495" y="613"/>
                      </a:lnTo>
                      <a:lnTo>
                        <a:pt x="470" y="613"/>
                      </a:lnTo>
                      <a:lnTo>
                        <a:pt x="470" y="662"/>
                      </a:lnTo>
                      <a:lnTo>
                        <a:pt x="448" y="662"/>
                      </a:lnTo>
                      <a:lnTo>
                        <a:pt x="448" y="592"/>
                      </a:lnTo>
                      <a:lnTo>
                        <a:pt x="470" y="592"/>
                      </a:lnTo>
                      <a:lnTo>
                        <a:pt x="470" y="566"/>
                      </a:lnTo>
                      <a:lnTo>
                        <a:pt x="354" y="566"/>
                      </a:lnTo>
                      <a:lnTo>
                        <a:pt x="354" y="592"/>
                      </a:lnTo>
                      <a:lnTo>
                        <a:pt x="304" y="592"/>
                      </a:lnTo>
                      <a:lnTo>
                        <a:pt x="304" y="613"/>
                      </a:lnTo>
                      <a:lnTo>
                        <a:pt x="283" y="613"/>
                      </a:lnTo>
                      <a:lnTo>
                        <a:pt x="283" y="638"/>
                      </a:lnTo>
                      <a:lnTo>
                        <a:pt x="233" y="638"/>
                      </a:lnTo>
                      <a:lnTo>
                        <a:pt x="233" y="662"/>
                      </a:lnTo>
                      <a:lnTo>
                        <a:pt x="212" y="662"/>
                      </a:lnTo>
                      <a:lnTo>
                        <a:pt x="212" y="687"/>
                      </a:lnTo>
                      <a:lnTo>
                        <a:pt x="162" y="687"/>
                      </a:lnTo>
                      <a:lnTo>
                        <a:pt x="162" y="709"/>
                      </a:lnTo>
                      <a:lnTo>
                        <a:pt x="141" y="709"/>
                      </a:lnTo>
                      <a:lnTo>
                        <a:pt x="141" y="733"/>
                      </a:lnTo>
                      <a:lnTo>
                        <a:pt x="91" y="733"/>
                      </a:lnTo>
                      <a:lnTo>
                        <a:pt x="91" y="758"/>
                      </a:lnTo>
                      <a:lnTo>
                        <a:pt x="0" y="758"/>
                      </a:lnTo>
                      <a:lnTo>
                        <a:pt x="0" y="566"/>
                      </a:lnTo>
                      <a:lnTo>
                        <a:pt x="21" y="566"/>
                      </a:lnTo>
                      <a:lnTo>
                        <a:pt x="21" y="543"/>
                      </a:lnTo>
                      <a:lnTo>
                        <a:pt x="46" y="543"/>
                      </a:lnTo>
                      <a:lnTo>
                        <a:pt x="46" y="521"/>
                      </a:lnTo>
                      <a:lnTo>
                        <a:pt x="71" y="521"/>
                      </a:lnTo>
                      <a:lnTo>
                        <a:pt x="71" y="496"/>
                      </a:lnTo>
                      <a:lnTo>
                        <a:pt x="91" y="496"/>
                      </a:lnTo>
                      <a:lnTo>
                        <a:pt x="91" y="472"/>
                      </a:lnTo>
                      <a:lnTo>
                        <a:pt x="116" y="472"/>
                      </a:lnTo>
                      <a:lnTo>
                        <a:pt x="116" y="450"/>
                      </a:lnTo>
                      <a:lnTo>
                        <a:pt x="212" y="450"/>
                      </a:lnTo>
                      <a:lnTo>
                        <a:pt x="212" y="425"/>
                      </a:lnTo>
                      <a:lnTo>
                        <a:pt x="283" y="425"/>
                      </a:lnTo>
                      <a:lnTo>
                        <a:pt x="283" y="401"/>
                      </a:lnTo>
                      <a:lnTo>
                        <a:pt x="329" y="401"/>
                      </a:lnTo>
                      <a:lnTo>
                        <a:pt x="329" y="379"/>
                      </a:lnTo>
                      <a:lnTo>
                        <a:pt x="354" y="379"/>
                      </a:lnTo>
                      <a:lnTo>
                        <a:pt x="354" y="354"/>
                      </a:lnTo>
                      <a:lnTo>
                        <a:pt x="374" y="354"/>
                      </a:lnTo>
                      <a:lnTo>
                        <a:pt x="374" y="330"/>
                      </a:lnTo>
                      <a:lnTo>
                        <a:pt x="399" y="330"/>
                      </a:lnTo>
                      <a:lnTo>
                        <a:pt x="399" y="309"/>
                      </a:lnTo>
                      <a:lnTo>
                        <a:pt x="448" y="309"/>
                      </a:lnTo>
                      <a:lnTo>
                        <a:pt x="448" y="283"/>
                      </a:lnTo>
                      <a:lnTo>
                        <a:pt x="495" y="283"/>
                      </a:lnTo>
                      <a:lnTo>
                        <a:pt x="495" y="260"/>
                      </a:lnTo>
                      <a:lnTo>
                        <a:pt x="519" y="260"/>
                      </a:lnTo>
                      <a:lnTo>
                        <a:pt x="519" y="238"/>
                      </a:lnTo>
                      <a:lnTo>
                        <a:pt x="566" y="238"/>
                      </a:lnTo>
                      <a:lnTo>
                        <a:pt x="566" y="213"/>
                      </a:lnTo>
                      <a:lnTo>
                        <a:pt x="590" y="213"/>
                      </a:lnTo>
                      <a:lnTo>
                        <a:pt x="590" y="189"/>
                      </a:lnTo>
                      <a:lnTo>
                        <a:pt x="661" y="189"/>
                      </a:lnTo>
                      <a:lnTo>
                        <a:pt x="661" y="118"/>
                      </a:lnTo>
                      <a:lnTo>
                        <a:pt x="612" y="118"/>
                      </a:lnTo>
                      <a:lnTo>
                        <a:pt x="612" y="96"/>
                      </a:lnTo>
                      <a:lnTo>
                        <a:pt x="637" y="96"/>
                      </a:lnTo>
                      <a:lnTo>
                        <a:pt x="637" y="71"/>
                      </a:lnTo>
                      <a:lnTo>
                        <a:pt x="661" y="71"/>
                      </a:lnTo>
                      <a:lnTo>
                        <a:pt x="661" y="47"/>
                      </a:lnTo>
                      <a:lnTo>
                        <a:pt x="682" y="47"/>
                      </a:lnTo>
                      <a:lnTo>
                        <a:pt x="682" y="71"/>
                      </a:lnTo>
                      <a:lnTo>
                        <a:pt x="707" y="71"/>
                      </a:lnTo>
                      <a:lnTo>
                        <a:pt x="707" y="118"/>
                      </a:lnTo>
                      <a:lnTo>
                        <a:pt x="778" y="118"/>
                      </a:lnTo>
                      <a:lnTo>
                        <a:pt x="778" y="96"/>
                      </a:lnTo>
                      <a:lnTo>
                        <a:pt x="802" y="96"/>
                      </a:lnTo>
                      <a:lnTo>
                        <a:pt x="802" y="71"/>
                      </a:lnTo>
                      <a:lnTo>
                        <a:pt x="849" y="71"/>
                      </a:lnTo>
                      <a:lnTo>
                        <a:pt x="849" y="47"/>
                      </a:lnTo>
                      <a:lnTo>
                        <a:pt x="944" y="47"/>
                      </a:lnTo>
                      <a:lnTo>
                        <a:pt x="944" y="26"/>
                      </a:lnTo>
                      <a:lnTo>
                        <a:pt x="990" y="26"/>
                      </a:lnTo>
                      <a:lnTo>
                        <a:pt x="990" y="0"/>
                      </a:lnTo>
                      <a:close/>
                    </a:path>
                  </a:pathLst>
                </a:custGeom>
                <a:solidFill>
                  <a:srgbClr val="F2CBCF"/>
                </a:solidFill>
                <a:ln w="9525">
                  <a:noFill/>
                  <a:round/>
                  <a:headEnd/>
                  <a:tailEnd/>
                </a:ln>
              </p:spPr>
              <p:txBody>
                <a:bodyPr/>
                <a:lstStyle/>
                <a:p>
                  <a:endParaRPr lang="en-US"/>
                </a:p>
              </p:txBody>
            </p:sp>
            <p:sp>
              <p:nvSpPr>
                <p:cNvPr id="314" name="Freeform 105"/>
                <p:cNvSpPr>
                  <a:spLocks/>
                </p:cNvSpPr>
                <p:nvPr/>
              </p:nvSpPr>
              <p:spPr bwMode="auto">
                <a:xfrm>
                  <a:off x="1752" y="3251"/>
                  <a:ext cx="12" cy="17"/>
                </a:xfrm>
                <a:custGeom>
                  <a:avLst/>
                  <a:gdLst/>
                  <a:ahLst/>
                  <a:cxnLst>
                    <a:cxn ang="0">
                      <a:pos x="70" y="0"/>
                    </a:cxn>
                    <a:cxn ang="0">
                      <a:pos x="95" y="0"/>
                    </a:cxn>
                    <a:cxn ang="0">
                      <a:pos x="95" y="96"/>
                    </a:cxn>
                    <a:cxn ang="0">
                      <a:pos x="70" y="96"/>
                    </a:cxn>
                    <a:cxn ang="0">
                      <a:pos x="70" y="118"/>
                    </a:cxn>
                    <a:cxn ang="0">
                      <a:pos x="46" y="118"/>
                    </a:cxn>
                    <a:cxn ang="0">
                      <a:pos x="46" y="142"/>
                    </a:cxn>
                    <a:cxn ang="0">
                      <a:pos x="0" y="142"/>
                    </a:cxn>
                    <a:cxn ang="0">
                      <a:pos x="0" y="118"/>
                    </a:cxn>
                    <a:cxn ang="0">
                      <a:pos x="21" y="118"/>
                    </a:cxn>
                    <a:cxn ang="0">
                      <a:pos x="21" y="96"/>
                    </a:cxn>
                    <a:cxn ang="0">
                      <a:pos x="46" y="96"/>
                    </a:cxn>
                    <a:cxn ang="0">
                      <a:pos x="46" y="47"/>
                    </a:cxn>
                    <a:cxn ang="0">
                      <a:pos x="70" y="47"/>
                    </a:cxn>
                    <a:cxn ang="0">
                      <a:pos x="70" y="26"/>
                    </a:cxn>
                    <a:cxn ang="0">
                      <a:pos x="70" y="0"/>
                    </a:cxn>
                  </a:cxnLst>
                  <a:rect l="0" t="0" r="r" b="b"/>
                  <a:pathLst>
                    <a:path w="95" h="142">
                      <a:moveTo>
                        <a:pt x="70" y="0"/>
                      </a:moveTo>
                      <a:lnTo>
                        <a:pt x="95" y="0"/>
                      </a:lnTo>
                      <a:lnTo>
                        <a:pt x="95" y="96"/>
                      </a:lnTo>
                      <a:lnTo>
                        <a:pt x="70" y="96"/>
                      </a:lnTo>
                      <a:lnTo>
                        <a:pt x="70" y="118"/>
                      </a:lnTo>
                      <a:lnTo>
                        <a:pt x="46" y="118"/>
                      </a:lnTo>
                      <a:lnTo>
                        <a:pt x="46" y="142"/>
                      </a:lnTo>
                      <a:lnTo>
                        <a:pt x="0" y="142"/>
                      </a:lnTo>
                      <a:lnTo>
                        <a:pt x="0" y="118"/>
                      </a:lnTo>
                      <a:lnTo>
                        <a:pt x="21" y="118"/>
                      </a:lnTo>
                      <a:lnTo>
                        <a:pt x="21" y="96"/>
                      </a:lnTo>
                      <a:lnTo>
                        <a:pt x="46" y="96"/>
                      </a:lnTo>
                      <a:lnTo>
                        <a:pt x="46" y="47"/>
                      </a:lnTo>
                      <a:lnTo>
                        <a:pt x="70" y="47"/>
                      </a:lnTo>
                      <a:lnTo>
                        <a:pt x="70" y="26"/>
                      </a:lnTo>
                      <a:lnTo>
                        <a:pt x="70" y="0"/>
                      </a:lnTo>
                      <a:close/>
                    </a:path>
                  </a:pathLst>
                </a:custGeom>
                <a:solidFill>
                  <a:srgbClr val="FFFFFF"/>
                </a:solidFill>
                <a:ln w="9525">
                  <a:noFill/>
                  <a:round/>
                  <a:headEnd/>
                  <a:tailEnd/>
                </a:ln>
              </p:spPr>
              <p:txBody>
                <a:bodyPr/>
                <a:lstStyle/>
                <a:p>
                  <a:endParaRPr lang="en-US"/>
                </a:p>
              </p:txBody>
            </p:sp>
            <p:sp>
              <p:nvSpPr>
                <p:cNvPr id="315" name="Rectangle 106"/>
                <p:cNvSpPr>
                  <a:spLocks noChangeArrowheads="1"/>
                </p:cNvSpPr>
                <p:nvPr/>
              </p:nvSpPr>
              <p:spPr bwMode="auto">
                <a:xfrm>
                  <a:off x="2396" y="3251"/>
                  <a:ext cx="3" cy="59"/>
                </a:xfrm>
                <a:prstGeom prst="rect">
                  <a:avLst/>
                </a:prstGeom>
                <a:solidFill>
                  <a:srgbClr val="D9472F"/>
                </a:solidFill>
                <a:ln w="9525">
                  <a:noFill/>
                  <a:miter lim="800000"/>
                  <a:headEnd/>
                  <a:tailEnd/>
                </a:ln>
              </p:spPr>
              <p:txBody>
                <a:bodyPr/>
                <a:lstStyle/>
                <a:p>
                  <a:endParaRPr lang="en-US"/>
                </a:p>
              </p:txBody>
            </p:sp>
            <p:sp>
              <p:nvSpPr>
                <p:cNvPr id="316" name="Rectangle 107"/>
                <p:cNvSpPr>
                  <a:spLocks noChangeArrowheads="1"/>
                </p:cNvSpPr>
                <p:nvPr/>
              </p:nvSpPr>
              <p:spPr bwMode="auto">
                <a:xfrm>
                  <a:off x="1719" y="3254"/>
                  <a:ext cx="6" cy="3"/>
                </a:xfrm>
                <a:prstGeom prst="rect">
                  <a:avLst/>
                </a:prstGeom>
                <a:solidFill>
                  <a:srgbClr val="FFFFFF"/>
                </a:solidFill>
                <a:ln w="9525">
                  <a:noFill/>
                  <a:miter lim="800000"/>
                  <a:headEnd/>
                  <a:tailEnd/>
                </a:ln>
              </p:spPr>
              <p:txBody>
                <a:bodyPr/>
                <a:lstStyle/>
                <a:p>
                  <a:endParaRPr lang="en-US"/>
                </a:p>
              </p:txBody>
            </p:sp>
            <p:sp>
              <p:nvSpPr>
                <p:cNvPr id="317" name="Freeform 108"/>
                <p:cNvSpPr>
                  <a:spLocks/>
                </p:cNvSpPr>
                <p:nvPr/>
              </p:nvSpPr>
              <p:spPr bwMode="auto">
                <a:xfrm>
                  <a:off x="2313" y="3274"/>
                  <a:ext cx="29" cy="30"/>
                </a:xfrm>
                <a:custGeom>
                  <a:avLst/>
                  <a:gdLst/>
                  <a:ahLst/>
                  <a:cxnLst>
                    <a:cxn ang="0">
                      <a:pos x="0" y="0"/>
                    </a:cxn>
                    <a:cxn ang="0">
                      <a:pos x="24" y="0"/>
                    </a:cxn>
                    <a:cxn ang="0">
                      <a:pos x="24" y="24"/>
                    </a:cxn>
                    <a:cxn ang="0">
                      <a:pos x="71" y="24"/>
                    </a:cxn>
                    <a:cxn ang="0">
                      <a:pos x="71" y="49"/>
                    </a:cxn>
                    <a:cxn ang="0">
                      <a:pos x="95" y="49"/>
                    </a:cxn>
                    <a:cxn ang="0">
                      <a:pos x="95" y="71"/>
                    </a:cxn>
                    <a:cxn ang="0">
                      <a:pos x="142" y="71"/>
                    </a:cxn>
                    <a:cxn ang="0">
                      <a:pos x="142" y="94"/>
                    </a:cxn>
                    <a:cxn ang="0">
                      <a:pos x="166" y="94"/>
                    </a:cxn>
                    <a:cxn ang="0">
                      <a:pos x="166" y="120"/>
                    </a:cxn>
                    <a:cxn ang="0">
                      <a:pos x="212" y="120"/>
                    </a:cxn>
                    <a:cxn ang="0">
                      <a:pos x="212" y="141"/>
                    </a:cxn>
                    <a:cxn ang="0">
                      <a:pos x="236" y="141"/>
                    </a:cxn>
                    <a:cxn ang="0">
                      <a:pos x="236" y="190"/>
                    </a:cxn>
                    <a:cxn ang="0">
                      <a:pos x="212" y="190"/>
                    </a:cxn>
                    <a:cxn ang="0">
                      <a:pos x="212" y="236"/>
                    </a:cxn>
                    <a:cxn ang="0">
                      <a:pos x="187" y="236"/>
                    </a:cxn>
                    <a:cxn ang="0">
                      <a:pos x="187" y="212"/>
                    </a:cxn>
                    <a:cxn ang="0">
                      <a:pos x="166" y="212"/>
                    </a:cxn>
                    <a:cxn ang="0">
                      <a:pos x="166" y="190"/>
                    </a:cxn>
                    <a:cxn ang="0">
                      <a:pos x="142" y="190"/>
                    </a:cxn>
                    <a:cxn ang="0">
                      <a:pos x="142" y="165"/>
                    </a:cxn>
                    <a:cxn ang="0">
                      <a:pos x="95" y="165"/>
                    </a:cxn>
                    <a:cxn ang="0">
                      <a:pos x="95" y="120"/>
                    </a:cxn>
                    <a:cxn ang="0">
                      <a:pos x="71" y="120"/>
                    </a:cxn>
                    <a:cxn ang="0">
                      <a:pos x="71" y="94"/>
                    </a:cxn>
                    <a:cxn ang="0">
                      <a:pos x="46" y="94"/>
                    </a:cxn>
                    <a:cxn ang="0">
                      <a:pos x="46" y="71"/>
                    </a:cxn>
                    <a:cxn ang="0">
                      <a:pos x="24" y="71"/>
                    </a:cxn>
                    <a:cxn ang="0">
                      <a:pos x="24" y="24"/>
                    </a:cxn>
                    <a:cxn ang="0">
                      <a:pos x="0" y="24"/>
                    </a:cxn>
                    <a:cxn ang="0">
                      <a:pos x="0" y="0"/>
                    </a:cxn>
                  </a:cxnLst>
                  <a:rect l="0" t="0" r="r" b="b"/>
                  <a:pathLst>
                    <a:path w="236" h="236">
                      <a:moveTo>
                        <a:pt x="0" y="0"/>
                      </a:moveTo>
                      <a:lnTo>
                        <a:pt x="24" y="0"/>
                      </a:lnTo>
                      <a:lnTo>
                        <a:pt x="24" y="24"/>
                      </a:lnTo>
                      <a:lnTo>
                        <a:pt x="71" y="24"/>
                      </a:lnTo>
                      <a:lnTo>
                        <a:pt x="71" y="49"/>
                      </a:lnTo>
                      <a:lnTo>
                        <a:pt x="95" y="49"/>
                      </a:lnTo>
                      <a:lnTo>
                        <a:pt x="95" y="71"/>
                      </a:lnTo>
                      <a:lnTo>
                        <a:pt x="142" y="71"/>
                      </a:lnTo>
                      <a:lnTo>
                        <a:pt x="142" y="94"/>
                      </a:lnTo>
                      <a:lnTo>
                        <a:pt x="166" y="94"/>
                      </a:lnTo>
                      <a:lnTo>
                        <a:pt x="166" y="120"/>
                      </a:lnTo>
                      <a:lnTo>
                        <a:pt x="212" y="120"/>
                      </a:lnTo>
                      <a:lnTo>
                        <a:pt x="212" y="141"/>
                      </a:lnTo>
                      <a:lnTo>
                        <a:pt x="236" y="141"/>
                      </a:lnTo>
                      <a:lnTo>
                        <a:pt x="236" y="190"/>
                      </a:lnTo>
                      <a:lnTo>
                        <a:pt x="212" y="190"/>
                      </a:lnTo>
                      <a:lnTo>
                        <a:pt x="212" y="236"/>
                      </a:lnTo>
                      <a:lnTo>
                        <a:pt x="187" y="236"/>
                      </a:lnTo>
                      <a:lnTo>
                        <a:pt x="187" y="212"/>
                      </a:lnTo>
                      <a:lnTo>
                        <a:pt x="166" y="212"/>
                      </a:lnTo>
                      <a:lnTo>
                        <a:pt x="166" y="190"/>
                      </a:lnTo>
                      <a:lnTo>
                        <a:pt x="142" y="190"/>
                      </a:lnTo>
                      <a:lnTo>
                        <a:pt x="142" y="165"/>
                      </a:lnTo>
                      <a:lnTo>
                        <a:pt x="95" y="165"/>
                      </a:lnTo>
                      <a:lnTo>
                        <a:pt x="95" y="120"/>
                      </a:lnTo>
                      <a:lnTo>
                        <a:pt x="71" y="120"/>
                      </a:lnTo>
                      <a:lnTo>
                        <a:pt x="71" y="94"/>
                      </a:lnTo>
                      <a:lnTo>
                        <a:pt x="46" y="94"/>
                      </a:lnTo>
                      <a:lnTo>
                        <a:pt x="46" y="71"/>
                      </a:lnTo>
                      <a:lnTo>
                        <a:pt x="24" y="71"/>
                      </a:lnTo>
                      <a:lnTo>
                        <a:pt x="24" y="24"/>
                      </a:lnTo>
                      <a:lnTo>
                        <a:pt x="0" y="24"/>
                      </a:lnTo>
                      <a:lnTo>
                        <a:pt x="0" y="0"/>
                      </a:lnTo>
                      <a:close/>
                    </a:path>
                  </a:pathLst>
                </a:custGeom>
                <a:solidFill>
                  <a:srgbClr val="F4E155"/>
                </a:solidFill>
                <a:ln w="9525">
                  <a:noFill/>
                  <a:round/>
                  <a:headEnd/>
                  <a:tailEnd/>
                </a:ln>
              </p:spPr>
              <p:txBody>
                <a:bodyPr/>
                <a:lstStyle/>
                <a:p>
                  <a:endParaRPr lang="en-US"/>
                </a:p>
              </p:txBody>
            </p:sp>
            <p:sp>
              <p:nvSpPr>
                <p:cNvPr id="318" name="Freeform 109"/>
                <p:cNvSpPr>
                  <a:spLocks/>
                </p:cNvSpPr>
                <p:nvPr/>
              </p:nvSpPr>
              <p:spPr bwMode="auto">
                <a:xfrm>
                  <a:off x="2086" y="3277"/>
                  <a:ext cx="306" cy="898"/>
                </a:xfrm>
                <a:custGeom>
                  <a:avLst/>
                  <a:gdLst/>
                  <a:ahLst/>
                  <a:cxnLst>
                    <a:cxn ang="0">
                      <a:pos x="2434" y="474"/>
                    </a:cxn>
                    <a:cxn ang="0">
                      <a:pos x="2410" y="1182"/>
                    </a:cxn>
                    <a:cxn ang="0">
                      <a:pos x="2363" y="1960"/>
                    </a:cxn>
                    <a:cxn ang="0">
                      <a:pos x="2293" y="2788"/>
                    </a:cxn>
                    <a:cxn ang="0">
                      <a:pos x="2293" y="3616"/>
                    </a:cxn>
                    <a:cxn ang="0">
                      <a:pos x="2219" y="4323"/>
                    </a:cxn>
                    <a:cxn ang="0">
                      <a:pos x="2173" y="4985"/>
                    </a:cxn>
                    <a:cxn ang="0">
                      <a:pos x="2148" y="5034"/>
                    </a:cxn>
                    <a:cxn ang="0">
                      <a:pos x="2148" y="5459"/>
                    </a:cxn>
                    <a:cxn ang="0">
                      <a:pos x="2077" y="5696"/>
                    </a:cxn>
                    <a:cxn ang="0">
                      <a:pos x="2031" y="6237"/>
                    </a:cxn>
                    <a:cxn ang="0">
                      <a:pos x="2006" y="6686"/>
                    </a:cxn>
                    <a:cxn ang="0">
                      <a:pos x="1961" y="7065"/>
                    </a:cxn>
                    <a:cxn ang="0">
                      <a:pos x="1794" y="6924"/>
                    </a:cxn>
                    <a:cxn ang="0">
                      <a:pos x="1629" y="6853"/>
                    </a:cxn>
                    <a:cxn ang="0">
                      <a:pos x="1087" y="6899"/>
                    </a:cxn>
                    <a:cxn ang="0">
                      <a:pos x="1038" y="6806"/>
                    </a:cxn>
                    <a:cxn ang="0">
                      <a:pos x="896" y="6806"/>
                    </a:cxn>
                    <a:cxn ang="0">
                      <a:pos x="804" y="6686"/>
                    </a:cxn>
                    <a:cxn ang="0">
                      <a:pos x="305" y="6641"/>
                    </a:cxn>
                    <a:cxn ang="0">
                      <a:pos x="142" y="6570"/>
                    </a:cxn>
                    <a:cxn ang="0">
                      <a:pos x="22" y="6523"/>
                    </a:cxn>
                    <a:cxn ang="0">
                      <a:pos x="22" y="6145"/>
                    </a:cxn>
                    <a:cxn ang="0">
                      <a:pos x="401" y="6095"/>
                    </a:cxn>
                    <a:cxn ang="0">
                      <a:pos x="521" y="6025"/>
                    </a:cxn>
                    <a:cxn ang="0">
                      <a:pos x="755" y="5979"/>
                    </a:cxn>
                    <a:cxn ang="0">
                      <a:pos x="991" y="5908"/>
                    </a:cxn>
                    <a:cxn ang="0">
                      <a:pos x="991" y="5459"/>
                    </a:cxn>
                    <a:cxn ang="0">
                      <a:pos x="945" y="5105"/>
                    </a:cxn>
                    <a:cxn ang="0">
                      <a:pos x="1157" y="5105"/>
                    </a:cxn>
                    <a:cxn ang="0">
                      <a:pos x="1203" y="5176"/>
                    </a:cxn>
                    <a:cxn ang="0">
                      <a:pos x="1324" y="5176"/>
                    </a:cxn>
                    <a:cxn ang="0">
                      <a:pos x="1370" y="5034"/>
                    </a:cxn>
                    <a:cxn ang="0">
                      <a:pos x="1345" y="4136"/>
                    </a:cxn>
                    <a:cxn ang="0">
                      <a:pos x="1345" y="3641"/>
                    </a:cxn>
                    <a:cxn ang="0">
                      <a:pos x="1370" y="3142"/>
                    </a:cxn>
                    <a:cxn ang="0">
                      <a:pos x="1370" y="2763"/>
                    </a:cxn>
                    <a:cxn ang="0">
                      <a:pos x="1345" y="2031"/>
                    </a:cxn>
                    <a:cxn ang="0">
                      <a:pos x="1274" y="1278"/>
                    </a:cxn>
                    <a:cxn ang="0">
                      <a:pos x="1415" y="1086"/>
                    </a:cxn>
                    <a:cxn ang="0">
                      <a:pos x="1558" y="1015"/>
                    </a:cxn>
                    <a:cxn ang="0">
                      <a:pos x="1653" y="945"/>
                    </a:cxn>
                    <a:cxn ang="0">
                      <a:pos x="1702" y="828"/>
                    </a:cxn>
                    <a:cxn ang="0">
                      <a:pos x="1772" y="708"/>
                    </a:cxn>
                    <a:cxn ang="0">
                      <a:pos x="1819" y="567"/>
                    </a:cxn>
                    <a:cxn ang="0">
                      <a:pos x="1890" y="496"/>
                    </a:cxn>
                    <a:cxn ang="0">
                      <a:pos x="1961" y="400"/>
                    </a:cxn>
                    <a:cxn ang="0">
                      <a:pos x="2031" y="330"/>
                    </a:cxn>
                    <a:cxn ang="0">
                      <a:pos x="2077" y="212"/>
                    </a:cxn>
                    <a:cxn ang="0">
                      <a:pos x="2148" y="141"/>
                    </a:cxn>
                    <a:cxn ang="0">
                      <a:pos x="2244" y="96"/>
                    </a:cxn>
                    <a:cxn ang="0">
                      <a:pos x="2339" y="47"/>
                    </a:cxn>
                  </a:cxnLst>
                  <a:rect l="0" t="0" r="r" b="b"/>
                  <a:pathLst>
                    <a:path w="2456" h="7185">
                      <a:moveTo>
                        <a:pt x="2363" y="0"/>
                      </a:moveTo>
                      <a:lnTo>
                        <a:pt x="2410" y="0"/>
                      </a:lnTo>
                      <a:lnTo>
                        <a:pt x="2410" y="283"/>
                      </a:lnTo>
                      <a:lnTo>
                        <a:pt x="2434" y="283"/>
                      </a:lnTo>
                      <a:lnTo>
                        <a:pt x="2434" y="474"/>
                      </a:lnTo>
                      <a:lnTo>
                        <a:pt x="2456" y="474"/>
                      </a:lnTo>
                      <a:lnTo>
                        <a:pt x="2456" y="874"/>
                      </a:lnTo>
                      <a:lnTo>
                        <a:pt x="2434" y="874"/>
                      </a:lnTo>
                      <a:lnTo>
                        <a:pt x="2434" y="1182"/>
                      </a:lnTo>
                      <a:lnTo>
                        <a:pt x="2410" y="1182"/>
                      </a:lnTo>
                      <a:lnTo>
                        <a:pt x="2410" y="1511"/>
                      </a:lnTo>
                      <a:lnTo>
                        <a:pt x="2385" y="1511"/>
                      </a:lnTo>
                      <a:lnTo>
                        <a:pt x="2385" y="1748"/>
                      </a:lnTo>
                      <a:lnTo>
                        <a:pt x="2363" y="1748"/>
                      </a:lnTo>
                      <a:lnTo>
                        <a:pt x="2363" y="1960"/>
                      </a:lnTo>
                      <a:lnTo>
                        <a:pt x="2339" y="1960"/>
                      </a:lnTo>
                      <a:lnTo>
                        <a:pt x="2339" y="2268"/>
                      </a:lnTo>
                      <a:lnTo>
                        <a:pt x="2314" y="2268"/>
                      </a:lnTo>
                      <a:lnTo>
                        <a:pt x="2314" y="2788"/>
                      </a:lnTo>
                      <a:lnTo>
                        <a:pt x="2293" y="2788"/>
                      </a:lnTo>
                      <a:lnTo>
                        <a:pt x="2293" y="3262"/>
                      </a:lnTo>
                      <a:lnTo>
                        <a:pt x="2269" y="3262"/>
                      </a:lnTo>
                      <a:lnTo>
                        <a:pt x="2269" y="3591"/>
                      </a:lnTo>
                      <a:lnTo>
                        <a:pt x="2293" y="3591"/>
                      </a:lnTo>
                      <a:lnTo>
                        <a:pt x="2293" y="3616"/>
                      </a:lnTo>
                      <a:lnTo>
                        <a:pt x="2269" y="3616"/>
                      </a:lnTo>
                      <a:lnTo>
                        <a:pt x="2269" y="4136"/>
                      </a:lnTo>
                      <a:lnTo>
                        <a:pt x="2244" y="4136"/>
                      </a:lnTo>
                      <a:lnTo>
                        <a:pt x="2244" y="4323"/>
                      </a:lnTo>
                      <a:lnTo>
                        <a:pt x="2219" y="4323"/>
                      </a:lnTo>
                      <a:lnTo>
                        <a:pt x="2219" y="4655"/>
                      </a:lnTo>
                      <a:lnTo>
                        <a:pt x="2197" y="4655"/>
                      </a:lnTo>
                      <a:lnTo>
                        <a:pt x="2197" y="4773"/>
                      </a:lnTo>
                      <a:lnTo>
                        <a:pt x="2173" y="4773"/>
                      </a:lnTo>
                      <a:lnTo>
                        <a:pt x="2173" y="4985"/>
                      </a:lnTo>
                      <a:lnTo>
                        <a:pt x="2148" y="4985"/>
                      </a:lnTo>
                      <a:lnTo>
                        <a:pt x="2148" y="5010"/>
                      </a:lnTo>
                      <a:lnTo>
                        <a:pt x="2173" y="5010"/>
                      </a:lnTo>
                      <a:lnTo>
                        <a:pt x="2173" y="5034"/>
                      </a:lnTo>
                      <a:lnTo>
                        <a:pt x="2148" y="5034"/>
                      </a:lnTo>
                      <a:lnTo>
                        <a:pt x="2148" y="5388"/>
                      </a:lnTo>
                      <a:lnTo>
                        <a:pt x="2126" y="5388"/>
                      </a:lnTo>
                      <a:lnTo>
                        <a:pt x="2126" y="5435"/>
                      </a:lnTo>
                      <a:lnTo>
                        <a:pt x="2148" y="5435"/>
                      </a:lnTo>
                      <a:lnTo>
                        <a:pt x="2148" y="5459"/>
                      </a:lnTo>
                      <a:lnTo>
                        <a:pt x="2126" y="5459"/>
                      </a:lnTo>
                      <a:lnTo>
                        <a:pt x="2126" y="5625"/>
                      </a:lnTo>
                      <a:lnTo>
                        <a:pt x="2102" y="5625"/>
                      </a:lnTo>
                      <a:lnTo>
                        <a:pt x="2102" y="5696"/>
                      </a:lnTo>
                      <a:lnTo>
                        <a:pt x="2077" y="5696"/>
                      </a:lnTo>
                      <a:lnTo>
                        <a:pt x="2077" y="5788"/>
                      </a:lnTo>
                      <a:lnTo>
                        <a:pt x="2055" y="5788"/>
                      </a:lnTo>
                      <a:lnTo>
                        <a:pt x="2055" y="5908"/>
                      </a:lnTo>
                      <a:lnTo>
                        <a:pt x="2031" y="5908"/>
                      </a:lnTo>
                      <a:lnTo>
                        <a:pt x="2031" y="6237"/>
                      </a:lnTo>
                      <a:lnTo>
                        <a:pt x="2006" y="6237"/>
                      </a:lnTo>
                      <a:lnTo>
                        <a:pt x="2006" y="6333"/>
                      </a:lnTo>
                      <a:lnTo>
                        <a:pt x="2031" y="6333"/>
                      </a:lnTo>
                      <a:lnTo>
                        <a:pt x="2031" y="6686"/>
                      </a:lnTo>
                      <a:lnTo>
                        <a:pt x="2006" y="6686"/>
                      </a:lnTo>
                      <a:lnTo>
                        <a:pt x="2006" y="7136"/>
                      </a:lnTo>
                      <a:lnTo>
                        <a:pt x="1985" y="7136"/>
                      </a:lnTo>
                      <a:lnTo>
                        <a:pt x="1985" y="7185"/>
                      </a:lnTo>
                      <a:lnTo>
                        <a:pt x="1961" y="7185"/>
                      </a:lnTo>
                      <a:lnTo>
                        <a:pt x="1961" y="7065"/>
                      </a:lnTo>
                      <a:lnTo>
                        <a:pt x="1936" y="7065"/>
                      </a:lnTo>
                      <a:lnTo>
                        <a:pt x="1936" y="6948"/>
                      </a:lnTo>
                      <a:lnTo>
                        <a:pt x="1843" y="6948"/>
                      </a:lnTo>
                      <a:lnTo>
                        <a:pt x="1843" y="6924"/>
                      </a:lnTo>
                      <a:lnTo>
                        <a:pt x="1794" y="6924"/>
                      </a:lnTo>
                      <a:lnTo>
                        <a:pt x="1794" y="6899"/>
                      </a:lnTo>
                      <a:lnTo>
                        <a:pt x="1723" y="6899"/>
                      </a:lnTo>
                      <a:lnTo>
                        <a:pt x="1723" y="6877"/>
                      </a:lnTo>
                      <a:lnTo>
                        <a:pt x="1629" y="6877"/>
                      </a:lnTo>
                      <a:lnTo>
                        <a:pt x="1629" y="6853"/>
                      </a:lnTo>
                      <a:lnTo>
                        <a:pt x="1511" y="6853"/>
                      </a:lnTo>
                      <a:lnTo>
                        <a:pt x="1511" y="6877"/>
                      </a:lnTo>
                      <a:lnTo>
                        <a:pt x="1465" y="6877"/>
                      </a:lnTo>
                      <a:lnTo>
                        <a:pt x="1465" y="6899"/>
                      </a:lnTo>
                      <a:lnTo>
                        <a:pt x="1087" y="6899"/>
                      </a:lnTo>
                      <a:lnTo>
                        <a:pt x="1087" y="6877"/>
                      </a:lnTo>
                      <a:lnTo>
                        <a:pt x="1062" y="6877"/>
                      </a:lnTo>
                      <a:lnTo>
                        <a:pt x="1062" y="6853"/>
                      </a:lnTo>
                      <a:lnTo>
                        <a:pt x="1038" y="6853"/>
                      </a:lnTo>
                      <a:lnTo>
                        <a:pt x="1038" y="6806"/>
                      </a:lnTo>
                      <a:lnTo>
                        <a:pt x="967" y="6806"/>
                      </a:lnTo>
                      <a:lnTo>
                        <a:pt x="967" y="6828"/>
                      </a:lnTo>
                      <a:lnTo>
                        <a:pt x="945" y="6828"/>
                      </a:lnTo>
                      <a:lnTo>
                        <a:pt x="945" y="6806"/>
                      </a:lnTo>
                      <a:lnTo>
                        <a:pt x="896" y="6806"/>
                      </a:lnTo>
                      <a:lnTo>
                        <a:pt x="896" y="6782"/>
                      </a:lnTo>
                      <a:lnTo>
                        <a:pt x="825" y="6782"/>
                      </a:lnTo>
                      <a:lnTo>
                        <a:pt x="825" y="6757"/>
                      </a:lnTo>
                      <a:lnTo>
                        <a:pt x="804" y="6757"/>
                      </a:lnTo>
                      <a:lnTo>
                        <a:pt x="804" y="6686"/>
                      </a:lnTo>
                      <a:lnTo>
                        <a:pt x="755" y="6686"/>
                      </a:lnTo>
                      <a:lnTo>
                        <a:pt x="755" y="6665"/>
                      </a:lnTo>
                      <a:lnTo>
                        <a:pt x="496" y="6665"/>
                      </a:lnTo>
                      <a:lnTo>
                        <a:pt x="496" y="6641"/>
                      </a:lnTo>
                      <a:lnTo>
                        <a:pt x="305" y="6641"/>
                      </a:lnTo>
                      <a:lnTo>
                        <a:pt x="305" y="6616"/>
                      </a:lnTo>
                      <a:lnTo>
                        <a:pt x="189" y="6616"/>
                      </a:lnTo>
                      <a:lnTo>
                        <a:pt x="189" y="6594"/>
                      </a:lnTo>
                      <a:lnTo>
                        <a:pt x="142" y="6594"/>
                      </a:lnTo>
                      <a:lnTo>
                        <a:pt x="142" y="6570"/>
                      </a:lnTo>
                      <a:lnTo>
                        <a:pt x="93" y="6570"/>
                      </a:lnTo>
                      <a:lnTo>
                        <a:pt x="93" y="6545"/>
                      </a:lnTo>
                      <a:lnTo>
                        <a:pt x="47" y="6545"/>
                      </a:lnTo>
                      <a:lnTo>
                        <a:pt x="47" y="6523"/>
                      </a:lnTo>
                      <a:lnTo>
                        <a:pt x="22" y="6523"/>
                      </a:lnTo>
                      <a:lnTo>
                        <a:pt x="22" y="6499"/>
                      </a:lnTo>
                      <a:lnTo>
                        <a:pt x="0" y="6499"/>
                      </a:lnTo>
                      <a:lnTo>
                        <a:pt x="0" y="6262"/>
                      </a:lnTo>
                      <a:lnTo>
                        <a:pt x="22" y="6262"/>
                      </a:lnTo>
                      <a:lnTo>
                        <a:pt x="22" y="6145"/>
                      </a:lnTo>
                      <a:lnTo>
                        <a:pt x="164" y="6145"/>
                      </a:lnTo>
                      <a:lnTo>
                        <a:pt x="164" y="6120"/>
                      </a:lnTo>
                      <a:lnTo>
                        <a:pt x="305" y="6120"/>
                      </a:lnTo>
                      <a:lnTo>
                        <a:pt x="305" y="6095"/>
                      </a:lnTo>
                      <a:lnTo>
                        <a:pt x="401" y="6095"/>
                      </a:lnTo>
                      <a:lnTo>
                        <a:pt x="401" y="6075"/>
                      </a:lnTo>
                      <a:lnTo>
                        <a:pt x="472" y="6075"/>
                      </a:lnTo>
                      <a:lnTo>
                        <a:pt x="472" y="6050"/>
                      </a:lnTo>
                      <a:lnTo>
                        <a:pt x="521" y="6050"/>
                      </a:lnTo>
                      <a:lnTo>
                        <a:pt x="521" y="6025"/>
                      </a:lnTo>
                      <a:lnTo>
                        <a:pt x="591" y="6025"/>
                      </a:lnTo>
                      <a:lnTo>
                        <a:pt x="591" y="6004"/>
                      </a:lnTo>
                      <a:lnTo>
                        <a:pt x="662" y="6004"/>
                      </a:lnTo>
                      <a:lnTo>
                        <a:pt x="662" y="5979"/>
                      </a:lnTo>
                      <a:lnTo>
                        <a:pt x="755" y="5979"/>
                      </a:lnTo>
                      <a:lnTo>
                        <a:pt x="755" y="5954"/>
                      </a:lnTo>
                      <a:lnTo>
                        <a:pt x="896" y="5954"/>
                      </a:lnTo>
                      <a:lnTo>
                        <a:pt x="896" y="5933"/>
                      </a:lnTo>
                      <a:lnTo>
                        <a:pt x="991" y="5933"/>
                      </a:lnTo>
                      <a:lnTo>
                        <a:pt x="991" y="5908"/>
                      </a:lnTo>
                      <a:lnTo>
                        <a:pt x="1038" y="5908"/>
                      </a:lnTo>
                      <a:lnTo>
                        <a:pt x="1038" y="5529"/>
                      </a:lnTo>
                      <a:lnTo>
                        <a:pt x="1016" y="5529"/>
                      </a:lnTo>
                      <a:lnTo>
                        <a:pt x="1016" y="5459"/>
                      </a:lnTo>
                      <a:lnTo>
                        <a:pt x="991" y="5459"/>
                      </a:lnTo>
                      <a:lnTo>
                        <a:pt x="991" y="5293"/>
                      </a:lnTo>
                      <a:lnTo>
                        <a:pt x="967" y="5293"/>
                      </a:lnTo>
                      <a:lnTo>
                        <a:pt x="967" y="5176"/>
                      </a:lnTo>
                      <a:lnTo>
                        <a:pt x="945" y="5176"/>
                      </a:lnTo>
                      <a:lnTo>
                        <a:pt x="945" y="5105"/>
                      </a:lnTo>
                      <a:lnTo>
                        <a:pt x="1087" y="5105"/>
                      </a:lnTo>
                      <a:lnTo>
                        <a:pt x="1087" y="5127"/>
                      </a:lnTo>
                      <a:lnTo>
                        <a:pt x="1112" y="5127"/>
                      </a:lnTo>
                      <a:lnTo>
                        <a:pt x="1112" y="5105"/>
                      </a:lnTo>
                      <a:lnTo>
                        <a:pt x="1157" y="5105"/>
                      </a:lnTo>
                      <a:lnTo>
                        <a:pt x="1157" y="5127"/>
                      </a:lnTo>
                      <a:lnTo>
                        <a:pt x="1182" y="5127"/>
                      </a:lnTo>
                      <a:lnTo>
                        <a:pt x="1182" y="5152"/>
                      </a:lnTo>
                      <a:lnTo>
                        <a:pt x="1203" y="5152"/>
                      </a:lnTo>
                      <a:lnTo>
                        <a:pt x="1203" y="5176"/>
                      </a:lnTo>
                      <a:lnTo>
                        <a:pt x="1228" y="5176"/>
                      </a:lnTo>
                      <a:lnTo>
                        <a:pt x="1228" y="5197"/>
                      </a:lnTo>
                      <a:lnTo>
                        <a:pt x="1299" y="5197"/>
                      </a:lnTo>
                      <a:lnTo>
                        <a:pt x="1299" y="5176"/>
                      </a:lnTo>
                      <a:lnTo>
                        <a:pt x="1324" y="5176"/>
                      </a:lnTo>
                      <a:lnTo>
                        <a:pt x="1324" y="5152"/>
                      </a:lnTo>
                      <a:lnTo>
                        <a:pt x="1345" y="5152"/>
                      </a:lnTo>
                      <a:lnTo>
                        <a:pt x="1345" y="5081"/>
                      </a:lnTo>
                      <a:lnTo>
                        <a:pt x="1370" y="5081"/>
                      </a:lnTo>
                      <a:lnTo>
                        <a:pt x="1370" y="5034"/>
                      </a:lnTo>
                      <a:lnTo>
                        <a:pt x="1345" y="5034"/>
                      </a:lnTo>
                      <a:lnTo>
                        <a:pt x="1345" y="4985"/>
                      </a:lnTo>
                      <a:lnTo>
                        <a:pt x="1370" y="4985"/>
                      </a:lnTo>
                      <a:lnTo>
                        <a:pt x="1370" y="4136"/>
                      </a:lnTo>
                      <a:lnTo>
                        <a:pt x="1345" y="4136"/>
                      </a:lnTo>
                      <a:lnTo>
                        <a:pt x="1345" y="3944"/>
                      </a:lnTo>
                      <a:lnTo>
                        <a:pt x="1324" y="3944"/>
                      </a:lnTo>
                      <a:lnTo>
                        <a:pt x="1324" y="3686"/>
                      </a:lnTo>
                      <a:lnTo>
                        <a:pt x="1345" y="3686"/>
                      </a:lnTo>
                      <a:lnTo>
                        <a:pt x="1345" y="3641"/>
                      </a:lnTo>
                      <a:lnTo>
                        <a:pt x="1324" y="3641"/>
                      </a:lnTo>
                      <a:lnTo>
                        <a:pt x="1324" y="3166"/>
                      </a:lnTo>
                      <a:lnTo>
                        <a:pt x="1345" y="3166"/>
                      </a:lnTo>
                      <a:lnTo>
                        <a:pt x="1345" y="3142"/>
                      </a:lnTo>
                      <a:lnTo>
                        <a:pt x="1370" y="3142"/>
                      </a:lnTo>
                      <a:lnTo>
                        <a:pt x="1370" y="3050"/>
                      </a:lnTo>
                      <a:lnTo>
                        <a:pt x="1345" y="3050"/>
                      </a:lnTo>
                      <a:lnTo>
                        <a:pt x="1345" y="2788"/>
                      </a:lnTo>
                      <a:lnTo>
                        <a:pt x="1370" y="2788"/>
                      </a:lnTo>
                      <a:lnTo>
                        <a:pt x="1370" y="2763"/>
                      </a:lnTo>
                      <a:lnTo>
                        <a:pt x="1345" y="2763"/>
                      </a:lnTo>
                      <a:lnTo>
                        <a:pt x="1345" y="2646"/>
                      </a:lnTo>
                      <a:lnTo>
                        <a:pt x="1324" y="2646"/>
                      </a:lnTo>
                      <a:lnTo>
                        <a:pt x="1324" y="2031"/>
                      </a:lnTo>
                      <a:lnTo>
                        <a:pt x="1345" y="2031"/>
                      </a:lnTo>
                      <a:lnTo>
                        <a:pt x="1345" y="1914"/>
                      </a:lnTo>
                      <a:lnTo>
                        <a:pt x="1324" y="1914"/>
                      </a:lnTo>
                      <a:lnTo>
                        <a:pt x="1324" y="1440"/>
                      </a:lnTo>
                      <a:lnTo>
                        <a:pt x="1274" y="1440"/>
                      </a:lnTo>
                      <a:lnTo>
                        <a:pt x="1274" y="1278"/>
                      </a:lnTo>
                      <a:lnTo>
                        <a:pt x="1299" y="1278"/>
                      </a:lnTo>
                      <a:lnTo>
                        <a:pt x="1299" y="1111"/>
                      </a:lnTo>
                      <a:lnTo>
                        <a:pt x="1324" y="1111"/>
                      </a:lnTo>
                      <a:lnTo>
                        <a:pt x="1324" y="1086"/>
                      </a:lnTo>
                      <a:lnTo>
                        <a:pt x="1415" y="1086"/>
                      </a:lnTo>
                      <a:lnTo>
                        <a:pt x="1415" y="1064"/>
                      </a:lnTo>
                      <a:lnTo>
                        <a:pt x="1486" y="1064"/>
                      </a:lnTo>
                      <a:lnTo>
                        <a:pt x="1486" y="1040"/>
                      </a:lnTo>
                      <a:lnTo>
                        <a:pt x="1558" y="1040"/>
                      </a:lnTo>
                      <a:lnTo>
                        <a:pt x="1558" y="1015"/>
                      </a:lnTo>
                      <a:lnTo>
                        <a:pt x="1582" y="1015"/>
                      </a:lnTo>
                      <a:lnTo>
                        <a:pt x="1582" y="991"/>
                      </a:lnTo>
                      <a:lnTo>
                        <a:pt x="1629" y="991"/>
                      </a:lnTo>
                      <a:lnTo>
                        <a:pt x="1629" y="945"/>
                      </a:lnTo>
                      <a:lnTo>
                        <a:pt x="1653" y="945"/>
                      </a:lnTo>
                      <a:lnTo>
                        <a:pt x="1653" y="899"/>
                      </a:lnTo>
                      <a:lnTo>
                        <a:pt x="1678" y="899"/>
                      </a:lnTo>
                      <a:lnTo>
                        <a:pt x="1678" y="874"/>
                      </a:lnTo>
                      <a:lnTo>
                        <a:pt x="1702" y="874"/>
                      </a:lnTo>
                      <a:lnTo>
                        <a:pt x="1702" y="828"/>
                      </a:lnTo>
                      <a:lnTo>
                        <a:pt x="1723" y="828"/>
                      </a:lnTo>
                      <a:lnTo>
                        <a:pt x="1723" y="779"/>
                      </a:lnTo>
                      <a:lnTo>
                        <a:pt x="1748" y="779"/>
                      </a:lnTo>
                      <a:lnTo>
                        <a:pt x="1748" y="708"/>
                      </a:lnTo>
                      <a:lnTo>
                        <a:pt x="1772" y="708"/>
                      </a:lnTo>
                      <a:lnTo>
                        <a:pt x="1772" y="662"/>
                      </a:lnTo>
                      <a:lnTo>
                        <a:pt x="1794" y="662"/>
                      </a:lnTo>
                      <a:lnTo>
                        <a:pt x="1794" y="616"/>
                      </a:lnTo>
                      <a:lnTo>
                        <a:pt x="1819" y="616"/>
                      </a:lnTo>
                      <a:lnTo>
                        <a:pt x="1819" y="567"/>
                      </a:lnTo>
                      <a:lnTo>
                        <a:pt x="1843" y="567"/>
                      </a:lnTo>
                      <a:lnTo>
                        <a:pt x="1843" y="520"/>
                      </a:lnTo>
                      <a:lnTo>
                        <a:pt x="1865" y="520"/>
                      </a:lnTo>
                      <a:lnTo>
                        <a:pt x="1865" y="496"/>
                      </a:lnTo>
                      <a:lnTo>
                        <a:pt x="1890" y="496"/>
                      </a:lnTo>
                      <a:lnTo>
                        <a:pt x="1890" y="474"/>
                      </a:lnTo>
                      <a:lnTo>
                        <a:pt x="1914" y="474"/>
                      </a:lnTo>
                      <a:lnTo>
                        <a:pt x="1914" y="425"/>
                      </a:lnTo>
                      <a:lnTo>
                        <a:pt x="1961" y="425"/>
                      </a:lnTo>
                      <a:lnTo>
                        <a:pt x="1961" y="400"/>
                      </a:lnTo>
                      <a:lnTo>
                        <a:pt x="1985" y="400"/>
                      </a:lnTo>
                      <a:lnTo>
                        <a:pt x="1985" y="379"/>
                      </a:lnTo>
                      <a:lnTo>
                        <a:pt x="2006" y="379"/>
                      </a:lnTo>
                      <a:lnTo>
                        <a:pt x="2006" y="330"/>
                      </a:lnTo>
                      <a:lnTo>
                        <a:pt x="2031" y="330"/>
                      </a:lnTo>
                      <a:lnTo>
                        <a:pt x="2031" y="283"/>
                      </a:lnTo>
                      <a:lnTo>
                        <a:pt x="2055" y="283"/>
                      </a:lnTo>
                      <a:lnTo>
                        <a:pt x="2055" y="259"/>
                      </a:lnTo>
                      <a:lnTo>
                        <a:pt x="2077" y="259"/>
                      </a:lnTo>
                      <a:lnTo>
                        <a:pt x="2077" y="212"/>
                      </a:lnTo>
                      <a:lnTo>
                        <a:pt x="2102" y="212"/>
                      </a:lnTo>
                      <a:lnTo>
                        <a:pt x="2102" y="166"/>
                      </a:lnTo>
                      <a:lnTo>
                        <a:pt x="2126" y="166"/>
                      </a:lnTo>
                      <a:lnTo>
                        <a:pt x="2126" y="141"/>
                      </a:lnTo>
                      <a:lnTo>
                        <a:pt x="2148" y="141"/>
                      </a:lnTo>
                      <a:lnTo>
                        <a:pt x="2148" y="166"/>
                      </a:lnTo>
                      <a:lnTo>
                        <a:pt x="2219" y="166"/>
                      </a:lnTo>
                      <a:lnTo>
                        <a:pt x="2219" y="141"/>
                      </a:lnTo>
                      <a:lnTo>
                        <a:pt x="2244" y="141"/>
                      </a:lnTo>
                      <a:lnTo>
                        <a:pt x="2244" y="96"/>
                      </a:lnTo>
                      <a:lnTo>
                        <a:pt x="2269" y="96"/>
                      </a:lnTo>
                      <a:lnTo>
                        <a:pt x="2269" y="70"/>
                      </a:lnTo>
                      <a:lnTo>
                        <a:pt x="2293" y="70"/>
                      </a:lnTo>
                      <a:lnTo>
                        <a:pt x="2293" y="47"/>
                      </a:lnTo>
                      <a:lnTo>
                        <a:pt x="2339" y="47"/>
                      </a:lnTo>
                      <a:lnTo>
                        <a:pt x="2339" y="25"/>
                      </a:lnTo>
                      <a:lnTo>
                        <a:pt x="2363" y="25"/>
                      </a:lnTo>
                      <a:lnTo>
                        <a:pt x="2363" y="0"/>
                      </a:lnTo>
                      <a:close/>
                    </a:path>
                  </a:pathLst>
                </a:custGeom>
                <a:solidFill>
                  <a:srgbClr val="FFFFFF"/>
                </a:solidFill>
                <a:ln w="9525">
                  <a:noFill/>
                  <a:round/>
                  <a:headEnd/>
                  <a:tailEnd/>
                </a:ln>
              </p:spPr>
              <p:txBody>
                <a:bodyPr/>
                <a:lstStyle/>
                <a:p>
                  <a:endParaRPr lang="en-US"/>
                </a:p>
              </p:txBody>
            </p:sp>
            <p:sp>
              <p:nvSpPr>
                <p:cNvPr id="319" name="Freeform 110"/>
                <p:cNvSpPr>
                  <a:spLocks/>
                </p:cNvSpPr>
                <p:nvPr/>
              </p:nvSpPr>
              <p:spPr bwMode="auto">
                <a:xfrm>
                  <a:off x="1663" y="3292"/>
                  <a:ext cx="6" cy="6"/>
                </a:xfrm>
                <a:custGeom>
                  <a:avLst/>
                  <a:gdLst/>
                  <a:ahLst/>
                  <a:cxnLst>
                    <a:cxn ang="0">
                      <a:pos x="25" y="0"/>
                    </a:cxn>
                    <a:cxn ang="0">
                      <a:pos x="50" y="0"/>
                    </a:cxn>
                    <a:cxn ang="0">
                      <a:pos x="50" y="24"/>
                    </a:cxn>
                    <a:cxn ang="0">
                      <a:pos x="25" y="24"/>
                    </a:cxn>
                    <a:cxn ang="0">
                      <a:pos x="25" y="49"/>
                    </a:cxn>
                    <a:cxn ang="0">
                      <a:pos x="0" y="49"/>
                    </a:cxn>
                    <a:cxn ang="0">
                      <a:pos x="0" y="24"/>
                    </a:cxn>
                    <a:cxn ang="0">
                      <a:pos x="25" y="24"/>
                    </a:cxn>
                    <a:cxn ang="0">
                      <a:pos x="25" y="0"/>
                    </a:cxn>
                  </a:cxnLst>
                  <a:rect l="0" t="0" r="r" b="b"/>
                  <a:pathLst>
                    <a:path w="50" h="49">
                      <a:moveTo>
                        <a:pt x="25" y="0"/>
                      </a:moveTo>
                      <a:lnTo>
                        <a:pt x="50" y="0"/>
                      </a:lnTo>
                      <a:lnTo>
                        <a:pt x="50" y="24"/>
                      </a:lnTo>
                      <a:lnTo>
                        <a:pt x="25" y="24"/>
                      </a:lnTo>
                      <a:lnTo>
                        <a:pt x="25" y="49"/>
                      </a:lnTo>
                      <a:lnTo>
                        <a:pt x="0" y="49"/>
                      </a:lnTo>
                      <a:lnTo>
                        <a:pt x="0" y="24"/>
                      </a:lnTo>
                      <a:lnTo>
                        <a:pt x="25" y="24"/>
                      </a:lnTo>
                      <a:lnTo>
                        <a:pt x="25" y="0"/>
                      </a:lnTo>
                      <a:close/>
                    </a:path>
                  </a:pathLst>
                </a:custGeom>
                <a:solidFill>
                  <a:srgbClr val="FFFFFF"/>
                </a:solidFill>
                <a:ln w="9525">
                  <a:noFill/>
                  <a:round/>
                  <a:headEnd/>
                  <a:tailEnd/>
                </a:ln>
              </p:spPr>
              <p:txBody>
                <a:bodyPr/>
                <a:lstStyle/>
                <a:p>
                  <a:endParaRPr lang="en-US"/>
                </a:p>
              </p:txBody>
            </p:sp>
            <p:sp>
              <p:nvSpPr>
                <p:cNvPr id="320" name="Freeform 111"/>
                <p:cNvSpPr>
                  <a:spLocks/>
                </p:cNvSpPr>
                <p:nvPr/>
              </p:nvSpPr>
              <p:spPr bwMode="auto">
                <a:xfrm>
                  <a:off x="1967" y="3295"/>
                  <a:ext cx="219" cy="136"/>
                </a:xfrm>
                <a:custGeom>
                  <a:avLst/>
                  <a:gdLst/>
                  <a:ahLst/>
                  <a:cxnLst>
                    <a:cxn ang="0">
                      <a:pos x="167" y="0"/>
                    </a:cxn>
                    <a:cxn ang="0">
                      <a:pos x="142" y="25"/>
                    </a:cxn>
                    <a:cxn ang="0">
                      <a:pos x="121" y="47"/>
                    </a:cxn>
                    <a:cxn ang="0">
                      <a:pos x="357" y="71"/>
                    </a:cxn>
                    <a:cxn ang="0">
                      <a:pos x="546" y="47"/>
                    </a:cxn>
                    <a:cxn ang="0">
                      <a:pos x="640" y="71"/>
                    </a:cxn>
                    <a:cxn ang="0">
                      <a:pos x="899" y="96"/>
                    </a:cxn>
                    <a:cxn ang="0">
                      <a:pos x="1066" y="118"/>
                    </a:cxn>
                    <a:cxn ang="0">
                      <a:pos x="1112" y="96"/>
                    </a:cxn>
                    <a:cxn ang="0">
                      <a:pos x="1161" y="71"/>
                    </a:cxn>
                    <a:cxn ang="0">
                      <a:pos x="1182" y="47"/>
                    </a:cxn>
                    <a:cxn ang="0">
                      <a:pos x="1207" y="25"/>
                    </a:cxn>
                    <a:cxn ang="0">
                      <a:pos x="1349" y="0"/>
                    </a:cxn>
                    <a:cxn ang="0">
                      <a:pos x="1373" y="25"/>
                    </a:cxn>
                    <a:cxn ang="0">
                      <a:pos x="1632" y="0"/>
                    </a:cxn>
                    <a:cxn ang="0">
                      <a:pos x="1656" y="25"/>
                    </a:cxn>
                    <a:cxn ang="0">
                      <a:pos x="1681" y="189"/>
                    </a:cxn>
                    <a:cxn ang="0">
                      <a:pos x="1656" y="259"/>
                    </a:cxn>
                    <a:cxn ang="0">
                      <a:pos x="1703" y="497"/>
                    </a:cxn>
                    <a:cxn ang="0">
                      <a:pos x="1681" y="591"/>
                    </a:cxn>
                    <a:cxn ang="0">
                      <a:pos x="1656" y="616"/>
                    </a:cxn>
                    <a:cxn ang="0">
                      <a:pos x="1610" y="638"/>
                    </a:cxn>
                    <a:cxn ang="0">
                      <a:pos x="1632" y="709"/>
                    </a:cxn>
                    <a:cxn ang="0">
                      <a:pos x="1656" y="733"/>
                    </a:cxn>
                    <a:cxn ang="0">
                      <a:pos x="1681" y="780"/>
                    </a:cxn>
                    <a:cxn ang="0">
                      <a:pos x="1703" y="804"/>
                    </a:cxn>
                    <a:cxn ang="0">
                      <a:pos x="1727" y="829"/>
                    </a:cxn>
                    <a:cxn ang="0">
                      <a:pos x="1752" y="850"/>
                    </a:cxn>
                    <a:cxn ang="0">
                      <a:pos x="1585" y="945"/>
                    </a:cxn>
                    <a:cxn ang="0">
                      <a:pos x="1469" y="923"/>
                    </a:cxn>
                    <a:cxn ang="0">
                      <a:pos x="1349" y="945"/>
                    </a:cxn>
                    <a:cxn ang="0">
                      <a:pos x="1253" y="970"/>
                    </a:cxn>
                    <a:cxn ang="0">
                      <a:pos x="853" y="995"/>
                    </a:cxn>
                    <a:cxn ang="0">
                      <a:pos x="758" y="970"/>
                    </a:cxn>
                    <a:cxn ang="0">
                      <a:pos x="640" y="995"/>
                    </a:cxn>
                    <a:cxn ang="0">
                      <a:pos x="570" y="1016"/>
                    </a:cxn>
                    <a:cxn ang="0">
                      <a:pos x="428" y="1041"/>
                    </a:cxn>
                    <a:cxn ang="0">
                      <a:pos x="379" y="1066"/>
                    </a:cxn>
                    <a:cxn ang="0">
                      <a:pos x="121" y="1087"/>
                    </a:cxn>
                    <a:cxn ang="0">
                      <a:pos x="0" y="1066"/>
                    </a:cxn>
                    <a:cxn ang="0">
                      <a:pos x="25" y="899"/>
                    </a:cxn>
                    <a:cxn ang="0">
                      <a:pos x="51" y="850"/>
                    </a:cxn>
                    <a:cxn ang="0">
                      <a:pos x="71" y="780"/>
                    </a:cxn>
                    <a:cxn ang="0">
                      <a:pos x="51" y="450"/>
                    </a:cxn>
                    <a:cxn ang="0">
                      <a:pos x="71" y="426"/>
                    </a:cxn>
                    <a:cxn ang="0">
                      <a:pos x="51" y="167"/>
                    </a:cxn>
                    <a:cxn ang="0">
                      <a:pos x="71" y="25"/>
                    </a:cxn>
                  </a:cxnLst>
                  <a:rect l="0" t="0" r="r" b="b"/>
                  <a:pathLst>
                    <a:path w="1752" h="1087">
                      <a:moveTo>
                        <a:pt x="71" y="0"/>
                      </a:moveTo>
                      <a:lnTo>
                        <a:pt x="167" y="0"/>
                      </a:lnTo>
                      <a:lnTo>
                        <a:pt x="167" y="25"/>
                      </a:lnTo>
                      <a:lnTo>
                        <a:pt x="142" y="25"/>
                      </a:lnTo>
                      <a:lnTo>
                        <a:pt x="142" y="47"/>
                      </a:lnTo>
                      <a:lnTo>
                        <a:pt x="121" y="47"/>
                      </a:lnTo>
                      <a:lnTo>
                        <a:pt x="121" y="71"/>
                      </a:lnTo>
                      <a:lnTo>
                        <a:pt x="357" y="71"/>
                      </a:lnTo>
                      <a:lnTo>
                        <a:pt x="357" y="47"/>
                      </a:lnTo>
                      <a:lnTo>
                        <a:pt x="546" y="47"/>
                      </a:lnTo>
                      <a:lnTo>
                        <a:pt x="546" y="71"/>
                      </a:lnTo>
                      <a:lnTo>
                        <a:pt x="640" y="71"/>
                      </a:lnTo>
                      <a:lnTo>
                        <a:pt x="640" y="96"/>
                      </a:lnTo>
                      <a:lnTo>
                        <a:pt x="899" y="96"/>
                      </a:lnTo>
                      <a:lnTo>
                        <a:pt x="899" y="118"/>
                      </a:lnTo>
                      <a:lnTo>
                        <a:pt x="1066" y="118"/>
                      </a:lnTo>
                      <a:lnTo>
                        <a:pt x="1066" y="96"/>
                      </a:lnTo>
                      <a:lnTo>
                        <a:pt x="1112" y="96"/>
                      </a:lnTo>
                      <a:lnTo>
                        <a:pt x="1112" y="71"/>
                      </a:lnTo>
                      <a:lnTo>
                        <a:pt x="1161" y="71"/>
                      </a:lnTo>
                      <a:lnTo>
                        <a:pt x="1161" y="47"/>
                      </a:lnTo>
                      <a:lnTo>
                        <a:pt x="1182" y="47"/>
                      </a:lnTo>
                      <a:lnTo>
                        <a:pt x="1182" y="25"/>
                      </a:lnTo>
                      <a:lnTo>
                        <a:pt x="1207" y="25"/>
                      </a:lnTo>
                      <a:lnTo>
                        <a:pt x="1207" y="0"/>
                      </a:lnTo>
                      <a:lnTo>
                        <a:pt x="1349" y="0"/>
                      </a:lnTo>
                      <a:lnTo>
                        <a:pt x="1349" y="25"/>
                      </a:lnTo>
                      <a:lnTo>
                        <a:pt x="1373" y="25"/>
                      </a:lnTo>
                      <a:lnTo>
                        <a:pt x="1373" y="0"/>
                      </a:lnTo>
                      <a:lnTo>
                        <a:pt x="1632" y="0"/>
                      </a:lnTo>
                      <a:lnTo>
                        <a:pt x="1632" y="25"/>
                      </a:lnTo>
                      <a:lnTo>
                        <a:pt x="1656" y="25"/>
                      </a:lnTo>
                      <a:lnTo>
                        <a:pt x="1656" y="189"/>
                      </a:lnTo>
                      <a:lnTo>
                        <a:pt x="1681" y="189"/>
                      </a:lnTo>
                      <a:lnTo>
                        <a:pt x="1681" y="259"/>
                      </a:lnTo>
                      <a:lnTo>
                        <a:pt x="1656" y="259"/>
                      </a:lnTo>
                      <a:lnTo>
                        <a:pt x="1656" y="497"/>
                      </a:lnTo>
                      <a:lnTo>
                        <a:pt x="1703" y="497"/>
                      </a:lnTo>
                      <a:lnTo>
                        <a:pt x="1703" y="591"/>
                      </a:lnTo>
                      <a:lnTo>
                        <a:pt x="1681" y="591"/>
                      </a:lnTo>
                      <a:lnTo>
                        <a:pt x="1681" y="616"/>
                      </a:lnTo>
                      <a:lnTo>
                        <a:pt x="1656" y="616"/>
                      </a:lnTo>
                      <a:lnTo>
                        <a:pt x="1656" y="638"/>
                      </a:lnTo>
                      <a:lnTo>
                        <a:pt x="1610" y="638"/>
                      </a:lnTo>
                      <a:lnTo>
                        <a:pt x="1610" y="709"/>
                      </a:lnTo>
                      <a:lnTo>
                        <a:pt x="1632" y="709"/>
                      </a:lnTo>
                      <a:lnTo>
                        <a:pt x="1632" y="733"/>
                      </a:lnTo>
                      <a:lnTo>
                        <a:pt x="1656" y="733"/>
                      </a:lnTo>
                      <a:lnTo>
                        <a:pt x="1656" y="780"/>
                      </a:lnTo>
                      <a:lnTo>
                        <a:pt x="1681" y="780"/>
                      </a:lnTo>
                      <a:lnTo>
                        <a:pt x="1681" y="804"/>
                      </a:lnTo>
                      <a:lnTo>
                        <a:pt x="1703" y="804"/>
                      </a:lnTo>
                      <a:lnTo>
                        <a:pt x="1703" y="829"/>
                      </a:lnTo>
                      <a:lnTo>
                        <a:pt x="1727" y="829"/>
                      </a:lnTo>
                      <a:lnTo>
                        <a:pt x="1727" y="850"/>
                      </a:lnTo>
                      <a:lnTo>
                        <a:pt x="1752" y="850"/>
                      </a:lnTo>
                      <a:lnTo>
                        <a:pt x="1752" y="945"/>
                      </a:lnTo>
                      <a:lnTo>
                        <a:pt x="1585" y="945"/>
                      </a:lnTo>
                      <a:lnTo>
                        <a:pt x="1585" y="923"/>
                      </a:lnTo>
                      <a:lnTo>
                        <a:pt x="1469" y="923"/>
                      </a:lnTo>
                      <a:lnTo>
                        <a:pt x="1469" y="945"/>
                      </a:lnTo>
                      <a:lnTo>
                        <a:pt x="1349" y="945"/>
                      </a:lnTo>
                      <a:lnTo>
                        <a:pt x="1349" y="970"/>
                      </a:lnTo>
                      <a:lnTo>
                        <a:pt x="1253" y="970"/>
                      </a:lnTo>
                      <a:lnTo>
                        <a:pt x="1253" y="995"/>
                      </a:lnTo>
                      <a:lnTo>
                        <a:pt x="853" y="995"/>
                      </a:lnTo>
                      <a:lnTo>
                        <a:pt x="853" y="970"/>
                      </a:lnTo>
                      <a:lnTo>
                        <a:pt x="758" y="970"/>
                      </a:lnTo>
                      <a:lnTo>
                        <a:pt x="758" y="995"/>
                      </a:lnTo>
                      <a:lnTo>
                        <a:pt x="640" y="995"/>
                      </a:lnTo>
                      <a:lnTo>
                        <a:pt x="640" y="1016"/>
                      </a:lnTo>
                      <a:lnTo>
                        <a:pt x="570" y="1016"/>
                      </a:lnTo>
                      <a:lnTo>
                        <a:pt x="570" y="1041"/>
                      </a:lnTo>
                      <a:lnTo>
                        <a:pt x="428" y="1041"/>
                      </a:lnTo>
                      <a:lnTo>
                        <a:pt x="428" y="1066"/>
                      </a:lnTo>
                      <a:lnTo>
                        <a:pt x="379" y="1066"/>
                      </a:lnTo>
                      <a:lnTo>
                        <a:pt x="379" y="1087"/>
                      </a:lnTo>
                      <a:lnTo>
                        <a:pt x="121" y="1087"/>
                      </a:lnTo>
                      <a:lnTo>
                        <a:pt x="121" y="1066"/>
                      </a:lnTo>
                      <a:lnTo>
                        <a:pt x="0" y="1066"/>
                      </a:lnTo>
                      <a:lnTo>
                        <a:pt x="0" y="899"/>
                      </a:lnTo>
                      <a:lnTo>
                        <a:pt x="25" y="899"/>
                      </a:lnTo>
                      <a:lnTo>
                        <a:pt x="25" y="850"/>
                      </a:lnTo>
                      <a:lnTo>
                        <a:pt x="51" y="850"/>
                      </a:lnTo>
                      <a:lnTo>
                        <a:pt x="51" y="780"/>
                      </a:lnTo>
                      <a:lnTo>
                        <a:pt x="71" y="780"/>
                      </a:lnTo>
                      <a:lnTo>
                        <a:pt x="71" y="450"/>
                      </a:lnTo>
                      <a:lnTo>
                        <a:pt x="51" y="450"/>
                      </a:lnTo>
                      <a:lnTo>
                        <a:pt x="51" y="426"/>
                      </a:lnTo>
                      <a:lnTo>
                        <a:pt x="71" y="426"/>
                      </a:lnTo>
                      <a:lnTo>
                        <a:pt x="71" y="167"/>
                      </a:lnTo>
                      <a:lnTo>
                        <a:pt x="51" y="167"/>
                      </a:lnTo>
                      <a:lnTo>
                        <a:pt x="51" y="25"/>
                      </a:lnTo>
                      <a:lnTo>
                        <a:pt x="71" y="25"/>
                      </a:lnTo>
                      <a:lnTo>
                        <a:pt x="71" y="0"/>
                      </a:lnTo>
                      <a:close/>
                    </a:path>
                  </a:pathLst>
                </a:custGeom>
                <a:solidFill>
                  <a:srgbClr val="A4D3C8"/>
                </a:solidFill>
                <a:ln w="9525">
                  <a:noFill/>
                  <a:round/>
                  <a:headEnd/>
                  <a:tailEnd/>
                </a:ln>
              </p:spPr>
              <p:txBody>
                <a:bodyPr/>
                <a:lstStyle/>
                <a:p>
                  <a:endParaRPr lang="en-US"/>
                </a:p>
              </p:txBody>
            </p:sp>
            <p:sp>
              <p:nvSpPr>
                <p:cNvPr id="321" name="Rectangle 112"/>
                <p:cNvSpPr>
                  <a:spLocks noChangeArrowheads="1"/>
                </p:cNvSpPr>
                <p:nvPr/>
              </p:nvSpPr>
              <p:spPr bwMode="auto">
                <a:xfrm>
                  <a:off x="2331" y="3310"/>
                  <a:ext cx="3" cy="3"/>
                </a:xfrm>
                <a:prstGeom prst="rect">
                  <a:avLst/>
                </a:prstGeom>
                <a:solidFill>
                  <a:srgbClr val="F2CBCF"/>
                </a:solidFill>
                <a:ln w="9525">
                  <a:noFill/>
                  <a:miter lim="800000"/>
                  <a:headEnd/>
                  <a:tailEnd/>
                </a:ln>
              </p:spPr>
              <p:txBody>
                <a:bodyPr/>
                <a:lstStyle/>
                <a:p>
                  <a:endParaRPr lang="en-US"/>
                </a:p>
              </p:txBody>
            </p:sp>
            <p:sp>
              <p:nvSpPr>
                <p:cNvPr id="322" name="Rectangle 113"/>
                <p:cNvSpPr>
                  <a:spLocks noChangeArrowheads="1"/>
                </p:cNvSpPr>
                <p:nvPr/>
              </p:nvSpPr>
              <p:spPr bwMode="auto">
                <a:xfrm>
                  <a:off x="2399" y="3318"/>
                  <a:ext cx="2" cy="12"/>
                </a:xfrm>
                <a:prstGeom prst="rect">
                  <a:avLst/>
                </a:prstGeom>
                <a:solidFill>
                  <a:srgbClr val="D9472F"/>
                </a:solidFill>
                <a:ln w="9525">
                  <a:noFill/>
                  <a:miter lim="800000"/>
                  <a:headEnd/>
                  <a:tailEnd/>
                </a:ln>
              </p:spPr>
              <p:txBody>
                <a:bodyPr/>
                <a:lstStyle/>
                <a:p>
                  <a:endParaRPr lang="en-US"/>
                </a:p>
              </p:txBody>
            </p:sp>
            <p:sp>
              <p:nvSpPr>
                <p:cNvPr id="323" name="Freeform 114"/>
                <p:cNvSpPr>
                  <a:spLocks/>
                </p:cNvSpPr>
                <p:nvPr/>
              </p:nvSpPr>
              <p:spPr bwMode="auto">
                <a:xfrm>
                  <a:off x="1666" y="3321"/>
                  <a:ext cx="98" cy="166"/>
                </a:xfrm>
                <a:custGeom>
                  <a:avLst/>
                  <a:gdLst/>
                  <a:ahLst/>
                  <a:cxnLst>
                    <a:cxn ang="0">
                      <a:pos x="261" y="72"/>
                    </a:cxn>
                    <a:cxn ang="0">
                      <a:pos x="308" y="192"/>
                    </a:cxn>
                    <a:cxn ang="0">
                      <a:pos x="261" y="238"/>
                    </a:cxn>
                    <a:cxn ang="0">
                      <a:pos x="212" y="309"/>
                    </a:cxn>
                    <a:cxn ang="0">
                      <a:pos x="166" y="355"/>
                    </a:cxn>
                    <a:cxn ang="0">
                      <a:pos x="116" y="450"/>
                    </a:cxn>
                    <a:cxn ang="0">
                      <a:pos x="71" y="592"/>
                    </a:cxn>
                    <a:cxn ang="0">
                      <a:pos x="141" y="662"/>
                    </a:cxn>
                    <a:cxn ang="0">
                      <a:pos x="190" y="617"/>
                    </a:cxn>
                    <a:cxn ang="0">
                      <a:pos x="237" y="568"/>
                    </a:cxn>
                    <a:cxn ang="0">
                      <a:pos x="283" y="521"/>
                    </a:cxn>
                    <a:cxn ang="0">
                      <a:pos x="332" y="450"/>
                    </a:cxn>
                    <a:cxn ang="0">
                      <a:pos x="379" y="379"/>
                    </a:cxn>
                    <a:cxn ang="0">
                      <a:pos x="424" y="309"/>
                    </a:cxn>
                    <a:cxn ang="0">
                      <a:pos x="473" y="263"/>
                    </a:cxn>
                    <a:cxn ang="0">
                      <a:pos x="424" y="355"/>
                    </a:cxn>
                    <a:cxn ang="0">
                      <a:pos x="379" y="426"/>
                    </a:cxn>
                    <a:cxn ang="0">
                      <a:pos x="379" y="521"/>
                    </a:cxn>
                    <a:cxn ang="0">
                      <a:pos x="424" y="450"/>
                    </a:cxn>
                    <a:cxn ang="0">
                      <a:pos x="473" y="404"/>
                    </a:cxn>
                    <a:cxn ang="0">
                      <a:pos x="520" y="214"/>
                    </a:cxn>
                    <a:cxn ang="0">
                      <a:pos x="566" y="426"/>
                    </a:cxn>
                    <a:cxn ang="0">
                      <a:pos x="615" y="662"/>
                    </a:cxn>
                    <a:cxn ang="0">
                      <a:pos x="686" y="617"/>
                    </a:cxn>
                    <a:cxn ang="0">
                      <a:pos x="732" y="450"/>
                    </a:cxn>
                    <a:cxn ang="0">
                      <a:pos x="781" y="521"/>
                    </a:cxn>
                    <a:cxn ang="0">
                      <a:pos x="732" y="733"/>
                    </a:cxn>
                    <a:cxn ang="0">
                      <a:pos x="686" y="1112"/>
                    </a:cxn>
                    <a:cxn ang="0">
                      <a:pos x="686" y="1302"/>
                    </a:cxn>
                    <a:cxn ang="0">
                      <a:pos x="591" y="1302"/>
                    </a:cxn>
                    <a:cxn ang="0">
                      <a:pos x="591" y="1208"/>
                    </a:cxn>
                    <a:cxn ang="0">
                      <a:pos x="637" y="829"/>
                    </a:cxn>
                    <a:cxn ang="0">
                      <a:pos x="544" y="804"/>
                    </a:cxn>
                    <a:cxn ang="0">
                      <a:pos x="495" y="711"/>
                    </a:cxn>
                    <a:cxn ang="0">
                      <a:pos x="449" y="521"/>
                    </a:cxn>
                    <a:cxn ang="0">
                      <a:pos x="403" y="568"/>
                    </a:cxn>
                    <a:cxn ang="0">
                      <a:pos x="354" y="617"/>
                    </a:cxn>
                    <a:cxn ang="0">
                      <a:pos x="308" y="662"/>
                    </a:cxn>
                    <a:cxn ang="0">
                      <a:pos x="261" y="711"/>
                    </a:cxn>
                    <a:cxn ang="0">
                      <a:pos x="212" y="758"/>
                    </a:cxn>
                    <a:cxn ang="0">
                      <a:pos x="116" y="804"/>
                    </a:cxn>
                    <a:cxn ang="0">
                      <a:pos x="25" y="804"/>
                    </a:cxn>
                    <a:cxn ang="0">
                      <a:pos x="25" y="546"/>
                    </a:cxn>
                    <a:cxn ang="0">
                      <a:pos x="71" y="334"/>
                    </a:cxn>
                    <a:cxn ang="0">
                      <a:pos x="116" y="263"/>
                    </a:cxn>
                    <a:cxn ang="0">
                      <a:pos x="166" y="167"/>
                    </a:cxn>
                    <a:cxn ang="0">
                      <a:pos x="212" y="96"/>
                    </a:cxn>
                    <a:cxn ang="0">
                      <a:pos x="237" y="0"/>
                    </a:cxn>
                  </a:cxnLst>
                  <a:rect l="0" t="0" r="r" b="b"/>
                  <a:pathLst>
                    <a:path w="781" h="1324">
                      <a:moveTo>
                        <a:pt x="237" y="0"/>
                      </a:moveTo>
                      <a:lnTo>
                        <a:pt x="283" y="0"/>
                      </a:lnTo>
                      <a:lnTo>
                        <a:pt x="283" y="72"/>
                      </a:lnTo>
                      <a:lnTo>
                        <a:pt x="261" y="72"/>
                      </a:lnTo>
                      <a:lnTo>
                        <a:pt x="261" y="121"/>
                      </a:lnTo>
                      <a:lnTo>
                        <a:pt x="332" y="121"/>
                      </a:lnTo>
                      <a:lnTo>
                        <a:pt x="332" y="192"/>
                      </a:lnTo>
                      <a:lnTo>
                        <a:pt x="308" y="192"/>
                      </a:lnTo>
                      <a:lnTo>
                        <a:pt x="308" y="214"/>
                      </a:lnTo>
                      <a:lnTo>
                        <a:pt x="283" y="214"/>
                      </a:lnTo>
                      <a:lnTo>
                        <a:pt x="283" y="238"/>
                      </a:lnTo>
                      <a:lnTo>
                        <a:pt x="261" y="238"/>
                      </a:lnTo>
                      <a:lnTo>
                        <a:pt x="261" y="263"/>
                      </a:lnTo>
                      <a:lnTo>
                        <a:pt x="237" y="263"/>
                      </a:lnTo>
                      <a:lnTo>
                        <a:pt x="237" y="309"/>
                      </a:lnTo>
                      <a:lnTo>
                        <a:pt x="212" y="309"/>
                      </a:lnTo>
                      <a:lnTo>
                        <a:pt x="212" y="334"/>
                      </a:lnTo>
                      <a:lnTo>
                        <a:pt x="190" y="334"/>
                      </a:lnTo>
                      <a:lnTo>
                        <a:pt x="190" y="355"/>
                      </a:lnTo>
                      <a:lnTo>
                        <a:pt x="166" y="355"/>
                      </a:lnTo>
                      <a:lnTo>
                        <a:pt x="166" y="404"/>
                      </a:lnTo>
                      <a:lnTo>
                        <a:pt x="141" y="404"/>
                      </a:lnTo>
                      <a:lnTo>
                        <a:pt x="141" y="450"/>
                      </a:lnTo>
                      <a:lnTo>
                        <a:pt x="116" y="450"/>
                      </a:lnTo>
                      <a:lnTo>
                        <a:pt x="116" y="497"/>
                      </a:lnTo>
                      <a:lnTo>
                        <a:pt x="96" y="497"/>
                      </a:lnTo>
                      <a:lnTo>
                        <a:pt x="96" y="592"/>
                      </a:lnTo>
                      <a:lnTo>
                        <a:pt x="71" y="592"/>
                      </a:lnTo>
                      <a:lnTo>
                        <a:pt x="71" y="638"/>
                      </a:lnTo>
                      <a:lnTo>
                        <a:pt x="96" y="638"/>
                      </a:lnTo>
                      <a:lnTo>
                        <a:pt x="96" y="662"/>
                      </a:lnTo>
                      <a:lnTo>
                        <a:pt x="141" y="662"/>
                      </a:lnTo>
                      <a:lnTo>
                        <a:pt x="141" y="638"/>
                      </a:lnTo>
                      <a:lnTo>
                        <a:pt x="166" y="638"/>
                      </a:lnTo>
                      <a:lnTo>
                        <a:pt x="166" y="617"/>
                      </a:lnTo>
                      <a:lnTo>
                        <a:pt x="190" y="617"/>
                      </a:lnTo>
                      <a:lnTo>
                        <a:pt x="190" y="592"/>
                      </a:lnTo>
                      <a:lnTo>
                        <a:pt x="212" y="592"/>
                      </a:lnTo>
                      <a:lnTo>
                        <a:pt x="212" y="568"/>
                      </a:lnTo>
                      <a:lnTo>
                        <a:pt x="237" y="568"/>
                      </a:lnTo>
                      <a:lnTo>
                        <a:pt x="237" y="546"/>
                      </a:lnTo>
                      <a:lnTo>
                        <a:pt x="261" y="546"/>
                      </a:lnTo>
                      <a:lnTo>
                        <a:pt x="261" y="521"/>
                      </a:lnTo>
                      <a:lnTo>
                        <a:pt x="283" y="521"/>
                      </a:lnTo>
                      <a:lnTo>
                        <a:pt x="283" y="497"/>
                      </a:lnTo>
                      <a:lnTo>
                        <a:pt x="308" y="497"/>
                      </a:lnTo>
                      <a:lnTo>
                        <a:pt x="308" y="450"/>
                      </a:lnTo>
                      <a:lnTo>
                        <a:pt x="332" y="450"/>
                      </a:lnTo>
                      <a:lnTo>
                        <a:pt x="332" y="404"/>
                      </a:lnTo>
                      <a:lnTo>
                        <a:pt x="354" y="404"/>
                      </a:lnTo>
                      <a:lnTo>
                        <a:pt x="354" y="379"/>
                      </a:lnTo>
                      <a:lnTo>
                        <a:pt x="379" y="379"/>
                      </a:lnTo>
                      <a:lnTo>
                        <a:pt x="379" y="334"/>
                      </a:lnTo>
                      <a:lnTo>
                        <a:pt x="403" y="334"/>
                      </a:lnTo>
                      <a:lnTo>
                        <a:pt x="403" y="309"/>
                      </a:lnTo>
                      <a:lnTo>
                        <a:pt x="424" y="309"/>
                      </a:lnTo>
                      <a:lnTo>
                        <a:pt x="424" y="285"/>
                      </a:lnTo>
                      <a:lnTo>
                        <a:pt x="449" y="285"/>
                      </a:lnTo>
                      <a:lnTo>
                        <a:pt x="449" y="263"/>
                      </a:lnTo>
                      <a:lnTo>
                        <a:pt x="473" y="263"/>
                      </a:lnTo>
                      <a:lnTo>
                        <a:pt x="473" y="309"/>
                      </a:lnTo>
                      <a:lnTo>
                        <a:pt x="449" y="309"/>
                      </a:lnTo>
                      <a:lnTo>
                        <a:pt x="449" y="355"/>
                      </a:lnTo>
                      <a:lnTo>
                        <a:pt x="424" y="355"/>
                      </a:lnTo>
                      <a:lnTo>
                        <a:pt x="424" y="404"/>
                      </a:lnTo>
                      <a:lnTo>
                        <a:pt x="403" y="404"/>
                      </a:lnTo>
                      <a:lnTo>
                        <a:pt x="403" y="426"/>
                      </a:lnTo>
                      <a:lnTo>
                        <a:pt x="379" y="426"/>
                      </a:lnTo>
                      <a:lnTo>
                        <a:pt x="379" y="475"/>
                      </a:lnTo>
                      <a:lnTo>
                        <a:pt x="354" y="475"/>
                      </a:lnTo>
                      <a:lnTo>
                        <a:pt x="354" y="521"/>
                      </a:lnTo>
                      <a:lnTo>
                        <a:pt x="379" y="521"/>
                      </a:lnTo>
                      <a:lnTo>
                        <a:pt x="379" y="497"/>
                      </a:lnTo>
                      <a:lnTo>
                        <a:pt x="403" y="497"/>
                      </a:lnTo>
                      <a:lnTo>
                        <a:pt x="403" y="450"/>
                      </a:lnTo>
                      <a:lnTo>
                        <a:pt x="424" y="450"/>
                      </a:lnTo>
                      <a:lnTo>
                        <a:pt x="424" y="426"/>
                      </a:lnTo>
                      <a:lnTo>
                        <a:pt x="449" y="426"/>
                      </a:lnTo>
                      <a:lnTo>
                        <a:pt x="449" y="404"/>
                      </a:lnTo>
                      <a:lnTo>
                        <a:pt x="473" y="404"/>
                      </a:lnTo>
                      <a:lnTo>
                        <a:pt x="473" y="334"/>
                      </a:lnTo>
                      <a:lnTo>
                        <a:pt x="495" y="334"/>
                      </a:lnTo>
                      <a:lnTo>
                        <a:pt x="495" y="214"/>
                      </a:lnTo>
                      <a:lnTo>
                        <a:pt x="520" y="214"/>
                      </a:lnTo>
                      <a:lnTo>
                        <a:pt x="520" y="192"/>
                      </a:lnTo>
                      <a:lnTo>
                        <a:pt x="544" y="192"/>
                      </a:lnTo>
                      <a:lnTo>
                        <a:pt x="544" y="426"/>
                      </a:lnTo>
                      <a:lnTo>
                        <a:pt x="566" y="426"/>
                      </a:lnTo>
                      <a:lnTo>
                        <a:pt x="566" y="592"/>
                      </a:lnTo>
                      <a:lnTo>
                        <a:pt x="591" y="592"/>
                      </a:lnTo>
                      <a:lnTo>
                        <a:pt x="591" y="662"/>
                      </a:lnTo>
                      <a:lnTo>
                        <a:pt x="615" y="662"/>
                      </a:lnTo>
                      <a:lnTo>
                        <a:pt x="615" y="687"/>
                      </a:lnTo>
                      <a:lnTo>
                        <a:pt x="662" y="687"/>
                      </a:lnTo>
                      <a:lnTo>
                        <a:pt x="662" y="617"/>
                      </a:lnTo>
                      <a:lnTo>
                        <a:pt x="686" y="617"/>
                      </a:lnTo>
                      <a:lnTo>
                        <a:pt x="686" y="497"/>
                      </a:lnTo>
                      <a:lnTo>
                        <a:pt x="707" y="497"/>
                      </a:lnTo>
                      <a:lnTo>
                        <a:pt x="707" y="450"/>
                      </a:lnTo>
                      <a:lnTo>
                        <a:pt x="732" y="450"/>
                      </a:lnTo>
                      <a:lnTo>
                        <a:pt x="732" y="497"/>
                      </a:lnTo>
                      <a:lnTo>
                        <a:pt x="756" y="497"/>
                      </a:lnTo>
                      <a:lnTo>
                        <a:pt x="756" y="521"/>
                      </a:lnTo>
                      <a:lnTo>
                        <a:pt x="781" y="521"/>
                      </a:lnTo>
                      <a:lnTo>
                        <a:pt x="781" y="617"/>
                      </a:lnTo>
                      <a:lnTo>
                        <a:pt x="756" y="617"/>
                      </a:lnTo>
                      <a:lnTo>
                        <a:pt x="756" y="733"/>
                      </a:lnTo>
                      <a:lnTo>
                        <a:pt x="732" y="733"/>
                      </a:lnTo>
                      <a:lnTo>
                        <a:pt x="732" y="829"/>
                      </a:lnTo>
                      <a:lnTo>
                        <a:pt x="707" y="829"/>
                      </a:lnTo>
                      <a:lnTo>
                        <a:pt x="707" y="1112"/>
                      </a:lnTo>
                      <a:lnTo>
                        <a:pt x="686" y="1112"/>
                      </a:lnTo>
                      <a:lnTo>
                        <a:pt x="686" y="1253"/>
                      </a:lnTo>
                      <a:lnTo>
                        <a:pt x="707" y="1253"/>
                      </a:lnTo>
                      <a:lnTo>
                        <a:pt x="707" y="1302"/>
                      </a:lnTo>
                      <a:lnTo>
                        <a:pt x="686" y="1302"/>
                      </a:lnTo>
                      <a:lnTo>
                        <a:pt x="686" y="1324"/>
                      </a:lnTo>
                      <a:lnTo>
                        <a:pt x="615" y="1324"/>
                      </a:lnTo>
                      <a:lnTo>
                        <a:pt x="615" y="1302"/>
                      </a:lnTo>
                      <a:lnTo>
                        <a:pt x="591" y="1302"/>
                      </a:lnTo>
                      <a:lnTo>
                        <a:pt x="591" y="1253"/>
                      </a:lnTo>
                      <a:lnTo>
                        <a:pt x="615" y="1253"/>
                      </a:lnTo>
                      <a:lnTo>
                        <a:pt x="615" y="1208"/>
                      </a:lnTo>
                      <a:lnTo>
                        <a:pt x="591" y="1208"/>
                      </a:lnTo>
                      <a:lnTo>
                        <a:pt x="591" y="1066"/>
                      </a:lnTo>
                      <a:lnTo>
                        <a:pt x="615" y="1066"/>
                      </a:lnTo>
                      <a:lnTo>
                        <a:pt x="615" y="829"/>
                      </a:lnTo>
                      <a:lnTo>
                        <a:pt x="637" y="829"/>
                      </a:lnTo>
                      <a:lnTo>
                        <a:pt x="637" y="733"/>
                      </a:lnTo>
                      <a:lnTo>
                        <a:pt x="591" y="733"/>
                      </a:lnTo>
                      <a:lnTo>
                        <a:pt x="591" y="804"/>
                      </a:lnTo>
                      <a:lnTo>
                        <a:pt x="544" y="804"/>
                      </a:lnTo>
                      <a:lnTo>
                        <a:pt x="544" y="758"/>
                      </a:lnTo>
                      <a:lnTo>
                        <a:pt x="520" y="758"/>
                      </a:lnTo>
                      <a:lnTo>
                        <a:pt x="520" y="711"/>
                      </a:lnTo>
                      <a:lnTo>
                        <a:pt x="495" y="711"/>
                      </a:lnTo>
                      <a:lnTo>
                        <a:pt x="495" y="638"/>
                      </a:lnTo>
                      <a:lnTo>
                        <a:pt x="473" y="638"/>
                      </a:lnTo>
                      <a:lnTo>
                        <a:pt x="473" y="521"/>
                      </a:lnTo>
                      <a:lnTo>
                        <a:pt x="449" y="521"/>
                      </a:lnTo>
                      <a:lnTo>
                        <a:pt x="449" y="546"/>
                      </a:lnTo>
                      <a:lnTo>
                        <a:pt x="424" y="546"/>
                      </a:lnTo>
                      <a:lnTo>
                        <a:pt x="424" y="568"/>
                      </a:lnTo>
                      <a:lnTo>
                        <a:pt x="403" y="568"/>
                      </a:lnTo>
                      <a:lnTo>
                        <a:pt x="403" y="592"/>
                      </a:lnTo>
                      <a:lnTo>
                        <a:pt x="379" y="592"/>
                      </a:lnTo>
                      <a:lnTo>
                        <a:pt x="379" y="617"/>
                      </a:lnTo>
                      <a:lnTo>
                        <a:pt x="354" y="617"/>
                      </a:lnTo>
                      <a:lnTo>
                        <a:pt x="354" y="638"/>
                      </a:lnTo>
                      <a:lnTo>
                        <a:pt x="332" y="638"/>
                      </a:lnTo>
                      <a:lnTo>
                        <a:pt x="332" y="662"/>
                      </a:lnTo>
                      <a:lnTo>
                        <a:pt x="308" y="662"/>
                      </a:lnTo>
                      <a:lnTo>
                        <a:pt x="308" y="687"/>
                      </a:lnTo>
                      <a:lnTo>
                        <a:pt x="283" y="687"/>
                      </a:lnTo>
                      <a:lnTo>
                        <a:pt x="283" y="711"/>
                      </a:lnTo>
                      <a:lnTo>
                        <a:pt x="261" y="711"/>
                      </a:lnTo>
                      <a:lnTo>
                        <a:pt x="261" y="733"/>
                      </a:lnTo>
                      <a:lnTo>
                        <a:pt x="237" y="733"/>
                      </a:lnTo>
                      <a:lnTo>
                        <a:pt x="237" y="758"/>
                      </a:lnTo>
                      <a:lnTo>
                        <a:pt x="212" y="758"/>
                      </a:lnTo>
                      <a:lnTo>
                        <a:pt x="212" y="783"/>
                      </a:lnTo>
                      <a:lnTo>
                        <a:pt x="166" y="783"/>
                      </a:lnTo>
                      <a:lnTo>
                        <a:pt x="166" y="804"/>
                      </a:lnTo>
                      <a:lnTo>
                        <a:pt x="116" y="804"/>
                      </a:lnTo>
                      <a:lnTo>
                        <a:pt x="116" y="829"/>
                      </a:lnTo>
                      <a:lnTo>
                        <a:pt x="46" y="829"/>
                      </a:lnTo>
                      <a:lnTo>
                        <a:pt x="46" y="804"/>
                      </a:lnTo>
                      <a:lnTo>
                        <a:pt x="25" y="804"/>
                      </a:lnTo>
                      <a:lnTo>
                        <a:pt x="25" y="783"/>
                      </a:lnTo>
                      <a:lnTo>
                        <a:pt x="0" y="783"/>
                      </a:lnTo>
                      <a:lnTo>
                        <a:pt x="0" y="546"/>
                      </a:lnTo>
                      <a:lnTo>
                        <a:pt x="25" y="546"/>
                      </a:lnTo>
                      <a:lnTo>
                        <a:pt x="25" y="475"/>
                      </a:lnTo>
                      <a:lnTo>
                        <a:pt x="46" y="475"/>
                      </a:lnTo>
                      <a:lnTo>
                        <a:pt x="46" y="334"/>
                      </a:lnTo>
                      <a:lnTo>
                        <a:pt x="71" y="334"/>
                      </a:lnTo>
                      <a:lnTo>
                        <a:pt x="71" y="309"/>
                      </a:lnTo>
                      <a:lnTo>
                        <a:pt x="96" y="309"/>
                      </a:lnTo>
                      <a:lnTo>
                        <a:pt x="96" y="263"/>
                      </a:lnTo>
                      <a:lnTo>
                        <a:pt x="116" y="263"/>
                      </a:lnTo>
                      <a:lnTo>
                        <a:pt x="116" y="214"/>
                      </a:lnTo>
                      <a:lnTo>
                        <a:pt x="141" y="214"/>
                      </a:lnTo>
                      <a:lnTo>
                        <a:pt x="141" y="167"/>
                      </a:lnTo>
                      <a:lnTo>
                        <a:pt x="166" y="167"/>
                      </a:lnTo>
                      <a:lnTo>
                        <a:pt x="166" y="143"/>
                      </a:lnTo>
                      <a:lnTo>
                        <a:pt x="190" y="143"/>
                      </a:lnTo>
                      <a:lnTo>
                        <a:pt x="190" y="96"/>
                      </a:lnTo>
                      <a:lnTo>
                        <a:pt x="212" y="96"/>
                      </a:lnTo>
                      <a:lnTo>
                        <a:pt x="212" y="47"/>
                      </a:lnTo>
                      <a:lnTo>
                        <a:pt x="237" y="47"/>
                      </a:lnTo>
                      <a:lnTo>
                        <a:pt x="237" y="26"/>
                      </a:lnTo>
                      <a:lnTo>
                        <a:pt x="237" y="0"/>
                      </a:lnTo>
                      <a:close/>
                    </a:path>
                  </a:pathLst>
                </a:custGeom>
                <a:solidFill>
                  <a:srgbClr val="121415"/>
                </a:solidFill>
                <a:ln w="9525">
                  <a:noFill/>
                  <a:round/>
                  <a:headEnd/>
                  <a:tailEnd/>
                </a:ln>
              </p:spPr>
              <p:txBody>
                <a:bodyPr/>
                <a:lstStyle/>
                <a:p>
                  <a:endParaRPr lang="en-US"/>
                </a:p>
              </p:txBody>
            </p:sp>
            <p:sp>
              <p:nvSpPr>
                <p:cNvPr id="324" name="Rectangle 115"/>
                <p:cNvSpPr>
                  <a:spLocks noChangeArrowheads="1"/>
                </p:cNvSpPr>
                <p:nvPr/>
              </p:nvSpPr>
              <p:spPr bwMode="auto">
                <a:xfrm>
                  <a:off x="1696" y="3337"/>
                  <a:ext cx="3" cy="2"/>
                </a:xfrm>
                <a:prstGeom prst="rect">
                  <a:avLst/>
                </a:prstGeom>
                <a:solidFill>
                  <a:srgbClr val="FFFFFF"/>
                </a:solidFill>
                <a:ln w="9525">
                  <a:noFill/>
                  <a:miter lim="800000"/>
                  <a:headEnd/>
                  <a:tailEnd/>
                </a:ln>
              </p:spPr>
              <p:txBody>
                <a:bodyPr/>
                <a:lstStyle/>
                <a:p>
                  <a:endParaRPr lang="en-US"/>
                </a:p>
              </p:txBody>
            </p:sp>
            <p:sp>
              <p:nvSpPr>
                <p:cNvPr id="325" name="Freeform 116"/>
                <p:cNvSpPr>
                  <a:spLocks/>
                </p:cNvSpPr>
                <p:nvPr/>
              </p:nvSpPr>
              <p:spPr bwMode="auto">
                <a:xfrm>
                  <a:off x="1643" y="3372"/>
                  <a:ext cx="614" cy="868"/>
                </a:xfrm>
                <a:custGeom>
                  <a:avLst/>
                  <a:gdLst/>
                  <a:ahLst/>
                  <a:cxnLst>
                    <a:cxn ang="0">
                      <a:pos x="4463" y="329"/>
                    </a:cxn>
                    <a:cxn ang="0">
                      <a:pos x="4417" y="969"/>
                    </a:cxn>
                    <a:cxn ang="0">
                      <a:pos x="4368" y="1345"/>
                    </a:cxn>
                    <a:cxn ang="0">
                      <a:pos x="4109" y="400"/>
                    </a:cxn>
                    <a:cxn ang="0">
                      <a:pos x="2646" y="1274"/>
                    </a:cxn>
                    <a:cxn ang="0">
                      <a:pos x="2525" y="3757"/>
                    </a:cxn>
                    <a:cxn ang="0">
                      <a:pos x="2196" y="4514"/>
                    </a:cxn>
                    <a:cxn ang="0">
                      <a:pos x="1913" y="4727"/>
                    </a:cxn>
                    <a:cxn ang="0">
                      <a:pos x="2882" y="4560"/>
                    </a:cxn>
                    <a:cxn ang="0">
                      <a:pos x="2999" y="3874"/>
                    </a:cxn>
                    <a:cxn ang="0">
                      <a:pos x="2903" y="5222"/>
                    </a:cxn>
                    <a:cxn ang="0">
                      <a:pos x="3777" y="5176"/>
                    </a:cxn>
                    <a:cxn ang="0">
                      <a:pos x="4417" y="5105"/>
                    </a:cxn>
                    <a:cxn ang="0">
                      <a:pos x="4347" y="3945"/>
                    </a:cxn>
                    <a:cxn ang="0">
                      <a:pos x="4417" y="2363"/>
                    </a:cxn>
                    <a:cxn ang="0">
                      <a:pos x="4842" y="4206"/>
                    </a:cxn>
                    <a:cxn ang="0">
                      <a:pos x="4842" y="2576"/>
                    </a:cxn>
                    <a:cxn ang="0">
                      <a:pos x="4867" y="4395"/>
                    </a:cxn>
                    <a:cxn ang="0">
                      <a:pos x="4488" y="4419"/>
                    </a:cxn>
                    <a:cxn ang="0">
                      <a:pos x="4134" y="5247"/>
                    </a:cxn>
                    <a:cxn ang="0">
                      <a:pos x="3565" y="5766"/>
                    </a:cxn>
                    <a:cxn ang="0">
                      <a:pos x="3756" y="5908"/>
                    </a:cxn>
                    <a:cxn ang="0">
                      <a:pos x="3518" y="6142"/>
                    </a:cxn>
                    <a:cxn ang="0">
                      <a:pos x="3282" y="6357"/>
                    </a:cxn>
                    <a:cxn ang="0">
                      <a:pos x="3045" y="6591"/>
                    </a:cxn>
                    <a:cxn ang="0">
                      <a:pos x="1984" y="6450"/>
                    </a:cxn>
                    <a:cxn ang="0">
                      <a:pos x="2903" y="6450"/>
                    </a:cxn>
                    <a:cxn ang="0">
                      <a:pos x="3235" y="6308"/>
                    </a:cxn>
                    <a:cxn ang="0">
                      <a:pos x="3448" y="6049"/>
                    </a:cxn>
                    <a:cxn ang="0">
                      <a:pos x="3590" y="5859"/>
                    </a:cxn>
                    <a:cxn ang="0">
                      <a:pos x="3023" y="5766"/>
                    </a:cxn>
                    <a:cxn ang="0">
                      <a:pos x="2504" y="5766"/>
                    </a:cxn>
                    <a:cxn ang="0">
                      <a:pos x="2055" y="5884"/>
                    </a:cxn>
                    <a:cxn ang="0">
                      <a:pos x="1935" y="5884"/>
                    </a:cxn>
                    <a:cxn ang="0">
                      <a:pos x="2312" y="5646"/>
                    </a:cxn>
                    <a:cxn ang="0">
                      <a:pos x="2454" y="5409"/>
                    </a:cxn>
                    <a:cxn ang="0">
                      <a:pos x="1772" y="5318"/>
                    </a:cxn>
                    <a:cxn ang="0">
                      <a:pos x="1747" y="5884"/>
                    </a:cxn>
                    <a:cxn ang="0">
                      <a:pos x="1984" y="6167"/>
                    </a:cxn>
                    <a:cxn ang="0">
                      <a:pos x="1842" y="6711"/>
                    </a:cxn>
                    <a:cxn ang="0">
                      <a:pos x="1464" y="6923"/>
                    </a:cxn>
                    <a:cxn ang="0">
                      <a:pos x="1534" y="6733"/>
                    </a:cxn>
                    <a:cxn ang="0">
                      <a:pos x="1793" y="6475"/>
                    </a:cxn>
                    <a:cxn ang="0">
                      <a:pos x="1842" y="6120"/>
                    </a:cxn>
                    <a:cxn ang="0">
                      <a:pos x="1652" y="5813"/>
                    </a:cxn>
                    <a:cxn ang="0">
                      <a:pos x="1014" y="5576"/>
                    </a:cxn>
                    <a:cxn ang="0">
                      <a:pos x="682" y="5813"/>
                    </a:cxn>
                    <a:cxn ang="0">
                      <a:pos x="495" y="5837"/>
                    </a:cxn>
                    <a:cxn ang="0">
                      <a:pos x="778" y="5480"/>
                    </a:cxn>
                    <a:cxn ang="0">
                      <a:pos x="424" y="5293"/>
                    </a:cxn>
                    <a:cxn ang="0">
                      <a:pos x="141" y="5222"/>
                    </a:cxn>
                    <a:cxn ang="0">
                      <a:pos x="353" y="4843"/>
                    </a:cxn>
                    <a:cxn ang="0">
                      <a:pos x="590" y="4395"/>
                    </a:cxn>
                    <a:cxn ang="0">
                      <a:pos x="116" y="4370"/>
                    </a:cxn>
                    <a:cxn ang="0">
                      <a:pos x="919" y="4348"/>
                    </a:cxn>
                    <a:cxn ang="0">
                      <a:pos x="1110" y="4324"/>
                    </a:cxn>
                    <a:cxn ang="0">
                      <a:pos x="1723" y="4370"/>
                    </a:cxn>
                    <a:cxn ang="0">
                      <a:pos x="2292" y="4465"/>
                    </a:cxn>
                    <a:cxn ang="0">
                      <a:pos x="2433" y="3096"/>
                    </a:cxn>
                    <a:cxn ang="0">
                      <a:pos x="2595" y="1677"/>
                    </a:cxn>
                    <a:cxn ang="0">
                      <a:pos x="2620" y="283"/>
                    </a:cxn>
                    <a:cxn ang="0">
                      <a:pos x="3848" y="379"/>
                    </a:cxn>
                    <a:cxn ang="0">
                      <a:pos x="4251" y="117"/>
                    </a:cxn>
                  </a:cxnLst>
                  <a:rect l="0" t="0" r="r" b="b"/>
                  <a:pathLst>
                    <a:path w="4913" h="6948">
                      <a:moveTo>
                        <a:pt x="4251" y="0"/>
                      </a:moveTo>
                      <a:lnTo>
                        <a:pt x="4298" y="0"/>
                      </a:lnTo>
                      <a:lnTo>
                        <a:pt x="4298" y="46"/>
                      </a:lnTo>
                      <a:lnTo>
                        <a:pt x="4322" y="46"/>
                      </a:lnTo>
                      <a:lnTo>
                        <a:pt x="4322" y="71"/>
                      </a:lnTo>
                      <a:lnTo>
                        <a:pt x="4347" y="71"/>
                      </a:lnTo>
                      <a:lnTo>
                        <a:pt x="4347" y="117"/>
                      </a:lnTo>
                      <a:lnTo>
                        <a:pt x="4368" y="117"/>
                      </a:lnTo>
                      <a:lnTo>
                        <a:pt x="4368" y="164"/>
                      </a:lnTo>
                      <a:lnTo>
                        <a:pt x="4392" y="164"/>
                      </a:lnTo>
                      <a:lnTo>
                        <a:pt x="4392" y="213"/>
                      </a:lnTo>
                      <a:lnTo>
                        <a:pt x="4417" y="213"/>
                      </a:lnTo>
                      <a:lnTo>
                        <a:pt x="4417" y="234"/>
                      </a:lnTo>
                      <a:lnTo>
                        <a:pt x="4439" y="234"/>
                      </a:lnTo>
                      <a:lnTo>
                        <a:pt x="4439" y="307"/>
                      </a:lnTo>
                      <a:lnTo>
                        <a:pt x="4463" y="307"/>
                      </a:lnTo>
                      <a:lnTo>
                        <a:pt x="4463" y="329"/>
                      </a:lnTo>
                      <a:lnTo>
                        <a:pt x="4439" y="329"/>
                      </a:lnTo>
                      <a:lnTo>
                        <a:pt x="4439" y="425"/>
                      </a:lnTo>
                      <a:lnTo>
                        <a:pt x="4417" y="425"/>
                      </a:lnTo>
                      <a:lnTo>
                        <a:pt x="4417" y="450"/>
                      </a:lnTo>
                      <a:lnTo>
                        <a:pt x="4347" y="450"/>
                      </a:lnTo>
                      <a:lnTo>
                        <a:pt x="4347" y="425"/>
                      </a:lnTo>
                      <a:lnTo>
                        <a:pt x="4251" y="425"/>
                      </a:lnTo>
                      <a:lnTo>
                        <a:pt x="4251" y="450"/>
                      </a:lnTo>
                      <a:lnTo>
                        <a:pt x="4322" y="450"/>
                      </a:lnTo>
                      <a:lnTo>
                        <a:pt x="4322" y="521"/>
                      </a:lnTo>
                      <a:lnTo>
                        <a:pt x="4347" y="521"/>
                      </a:lnTo>
                      <a:lnTo>
                        <a:pt x="4347" y="683"/>
                      </a:lnTo>
                      <a:lnTo>
                        <a:pt x="4368" y="683"/>
                      </a:lnTo>
                      <a:lnTo>
                        <a:pt x="4368" y="804"/>
                      </a:lnTo>
                      <a:lnTo>
                        <a:pt x="4392" y="804"/>
                      </a:lnTo>
                      <a:lnTo>
                        <a:pt x="4392" y="969"/>
                      </a:lnTo>
                      <a:lnTo>
                        <a:pt x="4417" y="969"/>
                      </a:lnTo>
                      <a:lnTo>
                        <a:pt x="4417" y="1228"/>
                      </a:lnTo>
                      <a:lnTo>
                        <a:pt x="4439" y="1228"/>
                      </a:lnTo>
                      <a:lnTo>
                        <a:pt x="4439" y="1606"/>
                      </a:lnTo>
                      <a:lnTo>
                        <a:pt x="4463" y="1606"/>
                      </a:lnTo>
                      <a:lnTo>
                        <a:pt x="4463" y="1677"/>
                      </a:lnTo>
                      <a:lnTo>
                        <a:pt x="4439" y="1677"/>
                      </a:lnTo>
                      <a:lnTo>
                        <a:pt x="4439" y="1723"/>
                      </a:lnTo>
                      <a:lnTo>
                        <a:pt x="4417" y="1723"/>
                      </a:lnTo>
                      <a:lnTo>
                        <a:pt x="4417" y="1818"/>
                      </a:lnTo>
                      <a:lnTo>
                        <a:pt x="4392" y="1818"/>
                      </a:lnTo>
                      <a:lnTo>
                        <a:pt x="4392" y="1843"/>
                      </a:lnTo>
                      <a:lnTo>
                        <a:pt x="4368" y="1843"/>
                      </a:lnTo>
                      <a:lnTo>
                        <a:pt x="4368" y="1772"/>
                      </a:lnTo>
                      <a:lnTo>
                        <a:pt x="4347" y="1772"/>
                      </a:lnTo>
                      <a:lnTo>
                        <a:pt x="4347" y="1723"/>
                      </a:lnTo>
                      <a:lnTo>
                        <a:pt x="4368" y="1723"/>
                      </a:lnTo>
                      <a:lnTo>
                        <a:pt x="4368" y="1345"/>
                      </a:lnTo>
                      <a:lnTo>
                        <a:pt x="4347" y="1345"/>
                      </a:lnTo>
                      <a:lnTo>
                        <a:pt x="4347" y="1040"/>
                      </a:lnTo>
                      <a:lnTo>
                        <a:pt x="4322" y="1040"/>
                      </a:lnTo>
                      <a:lnTo>
                        <a:pt x="4322" y="849"/>
                      </a:lnTo>
                      <a:lnTo>
                        <a:pt x="4298" y="849"/>
                      </a:lnTo>
                      <a:lnTo>
                        <a:pt x="4298" y="708"/>
                      </a:lnTo>
                      <a:lnTo>
                        <a:pt x="4276" y="708"/>
                      </a:lnTo>
                      <a:lnTo>
                        <a:pt x="4276" y="612"/>
                      </a:lnTo>
                      <a:lnTo>
                        <a:pt x="4251" y="612"/>
                      </a:lnTo>
                      <a:lnTo>
                        <a:pt x="4251" y="521"/>
                      </a:lnTo>
                      <a:lnTo>
                        <a:pt x="4227" y="521"/>
                      </a:lnTo>
                      <a:lnTo>
                        <a:pt x="4227" y="496"/>
                      </a:lnTo>
                      <a:lnTo>
                        <a:pt x="4205" y="496"/>
                      </a:lnTo>
                      <a:lnTo>
                        <a:pt x="4205" y="450"/>
                      </a:lnTo>
                      <a:lnTo>
                        <a:pt x="4227" y="450"/>
                      </a:lnTo>
                      <a:lnTo>
                        <a:pt x="4227" y="400"/>
                      </a:lnTo>
                      <a:lnTo>
                        <a:pt x="4109" y="400"/>
                      </a:lnTo>
                      <a:lnTo>
                        <a:pt x="4109" y="425"/>
                      </a:lnTo>
                      <a:lnTo>
                        <a:pt x="4039" y="425"/>
                      </a:lnTo>
                      <a:lnTo>
                        <a:pt x="4039" y="450"/>
                      </a:lnTo>
                      <a:lnTo>
                        <a:pt x="3968" y="450"/>
                      </a:lnTo>
                      <a:lnTo>
                        <a:pt x="3968" y="471"/>
                      </a:lnTo>
                      <a:lnTo>
                        <a:pt x="3257" y="471"/>
                      </a:lnTo>
                      <a:lnTo>
                        <a:pt x="3257" y="496"/>
                      </a:lnTo>
                      <a:lnTo>
                        <a:pt x="3165" y="496"/>
                      </a:lnTo>
                      <a:lnTo>
                        <a:pt x="3165" y="521"/>
                      </a:lnTo>
                      <a:lnTo>
                        <a:pt x="3045" y="521"/>
                      </a:lnTo>
                      <a:lnTo>
                        <a:pt x="3045" y="541"/>
                      </a:lnTo>
                      <a:lnTo>
                        <a:pt x="2646" y="541"/>
                      </a:lnTo>
                      <a:lnTo>
                        <a:pt x="2646" y="496"/>
                      </a:lnTo>
                      <a:lnTo>
                        <a:pt x="2620" y="496"/>
                      </a:lnTo>
                      <a:lnTo>
                        <a:pt x="2620" y="566"/>
                      </a:lnTo>
                      <a:lnTo>
                        <a:pt x="2646" y="566"/>
                      </a:lnTo>
                      <a:lnTo>
                        <a:pt x="2646" y="1274"/>
                      </a:lnTo>
                      <a:lnTo>
                        <a:pt x="2666" y="1274"/>
                      </a:lnTo>
                      <a:lnTo>
                        <a:pt x="2666" y="1702"/>
                      </a:lnTo>
                      <a:lnTo>
                        <a:pt x="2646" y="1702"/>
                      </a:lnTo>
                      <a:lnTo>
                        <a:pt x="2646" y="1936"/>
                      </a:lnTo>
                      <a:lnTo>
                        <a:pt x="2620" y="1936"/>
                      </a:lnTo>
                      <a:lnTo>
                        <a:pt x="2620" y="2102"/>
                      </a:lnTo>
                      <a:lnTo>
                        <a:pt x="2595" y="2102"/>
                      </a:lnTo>
                      <a:lnTo>
                        <a:pt x="2595" y="2788"/>
                      </a:lnTo>
                      <a:lnTo>
                        <a:pt x="2575" y="2788"/>
                      </a:lnTo>
                      <a:lnTo>
                        <a:pt x="2575" y="2929"/>
                      </a:lnTo>
                      <a:lnTo>
                        <a:pt x="2550" y="2929"/>
                      </a:lnTo>
                      <a:lnTo>
                        <a:pt x="2550" y="3071"/>
                      </a:lnTo>
                      <a:lnTo>
                        <a:pt x="2525" y="3071"/>
                      </a:lnTo>
                      <a:lnTo>
                        <a:pt x="2525" y="3142"/>
                      </a:lnTo>
                      <a:lnTo>
                        <a:pt x="2550" y="3142"/>
                      </a:lnTo>
                      <a:lnTo>
                        <a:pt x="2550" y="3757"/>
                      </a:lnTo>
                      <a:lnTo>
                        <a:pt x="2525" y="3757"/>
                      </a:lnTo>
                      <a:lnTo>
                        <a:pt x="2525" y="4040"/>
                      </a:lnTo>
                      <a:lnTo>
                        <a:pt x="2504" y="4040"/>
                      </a:lnTo>
                      <a:lnTo>
                        <a:pt x="2504" y="4136"/>
                      </a:lnTo>
                      <a:lnTo>
                        <a:pt x="2479" y="4136"/>
                      </a:lnTo>
                      <a:lnTo>
                        <a:pt x="2479" y="4206"/>
                      </a:lnTo>
                      <a:lnTo>
                        <a:pt x="2454" y="4206"/>
                      </a:lnTo>
                      <a:lnTo>
                        <a:pt x="2454" y="4348"/>
                      </a:lnTo>
                      <a:lnTo>
                        <a:pt x="2433" y="4348"/>
                      </a:lnTo>
                      <a:lnTo>
                        <a:pt x="2433" y="4440"/>
                      </a:lnTo>
                      <a:lnTo>
                        <a:pt x="2408" y="4440"/>
                      </a:lnTo>
                      <a:lnTo>
                        <a:pt x="2408" y="4489"/>
                      </a:lnTo>
                      <a:lnTo>
                        <a:pt x="2383" y="4489"/>
                      </a:lnTo>
                      <a:lnTo>
                        <a:pt x="2383" y="4560"/>
                      </a:lnTo>
                      <a:lnTo>
                        <a:pt x="2267" y="4560"/>
                      </a:lnTo>
                      <a:lnTo>
                        <a:pt x="2267" y="4536"/>
                      </a:lnTo>
                      <a:lnTo>
                        <a:pt x="2196" y="4536"/>
                      </a:lnTo>
                      <a:lnTo>
                        <a:pt x="2196" y="4514"/>
                      </a:lnTo>
                      <a:lnTo>
                        <a:pt x="2076" y="4514"/>
                      </a:lnTo>
                      <a:lnTo>
                        <a:pt x="2076" y="4536"/>
                      </a:lnTo>
                      <a:lnTo>
                        <a:pt x="2125" y="4536"/>
                      </a:lnTo>
                      <a:lnTo>
                        <a:pt x="2125" y="4560"/>
                      </a:lnTo>
                      <a:lnTo>
                        <a:pt x="2147" y="4560"/>
                      </a:lnTo>
                      <a:lnTo>
                        <a:pt x="2147" y="4631"/>
                      </a:lnTo>
                      <a:lnTo>
                        <a:pt x="2125" y="4631"/>
                      </a:lnTo>
                      <a:lnTo>
                        <a:pt x="2125" y="4656"/>
                      </a:lnTo>
                      <a:lnTo>
                        <a:pt x="2100" y="4656"/>
                      </a:lnTo>
                      <a:lnTo>
                        <a:pt x="2100" y="4702"/>
                      </a:lnTo>
                      <a:lnTo>
                        <a:pt x="2076" y="4702"/>
                      </a:lnTo>
                      <a:lnTo>
                        <a:pt x="2076" y="4727"/>
                      </a:lnTo>
                      <a:lnTo>
                        <a:pt x="2030" y="4727"/>
                      </a:lnTo>
                      <a:lnTo>
                        <a:pt x="2030" y="4748"/>
                      </a:lnTo>
                      <a:lnTo>
                        <a:pt x="1959" y="4748"/>
                      </a:lnTo>
                      <a:lnTo>
                        <a:pt x="1959" y="4727"/>
                      </a:lnTo>
                      <a:lnTo>
                        <a:pt x="1913" y="4727"/>
                      </a:lnTo>
                      <a:lnTo>
                        <a:pt x="1913" y="5176"/>
                      </a:lnTo>
                      <a:lnTo>
                        <a:pt x="2267" y="5176"/>
                      </a:lnTo>
                      <a:lnTo>
                        <a:pt x="2267" y="5197"/>
                      </a:lnTo>
                      <a:lnTo>
                        <a:pt x="2312" y="5197"/>
                      </a:lnTo>
                      <a:lnTo>
                        <a:pt x="2312" y="5222"/>
                      </a:lnTo>
                      <a:lnTo>
                        <a:pt x="2575" y="5222"/>
                      </a:lnTo>
                      <a:lnTo>
                        <a:pt x="2575" y="5247"/>
                      </a:lnTo>
                      <a:lnTo>
                        <a:pt x="2833" y="5247"/>
                      </a:lnTo>
                      <a:lnTo>
                        <a:pt x="2833" y="5222"/>
                      </a:lnTo>
                      <a:lnTo>
                        <a:pt x="2858" y="5222"/>
                      </a:lnTo>
                      <a:lnTo>
                        <a:pt x="2858" y="5197"/>
                      </a:lnTo>
                      <a:lnTo>
                        <a:pt x="2833" y="5197"/>
                      </a:lnTo>
                      <a:lnTo>
                        <a:pt x="2833" y="5176"/>
                      </a:lnTo>
                      <a:lnTo>
                        <a:pt x="2858" y="5176"/>
                      </a:lnTo>
                      <a:lnTo>
                        <a:pt x="2858" y="4797"/>
                      </a:lnTo>
                      <a:lnTo>
                        <a:pt x="2882" y="4797"/>
                      </a:lnTo>
                      <a:lnTo>
                        <a:pt x="2882" y="4560"/>
                      </a:lnTo>
                      <a:lnTo>
                        <a:pt x="2903" y="4560"/>
                      </a:lnTo>
                      <a:lnTo>
                        <a:pt x="2903" y="4324"/>
                      </a:lnTo>
                      <a:lnTo>
                        <a:pt x="2928" y="4324"/>
                      </a:lnTo>
                      <a:lnTo>
                        <a:pt x="2928" y="3898"/>
                      </a:lnTo>
                      <a:lnTo>
                        <a:pt x="2952" y="3898"/>
                      </a:lnTo>
                      <a:lnTo>
                        <a:pt x="2952" y="3849"/>
                      </a:lnTo>
                      <a:lnTo>
                        <a:pt x="2928" y="3849"/>
                      </a:lnTo>
                      <a:lnTo>
                        <a:pt x="2928" y="3827"/>
                      </a:lnTo>
                      <a:lnTo>
                        <a:pt x="2952" y="3827"/>
                      </a:lnTo>
                      <a:lnTo>
                        <a:pt x="2952" y="3757"/>
                      </a:lnTo>
                      <a:lnTo>
                        <a:pt x="2928" y="3757"/>
                      </a:lnTo>
                      <a:lnTo>
                        <a:pt x="2928" y="3662"/>
                      </a:lnTo>
                      <a:lnTo>
                        <a:pt x="2952" y="3662"/>
                      </a:lnTo>
                      <a:lnTo>
                        <a:pt x="2952" y="3637"/>
                      </a:lnTo>
                      <a:lnTo>
                        <a:pt x="2974" y="3637"/>
                      </a:lnTo>
                      <a:lnTo>
                        <a:pt x="2974" y="3874"/>
                      </a:lnTo>
                      <a:lnTo>
                        <a:pt x="2999" y="3874"/>
                      </a:lnTo>
                      <a:lnTo>
                        <a:pt x="2999" y="3898"/>
                      </a:lnTo>
                      <a:lnTo>
                        <a:pt x="2974" y="3898"/>
                      </a:lnTo>
                      <a:lnTo>
                        <a:pt x="2974" y="4228"/>
                      </a:lnTo>
                      <a:lnTo>
                        <a:pt x="2999" y="4228"/>
                      </a:lnTo>
                      <a:lnTo>
                        <a:pt x="2999" y="4253"/>
                      </a:lnTo>
                      <a:lnTo>
                        <a:pt x="2974" y="4253"/>
                      </a:lnTo>
                      <a:lnTo>
                        <a:pt x="2974" y="4419"/>
                      </a:lnTo>
                      <a:lnTo>
                        <a:pt x="2952" y="4419"/>
                      </a:lnTo>
                      <a:lnTo>
                        <a:pt x="2952" y="4560"/>
                      </a:lnTo>
                      <a:lnTo>
                        <a:pt x="2928" y="4560"/>
                      </a:lnTo>
                      <a:lnTo>
                        <a:pt x="2928" y="4797"/>
                      </a:lnTo>
                      <a:lnTo>
                        <a:pt x="2903" y="4797"/>
                      </a:lnTo>
                      <a:lnTo>
                        <a:pt x="2903" y="4843"/>
                      </a:lnTo>
                      <a:lnTo>
                        <a:pt x="2928" y="4843"/>
                      </a:lnTo>
                      <a:lnTo>
                        <a:pt x="2928" y="4868"/>
                      </a:lnTo>
                      <a:lnTo>
                        <a:pt x="2903" y="4868"/>
                      </a:lnTo>
                      <a:lnTo>
                        <a:pt x="2903" y="5222"/>
                      </a:lnTo>
                      <a:lnTo>
                        <a:pt x="3165" y="5222"/>
                      </a:lnTo>
                      <a:lnTo>
                        <a:pt x="3165" y="5197"/>
                      </a:lnTo>
                      <a:lnTo>
                        <a:pt x="3211" y="5197"/>
                      </a:lnTo>
                      <a:lnTo>
                        <a:pt x="3211" y="5222"/>
                      </a:lnTo>
                      <a:lnTo>
                        <a:pt x="3235" y="5222"/>
                      </a:lnTo>
                      <a:lnTo>
                        <a:pt x="3235" y="5197"/>
                      </a:lnTo>
                      <a:lnTo>
                        <a:pt x="3257" y="5197"/>
                      </a:lnTo>
                      <a:lnTo>
                        <a:pt x="3257" y="5222"/>
                      </a:lnTo>
                      <a:lnTo>
                        <a:pt x="3306" y="5222"/>
                      </a:lnTo>
                      <a:lnTo>
                        <a:pt x="3306" y="5197"/>
                      </a:lnTo>
                      <a:lnTo>
                        <a:pt x="3377" y="5197"/>
                      </a:lnTo>
                      <a:lnTo>
                        <a:pt x="3377" y="5176"/>
                      </a:lnTo>
                      <a:lnTo>
                        <a:pt x="3518" y="5176"/>
                      </a:lnTo>
                      <a:lnTo>
                        <a:pt x="3518" y="5151"/>
                      </a:lnTo>
                      <a:lnTo>
                        <a:pt x="3636" y="5151"/>
                      </a:lnTo>
                      <a:lnTo>
                        <a:pt x="3636" y="5176"/>
                      </a:lnTo>
                      <a:lnTo>
                        <a:pt x="3777" y="5176"/>
                      </a:lnTo>
                      <a:lnTo>
                        <a:pt x="3777" y="5197"/>
                      </a:lnTo>
                      <a:lnTo>
                        <a:pt x="3802" y="5197"/>
                      </a:lnTo>
                      <a:lnTo>
                        <a:pt x="3802" y="5222"/>
                      </a:lnTo>
                      <a:lnTo>
                        <a:pt x="3826" y="5222"/>
                      </a:lnTo>
                      <a:lnTo>
                        <a:pt x="3826" y="5247"/>
                      </a:lnTo>
                      <a:lnTo>
                        <a:pt x="3897" y="5247"/>
                      </a:lnTo>
                      <a:lnTo>
                        <a:pt x="3897" y="5222"/>
                      </a:lnTo>
                      <a:lnTo>
                        <a:pt x="4039" y="5222"/>
                      </a:lnTo>
                      <a:lnTo>
                        <a:pt x="4039" y="5197"/>
                      </a:lnTo>
                      <a:lnTo>
                        <a:pt x="4085" y="5197"/>
                      </a:lnTo>
                      <a:lnTo>
                        <a:pt x="4085" y="5176"/>
                      </a:lnTo>
                      <a:lnTo>
                        <a:pt x="4180" y="5176"/>
                      </a:lnTo>
                      <a:lnTo>
                        <a:pt x="4180" y="5151"/>
                      </a:lnTo>
                      <a:lnTo>
                        <a:pt x="4205" y="5151"/>
                      </a:lnTo>
                      <a:lnTo>
                        <a:pt x="4205" y="5126"/>
                      </a:lnTo>
                      <a:lnTo>
                        <a:pt x="4417" y="5126"/>
                      </a:lnTo>
                      <a:lnTo>
                        <a:pt x="4417" y="5105"/>
                      </a:lnTo>
                      <a:lnTo>
                        <a:pt x="4439" y="5105"/>
                      </a:lnTo>
                      <a:lnTo>
                        <a:pt x="4439" y="5080"/>
                      </a:lnTo>
                      <a:lnTo>
                        <a:pt x="4463" y="5080"/>
                      </a:lnTo>
                      <a:lnTo>
                        <a:pt x="4463" y="5055"/>
                      </a:lnTo>
                      <a:lnTo>
                        <a:pt x="4488" y="5055"/>
                      </a:lnTo>
                      <a:lnTo>
                        <a:pt x="4488" y="4772"/>
                      </a:lnTo>
                      <a:lnTo>
                        <a:pt x="4463" y="4772"/>
                      </a:lnTo>
                      <a:lnTo>
                        <a:pt x="4463" y="4607"/>
                      </a:lnTo>
                      <a:lnTo>
                        <a:pt x="4439" y="4607"/>
                      </a:lnTo>
                      <a:lnTo>
                        <a:pt x="4439" y="4324"/>
                      </a:lnTo>
                      <a:lnTo>
                        <a:pt x="4417" y="4324"/>
                      </a:lnTo>
                      <a:lnTo>
                        <a:pt x="4417" y="4182"/>
                      </a:lnTo>
                      <a:lnTo>
                        <a:pt x="4392" y="4182"/>
                      </a:lnTo>
                      <a:lnTo>
                        <a:pt x="4392" y="4111"/>
                      </a:lnTo>
                      <a:lnTo>
                        <a:pt x="4368" y="4111"/>
                      </a:lnTo>
                      <a:lnTo>
                        <a:pt x="4368" y="3945"/>
                      </a:lnTo>
                      <a:lnTo>
                        <a:pt x="4347" y="3945"/>
                      </a:lnTo>
                      <a:lnTo>
                        <a:pt x="4347" y="3849"/>
                      </a:lnTo>
                      <a:lnTo>
                        <a:pt x="4322" y="3849"/>
                      </a:lnTo>
                      <a:lnTo>
                        <a:pt x="4322" y="3258"/>
                      </a:lnTo>
                      <a:lnTo>
                        <a:pt x="4298" y="3258"/>
                      </a:lnTo>
                      <a:lnTo>
                        <a:pt x="4298" y="3238"/>
                      </a:lnTo>
                      <a:lnTo>
                        <a:pt x="4322" y="3238"/>
                      </a:lnTo>
                      <a:lnTo>
                        <a:pt x="4322" y="3187"/>
                      </a:lnTo>
                      <a:lnTo>
                        <a:pt x="4298" y="3187"/>
                      </a:lnTo>
                      <a:lnTo>
                        <a:pt x="4298" y="3167"/>
                      </a:lnTo>
                      <a:lnTo>
                        <a:pt x="4322" y="3167"/>
                      </a:lnTo>
                      <a:lnTo>
                        <a:pt x="4322" y="2151"/>
                      </a:lnTo>
                      <a:lnTo>
                        <a:pt x="4347" y="2151"/>
                      </a:lnTo>
                      <a:lnTo>
                        <a:pt x="4347" y="2126"/>
                      </a:lnTo>
                      <a:lnTo>
                        <a:pt x="4392" y="2126"/>
                      </a:lnTo>
                      <a:lnTo>
                        <a:pt x="4392" y="2293"/>
                      </a:lnTo>
                      <a:lnTo>
                        <a:pt x="4417" y="2293"/>
                      </a:lnTo>
                      <a:lnTo>
                        <a:pt x="4417" y="2363"/>
                      </a:lnTo>
                      <a:lnTo>
                        <a:pt x="4392" y="2363"/>
                      </a:lnTo>
                      <a:lnTo>
                        <a:pt x="4392" y="2527"/>
                      </a:lnTo>
                      <a:lnTo>
                        <a:pt x="4417" y="2527"/>
                      </a:lnTo>
                      <a:lnTo>
                        <a:pt x="4417" y="2668"/>
                      </a:lnTo>
                      <a:lnTo>
                        <a:pt x="4392" y="2668"/>
                      </a:lnTo>
                      <a:lnTo>
                        <a:pt x="4392" y="3450"/>
                      </a:lnTo>
                      <a:lnTo>
                        <a:pt x="4417" y="3450"/>
                      </a:lnTo>
                      <a:lnTo>
                        <a:pt x="4417" y="3708"/>
                      </a:lnTo>
                      <a:lnTo>
                        <a:pt x="4439" y="3708"/>
                      </a:lnTo>
                      <a:lnTo>
                        <a:pt x="4439" y="3874"/>
                      </a:lnTo>
                      <a:lnTo>
                        <a:pt x="4463" y="3874"/>
                      </a:lnTo>
                      <a:lnTo>
                        <a:pt x="4463" y="4157"/>
                      </a:lnTo>
                      <a:lnTo>
                        <a:pt x="4488" y="4157"/>
                      </a:lnTo>
                      <a:lnTo>
                        <a:pt x="4488" y="4299"/>
                      </a:lnTo>
                      <a:lnTo>
                        <a:pt x="4817" y="4299"/>
                      </a:lnTo>
                      <a:lnTo>
                        <a:pt x="4817" y="4206"/>
                      </a:lnTo>
                      <a:lnTo>
                        <a:pt x="4842" y="4206"/>
                      </a:lnTo>
                      <a:lnTo>
                        <a:pt x="4842" y="4111"/>
                      </a:lnTo>
                      <a:lnTo>
                        <a:pt x="4817" y="4111"/>
                      </a:lnTo>
                      <a:lnTo>
                        <a:pt x="4817" y="3686"/>
                      </a:lnTo>
                      <a:lnTo>
                        <a:pt x="4796" y="3686"/>
                      </a:lnTo>
                      <a:lnTo>
                        <a:pt x="4796" y="3544"/>
                      </a:lnTo>
                      <a:lnTo>
                        <a:pt x="4771" y="3544"/>
                      </a:lnTo>
                      <a:lnTo>
                        <a:pt x="4771" y="3283"/>
                      </a:lnTo>
                      <a:lnTo>
                        <a:pt x="4746" y="3283"/>
                      </a:lnTo>
                      <a:lnTo>
                        <a:pt x="4746" y="3071"/>
                      </a:lnTo>
                      <a:lnTo>
                        <a:pt x="4771" y="3071"/>
                      </a:lnTo>
                      <a:lnTo>
                        <a:pt x="4771" y="2929"/>
                      </a:lnTo>
                      <a:lnTo>
                        <a:pt x="4796" y="2929"/>
                      </a:lnTo>
                      <a:lnTo>
                        <a:pt x="4796" y="2763"/>
                      </a:lnTo>
                      <a:lnTo>
                        <a:pt x="4817" y="2763"/>
                      </a:lnTo>
                      <a:lnTo>
                        <a:pt x="4817" y="2668"/>
                      </a:lnTo>
                      <a:lnTo>
                        <a:pt x="4842" y="2668"/>
                      </a:lnTo>
                      <a:lnTo>
                        <a:pt x="4842" y="2576"/>
                      </a:lnTo>
                      <a:lnTo>
                        <a:pt x="4867" y="2576"/>
                      </a:lnTo>
                      <a:lnTo>
                        <a:pt x="4867" y="2884"/>
                      </a:lnTo>
                      <a:lnTo>
                        <a:pt x="4888" y="2884"/>
                      </a:lnTo>
                      <a:lnTo>
                        <a:pt x="4888" y="2929"/>
                      </a:lnTo>
                      <a:lnTo>
                        <a:pt x="4867" y="2929"/>
                      </a:lnTo>
                      <a:lnTo>
                        <a:pt x="4867" y="3187"/>
                      </a:lnTo>
                      <a:lnTo>
                        <a:pt x="4888" y="3187"/>
                      </a:lnTo>
                      <a:lnTo>
                        <a:pt x="4888" y="3379"/>
                      </a:lnTo>
                      <a:lnTo>
                        <a:pt x="4913" y="3379"/>
                      </a:lnTo>
                      <a:lnTo>
                        <a:pt x="4913" y="4228"/>
                      </a:lnTo>
                      <a:lnTo>
                        <a:pt x="4888" y="4228"/>
                      </a:lnTo>
                      <a:lnTo>
                        <a:pt x="4888" y="4277"/>
                      </a:lnTo>
                      <a:lnTo>
                        <a:pt x="4913" y="4277"/>
                      </a:lnTo>
                      <a:lnTo>
                        <a:pt x="4913" y="4324"/>
                      </a:lnTo>
                      <a:lnTo>
                        <a:pt x="4888" y="4324"/>
                      </a:lnTo>
                      <a:lnTo>
                        <a:pt x="4888" y="4395"/>
                      </a:lnTo>
                      <a:lnTo>
                        <a:pt x="4867" y="4395"/>
                      </a:lnTo>
                      <a:lnTo>
                        <a:pt x="4867" y="4419"/>
                      </a:lnTo>
                      <a:lnTo>
                        <a:pt x="4842" y="4419"/>
                      </a:lnTo>
                      <a:lnTo>
                        <a:pt x="4842" y="4440"/>
                      </a:lnTo>
                      <a:lnTo>
                        <a:pt x="4771" y="4440"/>
                      </a:lnTo>
                      <a:lnTo>
                        <a:pt x="4771" y="4419"/>
                      </a:lnTo>
                      <a:lnTo>
                        <a:pt x="4746" y="4419"/>
                      </a:lnTo>
                      <a:lnTo>
                        <a:pt x="4746" y="4395"/>
                      </a:lnTo>
                      <a:lnTo>
                        <a:pt x="4725" y="4395"/>
                      </a:lnTo>
                      <a:lnTo>
                        <a:pt x="4725" y="4370"/>
                      </a:lnTo>
                      <a:lnTo>
                        <a:pt x="4700" y="4370"/>
                      </a:lnTo>
                      <a:lnTo>
                        <a:pt x="4700" y="4348"/>
                      </a:lnTo>
                      <a:lnTo>
                        <a:pt x="4655" y="4348"/>
                      </a:lnTo>
                      <a:lnTo>
                        <a:pt x="4655" y="4370"/>
                      </a:lnTo>
                      <a:lnTo>
                        <a:pt x="4630" y="4370"/>
                      </a:lnTo>
                      <a:lnTo>
                        <a:pt x="4630" y="4348"/>
                      </a:lnTo>
                      <a:lnTo>
                        <a:pt x="4488" y="4348"/>
                      </a:lnTo>
                      <a:lnTo>
                        <a:pt x="4488" y="4419"/>
                      </a:lnTo>
                      <a:lnTo>
                        <a:pt x="4510" y="4419"/>
                      </a:lnTo>
                      <a:lnTo>
                        <a:pt x="4510" y="4536"/>
                      </a:lnTo>
                      <a:lnTo>
                        <a:pt x="4534" y="4536"/>
                      </a:lnTo>
                      <a:lnTo>
                        <a:pt x="4534" y="4702"/>
                      </a:lnTo>
                      <a:lnTo>
                        <a:pt x="4559" y="4702"/>
                      </a:lnTo>
                      <a:lnTo>
                        <a:pt x="4559" y="4772"/>
                      </a:lnTo>
                      <a:lnTo>
                        <a:pt x="4581" y="4772"/>
                      </a:lnTo>
                      <a:lnTo>
                        <a:pt x="4581" y="5151"/>
                      </a:lnTo>
                      <a:lnTo>
                        <a:pt x="4534" y="5151"/>
                      </a:lnTo>
                      <a:lnTo>
                        <a:pt x="4534" y="5176"/>
                      </a:lnTo>
                      <a:lnTo>
                        <a:pt x="4439" y="5176"/>
                      </a:lnTo>
                      <a:lnTo>
                        <a:pt x="4439" y="5197"/>
                      </a:lnTo>
                      <a:lnTo>
                        <a:pt x="4298" y="5197"/>
                      </a:lnTo>
                      <a:lnTo>
                        <a:pt x="4298" y="5222"/>
                      </a:lnTo>
                      <a:lnTo>
                        <a:pt x="4205" y="5222"/>
                      </a:lnTo>
                      <a:lnTo>
                        <a:pt x="4205" y="5247"/>
                      </a:lnTo>
                      <a:lnTo>
                        <a:pt x="4134" y="5247"/>
                      </a:lnTo>
                      <a:lnTo>
                        <a:pt x="4134" y="5268"/>
                      </a:lnTo>
                      <a:lnTo>
                        <a:pt x="4064" y="5268"/>
                      </a:lnTo>
                      <a:lnTo>
                        <a:pt x="4064" y="5293"/>
                      </a:lnTo>
                      <a:lnTo>
                        <a:pt x="4015" y="5293"/>
                      </a:lnTo>
                      <a:lnTo>
                        <a:pt x="4015" y="5318"/>
                      </a:lnTo>
                      <a:lnTo>
                        <a:pt x="3944" y="5318"/>
                      </a:lnTo>
                      <a:lnTo>
                        <a:pt x="3944" y="5338"/>
                      </a:lnTo>
                      <a:lnTo>
                        <a:pt x="3848" y="5338"/>
                      </a:lnTo>
                      <a:lnTo>
                        <a:pt x="3848" y="5363"/>
                      </a:lnTo>
                      <a:lnTo>
                        <a:pt x="3707" y="5363"/>
                      </a:lnTo>
                      <a:lnTo>
                        <a:pt x="3707" y="5388"/>
                      </a:lnTo>
                      <a:lnTo>
                        <a:pt x="3565" y="5388"/>
                      </a:lnTo>
                      <a:lnTo>
                        <a:pt x="3565" y="5505"/>
                      </a:lnTo>
                      <a:lnTo>
                        <a:pt x="3543" y="5505"/>
                      </a:lnTo>
                      <a:lnTo>
                        <a:pt x="3543" y="5742"/>
                      </a:lnTo>
                      <a:lnTo>
                        <a:pt x="3565" y="5742"/>
                      </a:lnTo>
                      <a:lnTo>
                        <a:pt x="3565" y="5766"/>
                      </a:lnTo>
                      <a:lnTo>
                        <a:pt x="3590" y="5766"/>
                      </a:lnTo>
                      <a:lnTo>
                        <a:pt x="3590" y="5788"/>
                      </a:lnTo>
                      <a:lnTo>
                        <a:pt x="3636" y="5788"/>
                      </a:lnTo>
                      <a:lnTo>
                        <a:pt x="3636" y="5813"/>
                      </a:lnTo>
                      <a:lnTo>
                        <a:pt x="3685" y="5813"/>
                      </a:lnTo>
                      <a:lnTo>
                        <a:pt x="3685" y="5837"/>
                      </a:lnTo>
                      <a:lnTo>
                        <a:pt x="3732" y="5837"/>
                      </a:lnTo>
                      <a:lnTo>
                        <a:pt x="3732" y="5859"/>
                      </a:lnTo>
                      <a:lnTo>
                        <a:pt x="3802" y="5859"/>
                      </a:lnTo>
                      <a:lnTo>
                        <a:pt x="3802" y="5884"/>
                      </a:lnTo>
                      <a:lnTo>
                        <a:pt x="3826" y="5884"/>
                      </a:lnTo>
                      <a:lnTo>
                        <a:pt x="3826" y="5908"/>
                      </a:lnTo>
                      <a:lnTo>
                        <a:pt x="3802" y="5908"/>
                      </a:lnTo>
                      <a:lnTo>
                        <a:pt x="3802" y="5929"/>
                      </a:lnTo>
                      <a:lnTo>
                        <a:pt x="3777" y="5929"/>
                      </a:lnTo>
                      <a:lnTo>
                        <a:pt x="3777" y="5908"/>
                      </a:lnTo>
                      <a:lnTo>
                        <a:pt x="3756" y="5908"/>
                      </a:lnTo>
                      <a:lnTo>
                        <a:pt x="3756" y="5929"/>
                      </a:lnTo>
                      <a:lnTo>
                        <a:pt x="3732" y="5929"/>
                      </a:lnTo>
                      <a:lnTo>
                        <a:pt x="3732" y="5954"/>
                      </a:lnTo>
                      <a:lnTo>
                        <a:pt x="3756" y="5954"/>
                      </a:lnTo>
                      <a:lnTo>
                        <a:pt x="3756" y="5978"/>
                      </a:lnTo>
                      <a:lnTo>
                        <a:pt x="3777" y="5978"/>
                      </a:lnTo>
                      <a:lnTo>
                        <a:pt x="3777" y="6000"/>
                      </a:lnTo>
                      <a:lnTo>
                        <a:pt x="3707" y="6000"/>
                      </a:lnTo>
                      <a:lnTo>
                        <a:pt x="3707" y="6025"/>
                      </a:lnTo>
                      <a:lnTo>
                        <a:pt x="3636" y="6025"/>
                      </a:lnTo>
                      <a:lnTo>
                        <a:pt x="3636" y="6049"/>
                      </a:lnTo>
                      <a:lnTo>
                        <a:pt x="3565" y="6049"/>
                      </a:lnTo>
                      <a:lnTo>
                        <a:pt x="3565" y="6071"/>
                      </a:lnTo>
                      <a:lnTo>
                        <a:pt x="3543" y="6071"/>
                      </a:lnTo>
                      <a:lnTo>
                        <a:pt x="3543" y="6096"/>
                      </a:lnTo>
                      <a:lnTo>
                        <a:pt x="3518" y="6096"/>
                      </a:lnTo>
                      <a:lnTo>
                        <a:pt x="3518" y="6142"/>
                      </a:lnTo>
                      <a:lnTo>
                        <a:pt x="3473" y="6142"/>
                      </a:lnTo>
                      <a:lnTo>
                        <a:pt x="3473" y="6167"/>
                      </a:lnTo>
                      <a:lnTo>
                        <a:pt x="3448" y="6167"/>
                      </a:lnTo>
                      <a:lnTo>
                        <a:pt x="3448" y="6212"/>
                      </a:lnTo>
                      <a:lnTo>
                        <a:pt x="3424" y="6212"/>
                      </a:lnTo>
                      <a:lnTo>
                        <a:pt x="3424" y="6237"/>
                      </a:lnTo>
                      <a:lnTo>
                        <a:pt x="3402" y="6237"/>
                      </a:lnTo>
                      <a:lnTo>
                        <a:pt x="3402" y="6261"/>
                      </a:lnTo>
                      <a:lnTo>
                        <a:pt x="3377" y="6261"/>
                      </a:lnTo>
                      <a:lnTo>
                        <a:pt x="3377" y="6283"/>
                      </a:lnTo>
                      <a:lnTo>
                        <a:pt x="3353" y="6283"/>
                      </a:lnTo>
                      <a:lnTo>
                        <a:pt x="3353" y="6308"/>
                      </a:lnTo>
                      <a:lnTo>
                        <a:pt x="3328" y="6308"/>
                      </a:lnTo>
                      <a:lnTo>
                        <a:pt x="3328" y="6332"/>
                      </a:lnTo>
                      <a:lnTo>
                        <a:pt x="3306" y="6332"/>
                      </a:lnTo>
                      <a:lnTo>
                        <a:pt x="3306" y="6357"/>
                      </a:lnTo>
                      <a:lnTo>
                        <a:pt x="3282" y="6357"/>
                      </a:lnTo>
                      <a:lnTo>
                        <a:pt x="3282" y="6379"/>
                      </a:lnTo>
                      <a:lnTo>
                        <a:pt x="3257" y="6379"/>
                      </a:lnTo>
                      <a:lnTo>
                        <a:pt x="3257" y="6403"/>
                      </a:lnTo>
                      <a:lnTo>
                        <a:pt x="3235" y="6403"/>
                      </a:lnTo>
                      <a:lnTo>
                        <a:pt x="3235" y="6450"/>
                      </a:lnTo>
                      <a:lnTo>
                        <a:pt x="3211" y="6450"/>
                      </a:lnTo>
                      <a:lnTo>
                        <a:pt x="3211" y="6475"/>
                      </a:lnTo>
                      <a:lnTo>
                        <a:pt x="3186" y="6475"/>
                      </a:lnTo>
                      <a:lnTo>
                        <a:pt x="3186" y="6499"/>
                      </a:lnTo>
                      <a:lnTo>
                        <a:pt x="3165" y="6499"/>
                      </a:lnTo>
                      <a:lnTo>
                        <a:pt x="3165" y="6520"/>
                      </a:lnTo>
                      <a:lnTo>
                        <a:pt x="3141" y="6520"/>
                      </a:lnTo>
                      <a:lnTo>
                        <a:pt x="3141" y="6545"/>
                      </a:lnTo>
                      <a:lnTo>
                        <a:pt x="3116" y="6545"/>
                      </a:lnTo>
                      <a:lnTo>
                        <a:pt x="3116" y="6569"/>
                      </a:lnTo>
                      <a:lnTo>
                        <a:pt x="3045" y="6569"/>
                      </a:lnTo>
                      <a:lnTo>
                        <a:pt x="3045" y="6591"/>
                      </a:lnTo>
                      <a:lnTo>
                        <a:pt x="2903" y="6591"/>
                      </a:lnTo>
                      <a:lnTo>
                        <a:pt x="2903" y="6616"/>
                      </a:lnTo>
                      <a:lnTo>
                        <a:pt x="2787" y="6616"/>
                      </a:lnTo>
                      <a:lnTo>
                        <a:pt x="2787" y="6591"/>
                      </a:lnTo>
                      <a:lnTo>
                        <a:pt x="2454" y="6591"/>
                      </a:lnTo>
                      <a:lnTo>
                        <a:pt x="2454" y="6569"/>
                      </a:lnTo>
                      <a:lnTo>
                        <a:pt x="2338" y="6569"/>
                      </a:lnTo>
                      <a:lnTo>
                        <a:pt x="2338" y="6545"/>
                      </a:lnTo>
                      <a:lnTo>
                        <a:pt x="2267" y="6545"/>
                      </a:lnTo>
                      <a:lnTo>
                        <a:pt x="2267" y="6520"/>
                      </a:lnTo>
                      <a:lnTo>
                        <a:pt x="2221" y="6520"/>
                      </a:lnTo>
                      <a:lnTo>
                        <a:pt x="2221" y="6499"/>
                      </a:lnTo>
                      <a:lnTo>
                        <a:pt x="2147" y="6499"/>
                      </a:lnTo>
                      <a:lnTo>
                        <a:pt x="2147" y="6475"/>
                      </a:lnTo>
                      <a:lnTo>
                        <a:pt x="2100" y="6475"/>
                      </a:lnTo>
                      <a:lnTo>
                        <a:pt x="2100" y="6450"/>
                      </a:lnTo>
                      <a:lnTo>
                        <a:pt x="1984" y="6450"/>
                      </a:lnTo>
                      <a:lnTo>
                        <a:pt x="1984" y="6428"/>
                      </a:lnTo>
                      <a:lnTo>
                        <a:pt x="2006" y="6428"/>
                      </a:lnTo>
                      <a:lnTo>
                        <a:pt x="2006" y="6379"/>
                      </a:lnTo>
                      <a:lnTo>
                        <a:pt x="2100" y="6379"/>
                      </a:lnTo>
                      <a:lnTo>
                        <a:pt x="2100" y="6403"/>
                      </a:lnTo>
                      <a:lnTo>
                        <a:pt x="2267" y="6403"/>
                      </a:lnTo>
                      <a:lnTo>
                        <a:pt x="2267" y="6428"/>
                      </a:lnTo>
                      <a:lnTo>
                        <a:pt x="2454" y="6428"/>
                      </a:lnTo>
                      <a:lnTo>
                        <a:pt x="2454" y="6450"/>
                      </a:lnTo>
                      <a:lnTo>
                        <a:pt x="2691" y="6450"/>
                      </a:lnTo>
                      <a:lnTo>
                        <a:pt x="2691" y="6475"/>
                      </a:lnTo>
                      <a:lnTo>
                        <a:pt x="2737" y="6475"/>
                      </a:lnTo>
                      <a:lnTo>
                        <a:pt x="2737" y="6450"/>
                      </a:lnTo>
                      <a:lnTo>
                        <a:pt x="2811" y="6450"/>
                      </a:lnTo>
                      <a:lnTo>
                        <a:pt x="2811" y="6475"/>
                      </a:lnTo>
                      <a:lnTo>
                        <a:pt x="2903" y="6475"/>
                      </a:lnTo>
                      <a:lnTo>
                        <a:pt x="2903" y="6450"/>
                      </a:lnTo>
                      <a:lnTo>
                        <a:pt x="2928" y="6450"/>
                      </a:lnTo>
                      <a:lnTo>
                        <a:pt x="2928" y="6475"/>
                      </a:lnTo>
                      <a:lnTo>
                        <a:pt x="2952" y="6475"/>
                      </a:lnTo>
                      <a:lnTo>
                        <a:pt x="2952" y="6450"/>
                      </a:lnTo>
                      <a:lnTo>
                        <a:pt x="2974" y="6450"/>
                      </a:lnTo>
                      <a:lnTo>
                        <a:pt x="2974" y="6475"/>
                      </a:lnTo>
                      <a:lnTo>
                        <a:pt x="3094" y="6475"/>
                      </a:lnTo>
                      <a:lnTo>
                        <a:pt x="3094" y="6450"/>
                      </a:lnTo>
                      <a:lnTo>
                        <a:pt x="3116" y="6450"/>
                      </a:lnTo>
                      <a:lnTo>
                        <a:pt x="3116" y="6428"/>
                      </a:lnTo>
                      <a:lnTo>
                        <a:pt x="3165" y="6428"/>
                      </a:lnTo>
                      <a:lnTo>
                        <a:pt x="3165" y="6403"/>
                      </a:lnTo>
                      <a:lnTo>
                        <a:pt x="3186" y="6403"/>
                      </a:lnTo>
                      <a:lnTo>
                        <a:pt x="3186" y="6357"/>
                      </a:lnTo>
                      <a:lnTo>
                        <a:pt x="3211" y="6357"/>
                      </a:lnTo>
                      <a:lnTo>
                        <a:pt x="3211" y="6308"/>
                      </a:lnTo>
                      <a:lnTo>
                        <a:pt x="3235" y="6308"/>
                      </a:lnTo>
                      <a:lnTo>
                        <a:pt x="3235" y="6283"/>
                      </a:lnTo>
                      <a:lnTo>
                        <a:pt x="3257" y="6283"/>
                      </a:lnTo>
                      <a:lnTo>
                        <a:pt x="3257" y="6237"/>
                      </a:lnTo>
                      <a:lnTo>
                        <a:pt x="3282" y="6237"/>
                      </a:lnTo>
                      <a:lnTo>
                        <a:pt x="3282" y="6212"/>
                      </a:lnTo>
                      <a:lnTo>
                        <a:pt x="3306" y="6212"/>
                      </a:lnTo>
                      <a:lnTo>
                        <a:pt x="3306" y="6191"/>
                      </a:lnTo>
                      <a:lnTo>
                        <a:pt x="3328" y="6191"/>
                      </a:lnTo>
                      <a:lnTo>
                        <a:pt x="3328" y="6142"/>
                      </a:lnTo>
                      <a:lnTo>
                        <a:pt x="3353" y="6142"/>
                      </a:lnTo>
                      <a:lnTo>
                        <a:pt x="3353" y="6120"/>
                      </a:lnTo>
                      <a:lnTo>
                        <a:pt x="3402" y="6120"/>
                      </a:lnTo>
                      <a:lnTo>
                        <a:pt x="3402" y="6096"/>
                      </a:lnTo>
                      <a:lnTo>
                        <a:pt x="3424" y="6096"/>
                      </a:lnTo>
                      <a:lnTo>
                        <a:pt x="3424" y="6071"/>
                      </a:lnTo>
                      <a:lnTo>
                        <a:pt x="3448" y="6071"/>
                      </a:lnTo>
                      <a:lnTo>
                        <a:pt x="3448" y="6049"/>
                      </a:lnTo>
                      <a:lnTo>
                        <a:pt x="3473" y="6049"/>
                      </a:lnTo>
                      <a:lnTo>
                        <a:pt x="3473" y="6025"/>
                      </a:lnTo>
                      <a:lnTo>
                        <a:pt x="3494" y="6025"/>
                      </a:lnTo>
                      <a:lnTo>
                        <a:pt x="3494" y="6000"/>
                      </a:lnTo>
                      <a:lnTo>
                        <a:pt x="3565" y="6000"/>
                      </a:lnTo>
                      <a:lnTo>
                        <a:pt x="3565" y="5978"/>
                      </a:lnTo>
                      <a:lnTo>
                        <a:pt x="3590" y="5978"/>
                      </a:lnTo>
                      <a:lnTo>
                        <a:pt x="3590" y="5954"/>
                      </a:lnTo>
                      <a:lnTo>
                        <a:pt x="3614" y="5954"/>
                      </a:lnTo>
                      <a:lnTo>
                        <a:pt x="3614" y="5929"/>
                      </a:lnTo>
                      <a:lnTo>
                        <a:pt x="3636" y="5929"/>
                      </a:lnTo>
                      <a:lnTo>
                        <a:pt x="3636" y="5908"/>
                      </a:lnTo>
                      <a:lnTo>
                        <a:pt x="3685" y="5908"/>
                      </a:lnTo>
                      <a:lnTo>
                        <a:pt x="3685" y="5884"/>
                      </a:lnTo>
                      <a:lnTo>
                        <a:pt x="3636" y="5884"/>
                      </a:lnTo>
                      <a:lnTo>
                        <a:pt x="3636" y="5859"/>
                      </a:lnTo>
                      <a:lnTo>
                        <a:pt x="3590" y="5859"/>
                      </a:lnTo>
                      <a:lnTo>
                        <a:pt x="3590" y="5837"/>
                      </a:lnTo>
                      <a:lnTo>
                        <a:pt x="3543" y="5837"/>
                      </a:lnTo>
                      <a:lnTo>
                        <a:pt x="3543" y="5813"/>
                      </a:lnTo>
                      <a:lnTo>
                        <a:pt x="3518" y="5813"/>
                      </a:lnTo>
                      <a:lnTo>
                        <a:pt x="3518" y="5837"/>
                      </a:lnTo>
                      <a:lnTo>
                        <a:pt x="3494" y="5837"/>
                      </a:lnTo>
                      <a:lnTo>
                        <a:pt x="3494" y="5884"/>
                      </a:lnTo>
                      <a:lnTo>
                        <a:pt x="3448" y="5884"/>
                      </a:lnTo>
                      <a:lnTo>
                        <a:pt x="3448" y="5859"/>
                      </a:lnTo>
                      <a:lnTo>
                        <a:pt x="3424" y="5859"/>
                      </a:lnTo>
                      <a:lnTo>
                        <a:pt x="3424" y="5837"/>
                      </a:lnTo>
                      <a:lnTo>
                        <a:pt x="3328" y="5837"/>
                      </a:lnTo>
                      <a:lnTo>
                        <a:pt x="3328" y="5813"/>
                      </a:lnTo>
                      <a:lnTo>
                        <a:pt x="3116" y="5813"/>
                      </a:lnTo>
                      <a:lnTo>
                        <a:pt x="3116" y="5788"/>
                      </a:lnTo>
                      <a:lnTo>
                        <a:pt x="3023" y="5788"/>
                      </a:lnTo>
                      <a:lnTo>
                        <a:pt x="3023" y="5766"/>
                      </a:lnTo>
                      <a:lnTo>
                        <a:pt x="2928" y="5766"/>
                      </a:lnTo>
                      <a:lnTo>
                        <a:pt x="2928" y="5788"/>
                      </a:lnTo>
                      <a:lnTo>
                        <a:pt x="2903" y="5788"/>
                      </a:lnTo>
                      <a:lnTo>
                        <a:pt x="2903" y="5813"/>
                      </a:lnTo>
                      <a:lnTo>
                        <a:pt x="2882" y="5813"/>
                      </a:lnTo>
                      <a:lnTo>
                        <a:pt x="2882" y="5788"/>
                      </a:lnTo>
                      <a:lnTo>
                        <a:pt x="2858" y="5788"/>
                      </a:lnTo>
                      <a:lnTo>
                        <a:pt x="2858" y="5742"/>
                      </a:lnTo>
                      <a:lnTo>
                        <a:pt x="2737" y="5742"/>
                      </a:lnTo>
                      <a:lnTo>
                        <a:pt x="2737" y="5788"/>
                      </a:lnTo>
                      <a:lnTo>
                        <a:pt x="2666" y="5788"/>
                      </a:lnTo>
                      <a:lnTo>
                        <a:pt x="2666" y="5766"/>
                      </a:lnTo>
                      <a:lnTo>
                        <a:pt x="2646" y="5766"/>
                      </a:lnTo>
                      <a:lnTo>
                        <a:pt x="2646" y="5742"/>
                      </a:lnTo>
                      <a:lnTo>
                        <a:pt x="2595" y="5742"/>
                      </a:lnTo>
                      <a:lnTo>
                        <a:pt x="2595" y="5766"/>
                      </a:lnTo>
                      <a:lnTo>
                        <a:pt x="2504" y="5766"/>
                      </a:lnTo>
                      <a:lnTo>
                        <a:pt x="2504" y="5788"/>
                      </a:lnTo>
                      <a:lnTo>
                        <a:pt x="2408" y="5788"/>
                      </a:lnTo>
                      <a:lnTo>
                        <a:pt x="2408" y="5813"/>
                      </a:lnTo>
                      <a:lnTo>
                        <a:pt x="2338" y="5813"/>
                      </a:lnTo>
                      <a:lnTo>
                        <a:pt x="2338" y="5742"/>
                      </a:lnTo>
                      <a:lnTo>
                        <a:pt x="2292" y="5742"/>
                      </a:lnTo>
                      <a:lnTo>
                        <a:pt x="2292" y="5766"/>
                      </a:lnTo>
                      <a:lnTo>
                        <a:pt x="2242" y="5766"/>
                      </a:lnTo>
                      <a:lnTo>
                        <a:pt x="2242" y="5788"/>
                      </a:lnTo>
                      <a:lnTo>
                        <a:pt x="2196" y="5788"/>
                      </a:lnTo>
                      <a:lnTo>
                        <a:pt x="2196" y="5813"/>
                      </a:lnTo>
                      <a:lnTo>
                        <a:pt x="2147" y="5813"/>
                      </a:lnTo>
                      <a:lnTo>
                        <a:pt x="2147" y="5837"/>
                      </a:lnTo>
                      <a:lnTo>
                        <a:pt x="2100" y="5837"/>
                      </a:lnTo>
                      <a:lnTo>
                        <a:pt x="2100" y="5859"/>
                      </a:lnTo>
                      <a:lnTo>
                        <a:pt x="2055" y="5859"/>
                      </a:lnTo>
                      <a:lnTo>
                        <a:pt x="2055" y="5884"/>
                      </a:lnTo>
                      <a:lnTo>
                        <a:pt x="2030" y="5884"/>
                      </a:lnTo>
                      <a:lnTo>
                        <a:pt x="2030" y="5908"/>
                      </a:lnTo>
                      <a:lnTo>
                        <a:pt x="1984" y="5908"/>
                      </a:lnTo>
                      <a:lnTo>
                        <a:pt x="1984" y="5929"/>
                      </a:lnTo>
                      <a:lnTo>
                        <a:pt x="1959" y="5929"/>
                      </a:lnTo>
                      <a:lnTo>
                        <a:pt x="1959" y="5954"/>
                      </a:lnTo>
                      <a:lnTo>
                        <a:pt x="1935" y="5954"/>
                      </a:lnTo>
                      <a:lnTo>
                        <a:pt x="1935" y="5978"/>
                      </a:lnTo>
                      <a:lnTo>
                        <a:pt x="1913" y="5978"/>
                      </a:lnTo>
                      <a:lnTo>
                        <a:pt x="1913" y="6000"/>
                      </a:lnTo>
                      <a:lnTo>
                        <a:pt x="1864" y="6000"/>
                      </a:lnTo>
                      <a:lnTo>
                        <a:pt x="1864" y="5978"/>
                      </a:lnTo>
                      <a:lnTo>
                        <a:pt x="1842" y="5978"/>
                      </a:lnTo>
                      <a:lnTo>
                        <a:pt x="1842" y="5908"/>
                      </a:lnTo>
                      <a:lnTo>
                        <a:pt x="1888" y="5908"/>
                      </a:lnTo>
                      <a:lnTo>
                        <a:pt x="1888" y="5884"/>
                      </a:lnTo>
                      <a:lnTo>
                        <a:pt x="1935" y="5884"/>
                      </a:lnTo>
                      <a:lnTo>
                        <a:pt x="1935" y="5859"/>
                      </a:lnTo>
                      <a:lnTo>
                        <a:pt x="1959" y="5859"/>
                      </a:lnTo>
                      <a:lnTo>
                        <a:pt x="1959" y="5813"/>
                      </a:lnTo>
                      <a:lnTo>
                        <a:pt x="2030" y="5813"/>
                      </a:lnTo>
                      <a:lnTo>
                        <a:pt x="2030" y="5788"/>
                      </a:lnTo>
                      <a:lnTo>
                        <a:pt x="2076" y="5788"/>
                      </a:lnTo>
                      <a:lnTo>
                        <a:pt x="2076" y="5766"/>
                      </a:lnTo>
                      <a:lnTo>
                        <a:pt x="2125" y="5766"/>
                      </a:lnTo>
                      <a:lnTo>
                        <a:pt x="2125" y="5742"/>
                      </a:lnTo>
                      <a:lnTo>
                        <a:pt x="2196" y="5742"/>
                      </a:lnTo>
                      <a:lnTo>
                        <a:pt x="2196" y="5717"/>
                      </a:lnTo>
                      <a:lnTo>
                        <a:pt x="2221" y="5717"/>
                      </a:lnTo>
                      <a:lnTo>
                        <a:pt x="2221" y="5692"/>
                      </a:lnTo>
                      <a:lnTo>
                        <a:pt x="2267" y="5692"/>
                      </a:lnTo>
                      <a:lnTo>
                        <a:pt x="2267" y="5671"/>
                      </a:lnTo>
                      <a:lnTo>
                        <a:pt x="2312" y="5671"/>
                      </a:lnTo>
                      <a:lnTo>
                        <a:pt x="2312" y="5646"/>
                      </a:lnTo>
                      <a:lnTo>
                        <a:pt x="2363" y="5646"/>
                      </a:lnTo>
                      <a:lnTo>
                        <a:pt x="2363" y="5621"/>
                      </a:lnTo>
                      <a:lnTo>
                        <a:pt x="2408" y="5621"/>
                      </a:lnTo>
                      <a:lnTo>
                        <a:pt x="2408" y="5601"/>
                      </a:lnTo>
                      <a:lnTo>
                        <a:pt x="2433" y="5601"/>
                      </a:lnTo>
                      <a:lnTo>
                        <a:pt x="2433" y="5576"/>
                      </a:lnTo>
                      <a:lnTo>
                        <a:pt x="2479" y="5576"/>
                      </a:lnTo>
                      <a:lnTo>
                        <a:pt x="2479" y="5551"/>
                      </a:lnTo>
                      <a:lnTo>
                        <a:pt x="2504" y="5551"/>
                      </a:lnTo>
                      <a:lnTo>
                        <a:pt x="2504" y="5530"/>
                      </a:lnTo>
                      <a:lnTo>
                        <a:pt x="2525" y="5530"/>
                      </a:lnTo>
                      <a:lnTo>
                        <a:pt x="2525" y="5505"/>
                      </a:lnTo>
                      <a:lnTo>
                        <a:pt x="2550" y="5505"/>
                      </a:lnTo>
                      <a:lnTo>
                        <a:pt x="2550" y="5434"/>
                      </a:lnTo>
                      <a:lnTo>
                        <a:pt x="2575" y="5434"/>
                      </a:lnTo>
                      <a:lnTo>
                        <a:pt x="2575" y="5409"/>
                      </a:lnTo>
                      <a:lnTo>
                        <a:pt x="2454" y="5409"/>
                      </a:lnTo>
                      <a:lnTo>
                        <a:pt x="2454" y="5434"/>
                      </a:lnTo>
                      <a:lnTo>
                        <a:pt x="2242" y="5434"/>
                      </a:lnTo>
                      <a:lnTo>
                        <a:pt x="2242" y="5409"/>
                      </a:lnTo>
                      <a:lnTo>
                        <a:pt x="2171" y="5409"/>
                      </a:lnTo>
                      <a:lnTo>
                        <a:pt x="2171" y="5388"/>
                      </a:lnTo>
                      <a:lnTo>
                        <a:pt x="2100" y="5388"/>
                      </a:lnTo>
                      <a:lnTo>
                        <a:pt x="2100" y="5363"/>
                      </a:lnTo>
                      <a:lnTo>
                        <a:pt x="2006" y="5363"/>
                      </a:lnTo>
                      <a:lnTo>
                        <a:pt x="2006" y="5338"/>
                      </a:lnTo>
                      <a:lnTo>
                        <a:pt x="1959" y="5338"/>
                      </a:lnTo>
                      <a:lnTo>
                        <a:pt x="1959" y="5318"/>
                      </a:lnTo>
                      <a:lnTo>
                        <a:pt x="1888" y="5318"/>
                      </a:lnTo>
                      <a:lnTo>
                        <a:pt x="1888" y="5293"/>
                      </a:lnTo>
                      <a:lnTo>
                        <a:pt x="1842" y="5293"/>
                      </a:lnTo>
                      <a:lnTo>
                        <a:pt x="1842" y="5268"/>
                      </a:lnTo>
                      <a:lnTo>
                        <a:pt x="1772" y="5268"/>
                      </a:lnTo>
                      <a:lnTo>
                        <a:pt x="1772" y="5318"/>
                      </a:lnTo>
                      <a:lnTo>
                        <a:pt x="1747" y="5318"/>
                      </a:lnTo>
                      <a:lnTo>
                        <a:pt x="1747" y="5388"/>
                      </a:lnTo>
                      <a:lnTo>
                        <a:pt x="1772" y="5388"/>
                      </a:lnTo>
                      <a:lnTo>
                        <a:pt x="1772" y="5409"/>
                      </a:lnTo>
                      <a:lnTo>
                        <a:pt x="1747" y="5409"/>
                      </a:lnTo>
                      <a:lnTo>
                        <a:pt x="1747" y="5434"/>
                      </a:lnTo>
                      <a:lnTo>
                        <a:pt x="1723" y="5434"/>
                      </a:lnTo>
                      <a:lnTo>
                        <a:pt x="1723" y="5505"/>
                      </a:lnTo>
                      <a:lnTo>
                        <a:pt x="1701" y="5505"/>
                      </a:lnTo>
                      <a:lnTo>
                        <a:pt x="1701" y="5671"/>
                      </a:lnTo>
                      <a:lnTo>
                        <a:pt x="1723" y="5671"/>
                      </a:lnTo>
                      <a:lnTo>
                        <a:pt x="1723" y="5717"/>
                      </a:lnTo>
                      <a:lnTo>
                        <a:pt x="1701" y="5717"/>
                      </a:lnTo>
                      <a:lnTo>
                        <a:pt x="1701" y="5837"/>
                      </a:lnTo>
                      <a:lnTo>
                        <a:pt x="1723" y="5837"/>
                      </a:lnTo>
                      <a:lnTo>
                        <a:pt x="1723" y="5884"/>
                      </a:lnTo>
                      <a:lnTo>
                        <a:pt x="1747" y="5884"/>
                      </a:lnTo>
                      <a:lnTo>
                        <a:pt x="1747" y="5929"/>
                      </a:lnTo>
                      <a:lnTo>
                        <a:pt x="1772" y="5929"/>
                      </a:lnTo>
                      <a:lnTo>
                        <a:pt x="1772" y="5978"/>
                      </a:lnTo>
                      <a:lnTo>
                        <a:pt x="1793" y="5978"/>
                      </a:lnTo>
                      <a:lnTo>
                        <a:pt x="1793" y="6000"/>
                      </a:lnTo>
                      <a:lnTo>
                        <a:pt x="1817" y="6000"/>
                      </a:lnTo>
                      <a:lnTo>
                        <a:pt x="1817" y="6025"/>
                      </a:lnTo>
                      <a:lnTo>
                        <a:pt x="1842" y="6025"/>
                      </a:lnTo>
                      <a:lnTo>
                        <a:pt x="1842" y="6049"/>
                      </a:lnTo>
                      <a:lnTo>
                        <a:pt x="1888" y="6049"/>
                      </a:lnTo>
                      <a:lnTo>
                        <a:pt x="1888" y="6071"/>
                      </a:lnTo>
                      <a:lnTo>
                        <a:pt x="1935" y="6071"/>
                      </a:lnTo>
                      <a:lnTo>
                        <a:pt x="1935" y="6096"/>
                      </a:lnTo>
                      <a:lnTo>
                        <a:pt x="1959" y="6096"/>
                      </a:lnTo>
                      <a:lnTo>
                        <a:pt x="1959" y="6142"/>
                      </a:lnTo>
                      <a:lnTo>
                        <a:pt x="1984" y="6142"/>
                      </a:lnTo>
                      <a:lnTo>
                        <a:pt x="1984" y="6167"/>
                      </a:lnTo>
                      <a:lnTo>
                        <a:pt x="2006" y="6167"/>
                      </a:lnTo>
                      <a:lnTo>
                        <a:pt x="2006" y="6261"/>
                      </a:lnTo>
                      <a:lnTo>
                        <a:pt x="1984" y="6261"/>
                      </a:lnTo>
                      <a:lnTo>
                        <a:pt x="1984" y="6332"/>
                      </a:lnTo>
                      <a:lnTo>
                        <a:pt x="1959" y="6332"/>
                      </a:lnTo>
                      <a:lnTo>
                        <a:pt x="1959" y="6403"/>
                      </a:lnTo>
                      <a:lnTo>
                        <a:pt x="1935" y="6403"/>
                      </a:lnTo>
                      <a:lnTo>
                        <a:pt x="1935" y="6450"/>
                      </a:lnTo>
                      <a:lnTo>
                        <a:pt x="1888" y="6450"/>
                      </a:lnTo>
                      <a:lnTo>
                        <a:pt x="1888" y="6475"/>
                      </a:lnTo>
                      <a:lnTo>
                        <a:pt x="1864" y="6475"/>
                      </a:lnTo>
                      <a:lnTo>
                        <a:pt x="1864" y="6545"/>
                      </a:lnTo>
                      <a:lnTo>
                        <a:pt x="1888" y="6545"/>
                      </a:lnTo>
                      <a:lnTo>
                        <a:pt x="1888" y="6662"/>
                      </a:lnTo>
                      <a:lnTo>
                        <a:pt x="1864" y="6662"/>
                      </a:lnTo>
                      <a:lnTo>
                        <a:pt x="1864" y="6711"/>
                      </a:lnTo>
                      <a:lnTo>
                        <a:pt x="1842" y="6711"/>
                      </a:lnTo>
                      <a:lnTo>
                        <a:pt x="1842" y="6733"/>
                      </a:lnTo>
                      <a:lnTo>
                        <a:pt x="1817" y="6733"/>
                      </a:lnTo>
                      <a:lnTo>
                        <a:pt x="1817" y="6758"/>
                      </a:lnTo>
                      <a:lnTo>
                        <a:pt x="1772" y="6758"/>
                      </a:lnTo>
                      <a:lnTo>
                        <a:pt x="1772" y="6782"/>
                      </a:lnTo>
                      <a:lnTo>
                        <a:pt x="1747" y="6782"/>
                      </a:lnTo>
                      <a:lnTo>
                        <a:pt x="1747" y="6803"/>
                      </a:lnTo>
                      <a:lnTo>
                        <a:pt x="1701" y="6803"/>
                      </a:lnTo>
                      <a:lnTo>
                        <a:pt x="1701" y="6828"/>
                      </a:lnTo>
                      <a:lnTo>
                        <a:pt x="1652" y="6828"/>
                      </a:lnTo>
                      <a:lnTo>
                        <a:pt x="1652" y="6852"/>
                      </a:lnTo>
                      <a:lnTo>
                        <a:pt x="1605" y="6852"/>
                      </a:lnTo>
                      <a:lnTo>
                        <a:pt x="1605" y="6874"/>
                      </a:lnTo>
                      <a:lnTo>
                        <a:pt x="1534" y="6874"/>
                      </a:lnTo>
                      <a:lnTo>
                        <a:pt x="1534" y="6899"/>
                      </a:lnTo>
                      <a:lnTo>
                        <a:pt x="1464" y="6899"/>
                      </a:lnTo>
                      <a:lnTo>
                        <a:pt x="1464" y="6923"/>
                      </a:lnTo>
                      <a:lnTo>
                        <a:pt x="1415" y="6923"/>
                      </a:lnTo>
                      <a:lnTo>
                        <a:pt x="1415" y="6948"/>
                      </a:lnTo>
                      <a:lnTo>
                        <a:pt x="1368" y="6948"/>
                      </a:lnTo>
                      <a:lnTo>
                        <a:pt x="1368" y="6923"/>
                      </a:lnTo>
                      <a:lnTo>
                        <a:pt x="1322" y="6923"/>
                      </a:lnTo>
                      <a:lnTo>
                        <a:pt x="1322" y="6874"/>
                      </a:lnTo>
                      <a:lnTo>
                        <a:pt x="1344" y="6874"/>
                      </a:lnTo>
                      <a:lnTo>
                        <a:pt x="1344" y="6852"/>
                      </a:lnTo>
                      <a:lnTo>
                        <a:pt x="1393" y="6852"/>
                      </a:lnTo>
                      <a:lnTo>
                        <a:pt x="1393" y="6803"/>
                      </a:lnTo>
                      <a:lnTo>
                        <a:pt x="1415" y="6803"/>
                      </a:lnTo>
                      <a:lnTo>
                        <a:pt x="1415" y="6782"/>
                      </a:lnTo>
                      <a:lnTo>
                        <a:pt x="1464" y="6782"/>
                      </a:lnTo>
                      <a:lnTo>
                        <a:pt x="1464" y="6758"/>
                      </a:lnTo>
                      <a:lnTo>
                        <a:pt x="1510" y="6758"/>
                      </a:lnTo>
                      <a:lnTo>
                        <a:pt x="1510" y="6733"/>
                      </a:lnTo>
                      <a:lnTo>
                        <a:pt x="1534" y="6733"/>
                      </a:lnTo>
                      <a:lnTo>
                        <a:pt x="1534" y="6711"/>
                      </a:lnTo>
                      <a:lnTo>
                        <a:pt x="1581" y="6711"/>
                      </a:lnTo>
                      <a:lnTo>
                        <a:pt x="1581" y="6687"/>
                      </a:lnTo>
                      <a:lnTo>
                        <a:pt x="1630" y="6687"/>
                      </a:lnTo>
                      <a:lnTo>
                        <a:pt x="1630" y="6662"/>
                      </a:lnTo>
                      <a:lnTo>
                        <a:pt x="1701" y="6662"/>
                      </a:lnTo>
                      <a:lnTo>
                        <a:pt x="1701" y="6640"/>
                      </a:lnTo>
                      <a:lnTo>
                        <a:pt x="1772" y="6640"/>
                      </a:lnTo>
                      <a:lnTo>
                        <a:pt x="1772" y="6616"/>
                      </a:lnTo>
                      <a:lnTo>
                        <a:pt x="1817" y="6616"/>
                      </a:lnTo>
                      <a:lnTo>
                        <a:pt x="1817" y="6569"/>
                      </a:lnTo>
                      <a:lnTo>
                        <a:pt x="1793" y="6569"/>
                      </a:lnTo>
                      <a:lnTo>
                        <a:pt x="1793" y="6520"/>
                      </a:lnTo>
                      <a:lnTo>
                        <a:pt x="1772" y="6520"/>
                      </a:lnTo>
                      <a:lnTo>
                        <a:pt x="1772" y="6499"/>
                      </a:lnTo>
                      <a:lnTo>
                        <a:pt x="1793" y="6499"/>
                      </a:lnTo>
                      <a:lnTo>
                        <a:pt x="1793" y="6475"/>
                      </a:lnTo>
                      <a:lnTo>
                        <a:pt x="1817" y="6475"/>
                      </a:lnTo>
                      <a:lnTo>
                        <a:pt x="1817" y="6450"/>
                      </a:lnTo>
                      <a:lnTo>
                        <a:pt x="1842" y="6450"/>
                      </a:lnTo>
                      <a:lnTo>
                        <a:pt x="1842" y="6428"/>
                      </a:lnTo>
                      <a:lnTo>
                        <a:pt x="1817" y="6428"/>
                      </a:lnTo>
                      <a:lnTo>
                        <a:pt x="1817" y="6357"/>
                      </a:lnTo>
                      <a:lnTo>
                        <a:pt x="1864" y="6357"/>
                      </a:lnTo>
                      <a:lnTo>
                        <a:pt x="1864" y="6308"/>
                      </a:lnTo>
                      <a:lnTo>
                        <a:pt x="1888" y="6308"/>
                      </a:lnTo>
                      <a:lnTo>
                        <a:pt x="1888" y="6261"/>
                      </a:lnTo>
                      <a:lnTo>
                        <a:pt x="1913" y="6261"/>
                      </a:lnTo>
                      <a:lnTo>
                        <a:pt x="1913" y="6167"/>
                      </a:lnTo>
                      <a:lnTo>
                        <a:pt x="1888" y="6167"/>
                      </a:lnTo>
                      <a:lnTo>
                        <a:pt x="1888" y="6142"/>
                      </a:lnTo>
                      <a:lnTo>
                        <a:pt x="1864" y="6142"/>
                      </a:lnTo>
                      <a:lnTo>
                        <a:pt x="1864" y="6120"/>
                      </a:lnTo>
                      <a:lnTo>
                        <a:pt x="1842" y="6120"/>
                      </a:lnTo>
                      <a:lnTo>
                        <a:pt x="1842" y="6096"/>
                      </a:lnTo>
                      <a:lnTo>
                        <a:pt x="1793" y="6096"/>
                      </a:lnTo>
                      <a:lnTo>
                        <a:pt x="1793" y="6071"/>
                      </a:lnTo>
                      <a:lnTo>
                        <a:pt x="1772" y="6071"/>
                      </a:lnTo>
                      <a:lnTo>
                        <a:pt x="1772" y="6049"/>
                      </a:lnTo>
                      <a:lnTo>
                        <a:pt x="1723" y="6049"/>
                      </a:lnTo>
                      <a:lnTo>
                        <a:pt x="1723" y="6025"/>
                      </a:lnTo>
                      <a:lnTo>
                        <a:pt x="1701" y="6025"/>
                      </a:lnTo>
                      <a:lnTo>
                        <a:pt x="1701" y="6000"/>
                      </a:lnTo>
                      <a:lnTo>
                        <a:pt x="1676" y="6000"/>
                      </a:lnTo>
                      <a:lnTo>
                        <a:pt x="1676" y="5978"/>
                      </a:lnTo>
                      <a:lnTo>
                        <a:pt x="1652" y="5978"/>
                      </a:lnTo>
                      <a:lnTo>
                        <a:pt x="1652" y="5929"/>
                      </a:lnTo>
                      <a:lnTo>
                        <a:pt x="1676" y="5929"/>
                      </a:lnTo>
                      <a:lnTo>
                        <a:pt x="1676" y="5908"/>
                      </a:lnTo>
                      <a:lnTo>
                        <a:pt x="1652" y="5908"/>
                      </a:lnTo>
                      <a:lnTo>
                        <a:pt x="1652" y="5813"/>
                      </a:lnTo>
                      <a:lnTo>
                        <a:pt x="1630" y="5813"/>
                      </a:lnTo>
                      <a:lnTo>
                        <a:pt x="1630" y="5692"/>
                      </a:lnTo>
                      <a:lnTo>
                        <a:pt x="1605" y="5692"/>
                      </a:lnTo>
                      <a:lnTo>
                        <a:pt x="1605" y="5671"/>
                      </a:lnTo>
                      <a:lnTo>
                        <a:pt x="1556" y="5671"/>
                      </a:lnTo>
                      <a:lnTo>
                        <a:pt x="1556" y="5646"/>
                      </a:lnTo>
                      <a:lnTo>
                        <a:pt x="1485" y="5646"/>
                      </a:lnTo>
                      <a:lnTo>
                        <a:pt x="1485" y="5621"/>
                      </a:lnTo>
                      <a:lnTo>
                        <a:pt x="1440" y="5621"/>
                      </a:lnTo>
                      <a:lnTo>
                        <a:pt x="1440" y="5601"/>
                      </a:lnTo>
                      <a:lnTo>
                        <a:pt x="1344" y="5601"/>
                      </a:lnTo>
                      <a:lnTo>
                        <a:pt x="1344" y="5576"/>
                      </a:lnTo>
                      <a:lnTo>
                        <a:pt x="1110" y="5576"/>
                      </a:lnTo>
                      <a:lnTo>
                        <a:pt x="1110" y="5601"/>
                      </a:lnTo>
                      <a:lnTo>
                        <a:pt x="1061" y="5601"/>
                      </a:lnTo>
                      <a:lnTo>
                        <a:pt x="1061" y="5576"/>
                      </a:lnTo>
                      <a:lnTo>
                        <a:pt x="1014" y="5576"/>
                      </a:lnTo>
                      <a:lnTo>
                        <a:pt x="1014" y="5601"/>
                      </a:lnTo>
                      <a:lnTo>
                        <a:pt x="943" y="5601"/>
                      </a:lnTo>
                      <a:lnTo>
                        <a:pt x="943" y="5621"/>
                      </a:lnTo>
                      <a:lnTo>
                        <a:pt x="894" y="5621"/>
                      </a:lnTo>
                      <a:lnTo>
                        <a:pt x="894" y="5646"/>
                      </a:lnTo>
                      <a:lnTo>
                        <a:pt x="873" y="5646"/>
                      </a:lnTo>
                      <a:lnTo>
                        <a:pt x="873" y="5671"/>
                      </a:lnTo>
                      <a:lnTo>
                        <a:pt x="849" y="5671"/>
                      </a:lnTo>
                      <a:lnTo>
                        <a:pt x="849" y="5646"/>
                      </a:lnTo>
                      <a:lnTo>
                        <a:pt x="802" y="5646"/>
                      </a:lnTo>
                      <a:lnTo>
                        <a:pt x="802" y="5692"/>
                      </a:lnTo>
                      <a:lnTo>
                        <a:pt x="778" y="5692"/>
                      </a:lnTo>
                      <a:lnTo>
                        <a:pt x="778" y="5742"/>
                      </a:lnTo>
                      <a:lnTo>
                        <a:pt x="731" y="5742"/>
                      </a:lnTo>
                      <a:lnTo>
                        <a:pt x="731" y="5788"/>
                      </a:lnTo>
                      <a:lnTo>
                        <a:pt x="682" y="5788"/>
                      </a:lnTo>
                      <a:lnTo>
                        <a:pt x="682" y="5813"/>
                      </a:lnTo>
                      <a:lnTo>
                        <a:pt x="636" y="5813"/>
                      </a:lnTo>
                      <a:lnTo>
                        <a:pt x="636" y="5837"/>
                      </a:lnTo>
                      <a:lnTo>
                        <a:pt x="590" y="5837"/>
                      </a:lnTo>
                      <a:lnTo>
                        <a:pt x="590" y="5859"/>
                      </a:lnTo>
                      <a:lnTo>
                        <a:pt x="541" y="5859"/>
                      </a:lnTo>
                      <a:lnTo>
                        <a:pt x="541" y="5884"/>
                      </a:lnTo>
                      <a:lnTo>
                        <a:pt x="519" y="5884"/>
                      </a:lnTo>
                      <a:lnTo>
                        <a:pt x="519" y="5908"/>
                      </a:lnTo>
                      <a:lnTo>
                        <a:pt x="495" y="5908"/>
                      </a:lnTo>
                      <a:lnTo>
                        <a:pt x="495" y="5929"/>
                      </a:lnTo>
                      <a:lnTo>
                        <a:pt x="470" y="5929"/>
                      </a:lnTo>
                      <a:lnTo>
                        <a:pt x="470" y="5908"/>
                      </a:lnTo>
                      <a:lnTo>
                        <a:pt x="448" y="5908"/>
                      </a:lnTo>
                      <a:lnTo>
                        <a:pt x="448" y="5859"/>
                      </a:lnTo>
                      <a:lnTo>
                        <a:pt x="470" y="5859"/>
                      </a:lnTo>
                      <a:lnTo>
                        <a:pt x="470" y="5837"/>
                      </a:lnTo>
                      <a:lnTo>
                        <a:pt x="495" y="5837"/>
                      </a:lnTo>
                      <a:lnTo>
                        <a:pt x="495" y="5813"/>
                      </a:lnTo>
                      <a:lnTo>
                        <a:pt x="566" y="5813"/>
                      </a:lnTo>
                      <a:lnTo>
                        <a:pt x="566" y="5788"/>
                      </a:lnTo>
                      <a:lnTo>
                        <a:pt x="611" y="5788"/>
                      </a:lnTo>
                      <a:lnTo>
                        <a:pt x="611" y="5766"/>
                      </a:lnTo>
                      <a:lnTo>
                        <a:pt x="660" y="5766"/>
                      </a:lnTo>
                      <a:lnTo>
                        <a:pt x="660" y="5742"/>
                      </a:lnTo>
                      <a:lnTo>
                        <a:pt x="682" y="5742"/>
                      </a:lnTo>
                      <a:lnTo>
                        <a:pt x="682" y="5717"/>
                      </a:lnTo>
                      <a:lnTo>
                        <a:pt x="707" y="5717"/>
                      </a:lnTo>
                      <a:lnTo>
                        <a:pt x="707" y="5692"/>
                      </a:lnTo>
                      <a:lnTo>
                        <a:pt x="731" y="5692"/>
                      </a:lnTo>
                      <a:lnTo>
                        <a:pt x="731" y="5646"/>
                      </a:lnTo>
                      <a:lnTo>
                        <a:pt x="753" y="5646"/>
                      </a:lnTo>
                      <a:lnTo>
                        <a:pt x="753" y="5601"/>
                      </a:lnTo>
                      <a:lnTo>
                        <a:pt x="778" y="5601"/>
                      </a:lnTo>
                      <a:lnTo>
                        <a:pt x="778" y="5480"/>
                      </a:lnTo>
                      <a:lnTo>
                        <a:pt x="802" y="5480"/>
                      </a:lnTo>
                      <a:lnTo>
                        <a:pt x="802" y="5318"/>
                      </a:lnTo>
                      <a:lnTo>
                        <a:pt x="824" y="5318"/>
                      </a:lnTo>
                      <a:lnTo>
                        <a:pt x="824" y="5268"/>
                      </a:lnTo>
                      <a:lnTo>
                        <a:pt x="849" y="5268"/>
                      </a:lnTo>
                      <a:lnTo>
                        <a:pt x="849" y="5222"/>
                      </a:lnTo>
                      <a:lnTo>
                        <a:pt x="778" y="5222"/>
                      </a:lnTo>
                      <a:lnTo>
                        <a:pt x="778" y="5247"/>
                      </a:lnTo>
                      <a:lnTo>
                        <a:pt x="753" y="5247"/>
                      </a:lnTo>
                      <a:lnTo>
                        <a:pt x="753" y="5268"/>
                      </a:lnTo>
                      <a:lnTo>
                        <a:pt x="707" y="5268"/>
                      </a:lnTo>
                      <a:lnTo>
                        <a:pt x="707" y="5293"/>
                      </a:lnTo>
                      <a:lnTo>
                        <a:pt x="636" y="5293"/>
                      </a:lnTo>
                      <a:lnTo>
                        <a:pt x="636" y="5318"/>
                      </a:lnTo>
                      <a:lnTo>
                        <a:pt x="448" y="5318"/>
                      </a:lnTo>
                      <a:lnTo>
                        <a:pt x="448" y="5293"/>
                      </a:lnTo>
                      <a:lnTo>
                        <a:pt x="424" y="5293"/>
                      </a:lnTo>
                      <a:lnTo>
                        <a:pt x="424" y="5268"/>
                      </a:lnTo>
                      <a:lnTo>
                        <a:pt x="377" y="5268"/>
                      </a:lnTo>
                      <a:lnTo>
                        <a:pt x="377" y="5247"/>
                      </a:lnTo>
                      <a:lnTo>
                        <a:pt x="328" y="5247"/>
                      </a:lnTo>
                      <a:lnTo>
                        <a:pt x="328" y="5222"/>
                      </a:lnTo>
                      <a:lnTo>
                        <a:pt x="283" y="5222"/>
                      </a:lnTo>
                      <a:lnTo>
                        <a:pt x="283" y="5247"/>
                      </a:lnTo>
                      <a:lnTo>
                        <a:pt x="233" y="5247"/>
                      </a:lnTo>
                      <a:lnTo>
                        <a:pt x="233" y="5268"/>
                      </a:lnTo>
                      <a:lnTo>
                        <a:pt x="212" y="5268"/>
                      </a:lnTo>
                      <a:lnTo>
                        <a:pt x="212" y="5293"/>
                      </a:lnTo>
                      <a:lnTo>
                        <a:pt x="187" y="5293"/>
                      </a:lnTo>
                      <a:lnTo>
                        <a:pt x="187" y="5318"/>
                      </a:lnTo>
                      <a:lnTo>
                        <a:pt x="162" y="5318"/>
                      </a:lnTo>
                      <a:lnTo>
                        <a:pt x="162" y="5293"/>
                      </a:lnTo>
                      <a:lnTo>
                        <a:pt x="141" y="5293"/>
                      </a:lnTo>
                      <a:lnTo>
                        <a:pt x="141" y="5222"/>
                      </a:lnTo>
                      <a:lnTo>
                        <a:pt x="162" y="5222"/>
                      </a:lnTo>
                      <a:lnTo>
                        <a:pt x="162" y="5176"/>
                      </a:lnTo>
                      <a:lnTo>
                        <a:pt x="187" y="5176"/>
                      </a:lnTo>
                      <a:lnTo>
                        <a:pt x="187" y="5126"/>
                      </a:lnTo>
                      <a:lnTo>
                        <a:pt x="212" y="5126"/>
                      </a:lnTo>
                      <a:lnTo>
                        <a:pt x="212" y="5080"/>
                      </a:lnTo>
                      <a:lnTo>
                        <a:pt x="233" y="5080"/>
                      </a:lnTo>
                      <a:lnTo>
                        <a:pt x="233" y="5031"/>
                      </a:lnTo>
                      <a:lnTo>
                        <a:pt x="258" y="5031"/>
                      </a:lnTo>
                      <a:lnTo>
                        <a:pt x="258" y="4961"/>
                      </a:lnTo>
                      <a:lnTo>
                        <a:pt x="283" y="4961"/>
                      </a:lnTo>
                      <a:lnTo>
                        <a:pt x="283" y="4914"/>
                      </a:lnTo>
                      <a:lnTo>
                        <a:pt x="303" y="4914"/>
                      </a:lnTo>
                      <a:lnTo>
                        <a:pt x="303" y="4868"/>
                      </a:lnTo>
                      <a:lnTo>
                        <a:pt x="328" y="4868"/>
                      </a:lnTo>
                      <a:lnTo>
                        <a:pt x="328" y="4843"/>
                      </a:lnTo>
                      <a:lnTo>
                        <a:pt x="353" y="4843"/>
                      </a:lnTo>
                      <a:lnTo>
                        <a:pt x="353" y="4772"/>
                      </a:lnTo>
                      <a:lnTo>
                        <a:pt x="377" y="4772"/>
                      </a:lnTo>
                      <a:lnTo>
                        <a:pt x="377" y="4727"/>
                      </a:lnTo>
                      <a:lnTo>
                        <a:pt x="399" y="4727"/>
                      </a:lnTo>
                      <a:lnTo>
                        <a:pt x="399" y="4631"/>
                      </a:lnTo>
                      <a:lnTo>
                        <a:pt x="424" y="4631"/>
                      </a:lnTo>
                      <a:lnTo>
                        <a:pt x="424" y="4514"/>
                      </a:lnTo>
                      <a:lnTo>
                        <a:pt x="448" y="4514"/>
                      </a:lnTo>
                      <a:lnTo>
                        <a:pt x="448" y="4489"/>
                      </a:lnTo>
                      <a:lnTo>
                        <a:pt x="399" y="4489"/>
                      </a:lnTo>
                      <a:lnTo>
                        <a:pt x="399" y="4419"/>
                      </a:lnTo>
                      <a:lnTo>
                        <a:pt x="566" y="4419"/>
                      </a:lnTo>
                      <a:lnTo>
                        <a:pt x="566" y="4440"/>
                      </a:lnTo>
                      <a:lnTo>
                        <a:pt x="611" y="4440"/>
                      </a:lnTo>
                      <a:lnTo>
                        <a:pt x="611" y="4419"/>
                      </a:lnTo>
                      <a:lnTo>
                        <a:pt x="590" y="4419"/>
                      </a:lnTo>
                      <a:lnTo>
                        <a:pt x="590" y="4395"/>
                      </a:lnTo>
                      <a:lnTo>
                        <a:pt x="283" y="4395"/>
                      </a:lnTo>
                      <a:lnTo>
                        <a:pt x="283" y="4419"/>
                      </a:lnTo>
                      <a:lnTo>
                        <a:pt x="141" y="4419"/>
                      </a:lnTo>
                      <a:lnTo>
                        <a:pt x="141" y="4440"/>
                      </a:lnTo>
                      <a:lnTo>
                        <a:pt x="116" y="4440"/>
                      </a:lnTo>
                      <a:lnTo>
                        <a:pt x="116" y="4465"/>
                      </a:lnTo>
                      <a:lnTo>
                        <a:pt x="91" y="4465"/>
                      </a:lnTo>
                      <a:lnTo>
                        <a:pt x="91" y="4489"/>
                      </a:lnTo>
                      <a:lnTo>
                        <a:pt x="45" y="4489"/>
                      </a:lnTo>
                      <a:lnTo>
                        <a:pt x="45" y="4465"/>
                      </a:lnTo>
                      <a:lnTo>
                        <a:pt x="20" y="4465"/>
                      </a:lnTo>
                      <a:lnTo>
                        <a:pt x="20" y="4440"/>
                      </a:lnTo>
                      <a:lnTo>
                        <a:pt x="0" y="4440"/>
                      </a:lnTo>
                      <a:lnTo>
                        <a:pt x="0" y="4395"/>
                      </a:lnTo>
                      <a:lnTo>
                        <a:pt x="70" y="4395"/>
                      </a:lnTo>
                      <a:lnTo>
                        <a:pt x="70" y="4370"/>
                      </a:lnTo>
                      <a:lnTo>
                        <a:pt x="116" y="4370"/>
                      </a:lnTo>
                      <a:lnTo>
                        <a:pt x="116" y="4348"/>
                      </a:lnTo>
                      <a:lnTo>
                        <a:pt x="162" y="4348"/>
                      </a:lnTo>
                      <a:lnTo>
                        <a:pt x="162" y="4324"/>
                      </a:lnTo>
                      <a:lnTo>
                        <a:pt x="258" y="4324"/>
                      </a:lnTo>
                      <a:lnTo>
                        <a:pt x="258" y="4299"/>
                      </a:lnTo>
                      <a:lnTo>
                        <a:pt x="283" y="4299"/>
                      </a:lnTo>
                      <a:lnTo>
                        <a:pt x="283" y="4324"/>
                      </a:lnTo>
                      <a:lnTo>
                        <a:pt x="353" y="4324"/>
                      </a:lnTo>
                      <a:lnTo>
                        <a:pt x="353" y="4299"/>
                      </a:lnTo>
                      <a:lnTo>
                        <a:pt x="424" y="4299"/>
                      </a:lnTo>
                      <a:lnTo>
                        <a:pt x="424" y="4324"/>
                      </a:lnTo>
                      <a:lnTo>
                        <a:pt x="590" y="4324"/>
                      </a:lnTo>
                      <a:lnTo>
                        <a:pt x="590" y="4348"/>
                      </a:lnTo>
                      <a:lnTo>
                        <a:pt x="802" y="4348"/>
                      </a:lnTo>
                      <a:lnTo>
                        <a:pt x="802" y="4324"/>
                      </a:lnTo>
                      <a:lnTo>
                        <a:pt x="919" y="4324"/>
                      </a:lnTo>
                      <a:lnTo>
                        <a:pt x="919" y="4348"/>
                      </a:lnTo>
                      <a:lnTo>
                        <a:pt x="1039" y="4348"/>
                      </a:lnTo>
                      <a:lnTo>
                        <a:pt x="1039" y="4370"/>
                      </a:lnTo>
                      <a:lnTo>
                        <a:pt x="1061" y="4370"/>
                      </a:lnTo>
                      <a:lnTo>
                        <a:pt x="1061" y="4419"/>
                      </a:lnTo>
                      <a:lnTo>
                        <a:pt x="1085" y="4419"/>
                      </a:lnTo>
                      <a:lnTo>
                        <a:pt x="1085" y="4440"/>
                      </a:lnTo>
                      <a:lnTo>
                        <a:pt x="1132" y="4440"/>
                      </a:lnTo>
                      <a:lnTo>
                        <a:pt x="1132" y="4419"/>
                      </a:lnTo>
                      <a:lnTo>
                        <a:pt x="1181" y="4419"/>
                      </a:lnTo>
                      <a:lnTo>
                        <a:pt x="1181" y="4395"/>
                      </a:lnTo>
                      <a:lnTo>
                        <a:pt x="1202" y="4395"/>
                      </a:lnTo>
                      <a:lnTo>
                        <a:pt x="1202" y="4370"/>
                      </a:lnTo>
                      <a:lnTo>
                        <a:pt x="1156" y="4370"/>
                      </a:lnTo>
                      <a:lnTo>
                        <a:pt x="1156" y="4348"/>
                      </a:lnTo>
                      <a:lnTo>
                        <a:pt x="1132" y="4348"/>
                      </a:lnTo>
                      <a:lnTo>
                        <a:pt x="1132" y="4324"/>
                      </a:lnTo>
                      <a:lnTo>
                        <a:pt x="1110" y="4324"/>
                      </a:lnTo>
                      <a:lnTo>
                        <a:pt x="1110" y="4277"/>
                      </a:lnTo>
                      <a:lnTo>
                        <a:pt x="1132" y="4277"/>
                      </a:lnTo>
                      <a:lnTo>
                        <a:pt x="1132" y="4253"/>
                      </a:lnTo>
                      <a:lnTo>
                        <a:pt x="1156" y="4253"/>
                      </a:lnTo>
                      <a:lnTo>
                        <a:pt x="1156" y="4277"/>
                      </a:lnTo>
                      <a:lnTo>
                        <a:pt x="1202" y="4277"/>
                      </a:lnTo>
                      <a:lnTo>
                        <a:pt x="1202" y="4299"/>
                      </a:lnTo>
                      <a:lnTo>
                        <a:pt x="1322" y="4299"/>
                      </a:lnTo>
                      <a:lnTo>
                        <a:pt x="1322" y="4324"/>
                      </a:lnTo>
                      <a:lnTo>
                        <a:pt x="1368" y="4324"/>
                      </a:lnTo>
                      <a:lnTo>
                        <a:pt x="1368" y="4348"/>
                      </a:lnTo>
                      <a:lnTo>
                        <a:pt x="1415" y="4348"/>
                      </a:lnTo>
                      <a:lnTo>
                        <a:pt x="1415" y="4370"/>
                      </a:lnTo>
                      <a:lnTo>
                        <a:pt x="1485" y="4370"/>
                      </a:lnTo>
                      <a:lnTo>
                        <a:pt x="1485" y="4395"/>
                      </a:lnTo>
                      <a:lnTo>
                        <a:pt x="1723" y="4395"/>
                      </a:lnTo>
                      <a:lnTo>
                        <a:pt x="1723" y="4370"/>
                      </a:lnTo>
                      <a:lnTo>
                        <a:pt x="1793" y="4370"/>
                      </a:lnTo>
                      <a:lnTo>
                        <a:pt x="1793" y="4395"/>
                      </a:lnTo>
                      <a:lnTo>
                        <a:pt x="1817" y="4395"/>
                      </a:lnTo>
                      <a:lnTo>
                        <a:pt x="1817" y="4370"/>
                      </a:lnTo>
                      <a:lnTo>
                        <a:pt x="1864" y="4370"/>
                      </a:lnTo>
                      <a:lnTo>
                        <a:pt x="1864" y="4395"/>
                      </a:lnTo>
                      <a:lnTo>
                        <a:pt x="1913" y="4395"/>
                      </a:lnTo>
                      <a:lnTo>
                        <a:pt x="1913" y="4370"/>
                      </a:lnTo>
                      <a:lnTo>
                        <a:pt x="2076" y="4370"/>
                      </a:lnTo>
                      <a:lnTo>
                        <a:pt x="2076" y="4395"/>
                      </a:lnTo>
                      <a:lnTo>
                        <a:pt x="2125" y="4395"/>
                      </a:lnTo>
                      <a:lnTo>
                        <a:pt x="2125" y="4419"/>
                      </a:lnTo>
                      <a:lnTo>
                        <a:pt x="2171" y="4419"/>
                      </a:lnTo>
                      <a:lnTo>
                        <a:pt x="2171" y="4440"/>
                      </a:lnTo>
                      <a:lnTo>
                        <a:pt x="2242" y="4440"/>
                      </a:lnTo>
                      <a:lnTo>
                        <a:pt x="2242" y="4465"/>
                      </a:lnTo>
                      <a:lnTo>
                        <a:pt x="2292" y="4465"/>
                      </a:lnTo>
                      <a:lnTo>
                        <a:pt x="2292" y="4419"/>
                      </a:lnTo>
                      <a:lnTo>
                        <a:pt x="2312" y="4419"/>
                      </a:lnTo>
                      <a:lnTo>
                        <a:pt x="2312" y="4324"/>
                      </a:lnTo>
                      <a:lnTo>
                        <a:pt x="2338" y="4324"/>
                      </a:lnTo>
                      <a:lnTo>
                        <a:pt x="2338" y="4228"/>
                      </a:lnTo>
                      <a:lnTo>
                        <a:pt x="2363" y="4228"/>
                      </a:lnTo>
                      <a:lnTo>
                        <a:pt x="2363" y="4111"/>
                      </a:lnTo>
                      <a:lnTo>
                        <a:pt x="2383" y="4111"/>
                      </a:lnTo>
                      <a:lnTo>
                        <a:pt x="2383" y="3945"/>
                      </a:lnTo>
                      <a:lnTo>
                        <a:pt x="2408" y="3945"/>
                      </a:lnTo>
                      <a:lnTo>
                        <a:pt x="2408" y="3615"/>
                      </a:lnTo>
                      <a:lnTo>
                        <a:pt x="2383" y="3615"/>
                      </a:lnTo>
                      <a:lnTo>
                        <a:pt x="2383" y="3332"/>
                      </a:lnTo>
                      <a:lnTo>
                        <a:pt x="2408" y="3332"/>
                      </a:lnTo>
                      <a:lnTo>
                        <a:pt x="2408" y="3238"/>
                      </a:lnTo>
                      <a:lnTo>
                        <a:pt x="2433" y="3238"/>
                      </a:lnTo>
                      <a:lnTo>
                        <a:pt x="2433" y="3096"/>
                      </a:lnTo>
                      <a:lnTo>
                        <a:pt x="2454" y="3096"/>
                      </a:lnTo>
                      <a:lnTo>
                        <a:pt x="2454" y="3000"/>
                      </a:lnTo>
                      <a:lnTo>
                        <a:pt x="2479" y="3000"/>
                      </a:lnTo>
                      <a:lnTo>
                        <a:pt x="2479" y="2834"/>
                      </a:lnTo>
                      <a:lnTo>
                        <a:pt x="2504" y="2834"/>
                      </a:lnTo>
                      <a:lnTo>
                        <a:pt x="2504" y="2621"/>
                      </a:lnTo>
                      <a:lnTo>
                        <a:pt x="2525" y="2621"/>
                      </a:lnTo>
                      <a:lnTo>
                        <a:pt x="2525" y="2031"/>
                      </a:lnTo>
                      <a:lnTo>
                        <a:pt x="2550" y="2031"/>
                      </a:lnTo>
                      <a:lnTo>
                        <a:pt x="2550" y="1936"/>
                      </a:lnTo>
                      <a:lnTo>
                        <a:pt x="2575" y="1936"/>
                      </a:lnTo>
                      <a:lnTo>
                        <a:pt x="2575" y="1747"/>
                      </a:lnTo>
                      <a:lnTo>
                        <a:pt x="2595" y="1747"/>
                      </a:lnTo>
                      <a:lnTo>
                        <a:pt x="2595" y="1723"/>
                      </a:lnTo>
                      <a:lnTo>
                        <a:pt x="2575" y="1723"/>
                      </a:lnTo>
                      <a:lnTo>
                        <a:pt x="2575" y="1677"/>
                      </a:lnTo>
                      <a:lnTo>
                        <a:pt x="2595" y="1677"/>
                      </a:lnTo>
                      <a:lnTo>
                        <a:pt x="2595" y="1653"/>
                      </a:lnTo>
                      <a:lnTo>
                        <a:pt x="2575" y="1653"/>
                      </a:lnTo>
                      <a:lnTo>
                        <a:pt x="2575" y="1157"/>
                      </a:lnTo>
                      <a:lnTo>
                        <a:pt x="2550" y="1157"/>
                      </a:lnTo>
                      <a:lnTo>
                        <a:pt x="2550" y="1111"/>
                      </a:lnTo>
                      <a:lnTo>
                        <a:pt x="2575" y="1111"/>
                      </a:lnTo>
                      <a:lnTo>
                        <a:pt x="2575" y="683"/>
                      </a:lnTo>
                      <a:lnTo>
                        <a:pt x="2550" y="683"/>
                      </a:lnTo>
                      <a:lnTo>
                        <a:pt x="2550" y="425"/>
                      </a:lnTo>
                      <a:lnTo>
                        <a:pt x="2525" y="425"/>
                      </a:lnTo>
                      <a:lnTo>
                        <a:pt x="2525" y="234"/>
                      </a:lnTo>
                      <a:lnTo>
                        <a:pt x="2550" y="234"/>
                      </a:lnTo>
                      <a:lnTo>
                        <a:pt x="2550" y="213"/>
                      </a:lnTo>
                      <a:lnTo>
                        <a:pt x="2595" y="213"/>
                      </a:lnTo>
                      <a:lnTo>
                        <a:pt x="2595" y="258"/>
                      </a:lnTo>
                      <a:lnTo>
                        <a:pt x="2620" y="258"/>
                      </a:lnTo>
                      <a:lnTo>
                        <a:pt x="2620" y="283"/>
                      </a:lnTo>
                      <a:lnTo>
                        <a:pt x="2595" y="283"/>
                      </a:lnTo>
                      <a:lnTo>
                        <a:pt x="2595" y="450"/>
                      </a:lnTo>
                      <a:lnTo>
                        <a:pt x="2716" y="450"/>
                      </a:lnTo>
                      <a:lnTo>
                        <a:pt x="2716" y="471"/>
                      </a:lnTo>
                      <a:lnTo>
                        <a:pt x="2974" y="471"/>
                      </a:lnTo>
                      <a:lnTo>
                        <a:pt x="2974" y="450"/>
                      </a:lnTo>
                      <a:lnTo>
                        <a:pt x="3023" y="450"/>
                      </a:lnTo>
                      <a:lnTo>
                        <a:pt x="3023" y="425"/>
                      </a:lnTo>
                      <a:lnTo>
                        <a:pt x="3165" y="425"/>
                      </a:lnTo>
                      <a:lnTo>
                        <a:pt x="3165" y="400"/>
                      </a:lnTo>
                      <a:lnTo>
                        <a:pt x="3235" y="400"/>
                      </a:lnTo>
                      <a:lnTo>
                        <a:pt x="3235" y="379"/>
                      </a:lnTo>
                      <a:lnTo>
                        <a:pt x="3353" y="379"/>
                      </a:lnTo>
                      <a:lnTo>
                        <a:pt x="3353" y="354"/>
                      </a:lnTo>
                      <a:lnTo>
                        <a:pt x="3448" y="354"/>
                      </a:lnTo>
                      <a:lnTo>
                        <a:pt x="3448" y="379"/>
                      </a:lnTo>
                      <a:lnTo>
                        <a:pt x="3848" y="379"/>
                      </a:lnTo>
                      <a:lnTo>
                        <a:pt x="3848" y="354"/>
                      </a:lnTo>
                      <a:lnTo>
                        <a:pt x="3944" y="354"/>
                      </a:lnTo>
                      <a:lnTo>
                        <a:pt x="3944" y="329"/>
                      </a:lnTo>
                      <a:lnTo>
                        <a:pt x="4064" y="329"/>
                      </a:lnTo>
                      <a:lnTo>
                        <a:pt x="4064" y="307"/>
                      </a:lnTo>
                      <a:lnTo>
                        <a:pt x="4180" y="307"/>
                      </a:lnTo>
                      <a:lnTo>
                        <a:pt x="4180" y="329"/>
                      </a:lnTo>
                      <a:lnTo>
                        <a:pt x="4347" y="329"/>
                      </a:lnTo>
                      <a:lnTo>
                        <a:pt x="4347" y="234"/>
                      </a:lnTo>
                      <a:lnTo>
                        <a:pt x="4322" y="234"/>
                      </a:lnTo>
                      <a:lnTo>
                        <a:pt x="4322" y="213"/>
                      </a:lnTo>
                      <a:lnTo>
                        <a:pt x="4298" y="213"/>
                      </a:lnTo>
                      <a:lnTo>
                        <a:pt x="4298" y="188"/>
                      </a:lnTo>
                      <a:lnTo>
                        <a:pt x="4276" y="188"/>
                      </a:lnTo>
                      <a:lnTo>
                        <a:pt x="4276" y="164"/>
                      </a:lnTo>
                      <a:lnTo>
                        <a:pt x="4251" y="164"/>
                      </a:lnTo>
                      <a:lnTo>
                        <a:pt x="4251" y="117"/>
                      </a:lnTo>
                      <a:lnTo>
                        <a:pt x="4227" y="117"/>
                      </a:lnTo>
                      <a:lnTo>
                        <a:pt x="4227" y="93"/>
                      </a:lnTo>
                      <a:lnTo>
                        <a:pt x="4205" y="93"/>
                      </a:lnTo>
                      <a:lnTo>
                        <a:pt x="4205" y="22"/>
                      </a:lnTo>
                      <a:lnTo>
                        <a:pt x="4251" y="22"/>
                      </a:lnTo>
                      <a:lnTo>
                        <a:pt x="4251" y="0"/>
                      </a:lnTo>
                      <a:close/>
                    </a:path>
                  </a:pathLst>
                </a:custGeom>
                <a:solidFill>
                  <a:srgbClr val="121415"/>
                </a:solidFill>
                <a:ln w="9525">
                  <a:noFill/>
                  <a:round/>
                  <a:headEnd/>
                  <a:tailEnd/>
                </a:ln>
              </p:spPr>
              <p:txBody>
                <a:bodyPr/>
                <a:lstStyle/>
                <a:p>
                  <a:endParaRPr lang="en-US"/>
                </a:p>
              </p:txBody>
            </p:sp>
            <p:sp>
              <p:nvSpPr>
                <p:cNvPr id="326" name="Freeform 117"/>
                <p:cNvSpPr>
                  <a:spLocks/>
                </p:cNvSpPr>
                <p:nvPr/>
              </p:nvSpPr>
              <p:spPr bwMode="auto">
                <a:xfrm>
                  <a:off x="1701" y="3386"/>
                  <a:ext cx="9" cy="9"/>
                </a:xfrm>
                <a:custGeom>
                  <a:avLst/>
                  <a:gdLst/>
                  <a:ahLst/>
                  <a:cxnLst>
                    <a:cxn ang="0">
                      <a:pos x="49" y="0"/>
                    </a:cxn>
                    <a:cxn ang="0">
                      <a:pos x="71" y="0"/>
                    </a:cxn>
                    <a:cxn ang="0">
                      <a:pos x="71" y="25"/>
                    </a:cxn>
                    <a:cxn ang="0">
                      <a:pos x="49" y="25"/>
                    </a:cxn>
                    <a:cxn ang="0">
                      <a:pos x="49" y="47"/>
                    </a:cxn>
                    <a:cxn ang="0">
                      <a:pos x="25" y="47"/>
                    </a:cxn>
                    <a:cxn ang="0">
                      <a:pos x="25" y="71"/>
                    </a:cxn>
                    <a:cxn ang="0">
                      <a:pos x="0" y="71"/>
                    </a:cxn>
                    <a:cxn ang="0">
                      <a:pos x="0" y="47"/>
                    </a:cxn>
                    <a:cxn ang="0">
                      <a:pos x="25" y="47"/>
                    </a:cxn>
                    <a:cxn ang="0">
                      <a:pos x="25" y="25"/>
                    </a:cxn>
                    <a:cxn ang="0">
                      <a:pos x="49" y="25"/>
                    </a:cxn>
                    <a:cxn ang="0">
                      <a:pos x="49" y="0"/>
                    </a:cxn>
                  </a:cxnLst>
                  <a:rect l="0" t="0" r="r" b="b"/>
                  <a:pathLst>
                    <a:path w="71" h="71">
                      <a:moveTo>
                        <a:pt x="49" y="0"/>
                      </a:moveTo>
                      <a:lnTo>
                        <a:pt x="71" y="0"/>
                      </a:lnTo>
                      <a:lnTo>
                        <a:pt x="71" y="25"/>
                      </a:lnTo>
                      <a:lnTo>
                        <a:pt x="49" y="25"/>
                      </a:lnTo>
                      <a:lnTo>
                        <a:pt x="49" y="47"/>
                      </a:lnTo>
                      <a:lnTo>
                        <a:pt x="25" y="47"/>
                      </a:lnTo>
                      <a:lnTo>
                        <a:pt x="25" y="71"/>
                      </a:lnTo>
                      <a:lnTo>
                        <a:pt x="0" y="71"/>
                      </a:lnTo>
                      <a:lnTo>
                        <a:pt x="0" y="47"/>
                      </a:lnTo>
                      <a:lnTo>
                        <a:pt x="25" y="47"/>
                      </a:lnTo>
                      <a:lnTo>
                        <a:pt x="25" y="25"/>
                      </a:lnTo>
                      <a:lnTo>
                        <a:pt x="49" y="25"/>
                      </a:lnTo>
                      <a:lnTo>
                        <a:pt x="49" y="0"/>
                      </a:lnTo>
                      <a:close/>
                    </a:path>
                  </a:pathLst>
                </a:custGeom>
                <a:solidFill>
                  <a:srgbClr val="FFFFFF"/>
                </a:solidFill>
                <a:ln w="9525">
                  <a:noFill/>
                  <a:round/>
                  <a:headEnd/>
                  <a:tailEnd/>
                </a:ln>
              </p:spPr>
              <p:txBody>
                <a:bodyPr/>
                <a:lstStyle/>
                <a:p>
                  <a:endParaRPr lang="en-US"/>
                </a:p>
              </p:txBody>
            </p:sp>
            <p:sp>
              <p:nvSpPr>
                <p:cNvPr id="327" name="Freeform 118"/>
                <p:cNvSpPr>
                  <a:spLocks/>
                </p:cNvSpPr>
                <p:nvPr/>
              </p:nvSpPr>
              <p:spPr bwMode="auto">
                <a:xfrm>
                  <a:off x="2419" y="3386"/>
                  <a:ext cx="18" cy="139"/>
                </a:xfrm>
                <a:custGeom>
                  <a:avLst/>
                  <a:gdLst/>
                  <a:ahLst/>
                  <a:cxnLst>
                    <a:cxn ang="0">
                      <a:pos x="96" y="0"/>
                    </a:cxn>
                    <a:cxn ang="0">
                      <a:pos x="120" y="0"/>
                    </a:cxn>
                    <a:cxn ang="0">
                      <a:pos x="120" y="803"/>
                    </a:cxn>
                    <a:cxn ang="0">
                      <a:pos x="142" y="803"/>
                    </a:cxn>
                    <a:cxn ang="0">
                      <a:pos x="142" y="852"/>
                    </a:cxn>
                    <a:cxn ang="0">
                      <a:pos x="96" y="852"/>
                    </a:cxn>
                    <a:cxn ang="0">
                      <a:pos x="96" y="1086"/>
                    </a:cxn>
                    <a:cxn ang="0">
                      <a:pos x="71" y="1086"/>
                    </a:cxn>
                    <a:cxn ang="0">
                      <a:pos x="71" y="1111"/>
                    </a:cxn>
                    <a:cxn ang="0">
                      <a:pos x="0" y="1111"/>
                    </a:cxn>
                    <a:cxn ang="0">
                      <a:pos x="0" y="1064"/>
                    </a:cxn>
                    <a:cxn ang="0">
                      <a:pos x="25" y="1064"/>
                    </a:cxn>
                    <a:cxn ang="0">
                      <a:pos x="25" y="1040"/>
                    </a:cxn>
                    <a:cxn ang="0">
                      <a:pos x="49" y="1040"/>
                    </a:cxn>
                    <a:cxn ang="0">
                      <a:pos x="49" y="923"/>
                    </a:cxn>
                    <a:cxn ang="0">
                      <a:pos x="25" y="923"/>
                    </a:cxn>
                    <a:cxn ang="0">
                      <a:pos x="25" y="803"/>
                    </a:cxn>
                    <a:cxn ang="0">
                      <a:pos x="49" y="803"/>
                    </a:cxn>
                    <a:cxn ang="0">
                      <a:pos x="49" y="637"/>
                    </a:cxn>
                    <a:cxn ang="0">
                      <a:pos x="25" y="637"/>
                    </a:cxn>
                    <a:cxn ang="0">
                      <a:pos x="25" y="566"/>
                    </a:cxn>
                    <a:cxn ang="0">
                      <a:pos x="49" y="566"/>
                    </a:cxn>
                    <a:cxn ang="0">
                      <a:pos x="49" y="333"/>
                    </a:cxn>
                    <a:cxn ang="0">
                      <a:pos x="71" y="333"/>
                    </a:cxn>
                    <a:cxn ang="0">
                      <a:pos x="71" y="25"/>
                    </a:cxn>
                    <a:cxn ang="0">
                      <a:pos x="96" y="25"/>
                    </a:cxn>
                    <a:cxn ang="0">
                      <a:pos x="96" y="0"/>
                    </a:cxn>
                  </a:cxnLst>
                  <a:rect l="0" t="0" r="r" b="b"/>
                  <a:pathLst>
                    <a:path w="142" h="1111">
                      <a:moveTo>
                        <a:pt x="96" y="0"/>
                      </a:moveTo>
                      <a:lnTo>
                        <a:pt x="120" y="0"/>
                      </a:lnTo>
                      <a:lnTo>
                        <a:pt x="120" y="803"/>
                      </a:lnTo>
                      <a:lnTo>
                        <a:pt x="142" y="803"/>
                      </a:lnTo>
                      <a:lnTo>
                        <a:pt x="142" y="852"/>
                      </a:lnTo>
                      <a:lnTo>
                        <a:pt x="96" y="852"/>
                      </a:lnTo>
                      <a:lnTo>
                        <a:pt x="96" y="1086"/>
                      </a:lnTo>
                      <a:lnTo>
                        <a:pt x="71" y="1086"/>
                      </a:lnTo>
                      <a:lnTo>
                        <a:pt x="71" y="1111"/>
                      </a:lnTo>
                      <a:lnTo>
                        <a:pt x="0" y="1111"/>
                      </a:lnTo>
                      <a:lnTo>
                        <a:pt x="0" y="1064"/>
                      </a:lnTo>
                      <a:lnTo>
                        <a:pt x="25" y="1064"/>
                      </a:lnTo>
                      <a:lnTo>
                        <a:pt x="25" y="1040"/>
                      </a:lnTo>
                      <a:lnTo>
                        <a:pt x="49" y="1040"/>
                      </a:lnTo>
                      <a:lnTo>
                        <a:pt x="49" y="923"/>
                      </a:lnTo>
                      <a:lnTo>
                        <a:pt x="25" y="923"/>
                      </a:lnTo>
                      <a:lnTo>
                        <a:pt x="25" y="803"/>
                      </a:lnTo>
                      <a:lnTo>
                        <a:pt x="49" y="803"/>
                      </a:lnTo>
                      <a:lnTo>
                        <a:pt x="49" y="637"/>
                      </a:lnTo>
                      <a:lnTo>
                        <a:pt x="25" y="637"/>
                      </a:lnTo>
                      <a:lnTo>
                        <a:pt x="25" y="566"/>
                      </a:lnTo>
                      <a:lnTo>
                        <a:pt x="49" y="566"/>
                      </a:lnTo>
                      <a:lnTo>
                        <a:pt x="49" y="333"/>
                      </a:lnTo>
                      <a:lnTo>
                        <a:pt x="71" y="333"/>
                      </a:lnTo>
                      <a:lnTo>
                        <a:pt x="71" y="25"/>
                      </a:lnTo>
                      <a:lnTo>
                        <a:pt x="96" y="25"/>
                      </a:lnTo>
                      <a:lnTo>
                        <a:pt x="96" y="0"/>
                      </a:lnTo>
                      <a:close/>
                    </a:path>
                  </a:pathLst>
                </a:custGeom>
                <a:solidFill>
                  <a:srgbClr val="121415"/>
                </a:solidFill>
                <a:ln w="9525">
                  <a:noFill/>
                  <a:round/>
                  <a:headEnd/>
                  <a:tailEnd/>
                </a:ln>
              </p:spPr>
              <p:txBody>
                <a:bodyPr/>
                <a:lstStyle/>
                <a:p>
                  <a:endParaRPr lang="en-US"/>
                </a:p>
              </p:txBody>
            </p:sp>
            <p:sp>
              <p:nvSpPr>
                <p:cNvPr id="328" name="Freeform 119"/>
                <p:cNvSpPr>
                  <a:spLocks/>
                </p:cNvSpPr>
                <p:nvPr/>
              </p:nvSpPr>
              <p:spPr bwMode="auto">
                <a:xfrm>
                  <a:off x="2127" y="3422"/>
                  <a:ext cx="77" cy="603"/>
                </a:xfrm>
                <a:custGeom>
                  <a:avLst/>
                  <a:gdLst/>
                  <a:ahLst/>
                  <a:cxnLst>
                    <a:cxn ang="0">
                      <a:pos x="354" y="0"/>
                    </a:cxn>
                    <a:cxn ang="0">
                      <a:pos x="332" y="50"/>
                    </a:cxn>
                    <a:cxn ang="0">
                      <a:pos x="354" y="96"/>
                    </a:cxn>
                    <a:cxn ang="0">
                      <a:pos x="378" y="121"/>
                    </a:cxn>
                    <a:cxn ang="0">
                      <a:pos x="403" y="212"/>
                    </a:cxn>
                    <a:cxn ang="0">
                      <a:pos x="425" y="308"/>
                    </a:cxn>
                    <a:cxn ang="0">
                      <a:pos x="449" y="449"/>
                    </a:cxn>
                    <a:cxn ang="0">
                      <a:pos x="474" y="640"/>
                    </a:cxn>
                    <a:cxn ang="0">
                      <a:pos x="495" y="945"/>
                    </a:cxn>
                    <a:cxn ang="0">
                      <a:pos x="474" y="1323"/>
                    </a:cxn>
                    <a:cxn ang="0">
                      <a:pos x="449" y="1751"/>
                    </a:cxn>
                    <a:cxn ang="0">
                      <a:pos x="425" y="2767"/>
                    </a:cxn>
                    <a:cxn ang="0">
                      <a:pos x="449" y="2787"/>
                    </a:cxn>
                    <a:cxn ang="0">
                      <a:pos x="425" y="2838"/>
                    </a:cxn>
                    <a:cxn ang="0">
                      <a:pos x="449" y="2858"/>
                    </a:cxn>
                    <a:cxn ang="0">
                      <a:pos x="474" y="3449"/>
                    </a:cxn>
                    <a:cxn ang="0">
                      <a:pos x="495" y="3545"/>
                    </a:cxn>
                    <a:cxn ang="0">
                      <a:pos x="519" y="3711"/>
                    </a:cxn>
                    <a:cxn ang="0">
                      <a:pos x="544" y="3782"/>
                    </a:cxn>
                    <a:cxn ang="0">
                      <a:pos x="566" y="3924"/>
                    </a:cxn>
                    <a:cxn ang="0">
                      <a:pos x="590" y="4207"/>
                    </a:cxn>
                    <a:cxn ang="0">
                      <a:pos x="615" y="4372"/>
                    </a:cxn>
                    <a:cxn ang="0">
                      <a:pos x="590" y="4655"/>
                    </a:cxn>
                    <a:cxn ang="0">
                      <a:pos x="566" y="4680"/>
                    </a:cxn>
                    <a:cxn ang="0">
                      <a:pos x="544" y="4705"/>
                    </a:cxn>
                    <a:cxn ang="0">
                      <a:pos x="332" y="4726"/>
                    </a:cxn>
                    <a:cxn ang="0">
                      <a:pos x="307" y="4751"/>
                    </a:cxn>
                    <a:cxn ang="0">
                      <a:pos x="212" y="4776"/>
                    </a:cxn>
                    <a:cxn ang="0">
                      <a:pos x="166" y="4797"/>
                    </a:cxn>
                    <a:cxn ang="0">
                      <a:pos x="95" y="4822"/>
                    </a:cxn>
                    <a:cxn ang="0">
                      <a:pos x="71" y="4776"/>
                    </a:cxn>
                    <a:cxn ang="0">
                      <a:pos x="46" y="4705"/>
                    </a:cxn>
                    <a:cxn ang="0">
                      <a:pos x="24" y="4539"/>
                    </a:cxn>
                    <a:cxn ang="0">
                      <a:pos x="0" y="4443"/>
                    </a:cxn>
                    <a:cxn ang="0">
                      <a:pos x="24" y="4019"/>
                    </a:cxn>
                    <a:cxn ang="0">
                      <a:pos x="0" y="3474"/>
                    </a:cxn>
                    <a:cxn ang="0">
                      <a:pos x="24" y="3262"/>
                    </a:cxn>
                    <a:cxn ang="0">
                      <a:pos x="46" y="2555"/>
                    </a:cxn>
                    <a:cxn ang="0">
                      <a:pos x="71" y="2221"/>
                    </a:cxn>
                    <a:cxn ang="0">
                      <a:pos x="46" y="1963"/>
                    </a:cxn>
                    <a:cxn ang="0">
                      <a:pos x="71" y="1893"/>
                    </a:cxn>
                    <a:cxn ang="0">
                      <a:pos x="46" y="1726"/>
                    </a:cxn>
                    <a:cxn ang="0">
                      <a:pos x="24" y="1182"/>
                    </a:cxn>
                    <a:cxn ang="0">
                      <a:pos x="46" y="1160"/>
                    </a:cxn>
                    <a:cxn ang="0">
                      <a:pos x="71" y="379"/>
                    </a:cxn>
                    <a:cxn ang="0">
                      <a:pos x="46" y="166"/>
                    </a:cxn>
                    <a:cxn ang="0">
                      <a:pos x="95" y="71"/>
                    </a:cxn>
                    <a:cxn ang="0">
                      <a:pos x="166" y="50"/>
                    </a:cxn>
                    <a:cxn ang="0">
                      <a:pos x="236" y="25"/>
                    </a:cxn>
                  </a:cxnLst>
                  <a:rect l="0" t="0" r="r" b="b"/>
                  <a:pathLst>
                    <a:path w="615" h="4822">
                      <a:moveTo>
                        <a:pt x="236" y="0"/>
                      </a:moveTo>
                      <a:lnTo>
                        <a:pt x="354" y="0"/>
                      </a:lnTo>
                      <a:lnTo>
                        <a:pt x="354" y="50"/>
                      </a:lnTo>
                      <a:lnTo>
                        <a:pt x="332" y="50"/>
                      </a:lnTo>
                      <a:lnTo>
                        <a:pt x="332" y="96"/>
                      </a:lnTo>
                      <a:lnTo>
                        <a:pt x="354" y="96"/>
                      </a:lnTo>
                      <a:lnTo>
                        <a:pt x="354" y="121"/>
                      </a:lnTo>
                      <a:lnTo>
                        <a:pt x="378" y="121"/>
                      </a:lnTo>
                      <a:lnTo>
                        <a:pt x="378" y="212"/>
                      </a:lnTo>
                      <a:lnTo>
                        <a:pt x="403" y="212"/>
                      </a:lnTo>
                      <a:lnTo>
                        <a:pt x="403" y="308"/>
                      </a:lnTo>
                      <a:lnTo>
                        <a:pt x="425" y="308"/>
                      </a:lnTo>
                      <a:lnTo>
                        <a:pt x="425" y="449"/>
                      </a:lnTo>
                      <a:lnTo>
                        <a:pt x="449" y="449"/>
                      </a:lnTo>
                      <a:lnTo>
                        <a:pt x="449" y="640"/>
                      </a:lnTo>
                      <a:lnTo>
                        <a:pt x="474" y="640"/>
                      </a:lnTo>
                      <a:lnTo>
                        <a:pt x="474" y="945"/>
                      </a:lnTo>
                      <a:lnTo>
                        <a:pt x="495" y="945"/>
                      </a:lnTo>
                      <a:lnTo>
                        <a:pt x="495" y="1323"/>
                      </a:lnTo>
                      <a:lnTo>
                        <a:pt x="474" y="1323"/>
                      </a:lnTo>
                      <a:lnTo>
                        <a:pt x="474" y="1751"/>
                      </a:lnTo>
                      <a:lnTo>
                        <a:pt x="449" y="1751"/>
                      </a:lnTo>
                      <a:lnTo>
                        <a:pt x="449" y="2767"/>
                      </a:lnTo>
                      <a:lnTo>
                        <a:pt x="425" y="2767"/>
                      </a:lnTo>
                      <a:lnTo>
                        <a:pt x="425" y="2787"/>
                      </a:lnTo>
                      <a:lnTo>
                        <a:pt x="449" y="2787"/>
                      </a:lnTo>
                      <a:lnTo>
                        <a:pt x="449" y="2838"/>
                      </a:lnTo>
                      <a:lnTo>
                        <a:pt x="425" y="2838"/>
                      </a:lnTo>
                      <a:lnTo>
                        <a:pt x="425" y="2858"/>
                      </a:lnTo>
                      <a:lnTo>
                        <a:pt x="449" y="2858"/>
                      </a:lnTo>
                      <a:lnTo>
                        <a:pt x="449" y="3449"/>
                      </a:lnTo>
                      <a:lnTo>
                        <a:pt x="474" y="3449"/>
                      </a:lnTo>
                      <a:lnTo>
                        <a:pt x="474" y="3545"/>
                      </a:lnTo>
                      <a:lnTo>
                        <a:pt x="495" y="3545"/>
                      </a:lnTo>
                      <a:lnTo>
                        <a:pt x="495" y="3711"/>
                      </a:lnTo>
                      <a:lnTo>
                        <a:pt x="519" y="3711"/>
                      </a:lnTo>
                      <a:lnTo>
                        <a:pt x="519" y="3782"/>
                      </a:lnTo>
                      <a:lnTo>
                        <a:pt x="544" y="3782"/>
                      </a:lnTo>
                      <a:lnTo>
                        <a:pt x="544" y="3924"/>
                      </a:lnTo>
                      <a:lnTo>
                        <a:pt x="566" y="3924"/>
                      </a:lnTo>
                      <a:lnTo>
                        <a:pt x="566" y="4207"/>
                      </a:lnTo>
                      <a:lnTo>
                        <a:pt x="590" y="4207"/>
                      </a:lnTo>
                      <a:lnTo>
                        <a:pt x="590" y="4372"/>
                      </a:lnTo>
                      <a:lnTo>
                        <a:pt x="615" y="4372"/>
                      </a:lnTo>
                      <a:lnTo>
                        <a:pt x="615" y="4655"/>
                      </a:lnTo>
                      <a:lnTo>
                        <a:pt x="590" y="4655"/>
                      </a:lnTo>
                      <a:lnTo>
                        <a:pt x="590" y="4680"/>
                      </a:lnTo>
                      <a:lnTo>
                        <a:pt x="566" y="4680"/>
                      </a:lnTo>
                      <a:lnTo>
                        <a:pt x="566" y="4705"/>
                      </a:lnTo>
                      <a:lnTo>
                        <a:pt x="544" y="4705"/>
                      </a:lnTo>
                      <a:lnTo>
                        <a:pt x="544" y="4726"/>
                      </a:lnTo>
                      <a:lnTo>
                        <a:pt x="332" y="4726"/>
                      </a:lnTo>
                      <a:lnTo>
                        <a:pt x="332" y="4751"/>
                      </a:lnTo>
                      <a:lnTo>
                        <a:pt x="307" y="4751"/>
                      </a:lnTo>
                      <a:lnTo>
                        <a:pt x="307" y="4776"/>
                      </a:lnTo>
                      <a:lnTo>
                        <a:pt x="212" y="4776"/>
                      </a:lnTo>
                      <a:lnTo>
                        <a:pt x="212" y="4797"/>
                      </a:lnTo>
                      <a:lnTo>
                        <a:pt x="166" y="4797"/>
                      </a:lnTo>
                      <a:lnTo>
                        <a:pt x="166" y="4822"/>
                      </a:lnTo>
                      <a:lnTo>
                        <a:pt x="95" y="4822"/>
                      </a:lnTo>
                      <a:lnTo>
                        <a:pt x="95" y="4776"/>
                      </a:lnTo>
                      <a:lnTo>
                        <a:pt x="71" y="4776"/>
                      </a:lnTo>
                      <a:lnTo>
                        <a:pt x="71" y="4705"/>
                      </a:lnTo>
                      <a:lnTo>
                        <a:pt x="46" y="4705"/>
                      </a:lnTo>
                      <a:lnTo>
                        <a:pt x="46" y="4539"/>
                      </a:lnTo>
                      <a:lnTo>
                        <a:pt x="24" y="4539"/>
                      </a:lnTo>
                      <a:lnTo>
                        <a:pt x="24" y="4443"/>
                      </a:lnTo>
                      <a:lnTo>
                        <a:pt x="0" y="4443"/>
                      </a:lnTo>
                      <a:lnTo>
                        <a:pt x="0" y="4019"/>
                      </a:lnTo>
                      <a:lnTo>
                        <a:pt x="24" y="4019"/>
                      </a:lnTo>
                      <a:lnTo>
                        <a:pt x="24" y="3474"/>
                      </a:lnTo>
                      <a:lnTo>
                        <a:pt x="0" y="3474"/>
                      </a:lnTo>
                      <a:lnTo>
                        <a:pt x="0" y="3262"/>
                      </a:lnTo>
                      <a:lnTo>
                        <a:pt x="24" y="3262"/>
                      </a:lnTo>
                      <a:lnTo>
                        <a:pt x="24" y="2555"/>
                      </a:lnTo>
                      <a:lnTo>
                        <a:pt x="46" y="2555"/>
                      </a:lnTo>
                      <a:lnTo>
                        <a:pt x="46" y="2221"/>
                      </a:lnTo>
                      <a:lnTo>
                        <a:pt x="71" y="2221"/>
                      </a:lnTo>
                      <a:lnTo>
                        <a:pt x="71" y="1963"/>
                      </a:lnTo>
                      <a:lnTo>
                        <a:pt x="46" y="1963"/>
                      </a:lnTo>
                      <a:lnTo>
                        <a:pt x="46" y="1893"/>
                      </a:lnTo>
                      <a:lnTo>
                        <a:pt x="71" y="1893"/>
                      </a:lnTo>
                      <a:lnTo>
                        <a:pt x="71" y="1726"/>
                      </a:lnTo>
                      <a:lnTo>
                        <a:pt x="46" y="1726"/>
                      </a:lnTo>
                      <a:lnTo>
                        <a:pt x="46" y="1182"/>
                      </a:lnTo>
                      <a:lnTo>
                        <a:pt x="24" y="1182"/>
                      </a:lnTo>
                      <a:lnTo>
                        <a:pt x="24" y="1160"/>
                      </a:lnTo>
                      <a:lnTo>
                        <a:pt x="46" y="1160"/>
                      </a:lnTo>
                      <a:lnTo>
                        <a:pt x="46" y="379"/>
                      </a:lnTo>
                      <a:lnTo>
                        <a:pt x="71" y="379"/>
                      </a:lnTo>
                      <a:lnTo>
                        <a:pt x="71" y="166"/>
                      </a:lnTo>
                      <a:lnTo>
                        <a:pt x="46" y="166"/>
                      </a:lnTo>
                      <a:lnTo>
                        <a:pt x="46" y="71"/>
                      </a:lnTo>
                      <a:lnTo>
                        <a:pt x="95" y="71"/>
                      </a:lnTo>
                      <a:lnTo>
                        <a:pt x="95" y="50"/>
                      </a:lnTo>
                      <a:lnTo>
                        <a:pt x="166" y="50"/>
                      </a:lnTo>
                      <a:lnTo>
                        <a:pt x="166" y="25"/>
                      </a:lnTo>
                      <a:lnTo>
                        <a:pt x="236" y="25"/>
                      </a:lnTo>
                      <a:lnTo>
                        <a:pt x="236" y="0"/>
                      </a:lnTo>
                      <a:close/>
                    </a:path>
                  </a:pathLst>
                </a:custGeom>
                <a:solidFill>
                  <a:srgbClr val="DE3D35"/>
                </a:solidFill>
                <a:ln w="9525">
                  <a:noFill/>
                  <a:round/>
                  <a:headEnd/>
                  <a:tailEnd/>
                </a:ln>
              </p:spPr>
              <p:txBody>
                <a:bodyPr/>
                <a:lstStyle/>
                <a:p>
                  <a:endParaRPr lang="en-US"/>
                </a:p>
              </p:txBody>
            </p:sp>
            <p:sp>
              <p:nvSpPr>
                <p:cNvPr id="329" name="Freeform 120"/>
                <p:cNvSpPr>
                  <a:spLocks/>
                </p:cNvSpPr>
                <p:nvPr/>
              </p:nvSpPr>
              <p:spPr bwMode="auto">
                <a:xfrm>
                  <a:off x="2006" y="3431"/>
                  <a:ext cx="133" cy="597"/>
                </a:xfrm>
                <a:custGeom>
                  <a:avLst/>
                  <a:gdLst/>
                  <a:ahLst/>
                  <a:cxnLst>
                    <a:cxn ang="0">
                      <a:pos x="1016" y="95"/>
                    </a:cxn>
                    <a:cxn ang="0">
                      <a:pos x="1016" y="166"/>
                    </a:cxn>
                    <a:cxn ang="0">
                      <a:pos x="970" y="874"/>
                    </a:cxn>
                    <a:cxn ang="0">
                      <a:pos x="970" y="1490"/>
                    </a:cxn>
                    <a:cxn ang="0">
                      <a:pos x="994" y="1822"/>
                    </a:cxn>
                    <a:cxn ang="0">
                      <a:pos x="994" y="1892"/>
                    </a:cxn>
                    <a:cxn ang="0">
                      <a:pos x="970" y="2246"/>
                    </a:cxn>
                    <a:cxn ang="0">
                      <a:pos x="970" y="2271"/>
                    </a:cxn>
                    <a:cxn ang="0">
                      <a:pos x="945" y="2932"/>
                    </a:cxn>
                    <a:cxn ang="0">
                      <a:pos x="945" y="3474"/>
                    </a:cxn>
                    <a:cxn ang="0">
                      <a:pos x="923" y="4419"/>
                    </a:cxn>
                    <a:cxn ang="0">
                      <a:pos x="970" y="4655"/>
                    </a:cxn>
                    <a:cxn ang="0">
                      <a:pos x="994" y="4609"/>
                    </a:cxn>
                    <a:cxn ang="0">
                      <a:pos x="1041" y="4634"/>
                    </a:cxn>
                    <a:cxn ang="0">
                      <a:pos x="1065" y="4751"/>
                    </a:cxn>
                    <a:cxn ang="0">
                      <a:pos x="923" y="4776"/>
                    </a:cxn>
                    <a:cxn ang="0">
                      <a:pos x="899" y="4726"/>
                    </a:cxn>
                    <a:cxn ang="0">
                      <a:pos x="733" y="4705"/>
                    </a:cxn>
                    <a:cxn ang="0">
                      <a:pos x="615" y="4705"/>
                    </a:cxn>
                    <a:cxn ang="0">
                      <a:pos x="403" y="4726"/>
                    </a:cxn>
                    <a:cxn ang="0">
                      <a:pos x="354" y="4726"/>
                    </a:cxn>
                    <a:cxn ang="0">
                      <a:pos x="308" y="4751"/>
                    </a:cxn>
                    <a:cxn ang="0">
                      <a:pos x="262" y="4751"/>
                    </a:cxn>
                    <a:cxn ang="0">
                      <a:pos x="25" y="4397"/>
                    </a:cxn>
                    <a:cxn ang="0">
                      <a:pos x="0" y="4326"/>
                    </a:cxn>
                    <a:cxn ang="0">
                      <a:pos x="49" y="4089"/>
                    </a:cxn>
                    <a:cxn ang="0">
                      <a:pos x="71" y="3782"/>
                    </a:cxn>
                    <a:cxn ang="0">
                      <a:pos x="71" y="3757"/>
                    </a:cxn>
                    <a:cxn ang="0">
                      <a:pos x="96" y="3403"/>
                    </a:cxn>
                    <a:cxn ang="0">
                      <a:pos x="49" y="3166"/>
                    </a:cxn>
                    <a:cxn ang="0">
                      <a:pos x="71" y="2575"/>
                    </a:cxn>
                    <a:cxn ang="0">
                      <a:pos x="71" y="2600"/>
                    </a:cxn>
                    <a:cxn ang="0">
                      <a:pos x="96" y="2696"/>
                    </a:cxn>
                    <a:cxn ang="0">
                      <a:pos x="96" y="3073"/>
                    </a:cxn>
                    <a:cxn ang="0">
                      <a:pos x="120" y="2787"/>
                    </a:cxn>
                    <a:cxn ang="0">
                      <a:pos x="120" y="2646"/>
                    </a:cxn>
                    <a:cxn ang="0">
                      <a:pos x="142" y="2600"/>
                    </a:cxn>
                    <a:cxn ang="0">
                      <a:pos x="96" y="2197"/>
                    </a:cxn>
                    <a:cxn ang="0">
                      <a:pos x="120" y="874"/>
                    </a:cxn>
                    <a:cxn ang="0">
                      <a:pos x="120" y="852"/>
                    </a:cxn>
                    <a:cxn ang="0">
                      <a:pos x="142" y="661"/>
                    </a:cxn>
                    <a:cxn ang="0">
                      <a:pos x="191" y="449"/>
                    </a:cxn>
                    <a:cxn ang="0">
                      <a:pos x="167" y="283"/>
                    </a:cxn>
                    <a:cxn ang="0">
                      <a:pos x="120" y="237"/>
                    </a:cxn>
                    <a:cxn ang="0">
                      <a:pos x="142" y="50"/>
                    </a:cxn>
                    <a:cxn ang="0">
                      <a:pos x="354" y="25"/>
                    </a:cxn>
                  </a:cxnLst>
                  <a:rect l="0" t="0" r="r" b="b"/>
                  <a:pathLst>
                    <a:path w="1065" h="4776">
                      <a:moveTo>
                        <a:pt x="354" y="0"/>
                      </a:moveTo>
                      <a:lnTo>
                        <a:pt x="1016" y="0"/>
                      </a:lnTo>
                      <a:lnTo>
                        <a:pt x="1016" y="95"/>
                      </a:lnTo>
                      <a:lnTo>
                        <a:pt x="1041" y="95"/>
                      </a:lnTo>
                      <a:lnTo>
                        <a:pt x="1041" y="166"/>
                      </a:lnTo>
                      <a:lnTo>
                        <a:pt x="1016" y="166"/>
                      </a:lnTo>
                      <a:lnTo>
                        <a:pt x="1016" y="141"/>
                      </a:lnTo>
                      <a:lnTo>
                        <a:pt x="970" y="141"/>
                      </a:lnTo>
                      <a:lnTo>
                        <a:pt x="970" y="874"/>
                      </a:lnTo>
                      <a:lnTo>
                        <a:pt x="945" y="874"/>
                      </a:lnTo>
                      <a:lnTo>
                        <a:pt x="945" y="1490"/>
                      </a:lnTo>
                      <a:lnTo>
                        <a:pt x="970" y="1490"/>
                      </a:lnTo>
                      <a:lnTo>
                        <a:pt x="970" y="1680"/>
                      </a:lnTo>
                      <a:lnTo>
                        <a:pt x="994" y="1680"/>
                      </a:lnTo>
                      <a:lnTo>
                        <a:pt x="994" y="1822"/>
                      </a:lnTo>
                      <a:lnTo>
                        <a:pt x="1016" y="1822"/>
                      </a:lnTo>
                      <a:lnTo>
                        <a:pt x="1016" y="1892"/>
                      </a:lnTo>
                      <a:lnTo>
                        <a:pt x="994" y="1892"/>
                      </a:lnTo>
                      <a:lnTo>
                        <a:pt x="994" y="2009"/>
                      </a:lnTo>
                      <a:lnTo>
                        <a:pt x="970" y="2009"/>
                      </a:lnTo>
                      <a:lnTo>
                        <a:pt x="970" y="2246"/>
                      </a:lnTo>
                      <a:lnTo>
                        <a:pt x="945" y="2246"/>
                      </a:lnTo>
                      <a:lnTo>
                        <a:pt x="945" y="2271"/>
                      </a:lnTo>
                      <a:lnTo>
                        <a:pt x="970" y="2271"/>
                      </a:lnTo>
                      <a:lnTo>
                        <a:pt x="970" y="2292"/>
                      </a:lnTo>
                      <a:lnTo>
                        <a:pt x="945" y="2292"/>
                      </a:lnTo>
                      <a:lnTo>
                        <a:pt x="945" y="2932"/>
                      </a:lnTo>
                      <a:lnTo>
                        <a:pt x="923" y="2932"/>
                      </a:lnTo>
                      <a:lnTo>
                        <a:pt x="923" y="3474"/>
                      </a:lnTo>
                      <a:lnTo>
                        <a:pt x="945" y="3474"/>
                      </a:lnTo>
                      <a:lnTo>
                        <a:pt x="945" y="3686"/>
                      </a:lnTo>
                      <a:lnTo>
                        <a:pt x="923" y="3686"/>
                      </a:lnTo>
                      <a:lnTo>
                        <a:pt x="923" y="4419"/>
                      </a:lnTo>
                      <a:lnTo>
                        <a:pt x="945" y="4419"/>
                      </a:lnTo>
                      <a:lnTo>
                        <a:pt x="945" y="4655"/>
                      </a:lnTo>
                      <a:lnTo>
                        <a:pt x="970" y="4655"/>
                      </a:lnTo>
                      <a:lnTo>
                        <a:pt x="970" y="4634"/>
                      </a:lnTo>
                      <a:lnTo>
                        <a:pt x="994" y="4634"/>
                      </a:lnTo>
                      <a:lnTo>
                        <a:pt x="994" y="4609"/>
                      </a:lnTo>
                      <a:lnTo>
                        <a:pt x="1016" y="4609"/>
                      </a:lnTo>
                      <a:lnTo>
                        <a:pt x="1016" y="4634"/>
                      </a:lnTo>
                      <a:lnTo>
                        <a:pt x="1041" y="4634"/>
                      </a:lnTo>
                      <a:lnTo>
                        <a:pt x="1041" y="4705"/>
                      </a:lnTo>
                      <a:lnTo>
                        <a:pt x="1065" y="4705"/>
                      </a:lnTo>
                      <a:lnTo>
                        <a:pt x="1065" y="4751"/>
                      </a:lnTo>
                      <a:lnTo>
                        <a:pt x="994" y="4751"/>
                      </a:lnTo>
                      <a:lnTo>
                        <a:pt x="994" y="4776"/>
                      </a:lnTo>
                      <a:lnTo>
                        <a:pt x="923" y="4776"/>
                      </a:lnTo>
                      <a:lnTo>
                        <a:pt x="923" y="4751"/>
                      </a:lnTo>
                      <a:lnTo>
                        <a:pt x="899" y="4751"/>
                      </a:lnTo>
                      <a:lnTo>
                        <a:pt x="899" y="4726"/>
                      </a:lnTo>
                      <a:lnTo>
                        <a:pt x="874" y="4726"/>
                      </a:lnTo>
                      <a:lnTo>
                        <a:pt x="874" y="4705"/>
                      </a:lnTo>
                      <a:lnTo>
                        <a:pt x="733" y="4705"/>
                      </a:lnTo>
                      <a:lnTo>
                        <a:pt x="733" y="4680"/>
                      </a:lnTo>
                      <a:lnTo>
                        <a:pt x="615" y="4680"/>
                      </a:lnTo>
                      <a:lnTo>
                        <a:pt x="615" y="4705"/>
                      </a:lnTo>
                      <a:lnTo>
                        <a:pt x="474" y="4705"/>
                      </a:lnTo>
                      <a:lnTo>
                        <a:pt x="474" y="4726"/>
                      </a:lnTo>
                      <a:lnTo>
                        <a:pt x="403" y="4726"/>
                      </a:lnTo>
                      <a:lnTo>
                        <a:pt x="403" y="4751"/>
                      </a:lnTo>
                      <a:lnTo>
                        <a:pt x="354" y="4751"/>
                      </a:lnTo>
                      <a:lnTo>
                        <a:pt x="354" y="4726"/>
                      </a:lnTo>
                      <a:lnTo>
                        <a:pt x="332" y="4726"/>
                      </a:lnTo>
                      <a:lnTo>
                        <a:pt x="332" y="4751"/>
                      </a:lnTo>
                      <a:lnTo>
                        <a:pt x="308" y="4751"/>
                      </a:lnTo>
                      <a:lnTo>
                        <a:pt x="308" y="4726"/>
                      </a:lnTo>
                      <a:lnTo>
                        <a:pt x="262" y="4726"/>
                      </a:lnTo>
                      <a:lnTo>
                        <a:pt x="262" y="4751"/>
                      </a:lnTo>
                      <a:lnTo>
                        <a:pt x="0" y="4751"/>
                      </a:lnTo>
                      <a:lnTo>
                        <a:pt x="0" y="4397"/>
                      </a:lnTo>
                      <a:lnTo>
                        <a:pt x="25" y="4397"/>
                      </a:lnTo>
                      <a:lnTo>
                        <a:pt x="25" y="4372"/>
                      </a:lnTo>
                      <a:lnTo>
                        <a:pt x="0" y="4372"/>
                      </a:lnTo>
                      <a:lnTo>
                        <a:pt x="0" y="4326"/>
                      </a:lnTo>
                      <a:lnTo>
                        <a:pt x="25" y="4326"/>
                      </a:lnTo>
                      <a:lnTo>
                        <a:pt x="25" y="4089"/>
                      </a:lnTo>
                      <a:lnTo>
                        <a:pt x="49" y="4089"/>
                      </a:lnTo>
                      <a:lnTo>
                        <a:pt x="49" y="3948"/>
                      </a:lnTo>
                      <a:lnTo>
                        <a:pt x="71" y="3948"/>
                      </a:lnTo>
                      <a:lnTo>
                        <a:pt x="71" y="3782"/>
                      </a:lnTo>
                      <a:lnTo>
                        <a:pt x="96" y="3782"/>
                      </a:lnTo>
                      <a:lnTo>
                        <a:pt x="96" y="3757"/>
                      </a:lnTo>
                      <a:lnTo>
                        <a:pt x="71" y="3757"/>
                      </a:lnTo>
                      <a:lnTo>
                        <a:pt x="71" y="3427"/>
                      </a:lnTo>
                      <a:lnTo>
                        <a:pt x="96" y="3427"/>
                      </a:lnTo>
                      <a:lnTo>
                        <a:pt x="96" y="3403"/>
                      </a:lnTo>
                      <a:lnTo>
                        <a:pt x="71" y="3403"/>
                      </a:lnTo>
                      <a:lnTo>
                        <a:pt x="71" y="3166"/>
                      </a:lnTo>
                      <a:lnTo>
                        <a:pt x="49" y="3166"/>
                      </a:lnTo>
                      <a:lnTo>
                        <a:pt x="49" y="2504"/>
                      </a:lnTo>
                      <a:lnTo>
                        <a:pt x="71" y="2504"/>
                      </a:lnTo>
                      <a:lnTo>
                        <a:pt x="71" y="2575"/>
                      </a:lnTo>
                      <a:lnTo>
                        <a:pt x="96" y="2575"/>
                      </a:lnTo>
                      <a:lnTo>
                        <a:pt x="96" y="2600"/>
                      </a:lnTo>
                      <a:lnTo>
                        <a:pt x="71" y="2600"/>
                      </a:lnTo>
                      <a:lnTo>
                        <a:pt x="71" y="2671"/>
                      </a:lnTo>
                      <a:lnTo>
                        <a:pt x="96" y="2671"/>
                      </a:lnTo>
                      <a:lnTo>
                        <a:pt x="96" y="2696"/>
                      </a:lnTo>
                      <a:lnTo>
                        <a:pt x="71" y="2696"/>
                      </a:lnTo>
                      <a:lnTo>
                        <a:pt x="71" y="3073"/>
                      </a:lnTo>
                      <a:lnTo>
                        <a:pt x="96" y="3073"/>
                      </a:lnTo>
                      <a:lnTo>
                        <a:pt x="96" y="3003"/>
                      </a:lnTo>
                      <a:lnTo>
                        <a:pt x="120" y="3003"/>
                      </a:lnTo>
                      <a:lnTo>
                        <a:pt x="120" y="2787"/>
                      </a:lnTo>
                      <a:lnTo>
                        <a:pt x="142" y="2787"/>
                      </a:lnTo>
                      <a:lnTo>
                        <a:pt x="142" y="2646"/>
                      </a:lnTo>
                      <a:lnTo>
                        <a:pt x="120" y="2646"/>
                      </a:lnTo>
                      <a:lnTo>
                        <a:pt x="120" y="2625"/>
                      </a:lnTo>
                      <a:lnTo>
                        <a:pt x="142" y="2625"/>
                      </a:lnTo>
                      <a:lnTo>
                        <a:pt x="142" y="2600"/>
                      </a:lnTo>
                      <a:lnTo>
                        <a:pt x="120" y="2600"/>
                      </a:lnTo>
                      <a:lnTo>
                        <a:pt x="120" y="2197"/>
                      </a:lnTo>
                      <a:lnTo>
                        <a:pt x="96" y="2197"/>
                      </a:lnTo>
                      <a:lnTo>
                        <a:pt x="96" y="1867"/>
                      </a:lnTo>
                      <a:lnTo>
                        <a:pt x="120" y="1867"/>
                      </a:lnTo>
                      <a:lnTo>
                        <a:pt x="120" y="874"/>
                      </a:lnTo>
                      <a:lnTo>
                        <a:pt x="96" y="874"/>
                      </a:lnTo>
                      <a:lnTo>
                        <a:pt x="96" y="852"/>
                      </a:lnTo>
                      <a:lnTo>
                        <a:pt x="120" y="852"/>
                      </a:lnTo>
                      <a:lnTo>
                        <a:pt x="120" y="828"/>
                      </a:lnTo>
                      <a:lnTo>
                        <a:pt x="142" y="828"/>
                      </a:lnTo>
                      <a:lnTo>
                        <a:pt x="142" y="661"/>
                      </a:lnTo>
                      <a:lnTo>
                        <a:pt x="167" y="661"/>
                      </a:lnTo>
                      <a:lnTo>
                        <a:pt x="167" y="449"/>
                      </a:lnTo>
                      <a:lnTo>
                        <a:pt x="191" y="449"/>
                      </a:lnTo>
                      <a:lnTo>
                        <a:pt x="191" y="333"/>
                      </a:lnTo>
                      <a:lnTo>
                        <a:pt x="167" y="333"/>
                      </a:lnTo>
                      <a:lnTo>
                        <a:pt x="167" y="283"/>
                      </a:lnTo>
                      <a:lnTo>
                        <a:pt x="142" y="283"/>
                      </a:lnTo>
                      <a:lnTo>
                        <a:pt x="142" y="237"/>
                      </a:lnTo>
                      <a:lnTo>
                        <a:pt x="120" y="237"/>
                      </a:lnTo>
                      <a:lnTo>
                        <a:pt x="120" y="70"/>
                      </a:lnTo>
                      <a:lnTo>
                        <a:pt x="142" y="70"/>
                      </a:lnTo>
                      <a:lnTo>
                        <a:pt x="142" y="50"/>
                      </a:lnTo>
                      <a:lnTo>
                        <a:pt x="262" y="50"/>
                      </a:lnTo>
                      <a:lnTo>
                        <a:pt x="262" y="25"/>
                      </a:lnTo>
                      <a:lnTo>
                        <a:pt x="354" y="25"/>
                      </a:lnTo>
                      <a:lnTo>
                        <a:pt x="354" y="0"/>
                      </a:lnTo>
                      <a:close/>
                    </a:path>
                  </a:pathLst>
                </a:custGeom>
                <a:solidFill>
                  <a:srgbClr val="B5CAE5"/>
                </a:solidFill>
                <a:ln w="9525">
                  <a:noFill/>
                  <a:round/>
                  <a:headEnd/>
                  <a:tailEnd/>
                </a:ln>
              </p:spPr>
              <p:txBody>
                <a:bodyPr/>
                <a:lstStyle/>
                <a:p>
                  <a:endParaRPr lang="en-US"/>
                </a:p>
              </p:txBody>
            </p:sp>
            <p:sp>
              <p:nvSpPr>
                <p:cNvPr id="330" name="Freeform 121"/>
                <p:cNvSpPr>
                  <a:spLocks/>
                </p:cNvSpPr>
                <p:nvPr/>
              </p:nvSpPr>
              <p:spPr bwMode="auto">
                <a:xfrm>
                  <a:off x="1882" y="3434"/>
                  <a:ext cx="141" cy="594"/>
                </a:xfrm>
                <a:custGeom>
                  <a:avLst/>
                  <a:gdLst/>
                  <a:ahLst/>
                  <a:cxnLst>
                    <a:cxn ang="0">
                      <a:pos x="733" y="0"/>
                    </a:cxn>
                    <a:cxn ang="0">
                      <a:pos x="1110" y="45"/>
                    </a:cxn>
                    <a:cxn ang="0">
                      <a:pos x="1132" y="212"/>
                    </a:cxn>
                    <a:cxn ang="0">
                      <a:pos x="1110" y="258"/>
                    </a:cxn>
                    <a:cxn ang="0">
                      <a:pos x="1132" y="328"/>
                    </a:cxn>
                    <a:cxn ang="0">
                      <a:pos x="1110" y="402"/>
                    </a:cxn>
                    <a:cxn ang="0">
                      <a:pos x="1086" y="685"/>
                    </a:cxn>
                    <a:cxn ang="0">
                      <a:pos x="1061" y="898"/>
                    </a:cxn>
                    <a:cxn ang="0">
                      <a:pos x="1039" y="1064"/>
                    </a:cxn>
                    <a:cxn ang="0">
                      <a:pos x="1061" y="1086"/>
                    </a:cxn>
                    <a:cxn ang="0">
                      <a:pos x="1039" y="1110"/>
                    </a:cxn>
                    <a:cxn ang="0">
                      <a:pos x="1061" y="1157"/>
                    </a:cxn>
                    <a:cxn ang="0">
                      <a:pos x="1039" y="1181"/>
                    </a:cxn>
                    <a:cxn ang="0">
                      <a:pos x="1061" y="1276"/>
                    </a:cxn>
                    <a:cxn ang="0">
                      <a:pos x="1039" y="1772"/>
                    </a:cxn>
                    <a:cxn ang="0">
                      <a:pos x="1061" y="2196"/>
                    </a:cxn>
                    <a:cxn ang="0">
                      <a:pos x="1039" y="2479"/>
                    </a:cxn>
                    <a:cxn ang="0">
                      <a:pos x="1015" y="3166"/>
                    </a:cxn>
                    <a:cxn ang="0">
                      <a:pos x="1039" y="3261"/>
                    </a:cxn>
                    <a:cxn ang="0">
                      <a:pos x="1015" y="3331"/>
                    </a:cxn>
                    <a:cxn ang="0">
                      <a:pos x="1039" y="3353"/>
                    </a:cxn>
                    <a:cxn ang="0">
                      <a:pos x="1015" y="3402"/>
                    </a:cxn>
                    <a:cxn ang="0">
                      <a:pos x="990" y="3828"/>
                    </a:cxn>
                    <a:cxn ang="0">
                      <a:pos x="969" y="4064"/>
                    </a:cxn>
                    <a:cxn ang="0">
                      <a:pos x="945" y="4301"/>
                    </a:cxn>
                    <a:cxn ang="0">
                      <a:pos x="920" y="4680"/>
                    </a:cxn>
                    <a:cxn ang="0">
                      <a:pos x="945" y="4701"/>
                    </a:cxn>
                    <a:cxn ang="0">
                      <a:pos x="920" y="4726"/>
                    </a:cxn>
                    <a:cxn ang="0">
                      <a:pos x="662" y="4751"/>
                    </a:cxn>
                    <a:cxn ang="0">
                      <a:pos x="399" y="4726"/>
                    </a:cxn>
                    <a:cxn ang="0">
                      <a:pos x="354" y="4701"/>
                    </a:cxn>
                    <a:cxn ang="0">
                      <a:pos x="0" y="4680"/>
                    </a:cxn>
                    <a:cxn ang="0">
                      <a:pos x="46" y="4231"/>
                    </a:cxn>
                    <a:cxn ang="0">
                      <a:pos x="117" y="4252"/>
                    </a:cxn>
                    <a:cxn ang="0">
                      <a:pos x="163" y="4231"/>
                    </a:cxn>
                    <a:cxn ang="0">
                      <a:pos x="187" y="4206"/>
                    </a:cxn>
                    <a:cxn ang="0">
                      <a:pos x="212" y="4160"/>
                    </a:cxn>
                    <a:cxn ang="0">
                      <a:pos x="234" y="4135"/>
                    </a:cxn>
                    <a:cxn ang="0">
                      <a:pos x="212" y="4064"/>
                    </a:cxn>
                    <a:cxn ang="0">
                      <a:pos x="163" y="4040"/>
                    </a:cxn>
                    <a:cxn ang="0">
                      <a:pos x="283" y="4018"/>
                    </a:cxn>
                    <a:cxn ang="0">
                      <a:pos x="354" y="4040"/>
                    </a:cxn>
                    <a:cxn ang="0">
                      <a:pos x="470" y="4064"/>
                    </a:cxn>
                    <a:cxn ang="0">
                      <a:pos x="495" y="3993"/>
                    </a:cxn>
                    <a:cxn ang="0">
                      <a:pos x="520" y="3944"/>
                    </a:cxn>
                    <a:cxn ang="0">
                      <a:pos x="541" y="3852"/>
                    </a:cxn>
                    <a:cxn ang="0">
                      <a:pos x="566" y="3710"/>
                    </a:cxn>
                    <a:cxn ang="0">
                      <a:pos x="591" y="3640"/>
                    </a:cxn>
                    <a:cxn ang="0">
                      <a:pos x="612" y="3544"/>
                    </a:cxn>
                    <a:cxn ang="0">
                      <a:pos x="637" y="3261"/>
                    </a:cxn>
                    <a:cxn ang="0">
                      <a:pos x="612" y="2646"/>
                    </a:cxn>
                    <a:cxn ang="0">
                      <a:pos x="637" y="2575"/>
                    </a:cxn>
                    <a:cxn ang="0">
                      <a:pos x="662" y="2433"/>
                    </a:cxn>
                    <a:cxn ang="0">
                      <a:pos x="682" y="2292"/>
                    </a:cxn>
                    <a:cxn ang="0">
                      <a:pos x="707" y="1606"/>
                    </a:cxn>
                    <a:cxn ang="0">
                      <a:pos x="733" y="1440"/>
                    </a:cxn>
                    <a:cxn ang="0">
                      <a:pos x="753" y="1206"/>
                    </a:cxn>
                    <a:cxn ang="0">
                      <a:pos x="733" y="778"/>
                    </a:cxn>
                    <a:cxn ang="0">
                      <a:pos x="707" y="70"/>
                    </a:cxn>
                  </a:cxnLst>
                  <a:rect l="0" t="0" r="r" b="b"/>
                  <a:pathLst>
                    <a:path w="1132" h="4751">
                      <a:moveTo>
                        <a:pt x="707" y="0"/>
                      </a:moveTo>
                      <a:lnTo>
                        <a:pt x="733" y="0"/>
                      </a:lnTo>
                      <a:lnTo>
                        <a:pt x="733" y="45"/>
                      </a:lnTo>
                      <a:lnTo>
                        <a:pt x="1110" y="45"/>
                      </a:lnTo>
                      <a:lnTo>
                        <a:pt x="1110" y="212"/>
                      </a:lnTo>
                      <a:lnTo>
                        <a:pt x="1132" y="212"/>
                      </a:lnTo>
                      <a:lnTo>
                        <a:pt x="1132" y="258"/>
                      </a:lnTo>
                      <a:lnTo>
                        <a:pt x="1110" y="258"/>
                      </a:lnTo>
                      <a:lnTo>
                        <a:pt x="1110" y="328"/>
                      </a:lnTo>
                      <a:lnTo>
                        <a:pt x="1132" y="328"/>
                      </a:lnTo>
                      <a:lnTo>
                        <a:pt x="1132" y="402"/>
                      </a:lnTo>
                      <a:lnTo>
                        <a:pt x="1110" y="402"/>
                      </a:lnTo>
                      <a:lnTo>
                        <a:pt x="1110" y="685"/>
                      </a:lnTo>
                      <a:lnTo>
                        <a:pt x="1086" y="685"/>
                      </a:lnTo>
                      <a:lnTo>
                        <a:pt x="1086" y="898"/>
                      </a:lnTo>
                      <a:lnTo>
                        <a:pt x="1061" y="898"/>
                      </a:lnTo>
                      <a:lnTo>
                        <a:pt x="1061" y="1064"/>
                      </a:lnTo>
                      <a:lnTo>
                        <a:pt x="1039" y="1064"/>
                      </a:lnTo>
                      <a:lnTo>
                        <a:pt x="1039" y="1086"/>
                      </a:lnTo>
                      <a:lnTo>
                        <a:pt x="1061" y="1086"/>
                      </a:lnTo>
                      <a:lnTo>
                        <a:pt x="1061" y="1110"/>
                      </a:lnTo>
                      <a:lnTo>
                        <a:pt x="1039" y="1110"/>
                      </a:lnTo>
                      <a:lnTo>
                        <a:pt x="1039" y="1157"/>
                      </a:lnTo>
                      <a:lnTo>
                        <a:pt x="1061" y="1157"/>
                      </a:lnTo>
                      <a:lnTo>
                        <a:pt x="1061" y="1181"/>
                      </a:lnTo>
                      <a:lnTo>
                        <a:pt x="1039" y="1181"/>
                      </a:lnTo>
                      <a:lnTo>
                        <a:pt x="1039" y="1276"/>
                      </a:lnTo>
                      <a:lnTo>
                        <a:pt x="1061" y="1276"/>
                      </a:lnTo>
                      <a:lnTo>
                        <a:pt x="1061" y="1772"/>
                      </a:lnTo>
                      <a:lnTo>
                        <a:pt x="1039" y="1772"/>
                      </a:lnTo>
                      <a:lnTo>
                        <a:pt x="1039" y="2196"/>
                      </a:lnTo>
                      <a:lnTo>
                        <a:pt x="1061" y="2196"/>
                      </a:lnTo>
                      <a:lnTo>
                        <a:pt x="1061" y="2479"/>
                      </a:lnTo>
                      <a:lnTo>
                        <a:pt x="1039" y="2479"/>
                      </a:lnTo>
                      <a:lnTo>
                        <a:pt x="1039" y="3166"/>
                      </a:lnTo>
                      <a:lnTo>
                        <a:pt x="1015" y="3166"/>
                      </a:lnTo>
                      <a:lnTo>
                        <a:pt x="1015" y="3261"/>
                      </a:lnTo>
                      <a:lnTo>
                        <a:pt x="1039" y="3261"/>
                      </a:lnTo>
                      <a:lnTo>
                        <a:pt x="1039" y="3331"/>
                      </a:lnTo>
                      <a:lnTo>
                        <a:pt x="1015" y="3331"/>
                      </a:lnTo>
                      <a:lnTo>
                        <a:pt x="1015" y="3353"/>
                      </a:lnTo>
                      <a:lnTo>
                        <a:pt x="1039" y="3353"/>
                      </a:lnTo>
                      <a:lnTo>
                        <a:pt x="1039" y="3402"/>
                      </a:lnTo>
                      <a:lnTo>
                        <a:pt x="1015" y="3402"/>
                      </a:lnTo>
                      <a:lnTo>
                        <a:pt x="1015" y="3828"/>
                      </a:lnTo>
                      <a:lnTo>
                        <a:pt x="990" y="3828"/>
                      </a:lnTo>
                      <a:lnTo>
                        <a:pt x="990" y="4064"/>
                      </a:lnTo>
                      <a:lnTo>
                        <a:pt x="969" y="4064"/>
                      </a:lnTo>
                      <a:lnTo>
                        <a:pt x="969" y="4301"/>
                      </a:lnTo>
                      <a:lnTo>
                        <a:pt x="945" y="4301"/>
                      </a:lnTo>
                      <a:lnTo>
                        <a:pt x="945" y="4680"/>
                      </a:lnTo>
                      <a:lnTo>
                        <a:pt x="920" y="4680"/>
                      </a:lnTo>
                      <a:lnTo>
                        <a:pt x="920" y="4701"/>
                      </a:lnTo>
                      <a:lnTo>
                        <a:pt x="945" y="4701"/>
                      </a:lnTo>
                      <a:lnTo>
                        <a:pt x="945" y="4726"/>
                      </a:lnTo>
                      <a:lnTo>
                        <a:pt x="920" y="4726"/>
                      </a:lnTo>
                      <a:lnTo>
                        <a:pt x="920" y="4751"/>
                      </a:lnTo>
                      <a:lnTo>
                        <a:pt x="662" y="4751"/>
                      </a:lnTo>
                      <a:lnTo>
                        <a:pt x="662" y="4726"/>
                      </a:lnTo>
                      <a:lnTo>
                        <a:pt x="399" y="4726"/>
                      </a:lnTo>
                      <a:lnTo>
                        <a:pt x="399" y="4701"/>
                      </a:lnTo>
                      <a:lnTo>
                        <a:pt x="354" y="4701"/>
                      </a:lnTo>
                      <a:lnTo>
                        <a:pt x="354" y="4680"/>
                      </a:lnTo>
                      <a:lnTo>
                        <a:pt x="0" y="4680"/>
                      </a:lnTo>
                      <a:lnTo>
                        <a:pt x="0" y="4231"/>
                      </a:lnTo>
                      <a:lnTo>
                        <a:pt x="46" y="4231"/>
                      </a:lnTo>
                      <a:lnTo>
                        <a:pt x="46" y="4252"/>
                      </a:lnTo>
                      <a:lnTo>
                        <a:pt x="117" y="4252"/>
                      </a:lnTo>
                      <a:lnTo>
                        <a:pt x="117" y="4231"/>
                      </a:lnTo>
                      <a:lnTo>
                        <a:pt x="163" y="4231"/>
                      </a:lnTo>
                      <a:lnTo>
                        <a:pt x="163" y="4206"/>
                      </a:lnTo>
                      <a:lnTo>
                        <a:pt x="187" y="4206"/>
                      </a:lnTo>
                      <a:lnTo>
                        <a:pt x="187" y="4160"/>
                      </a:lnTo>
                      <a:lnTo>
                        <a:pt x="212" y="4160"/>
                      </a:lnTo>
                      <a:lnTo>
                        <a:pt x="212" y="4135"/>
                      </a:lnTo>
                      <a:lnTo>
                        <a:pt x="234" y="4135"/>
                      </a:lnTo>
                      <a:lnTo>
                        <a:pt x="234" y="4064"/>
                      </a:lnTo>
                      <a:lnTo>
                        <a:pt x="212" y="4064"/>
                      </a:lnTo>
                      <a:lnTo>
                        <a:pt x="212" y="4040"/>
                      </a:lnTo>
                      <a:lnTo>
                        <a:pt x="163" y="4040"/>
                      </a:lnTo>
                      <a:lnTo>
                        <a:pt x="163" y="4018"/>
                      </a:lnTo>
                      <a:lnTo>
                        <a:pt x="283" y="4018"/>
                      </a:lnTo>
                      <a:lnTo>
                        <a:pt x="283" y="4040"/>
                      </a:lnTo>
                      <a:lnTo>
                        <a:pt x="354" y="4040"/>
                      </a:lnTo>
                      <a:lnTo>
                        <a:pt x="354" y="4064"/>
                      </a:lnTo>
                      <a:lnTo>
                        <a:pt x="470" y="4064"/>
                      </a:lnTo>
                      <a:lnTo>
                        <a:pt x="470" y="3993"/>
                      </a:lnTo>
                      <a:lnTo>
                        <a:pt x="495" y="3993"/>
                      </a:lnTo>
                      <a:lnTo>
                        <a:pt x="495" y="3944"/>
                      </a:lnTo>
                      <a:lnTo>
                        <a:pt x="520" y="3944"/>
                      </a:lnTo>
                      <a:lnTo>
                        <a:pt x="520" y="3852"/>
                      </a:lnTo>
                      <a:lnTo>
                        <a:pt x="541" y="3852"/>
                      </a:lnTo>
                      <a:lnTo>
                        <a:pt x="541" y="3710"/>
                      </a:lnTo>
                      <a:lnTo>
                        <a:pt x="566" y="3710"/>
                      </a:lnTo>
                      <a:lnTo>
                        <a:pt x="566" y="3640"/>
                      </a:lnTo>
                      <a:lnTo>
                        <a:pt x="591" y="3640"/>
                      </a:lnTo>
                      <a:lnTo>
                        <a:pt x="591" y="3544"/>
                      </a:lnTo>
                      <a:lnTo>
                        <a:pt x="612" y="3544"/>
                      </a:lnTo>
                      <a:lnTo>
                        <a:pt x="612" y="3261"/>
                      </a:lnTo>
                      <a:lnTo>
                        <a:pt x="637" y="3261"/>
                      </a:lnTo>
                      <a:lnTo>
                        <a:pt x="637" y="2646"/>
                      </a:lnTo>
                      <a:lnTo>
                        <a:pt x="612" y="2646"/>
                      </a:lnTo>
                      <a:lnTo>
                        <a:pt x="612" y="2575"/>
                      </a:lnTo>
                      <a:lnTo>
                        <a:pt x="637" y="2575"/>
                      </a:lnTo>
                      <a:lnTo>
                        <a:pt x="637" y="2433"/>
                      </a:lnTo>
                      <a:lnTo>
                        <a:pt x="662" y="2433"/>
                      </a:lnTo>
                      <a:lnTo>
                        <a:pt x="662" y="2292"/>
                      </a:lnTo>
                      <a:lnTo>
                        <a:pt x="682" y="2292"/>
                      </a:lnTo>
                      <a:lnTo>
                        <a:pt x="682" y="1606"/>
                      </a:lnTo>
                      <a:lnTo>
                        <a:pt x="707" y="1606"/>
                      </a:lnTo>
                      <a:lnTo>
                        <a:pt x="707" y="1440"/>
                      </a:lnTo>
                      <a:lnTo>
                        <a:pt x="733" y="1440"/>
                      </a:lnTo>
                      <a:lnTo>
                        <a:pt x="733" y="1206"/>
                      </a:lnTo>
                      <a:lnTo>
                        <a:pt x="753" y="1206"/>
                      </a:lnTo>
                      <a:lnTo>
                        <a:pt x="753" y="778"/>
                      </a:lnTo>
                      <a:lnTo>
                        <a:pt x="733" y="778"/>
                      </a:lnTo>
                      <a:lnTo>
                        <a:pt x="733" y="70"/>
                      </a:lnTo>
                      <a:lnTo>
                        <a:pt x="707" y="70"/>
                      </a:lnTo>
                      <a:lnTo>
                        <a:pt x="707" y="0"/>
                      </a:lnTo>
                      <a:close/>
                    </a:path>
                  </a:pathLst>
                </a:custGeom>
                <a:solidFill>
                  <a:srgbClr val="DE3D35"/>
                </a:solidFill>
                <a:ln w="9525">
                  <a:noFill/>
                  <a:round/>
                  <a:headEnd/>
                  <a:tailEnd/>
                </a:ln>
              </p:spPr>
              <p:txBody>
                <a:bodyPr/>
                <a:lstStyle/>
                <a:p>
                  <a:endParaRPr lang="en-US"/>
                </a:p>
              </p:txBody>
            </p:sp>
            <p:sp>
              <p:nvSpPr>
                <p:cNvPr id="331" name="Freeform 122"/>
                <p:cNvSpPr>
                  <a:spLocks/>
                </p:cNvSpPr>
                <p:nvPr/>
              </p:nvSpPr>
              <p:spPr bwMode="auto">
                <a:xfrm>
                  <a:off x="2124" y="3448"/>
                  <a:ext cx="12" cy="210"/>
                </a:xfrm>
                <a:custGeom>
                  <a:avLst/>
                  <a:gdLst/>
                  <a:ahLst/>
                  <a:cxnLst>
                    <a:cxn ang="0">
                      <a:pos x="25" y="0"/>
                    </a:cxn>
                    <a:cxn ang="0">
                      <a:pos x="71" y="0"/>
                    </a:cxn>
                    <a:cxn ang="0">
                      <a:pos x="71" y="25"/>
                    </a:cxn>
                    <a:cxn ang="0">
                      <a:pos x="96" y="25"/>
                    </a:cxn>
                    <a:cxn ang="0">
                      <a:pos x="96" y="167"/>
                    </a:cxn>
                    <a:cxn ang="0">
                      <a:pos x="71" y="167"/>
                    </a:cxn>
                    <a:cxn ang="0">
                      <a:pos x="71" y="948"/>
                    </a:cxn>
                    <a:cxn ang="0">
                      <a:pos x="49" y="948"/>
                    </a:cxn>
                    <a:cxn ang="0">
                      <a:pos x="49" y="970"/>
                    </a:cxn>
                    <a:cxn ang="0">
                      <a:pos x="71" y="970"/>
                    </a:cxn>
                    <a:cxn ang="0">
                      <a:pos x="71" y="1514"/>
                    </a:cxn>
                    <a:cxn ang="0">
                      <a:pos x="96" y="1514"/>
                    </a:cxn>
                    <a:cxn ang="0">
                      <a:pos x="96" y="1681"/>
                    </a:cxn>
                    <a:cxn ang="0">
                      <a:pos x="49" y="1681"/>
                    </a:cxn>
                    <a:cxn ang="0">
                      <a:pos x="49" y="1539"/>
                    </a:cxn>
                    <a:cxn ang="0">
                      <a:pos x="25" y="1539"/>
                    </a:cxn>
                    <a:cxn ang="0">
                      <a:pos x="25" y="1349"/>
                    </a:cxn>
                    <a:cxn ang="0">
                      <a:pos x="0" y="1349"/>
                    </a:cxn>
                    <a:cxn ang="0">
                      <a:pos x="0" y="733"/>
                    </a:cxn>
                    <a:cxn ang="0">
                      <a:pos x="25" y="733"/>
                    </a:cxn>
                    <a:cxn ang="0">
                      <a:pos x="25" y="711"/>
                    </a:cxn>
                    <a:cxn ang="0">
                      <a:pos x="25" y="0"/>
                    </a:cxn>
                  </a:cxnLst>
                  <a:rect l="0" t="0" r="r" b="b"/>
                  <a:pathLst>
                    <a:path w="96" h="1681">
                      <a:moveTo>
                        <a:pt x="25" y="0"/>
                      </a:moveTo>
                      <a:lnTo>
                        <a:pt x="71" y="0"/>
                      </a:lnTo>
                      <a:lnTo>
                        <a:pt x="71" y="25"/>
                      </a:lnTo>
                      <a:lnTo>
                        <a:pt x="96" y="25"/>
                      </a:lnTo>
                      <a:lnTo>
                        <a:pt x="96" y="167"/>
                      </a:lnTo>
                      <a:lnTo>
                        <a:pt x="71" y="167"/>
                      </a:lnTo>
                      <a:lnTo>
                        <a:pt x="71" y="948"/>
                      </a:lnTo>
                      <a:lnTo>
                        <a:pt x="49" y="948"/>
                      </a:lnTo>
                      <a:lnTo>
                        <a:pt x="49" y="970"/>
                      </a:lnTo>
                      <a:lnTo>
                        <a:pt x="71" y="970"/>
                      </a:lnTo>
                      <a:lnTo>
                        <a:pt x="71" y="1514"/>
                      </a:lnTo>
                      <a:lnTo>
                        <a:pt x="96" y="1514"/>
                      </a:lnTo>
                      <a:lnTo>
                        <a:pt x="96" y="1681"/>
                      </a:lnTo>
                      <a:lnTo>
                        <a:pt x="49" y="1681"/>
                      </a:lnTo>
                      <a:lnTo>
                        <a:pt x="49" y="1539"/>
                      </a:lnTo>
                      <a:lnTo>
                        <a:pt x="25" y="1539"/>
                      </a:lnTo>
                      <a:lnTo>
                        <a:pt x="25" y="1349"/>
                      </a:lnTo>
                      <a:lnTo>
                        <a:pt x="0" y="1349"/>
                      </a:lnTo>
                      <a:lnTo>
                        <a:pt x="0" y="733"/>
                      </a:lnTo>
                      <a:lnTo>
                        <a:pt x="25" y="733"/>
                      </a:lnTo>
                      <a:lnTo>
                        <a:pt x="25" y="711"/>
                      </a:lnTo>
                      <a:lnTo>
                        <a:pt x="25" y="0"/>
                      </a:lnTo>
                      <a:close/>
                    </a:path>
                  </a:pathLst>
                </a:custGeom>
                <a:solidFill>
                  <a:srgbClr val="121415"/>
                </a:solidFill>
                <a:ln w="9525">
                  <a:noFill/>
                  <a:round/>
                  <a:headEnd/>
                  <a:tailEnd/>
                </a:ln>
              </p:spPr>
              <p:txBody>
                <a:bodyPr/>
                <a:lstStyle/>
                <a:p>
                  <a:endParaRPr lang="en-US"/>
                </a:p>
              </p:txBody>
            </p:sp>
            <p:sp>
              <p:nvSpPr>
                <p:cNvPr id="332" name="Freeform 123"/>
                <p:cNvSpPr>
                  <a:spLocks/>
                </p:cNvSpPr>
                <p:nvPr/>
              </p:nvSpPr>
              <p:spPr bwMode="auto">
                <a:xfrm>
                  <a:off x="2239" y="3457"/>
                  <a:ext cx="18" cy="219"/>
                </a:xfrm>
                <a:custGeom>
                  <a:avLst/>
                  <a:gdLst/>
                  <a:ahLst/>
                  <a:cxnLst>
                    <a:cxn ang="0">
                      <a:pos x="0" y="0"/>
                    </a:cxn>
                    <a:cxn ang="0">
                      <a:pos x="96" y="0"/>
                    </a:cxn>
                    <a:cxn ang="0">
                      <a:pos x="96" y="474"/>
                    </a:cxn>
                    <a:cxn ang="0">
                      <a:pos x="117" y="474"/>
                    </a:cxn>
                    <a:cxn ang="0">
                      <a:pos x="117" y="591"/>
                    </a:cxn>
                    <a:cxn ang="0">
                      <a:pos x="96" y="591"/>
                    </a:cxn>
                    <a:cxn ang="0">
                      <a:pos x="96" y="1206"/>
                    </a:cxn>
                    <a:cxn ang="0">
                      <a:pos x="117" y="1206"/>
                    </a:cxn>
                    <a:cxn ang="0">
                      <a:pos x="117" y="1323"/>
                    </a:cxn>
                    <a:cxn ang="0">
                      <a:pos x="142" y="1323"/>
                    </a:cxn>
                    <a:cxn ang="0">
                      <a:pos x="142" y="1348"/>
                    </a:cxn>
                    <a:cxn ang="0">
                      <a:pos x="117" y="1348"/>
                    </a:cxn>
                    <a:cxn ang="0">
                      <a:pos x="117" y="1610"/>
                    </a:cxn>
                    <a:cxn ang="0">
                      <a:pos x="142" y="1610"/>
                    </a:cxn>
                    <a:cxn ang="0">
                      <a:pos x="142" y="1702"/>
                    </a:cxn>
                    <a:cxn ang="0">
                      <a:pos x="117" y="1702"/>
                    </a:cxn>
                    <a:cxn ang="0">
                      <a:pos x="117" y="1726"/>
                    </a:cxn>
                    <a:cxn ang="0">
                      <a:pos x="46" y="1726"/>
                    </a:cxn>
                    <a:cxn ang="0">
                      <a:pos x="46" y="1751"/>
                    </a:cxn>
                    <a:cxn ang="0">
                      <a:pos x="25" y="1751"/>
                    </a:cxn>
                    <a:cxn ang="0">
                      <a:pos x="25" y="1726"/>
                    </a:cxn>
                    <a:cxn ang="0">
                      <a:pos x="0" y="1726"/>
                    </a:cxn>
                    <a:cxn ang="0">
                      <a:pos x="0" y="1655"/>
                    </a:cxn>
                    <a:cxn ang="0">
                      <a:pos x="25" y="1655"/>
                    </a:cxn>
                    <a:cxn ang="0">
                      <a:pos x="25" y="1490"/>
                    </a:cxn>
                    <a:cxn ang="0">
                      <a:pos x="0" y="1490"/>
                    </a:cxn>
                    <a:cxn ang="0">
                      <a:pos x="0" y="1019"/>
                    </a:cxn>
                    <a:cxn ang="0">
                      <a:pos x="25" y="1019"/>
                    </a:cxn>
                    <a:cxn ang="0">
                      <a:pos x="25" y="994"/>
                    </a:cxn>
                    <a:cxn ang="0">
                      <a:pos x="0" y="994"/>
                    </a:cxn>
                    <a:cxn ang="0">
                      <a:pos x="0" y="640"/>
                    </a:cxn>
                    <a:cxn ang="0">
                      <a:pos x="25" y="640"/>
                    </a:cxn>
                    <a:cxn ang="0">
                      <a:pos x="25" y="308"/>
                    </a:cxn>
                    <a:cxn ang="0">
                      <a:pos x="0" y="308"/>
                    </a:cxn>
                    <a:cxn ang="0">
                      <a:pos x="0" y="0"/>
                    </a:cxn>
                  </a:cxnLst>
                  <a:rect l="0" t="0" r="r" b="b"/>
                  <a:pathLst>
                    <a:path w="142" h="1751">
                      <a:moveTo>
                        <a:pt x="0" y="0"/>
                      </a:moveTo>
                      <a:lnTo>
                        <a:pt x="96" y="0"/>
                      </a:lnTo>
                      <a:lnTo>
                        <a:pt x="96" y="474"/>
                      </a:lnTo>
                      <a:lnTo>
                        <a:pt x="117" y="474"/>
                      </a:lnTo>
                      <a:lnTo>
                        <a:pt x="117" y="591"/>
                      </a:lnTo>
                      <a:lnTo>
                        <a:pt x="96" y="591"/>
                      </a:lnTo>
                      <a:lnTo>
                        <a:pt x="96" y="1206"/>
                      </a:lnTo>
                      <a:lnTo>
                        <a:pt x="117" y="1206"/>
                      </a:lnTo>
                      <a:lnTo>
                        <a:pt x="117" y="1323"/>
                      </a:lnTo>
                      <a:lnTo>
                        <a:pt x="142" y="1323"/>
                      </a:lnTo>
                      <a:lnTo>
                        <a:pt x="142" y="1348"/>
                      </a:lnTo>
                      <a:lnTo>
                        <a:pt x="117" y="1348"/>
                      </a:lnTo>
                      <a:lnTo>
                        <a:pt x="117" y="1610"/>
                      </a:lnTo>
                      <a:lnTo>
                        <a:pt x="142" y="1610"/>
                      </a:lnTo>
                      <a:lnTo>
                        <a:pt x="142" y="1702"/>
                      </a:lnTo>
                      <a:lnTo>
                        <a:pt x="117" y="1702"/>
                      </a:lnTo>
                      <a:lnTo>
                        <a:pt x="117" y="1726"/>
                      </a:lnTo>
                      <a:lnTo>
                        <a:pt x="46" y="1726"/>
                      </a:lnTo>
                      <a:lnTo>
                        <a:pt x="46" y="1751"/>
                      </a:lnTo>
                      <a:lnTo>
                        <a:pt x="25" y="1751"/>
                      </a:lnTo>
                      <a:lnTo>
                        <a:pt x="25" y="1726"/>
                      </a:lnTo>
                      <a:lnTo>
                        <a:pt x="0" y="1726"/>
                      </a:lnTo>
                      <a:lnTo>
                        <a:pt x="0" y="1655"/>
                      </a:lnTo>
                      <a:lnTo>
                        <a:pt x="25" y="1655"/>
                      </a:lnTo>
                      <a:lnTo>
                        <a:pt x="25" y="1490"/>
                      </a:lnTo>
                      <a:lnTo>
                        <a:pt x="0" y="1490"/>
                      </a:lnTo>
                      <a:lnTo>
                        <a:pt x="0" y="1019"/>
                      </a:lnTo>
                      <a:lnTo>
                        <a:pt x="25" y="1019"/>
                      </a:lnTo>
                      <a:lnTo>
                        <a:pt x="25" y="994"/>
                      </a:lnTo>
                      <a:lnTo>
                        <a:pt x="0" y="994"/>
                      </a:lnTo>
                      <a:lnTo>
                        <a:pt x="0" y="640"/>
                      </a:lnTo>
                      <a:lnTo>
                        <a:pt x="25" y="640"/>
                      </a:lnTo>
                      <a:lnTo>
                        <a:pt x="25" y="308"/>
                      </a:lnTo>
                      <a:lnTo>
                        <a:pt x="0" y="308"/>
                      </a:lnTo>
                      <a:lnTo>
                        <a:pt x="0" y="0"/>
                      </a:lnTo>
                      <a:close/>
                    </a:path>
                  </a:pathLst>
                </a:custGeom>
                <a:solidFill>
                  <a:srgbClr val="121415"/>
                </a:solidFill>
                <a:ln w="9525">
                  <a:noFill/>
                  <a:round/>
                  <a:headEnd/>
                  <a:tailEnd/>
                </a:ln>
              </p:spPr>
              <p:txBody>
                <a:bodyPr/>
                <a:lstStyle/>
                <a:p>
                  <a:endParaRPr lang="en-US"/>
                </a:p>
              </p:txBody>
            </p:sp>
            <p:sp>
              <p:nvSpPr>
                <p:cNvPr id="333" name="Freeform 124"/>
                <p:cNvSpPr>
                  <a:spLocks/>
                </p:cNvSpPr>
                <p:nvPr/>
              </p:nvSpPr>
              <p:spPr bwMode="auto">
                <a:xfrm>
                  <a:off x="2018" y="3466"/>
                  <a:ext cx="11" cy="71"/>
                </a:xfrm>
                <a:custGeom>
                  <a:avLst/>
                  <a:gdLst/>
                  <a:ahLst/>
                  <a:cxnLst>
                    <a:cxn ang="0">
                      <a:pos x="24" y="0"/>
                    </a:cxn>
                    <a:cxn ang="0">
                      <a:pos x="71" y="0"/>
                    </a:cxn>
                    <a:cxn ang="0">
                      <a:pos x="71" y="50"/>
                    </a:cxn>
                    <a:cxn ang="0">
                      <a:pos x="95" y="50"/>
                    </a:cxn>
                    <a:cxn ang="0">
                      <a:pos x="95" y="166"/>
                    </a:cxn>
                    <a:cxn ang="0">
                      <a:pos x="71" y="166"/>
                    </a:cxn>
                    <a:cxn ang="0">
                      <a:pos x="71" y="378"/>
                    </a:cxn>
                    <a:cxn ang="0">
                      <a:pos x="46" y="378"/>
                    </a:cxn>
                    <a:cxn ang="0">
                      <a:pos x="46" y="545"/>
                    </a:cxn>
                    <a:cxn ang="0">
                      <a:pos x="24" y="545"/>
                    </a:cxn>
                    <a:cxn ang="0">
                      <a:pos x="24" y="569"/>
                    </a:cxn>
                    <a:cxn ang="0">
                      <a:pos x="0" y="569"/>
                    </a:cxn>
                    <a:cxn ang="0">
                      <a:pos x="0" y="427"/>
                    </a:cxn>
                    <a:cxn ang="0">
                      <a:pos x="24" y="427"/>
                    </a:cxn>
                    <a:cxn ang="0">
                      <a:pos x="24" y="144"/>
                    </a:cxn>
                    <a:cxn ang="0">
                      <a:pos x="46" y="144"/>
                    </a:cxn>
                    <a:cxn ang="0">
                      <a:pos x="46" y="70"/>
                    </a:cxn>
                    <a:cxn ang="0">
                      <a:pos x="24" y="70"/>
                    </a:cxn>
                    <a:cxn ang="0">
                      <a:pos x="24" y="0"/>
                    </a:cxn>
                  </a:cxnLst>
                  <a:rect l="0" t="0" r="r" b="b"/>
                  <a:pathLst>
                    <a:path w="95" h="569">
                      <a:moveTo>
                        <a:pt x="24" y="0"/>
                      </a:moveTo>
                      <a:lnTo>
                        <a:pt x="71" y="0"/>
                      </a:lnTo>
                      <a:lnTo>
                        <a:pt x="71" y="50"/>
                      </a:lnTo>
                      <a:lnTo>
                        <a:pt x="95" y="50"/>
                      </a:lnTo>
                      <a:lnTo>
                        <a:pt x="95" y="166"/>
                      </a:lnTo>
                      <a:lnTo>
                        <a:pt x="71" y="166"/>
                      </a:lnTo>
                      <a:lnTo>
                        <a:pt x="71" y="378"/>
                      </a:lnTo>
                      <a:lnTo>
                        <a:pt x="46" y="378"/>
                      </a:lnTo>
                      <a:lnTo>
                        <a:pt x="46" y="545"/>
                      </a:lnTo>
                      <a:lnTo>
                        <a:pt x="24" y="545"/>
                      </a:lnTo>
                      <a:lnTo>
                        <a:pt x="24" y="569"/>
                      </a:lnTo>
                      <a:lnTo>
                        <a:pt x="0" y="569"/>
                      </a:lnTo>
                      <a:lnTo>
                        <a:pt x="0" y="427"/>
                      </a:lnTo>
                      <a:lnTo>
                        <a:pt x="24" y="427"/>
                      </a:lnTo>
                      <a:lnTo>
                        <a:pt x="24" y="144"/>
                      </a:lnTo>
                      <a:lnTo>
                        <a:pt x="46" y="144"/>
                      </a:lnTo>
                      <a:lnTo>
                        <a:pt x="46" y="70"/>
                      </a:lnTo>
                      <a:lnTo>
                        <a:pt x="24" y="70"/>
                      </a:lnTo>
                      <a:lnTo>
                        <a:pt x="24" y="0"/>
                      </a:lnTo>
                      <a:close/>
                    </a:path>
                  </a:pathLst>
                </a:custGeom>
                <a:solidFill>
                  <a:srgbClr val="121415"/>
                </a:solidFill>
                <a:ln w="9525">
                  <a:noFill/>
                  <a:round/>
                  <a:headEnd/>
                  <a:tailEnd/>
                </a:ln>
              </p:spPr>
              <p:txBody>
                <a:bodyPr/>
                <a:lstStyle/>
                <a:p>
                  <a:endParaRPr lang="en-US"/>
                </a:p>
              </p:txBody>
            </p:sp>
            <p:sp>
              <p:nvSpPr>
                <p:cNvPr id="334" name="Freeform 125"/>
                <p:cNvSpPr>
                  <a:spLocks/>
                </p:cNvSpPr>
                <p:nvPr/>
              </p:nvSpPr>
              <p:spPr bwMode="auto">
                <a:xfrm>
                  <a:off x="1716" y="3513"/>
                  <a:ext cx="33" cy="110"/>
                </a:xfrm>
                <a:custGeom>
                  <a:avLst/>
                  <a:gdLst/>
                  <a:ahLst/>
                  <a:cxnLst>
                    <a:cxn ang="0">
                      <a:pos x="188" y="0"/>
                    </a:cxn>
                    <a:cxn ang="0">
                      <a:pos x="259" y="0"/>
                    </a:cxn>
                    <a:cxn ang="0">
                      <a:pos x="259" y="49"/>
                    </a:cxn>
                    <a:cxn ang="0">
                      <a:pos x="234" y="49"/>
                    </a:cxn>
                    <a:cxn ang="0">
                      <a:pos x="234" y="142"/>
                    </a:cxn>
                    <a:cxn ang="0">
                      <a:pos x="212" y="142"/>
                    </a:cxn>
                    <a:cxn ang="0">
                      <a:pos x="212" y="238"/>
                    </a:cxn>
                    <a:cxn ang="0">
                      <a:pos x="188" y="238"/>
                    </a:cxn>
                    <a:cxn ang="0">
                      <a:pos x="188" y="332"/>
                    </a:cxn>
                    <a:cxn ang="0">
                      <a:pos x="163" y="332"/>
                    </a:cxn>
                    <a:cxn ang="0">
                      <a:pos x="163" y="403"/>
                    </a:cxn>
                    <a:cxn ang="0">
                      <a:pos x="141" y="403"/>
                    </a:cxn>
                    <a:cxn ang="0">
                      <a:pos x="141" y="474"/>
                    </a:cxn>
                    <a:cxn ang="0">
                      <a:pos x="117" y="474"/>
                    </a:cxn>
                    <a:cxn ang="0">
                      <a:pos x="117" y="615"/>
                    </a:cxn>
                    <a:cxn ang="0">
                      <a:pos x="92" y="615"/>
                    </a:cxn>
                    <a:cxn ang="0">
                      <a:pos x="92" y="757"/>
                    </a:cxn>
                    <a:cxn ang="0">
                      <a:pos x="117" y="757"/>
                    </a:cxn>
                    <a:cxn ang="0">
                      <a:pos x="117" y="874"/>
                    </a:cxn>
                    <a:cxn ang="0">
                      <a:pos x="21" y="874"/>
                    </a:cxn>
                    <a:cxn ang="0">
                      <a:pos x="21" y="686"/>
                    </a:cxn>
                    <a:cxn ang="0">
                      <a:pos x="0" y="686"/>
                    </a:cxn>
                    <a:cxn ang="0">
                      <a:pos x="0" y="474"/>
                    </a:cxn>
                    <a:cxn ang="0">
                      <a:pos x="21" y="474"/>
                    </a:cxn>
                    <a:cxn ang="0">
                      <a:pos x="21" y="450"/>
                    </a:cxn>
                    <a:cxn ang="0">
                      <a:pos x="46" y="450"/>
                    </a:cxn>
                    <a:cxn ang="0">
                      <a:pos x="46" y="403"/>
                    </a:cxn>
                    <a:cxn ang="0">
                      <a:pos x="70" y="403"/>
                    </a:cxn>
                    <a:cxn ang="0">
                      <a:pos x="70" y="332"/>
                    </a:cxn>
                    <a:cxn ang="0">
                      <a:pos x="92" y="332"/>
                    </a:cxn>
                    <a:cxn ang="0">
                      <a:pos x="92" y="283"/>
                    </a:cxn>
                    <a:cxn ang="0">
                      <a:pos x="117" y="283"/>
                    </a:cxn>
                    <a:cxn ang="0">
                      <a:pos x="117" y="167"/>
                    </a:cxn>
                    <a:cxn ang="0">
                      <a:pos x="141" y="167"/>
                    </a:cxn>
                    <a:cxn ang="0">
                      <a:pos x="141" y="49"/>
                    </a:cxn>
                    <a:cxn ang="0">
                      <a:pos x="163" y="49"/>
                    </a:cxn>
                    <a:cxn ang="0">
                      <a:pos x="163" y="25"/>
                    </a:cxn>
                    <a:cxn ang="0">
                      <a:pos x="188" y="25"/>
                    </a:cxn>
                    <a:cxn ang="0">
                      <a:pos x="188" y="0"/>
                    </a:cxn>
                  </a:cxnLst>
                  <a:rect l="0" t="0" r="r" b="b"/>
                  <a:pathLst>
                    <a:path w="259" h="874">
                      <a:moveTo>
                        <a:pt x="188" y="0"/>
                      </a:moveTo>
                      <a:lnTo>
                        <a:pt x="259" y="0"/>
                      </a:lnTo>
                      <a:lnTo>
                        <a:pt x="259" y="49"/>
                      </a:lnTo>
                      <a:lnTo>
                        <a:pt x="234" y="49"/>
                      </a:lnTo>
                      <a:lnTo>
                        <a:pt x="234" y="142"/>
                      </a:lnTo>
                      <a:lnTo>
                        <a:pt x="212" y="142"/>
                      </a:lnTo>
                      <a:lnTo>
                        <a:pt x="212" y="238"/>
                      </a:lnTo>
                      <a:lnTo>
                        <a:pt x="188" y="238"/>
                      </a:lnTo>
                      <a:lnTo>
                        <a:pt x="188" y="332"/>
                      </a:lnTo>
                      <a:lnTo>
                        <a:pt x="163" y="332"/>
                      </a:lnTo>
                      <a:lnTo>
                        <a:pt x="163" y="403"/>
                      </a:lnTo>
                      <a:lnTo>
                        <a:pt x="141" y="403"/>
                      </a:lnTo>
                      <a:lnTo>
                        <a:pt x="141" y="474"/>
                      </a:lnTo>
                      <a:lnTo>
                        <a:pt x="117" y="474"/>
                      </a:lnTo>
                      <a:lnTo>
                        <a:pt x="117" y="615"/>
                      </a:lnTo>
                      <a:lnTo>
                        <a:pt x="92" y="615"/>
                      </a:lnTo>
                      <a:lnTo>
                        <a:pt x="92" y="757"/>
                      </a:lnTo>
                      <a:lnTo>
                        <a:pt x="117" y="757"/>
                      </a:lnTo>
                      <a:lnTo>
                        <a:pt x="117" y="874"/>
                      </a:lnTo>
                      <a:lnTo>
                        <a:pt x="21" y="874"/>
                      </a:lnTo>
                      <a:lnTo>
                        <a:pt x="21" y="686"/>
                      </a:lnTo>
                      <a:lnTo>
                        <a:pt x="0" y="686"/>
                      </a:lnTo>
                      <a:lnTo>
                        <a:pt x="0" y="474"/>
                      </a:lnTo>
                      <a:lnTo>
                        <a:pt x="21" y="474"/>
                      </a:lnTo>
                      <a:lnTo>
                        <a:pt x="21" y="450"/>
                      </a:lnTo>
                      <a:lnTo>
                        <a:pt x="46" y="450"/>
                      </a:lnTo>
                      <a:lnTo>
                        <a:pt x="46" y="403"/>
                      </a:lnTo>
                      <a:lnTo>
                        <a:pt x="70" y="403"/>
                      </a:lnTo>
                      <a:lnTo>
                        <a:pt x="70" y="332"/>
                      </a:lnTo>
                      <a:lnTo>
                        <a:pt x="92" y="332"/>
                      </a:lnTo>
                      <a:lnTo>
                        <a:pt x="92" y="283"/>
                      </a:lnTo>
                      <a:lnTo>
                        <a:pt x="117" y="283"/>
                      </a:lnTo>
                      <a:lnTo>
                        <a:pt x="117" y="167"/>
                      </a:lnTo>
                      <a:lnTo>
                        <a:pt x="141" y="167"/>
                      </a:lnTo>
                      <a:lnTo>
                        <a:pt x="141" y="49"/>
                      </a:lnTo>
                      <a:lnTo>
                        <a:pt x="163" y="49"/>
                      </a:lnTo>
                      <a:lnTo>
                        <a:pt x="163" y="25"/>
                      </a:lnTo>
                      <a:lnTo>
                        <a:pt x="188" y="25"/>
                      </a:lnTo>
                      <a:lnTo>
                        <a:pt x="188" y="0"/>
                      </a:lnTo>
                      <a:close/>
                    </a:path>
                  </a:pathLst>
                </a:custGeom>
                <a:solidFill>
                  <a:srgbClr val="121415"/>
                </a:solidFill>
                <a:ln w="9525">
                  <a:noFill/>
                  <a:round/>
                  <a:headEnd/>
                  <a:tailEnd/>
                </a:ln>
              </p:spPr>
              <p:txBody>
                <a:bodyPr/>
                <a:lstStyle/>
                <a:p>
                  <a:endParaRPr lang="en-US"/>
                </a:p>
              </p:txBody>
            </p:sp>
            <p:sp>
              <p:nvSpPr>
                <p:cNvPr id="335" name="Freeform 126"/>
                <p:cNvSpPr>
                  <a:spLocks/>
                </p:cNvSpPr>
                <p:nvPr/>
              </p:nvSpPr>
              <p:spPr bwMode="auto">
                <a:xfrm>
                  <a:off x="2404" y="3534"/>
                  <a:ext cx="27" cy="227"/>
                </a:xfrm>
                <a:custGeom>
                  <a:avLst/>
                  <a:gdLst/>
                  <a:ahLst/>
                  <a:cxnLst>
                    <a:cxn ang="0">
                      <a:pos x="141" y="0"/>
                    </a:cxn>
                    <a:cxn ang="0">
                      <a:pos x="187" y="0"/>
                    </a:cxn>
                    <a:cxn ang="0">
                      <a:pos x="187" y="116"/>
                    </a:cxn>
                    <a:cxn ang="0">
                      <a:pos x="212" y="116"/>
                    </a:cxn>
                    <a:cxn ang="0">
                      <a:pos x="212" y="165"/>
                    </a:cxn>
                    <a:cxn ang="0">
                      <a:pos x="187" y="165"/>
                    </a:cxn>
                    <a:cxn ang="0">
                      <a:pos x="187" y="473"/>
                    </a:cxn>
                    <a:cxn ang="0">
                      <a:pos x="165" y="473"/>
                    </a:cxn>
                    <a:cxn ang="0">
                      <a:pos x="165" y="662"/>
                    </a:cxn>
                    <a:cxn ang="0">
                      <a:pos x="141" y="662"/>
                    </a:cxn>
                    <a:cxn ang="0">
                      <a:pos x="141" y="874"/>
                    </a:cxn>
                    <a:cxn ang="0">
                      <a:pos x="116" y="874"/>
                    </a:cxn>
                    <a:cxn ang="0">
                      <a:pos x="116" y="1039"/>
                    </a:cxn>
                    <a:cxn ang="0">
                      <a:pos x="94" y="1039"/>
                    </a:cxn>
                    <a:cxn ang="0">
                      <a:pos x="94" y="1369"/>
                    </a:cxn>
                    <a:cxn ang="0">
                      <a:pos x="70" y="1369"/>
                    </a:cxn>
                    <a:cxn ang="0">
                      <a:pos x="70" y="1630"/>
                    </a:cxn>
                    <a:cxn ang="0">
                      <a:pos x="94" y="1630"/>
                    </a:cxn>
                    <a:cxn ang="0">
                      <a:pos x="94" y="1656"/>
                    </a:cxn>
                    <a:cxn ang="0">
                      <a:pos x="70" y="1656"/>
                    </a:cxn>
                    <a:cxn ang="0">
                      <a:pos x="70" y="1797"/>
                    </a:cxn>
                    <a:cxn ang="0">
                      <a:pos x="45" y="1797"/>
                    </a:cxn>
                    <a:cxn ang="0">
                      <a:pos x="45" y="1818"/>
                    </a:cxn>
                    <a:cxn ang="0">
                      <a:pos x="0" y="1818"/>
                    </a:cxn>
                    <a:cxn ang="0">
                      <a:pos x="0" y="1277"/>
                    </a:cxn>
                    <a:cxn ang="0">
                      <a:pos x="24" y="1277"/>
                    </a:cxn>
                    <a:cxn ang="0">
                      <a:pos x="24" y="994"/>
                    </a:cxn>
                    <a:cxn ang="0">
                      <a:pos x="45" y="994"/>
                    </a:cxn>
                    <a:cxn ang="0">
                      <a:pos x="45" y="827"/>
                    </a:cxn>
                    <a:cxn ang="0">
                      <a:pos x="70" y="827"/>
                    </a:cxn>
                    <a:cxn ang="0">
                      <a:pos x="70" y="732"/>
                    </a:cxn>
                    <a:cxn ang="0">
                      <a:pos x="45" y="732"/>
                    </a:cxn>
                    <a:cxn ang="0">
                      <a:pos x="45" y="707"/>
                    </a:cxn>
                    <a:cxn ang="0">
                      <a:pos x="70" y="707"/>
                    </a:cxn>
                    <a:cxn ang="0">
                      <a:pos x="70" y="519"/>
                    </a:cxn>
                    <a:cxn ang="0">
                      <a:pos x="94" y="519"/>
                    </a:cxn>
                    <a:cxn ang="0">
                      <a:pos x="94" y="424"/>
                    </a:cxn>
                    <a:cxn ang="0">
                      <a:pos x="70" y="424"/>
                    </a:cxn>
                    <a:cxn ang="0">
                      <a:pos x="70" y="378"/>
                    </a:cxn>
                    <a:cxn ang="0">
                      <a:pos x="94" y="378"/>
                    </a:cxn>
                    <a:cxn ang="0">
                      <a:pos x="94" y="307"/>
                    </a:cxn>
                    <a:cxn ang="0">
                      <a:pos x="116" y="307"/>
                    </a:cxn>
                    <a:cxn ang="0">
                      <a:pos x="116" y="141"/>
                    </a:cxn>
                    <a:cxn ang="0">
                      <a:pos x="141" y="141"/>
                    </a:cxn>
                    <a:cxn ang="0">
                      <a:pos x="141" y="116"/>
                    </a:cxn>
                    <a:cxn ang="0">
                      <a:pos x="141" y="0"/>
                    </a:cxn>
                  </a:cxnLst>
                  <a:rect l="0" t="0" r="r" b="b"/>
                  <a:pathLst>
                    <a:path w="212" h="1818">
                      <a:moveTo>
                        <a:pt x="141" y="0"/>
                      </a:moveTo>
                      <a:lnTo>
                        <a:pt x="187" y="0"/>
                      </a:lnTo>
                      <a:lnTo>
                        <a:pt x="187" y="116"/>
                      </a:lnTo>
                      <a:lnTo>
                        <a:pt x="212" y="116"/>
                      </a:lnTo>
                      <a:lnTo>
                        <a:pt x="212" y="165"/>
                      </a:lnTo>
                      <a:lnTo>
                        <a:pt x="187" y="165"/>
                      </a:lnTo>
                      <a:lnTo>
                        <a:pt x="187" y="473"/>
                      </a:lnTo>
                      <a:lnTo>
                        <a:pt x="165" y="473"/>
                      </a:lnTo>
                      <a:lnTo>
                        <a:pt x="165" y="662"/>
                      </a:lnTo>
                      <a:lnTo>
                        <a:pt x="141" y="662"/>
                      </a:lnTo>
                      <a:lnTo>
                        <a:pt x="141" y="874"/>
                      </a:lnTo>
                      <a:lnTo>
                        <a:pt x="116" y="874"/>
                      </a:lnTo>
                      <a:lnTo>
                        <a:pt x="116" y="1039"/>
                      </a:lnTo>
                      <a:lnTo>
                        <a:pt x="94" y="1039"/>
                      </a:lnTo>
                      <a:lnTo>
                        <a:pt x="94" y="1369"/>
                      </a:lnTo>
                      <a:lnTo>
                        <a:pt x="70" y="1369"/>
                      </a:lnTo>
                      <a:lnTo>
                        <a:pt x="70" y="1630"/>
                      </a:lnTo>
                      <a:lnTo>
                        <a:pt x="94" y="1630"/>
                      </a:lnTo>
                      <a:lnTo>
                        <a:pt x="94" y="1656"/>
                      </a:lnTo>
                      <a:lnTo>
                        <a:pt x="70" y="1656"/>
                      </a:lnTo>
                      <a:lnTo>
                        <a:pt x="70" y="1797"/>
                      </a:lnTo>
                      <a:lnTo>
                        <a:pt x="45" y="1797"/>
                      </a:lnTo>
                      <a:lnTo>
                        <a:pt x="45" y="1818"/>
                      </a:lnTo>
                      <a:lnTo>
                        <a:pt x="0" y="1818"/>
                      </a:lnTo>
                      <a:lnTo>
                        <a:pt x="0" y="1277"/>
                      </a:lnTo>
                      <a:lnTo>
                        <a:pt x="24" y="1277"/>
                      </a:lnTo>
                      <a:lnTo>
                        <a:pt x="24" y="994"/>
                      </a:lnTo>
                      <a:lnTo>
                        <a:pt x="45" y="994"/>
                      </a:lnTo>
                      <a:lnTo>
                        <a:pt x="45" y="827"/>
                      </a:lnTo>
                      <a:lnTo>
                        <a:pt x="70" y="827"/>
                      </a:lnTo>
                      <a:lnTo>
                        <a:pt x="70" y="732"/>
                      </a:lnTo>
                      <a:lnTo>
                        <a:pt x="45" y="732"/>
                      </a:lnTo>
                      <a:lnTo>
                        <a:pt x="45" y="707"/>
                      </a:lnTo>
                      <a:lnTo>
                        <a:pt x="70" y="707"/>
                      </a:lnTo>
                      <a:lnTo>
                        <a:pt x="70" y="519"/>
                      </a:lnTo>
                      <a:lnTo>
                        <a:pt x="94" y="519"/>
                      </a:lnTo>
                      <a:lnTo>
                        <a:pt x="94" y="424"/>
                      </a:lnTo>
                      <a:lnTo>
                        <a:pt x="70" y="424"/>
                      </a:lnTo>
                      <a:lnTo>
                        <a:pt x="70" y="378"/>
                      </a:lnTo>
                      <a:lnTo>
                        <a:pt x="94" y="378"/>
                      </a:lnTo>
                      <a:lnTo>
                        <a:pt x="94" y="307"/>
                      </a:lnTo>
                      <a:lnTo>
                        <a:pt x="116" y="307"/>
                      </a:lnTo>
                      <a:lnTo>
                        <a:pt x="116" y="141"/>
                      </a:lnTo>
                      <a:lnTo>
                        <a:pt x="141" y="141"/>
                      </a:lnTo>
                      <a:lnTo>
                        <a:pt x="141" y="116"/>
                      </a:lnTo>
                      <a:lnTo>
                        <a:pt x="141" y="0"/>
                      </a:lnTo>
                      <a:close/>
                    </a:path>
                  </a:pathLst>
                </a:custGeom>
                <a:solidFill>
                  <a:srgbClr val="121415"/>
                </a:solidFill>
                <a:ln w="9525">
                  <a:noFill/>
                  <a:round/>
                  <a:headEnd/>
                  <a:tailEnd/>
                </a:ln>
              </p:spPr>
              <p:txBody>
                <a:bodyPr/>
                <a:lstStyle/>
                <a:p>
                  <a:endParaRPr lang="en-US"/>
                </a:p>
              </p:txBody>
            </p:sp>
            <p:sp>
              <p:nvSpPr>
                <p:cNvPr id="336" name="Freeform 127"/>
                <p:cNvSpPr>
                  <a:spLocks/>
                </p:cNvSpPr>
                <p:nvPr/>
              </p:nvSpPr>
              <p:spPr bwMode="auto">
                <a:xfrm>
                  <a:off x="2012" y="3540"/>
                  <a:ext cx="11" cy="275"/>
                </a:xfrm>
                <a:custGeom>
                  <a:avLst/>
                  <a:gdLst/>
                  <a:ahLst/>
                  <a:cxnLst>
                    <a:cxn ang="0">
                      <a:pos x="47" y="0"/>
                    </a:cxn>
                    <a:cxn ang="0">
                      <a:pos x="71" y="0"/>
                    </a:cxn>
                    <a:cxn ang="0">
                      <a:pos x="71" y="993"/>
                    </a:cxn>
                    <a:cxn ang="0">
                      <a:pos x="47" y="993"/>
                    </a:cxn>
                    <a:cxn ang="0">
                      <a:pos x="47" y="1323"/>
                    </a:cxn>
                    <a:cxn ang="0">
                      <a:pos x="71" y="1323"/>
                    </a:cxn>
                    <a:cxn ang="0">
                      <a:pos x="71" y="1726"/>
                    </a:cxn>
                    <a:cxn ang="0">
                      <a:pos x="93" y="1726"/>
                    </a:cxn>
                    <a:cxn ang="0">
                      <a:pos x="93" y="1751"/>
                    </a:cxn>
                    <a:cxn ang="0">
                      <a:pos x="71" y="1751"/>
                    </a:cxn>
                    <a:cxn ang="0">
                      <a:pos x="71" y="1772"/>
                    </a:cxn>
                    <a:cxn ang="0">
                      <a:pos x="93" y="1772"/>
                    </a:cxn>
                    <a:cxn ang="0">
                      <a:pos x="93" y="1913"/>
                    </a:cxn>
                    <a:cxn ang="0">
                      <a:pos x="71" y="1913"/>
                    </a:cxn>
                    <a:cxn ang="0">
                      <a:pos x="71" y="2129"/>
                    </a:cxn>
                    <a:cxn ang="0">
                      <a:pos x="47" y="2129"/>
                    </a:cxn>
                    <a:cxn ang="0">
                      <a:pos x="47" y="2199"/>
                    </a:cxn>
                    <a:cxn ang="0">
                      <a:pos x="22" y="2199"/>
                    </a:cxn>
                    <a:cxn ang="0">
                      <a:pos x="22" y="1822"/>
                    </a:cxn>
                    <a:cxn ang="0">
                      <a:pos x="47" y="1822"/>
                    </a:cxn>
                    <a:cxn ang="0">
                      <a:pos x="47" y="1797"/>
                    </a:cxn>
                    <a:cxn ang="0">
                      <a:pos x="22" y="1797"/>
                    </a:cxn>
                    <a:cxn ang="0">
                      <a:pos x="22" y="1726"/>
                    </a:cxn>
                    <a:cxn ang="0">
                      <a:pos x="47" y="1726"/>
                    </a:cxn>
                    <a:cxn ang="0">
                      <a:pos x="47" y="1701"/>
                    </a:cxn>
                    <a:cxn ang="0">
                      <a:pos x="22" y="1701"/>
                    </a:cxn>
                    <a:cxn ang="0">
                      <a:pos x="22" y="1347"/>
                    </a:cxn>
                    <a:cxn ang="0">
                      <a:pos x="0" y="1347"/>
                    </a:cxn>
                    <a:cxn ang="0">
                      <a:pos x="0" y="923"/>
                    </a:cxn>
                    <a:cxn ang="0">
                      <a:pos x="22" y="923"/>
                    </a:cxn>
                    <a:cxn ang="0">
                      <a:pos x="22" y="427"/>
                    </a:cxn>
                    <a:cxn ang="0">
                      <a:pos x="0" y="427"/>
                    </a:cxn>
                    <a:cxn ang="0">
                      <a:pos x="0" y="332"/>
                    </a:cxn>
                    <a:cxn ang="0">
                      <a:pos x="22" y="332"/>
                    </a:cxn>
                    <a:cxn ang="0">
                      <a:pos x="22" y="308"/>
                    </a:cxn>
                    <a:cxn ang="0">
                      <a:pos x="0" y="308"/>
                    </a:cxn>
                    <a:cxn ang="0">
                      <a:pos x="0" y="261"/>
                    </a:cxn>
                    <a:cxn ang="0">
                      <a:pos x="22" y="261"/>
                    </a:cxn>
                    <a:cxn ang="0">
                      <a:pos x="22" y="237"/>
                    </a:cxn>
                    <a:cxn ang="0">
                      <a:pos x="0" y="237"/>
                    </a:cxn>
                    <a:cxn ang="0">
                      <a:pos x="0" y="215"/>
                    </a:cxn>
                    <a:cxn ang="0">
                      <a:pos x="22" y="215"/>
                    </a:cxn>
                    <a:cxn ang="0">
                      <a:pos x="22" y="49"/>
                    </a:cxn>
                    <a:cxn ang="0">
                      <a:pos x="47" y="49"/>
                    </a:cxn>
                    <a:cxn ang="0">
                      <a:pos x="47" y="25"/>
                    </a:cxn>
                    <a:cxn ang="0">
                      <a:pos x="47" y="0"/>
                    </a:cxn>
                  </a:cxnLst>
                  <a:rect l="0" t="0" r="r" b="b"/>
                  <a:pathLst>
                    <a:path w="93" h="2199">
                      <a:moveTo>
                        <a:pt x="47" y="0"/>
                      </a:moveTo>
                      <a:lnTo>
                        <a:pt x="71" y="0"/>
                      </a:lnTo>
                      <a:lnTo>
                        <a:pt x="71" y="993"/>
                      </a:lnTo>
                      <a:lnTo>
                        <a:pt x="47" y="993"/>
                      </a:lnTo>
                      <a:lnTo>
                        <a:pt x="47" y="1323"/>
                      </a:lnTo>
                      <a:lnTo>
                        <a:pt x="71" y="1323"/>
                      </a:lnTo>
                      <a:lnTo>
                        <a:pt x="71" y="1726"/>
                      </a:lnTo>
                      <a:lnTo>
                        <a:pt x="93" y="1726"/>
                      </a:lnTo>
                      <a:lnTo>
                        <a:pt x="93" y="1751"/>
                      </a:lnTo>
                      <a:lnTo>
                        <a:pt x="71" y="1751"/>
                      </a:lnTo>
                      <a:lnTo>
                        <a:pt x="71" y="1772"/>
                      </a:lnTo>
                      <a:lnTo>
                        <a:pt x="93" y="1772"/>
                      </a:lnTo>
                      <a:lnTo>
                        <a:pt x="93" y="1913"/>
                      </a:lnTo>
                      <a:lnTo>
                        <a:pt x="71" y="1913"/>
                      </a:lnTo>
                      <a:lnTo>
                        <a:pt x="71" y="2129"/>
                      </a:lnTo>
                      <a:lnTo>
                        <a:pt x="47" y="2129"/>
                      </a:lnTo>
                      <a:lnTo>
                        <a:pt x="47" y="2199"/>
                      </a:lnTo>
                      <a:lnTo>
                        <a:pt x="22" y="2199"/>
                      </a:lnTo>
                      <a:lnTo>
                        <a:pt x="22" y="1822"/>
                      </a:lnTo>
                      <a:lnTo>
                        <a:pt x="47" y="1822"/>
                      </a:lnTo>
                      <a:lnTo>
                        <a:pt x="47" y="1797"/>
                      </a:lnTo>
                      <a:lnTo>
                        <a:pt x="22" y="1797"/>
                      </a:lnTo>
                      <a:lnTo>
                        <a:pt x="22" y="1726"/>
                      </a:lnTo>
                      <a:lnTo>
                        <a:pt x="47" y="1726"/>
                      </a:lnTo>
                      <a:lnTo>
                        <a:pt x="47" y="1701"/>
                      </a:lnTo>
                      <a:lnTo>
                        <a:pt x="22" y="1701"/>
                      </a:lnTo>
                      <a:lnTo>
                        <a:pt x="22" y="1347"/>
                      </a:lnTo>
                      <a:lnTo>
                        <a:pt x="0" y="1347"/>
                      </a:lnTo>
                      <a:lnTo>
                        <a:pt x="0" y="923"/>
                      </a:lnTo>
                      <a:lnTo>
                        <a:pt x="22" y="923"/>
                      </a:lnTo>
                      <a:lnTo>
                        <a:pt x="22" y="427"/>
                      </a:lnTo>
                      <a:lnTo>
                        <a:pt x="0" y="427"/>
                      </a:lnTo>
                      <a:lnTo>
                        <a:pt x="0" y="332"/>
                      </a:lnTo>
                      <a:lnTo>
                        <a:pt x="22" y="332"/>
                      </a:lnTo>
                      <a:lnTo>
                        <a:pt x="22" y="308"/>
                      </a:lnTo>
                      <a:lnTo>
                        <a:pt x="0" y="308"/>
                      </a:lnTo>
                      <a:lnTo>
                        <a:pt x="0" y="261"/>
                      </a:lnTo>
                      <a:lnTo>
                        <a:pt x="22" y="261"/>
                      </a:lnTo>
                      <a:lnTo>
                        <a:pt x="22" y="237"/>
                      </a:lnTo>
                      <a:lnTo>
                        <a:pt x="0" y="237"/>
                      </a:lnTo>
                      <a:lnTo>
                        <a:pt x="0" y="215"/>
                      </a:lnTo>
                      <a:lnTo>
                        <a:pt x="22" y="215"/>
                      </a:lnTo>
                      <a:lnTo>
                        <a:pt x="22" y="49"/>
                      </a:lnTo>
                      <a:lnTo>
                        <a:pt x="47" y="49"/>
                      </a:lnTo>
                      <a:lnTo>
                        <a:pt x="47" y="25"/>
                      </a:lnTo>
                      <a:lnTo>
                        <a:pt x="47" y="0"/>
                      </a:lnTo>
                      <a:close/>
                    </a:path>
                  </a:pathLst>
                </a:custGeom>
                <a:solidFill>
                  <a:srgbClr val="121415"/>
                </a:solidFill>
                <a:ln w="9525">
                  <a:noFill/>
                  <a:round/>
                  <a:headEnd/>
                  <a:tailEnd/>
                </a:ln>
              </p:spPr>
              <p:txBody>
                <a:bodyPr/>
                <a:lstStyle/>
                <a:p>
                  <a:endParaRPr lang="en-US"/>
                </a:p>
              </p:txBody>
            </p:sp>
            <p:sp>
              <p:nvSpPr>
                <p:cNvPr id="337" name="Freeform 128"/>
                <p:cNvSpPr>
                  <a:spLocks/>
                </p:cNvSpPr>
                <p:nvPr/>
              </p:nvSpPr>
              <p:spPr bwMode="auto">
                <a:xfrm>
                  <a:off x="2186" y="3611"/>
                  <a:ext cx="9" cy="12"/>
                </a:xfrm>
                <a:custGeom>
                  <a:avLst/>
                  <a:gdLst/>
                  <a:ahLst/>
                  <a:cxnLst>
                    <a:cxn ang="0">
                      <a:pos x="21" y="0"/>
                    </a:cxn>
                    <a:cxn ang="0">
                      <a:pos x="70" y="0"/>
                    </a:cxn>
                    <a:cxn ang="0">
                      <a:pos x="70" y="92"/>
                    </a:cxn>
                    <a:cxn ang="0">
                      <a:pos x="21" y="92"/>
                    </a:cxn>
                    <a:cxn ang="0">
                      <a:pos x="21" y="71"/>
                    </a:cxn>
                    <a:cxn ang="0">
                      <a:pos x="0" y="71"/>
                    </a:cxn>
                    <a:cxn ang="0">
                      <a:pos x="0" y="22"/>
                    </a:cxn>
                    <a:cxn ang="0">
                      <a:pos x="21" y="22"/>
                    </a:cxn>
                    <a:cxn ang="0">
                      <a:pos x="21" y="0"/>
                    </a:cxn>
                  </a:cxnLst>
                  <a:rect l="0" t="0" r="r" b="b"/>
                  <a:pathLst>
                    <a:path w="70" h="92">
                      <a:moveTo>
                        <a:pt x="21" y="0"/>
                      </a:moveTo>
                      <a:lnTo>
                        <a:pt x="70" y="0"/>
                      </a:lnTo>
                      <a:lnTo>
                        <a:pt x="70" y="92"/>
                      </a:lnTo>
                      <a:lnTo>
                        <a:pt x="21" y="92"/>
                      </a:lnTo>
                      <a:lnTo>
                        <a:pt x="21" y="71"/>
                      </a:lnTo>
                      <a:lnTo>
                        <a:pt x="0" y="71"/>
                      </a:lnTo>
                      <a:lnTo>
                        <a:pt x="0" y="22"/>
                      </a:lnTo>
                      <a:lnTo>
                        <a:pt x="21" y="22"/>
                      </a:lnTo>
                      <a:lnTo>
                        <a:pt x="21" y="0"/>
                      </a:lnTo>
                      <a:close/>
                    </a:path>
                  </a:pathLst>
                </a:custGeom>
                <a:solidFill>
                  <a:srgbClr val="121415"/>
                </a:solidFill>
                <a:ln w="9525">
                  <a:noFill/>
                  <a:round/>
                  <a:headEnd/>
                  <a:tailEnd/>
                </a:ln>
              </p:spPr>
              <p:txBody>
                <a:bodyPr/>
                <a:lstStyle/>
                <a:p>
                  <a:endParaRPr lang="en-US"/>
                </a:p>
              </p:txBody>
            </p:sp>
            <p:sp>
              <p:nvSpPr>
                <p:cNvPr id="338" name="Freeform 129"/>
                <p:cNvSpPr>
                  <a:spLocks/>
                </p:cNvSpPr>
                <p:nvPr/>
              </p:nvSpPr>
              <p:spPr bwMode="auto">
                <a:xfrm>
                  <a:off x="1716" y="3641"/>
                  <a:ext cx="12" cy="20"/>
                </a:xfrm>
                <a:custGeom>
                  <a:avLst/>
                  <a:gdLst/>
                  <a:ahLst/>
                  <a:cxnLst>
                    <a:cxn ang="0">
                      <a:pos x="21" y="0"/>
                    </a:cxn>
                    <a:cxn ang="0">
                      <a:pos x="70" y="0"/>
                    </a:cxn>
                    <a:cxn ang="0">
                      <a:pos x="70" y="22"/>
                    </a:cxn>
                    <a:cxn ang="0">
                      <a:pos x="92" y="22"/>
                    </a:cxn>
                    <a:cxn ang="0">
                      <a:pos x="92" y="117"/>
                    </a:cxn>
                    <a:cxn ang="0">
                      <a:pos x="70" y="117"/>
                    </a:cxn>
                    <a:cxn ang="0">
                      <a:pos x="70" y="142"/>
                    </a:cxn>
                    <a:cxn ang="0">
                      <a:pos x="21" y="142"/>
                    </a:cxn>
                    <a:cxn ang="0">
                      <a:pos x="21" y="163"/>
                    </a:cxn>
                    <a:cxn ang="0">
                      <a:pos x="0" y="163"/>
                    </a:cxn>
                    <a:cxn ang="0">
                      <a:pos x="0" y="22"/>
                    </a:cxn>
                    <a:cxn ang="0">
                      <a:pos x="21" y="22"/>
                    </a:cxn>
                    <a:cxn ang="0">
                      <a:pos x="21" y="0"/>
                    </a:cxn>
                  </a:cxnLst>
                  <a:rect l="0" t="0" r="r" b="b"/>
                  <a:pathLst>
                    <a:path w="92" h="163">
                      <a:moveTo>
                        <a:pt x="21" y="0"/>
                      </a:moveTo>
                      <a:lnTo>
                        <a:pt x="70" y="0"/>
                      </a:lnTo>
                      <a:lnTo>
                        <a:pt x="70" y="22"/>
                      </a:lnTo>
                      <a:lnTo>
                        <a:pt x="92" y="22"/>
                      </a:lnTo>
                      <a:lnTo>
                        <a:pt x="92" y="117"/>
                      </a:lnTo>
                      <a:lnTo>
                        <a:pt x="70" y="117"/>
                      </a:lnTo>
                      <a:lnTo>
                        <a:pt x="70" y="142"/>
                      </a:lnTo>
                      <a:lnTo>
                        <a:pt x="21" y="142"/>
                      </a:lnTo>
                      <a:lnTo>
                        <a:pt x="21" y="163"/>
                      </a:lnTo>
                      <a:lnTo>
                        <a:pt x="0" y="163"/>
                      </a:lnTo>
                      <a:lnTo>
                        <a:pt x="0" y="22"/>
                      </a:lnTo>
                      <a:lnTo>
                        <a:pt x="21" y="22"/>
                      </a:lnTo>
                      <a:lnTo>
                        <a:pt x="21" y="0"/>
                      </a:lnTo>
                      <a:close/>
                    </a:path>
                  </a:pathLst>
                </a:custGeom>
                <a:solidFill>
                  <a:srgbClr val="121415"/>
                </a:solidFill>
                <a:ln w="9525">
                  <a:noFill/>
                  <a:round/>
                  <a:headEnd/>
                  <a:tailEnd/>
                </a:ln>
              </p:spPr>
              <p:txBody>
                <a:bodyPr/>
                <a:lstStyle/>
                <a:p>
                  <a:endParaRPr lang="en-US"/>
                </a:p>
              </p:txBody>
            </p:sp>
            <p:sp>
              <p:nvSpPr>
                <p:cNvPr id="339" name="Freeform 130"/>
                <p:cNvSpPr>
                  <a:spLocks/>
                </p:cNvSpPr>
                <p:nvPr/>
              </p:nvSpPr>
              <p:spPr bwMode="auto">
                <a:xfrm>
                  <a:off x="1643" y="3667"/>
                  <a:ext cx="79" cy="237"/>
                </a:xfrm>
                <a:custGeom>
                  <a:avLst/>
                  <a:gdLst/>
                  <a:ahLst/>
                  <a:cxnLst>
                    <a:cxn ang="0">
                      <a:pos x="636" y="0"/>
                    </a:cxn>
                    <a:cxn ang="0">
                      <a:pos x="611" y="117"/>
                    </a:cxn>
                    <a:cxn ang="0">
                      <a:pos x="590" y="142"/>
                    </a:cxn>
                    <a:cxn ang="0">
                      <a:pos x="566" y="188"/>
                    </a:cxn>
                    <a:cxn ang="0">
                      <a:pos x="541" y="234"/>
                    </a:cxn>
                    <a:cxn ang="0">
                      <a:pos x="519" y="305"/>
                    </a:cxn>
                    <a:cxn ang="0">
                      <a:pos x="495" y="354"/>
                    </a:cxn>
                    <a:cxn ang="0">
                      <a:pos x="470" y="425"/>
                    </a:cxn>
                    <a:cxn ang="0">
                      <a:pos x="448" y="612"/>
                    </a:cxn>
                    <a:cxn ang="0">
                      <a:pos x="470" y="708"/>
                    </a:cxn>
                    <a:cxn ang="0">
                      <a:pos x="495" y="779"/>
                    </a:cxn>
                    <a:cxn ang="0">
                      <a:pos x="470" y="895"/>
                    </a:cxn>
                    <a:cxn ang="0">
                      <a:pos x="448" y="969"/>
                    </a:cxn>
                    <a:cxn ang="0">
                      <a:pos x="424" y="1040"/>
                    </a:cxn>
                    <a:cxn ang="0">
                      <a:pos x="399" y="1181"/>
                    </a:cxn>
                    <a:cxn ang="0">
                      <a:pos x="377" y="1323"/>
                    </a:cxn>
                    <a:cxn ang="0">
                      <a:pos x="353" y="1416"/>
                    </a:cxn>
                    <a:cxn ang="0">
                      <a:pos x="328" y="1486"/>
                    </a:cxn>
                    <a:cxn ang="0">
                      <a:pos x="303" y="1535"/>
                    </a:cxn>
                    <a:cxn ang="0">
                      <a:pos x="283" y="1560"/>
                    </a:cxn>
                    <a:cxn ang="0">
                      <a:pos x="258" y="1606"/>
                    </a:cxn>
                    <a:cxn ang="0">
                      <a:pos x="233" y="1677"/>
                    </a:cxn>
                    <a:cxn ang="0">
                      <a:pos x="212" y="1724"/>
                    </a:cxn>
                    <a:cxn ang="0">
                      <a:pos x="187" y="1773"/>
                    </a:cxn>
                    <a:cxn ang="0">
                      <a:pos x="162" y="1794"/>
                    </a:cxn>
                    <a:cxn ang="0">
                      <a:pos x="141" y="1819"/>
                    </a:cxn>
                    <a:cxn ang="0">
                      <a:pos x="91" y="1843"/>
                    </a:cxn>
                    <a:cxn ang="0">
                      <a:pos x="20" y="1890"/>
                    </a:cxn>
                    <a:cxn ang="0">
                      <a:pos x="0" y="1865"/>
                    </a:cxn>
                    <a:cxn ang="0">
                      <a:pos x="20" y="1819"/>
                    </a:cxn>
                    <a:cxn ang="0">
                      <a:pos x="45" y="1794"/>
                    </a:cxn>
                    <a:cxn ang="0">
                      <a:pos x="70" y="1773"/>
                    </a:cxn>
                    <a:cxn ang="0">
                      <a:pos x="91" y="1748"/>
                    </a:cxn>
                    <a:cxn ang="0">
                      <a:pos x="116" y="1702"/>
                    </a:cxn>
                    <a:cxn ang="0">
                      <a:pos x="141" y="1677"/>
                    </a:cxn>
                    <a:cxn ang="0">
                      <a:pos x="162" y="1631"/>
                    </a:cxn>
                    <a:cxn ang="0">
                      <a:pos x="187" y="1582"/>
                    </a:cxn>
                    <a:cxn ang="0">
                      <a:pos x="212" y="1560"/>
                    </a:cxn>
                    <a:cxn ang="0">
                      <a:pos x="233" y="1535"/>
                    </a:cxn>
                    <a:cxn ang="0">
                      <a:pos x="258" y="1464"/>
                    </a:cxn>
                    <a:cxn ang="0">
                      <a:pos x="283" y="1345"/>
                    </a:cxn>
                    <a:cxn ang="0">
                      <a:pos x="303" y="1274"/>
                    </a:cxn>
                    <a:cxn ang="0">
                      <a:pos x="328" y="1203"/>
                    </a:cxn>
                    <a:cxn ang="0">
                      <a:pos x="353" y="1062"/>
                    </a:cxn>
                    <a:cxn ang="0">
                      <a:pos x="377" y="1016"/>
                    </a:cxn>
                    <a:cxn ang="0">
                      <a:pos x="399" y="945"/>
                    </a:cxn>
                    <a:cxn ang="0">
                      <a:pos x="377" y="779"/>
                    </a:cxn>
                    <a:cxn ang="0">
                      <a:pos x="353" y="708"/>
                    </a:cxn>
                    <a:cxn ang="0">
                      <a:pos x="377" y="612"/>
                    </a:cxn>
                    <a:cxn ang="0">
                      <a:pos x="399" y="592"/>
                    </a:cxn>
                    <a:cxn ang="0">
                      <a:pos x="424" y="566"/>
                    </a:cxn>
                    <a:cxn ang="0">
                      <a:pos x="448" y="400"/>
                    </a:cxn>
                    <a:cxn ang="0">
                      <a:pos x="424" y="354"/>
                    </a:cxn>
                    <a:cxn ang="0">
                      <a:pos x="448" y="283"/>
                    </a:cxn>
                    <a:cxn ang="0">
                      <a:pos x="470" y="234"/>
                    </a:cxn>
                    <a:cxn ang="0">
                      <a:pos x="495" y="164"/>
                    </a:cxn>
                    <a:cxn ang="0">
                      <a:pos x="519" y="117"/>
                    </a:cxn>
                    <a:cxn ang="0">
                      <a:pos x="541" y="71"/>
                    </a:cxn>
                    <a:cxn ang="0">
                      <a:pos x="590" y="46"/>
                    </a:cxn>
                    <a:cxn ang="0">
                      <a:pos x="590" y="0"/>
                    </a:cxn>
                  </a:cxnLst>
                  <a:rect l="0" t="0" r="r" b="b"/>
                  <a:pathLst>
                    <a:path w="636" h="1890">
                      <a:moveTo>
                        <a:pt x="590" y="0"/>
                      </a:moveTo>
                      <a:lnTo>
                        <a:pt x="636" y="0"/>
                      </a:lnTo>
                      <a:lnTo>
                        <a:pt x="636" y="117"/>
                      </a:lnTo>
                      <a:lnTo>
                        <a:pt x="611" y="117"/>
                      </a:lnTo>
                      <a:lnTo>
                        <a:pt x="611" y="142"/>
                      </a:lnTo>
                      <a:lnTo>
                        <a:pt x="590" y="142"/>
                      </a:lnTo>
                      <a:lnTo>
                        <a:pt x="590" y="188"/>
                      </a:lnTo>
                      <a:lnTo>
                        <a:pt x="566" y="188"/>
                      </a:lnTo>
                      <a:lnTo>
                        <a:pt x="566" y="234"/>
                      </a:lnTo>
                      <a:lnTo>
                        <a:pt x="541" y="234"/>
                      </a:lnTo>
                      <a:lnTo>
                        <a:pt x="541" y="305"/>
                      </a:lnTo>
                      <a:lnTo>
                        <a:pt x="519" y="305"/>
                      </a:lnTo>
                      <a:lnTo>
                        <a:pt x="519" y="354"/>
                      </a:lnTo>
                      <a:lnTo>
                        <a:pt x="495" y="354"/>
                      </a:lnTo>
                      <a:lnTo>
                        <a:pt x="495" y="425"/>
                      </a:lnTo>
                      <a:lnTo>
                        <a:pt x="470" y="425"/>
                      </a:lnTo>
                      <a:lnTo>
                        <a:pt x="470" y="612"/>
                      </a:lnTo>
                      <a:lnTo>
                        <a:pt x="448" y="612"/>
                      </a:lnTo>
                      <a:lnTo>
                        <a:pt x="448" y="708"/>
                      </a:lnTo>
                      <a:lnTo>
                        <a:pt x="470" y="708"/>
                      </a:lnTo>
                      <a:lnTo>
                        <a:pt x="470" y="779"/>
                      </a:lnTo>
                      <a:lnTo>
                        <a:pt x="495" y="779"/>
                      </a:lnTo>
                      <a:lnTo>
                        <a:pt x="495" y="895"/>
                      </a:lnTo>
                      <a:lnTo>
                        <a:pt x="470" y="895"/>
                      </a:lnTo>
                      <a:lnTo>
                        <a:pt x="470" y="969"/>
                      </a:lnTo>
                      <a:lnTo>
                        <a:pt x="448" y="969"/>
                      </a:lnTo>
                      <a:lnTo>
                        <a:pt x="448" y="1040"/>
                      </a:lnTo>
                      <a:lnTo>
                        <a:pt x="424" y="1040"/>
                      </a:lnTo>
                      <a:lnTo>
                        <a:pt x="424" y="1181"/>
                      </a:lnTo>
                      <a:lnTo>
                        <a:pt x="399" y="1181"/>
                      </a:lnTo>
                      <a:lnTo>
                        <a:pt x="399" y="1323"/>
                      </a:lnTo>
                      <a:lnTo>
                        <a:pt x="377" y="1323"/>
                      </a:lnTo>
                      <a:lnTo>
                        <a:pt x="377" y="1416"/>
                      </a:lnTo>
                      <a:lnTo>
                        <a:pt x="353" y="1416"/>
                      </a:lnTo>
                      <a:lnTo>
                        <a:pt x="353" y="1486"/>
                      </a:lnTo>
                      <a:lnTo>
                        <a:pt x="328" y="1486"/>
                      </a:lnTo>
                      <a:lnTo>
                        <a:pt x="328" y="1535"/>
                      </a:lnTo>
                      <a:lnTo>
                        <a:pt x="303" y="1535"/>
                      </a:lnTo>
                      <a:lnTo>
                        <a:pt x="303" y="1560"/>
                      </a:lnTo>
                      <a:lnTo>
                        <a:pt x="283" y="1560"/>
                      </a:lnTo>
                      <a:lnTo>
                        <a:pt x="283" y="1606"/>
                      </a:lnTo>
                      <a:lnTo>
                        <a:pt x="258" y="1606"/>
                      </a:lnTo>
                      <a:lnTo>
                        <a:pt x="258" y="1677"/>
                      </a:lnTo>
                      <a:lnTo>
                        <a:pt x="233" y="1677"/>
                      </a:lnTo>
                      <a:lnTo>
                        <a:pt x="233" y="1724"/>
                      </a:lnTo>
                      <a:lnTo>
                        <a:pt x="212" y="1724"/>
                      </a:lnTo>
                      <a:lnTo>
                        <a:pt x="212" y="1773"/>
                      </a:lnTo>
                      <a:lnTo>
                        <a:pt x="187" y="1773"/>
                      </a:lnTo>
                      <a:lnTo>
                        <a:pt x="187" y="1794"/>
                      </a:lnTo>
                      <a:lnTo>
                        <a:pt x="162" y="1794"/>
                      </a:lnTo>
                      <a:lnTo>
                        <a:pt x="162" y="1819"/>
                      </a:lnTo>
                      <a:lnTo>
                        <a:pt x="141" y="1819"/>
                      </a:lnTo>
                      <a:lnTo>
                        <a:pt x="141" y="1843"/>
                      </a:lnTo>
                      <a:lnTo>
                        <a:pt x="91" y="1843"/>
                      </a:lnTo>
                      <a:lnTo>
                        <a:pt x="91" y="1890"/>
                      </a:lnTo>
                      <a:lnTo>
                        <a:pt x="20" y="1890"/>
                      </a:lnTo>
                      <a:lnTo>
                        <a:pt x="20" y="1865"/>
                      </a:lnTo>
                      <a:lnTo>
                        <a:pt x="0" y="1865"/>
                      </a:lnTo>
                      <a:lnTo>
                        <a:pt x="0" y="1819"/>
                      </a:lnTo>
                      <a:lnTo>
                        <a:pt x="20" y="1819"/>
                      </a:lnTo>
                      <a:lnTo>
                        <a:pt x="20" y="1794"/>
                      </a:lnTo>
                      <a:lnTo>
                        <a:pt x="45" y="1794"/>
                      </a:lnTo>
                      <a:lnTo>
                        <a:pt x="45" y="1773"/>
                      </a:lnTo>
                      <a:lnTo>
                        <a:pt x="70" y="1773"/>
                      </a:lnTo>
                      <a:lnTo>
                        <a:pt x="70" y="1748"/>
                      </a:lnTo>
                      <a:lnTo>
                        <a:pt x="91" y="1748"/>
                      </a:lnTo>
                      <a:lnTo>
                        <a:pt x="91" y="1702"/>
                      </a:lnTo>
                      <a:lnTo>
                        <a:pt x="116" y="1702"/>
                      </a:lnTo>
                      <a:lnTo>
                        <a:pt x="116" y="1677"/>
                      </a:lnTo>
                      <a:lnTo>
                        <a:pt x="141" y="1677"/>
                      </a:lnTo>
                      <a:lnTo>
                        <a:pt x="141" y="1631"/>
                      </a:lnTo>
                      <a:lnTo>
                        <a:pt x="162" y="1631"/>
                      </a:lnTo>
                      <a:lnTo>
                        <a:pt x="162" y="1582"/>
                      </a:lnTo>
                      <a:lnTo>
                        <a:pt x="187" y="1582"/>
                      </a:lnTo>
                      <a:lnTo>
                        <a:pt x="187" y="1560"/>
                      </a:lnTo>
                      <a:lnTo>
                        <a:pt x="212" y="1560"/>
                      </a:lnTo>
                      <a:lnTo>
                        <a:pt x="212" y="1535"/>
                      </a:lnTo>
                      <a:lnTo>
                        <a:pt x="233" y="1535"/>
                      </a:lnTo>
                      <a:lnTo>
                        <a:pt x="233" y="1464"/>
                      </a:lnTo>
                      <a:lnTo>
                        <a:pt x="258" y="1464"/>
                      </a:lnTo>
                      <a:lnTo>
                        <a:pt x="258" y="1345"/>
                      </a:lnTo>
                      <a:lnTo>
                        <a:pt x="283" y="1345"/>
                      </a:lnTo>
                      <a:lnTo>
                        <a:pt x="283" y="1274"/>
                      </a:lnTo>
                      <a:lnTo>
                        <a:pt x="303" y="1274"/>
                      </a:lnTo>
                      <a:lnTo>
                        <a:pt x="303" y="1203"/>
                      </a:lnTo>
                      <a:lnTo>
                        <a:pt x="328" y="1203"/>
                      </a:lnTo>
                      <a:lnTo>
                        <a:pt x="328" y="1062"/>
                      </a:lnTo>
                      <a:lnTo>
                        <a:pt x="353" y="1062"/>
                      </a:lnTo>
                      <a:lnTo>
                        <a:pt x="353" y="1016"/>
                      </a:lnTo>
                      <a:lnTo>
                        <a:pt x="377" y="1016"/>
                      </a:lnTo>
                      <a:lnTo>
                        <a:pt x="377" y="945"/>
                      </a:lnTo>
                      <a:lnTo>
                        <a:pt x="399" y="945"/>
                      </a:lnTo>
                      <a:lnTo>
                        <a:pt x="399" y="779"/>
                      </a:lnTo>
                      <a:lnTo>
                        <a:pt x="377" y="779"/>
                      </a:lnTo>
                      <a:lnTo>
                        <a:pt x="377" y="708"/>
                      </a:lnTo>
                      <a:lnTo>
                        <a:pt x="353" y="708"/>
                      </a:lnTo>
                      <a:lnTo>
                        <a:pt x="353" y="612"/>
                      </a:lnTo>
                      <a:lnTo>
                        <a:pt x="377" y="612"/>
                      </a:lnTo>
                      <a:lnTo>
                        <a:pt x="377" y="592"/>
                      </a:lnTo>
                      <a:lnTo>
                        <a:pt x="399" y="592"/>
                      </a:lnTo>
                      <a:lnTo>
                        <a:pt x="399" y="566"/>
                      </a:lnTo>
                      <a:lnTo>
                        <a:pt x="424" y="566"/>
                      </a:lnTo>
                      <a:lnTo>
                        <a:pt x="424" y="400"/>
                      </a:lnTo>
                      <a:lnTo>
                        <a:pt x="448" y="400"/>
                      </a:lnTo>
                      <a:lnTo>
                        <a:pt x="448" y="354"/>
                      </a:lnTo>
                      <a:lnTo>
                        <a:pt x="424" y="354"/>
                      </a:lnTo>
                      <a:lnTo>
                        <a:pt x="424" y="283"/>
                      </a:lnTo>
                      <a:lnTo>
                        <a:pt x="448" y="283"/>
                      </a:lnTo>
                      <a:lnTo>
                        <a:pt x="448" y="234"/>
                      </a:lnTo>
                      <a:lnTo>
                        <a:pt x="470" y="234"/>
                      </a:lnTo>
                      <a:lnTo>
                        <a:pt x="470" y="164"/>
                      </a:lnTo>
                      <a:lnTo>
                        <a:pt x="495" y="164"/>
                      </a:lnTo>
                      <a:lnTo>
                        <a:pt x="495" y="117"/>
                      </a:lnTo>
                      <a:lnTo>
                        <a:pt x="519" y="117"/>
                      </a:lnTo>
                      <a:lnTo>
                        <a:pt x="519" y="71"/>
                      </a:lnTo>
                      <a:lnTo>
                        <a:pt x="541" y="71"/>
                      </a:lnTo>
                      <a:lnTo>
                        <a:pt x="541" y="46"/>
                      </a:lnTo>
                      <a:lnTo>
                        <a:pt x="590" y="46"/>
                      </a:lnTo>
                      <a:lnTo>
                        <a:pt x="590" y="22"/>
                      </a:lnTo>
                      <a:lnTo>
                        <a:pt x="590" y="0"/>
                      </a:lnTo>
                      <a:close/>
                    </a:path>
                  </a:pathLst>
                </a:custGeom>
                <a:solidFill>
                  <a:srgbClr val="121415"/>
                </a:solidFill>
                <a:ln w="9525">
                  <a:noFill/>
                  <a:round/>
                  <a:headEnd/>
                  <a:tailEnd/>
                </a:ln>
              </p:spPr>
              <p:txBody>
                <a:bodyPr/>
                <a:lstStyle/>
                <a:p>
                  <a:endParaRPr lang="en-US"/>
                </a:p>
              </p:txBody>
            </p:sp>
            <p:sp>
              <p:nvSpPr>
                <p:cNvPr id="340" name="Freeform 131"/>
                <p:cNvSpPr>
                  <a:spLocks/>
                </p:cNvSpPr>
                <p:nvPr/>
              </p:nvSpPr>
              <p:spPr bwMode="auto">
                <a:xfrm>
                  <a:off x="2121" y="3667"/>
                  <a:ext cx="15" cy="346"/>
                </a:xfrm>
                <a:custGeom>
                  <a:avLst/>
                  <a:gdLst/>
                  <a:ahLst/>
                  <a:cxnLst>
                    <a:cxn ang="0">
                      <a:pos x="71" y="0"/>
                    </a:cxn>
                    <a:cxn ang="0">
                      <a:pos x="118" y="0"/>
                    </a:cxn>
                    <a:cxn ang="0">
                      <a:pos x="118" y="258"/>
                    </a:cxn>
                    <a:cxn ang="0">
                      <a:pos x="93" y="258"/>
                    </a:cxn>
                    <a:cxn ang="0">
                      <a:pos x="93" y="592"/>
                    </a:cxn>
                    <a:cxn ang="0">
                      <a:pos x="71" y="592"/>
                    </a:cxn>
                    <a:cxn ang="0">
                      <a:pos x="71" y="1299"/>
                    </a:cxn>
                    <a:cxn ang="0">
                      <a:pos x="47" y="1299"/>
                    </a:cxn>
                    <a:cxn ang="0">
                      <a:pos x="47" y="1511"/>
                    </a:cxn>
                    <a:cxn ang="0">
                      <a:pos x="71" y="1511"/>
                    </a:cxn>
                    <a:cxn ang="0">
                      <a:pos x="71" y="2056"/>
                    </a:cxn>
                    <a:cxn ang="0">
                      <a:pos x="47" y="2056"/>
                    </a:cxn>
                    <a:cxn ang="0">
                      <a:pos x="47" y="2480"/>
                    </a:cxn>
                    <a:cxn ang="0">
                      <a:pos x="71" y="2480"/>
                    </a:cxn>
                    <a:cxn ang="0">
                      <a:pos x="71" y="2576"/>
                    </a:cxn>
                    <a:cxn ang="0">
                      <a:pos x="93" y="2576"/>
                    </a:cxn>
                    <a:cxn ang="0">
                      <a:pos x="93" y="2717"/>
                    </a:cxn>
                    <a:cxn ang="0">
                      <a:pos x="71" y="2717"/>
                    </a:cxn>
                    <a:cxn ang="0">
                      <a:pos x="71" y="2742"/>
                    </a:cxn>
                    <a:cxn ang="0">
                      <a:pos x="47" y="2742"/>
                    </a:cxn>
                    <a:cxn ang="0">
                      <a:pos x="47" y="2763"/>
                    </a:cxn>
                    <a:cxn ang="0">
                      <a:pos x="22" y="2763"/>
                    </a:cxn>
                    <a:cxn ang="0">
                      <a:pos x="22" y="2527"/>
                    </a:cxn>
                    <a:cxn ang="0">
                      <a:pos x="0" y="2527"/>
                    </a:cxn>
                    <a:cxn ang="0">
                      <a:pos x="0" y="1794"/>
                    </a:cxn>
                    <a:cxn ang="0">
                      <a:pos x="22" y="1794"/>
                    </a:cxn>
                    <a:cxn ang="0">
                      <a:pos x="22" y="1582"/>
                    </a:cxn>
                    <a:cxn ang="0">
                      <a:pos x="0" y="1582"/>
                    </a:cxn>
                    <a:cxn ang="0">
                      <a:pos x="0" y="1040"/>
                    </a:cxn>
                    <a:cxn ang="0">
                      <a:pos x="22" y="1040"/>
                    </a:cxn>
                    <a:cxn ang="0">
                      <a:pos x="22" y="400"/>
                    </a:cxn>
                    <a:cxn ang="0">
                      <a:pos x="47" y="400"/>
                    </a:cxn>
                    <a:cxn ang="0">
                      <a:pos x="47" y="379"/>
                    </a:cxn>
                    <a:cxn ang="0">
                      <a:pos x="22" y="379"/>
                    </a:cxn>
                    <a:cxn ang="0">
                      <a:pos x="22" y="354"/>
                    </a:cxn>
                    <a:cxn ang="0">
                      <a:pos x="47" y="354"/>
                    </a:cxn>
                    <a:cxn ang="0">
                      <a:pos x="47" y="117"/>
                    </a:cxn>
                    <a:cxn ang="0">
                      <a:pos x="71" y="117"/>
                    </a:cxn>
                    <a:cxn ang="0">
                      <a:pos x="71" y="93"/>
                    </a:cxn>
                    <a:cxn ang="0">
                      <a:pos x="71" y="0"/>
                    </a:cxn>
                  </a:cxnLst>
                  <a:rect l="0" t="0" r="r" b="b"/>
                  <a:pathLst>
                    <a:path w="118" h="2763">
                      <a:moveTo>
                        <a:pt x="71" y="0"/>
                      </a:moveTo>
                      <a:lnTo>
                        <a:pt x="118" y="0"/>
                      </a:lnTo>
                      <a:lnTo>
                        <a:pt x="118" y="258"/>
                      </a:lnTo>
                      <a:lnTo>
                        <a:pt x="93" y="258"/>
                      </a:lnTo>
                      <a:lnTo>
                        <a:pt x="93" y="592"/>
                      </a:lnTo>
                      <a:lnTo>
                        <a:pt x="71" y="592"/>
                      </a:lnTo>
                      <a:lnTo>
                        <a:pt x="71" y="1299"/>
                      </a:lnTo>
                      <a:lnTo>
                        <a:pt x="47" y="1299"/>
                      </a:lnTo>
                      <a:lnTo>
                        <a:pt x="47" y="1511"/>
                      </a:lnTo>
                      <a:lnTo>
                        <a:pt x="71" y="1511"/>
                      </a:lnTo>
                      <a:lnTo>
                        <a:pt x="71" y="2056"/>
                      </a:lnTo>
                      <a:lnTo>
                        <a:pt x="47" y="2056"/>
                      </a:lnTo>
                      <a:lnTo>
                        <a:pt x="47" y="2480"/>
                      </a:lnTo>
                      <a:lnTo>
                        <a:pt x="71" y="2480"/>
                      </a:lnTo>
                      <a:lnTo>
                        <a:pt x="71" y="2576"/>
                      </a:lnTo>
                      <a:lnTo>
                        <a:pt x="93" y="2576"/>
                      </a:lnTo>
                      <a:lnTo>
                        <a:pt x="93" y="2717"/>
                      </a:lnTo>
                      <a:lnTo>
                        <a:pt x="71" y="2717"/>
                      </a:lnTo>
                      <a:lnTo>
                        <a:pt x="71" y="2742"/>
                      </a:lnTo>
                      <a:lnTo>
                        <a:pt x="47" y="2742"/>
                      </a:lnTo>
                      <a:lnTo>
                        <a:pt x="47" y="2763"/>
                      </a:lnTo>
                      <a:lnTo>
                        <a:pt x="22" y="2763"/>
                      </a:lnTo>
                      <a:lnTo>
                        <a:pt x="22" y="2527"/>
                      </a:lnTo>
                      <a:lnTo>
                        <a:pt x="0" y="2527"/>
                      </a:lnTo>
                      <a:lnTo>
                        <a:pt x="0" y="1794"/>
                      </a:lnTo>
                      <a:lnTo>
                        <a:pt x="22" y="1794"/>
                      </a:lnTo>
                      <a:lnTo>
                        <a:pt x="22" y="1582"/>
                      </a:lnTo>
                      <a:lnTo>
                        <a:pt x="0" y="1582"/>
                      </a:lnTo>
                      <a:lnTo>
                        <a:pt x="0" y="1040"/>
                      </a:lnTo>
                      <a:lnTo>
                        <a:pt x="22" y="1040"/>
                      </a:lnTo>
                      <a:lnTo>
                        <a:pt x="22" y="400"/>
                      </a:lnTo>
                      <a:lnTo>
                        <a:pt x="47" y="400"/>
                      </a:lnTo>
                      <a:lnTo>
                        <a:pt x="47" y="379"/>
                      </a:lnTo>
                      <a:lnTo>
                        <a:pt x="22" y="379"/>
                      </a:lnTo>
                      <a:lnTo>
                        <a:pt x="22" y="354"/>
                      </a:lnTo>
                      <a:lnTo>
                        <a:pt x="47" y="354"/>
                      </a:lnTo>
                      <a:lnTo>
                        <a:pt x="47" y="117"/>
                      </a:lnTo>
                      <a:lnTo>
                        <a:pt x="71" y="117"/>
                      </a:lnTo>
                      <a:lnTo>
                        <a:pt x="71" y="93"/>
                      </a:lnTo>
                      <a:lnTo>
                        <a:pt x="71" y="0"/>
                      </a:lnTo>
                      <a:close/>
                    </a:path>
                  </a:pathLst>
                </a:custGeom>
                <a:solidFill>
                  <a:srgbClr val="121415"/>
                </a:solidFill>
                <a:ln w="9525">
                  <a:noFill/>
                  <a:round/>
                  <a:headEnd/>
                  <a:tailEnd/>
                </a:ln>
              </p:spPr>
              <p:txBody>
                <a:bodyPr/>
                <a:lstStyle/>
                <a:p>
                  <a:endParaRPr lang="en-US"/>
                </a:p>
              </p:txBody>
            </p:sp>
            <p:sp>
              <p:nvSpPr>
                <p:cNvPr id="341" name="Freeform 132"/>
                <p:cNvSpPr>
                  <a:spLocks/>
                </p:cNvSpPr>
                <p:nvPr/>
              </p:nvSpPr>
              <p:spPr bwMode="auto">
                <a:xfrm>
                  <a:off x="1406" y="3697"/>
                  <a:ext cx="1081" cy="599"/>
                </a:xfrm>
                <a:custGeom>
                  <a:avLst/>
                  <a:gdLst/>
                  <a:ahLst/>
                  <a:cxnLst>
                    <a:cxn ang="0">
                      <a:pos x="7750" y="877"/>
                    </a:cxn>
                    <a:cxn ang="0">
                      <a:pos x="7633" y="2059"/>
                    </a:cxn>
                    <a:cxn ang="0">
                      <a:pos x="7562" y="3403"/>
                    </a:cxn>
                    <a:cxn ang="0">
                      <a:pos x="7799" y="4302"/>
                    </a:cxn>
                    <a:cxn ang="0">
                      <a:pos x="7870" y="3831"/>
                    </a:cxn>
                    <a:cxn ang="0">
                      <a:pos x="8436" y="4161"/>
                    </a:cxn>
                    <a:cxn ang="0">
                      <a:pos x="8341" y="4373"/>
                    </a:cxn>
                    <a:cxn ang="0">
                      <a:pos x="8271" y="4538"/>
                    </a:cxn>
                    <a:cxn ang="0">
                      <a:pos x="6760" y="4656"/>
                    </a:cxn>
                    <a:cxn ang="0">
                      <a:pos x="4513" y="4634"/>
                    </a:cxn>
                    <a:cxn ang="0">
                      <a:pos x="3686" y="4656"/>
                    </a:cxn>
                    <a:cxn ang="0">
                      <a:pos x="1701" y="4776"/>
                    </a:cxn>
                    <a:cxn ang="0">
                      <a:pos x="945" y="4705"/>
                    </a:cxn>
                    <a:cxn ang="0">
                      <a:pos x="261" y="4634"/>
                    </a:cxn>
                    <a:cxn ang="0">
                      <a:pos x="498" y="4422"/>
                    </a:cxn>
                    <a:cxn ang="0">
                      <a:pos x="190" y="4277"/>
                    </a:cxn>
                    <a:cxn ang="0">
                      <a:pos x="237" y="4231"/>
                    </a:cxn>
                    <a:cxn ang="0">
                      <a:pos x="662" y="4206"/>
                    </a:cxn>
                    <a:cxn ang="0">
                      <a:pos x="874" y="4422"/>
                    </a:cxn>
                    <a:cxn ang="0">
                      <a:pos x="969" y="4538"/>
                    </a:cxn>
                    <a:cxn ang="0">
                      <a:pos x="1206" y="4563"/>
                    </a:cxn>
                    <a:cxn ang="0">
                      <a:pos x="1089" y="4397"/>
                    </a:cxn>
                    <a:cxn ang="0">
                      <a:pos x="1089" y="4302"/>
                    </a:cxn>
                    <a:cxn ang="0">
                      <a:pos x="1465" y="4468"/>
                    </a:cxn>
                    <a:cxn ang="0">
                      <a:pos x="2766" y="4493"/>
                    </a:cxn>
                    <a:cxn ang="0">
                      <a:pos x="3095" y="4515"/>
                    </a:cxn>
                    <a:cxn ang="0">
                      <a:pos x="3190" y="4585"/>
                    </a:cxn>
                    <a:cxn ang="0">
                      <a:pos x="3498" y="4397"/>
                    </a:cxn>
                    <a:cxn ang="0">
                      <a:pos x="4205" y="4231"/>
                    </a:cxn>
                    <a:cxn ang="0">
                      <a:pos x="3852" y="4065"/>
                    </a:cxn>
                    <a:cxn ang="0">
                      <a:pos x="4160" y="4114"/>
                    </a:cxn>
                    <a:cxn ang="0">
                      <a:pos x="4867" y="4231"/>
                    </a:cxn>
                    <a:cxn ang="0">
                      <a:pos x="5554" y="4397"/>
                    </a:cxn>
                    <a:cxn ang="0">
                      <a:pos x="5932" y="4373"/>
                    </a:cxn>
                    <a:cxn ang="0">
                      <a:pos x="5741" y="4206"/>
                    </a:cxn>
                    <a:cxn ang="0">
                      <a:pos x="5719" y="3972"/>
                    </a:cxn>
                    <a:cxn ang="0">
                      <a:pos x="5886" y="3760"/>
                    </a:cxn>
                    <a:cxn ang="0">
                      <a:pos x="6049" y="3570"/>
                    </a:cxn>
                    <a:cxn ang="0">
                      <a:pos x="6120" y="3403"/>
                    </a:cxn>
                    <a:cxn ang="0">
                      <a:pos x="6261" y="3474"/>
                    </a:cxn>
                    <a:cxn ang="0">
                      <a:pos x="6027" y="3664"/>
                    </a:cxn>
                    <a:cxn ang="0">
                      <a:pos x="5861" y="3923"/>
                    </a:cxn>
                    <a:cxn ang="0">
                      <a:pos x="5790" y="4090"/>
                    </a:cxn>
                    <a:cxn ang="0">
                      <a:pos x="6027" y="4326"/>
                    </a:cxn>
                    <a:cxn ang="0">
                      <a:pos x="6261" y="4065"/>
                    </a:cxn>
                    <a:cxn ang="0">
                      <a:pos x="6144" y="3878"/>
                    </a:cxn>
                    <a:cxn ang="0">
                      <a:pos x="6310" y="3948"/>
                    </a:cxn>
                    <a:cxn ang="0">
                      <a:pos x="6523" y="4206"/>
                    </a:cxn>
                    <a:cxn ang="0">
                      <a:pos x="6618" y="3902"/>
                    </a:cxn>
                    <a:cxn ang="0">
                      <a:pos x="6851" y="4043"/>
                    </a:cxn>
                    <a:cxn ang="0">
                      <a:pos x="6901" y="3853"/>
                    </a:cxn>
                    <a:cxn ang="0">
                      <a:pos x="7043" y="3902"/>
                    </a:cxn>
                    <a:cxn ang="0">
                      <a:pos x="7018" y="3735"/>
                    </a:cxn>
                    <a:cxn ang="0">
                      <a:pos x="7255" y="3972"/>
                    </a:cxn>
                    <a:cxn ang="0">
                      <a:pos x="6922" y="4114"/>
                    </a:cxn>
                    <a:cxn ang="0">
                      <a:pos x="6568" y="4255"/>
                    </a:cxn>
                    <a:cxn ang="0">
                      <a:pos x="6452" y="4397"/>
                    </a:cxn>
                    <a:cxn ang="0">
                      <a:pos x="6972" y="4231"/>
                    </a:cxn>
                    <a:cxn ang="0">
                      <a:pos x="7491" y="2554"/>
                    </a:cxn>
                    <a:cxn ang="0">
                      <a:pos x="7609" y="1680"/>
                    </a:cxn>
                    <a:cxn ang="0">
                      <a:pos x="7729" y="262"/>
                    </a:cxn>
                  </a:cxnLst>
                  <a:rect l="0" t="0" r="r" b="b"/>
                  <a:pathLst>
                    <a:path w="8648" h="4798">
                      <a:moveTo>
                        <a:pt x="7775" y="0"/>
                      </a:moveTo>
                      <a:lnTo>
                        <a:pt x="7799" y="0"/>
                      </a:lnTo>
                      <a:lnTo>
                        <a:pt x="7799" y="120"/>
                      </a:lnTo>
                      <a:lnTo>
                        <a:pt x="7821" y="120"/>
                      </a:lnTo>
                      <a:lnTo>
                        <a:pt x="7821" y="166"/>
                      </a:lnTo>
                      <a:lnTo>
                        <a:pt x="7799" y="166"/>
                      </a:lnTo>
                      <a:lnTo>
                        <a:pt x="7799" y="358"/>
                      </a:lnTo>
                      <a:lnTo>
                        <a:pt x="7821" y="358"/>
                      </a:lnTo>
                      <a:lnTo>
                        <a:pt x="7821" y="449"/>
                      </a:lnTo>
                      <a:lnTo>
                        <a:pt x="7799" y="449"/>
                      </a:lnTo>
                      <a:lnTo>
                        <a:pt x="7799" y="570"/>
                      </a:lnTo>
                      <a:lnTo>
                        <a:pt x="7775" y="570"/>
                      </a:lnTo>
                      <a:lnTo>
                        <a:pt x="7775" y="877"/>
                      </a:lnTo>
                      <a:lnTo>
                        <a:pt x="7750" y="877"/>
                      </a:lnTo>
                      <a:lnTo>
                        <a:pt x="7750" y="1018"/>
                      </a:lnTo>
                      <a:lnTo>
                        <a:pt x="7729" y="1018"/>
                      </a:lnTo>
                      <a:lnTo>
                        <a:pt x="7729" y="1348"/>
                      </a:lnTo>
                      <a:lnTo>
                        <a:pt x="7705" y="1348"/>
                      </a:lnTo>
                      <a:lnTo>
                        <a:pt x="7705" y="1656"/>
                      </a:lnTo>
                      <a:lnTo>
                        <a:pt x="7680" y="1656"/>
                      </a:lnTo>
                      <a:lnTo>
                        <a:pt x="7680" y="1822"/>
                      </a:lnTo>
                      <a:lnTo>
                        <a:pt x="7655" y="1822"/>
                      </a:lnTo>
                      <a:lnTo>
                        <a:pt x="7655" y="1988"/>
                      </a:lnTo>
                      <a:lnTo>
                        <a:pt x="7633" y="1988"/>
                      </a:lnTo>
                      <a:lnTo>
                        <a:pt x="7633" y="2010"/>
                      </a:lnTo>
                      <a:lnTo>
                        <a:pt x="7655" y="2010"/>
                      </a:lnTo>
                      <a:lnTo>
                        <a:pt x="7655" y="2059"/>
                      </a:lnTo>
                      <a:lnTo>
                        <a:pt x="7633" y="2059"/>
                      </a:lnTo>
                      <a:lnTo>
                        <a:pt x="7633" y="2271"/>
                      </a:lnTo>
                      <a:lnTo>
                        <a:pt x="7655" y="2271"/>
                      </a:lnTo>
                      <a:lnTo>
                        <a:pt x="7655" y="2342"/>
                      </a:lnTo>
                      <a:lnTo>
                        <a:pt x="7633" y="2342"/>
                      </a:lnTo>
                      <a:lnTo>
                        <a:pt x="7633" y="2671"/>
                      </a:lnTo>
                      <a:lnTo>
                        <a:pt x="7609" y="2671"/>
                      </a:lnTo>
                      <a:lnTo>
                        <a:pt x="7609" y="2812"/>
                      </a:lnTo>
                      <a:lnTo>
                        <a:pt x="7584" y="2812"/>
                      </a:lnTo>
                      <a:lnTo>
                        <a:pt x="7584" y="3074"/>
                      </a:lnTo>
                      <a:lnTo>
                        <a:pt x="7562" y="3074"/>
                      </a:lnTo>
                      <a:lnTo>
                        <a:pt x="7562" y="3145"/>
                      </a:lnTo>
                      <a:lnTo>
                        <a:pt x="7584" y="3145"/>
                      </a:lnTo>
                      <a:lnTo>
                        <a:pt x="7584" y="3403"/>
                      </a:lnTo>
                      <a:lnTo>
                        <a:pt x="7562" y="3403"/>
                      </a:lnTo>
                      <a:lnTo>
                        <a:pt x="7562" y="3664"/>
                      </a:lnTo>
                      <a:lnTo>
                        <a:pt x="7538" y="3664"/>
                      </a:lnTo>
                      <a:lnTo>
                        <a:pt x="7538" y="3831"/>
                      </a:lnTo>
                      <a:lnTo>
                        <a:pt x="7513" y="3831"/>
                      </a:lnTo>
                      <a:lnTo>
                        <a:pt x="7513" y="4302"/>
                      </a:lnTo>
                      <a:lnTo>
                        <a:pt x="7609" y="4302"/>
                      </a:lnTo>
                      <a:lnTo>
                        <a:pt x="7609" y="4326"/>
                      </a:lnTo>
                      <a:lnTo>
                        <a:pt x="7680" y="4326"/>
                      </a:lnTo>
                      <a:lnTo>
                        <a:pt x="7680" y="4351"/>
                      </a:lnTo>
                      <a:lnTo>
                        <a:pt x="7705" y="4351"/>
                      </a:lnTo>
                      <a:lnTo>
                        <a:pt x="7705" y="4326"/>
                      </a:lnTo>
                      <a:lnTo>
                        <a:pt x="7775" y="4326"/>
                      </a:lnTo>
                      <a:lnTo>
                        <a:pt x="7775" y="4302"/>
                      </a:lnTo>
                      <a:lnTo>
                        <a:pt x="7799" y="4302"/>
                      </a:lnTo>
                      <a:lnTo>
                        <a:pt x="7799" y="4255"/>
                      </a:lnTo>
                      <a:lnTo>
                        <a:pt x="7821" y="4255"/>
                      </a:lnTo>
                      <a:lnTo>
                        <a:pt x="7821" y="4043"/>
                      </a:lnTo>
                      <a:lnTo>
                        <a:pt x="7799" y="4043"/>
                      </a:lnTo>
                      <a:lnTo>
                        <a:pt x="7799" y="3782"/>
                      </a:lnTo>
                      <a:lnTo>
                        <a:pt x="7775" y="3782"/>
                      </a:lnTo>
                      <a:lnTo>
                        <a:pt x="7775" y="3640"/>
                      </a:lnTo>
                      <a:lnTo>
                        <a:pt x="7799" y="3640"/>
                      </a:lnTo>
                      <a:lnTo>
                        <a:pt x="7799" y="3594"/>
                      </a:lnTo>
                      <a:lnTo>
                        <a:pt x="7846" y="3594"/>
                      </a:lnTo>
                      <a:lnTo>
                        <a:pt x="7846" y="3545"/>
                      </a:lnTo>
                      <a:lnTo>
                        <a:pt x="7892" y="3545"/>
                      </a:lnTo>
                      <a:lnTo>
                        <a:pt x="7892" y="3831"/>
                      </a:lnTo>
                      <a:lnTo>
                        <a:pt x="7870" y="3831"/>
                      </a:lnTo>
                      <a:lnTo>
                        <a:pt x="7870" y="3878"/>
                      </a:lnTo>
                      <a:lnTo>
                        <a:pt x="7892" y="3878"/>
                      </a:lnTo>
                      <a:lnTo>
                        <a:pt x="7892" y="4043"/>
                      </a:lnTo>
                      <a:lnTo>
                        <a:pt x="7917" y="4043"/>
                      </a:lnTo>
                      <a:lnTo>
                        <a:pt x="7917" y="4161"/>
                      </a:lnTo>
                      <a:lnTo>
                        <a:pt x="7941" y="4161"/>
                      </a:lnTo>
                      <a:lnTo>
                        <a:pt x="7941" y="4231"/>
                      </a:lnTo>
                      <a:lnTo>
                        <a:pt x="8012" y="4231"/>
                      </a:lnTo>
                      <a:lnTo>
                        <a:pt x="8012" y="4206"/>
                      </a:lnTo>
                      <a:lnTo>
                        <a:pt x="8104" y="4206"/>
                      </a:lnTo>
                      <a:lnTo>
                        <a:pt x="8104" y="4185"/>
                      </a:lnTo>
                      <a:lnTo>
                        <a:pt x="8224" y="4185"/>
                      </a:lnTo>
                      <a:lnTo>
                        <a:pt x="8224" y="4161"/>
                      </a:lnTo>
                      <a:lnTo>
                        <a:pt x="8436" y="4161"/>
                      </a:lnTo>
                      <a:lnTo>
                        <a:pt x="8436" y="4136"/>
                      </a:lnTo>
                      <a:lnTo>
                        <a:pt x="8532" y="4136"/>
                      </a:lnTo>
                      <a:lnTo>
                        <a:pt x="8532" y="4161"/>
                      </a:lnTo>
                      <a:lnTo>
                        <a:pt x="8648" y="4161"/>
                      </a:lnTo>
                      <a:lnTo>
                        <a:pt x="8648" y="4231"/>
                      </a:lnTo>
                      <a:lnTo>
                        <a:pt x="8577" y="4231"/>
                      </a:lnTo>
                      <a:lnTo>
                        <a:pt x="8577" y="4302"/>
                      </a:lnTo>
                      <a:lnTo>
                        <a:pt x="8554" y="4302"/>
                      </a:lnTo>
                      <a:lnTo>
                        <a:pt x="8554" y="4326"/>
                      </a:lnTo>
                      <a:lnTo>
                        <a:pt x="8483" y="4326"/>
                      </a:lnTo>
                      <a:lnTo>
                        <a:pt x="8483" y="4351"/>
                      </a:lnTo>
                      <a:lnTo>
                        <a:pt x="8412" y="4351"/>
                      </a:lnTo>
                      <a:lnTo>
                        <a:pt x="8412" y="4373"/>
                      </a:lnTo>
                      <a:lnTo>
                        <a:pt x="8341" y="4373"/>
                      </a:lnTo>
                      <a:lnTo>
                        <a:pt x="8341" y="4397"/>
                      </a:lnTo>
                      <a:lnTo>
                        <a:pt x="8483" y="4397"/>
                      </a:lnTo>
                      <a:lnTo>
                        <a:pt x="8483" y="4422"/>
                      </a:lnTo>
                      <a:lnTo>
                        <a:pt x="8577" y="4422"/>
                      </a:lnTo>
                      <a:lnTo>
                        <a:pt x="8577" y="4444"/>
                      </a:lnTo>
                      <a:lnTo>
                        <a:pt x="8603" y="4444"/>
                      </a:lnTo>
                      <a:lnTo>
                        <a:pt x="8603" y="4468"/>
                      </a:lnTo>
                      <a:lnTo>
                        <a:pt x="8577" y="4468"/>
                      </a:lnTo>
                      <a:lnTo>
                        <a:pt x="8577" y="4493"/>
                      </a:lnTo>
                      <a:lnTo>
                        <a:pt x="8483" y="4493"/>
                      </a:lnTo>
                      <a:lnTo>
                        <a:pt x="8483" y="4515"/>
                      </a:lnTo>
                      <a:lnTo>
                        <a:pt x="8365" y="4515"/>
                      </a:lnTo>
                      <a:lnTo>
                        <a:pt x="8365" y="4538"/>
                      </a:lnTo>
                      <a:lnTo>
                        <a:pt x="8271" y="4538"/>
                      </a:lnTo>
                      <a:lnTo>
                        <a:pt x="8271" y="4563"/>
                      </a:lnTo>
                      <a:lnTo>
                        <a:pt x="8153" y="4563"/>
                      </a:lnTo>
                      <a:lnTo>
                        <a:pt x="8153" y="4585"/>
                      </a:lnTo>
                      <a:lnTo>
                        <a:pt x="8033" y="4585"/>
                      </a:lnTo>
                      <a:lnTo>
                        <a:pt x="8033" y="4609"/>
                      </a:lnTo>
                      <a:lnTo>
                        <a:pt x="7917" y="4609"/>
                      </a:lnTo>
                      <a:lnTo>
                        <a:pt x="7917" y="4634"/>
                      </a:lnTo>
                      <a:lnTo>
                        <a:pt x="7442" y="4634"/>
                      </a:lnTo>
                      <a:lnTo>
                        <a:pt x="7442" y="4609"/>
                      </a:lnTo>
                      <a:lnTo>
                        <a:pt x="7114" y="4609"/>
                      </a:lnTo>
                      <a:lnTo>
                        <a:pt x="7114" y="4634"/>
                      </a:lnTo>
                      <a:lnTo>
                        <a:pt x="6922" y="4634"/>
                      </a:lnTo>
                      <a:lnTo>
                        <a:pt x="6922" y="4656"/>
                      </a:lnTo>
                      <a:lnTo>
                        <a:pt x="6760" y="4656"/>
                      </a:lnTo>
                      <a:lnTo>
                        <a:pt x="6760" y="4680"/>
                      </a:lnTo>
                      <a:lnTo>
                        <a:pt x="6639" y="4680"/>
                      </a:lnTo>
                      <a:lnTo>
                        <a:pt x="6639" y="4705"/>
                      </a:lnTo>
                      <a:lnTo>
                        <a:pt x="6427" y="4705"/>
                      </a:lnTo>
                      <a:lnTo>
                        <a:pt x="6427" y="4727"/>
                      </a:lnTo>
                      <a:lnTo>
                        <a:pt x="5766" y="4727"/>
                      </a:lnTo>
                      <a:lnTo>
                        <a:pt x="5766" y="4705"/>
                      </a:lnTo>
                      <a:lnTo>
                        <a:pt x="4726" y="4705"/>
                      </a:lnTo>
                      <a:lnTo>
                        <a:pt x="4726" y="4680"/>
                      </a:lnTo>
                      <a:lnTo>
                        <a:pt x="4630" y="4680"/>
                      </a:lnTo>
                      <a:lnTo>
                        <a:pt x="4630" y="4656"/>
                      </a:lnTo>
                      <a:lnTo>
                        <a:pt x="4559" y="4656"/>
                      </a:lnTo>
                      <a:lnTo>
                        <a:pt x="4559" y="4634"/>
                      </a:lnTo>
                      <a:lnTo>
                        <a:pt x="4513" y="4634"/>
                      </a:lnTo>
                      <a:lnTo>
                        <a:pt x="4513" y="4609"/>
                      </a:lnTo>
                      <a:lnTo>
                        <a:pt x="4468" y="4609"/>
                      </a:lnTo>
                      <a:lnTo>
                        <a:pt x="4468" y="4634"/>
                      </a:lnTo>
                      <a:lnTo>
                        <a:pt x="4205" y="4634"/>
                      </a:lnTo>
                      <a:lnTo>
                        <a:pt x="4205" y="4609"/>
                      </a:lnTo>
                      <a:lnTo>
                        <a:pt x="4185" y="4609"/>
                      </a:lnTo>
                      <a:lnTo>
                        <a:pt x="4185" y="4634"/>
                      </a:lnTo>
                      <a:lnTo>
                        <a:pt x="4114" y="4634"/>
                      </a:lnTo>
                      <a:lnTo>
                        <a:pt x="4114" y="4609"/>
                      </a:lnTo>
                      <a:lnTo>
                        <a:pt x="3993" y="4609"/>
                      </a:lnTo>
                      <a:lnTo>
                        <a:pt x="3993" y="4634"/>
                      </a:lnTo>
                      <a:lnTo>
                        <a:pt x="3828" y="4634"/>
                      </a:lnTo>
                      <a:lnTo>
                        <a:pt x="3828" y="4656"/>
                      </a:lnTo>
                      <a:lnTo>
                        <a:pt x="3686" y="4656"/>
                      </a:lnTo>
                      <a:lnTo>
                        <a:pt x="3686" y="4680"/>
                      </a:lnTo>
                      <a:lnTo>
                        <a:pt x="3498" y="4680"/>
                      </a:lnTo>
                      <a:lnTo>
                        <a:pt x="3498" y="4705"/>
                      </a:lnTo>
                      <a:lnTo>
                        <a:pt x="3119" y="4705"/>
                      </a:lnTo>
                      <a:lnTo>
                        <a:pt x="3119" y="4727"/>
                      </a:lnTo>
                      <a:lnTo>
                        <a:pt x="2459" y="4727"/>
                      </a:lnTo>
                      <a:lnTo>
                        <a:pt x="2459" y="4751"/>
                      </a:lnTo>
                      <a:lnTo>
                        <a:pt x="2317" y="4751"/>
                      </a:lnTo>
                      <a:lnTo>
                        <a:pt x="2317" y="4776"/>
                      </a:lnTo>
                      <a:lnTo>
                        <a:pt x="2126" y="4776"/>
                      </a:lnTo>
                      <a:lnTo>
                        <a:pt x="2126" y="4798"/>
                      </a:lnTo>
                      <a:lnTo>
                        <a:pt x="1797" y="4798"/>
                      </a:lnTo>
                      <a:lnTo>
                        <a:pt x="1797" y="4776"/>
                      </a:lnTo>
                      <a:lnTo>
                        <a:pt x="1701" y="4776"/>
                      </a:lnTo>
                      <a:lnTo>
                        <a:pt x="1701" y="4751"/>
                      </a:lnTo>
                      <a:lnTo>
                        <a:pt x="1630" y="4751"/>
                      </a:lnTo>
                      <a:lnTo>
                        <a:pt x="1630" y="4776"/>
                      </a:lnTo>
                      <a:lnTo>
                        <a:pt x="1418" y="4776"/>
                      </a:lnTo>
                      <a:lnTo>
                        <a:pt x="1418" y="4798"/>
                      </a:lnTo>
                      <a:lnTo>
                        <a:pt x="1394" y="4798"/>
                      </a:lnTo>
                      <a:lnTo>
                        <a:pt x="1394" y="4776"/>
                      </a:lnTo>
                      <a:lnTo>
                        <a:pt x="1111" y="4776"/>
                      </a:lnTo>
                      <a:lnTo>
                        <a:pt x="1111" y="4751"/>
                      </a:lnTo>
                      <a:lnTo>
                        <a:pt x="1015" y="4751"/>
                      </a:lnTo>
                      <a:lnTo>
                        <a:pt x="1015" y="4727"/>
                      </a:lnTo>
                      <a:lnTo>
                        <a:pt x="969" y="4727"/>
                      </a:lnTo>
                      <a:lnTo>
                        <a:pt x="969" y="4705"/>
                      </a:lnTo>
                      <a:lnTo>
                        <a:pt x="945" y="4705"/>
                      </a:lnTo>
                      <a:lnTo>
                        <a:pt x="945" y="4680"/>
                      </a:lnTo>
                      <a:lnTo>
                        <a:pt x="803" y="4680"/>
                      </a:lnTo>
                      <a:lnTo>
                        <a:pt x="803" y="4705"/>
                      </a:lnTo>
                      <a:lnTo>
                        <a:pt x="711" y="4705"/>
                      </a:lnTo>
                      <a:lnTo>
                        <a:pt x="711" y="4680"/>
                      </a:lnTo>
                      <a:lnTo>
                        <a:pt x="686" y="4680"/>
                      </a:lnTo>
                      <a:lnTo>
                        <a:pt x="686" y="4705"/>
                      </a:lnTo>
                      <a:lnTo>
                        <a:pt x="662" y="4705"/>
                      </a:lnTo>
                      <a:lnTo>
                        <a:pt x="662" y="4680"/>
                      </a:lnTo>
                      <a:lnTo>
                        <a:pt x="520" y="4680"/>
                      </a:lnTo>
                      <a:lnTo>
                        <a:pt x="520" y="4656"/>
                      </a:lnTo>
                      <a:lnTo>
                        <a:pt x="449" y="4656"/>
                      </a:lnTo>
                      <a:lnTo>
                        <a:pt x="449" y="4634"/>
                      </a:lnTo>
                      <a:lnTo>
                        <a:pt x="261" y="4634"/>
                      </a:lnTo>
                      <a:lnTo>
                        <a:pt x="261" y="4563"/>
                      </a:lnTo>
                      <a:lnTo>
                        <a:pt x="403" y="4563"/>
                      </a:lnTo>
                      <a:lnTo>
                        <a:pt x="403" y="4538"/>
                      </a:lnTo>
                      <a:lnTo>
                        <a:pt x="520" y="4538"/>
                      </a:lnTo>
                      <a:lnTo>
                        <a:pt x="520" y="4515"/>
                      </a:lnTo>
                      <a:lnTo>
                        <a:pt x="615" y="4515"/>
                      </a:lnTo>
                      <a:lnTo>
                        <a:pt x="615" y="4493"/>
                      </a:lnTo>
                      <a:lnTo>
                        <a:pt x="732" y="4493"/>
                      </a:lnTo>
                      <a:lnTo>
                        <a:pt x="732" y="4468"/>
                      </a:lnTo>
                      <a:lnTo>
                        <a:pt x="756" y="4468"/>
                      </a:lnTo>
                      <a:lnTo>
                        <a:pt x="756" y="4444"/>
                      </a:lnTo>
                      <a:lnTo>
                        <a:pt x="662" y="4444"/>
                      </a:lnTo>
                      <a:lnTo>
                        <a:pt x="662" y="4422"/>
                      </a:lnTo>
                      <a:lnTo>
                        <a:pt x="498" y="4422"/>
                      </a:lnTo>
                      <a:lnTo>
                        <a:pt x="498" y="4373"/>
                      </a:lnTo>
                      <a:lnTo>
                        <a:pt x="520" y="4373"/>
                      </a:lnTo>
                      <a:lnTo>
                        <a:pt x="520" y="4351"/>
                      </a:lnTo>
                      <a:lnTo>
                        <a:pt x="615" y="4351"/>
                      </a:lnTo>
                      <a:lnTo>
                        <a:pt x="615" y="4326"/>
                      </a:lnTo>
                      <a:lnTo>
                        <a:pt x="686" y="4326"/>
                      </a:lnTo>
                      <a:lnTo>
                        <a:pt x="686" y="4302"/>
                      </a:lnTo>
                      <a:lnTo>
                        <a:pt x="662" y="4302"/>
                      </a:lnTo>
                      <a:lnTo>
                        <a:pt x="662" y="4277"/>
                      </a:lnTo>
                      <a:lnTo>
                        <a:pt x="520" y="4277"/>
                      </a:lnTo>
                      <a:lnTo>
                        <a:pt x="520" y="4255"/>
                      </a:lnTo>
                      <a:lnTo>
                        <a:pt x="379" y="4255"/>
                      </a:lnTo>
                      <a:lnTo>
                        <a:pt x="379" y="4277"/>
                      </a:lnTo>
                      <a:lnTo>
                        <a:pt x="190" y="4277"/>
                      </a:lnTo>
                      <a:lnTo>
                        <a:pt x="190" y="4302"/>
                      </a:lnTo>
                      <a:lnTo>
                        <a:pt x="120" y="4302"/>
                      </a:lnTo>
                      <a:lnTo>
                        <a:pt x="120" y="4326"/>
                      </a:lnTo>
                      <a:lnTo>
                        <a:pt x="71" y="4326"/>
                      </a:lnTo>
                      <a:lnTo>
                        <a:pt x="71" y="4351"/>
                      </a:lnTo>
                      <a:lnTo>
                        <a:pt x="25" y="4351"/>
                      </a:lnTo>
                      <a:lnTo>
                        <a:pt x="25" y="4326"/>
                      </a:lnTo>
                      <a:lnTo>
                        <a:pt x="0" y="4326"/>
                      </a:lnTo>
                      <a:lnTo>
                        <a:pt x="0" y="4277"/>
                      </a:lnTo>
                      <a:lnTo>
                        <a:pt x="25" y="4277"/>
                      </a:lnTo>
                      <a:lnTo>
                        <a:pt x="25" y="4255"/>
                      </a:lnTo>
                      <a:lnTo>
                        <a:pt x="120" y="4255"/>
                      </a:lnTo>
                      <a:lnTo>
                        <a:pt x="120" y="4231"/>
                      </a:lnTo>
                      <a:lnTo>
                        <a:pt x="237" y="4231"/>
                      </a:lnTo>
                      <a:lnTo>
                        <a:pt x="237" y="4206"/>
                      </a:lnTo>
                      <a:lnTo>
                        <a:pt x="379" y="4206"/>
                      </a:lnTo>
                      <a:lnTo>
                        <a:pt x="379" y="4231"/>
                      </a:lnTo>
                      <a:lnTo>
                        <a:pt x="403" y="4231"/>
                      </a:lnTo>
                      <a:lnTo>
                        <a:pt x="403" y="4206"/>
                      </a:lnTo>
                      <a:lnTo>
                        <a:pt x="424" y="4206"/>
                      </a:lnTo>
                      <a:lnTo>
                        <a:pt x="424" y="4231"/>
                      </a:lnTo>
                      <a:lnTo>
                        <a:pt x="498" y="4231"/>
                      </a:lnTo>
                      <a:lnTo>
                        <a:pt x="498" y="4206"/>
                      </a:lnTo>
                      <a:lnTo>
                        <a:pt x="449" y="4206"/>
                      </a:lnTo>
                      <a:lnTo>
                        <a:pt x="449" y="4185"/>
                      </a:lnTo>
                      <a:lnTo>
                        <a:pt x="520" y="4185"/>
                      </a:lnTo>
                      <a:lnTo>
                        <a:pt x="520" y="4206"/>
                      </a:lnTo>
                      <a:lnTo>
                        <a:pt x="662" y="4206"/>
                      </a:lnTo>
                      <a:lnTo>
                        <a:pt x="662" y="4231"/>
                      </a:lnTo>
                      <a:lnTo>
                        <a:pt x="756" y="4231"/>
                      </a:lnTo>
                      <a:lnTo>
                        <a:pt x="756" y="4255"/>
                      </a:lnTo>
                      <a:lnTo>
                        <a:pt x="781" y="4255"/>
                      </a:lnTo>
                      <a:lnTo>
                        <a:pt x="781" y="4277"/>
                      </a:lnTo>
                      <a:lnTo>
                        <a:pt x="803" y="4277"/>
                      </a:lnTo>
                      <a:lnTo>
                        <a:pt x="803" y="4326"/>
                      </a:lnTo>
                      <a:lnTo>
                        <a:pt x="781" y="4326"/>
                      </a:lnTo>
                      <a:lnTo>
                        <a:pt x="781" y="4351"/>
                      </a:lnTo>
                      <a:lnTo>
                        <a:pt x="756" y="4351"/>
                      </a:lnTo>
                      <a:lnTo>
                        <a:pt x="756" y="4397"/>
                      </a:lnTo>
                      <a:lnTo>
                        <a:pt x="827" y="4397"/>
                      </a:lnTo>
                      <a:lnTo>
                        <a:pt x="827" y="4422"/>
                      </a:lnTo>
                      <a:lnTo>
                        <a:pt x="874" y="4422"/>
                      </a:lnTo>
                      <a:lnTo>
                        <a:pt x="874" y="4444"/>
                      </a:lnTo>
                      <a:lnTo>
                        <a:pt x="898" y="4444"/>
                      </a:lnTo>
                      <a:lnTo>
                        <a:pt x="898" y="4468"/>
                      </a:lnTo>
                      <a:lnTo>
                        <a:pt x="969" y="4468"/>
                      </a:lnTo>
                      <a:lnTo>
                        <a:pt x="969" y="4444"/>
                      </a:lnTo>
                      <a:lnTo>
                        <a:pt x="1039" y="4444"/>
                      </a:lnTo>
                      <a:lnTo>
                        <a:pt x="1039" y="4468"/>
                      </a:lnTo>
                      <a:lnTo>
                        <a:pt x="1064" y="4468"/>
                      </a:lnTo>
                      <a:lnTo>
                        <a:pt x="1064" y="4493"/>
                      </a:lnTo>
                      <a:lnTo>
                        <a:pt x="1089" y="4493"/>
                      </a:lnTo>
                      <a:lnTo>
                        <a:pt x="1089" y="4515"/>
                      </a:lnTo>
                      <a:lnTo>
                        <a:pt x="1064" y="4515"/>
                      </a:lnTo>
                      <a:lnTo>
                        <a:pt x="1064" y="4538"/>
                      </a:lnTo>
                      <a:lnTo>
                        <a:pt x="969" y="4538"/>
                      </a:lnTo>
                      <a:lnTo>
                        <a:pt x="969" y="4563"/>
                      </a:lnTo>
                      <a:lnTo>
                        <a:pt x="852" y="4563"/>
                      </a:lnTo>
                      <a:lnTo>
                        <a:pt x="852" y="4585"/>
                      </a:lnTo>
                      <a:lnTo>
                        <a:pt x="711" y="4585"/>
                      </a:lnTo>
                      <a:lnTo>
                        <a:pt x="711" y="4609"/>
                      </a:lnTo>
                      <a:lnTo>
                        <a:pt x="640" y="4609"/>
                      </a:lnTo>
                      <a:lnTo>
                        <a:pt x="640" y="4634"/>
                      </a:lnTo>
                      <a:lnTo>
                        <a:pt x="945" y="4634"/>
                      </a:lnTo>
                      <a:lnTo>
                        <a:pt x="945" y="4609"/>
                      </a:lnTo>
                      <a:lnTo>
                        <a:pt x="1064" y="4609"/>
                      </a:lnTo>
                      <a:lnTo>
                        <a:pt x="1064" y="4585"/>
                      </a:lnTo>
                      <a:lnTo>
                        <a:pt x="1135" y="4585"/>
                      </a:lnTo>
                      <a:lnTo>
                        <a:pt x="1135" y="4563"/>
                      </a:lnTo>
                      <a:lnTo>
                        <a:pt x="1206" y="4563"/>
                      </a:lnTo>
                      <a:lnTo>
                        <a:pt x="1206" y="4538"/>
                      </a:lnTo>
                      <a:lnTo>
                        <a:pt x="1302" y="4538"/>
                      </a:lnTo>
                      <a:lnTo>
                        <a:pt x="1302" y="4515"/>
                      </a:lnTo>
                      <a:lnTo>
                        <a:pt x="1277" y="4515"/>
                      </a:lnTo>
                      <a:lnTo>
                        <a:pt x="1277" y="4493"/>
                      </a:lnTo>
                      <a:lnTo>
                        <a:pt x="1231" y="4493"/>
                      </a:lnTo>
                      <a:lnTo>
                        <a:pt x="1231" y="4468"/>
                      </a:lnTo>
                      <a:lnTo>
                        <a:pt x="1206" y="4468"/>
                      </a:lnTo>
                      <a:lnTo>
                        <a:pt x="1206" y="4444"/>
                      </a:lnTo>
                      <a:lnTo>
                        <a:pt x="1160" y="4444"/>
                      </a:lnTo>
                      <a:lnTo>
                        <a:pt x="1160" y="4422"/>
                      </a:lnTo>
                      <a:lnTo>
                        <a:pt x="1135" y="4422"/>
                      </a:lnTo>
                      <a:lnTo>
                        <a:pt x="1135" y="4397"/>
                      </a:lnTo>
                      <a:lnTo>
                        <a:pt x="1089" y="4397"/>
                      </a:lnTo>
                      <a:lnTo>
                        <a:pt x="1089" y="4373"/>
                      </a:lnTo>
                      <a:lnTo>
                        <a:pt x="1064" y="4373"/>
                      </a:lnTo>
                      <a:lnTo>
                        <a:pt x="1064" y="4351"/>
                      </a:lnTo>
                      <a:lnTo>
                        <a:pt x="1039" y="4351"/>
                      </a:lnTo>
                      <a:lnTo>
                        <a:pt x="1039" y="4326"/>
                      </a:lnTo>
                      <a:lnTo>
                        <a:pt x="1015" y="4326"/>
                      </a:lnTo>
                      <a:lnTo>
                        <a:pt x="1015" y="4277"/>
                      </a:lnTo>
                      <a:lnTo>
                        <a:pt x="994" y="4277"/>
                      </a:lnTo>
                      <a:lnTo>
                        <a:pt x="994" y="4231"/>
                      </a:lnTo>
                      <a:lnTo>
                        <a:pt x="1039" y="4231"/>
                      </a:lnTo>
                      <a:lnTo>
                        <a:pt x="1039" y="4255"/>
                      </a:lnTo>
                      <a:lnTo>
                        <a:pt x="1064" y="4255"/>
                      </a:lnTo>
                      <a:lnTo>
                        <a:pt x="1064" y="4302"/>
                      </a:lnTo>
                      <a:lnTo>
                        <a:pt x="1089" y="4302"/>
                      </a:lnTo>
                      <a:lnTo>
                        <a:pt x="1089" y="4326"/>
                      </a:lnTo>
                      <a:lnTo>
                        <a:pt x="1111" y="4326"/>
                      </a:lnTo>
                      <a:lnTo>
                        <a:pt x="1111" y="4351"/>
                      </a:lnTo>
                      <a:lnTo>
                        <a:pt x="1160" y="4351"/>
                      </a:lnTo>
                      <a:lnTo>
                        <a:pt x="1160" y="4373"/>
                      </a:lnTo>
                      <a:lnTo>
                        <a:pt x="1182" y="4373"/>
                      </a:lnTo>
                      <a:lnTo>
                        <a:pt x="1182" y="4397"/>
                      </a:lnTo>
                      <a:lnTo>
                        <a:pt x="1231" y="4397"/>
                      </a:lnTo>
                      <a:lnTo>
                        <a:pt x="1231" y="4422"/>
                      </a:lnTo>
                      <a:lnTo>
                        <a:pt x="1277" y="4422"/>
                      </a:lnTo>
                      <a:lnTo>
                        <a:pt x="1277" y="4444"/>
                      </a:lnTo>
                      <a:lnTo>
                        <a:pt x="1347" y="4444"/>
                      </a:lnTo>
                      <a:lnTo>
                        <a:pt x="1347" y="4468"/>
                      </a:lnTo>
                      <a:lnTo>
                        <a:pt x="1465" y="4468"/>
                      </a:lnTo>
                      <a:lnTo>
                        <a:pt x="1465" y="4493"/>
                      </a:lnTo>
                      <a:lnTo>
                        <a:pt x="1585" y="4493"/>
                      </a:lnTo>
                      <a:lnTo>
                        <a:pt x="1585" y="4515"/>
                      </a:lnTo>
                      <a:lnTo>
                        <a:pt x="1655" y="4515"/>
                      </a:lnTo>
                      <a:lnTo>
                        <a:pt x="1655" y="4538"/>
                      </a:lnTo>
                      <a:lnTo>
                        <a:pt x="1750" y="4538"/>
                      </a:lnTo>
                      <a:lnTo>
                        <a:pt x="1750" y="4563"/>
                      </a:lnTo>
                      <a:lnTo>
                        <a:pt x="1984" y="4563"/>
                      </a:lnTo>
                      <a:lnTo>
                        <a:pt x="1984" y="4538"/>
                      </a:lnTo>
                      <a:lnTo>
                        <a:pt x="2080" y="4538"/>
                      </a:lnTo>
                      <a:lnTo>
                        <a:pt x="2080" y="4515"/>
                      </a:lnTo>
                      <a:lnTo>
                        <a:pt x="2292" y="4515"/>
                      </a:lnTo>
                      <a:lnTo>
                        <a:pt x="2292" y="4493"/>
                      </a:lnTo>
                      <a:lnTo>
                        <a:pt x="2766" y="4493"/>
                      </a:lnTo>
                      <a:lnTo>
                        <a:pt x="2766" y="4515"/>
                      </a:lnTo>
                      <a:lnTo>
                        <a:pt x="2932" y="4515"/>
                      </a:lnTo>
                      <a:lnTo>
                        <a:pt x="2932" y="4493"/>
                      </a:lnTo>
                      <a:lnTo>
                        <a:pt x="3074" y="4493"/>
                      </a:lnTo>
                      <a:lnTo>
                        <a:pt x="3074" y="4468"/>
                      </a:lnTo>
                      <a:lnTo>
                        <a:pt x="3095" y="4468"/>
                      </a:lnTo>
                      <a:lnTo>
                        <a:pt x="3095" y="4422"/>
                      </a:lnTo>
                      <a:lnTo>
                        <a:pt x="3166" y="4422"/>
                      </a:lnTo>
                      <a:lnTo>
                        <a:pt x="3166" y="4444"/>
                      </a:lnTo>
                      <a:lnTo>
                        <a:pt x="3144" y="4444"/>
                      </a:lnTo>
                      <a:lnTo>
                        <a:pt x="3144" y="4493"/>
                      </a:lnTo>
                      <a:lnTo>
                        <a:pt x="3119" y="4493"/>
                      </a:lnTo>
                      <a:lnTo>
                        <a:pt x="3119" y="4515"/>
                      </a:lnTo>
                      <a:lnTo>
                        <a:pt x="3095" y="4515"/>
                      </a:lnTo>
                      <a:lnTo>
                        <a:pt x="3095" y="4538"/>
                      </a:lnTo>
                      <a:lnTo>
                        <a:pt x="3074" y="4538"/>
                      </a:lnTo>
                      <a:lnTo>
                        <a:pt x="3074" y="4563"/>
                      </a:lnTo>
                      <a:lnTo>
                        <a:pt x="2932" y="4563"/>
                      </a:lnTo>
                      <a:lnTo>
                        <a:pt x="2932" y="4585"/>
                      </a:lnTo>
                      <a:lnTo>
                        <a:pt x="2646" y="4585"/>
                      </a:lnTo>
                      <a:lnTo>
                        <a:pt x="2646" y="4609"/>
                      </a:lnTo>
                      <a:lnTo>
                        <a:pt x="2836" y="4609"/>
                      </a:lnTo>
                      <a:lnTo>
                        <a:pt x="2836" y="4634"/>
                      </a:lnTo>
                      <a:lnTo>
                        <a:pt x="3003" y="4634"/>
                      </a:lnTo>
                      <a:lnTo>
                        <a:pt x="3003" y="4609"/>
                      </a:lnTo>
                      <a:lnTo>
                        <a:pt x="3074" y="4609"/>
                      </a:lnTo>
                      <a:lnTo>
                        <a:pt x="3074" y="4585"/>
                      </a:lnTo>
                      <a:lnTo>
                        <a:pt x="3190" y="4585"/>
                      </a:lnTo>
                      <a:lnTo>
                        <a:pt x="3190" y="4563"/>
                      </a:lnTo>
                      <a:lnTo>
                        <a:pt x="3286" y="4563"/>
                      </a:lnTo>
                      <a:lnTo>
                        <a:pt x="3286" y="4538"/>
                      </a:lnTo>
                      <a:lnTo>
                        <a:pt x="3474" y="4538"/>
                      </a:lnTo>
                      <a:lnTo>
                        <a:pt x="3474" y="4515"/>
                      </a:lnTo>
                      <a:lnTo>
                        <a:pt x="3286" y="4515"/>
                      </a:lnTo>
                      <a:lnTo>
                        <a:pt x="3286" y="4493"/>
                      </a:lnTo>
                      <a:lnTo>
                        <a:pt x="3190" y="4493"/>
                      </a:lnTo>
                      <a:lnTo>
                        <a:pt x="3190" y="4444"/>
                      </a:lnTo>
                      <a:lnTo>
                        <a:pt x="3215" y="4444"/>
                      </a:lnTo>
                      <a:lnTo>
                        <a:pt x="3215" y="4422"/>
                      </a:lnTo>
                      <a:lnTo>
                        <a:pt x="3378" y="4422"/>
                      </a:lnTo>
                      <a:lnTo>
                        <a:pt x="3378" y="4397"/>
                      </a:lnTo>
                      <a:lnTo>
                        <a:pt x="3498" y="4397"/>
                      </a:lnTo>
                      <a:lnTo>
                        <a:pt x="3498" y="4373"/>
                      </a:lnTo>
                      <a:lnTo>
                        <a:pt x="3640" y="4373"/>
                      </a:lnTo>
                      <a:lnTo>
                        <a:pt x="3640" y="4351"/>
                      </a:lnTo>
                      <a:lnTo>
                        <a:pt x="3757" y="4351"/>
                      </a:lnTo>
                      <a:lnTo>
                        <a:pt x="3757" y="4302"/>
                      </a:lnTo>
                      <a:lnTo>
                        <a:pt x="3735" y="4302"/>
                      </a:lnTo>
                      <a:lnTo>
                        <a:pt x="3735" y="4255"/>
                      </a:lnTo>
                      <a:lnTo>
                        <a:pt x="3757" y="4255"/>
                      </a:lnTo>
                      <a:lnTo>
                        <a:pt x="3757" y="4231"/>
                      </a:lnTo>
                      <a:lnTo>
                        <a:pt x="3877" y="4231"/>
                      </a:lnTo>
                      <a:lnTo>
                        <a:pt x="3877" y="4206"/>
                      </a:lnTo>
                      <a:lnTo>
                        <a:pt x="4064" y="4206"/>
                      </a:lnTo>
                      <a:lnTo>
                        <a:pt x="4064" y="4231"/>
                      </a:lnTo>
                      <a:lnTo>
                        <a:pt x="4205" y="4231"/>
                      </a:lnTo>
                      <a:lnTo>
                        <a:pt x="4205" y="4206"/>
                      </a:lnTo>
                      <a:lnTo>
                        <a:pt x="4160" y="4206"/>
                      </a:lnTo>
                      <a:lnTo>
                        <a:pt x="4160" y="4185"/>
                      </a:lnTo>
                      <a:lnTo>
                        <a:pt x="4089" y="4185"/>
                      </a:lnTo>
                      <a:lnTo>
                        <a:pt x="4089" y="4161"/>
                      </a:lnTo>
                      <a:lnTo>
                        <a:pt x="4018" y="4161"/>
                      </a:lnTo>
                      <a:lnTo>
                        <a:pt x="4018" y="4136"/>
                      </a:lnTo>
                      <a:lnTo>
                        <a:pt x="3969" y="4136"/>
                      </a:lnTo>
                      <a:lnTo>
                        <a:pt x="3969" y="4114"/>
                      </a:lnTo>
                      <a:lnTo>
                        <a:pt x="3923" y="4114"/>
                      </a:lnTo>
                      <a:lnTo>
                        <a:pt x="3923" y="4090"/>
                      </a:lnTo>
                      <a:lnTo>
                        <a:pt x="3899" y="4090"/>
                      </a:lnTo>
                      <a:lnTo>
                        <a:pt x="3899" y="4065"/>
                      </a:lnTo>
                      <a:lnTo>
                        <a:pt x="3852" y="4065"/>
                      </a:lnTo>
                      <a:lnTo>
                        <a:pt x="3852" y="4019"/>
                      </a:lnTo>
                      <a:lnTo>
                        <a:pt x="3877" y="4019"/>
                      </a:lnTo>
                      <a:lnTo>
                        <a:pt x="3877" y="3994"/>
                      </a:lnTo>
                      <a:lnTo>
                        <a:pt x="3923" y="3994"/>
                      </a:lnTo>
                      <a:lnTo>
                        <a:pt x="3923" y="4019"/>
                      </a:lnTo>
                      <a:lnTo>
                        <a:pt x="3969" y="4019"/>
                      </a:lnTo>
                      <a:lnTo>
                        <a:pt x="3969" y="4043"/>
                      </a:lnTo>
                      <a:lnTo>
                        <a:pt x="3993" y="4043"/>
                      </a:lnTo>
                      <a:lnTo>
                        <a:pt x="3993" y="4065"/>
                      </a:lnTo>
                      <a:lnTo>
                        <a:pt x="4040" y="4065"/>
                      </a:lnTo>
                      <a:lnTo>
                        <a:pt x="4040" y="4090"/>
                      </a:lnTo>
                      <a:lnTo>
                        <a:pt x="4089" y="4090"/>
                      </a:lnTo>
                      <a:lnTo>
                        <a:pt x="4089" y="4114"/>
                      </a:lnTo>
                      <a:lnTo>
                        <a:pt x="4160" y="4114"/>
                      </a:lnTo>
                      <a:lnTo>
                        <a:pt x="4160" y="4136"/>
                      </a:lnTo>
                      <a:lnTo>
                        <a:pt x="4256" y="4136"/>
                      </a:lnTo>
                      <a:lnTo>
                        <a:pt x="4256" y="4161"/>
                      </a:lnTo>
                      <a:lnTo>
                        <a:pt x="4326" y="4161"/>
                      </a:lnTo>
                      <a:lnTo>
                        <a:pt x="4326" y="4185"/>
                      </a:lnTo>
                      <a:lnTo>
                        <a:pt x="4372" y="4185"/>
                      </a:lnTo>
                      <a:lnTo>
                        <a:pt x="4372" y="4206"/>
                      </a:lnTo>
                      <a:lnTo>
                        <a:pt x="4418" y="4206"/>
                      </a:lnTo>
                      <a:lnTo>
                        <a:pt x="4418" y="4231"/>
                      </a:lnTo>
                      <a:lnTo>
                        <a:pt x="4559" y="4231"/>
                      </a:lnTo>
                      <a:lnTo>
                        <a:pt x="4559" y="4255"/>
                      </a:lnTo>
                      <a:lnTo>
                        <a:pt x="4584" y="4255"/>
                      </a:lnTo>
                      <a:lnTo>
                        <a:pt x="4584" y="4231"/>
                      </a:lnTo>
                      <a:lnTo>
                        <a:pt x="4867" y="4231"/>
                      </a:lnTo>
                      <a:lnTo>
                        <a:pt x="4867" y="4255"/>
                      </a:lnTo>
                      <a:lnTo>
                        <a:pt x="5246" y="4255"/>
                      </a:lnTo>
                      <a:lnTo>
                        <a:pt x="5246" y="4277"/>
                      </a:lnTo>
                      <a:lnTo>
                        <a:pt x="5341" y="4277"/>
                      </a:lnTo>
                      <a:lnTo>
                        <a:pt x="5341" y="4302"/>
                      </a:lnTo>
                      <a:lnTo>
                        <a:pt x="5366" y="4302"/>
                      </a:lnTo>
                      <a:lnTo>
                        <a:pt x="5366" y="4326"/>
                      </a:lnTo>
                      <a:lnTo>
                        <a:pt x="5411" y="4326"/>
                      </a:lnTo>
                      <a:lnTo>
                        <a:pt x="5411" y="4351"/>
                      </a:lnTo>
                      <a:lnTo>
                        <a:pt x="5458" y="4351"/>
                      </a:lnTo>
                      <a:lnTo>
                        <a:pt x="5458" y="4373"/>
                      </a:lnTo>
                      <a:lnTo>
                        <a:pt x="5507" y="4373"/>
                      </a:lnTo>
                      <a:lnTo>
                        <a:pt x="5507" y="4397"/>
                      </a:lnTo>
                      <a:lnTo>
                        <a:pt x="5554" y="4397"/>
                      </a:lnTo>
                      <a:lnTo>
                        <a:pt x="5554" y="4422"/>
                      </a:lnTo>
                      <a:lnTo>
                        <a:pt x="5625" y="4422"/>
                      </a:lnTo>
                      <a:lnTo>
                        <a:pt x="5625" y="4444"/>
                      </a:lnTo>
                      <a:lnTo>
                        <a:pt x="6002" y="4444"/>
                      </a:lnTo>
                      <a:lnTo>
                        <a:pt x="6002" y="4468"/>
                      </a:lnTo>
                      <a:lnTo>
                        <a:pt x="6144" y="4468"/>
                      </a:lnTo>
                      <a:lnTo>
                        <a:pt x="6144" y="4444"/>
                      </a:lnTo>
                      <a:lnTo>
                        <a:pt x="6098" y="4444"/>
                      </a:lnTo>
                      <a:lnTo>
                        <a:pt x="6098" y="4422"/>
                      </a:lnTo>
                      <a:lnTo>
                        <a:pt x="6002" y="4422"/>
                      </a:lnTo>
                      <a:lnTo>
                        <a:pt x="6002" y="4397"/>
                      </a:lnTo>
                      <a:lnTo>
                        <a:pt x="5978" y="4397"/>
                      </a:lnTo>
                      <a:lnTo>
                        <a:pt x="5978" y="4373"/>
                      </a:lnTo>
                      <a:lnTo>
                        <a:pt x="5932" y="4373"/>
                      </a:lnTo>
                      <a:lnTo>
                        <a:pt x="5932" y="4351"/>
                      </a:lnTo>
                      <a:lnTo>
                        <a:pt x="5908" y="4351"/>
                      </a:lnTo>
                      <a:lnTo>
                        <a:pt x="5908" y="4326"/>
                      </a:lnTo>
                      <a:lnTo>
                        <a:pt x="5886" y="4326"/>
                      </a:lnTo>
                      <a:lnTo>
                        <a:pt x="5886" y="4302"/>
                      </a:lnTo>
                      <a:lnTo>
                        <a:pt x="5837" y="4302"/>
                      </a:lnTo>
                      <a:lnTo>
                        <a:pt x="5837" y="4277"/>
                      </a:lnTo>
                      <a:lnTo>
                        <a:pt x="5812" y="4277"/>
                      </a:lnTo>
                      <a:lnTo>
                        <a:pt x="5812" y="4255"/>
                      </a:lnTo>
                      <a:lnTo>
                        <a:pt x="5790" y="4255"/>
                      </a:lnTo>
                      <a:lnTo>
                        <a:pt x="5790" y="4231"/>
                      </a:lnTo>
                      <a:lnTo>
                        <a:pt x="5766" y="4231"/>
                      </a:lnTo>
                      <a:lnTo>
                        <a:pt x="5766" y="4206"/>
                      </a:lnTo>
                      <a:lnTo>
                        <a:pt x="5741" y="4206"/>
                      </a:lnTo>
                      <a:lnTo>
                        <a:pt x="5741" y="4185"/>
                      </a:lnTo>
                      <a:lnTo>
                        <a:pt x="5719" y="4185"/>
                      </a:lnTo>
                      <a:lnTo>
                        <a:pt x="5719" y="4161"/>
                      </a:lnTo>
                      <a:lnTo>
                        <a:pt x="5695" y="4161"/>
                      </a:lnTo>
                      <a:lnTo>
                        <a:pt x="5695" y="4136"/>
                      </a:lnTo>
                      <a:lnTo>
                        <a:pt x="5670" y="4136"/>
                      </a:lnTo>
                      <a:lnTo>
                        <a:pt x="5670" y="4114"/>
                      </a:lnTo>
                      <a:lnTo>
                        <a:pt x="5649" y="4114"/>
                      </a:lnTo>
                      <a:lnTo>
                        <a:pt x="5649" y="4090"/>
                      </a:lnTo>
                      <a:lnTo>
                        <a:pt x="5670" y="4090"/>
                      </a:lnTo>
                      <a:lnTo>
                        <a:pt x="5670" y="3994"/>
                      </a:lnTo>
                      <a:lnTo>
                        <a:pt x="5695" y="3994"/>
                      </a:lnTo>
                      <a:lnTo>
                        <a:pt x="5695" y="3972"/>
                      </a:lnTo>
                      <a:lnTo>
                        <a:pt x="5719" y="3972"/>
                      </a:lnTo>
                      <a:lnTo>
                        <a:pt x="5719" y="3948"/>
                      </a:lnTo>
                      <a:lnTo>
                        <a:pt x="5741" y="3948"/>
                      </a:lnTo>
                      <a:lnTo>
                        <a:pt x="5741" y="3902"/>
                      </a:lnTo>
                      <a:lnTo>
                        <a:pt x="5766" y="3902"/>
                      </a:lnTo>
                      <a:lnTo>
                        <a:pt x="5766" y="3878"/>
                      </a:lnTo>
                      <a:lnTo>
                        <a:pt x="5790" y="3878"/>
                      </a:lnTo>
                      <a:lnTo>
                        <a:pt x="5790" y="3853"/>
                      </a:lnTo>
                      <a:lnTo>
                        <a:pt x="5812" y="3853"/>
                      </a:lnTo>
                      <a:lnTo>
                        <a:pt x="5812" y="3806"/>
                      </a:lnTo>
                      <a:lnTo>
                        <a:pt x="5837" y="3806"/>
                      </a:lnTo>
                      <a:lnTo>
                        <a:pt x="5837" y="3782"/>
                      </a:lnTo>
                      <a:lnTo>
                        <a:pt x="5861" y="3782"/>
                      </a:lnTo>
                      <a:lnTo>
                        <a:pt x="5861" y="3760"/>
                      </a:lnTo>
                      <a:lnTo>
                        <a:pt x="5886" y="3760"/>
                      </a:lnTo>
                      <a:lnTo>
                        <a:pt x="5886" y="3735"/>
                      </a:lnTo>
                      <a:lnTo>
                        <a:pt x="5908" y="3735"/>
                      </a:lnTo>
                      <a:lnTo>
                        <a:pt x="5908" y="3711"/>
                      </a:lnTo>
                      <a:lnTo>
                        <a:pt x="5932" y="3711"/>
                      </a:lnTo>
                      <a:lnTo>
                        <a:pt x="5932" y="3664"/>
                      </a:lnTo>
                      <a:lnTo>
                        <a:pt x="5957" y="3664"/>
                      </a:lnTo>
                      <a:lnTo>
                        <a:pt x="5957" y="3640"/>
                      </a:lnTo>
                      <a:lnTo>
                        <a:pt x="5978" y="3640"/>
                      </a:lnTo>
                      <a:lnTo>
                        <a:pt x="5978" y="3615"/>
                      </a:lnTo>
                      <a:lnTo>
                        <a:pt x="6002" y="3615"/>
                      </a:lnTo>
                      <a:lnTo>
                        <a:pt x="6002" y="3594"/>
                      </a:lnTo>
                      <a:lnTo>
                        <a:pt x="6027" y="3594"/>
                      </a:lnTo>
                      <a:lnTo>
                        <a:pt x="6027" y="3570"/>
                      </a:lnTo>
                      <a:lnTo>
                        <a:pt x="6049" y="3570"/>
                      </a:lnTo>
                      <a:lnTo>
                        <a:pt x="6049" y="3545"/>
                      </a:lnTo>
                      <a:lnTo>
                        <a:pt x="6073" y="3545"/>
                      </a:lnTo>
                      <a:lnTo>
                        <a:pt x="6073" y="3523"/>
                      </a:lnTo>
                      <a:lnTo>
                        <a:pt x="6098" y="3523"/>
                      </a:lnTo>
                      <a:lnTo>
                        <a:pt x="6098" y="3499"/>
                      </a:lnTo>
                      <a:lnTo>
                        <a:pt x="6120" y="3499"/>
                      </a:lnTo>
                      <a:lnTo>
                        <a:pt x="6120" y="3474"/>
                      </a:lnTo>
                      <a:lnTo>
                        <a:pt x="6144" y="3474"/>
                      </a:lnTo>
                      <a:lnTo>
                        <a:pt x="6144" y="3452"/>
                      </a:lnTo>
                      <a:lnTo>
                        <a:pt x="6191" y="3452"/>
                      </a:lnTo>
                      <a:lnTo>
                        <a:pt x="6191" y="3428"/>
                      </a:lnTo>
                      <a:lnTo>
                        <a:pt x="6144" y="3428"/>
                      </a:lnTo>
                      <a:lnTo>
                        <a:pt x="6144" y="3403"/>
                      </a:lnTo>
                      <a:lnTo>
                        <a:pt x="6120" y="3403"/>
                      </a:lnTo>
                      <a:lnTo>
                        <a:pt x="6120" y="3428"/>
                      </a:lnTo>
                      <a:lnTo>
                        <a:pt x="6073" y="3428"/>
                      </a:lnTo>
                      <a:lnTo>
                        <a:pt x="6073" y="3403"/>
                      </a:lnTo>
                      <a:lnTo>
                        <a:pt x="5957" y="3403"/>
                      </a:lnTo>
                      <a:lnTo>
                        <a:pt x="5957" y="3357"/>
                      </a:lnTo>
                      <a:lnTo>
                        <a:pt x="6191" y="3357"/>
                      </a:lnTo>
                      <a:lnTo>
                        <a:pt x="6191" y="3381"/>
                      </a:lnTo>
                      <a:lnTo>
                        <a:pt x="6240" y="3381"/>
                      </a:lnTo>
                      <a:lnTo>
                        <a:pt x="6240" y="3403"/>
                      </a:lnTo>
                      <a:lnTo>
                        <a:pt x="6261" y="3403"/>
                      </a:lnTo>
                      <a:lnTo>
                        <a:pt x="6261" y="3452"/>
                      </a:lnTo>
                      <a:lnTo>
                        <a:pt x="6285" y="3452"/>
                      </a:lnTo>
                      <a:lnTo>
                        <a:pt x="6285" y="3474"/>
                      </a:lnTo>
                      <a:lnTo>
                        <a:pt x="6261" y="3474"/>
                      </a:lnTo>
                      <a:lnTo>
                        <a:pt x="6261" y="3523"/>
                      </a:lnTo>
                      <a:lnTo>
                        <a:pt x="6240" y="3523"/>
                      </a:lnTo>
                      <a:lnTo>
                        <a:pt x="6240" y="3545"/>
                      </a:lnTo>
                      <a:lnTo>
                        <a:pt x="6215" y="3545"/>
                      </a:lnTo>
                      <a:lnTo>
                        <a:pt x="6215" y="3570"/>
                      </a:lnTo>
                      <a:lnTo>
                        <a:pt x="6144" y="3570"/>
                      </a:lnTo>
                      <a:lnTo>
                        <a:pt x="6144" y="3594"/>
                      </a:lnTo>
                      <a:lnTo>
                        <a:pt x="6098" y="3594"/>
                      </a:lnTo>
                      <a:lnTo>
                        <a:pt x="6098" y="3615"/>
                      </a:lnTo>
                      <a:lnTo>
                        <a:pt x="6073" y="3615"/>
                      </a:lnTo>
                      <a:lnTo>
                        <a:pt x="6073" y="3640"/>
                      </a:lnTo>
                      <a:lnTo>
                        <a:pt x="6049" y="3640"/>
                      </a:lnTo>
                      <a:lnTo>
                        <a:pt x="6049" y="3664"/>
                      </a:lnTo>
                      <a:lnTo>
                        <a:pt x="6027" y="3664"/>
                      </a:lnTo>
                      <a:lnTo>
                        <a:pt x="6027" y="3735"/>
                      </a:lnTo>
                      <a:lnTo>
                        <a:pt x="6002" y="3735"/>
                      </a:lnTo>
                      <a:lnTo>
                        <a:pt x="6002" y="3760"/>
                      </a:lnTo>
                      <a:lnTo>
                        <a:pt x="5978" y="3760"/>
                      </a:lnTo>
                      <a:lnTo>
                        <a:pt x="5978" y="3806"/>
                      </a:lnTo>
                      <a:lnTo>
                        <a:pt x="5957" y="3806"/>
                      </a:lnTo>
                      <a:lnTo>
                        <a:pt x="5957" y="3831"/>
                      </a:lnTo>
                      <a:lnTo>
                        <a:pt x="5932" y="3831"/>
                      </a:lnTo>
                      <a:lnTo>
                        <a:pt x="5932" y="3853"/>
                      </a:lnTo>
                      <a:lnTo>
                        <a:pt x="5908" y="3853"/>
                      </a:lnTo>
                      <a:lnTo>
                        <a:pt x="5908" y="3902"/>
                      </a:lnTo>
                      <a:lnTo>
                        <a:pt x="5886" y="3902"/>
                      </a:lnTo>
                      <a:lnTo>
                        <a:pt x="5886" y="3923"/>
                      </a:lnTo>
                      <a:lnTo>
                        <a:pt x="5861" y="3923"/>
                      </a:lnTo>
                      <a:lnTo>
                        <a:pt x="5861" y="3948"/>
                      </a:lnTo>
                      <a:lnTo>
                        <a:pt x="5837" y="3948"/>
                      </a:lnTo>
                      <a:lnTo>
                        <a:pt x="5837" y="3972"/>
                      </a:lnTo>
                      <a:lnTo>
                        <a:pt x="5812" y="3972"/>
                      </a:lnTo>
                      <a:lnTo>
                        <a:pt x="5812" y="3994"/>
                      </a:lnTo>
                      <a:lnTo>
                        <a:pt x="5790" y="3994"/>
                      </a:lnTo>
                      <a:lnTo>
                        <a:pt x="5790" y="4019"/>
                      </a:lnTo>
                      <a:lnTo>
                        <a:pt x="5766" y="4019"/>
                      </a:lnTo>
                      <a:lnTo>
                        <a:pt x="5766" y="4043"/>
                      </a:lnTo>
                      <a:lnTo>
                        <a:pt x="5741" y="4043"/>
                      </a:lnTo>
                      <a:lnTo>
                        <a:pt x="5741" y="4065"/>
                      </a:lnTo>
                      <a:lnTo>
                        <a:pt x="5766" y="4065"/>
                      </a:lnTo>
                      <a:lnTo>
                        <a:pt x="5766" y="4090"/>
                      </a:lnTo>
                      <a:lnTo>
                        <a:pt x="5790" y="4090"/>
                      </a:lnTo>
                      <a:lnTo>
                        <a:pt x="5790" y="4161"/>
                      </a:lnTo>
                      <a:lnTo>
                        <a:pt x="5837" y="4161"/>
                      </a:lnTo>
                      <a:lnTo>
                        <a:pt x="5837" y="4185"/>
                      </a:lnTo>
                      <a:lnTo>
                        <a:pt x="5886" y="4185"/>
                      </a:lnTo>
                      <a:lnTo>
                        <a:pt x="5886" y="4206"/>
                      </a:lnTo>
                      <a:lnTo>
                        <a:pt x="5908" y="4206"/>
                      </a:lnTo>
                      <a:lnTo>
                        <a:pt x="5908" y="4255"/>
                      </a:lnTo>
                      <a:lnTo>
                        <a:pt x="5932" y="4255"/>
                      </a:lnTo>
                      <a:lnTo>
                        <a:pt x="5932" y="4277"/>
                      </a:lnTo>
                      <a:lnTo>
                        <a:pt x="5957" y="4277"/>
                      </a:lnTo>
                      <a:lnTo>
                        <a:pt x="5957" y="4302"/>
                      </a:lnTo>
                      <a:lnTo>
                        <a:pt x="5978" y="4302"/>
                      </a:lnTo>
                      <a:lnTo>
                        <a:pt x="5978" y="4326"/>
                      </a:lnTo>
                      <a:lnTo>
                        <a:pt x="6027" y="4326"/>
                      </a:lnTo>
                      <a:lnTo>
                        <a:pt x="6027" y="4351"/>
                      </a:lnTo>
                      <a:lnTo>
                        <a:pt x="6191" y="4351"/>
                      </a:lnTo>
                      <a:lnTo>
                        <a:pt x="6191" y="4326"/>
                      </a:lnTo>
                      <a:lnTo>
                        <a:pt x="6240" y="4326"/>
                      </a:lnTo>
                      <a:lnTo>
                        <a:pt x="6240" y="4302"/>
                      </a:lnTo>
                      <a:lnTo>
                        <a:pt x="6261" y="4302"/>
                      </a:lnTo>
                      <a:lnTo>
                        <a:pt x="6261" y="4277"/>
                      </a:lnTo>
                      <a:lnTo>
                        <a:pt x="6285" y="4277"/>
                      </a:lnTo>
                      <a:lnTo>
                        <a:pt x="6285" y="4231"/>
                      </a:lnTo>
                      <a:lnTo>
                        <a:pt x="6310" y="4231"/>
                      </a:lnTo>
                      <a:lnTo>
                        <a:pt x="6310" y="4090"/>
                      </a:lnTo>
                      <a:lnTo>
                        <a:pt x="6285" y="4090"/>
                      </a:lnTo>
                      <a:lnTo>
                        <a:pt x="6285" y="4065"/>
                      </a:lnTo>
                      <a:lnTo>
                        <a:pt x="6261" y="4065"/>
                      </a:lnTo>
                      <a:lnTo>
                        <a:pt x="6261" y="4090"/>
                      </a:lnTo>
                      <a:lnTo>
                        <a:pt x="6240" y="4090"/>
                      </a:lnTo>
                      <a:lnTo>
                        <a:pt x="6240" y="4019"/>
                      </a:lnTo>
                      <a:lnTo>
                        <a:pt x="6261" y="4019"/>
                      </a:lnTo>
                      <a:lnTo>
                        <a:pt x="6261" y="3972"/>
                      </a:lnTo>
                      <a:lnTo>
                        <a:pt x="6240" y="3972"/>
                      </a:lnTo>
                      <a:lnTo>
                        <a:pt x="6240" y="3948"/>
                      </a:lnTo>
                      <a:lnTo>
                        <a:pt x="6215" y="3948"/>
                      </a:lnTo>
                      <a:lnTo>
                        <a:pt x="6215" y="3923"/>
                      </a:lnTo>
                      <a:lnTo>
                        <a:pt x="6191" y="3923"/>
                      </a:lnTo>
                      <a:lnTo>
                        <a:pt x="6191" y="3902"/>
                      </a:lnTo>
                      <a:lnTo>
                        <a:pt x="6169" y="3902"/>
                      </a:lnTo>
                      <a:lnTo>
                        <a:pt x="6169" y="3878"/>
                      </a:lnTo>
                      <a:lnTo>
                        <a:pt x="6144" y="3878"/>
                      </a:lnTo>
                      <a:lnTo>
                        <a:pt x="6144" y="3853"/>
                      </a:lnTo>
                      <a:lnTo>
                        <a:pt x="6098" y="3853"/>
                      </a:lnTo>
                      <a:lnTo>
                        <a:pt x="6098" y="3806"/>
                      </a:lnTo>
                      <a:lnTo>
                        <a:pt x="6120" y="3806"/>
                      </a:lnTo>
                      <a:lnTo>
                        <a:pt x="6120" y="3831"/>
                      </a:lnTo>
                      <a:lnTo>
                        <a:pt x="6169" y="3831"/>
                      </a:lnTo>
                      <a:lnTo>
                        <a:pt x="6169" y="3853"/>
                      </a:lnTo>
                      <a:lnTo>
                        <a:pt x="6215" y="3853"/>
                      </a:lnTo>
                      <a:lnTo>
                        <a:pt x="6215" y="3878"/>
                      </a:lnTo>
                      <a:lnTo>
                        <a:pt x="6261" y="3878"/>
                      </a:lnTo>
                      <a:lnTo>
                        <a:pt x="6261" y="3902"/>
                      </a:lnTo>
                      <a:lnTo>
                        <a:pt x="6285" y="3902"/>
                      </a:lnTo>
                      <a:lnTo>
                        <a:pt x="6285" y="3948"/>
                      </a:lnTo>
                      <a:lnTo>
                        <a:pt x="6310" y="3948"/>
                      </a:lnTo>
                      <a:lnTo>
                        <a:pt x="6310" y="3972"/>
                      </a:lnTo>
                      <a:lnTo>
                        <a:pt x="6332" y="3972"/>
                      </a:lnTo>
                      <a:lnTo>
                        <a:pt x="6332" y="4019"/>
                      </a:lnTo>
                      <a:lnTo>
                        <a:pt x="6356" y="4019"/>
                      </a:lnTo>
                      <a:lnTo>
                        <a:pt x="6356" y="4043"/>
                      </a:lnTo>
                      <a:lnTo>
                        <a:pt x="6381" y="4043"/>
                      </a:lnTo>
                      <a:lnTo>
                        <a:pt x="6381" y="4065"/>
                      </a:lnTo>
                      <a:lnTo>
                        <a:pt x="6403" y="4065"/>
                      </a:lnTo>
                      <a:lnTo>
                        <a:pt x="6403" y="4090"/>
                      </a:lnTo>
                      <a:lnTo>
                        <a:pt x="6427" y="4090"/>
                      </a:lnTo>
                      <a:lnTo>
                        <a:pt x="6427" y="4161"/>
                      </a:lnTo>
                      <a:lnTo>
                        <a:pt x="6452" y="4161"/>
                      </a:lnTo>
                      <a:lnTo>
                        <a:pt x="6452" y="4206"/>
                      </a:lnTo>
                      <a:lnTo>
                        <a:pt x="6523" y="4206"/>
                      </a:lnTo>
                      <a:lnTo>
                        <a:pt x="6523" y="4185"/>
                      </a:lnTo>
                      <a:lnTo>
                        <a:pt x="6593" y="4185"/>
                      </a:lnTo>
                      <a:lnTo>
                        <a:pt x="6593" y="4161"/>
                      </a:lnTo>
                      <a:lnTo>
                        <a:pt x="6618" y="4161"/>
                      </a:lnTo>
                      <a:lnTo>
                        <a:pt x="6618" y="4019"/>
                      </a:lnTo>
                      <a:lnTo>
                        <a:pt x="6593" y="4019"/>
                      </a:lnTo>
                      <a:lnTo>
                        <a:pt x="6593" y="3994"/>
                      </a:lnTo>
                      <a:lnTo>
                        <a:pt x="6548" y="3994"/>
                      </a:lnTo>
                      <a:lnTo>
                        <a:pt x="6548" y="3923"/>
                      </a:lnTo>
                      <a:lnTo>
                        <a:pt x="6523" y="3923"/>
                      </a:lnTo>
                      <a:lnTo>
                        <a:pt x="6523" y="3878"/>
                      </a:lnTo>
                      <a:lnTo>
                        <a:pt x="6568" y="3878"/>
                      </a:lnTo>
                      <a:lnTo>
                        <a:pt x="6568" y="3902"/>
                      </a:lnTo>
                      <a:lnTo>
                        <a:pt x="6618" y="3902"/>
                      </a:lnTo>
                      <a:lnTo>
                        <a:pt x="6618" y="3923"/>
                      </a:lnTo>
                      <a:lnTo>
                        <a:pt x="6639" y="3923"/>
                      </a:lnTo>
                      <a:lnTo>
                        <a:pt x="6639" y="3948"/>
                      </a:lnTo>
                      <a:lnTo>
                        <a:pt x="6664" y="3948"/>
                      </a:lnTo>
                      <a:lnTo>
                        <a:pt x="6664" y="3972"/>
                      </a:lnTo>
                      <a:lnTo>
                        <a:pt x="6689" y="3972"/>
                      </a:lnTo>
                      <a:lnTo>
                        <a:pt x="6689" y="4019"/>
                      </a:lnTo>
                      <a:lnTo>
                        <a:pt x="6710" y="4019"/>
                      </a:lnTo>
                      <a:lnTo>
                        <a:pt x="6710" y="4065"/>
                      </a:lnTo>
                      <a:lnTo>
                        <a:pt x="6735" y="4065"/>
                      </a:lnTo>
                      <a:lnTo>
                        <a:pt x="6735" y="3972"/>
                      </a:lnTo>
                      <a:lnTo>
                        <a:pt x="6806" y="3972"/>
                      </a:lnTo>
                      <a:lnTo>
                        <a:pt x="6806" y="4043"/>
                      </a:lnTo>
                      <a:lnTo>
                        <a:pt x="6851" y="4043"/>
                      </a:lnTo>
                      <a:lnTo>
                        <a:pt x="6851" y="4065"/>
                      </a:lnTo>
                      <a:lnTo>
                        <a:pt x="6876" y="4065"/>
                      </a:lnTo>
                      <a:lnTo>
                        <a:pt x="6876" y="4043"/>
                      </a:lnTo>
                      <a:lnTo>
                        <a:pt x="6922" y="4043"/>
                      </a:lnTo>
                      <a:lnTo>
                        <a:pt x="6922" y="4019"/>
                      </a:lnTo>
                      <a:lnTo>
                        <a:pt x="6947" y="4019"/>
                      </a:lnTo>
                      <a:lnTo>
                        <a:pt x="6947" y="3948"/>
                      </a:lnTo>
                      <a:lnTo>
                        <a:pt x="6972" y="3948"/>
                      </a:lnTo>
                      <a:lnTo>
                        <a:pt x="6972" y="3902"/>
                      </a:lnTo>
                      <a:lnTo>
                        <a:pt x="6947" y="3902"/>
                      </a:lnTo>
                      <a:lnTo>
                        <a:pt x="6947" y="3878"/>
                      </a:lnTo>
                      <a:lnTo>
                        <a:pt x="6876" y="3878"/>
                      </a:lnTo>
                      <a:lnTo>
                        <a:pt x="6876" y="3853"/>
                      </a:lnTo>
                      <a:lnTo>
                        <a:pt x="6901" y="3853"/>
                      </a:lnTo>
                      <a:lnTo>
                        <a:pt x="6901" y="3831"/>
                      </a:lnTo>
                      <a:lnTo>
                        <a:pt x="6876" y="3831"/>
                      </a:lnTo>
                      <a:lnTo>
                        <a:pt x="6876" y="3806"/>
                      </a:lnTo>
                      <a:lnTo>
                        <a:pt x="6901" y="3806"/>
                      </a:lnTo>
                      <a:lnTo>
                        <a:pt x="6901" y="3782"/>
                      </a:lnTo>
                      <a:lnTo>
                        <a:pt x="6947" y="3782"/>
                      </a:lnTo>
                      <a:lnTo>
                        <a:pt x="6947" y="3806"/>
                      </a:lnTo>
                      <a:lnTo>
                        <a:pt x="6972" y="3806"/>
                      </a:lnTo>
                      <a:lnTo>
                        <a:pt x="6972" y="3831"/>
                      </a:lnTo>
                      <a:lnTo>
                        <a:pt x="6994" y="3831"/>
                      </a:lnTo>
                      <a:lnTo>
                        <a:pt x="6994" y="3853"/>
                      </a:lnTo>
                      <a:lnTo>
                        <a:pt x="7018" y="3853"/>
                      </a:lnTo>
                      <a:lnTo>
                        <a:pt x="7018" y="3902"/>
                      </a:lnTo>
                      <a:lnTo>
                        <a:pt x="7043" y="3902"/>
                      </a:lnTo>
                      <a:lnTo>
                        <a:pt x="7043" y="3878"/>
                      </a:lnTo>
                      <a:lnTo>
                        <a:pt x="7208" y="3878"/>
                      </a:lnTo>
                      <a:lnTo>
                        <a:pt x="7208" y="3853"/>
                      </a:lnTo>
                      <a:lnTo>
                        <a:pt x="7184" y="3853"/>
                      </a:lnTo>
                      <a:lnTo>
                        <a:pt x="7184" y="3806"/>
                      </a:lnTo>
                      <a:lnTo>
                        <a:pt x="7208" y="3806"/>
                      </a:lnTo>
                      <a:lnTo>
                        <a:pt x="7208" y="3760"/>
                      </a:lnTo>
                      <a:lnTo>
                        <a:pt x="7184" y="3760"/>
                      </a:lnTo>
                      <a:lnTo>
                        <a:pt x="7184" y="3735"/>
                      </a:lnTo>
                      <a:lnTo>
                        <a:pt x="7138" y="3735"/>
                      </a:lnTo>
                      <a:lnTo>
                        <a:pt x="7138" y="3711"/>
                      </a:lnTo>
                      <a:lnTo>
                        <a:pt x="7065" y="3711"/>
                      </a:lnTo>
                      <a:lnTo>
                        <a:pt x="7065" y="3735"/>
                      </a:lnTo>
                      <a:lnTo>
                        <a:pt x="7018" y="3735"/>
                      </a:lnTo>
                      <a:lnTo>
                        <a:pt x="7018" y="3686"/>
                      </a:lnTo>
                      <a:lnTo>
                        <a:pt x="7065" y="3686"/>
                      </a:lnTo>
                      <a:lnTo>
                        <a:pt x="7065" y="3664"/>
                      </a:lnTo>
                      <a:lnTo>
                        <a:pt x="7138" y="3664"/>
                      </a:lnTo>
                      <a:lnTo>
                        <a:pt x="7138" y="3686"/>
                      </a:lnTo>
                      <a:lnTo>
                        <a:pt x="7208" y="3686"/>
                      </a:lnTo>
                      <a:lnTo>
                        <a:pt x="7208" y="3711"/>
                      </a:lnTo>
                      <a:lnTo>
                        <a:pt x="7230" y="3711"/>
                      </a:lnTo>
                      <a:lnTo>
                        <a:pt x="7230" y="3735"/>
                      </a:lnTo>
                      <a:lnTo>
                        <a:pt x="7255" y="3735"/>
                      </a:lnTo>
                      <a:lnTo>
                        <a:pt x="7255" y="3782"/>
                      </a:lnTo>
                      <a:lnTo>
                        <a:pt x="7279" y="3782"/>
                      </a:lnTo>
                      <a:lnTo>
                        <a:pt x="7279" y="3972"/>
                      </a:lnTo>
                      <a:lnTo>
                        <a:pt x="7255" y="3972"/>
                      </a:lnTo>
                      <a:lnTo>
                        <a:pt x="7255" y="3994"/>
                      </a:lnTo>
                      <a:lnTo>
                        <a:pt x="7208" y="3994"/>
                      </a:lnTo>
                      <a:lnTo>
                        <a:pt x="7208" y="4019"/>
                      </a:lnTo>
                      <a:lnTo>
                        <a:pt x="7114" y="4019"/>
                      </a:lnTo>
                      <a:lnTo>
                        <a:pt x="7114" y="3994"/>
                      </a:lnTo>
                      <a:lnTo>
                        <a:pt x="7089" y="3994"/>
                      </a:lnTo>
                      <a:lnTo>
                        <a:pt x="7089" y="3972"/>
                      </a:lnTo>
                      <a:lnTo>
                        <a:pt x="7018" y="3972"/>
                      </a:lnTo>
                      <a:lnTo>
                        <a:pt x="7018" y="4043"/>
                      </a:lnTo>
                      <a:lnTo>
                        <a:pt x="6994" y="4043"/>
                      </a:lnTo>
                      <a:lnTo>
                        <a:pt x="6994" y="4065"/>
                      </a:lnTo>
                      <a:lnTo>
                        <a:pt x="6972" y="4065"/>
                      </a:lnTo>
                      <a:lnTo>
                        <a:pt x="6972" y="4114"/>
                      </a:lnTo>
                      <a:lnTo>
                        <a:pt x="6922" y="4114"/>
                      </a:lnTo>
                      <a:lnTo>
                        <a:pt x="6922" y="4136"/>
                      </a:lnTo>
                      <a:lnTo>
                        <a:pt x="6876" y="4136"/>
                      </a:lnTo>
                      <a:lnTo>
                        <a:pt x="6876" y="4161"/>
                      </a:lnTo>
                      <a:lnTo>
                        <a:pt x="6760" y="4161"/>
                      </a:lnTo>
                      <a:lnTo>
                        <a:pt x="6760" y="4136"/>
                      </a:lnTo>
                      <a:lnTo>
                        <a:pt x="6710" y="4136"/>
                      </a:lnTo>
                      <a:lnTo>
                        <a:pt x="6710" y="4161"/>
                      </a:lnTo>
                      <a:lnTo>
                        <a:pt x="6689" y="4161"/>
                      </a:lnTo>
                      <a:lnTo>
                        <a:pt x="6689" y="4206"/>
                      </a:lnTo>
                      <a:lnTo>
                        <a:pt x="6664" y="4206"/>
                      </a:lnTo>
                      <a:lnTo>
                        <a:pt x="6664" y="4231"/>
                      </a:lnTo>
                      <a:lnTo>
                        <a:pt x="6639" y="4231"/>
                      </a:lnTo>
                      <a:lnTo>
                        <a:pt x="6639" y="4255"/>
                      </a:lnTo>
                      <a:lnTo>
                        <a:pt x="6568" y="4255"/>
                      </a:lnTo>
                      <a:lnTo>
                        <a:pt x="6568" y="4277"/>
                      </a:lnTo>
                      <a:lnTo>
                        <a:pt x="6427" y="4277"/>
                      </a:lnTo>
                      <a:lnTo>
                        <a:pt x="6427" y="4302"/>
                      </a:lnTo>
                      <a:lnTo>
                        <a:pt x="6403" y="4302"/>
                      </a:lnTo>
                      <a:lnTo>
                        <a:pt x="6403" y="4351"/>
                      </a:lnTo>
                      <a:lnTo>
                        <a:pt x="6381" y="4351"/>
                      </a:lnTo>
                      <a:lnTo>
                        <a:pt x="6381" y="4373"/>
                      </a:lnTo>
                      <a:lnTo>
                        <a:pt x="6332" y="4373"/>
                      </a:lnTo>
                      <a:lnTo>
                        <a:pt x="6332" y="4397"/>
                      </a:lnTo>
                      <a:lnTo>
                        <a:pt x="6310" y="4397"/>
                      </a:lnTo>
                      <a:lnTo>
                        <a:pt x="6310" y="4422"/>
                      </a:lnTo>
                      <a:lnTo>
                        <a:pt x="6381" y="4422"/>
                      </a:lnTo>
                      <a:lnTo>
                        <a:pt x="6381" y="4397"/>
                      </a:lnTo>
                      <a:lnTo>
                        <a:pt x="6452" y="4397"/>
                      </a:lnTo>
                      <a:lnTo>
                        <a:pt x="6452" y="4373"/>
                      </a:lnTo>
                      <a:lnTo>
                        <a:pt x="6498" y="4373"/>
                      </a:lnTo>
                      <a:lnTo>
                        <a:pt x="6498" y="4351"/>
                      </a:lnTo>
                      <a:lnTo>
                        <a:pt x="6689" y="4351"/>
                      </a:lnTo>
                      <a:lnTo>
                        <a:pt x="6689" y="4326"/>
                      </a:lnTo>
                      <a:lnTo>
                        <a:pt x="6760" y="4326"/>
                      </a:lnTo>
                      <a:lnTo>
                        <a:pt x="6760" y="4302"/>
                      </a:lnTo>
                      <a:lnTo>
                        <a:pt x="6806" y="4302"/>
                      </a:lnTo>
                      <a:lnTo>
                        <a:pt x="6806" y="4277"/>
                      </a:lnTo>
                      <a:lnTo>
                        <a:pt x="6851" y="4277"/>
                      </a:lnTo>
                      <a:lnTo>
                        <a:pt x="6851" y="4255"/>
                      </a:lnTo>
                      <a:lnTo>
                        <a:pt x="6901" y="4255"/>
                      </a:lnTo>
                      <a:lnTo>
                        <a:pt x="6901" y="4231"/>
                      </a:lnTo>
                      <a:lnTo>
                        <a:pt x="6972" y="4231"/>
                      </a:lnTo>
                      <a:lnTo>
                        <a:pt x="6972" y="4185"/>
                      </a:lnTo>
                      <a:lnTo>
                        <a:pt x="7397" y="4185"/>
                      </a:lnTo>
                      <a:lnTo>
                        <a:pt x="7397" y="3923"/>
                      </a:lnTo>
                      <a:lnTo>
                        <a:pt x="7421" y="3923"/>
                      </a:lnTo>
                      <a:lnTo>
                        <a:pt x="7421" y="3782"/>
                      </a:lnTo>
                      <a:lnTo>
                        <a:pt x="7442" y="3782"/>
                      </a:lnTo>
                      <a:lnTo>
                        <a:pt x="7442" y="3332"/>
                      </a:lnTo>
                      <a:lnTo>
                        <a:pt x="7467" y="3332"/>
                      </a:lnTo>
                      <a:lnTo>
                        <a:pt x="7467" y="2979"/>
                      </a:lnTo>
                      <a:lnTo>
                        <a:pt x="7442" y="2979"/>
                      </a:lnTo>
                      <a:lnTo>
                        <a:pt x="7442" y="2883"/>
                      </a:lnTo>
                      <a:lnTo>
                        <a:pt x="7467" y="2883"/>
                      </a:lnTo>
                      <a:lnTo>
                        <a:pt x="7467" y="2554"/>
                      </a:lnTo>
                      <a:lnTo>
                        <a:pt x="7491" y="2554"/>
                      </a:lnTo>
                      <a:lnTo>
                        <a:pt x="7491" y="2434"/>
                      </a:lnTo>
                      <a:lnTo>
                        <a:pt x="7513" y="2434"/>
                      </a:lnTo>
                      <a:lnTo>
                        <a:pt x="7513" y="2342"/>
                      </a:lnTo>
                      <a:lnTo>
                        <a:pt x="7538" y="2342"/>
                      </a:lnTo>
                      <a:lnTo>
                        <a:pt x="7538" y="2271"/>
                      </a:lnTo>
                      <a:lnTo>
                        <a:pt x="7562" y="2271"/>
                      </a:lnTo>
                      <a:lnTo>
                        <a:pt x="7562" y="2105"/>
                      </a:lnTo>
                      <a:lnTo>
                        <a:pt x="7584" y="2105"/>
                      </a:lnTo>
                      <a:lnTo>
                        <a:pt x="7584" y="2081"/>
                      </a:lnTo>
                      <a:lnTo>
                        <a:pt x="7562" y="2081"/>
                      </a:lnTo>
                      <a:lnTo>
                        <a:pt x="7562" y="2034"/>
                      </a:lnTo>
                      <a:lnTo>
                        <a:pt x="7584" y="2034"/>
                      </a:lnTo>
                      <a:lnTo>
                        <a:pt x="7584" y="1680"/>
                      </a:lnTo>
                      <a:lnTo>
                        <a:pt x="7609" y="1680"/>
                      </a:lnTo>
                      <a:lnTo>
                        <a:pt x="7609" y="1656"/>
                      </a:lnTo>
                      <a:lnTo>
                        <a:pt x="7584" y="1656"/>
                      </a:lnTo>
                      <a:lnTo>
                        <a:pt x="7584" y="1631"/>
                      </a:lnTo>
                      <a:lnTo>
                        <a:pt x="7609" y="1631"/>
                      </a:lnTo>
                      <a:lnTo>
                        <a:pt x="7609" y="1419"/>
                      </a:lnTo>
                      <a:lnTo>
                        <a:pt x="7633" y="1419"/>
                      </a:lnTo>
                      <a:lnTo>
                        <a:pt x="7633" y="1301"/>
                      </a:lnTo>
                      <a:lnTo>
                        <a:pt x="7655" y="1301"/>
                      </a:lnTo>
                      <a:lnTo>
                        <a:pt x="7655" y="969"/>
                      </a:lnTo>
                      <a:lnTo>
                        <a:pt x="7680" y="969"/>
                      </a:lnTo>
                      <a:lnTo>
                        <a:pt x="7680" y="782"/>
                      </a:lnTo>
                      <a:lnTo>
                        <a:pt x="7705" y="782"/>
                      </a:lnTo>
                      <a:lnTo>
                        <a:pt x="7705" y="262"/>
                      </a:lnTo>
                      <a:lnTo>
                        <a:pt x="7729" y="262"/>
                      </a:lnTo>
                      <a:lnTo>
                        <a:pt x="7729" y="237"/>
                      </a:lnTo>
                      <a:lnTo>
                        <a:pt x="7705" y="237"/>
                      </a:lnTo>
                      <a:lnTo>
                        <a:pt x="7705" y="216"/>
                      </a:lnTo>
                      <a:lnTo>
                        <a:pt x="7729" y="216"/>
                      </a:lnTo>
                      <a:lnTo>
                        <a:pt x="7729" y="71"/>
                      </a:lnTo>
                      <a:lnTo>
                        <a:pt x="7750" y="71"/>
                      </a:lnTo>
                      <a:lnTo>
                        <a:pt x="7750" y="24"/>
                      </a:lnTo>
                      <a:lnTo>
                        <a:pt x="7775" y="24"/>
                      </a:lnTo>
                      <a:lnTo>
                        <a:pt x="7775" y="0"/>
                      </a:lnTo>
                      <a:close/>
                    </a:path>
                  </a:pathLst>
                </a:custGeom>
                <a:solidFill>
                  <a:srgbClr val="121415"/>
                </a:solidFill>
                <a:ln w="9525">
                  <a:noFill/>
                  <a:round/>
                  <a:headEnd/>
                  <a:tailEnd/>
                </a:ln>
              </p:spPr>
              <p:txBody>
                <a:bodyPr/>
                <a:lstStyle/>
                <a:p>
                  <a:endParaRPr lang="en-US"/>
                </a:p>
              </p:txBody>
            </p:sp>
            <p:sp>
              <p:nvSpPr>
                <p:cNvPr id="342" name="Freeform 133"/>
                <p:cNvSpPr>
                  <a:spLocks/>
                </p:cNvSpPr>
                <p:nvPr/>
              </p:nvSpPr>
              <p:spPr bwMode="auto">
                <a:xfrm>
                  <a:off x="2390" y="3779"/>
                  <a:ext cx="23" cy="184"/>
                </a:xfrm>
                <a:custGeom>
                  <a:avLst/>
                  <a:gdLst/>
                  <a:ahLst/>
                  <a:cxnLst>
                    <a:cxn ang="0">
                      <a:pos x="118" y="0"/>
                    </a:cxn>
                    <a:cxn ang="0">
                      <a:pos x="142" y="0"/>
                    </a:cxn>
                    <a:cxn ang="0">
                      <a:pos x="142" y="25"/>
                    </a:cxn>
                    <a:cxn ang="0">
                      <a:pos x="163" y="25"/>
                    </a:cxn>
                    <a:cxn ang="0">
                      <a:pos x="163" y="50"/>
                    </a:cxn>
                    <a:cxn ang="0">
                      <a:pos x="142" y="50"/>
                    </a:cxn>
                    <a:cxn ang="0">
                      <a:pos x="142" y="96"/>
                    </a:cxn>
                    <a:cxn ang="0">
                      <a:pos x="163" y="96"/>
                    </a:cxn>
                    <a:cxn ang="0">
                      <a:pos x="163" y="192"/>
                    </a:cxn>
                    <a:cxn ang="0">
                      <a:pos x="188" y="192"/>
                    </a:cxn>
                    <a:cxn ang="0">
                      <a:pos x="188" y="263"/>
                    </a:cxn>
                    <a:cxn ang="0">
                      <a:pos x="163" y="263"/>
                    </a:cxn>
                    <a:cxn ang="0">
                      <a:pos x="163" y="450"/>
                    </a:cxn>
                    <a:cxn ang="0">
                      <a:pos x="142" y="450"/>
                    </a:cxn>
                    <a:cxn ang="0">
                      <a:pos x="142" y="591"/>
                    </a:cxn>
                    <a:cxn ang="0">
                      <a:pos x="118" y="591"/>
                    </a:cxn>
                    <a:cxn ang="0">
                      <a:pos x="118" y="829"/>
                    </a:cxn>
                    <a:cxn ang="0">
                      <a:pos x="93" y="829"/>
                    </a:cxn>
                    <a:cxn ang="0">
                      <a:pos x="93" y="1349"/>
                    </a:cxn>
                    <a:cxn ang="0">
                      <a:pos x="71" y="1349"/>
                    </a:cxn>
                    <a:cxn ang="0">
                      <a:pos x="71" y="1444"/>
                    </a:cxn>
                    <a:cxn ang="0">
                      <a:pos x="47" y="1444"/>
                    </a:cxn>
                    <a:cxn ang="0">
                      <a:pos x="47" y="1469"/>
                    </a:cxn>
                    <a:cxn ang="0">
                      <a:pos x="0" y="1469"/>
                    </a:cxn>
                    <a:cxn ang="0">
                      <a:pos x="0" y="1373"/>
                    </a:cxn>
                    <a:cxn ang="0">
                      <a:pos x="22" y="1373"/>
                    </a:cxn>
                    <a:cxn ang="0">
                      <a:pos x="22" y="1349"/>
                    </a:cxn>
                    <a:cxn ang="0">
                      <a:pos x="0" y="1349"/>
                    </a:cxn>
                    <a:cxn ang="0">
                      <a:pos x="0" y="1256"/>
                    </a:cxn>
                    <a:cxn ang="0">
                      <a:pos x="22" y="1256"/>
                    </a:cxn>
                    <a:cxn ang="0">
                      <a:pos x="22" y="711"/>
                    </a:cxn>
                    <a:cxn ang="0">
                      <a:pos x="47" y="711"/>
                    </a:cxn>
                    <a:cxn ang="0">
                      <a:pos x="47" y="428"/>
                    </a:cxn>
                    <a:cxn ang="0">
                      <a:pos x="71" y="428"/>
                    </a:cxn>
                    <a:cxn ang="0">
                      <a:pos x="71" y="216"/>
                    </a:cxn>
                    <a:cxn ang="0">
                      <a:pos x="93" y="216"/>
                    </a:cxn>
                    <a:cxn ang="0">
                      <a:pos x="93" y="25"/>
                    </a:cxn>
                    <a:cxn ang="0">
                      <a:pos x="118" y="25"/>
                    </a:cxn>
                    <a:cxn ang="0">
                      <a:pos x="118" y="0"/>
                    </a:cxn>
                  </a:cxnLst>
                  <a:rect l="0" t="0" r="r" b="b"/>
                  <a:pathLst>
                    <a:path w="188" h="1469">
                      <a:moveTo>
                        <a:pt x="118" y="0"/>
                      </a:moveTo>
                      <a:lnTo>
                        <a:pt x="142" y="0"/>
                      </a:lnTo>
                      <a:lnTo>
                        <a:pt x="142" y="25"/>
                      </a:lnTo>
                      <a:lnTo>
                        <a:pt x="163" y="25"/>
                      </a:lnTo>
                      <a:lnTo>
                        <a:pt x="163" y="50"/>
                      </a:lnTo>
                      <a:lnTo>
                        <a:pt x="142" y="50"/>
                      </a:lnTo>
                      <a:lnTo>
                        <a:pt x="142" y="96"/>
                      </a:lnTo>
                      <a:lnTo>
                        <a:pt x="163" y="96"/>
                      </a:lnTo>
                      <a:lnTo>
                        <a:pt x="163" y="192"/>
                      </a:lnTo>
                      <a:lnTo>
                        <a:pt x="188" y="192"/>
                      </a:lnTo>
                      <a:lnTo>
                        <a:pt x="188" y="263"/>
                      </a:lnTo>
                      <a:lnTo>
                        <a:pt x="163" y="263"/>
                      </a:lnTo>
                      <a:lnTo>
                        <a:pt x="163" y="450"/>
                      </a:lnTo>
                      <a:lnTo>
                        <a:pt x="142" y="450"/>
                      </a:lnTo>
                      <a:lnTo>
                        <a:pt x="142" y="591"/>
                      </a:lnTo>
                      <a:lnTo>
                        <a:pt x="118" y="591"/>
                      </a:lnTo>
                      <a:lnTo>
                        <a:pt x="118" y="829"/>
                      </a:lnTo>
                      <a:lnTo>
                        <a:pt x="93" y="829"/>
                      </a:lnTo>
                      <a:lnTo>
                        <a:pt x="93" y="1349"/>
                      </a:lnTo>
                      <a:lnTo>
                        <a:pt x="71" y="1349"/>
                      </a:lnTo>
                      <a:lnTo>
                        <a:pt x="71" y="1444"/>
                      </a:lnTo>
                      <a:lnTo>
                        <a:pt x="47" y="1444"/>
                      </a:lnTo>
                      <a:lnTo>
                        <a:pt x="47" y="1469"/>
                      </a:lnTo>
                      <a:lnTo>
                        <a:pt x="0" y="1469"/>
                      </a:lnTo>
                      <a:lnTo>
                        <a:pt x="0" y="1373"/>
                      </a:lnTo>
                      <a:lnTo>
                        <a:pt x="22" y="1373"/>
                      </a:lnTo>
                      <a:lnTo>
                        <a:pt x="22" y="1349"/>
                      </a:lnTo>
                      <a:lnTo>
                        <a:pt x="0" y="1349"/>
                      </a:lnTo>
                      <a:lnTo>
                        <a:pt x="0" y="1256"/>
                      </a:lnTo>
                      <a:lnTo>
                        <a:pt x="22" y="1256"/>
                      </a:lnTo>
                      <a:lnTo>
                        <a:pt x="22" y="711"/>
                      </a:lnTo>
                      <a:lnTo>
                        <a:pt x="47" y="711"/>
                      </a:lnTo>
                      <a:lnTo>
                        <a:pt x="47" y="428"/>
                      </a:lnTo>
                      <a:lnTo>
                        <a:pt x="71" y="428"/>
                      </a:lnTo>
                      <a:lnTo>
                        <a:pt x="71" y="216"/>
                      </a:lnTo>
                      <a:lnTo>
                        <a:pt x="93" y="216"/>
                      </a:lnTo>
                      <a:lnTo>
                        <a:pt x="93" y="25"/>
                      </a:lnTo>
                      <a:lnTo>
                        <a:pt x="118" y="25"/>
                      </a:lnTo>
                      <a:lnTo>
                        <a:pt x="118" y="0"/>
                      </a:lnTo>
                      <a:close/>
                    </a:path>
                  </a:pathLst>
                </a:custGeom>
                <a:solidFill>
                  <a:srgbClr val="121415"/>
                </a:solidFill>
                <a:ln w="9525">
                  <a:noFill/>
                  <a:round/>
                  <a:headEnd/>
                  <a:tailEnd/>
                </a:ln>
              </p:spPr>
              <p:txBody>
                <a:bodyPr/>
                <a:lstStyle/>
                <a:p>
                  <a:endParaRPr lang="en-US"/>
                </a:p>
              </p:txBody>
            </p:sp>
            <p:sp>
              <p:nvSpPr>
                <p:cNvPr id="343" name="Freeform 134"/>
                <p:cNvSpPr>
                  <a:spLocks/>
                </p:cNvSpPr>
                <p:nvPr/>
              </p:nvSpPr>
              <p:spPr bwMode="auto">
                <a:xfrm>
                  <a:off x="1949" y="3782"/>
                  <a:ext cx="7" cy="45"/>
                </a:xfrm>
                <a:custGeom>
                  <a:avLst/>
                  <a:gdLst/>
                  <a:ahLst/>
                  <a:cxnLst>
                    <a:cxn ang="0">
                      <a:pos x="25" y="0"/>
                    </a:cxn>
                    <a:cxn ang="0">
                      <a:pos x="50" y="0"/>
                    </a:cxn>
                    <a:cxn ang="0">
                      <a:pos x="50" y="354"/>
                    </a:cxn>
                    <a:cxn ang="0">
                      <a:pos x="25" y="354"/>
                    </a:cxn>
                    <a:cxn ang="0">
                      <a:pos x="25" y="261"/>
                    </a:cxn>
                    <a:cxn ang="0">
                      <a:pos x="0" y="261"/>
                    </a:cxn>
                    <a:cxn ang="0">
                      <a:pos x="0" y="49"/>
                    </a:cxn>
                    <a:cxn ang="0">
                      <a:pos x="25" y="49"/>
                    </a:cxn>
                    <a:cxn ang="0">
                      <a:pos x="25" y="25"/>
                    </a:cxn>
                    <a:cxn ang="0">
                      <a:pos x="25" y="0"/>
                    </a:cxn>
                  </a:cxnLst>
                  <a:rect l="0" t="0" r="r" b="b"/>
                  <a:pathLst>
                    <a:path w="50" h="354">
                      <a:moveTo>
                        <a:pt x="25" y="0"/>
                      </a:moveTo>
                      <a:lnTo>
                        <a:pt x="50" y="0"/>
                      </a:lnTo>
                      <a:lnTo>
                        <a:pt x="50" y="354"/>
                      </a:lnTo>
                      <a:lnTo>
                        <a:pt x="25" y="354"/>
                      </a:lnTo>
                      <a:lnTo>
                        <a:pt x="25" y="261"/>
                      </a:lnTo>
                      <a:lnTo>
                        <a:pt x="0" y="261"/>
                      </a:lnTo>
                      <a:lnTo>
                        <a:pt x="0" y="49"/>
                      </a:lnTo>
                      <a:lnTo>
                        <a:pt x="25" y="49"/>
                      </a:lnTo>
                      <a:lnTo>
                        <a:pt x="25" y="25"/>
                      </a:lnTo>
                      <a:lnTo>
                        <a:pt x="25" y="0"/>
                      </a:lnTo>
                      <a:close/>
                    </a:path>
                  </a:pathLst>
                </a:custGeom>
                <a:solidFill>
                  <a:srgbClr val="DE3D35"/>
                </a:solidFill>
                <a:ln w="9525">
                  <a:noFill/>
                  <a:round/>
                  <a:headEnd/>
                  <a:tailEnd/>
                </a:ln>
              </p:spPr>
              <p:txBody>
                <a:bodyPr/>
                <a:lstStyle/>
                <a:p>
                  <a:endParaRPr lang="en-US"/>
                </a:p>
              </p:txBody>
            </p:sp>
            <p:sp>
              <p:nvSpPr>
                <p:cNvPr id="344" name="Rectangle 135"/>
                <p:cNvSpPr>
                  <a:spLocks noChangeArrowheads="1"/>
                </p:cNvSpPr>
                <p:nvPr/>
              </p:nvSpPr>
              <p:spPr bwMode="auto">
                <a:xfrm>
                  <a:off x="2248" y="3803"/>
                  <a:ext cx="3" cy="15"/>
                </a:xfrm>
                <a:prstGeom prst="rect">
                  <a:avLst/>
                </a:prstGeom>
                <a:solidFill>
                  <a:srgbClr val="DE3D35"/>
                </a:solidFill>
                <a:ln w="9525">
                  <a:noFill/>
                  <a:miter lim="800000"/>
                  <a:headEnd/>
                  <a:tailEnd/>
                </a:ln>
              </p:spPr>
              <p:txBody>
                <a:bodyPr/>
                <a:lstStyle/>
                <a:p>
                  <a:endParaRPr lang="en-US"/>
                </a:p>
              </p:txBody>
            </p:sp>
            <p:sp>
              <p:nvSpPr>
                <p:cNvPr id="345" name="Rectangle 136"/>
                <p:cNvSpPr>
                  <a:spLocks noChangeArrowheads="1"/>
                </p:cNvSpPr>
                <p:nvPr/>
              </p:nvSpPr>
              <p:spPr bwMode="auto">
                <a:xfrm>
                  <a:off x="1805" y="3918"/>
                  <a:ext cx="6" cy="3"/>
                </a:xfrm>
                <a:prstGeom prst="rect">
                  <a:avLst/>
                </a:prstGeom>
                <a:solidFill>
                  <a:srgbClr val="DE3D35"/>
                </a:solidFill>
                <a:ln w="9525">
                  <a:noFill/>
                  <a:miter lim="800000"/>
                  <a:headEnd/>
                  <a:tailEnd/>
                </a:ln>
              </p:spPr>
              <p:txBody>
                <a:bodyPr/>
                <a:lstStyle/>
                <a:p>
                  <a:endParaRPr lang="en-US"/>
                </a:p>
              </p:txBody>
            </p:sp>
            <p:sp>
              <p:nvSpPr>
                <p:cNvPr id="346" name="Freeform 137"/>
                <p:cNvSpPr>
                  <a:spLocks/>
                </p:cNvSpPr>
                <p:nvPr/>
              </p:nvSpPr>
              <p:spPr bwMode="auto">
                <a:xfrm>
                  <a:off x="1775" y="3921"/>
                  <a:ext cx="15" cy="6"/>
                </a:xfrm>
                <a:custGeom>
                  <a:avLst/>
                  <a:gdLst/>
                  <a:ahLst/>
                  <a:cxnLst>
                    <a:cxn ang="0">
                      <a:pos x="0" y="0"/>
                    </a:cxn>
                    <a:cxn ang="0">
                      <a:pos x="120" y="0"/>
                    </a:cxn>
                    <a:cxn ang="0">
                      <a:pos x="120" y="24"/>
                    </a:cxn>
                    <a:cxn ang="0">
                      <a:pos x="71" y="24"/>
                    </a:cxn>
                    <a:cxn ang="0">
                      <a:pos x="71" y="45"/>
                    </a:cxn>
                    <a:cxn ang="0">
                      <a:pos x="24" y="45"/>
                    </a:cxn>
                    <a:cxn ang="0">
                      <a:pos x="24" y="24"/>
                    </a:cxn>
                    <a:cxn ang="0">
                      <a:pos x="0" y="24"/>
                    </a:cxn>
                    <a:cxn ang="0">
                      <a:pos x="0" y="0"/>
                    </a:cxn>
                  </a:cxnLst>
                  <a:rect l="0" t="0" r="r" b="b"/>
                  <a:pathLst>
                    <a:path w="120" h="45">
                      <a:moveTo>
                        <a:pt x="0" y="0"/>
                      </a:moveTo>
                      <a:lnTo>
                        <a:pt x="120" y="0"/>
                      </a:lnTo>
                      <a:lnTo>
                        <a:pt x="120" y="24"/>
                      </a:lnTo>
                      <a:lnTo>
                        <a:pt x="71" y="24"/>
                      </a:lnTo>
                      <a:lnTo>
                        <a:pt x="71" y="45"/>
                      </a:lnTo>
                      <a:lnTo>
                        <a:pt x="24" y="45"/>
                      </a:lnTo>
                      <a:lnTo>
                        <a:pt x="24" y="24"/>
                      </a:lnTo>
                      <a:lnTo>
                        <a:pt x="0" y="24"/>
                      </a:lnTo>
                      <a:lnTo>
                        <a:pt x="0" y="0"/>
                      </a:lnTo>
                      <a:close/>
                    </a:path>
                  </a:pathLst>
                </a:custGeom>
                <a:solidFill>
                  <a:srgbClr val="DE3D35"/>
                </a:solidFill>
                <a:ln w="9525">
                  <a:noFill/>
                  <a:round/>
                  <a:headEnd/>
                  <a:tailEnd/>
                </a:ln>
              </p:spPr>
              <p:txBody>
                <a:bodyPr/>
                <a:lstStyle/>
                <a:p>
                  <a:endParaRPr lang="en-US"/>
                </a:p>
              </p:txBody>
            </p:sp>
            <p:sp>
              <p:nvSpPr>
                <p:cNvPr id="347" name="Freeform 138"/>
                <p:cNvSpPr>
                  <a:spLocks/>
                </p:cNvSpPr>
                <p:nvPr/>
              </p:nvSpPr>
              <p:spPr bwMode="auto">
                <a:xfrm>
                  <a:off x="1743" y="3924"/>
                  <a:ext cx="15" cy="9"/>
                </a:xfrm>
                <a:custGeom>
                  <a:avLst/>
                  <a:gdLst/>
                  <a:ahLst/>
                  <a:cxnLst>
                    <a:cxn ang="0">
                      <a:pos x="47" y="0"/>
                    </a:cxn>
                    <a:cxn ang="0">
                      <a:pos x="117" y="0"/>
                    </a:cxn>
                    <a:cxn ang="0">
                      <a:pos x="117" y="21"/>
                    </a:cxn>
                    <a:cxn ang="0">
                      <a:pos x="71" y="21"/>
                    </a:cxn>
                    <a:cxn ang="0">
                      <a:pos x="71" y="46"/>
                    </a:cxn>
                    <a:cxn ang="0">
                      <a:pos x="47" y="46"/>
                    </a:cxn>
                    <a:cxn ang="0">
                      <a:pos x="47" y="70"/>
                    </a:cxn>
                    <a:cxn ang="0">
                      <a:pos x="0" y="70"/>
                    </a:cxn>
                    <a:cxn ang="0">
                      <a:pos x="0" y="46"/>
                    </a:cxn>
                    <a:cxn ang="0">
                      <a:pos x="22" y="46"/>
                    </a:cxn>
                    <a:cxn ang="0">
                      <a:pos x="22" y="21"/>
                    </a:cxn>
                    <a:cxn ang="0">
                      <a:pos x="47" y="21"/>
                    </a:cxn>
                    <a:cxn ang="0">
                      <a:pos x="47" y="0"/>
                    </a:cxn>
                  </a:cxnLst>
                  <a:rect l="0" t="0" r="r" b="b"/>
                  <a:pathLst>
                    <a:path w="117" h="70">
                      <a:moveTo>
                        <a:pt x="47" y="0"/>
                      </a:moveTo>
                      <a:lnTo>
                        <a:pt x="117" y="0"/>
                      </a:lnTo>
                      <a:lnTo>
                        <a:pt x="117" y="21"/>
                      </a:lnTo>
                      <a:lnTo>
                        <a:pt x="71" y="21"/>
                      </a:lnTo>
                      <a:lnTo>
                        <a:pt x="71" y="46"/>
                      </a:lnTo>
                      <a:lnTo>
                        <a:pt x="47" y="46"/>
                      </a:lnTo>
                      <a:lnTo>
                        <a:pt x="47" y="70"/>
                      </a:lnTo>
                      <a:lnTo>
                        <a:pt x="0" y="70"/>
                      </a:lnTo>
                      <a:lnTo>
                        <a:pt x="0" y="46"/>
                      </a:lnTo>
                      <a:lnTo>
                        <a:pt x="22" y="46"/>
                      </a:lnTo>
                      <a:lnTo>
                        <a:pt x="22" y="21"/>
                      </a:lnTo>
                      <a:lnTo>
                        <a:pt x="47" y="21"/>
                      </a:lnTo>
                      <a:lnTo>
                        <a:pt x="47" y="0"/>
                      </a:lnTo>
                      <a:close/>
                    </a:path>
                  </a:pathLst>
                </a:custGeom>
                <a:solidFill>
                  <a:srgbClr val="DE3D35"/>
                </a:solidFill>
                <a:ln w="9525">
                  <a:noFill/>
                  <a:round/>
                  <a:headEnd/>
                  <a:tailEnd/>
                </a:ln>
              </p:spPr>
              <p:txBody>
                <a:bodyPr/>
                <a:lstStyle/>
                <a:p>
                  <a:endParaRPr lang="en-US"/>
                </a:p>
              </p:txBody>
            </p:sp>
            <p:sp>
              <p:nvSpPr>
                <p:cNvPr id="348" name="Rectangle 139"/>
                <p:cNvSpPr>
                  <a:spLocks noChangeArrowheads="1"/>
                </p:cNvSpPr>
                <p:nvPr/>
              </p:nvSpPr>
              <p:spPr bwMode="auto">
                <a:xfrm>
                  <a:off x="1775" y="3927"/>
                  <a:ext cx="3" cy="3"/>
                </a:xfrm>
                <a:prstGeom prst="rect">
                  <a:avLst/>
                </a:prstGeom>
                <a:solidFill>
                  <a:srgbClr val="DE3D35"/>
                </a:solidFill>
                <a:ln w="9525">
                  <a:noFill/>
                  <a:miter lim="800000"/>
                  <a:headEnd/>
                  <a:tailEnd/>
                </a:ln>
              </p:spPr>
              <p:txBody>
                <a:bodyPr/>
                <a:lstStyle/>
                <a:p>
                  <a:endParaRPr lang="en-US"/>
                </a:p>
              </p:txBody>
            </p:sp>
            <p:sp>
              <p:nvSpPr>
                <p:cNvPr id="349" name="Freeform 140"/>
                <p:cNvSpPr>
                  <a:spLocks/>
                </p:cNvSpPr>
                <p:nvPr/>
              </p:nvSpPr>
              <p:spPr bwMode="auto">
                <a:xfrm>
                  <a:off x="1701" y="3930"/>
                  <a:ext cx="30" cy="15"/>
                </a:xfrm>
                <a:custGeom>
                  <a:avLst/>
                  <a:gdLst/>
                  <a:ahLst/>
                  <a:cxnLst>
                    <a:cxn ang="0">
                      <a:pos x="212" y="0"/>
                    </a:cxn>
                    <a:cxn ang="0">
                      <a:pos x="237" y="0"/>
                    </a:cxn>
                    <a:cxn ang="0">
                      <a:pos x="237" y="24"/>
                    </a:cxn>
                    <a:cxn ang="0">
                      <a:pos x="212" y="24"/>
                    </a:cxn>
                    <a:cxn ang="0">
                      <a:pos x="212" y="49"/>
                    </a:cxn>
                    <a:cxn ang="0">
                      <a:pos x="190" y="49"/>
                    </a:cxn>
                    <a:cxn ang="0">
                      <a:pos x="190" y="71"/>
                    </a:cxn>
                    <a:cxn ang="0">
                      <a:pos x="166" y="71"/>
                    </a:cxn>
                    <a:cxn ang="0">
                      <a:pos x="166" y="95"/>
                    </a:cxn>
                    <a:cxn ang="0">
                      <a:pos x="141" y="95"/>
                    </a:cxn>
                    <a:cxn ang="0">
                      <a:pos x="141" y="120"/>
                    </a:cxn>
                    <a:cxn ang="0">
                      <a:pos x="71" y="120"/>
                    </a:cxn>
                    <a:cxn ang="0">
                      <a:pos x="71" y="95"/>
                    </a:cxn>
                    <a:cxn ang="0">
                      <a:pos x="0" y="95"/>
                    </a:cxn>
                    <a:cxn ang="0">
                      <a:pos x="0" y="24"/>
                    </a:cxn>
                    <a:cxn ang="0">
                      <a:pos x="49" y="24"/>
                    </a:cxn>
                    <a:cxn ang="0">
                      <a:pos x="49" y="49"/>
                    </a:cxn>
                    <a:cxn ang="0">
                      <a:pos x="141" y="49"/>
                    </a:cxn>
                    <a:cxn ang="0">
                      <a:pos x="141" y="24"/>
                    </a:cxn>
                    <a:cxn ang="0">
                      <a:pos x="212" y="24"/>
                    </a:cxn>
                    <a:cxn ang="0">
                      <a:pos x="212" y="0"/>
                    </a:cxn>
                  </a:cxnLst>
                  <a:rect l="0" t="0" r="r" b="b"/>
                  <a:pathLst>
                    <a:path w="237" h="120">
                      <a:moveTo>
                        <a:pt x="212" y="0"/>
                      </a:moveTo>
                      <a:lnTo>
                        <a:pt x="237" y="0"/>
                      </a:lnTo>
                      <a:lnTo>
                        <a:pt x="237" y="24"/>
                      </a:lnTo>
                      <a:lnTo>
                        <a:pt x="212" y="24"/>
                      </a:lnTo>
                      <a:lnTo>
                        <a:pt x="212" y="49"/>
                      </a:lnTo>
                      <a:lnTo>
                        <a:pt x="190" y="49"/>
                      </a:lnTo>
                      <a:lnTo>
                        <a:pt x="190" y="71"/>
                      </a:lnTo>
                      <a:lnTo>
                        <a:pt x="166" y="71"/>
                      </a:lnTo>
                      <a:lnTo>
                        <a:pt x="166" y="95"/>
                      </a:lnTo>
                      <a:lnTo>
                        <a:pt x="141" y="95"/>
                      </a:lnTo>
                      <a:lnTo>
                        <a:pt x="141" y="120"/>
                      </a:lnTo>
                      <a:lnTo>
                        <a:pt x="71" y="120"/>
                      </a:lnTo>
                      <a:lnTo>
                        <a:pt x="71" y="95"/>
                      </a:lnTo>
                      <a:lnTo>
                        <a:pt x="0" y="95"/>
                      </a:lnTo>
                      <a:lnTo>
                        <a:pt x="0" y="24"/>
                      </a:lnTo>
                      <a:lnTo>
                        <a:pt x="49" y="24"/>
                      </a:lnTo>
                      <a:lnTo>
                        <a:pt x="49" y="49"/>
                      </a:lnTo>
                      <a:lnTo>
                        <a:pt x="141" y="49"/>
                      </a:lnTo>
                      <a:lnTo>
                        <a:pt x="141" y="24"/>
                      </a:lnTo>
                      <a:lnTo>
                        <a:pt x="212" y="24"/>
                      </a:lnTo>
                      <a:lnTo>
                        <a:pt x="212" y="0"/>
                      </a:lnTo>
                      <a:close/>
                    </a:path>
                  </a:pathLst>
                </a:custGeom>
                <a:solidFill>
                  <a:srgbClr val="DE3D35"/>
                </a:solidFill>
                <a:ln w="9525">
                  <a:noFill/>
                  <a:round/>
                  <a:headEnd/>
                  <a:tailEnd/>
                </a:ln>
              </p:spPr>
              <p:txBody>
                <a:bodyPr/>
                <a:lstStyle/>
                <a:p>
                  <a:endParaRPr lang="en-US"/>
                </a:p>
              </p:txBody>
            </p:sp>
            <p:sp>
              <p:nvSpPr>
                <p:cNvPr id="350" name="Freeform 141"/>
                <p:cNvSpPr>
                  <a:spLocks/>
                </p:cNvSpPr>
                <p:nvPr/>
              </p:nvSpPr>
              <p:spPr bwMode="auto">
                <a:xfrm>
                  <a:off x="1781" y="3930"/>
                  <a:ext cx="33" cy="18"/>
                </a:xfrm>
                <a:custGeom>
                  <a:avLst/>
                  <a:gdLst/>
                  <a:ahLst/>
                  <a:cxnLst>
                    <a:cxn ang="0">
                      <a:pos x="141" y="0"/>
                    </a:cxn>
                    <a:cxn ang="0">
                      <a:pos x="258" y="0"/>
                    </a:cxn>
                    <a:cxn ang="0">
                      <a:pos x="258" y="49"/>
                    </a:cxn>
                    <a:cxn ang="0">
                      <a:pos x="234" y="49"/>
                    </a:cxn>
                    <a:cxn ang="0">
                      <a:pos x="234" y="71"/>
                    </a:cxn>
                    <a:cxn ang="0">
                      <a:pos x="163" y="71"/>
                    </a:cxn>
                    <a:cxn ang="0">
                      <a:pos x="163" y="95"/>
                    </a:cxn>
                    <a:cxn ang="0">
                      <a:pos x="116" y="95"/>
                    </a:cxn>
                    <a:cxn ang="0">
                      <a:pos x="116" y="120"/>
                    </a:cxn>
                    <a:cxn ang="0">
                      <a:pos x="46" y="120"/>
                    </a:cxn>
                    <a:cxn ang="0">
                      <a:pos x="46" y="142"/>
                    </a:cxn>
                    <a:cxn ang="0">
                      <a:pos x="0" y="142"/>
                    </a:cxn>
                    <a:cxn ang="0">
                      <a:pos x="0" y="120"/>
                    </a:cxn>
                    <a:cxn ang="0">
                      <a:pos x="22" y="120"/>
                    </a:cxn>
                    <a:cxn ang="0">
                      <a:pos x="22" y="95"/>
                    </a:cxn>
                    <a:cxn ang="0">
                      <a:pos x="46" y="95"/>
                    </a:cxn>
                    <a:cxn ang="0">
                      <a:pos x="46" y="71"/>
                    </a:cxn>
                    <a:cxn ang="0">
                      <a:pos x="71" y="71"/>
                    </a:cxn>
                    <a:cxn ang="0">
                      <a:pos x="71" y="49"/>
                    </a:cxn>
                    <a:cxn ang="0">
                      <a:pos x="116" y="49"/>
                    </a:cxn>
                    <a:cxn ang="0">
                      <a:pos x="116" y="24"/>
                    </a:cxn>
                    <a:cxn ang="0">
                      <a:pos x="141" y="24"/>
                    </a:cxn>
                    <a:cxn ang="0">
                      <a:pos x="141" y="0"/>
                    </a:cxn>
                  </a:cxnLst>
                  <a:rect l="0" t="0" r="r" b="b"/>
                  <a:pathLst>
                    <a:path w="258" h="142">
                      <a:moveTo>
                        <a:pt x="141" y="0"/>
                      </a:moveTo>
                      <a:lnTo>
                        <a:pt x="258" y="0"/>
                      </a:lnTo>
                      <a:lnTo>
                        <a:pt x="258" y="49"/>
                      </a:lnTo>
                      <a:lnTo>
                        <a:pt x="234" y="49"/>
                      </a:lnTo>
                      <a:lnTo>
                        <a:pt x="234" y="71"/>
                      </a:lnTo>
                      <a:lnTo>
                        <a:pt x="163" y="71"/>
                      </a:lnTo>
                      <a:lnTo>
                        <a:pt x="163" y="95"/>
                      </a:lnTo>
                      <a:lnTo>
                        <a:pt x="116" y="95"/>
                      </a:lnTo>
                      <a:lnTo>
                        <a:pt x="116" y="120"/>
                      </a:lnTo>
                      <a:lnTo>
                        <a:pt x="46" y="120"/>
                      </a:lnTo>
                      <a:lnTo>
                        <a:pt x="46" y="142"/>
                      </a:lnTo>
                      <a:lnTo>
                        <a:pt x="0" y="142"/>
                      </a:lnTo>
                      <a:lnTo>
                        <a:pt x="0" y="120"/>
                      </a:lnTo>
                      <a:lnTo>
                        <a:pt x="22" y="120"/>
                      </a:lnTo>
                      <a:lnTo>
                        <a:pt x="22" y="95"/>
                      </a:lnTo>
                      <a:lnTo>
                        <a:pt x="46" y="95"/>
                      </a:lnTo>
                      <a:lnTo>
                        <a:pt x="46" y="71"/>
                      </a:lnTo>
                      <a:lnTo>
                        <a:pt x="71" y="71"/>
                      </a:lnTo>
                      <a:lnTo>
                        <a:pt x="71" y="49"/>
                      </a:lnTo>
                      <a:lnTo>
                        <a:pt x="116" y="49"/>
                      </a:lnTo>
                      <a:lnTo>
                        <a:pt x="116" y="24"/>
                      </a:lnTo>
                      <a:lnTo>
                        <a:pt x="141" y="24"/>
                      </a:lnTo>
                      <a:lnTo>
                        <a:pt x="141" y="0"/>
                      </a:lnTo>
                      <a:close/>
                    </a:path>
                  </a:pathLst>
                </a:custGeom>
                <a:solidFill>
                  <a:srgbClr val="DE3D35"/>
                </a:solidFill>
                <a:ln w="9525">
                  <a:noFill/>
                  <a:round/>
                  <a:headEnd/>
                  <a:tailEnd/>
                </a:ln>
              </p:spPr>
              <p:txBody>
                <a:bodyPr/>
                <a:lstStyle/>
                <a:p>
                  <a:endParaRPr lang="en-US"/>
                </a:p>
              </p:txBody>
            </p:sp>
            <p:sp>
              <p:nvSpPr>
                <p:cNvPr id="351" name="Freeform 142"/>
                <p:cNvSpPr>
                  <a:spLocks/>
                </p:cNvSpPr>
                <p:nvPr/>
              </p:nvSpPr>
              <p:spPr bwMode="auto">
                <a:xfrm>
                  <a:off x="1840" y="3930"/>
                  <a:ext cx="30" cy="21"/>
                </a:xfrm>
                <a:custGeom>
                  <a:avLst/>
                  <a:gdLst/>
                  <a:ahLst/>
                  <a:cxnLst>
                    <a:cxn ang="0">
                      <a:pos x="120" y="0"/>
                    </a:cxn>
                    <a:cxn ang="0">
                      <a:pos x="236" y="0"/>
                    </a:cxn>
                    <a:cxn ang="0">
                      <a:pos x="236" y="24"/>
                    </a:cxn>
                    <a:cxn ang="0">
                      <a:pos x="212" y="24"/>
                    </a:cxn>
                    <a:cxn ang="0">
                      <a:pos x="212" y="49"/>
                    </a:cxn>
                    <a:cxn ang="0">
                      <a:pos x="191" y="49"/>
                    </a:cxn>
                    <a:cxn ang="0">
                      <a:pos x="191" y="71"/>
                    </a:cxn>
                    <a:cxn ang="0">
                      <a:pos x="166" y="71"/>
                    </a:cxn>
                    <a:cxn ang="0">
                      <a:pos x="166" y="95"/>
                    </a:cxn>
                    <a:cxn ang="0">
                      <a:pos x="120" y="95"/>
                    </a:cxn>
                    <a:cxn ang="0">
                      <a:pos x="120" y="120"/>
                    </a:cxn>
                    <a:cxn ang="0">
                      <a:pos x="71" y="120"/>
                    </a:cxn>
                    <a:cxn ang="0">
                      <a:pos x="71" y="142"/>
                    </a:cxn>
                    <a:cxn ang="0">
                      <a:pos x="49" y="142"/>
                    </a:cxn>
                    <a:cxn ang="0">
                      <a:pos x="49" y="166"/>
                    </a:cxn>
                    <a:cxn ang="0">
                      <a:pos x="0" y="166"/>
                    </a:cxn>
                    <a:cxn ang="0">
                      <a:pos x="0" y="142"/>
                    </a:cxn>
                    <a:cxn ang="0">
                      <a:pos x="24" y="142"/>
                    </a:cxn>
                    <a:cxn ang="0">
                      <a:pos x="24" y="120"/>
                    </a:cxn>
                    <a:cxn ang="0">
                      <a:pos x="49" y="120"/>
                    </a:cxn>
                    <a:cxn ang="0">
                      <a:pos x="49" y="95"/>
                    </a:cxn>
                    <a:cxn ang="0">
                      <a:pos x="71" y="95"/>
                    </a:cxn>
                    <a:cxn ang="0">
                      <a:pos x="71" y="49"/>
                    </a:cxn>
                    <a:cxn ang="0">
                      <a:pos x="49" y="49"/>
                    </a:cxn>
                    <a:cxn ang="0">
                      <a:pos x="49" y="24"/>
                    </a:cxn>
                    <a:cxn ang="0">
                      <a:pos x="120" y="24"/>
                    </a:cxn>
                    <a:cxn ang="0">
                      <a:pos x="120" y="0"/>
                    </a:cxn>
                  </a:cxnLst>
                  <a:rect l="0" t="0" r="r" b="b"/>
                  <a:pathLst>
                    <a:path w="236" h="166">
                      <a:moveTo>
                        <a:pt x="120" y="0"/>
                      </a:moveTo>
                      <a:lnTo>
                        <a:pt x="236" y="0"/>
                      </a:lnTo>
                      <a:lnTo>
                        <a:pt x="236" y="24"/>
                      </a:lnTo>
                      <a:lnTo>
                        <a:pt x="212" y="24"/>
                      </a:lnTo>
                      <a:lnTo>
                        <a:pt x="212" y="49"/>
                      </a:lnTo>
                      <a:lnTo>
                        <a:pt x="191" y="49"/>
                      </a:lnTo>
                      <a:lnTo>
                        <a:pt x="191" y="71"/>
                      </a:lnTo>
                      <a:lnTo>
                        <a:pt x="166" y="71"/>
                      </a:lnTo>
                      <a:lnTo>
                        <a:pt x="166" y="95"/>
                      </a:lnTo>
                      <a:lnTo>
                        <a:pt x="120" y="95"/>
                      </a:lnTo>
                      <a:lnTo>
                        <a:pt x="120" y="120"/>
                      </a:lnTo>
                      <a:lnTo>
                        <a:pt x="71" y="120"/>
                      </a:lnTo>
                      <a:lnTo>
                        <a:pt x="71" y="142"/>
                      </a:lnTo>
                      <a:lnTo>
                        <a:pt x="49" y="142"/>
                      </a:lnTo>
                      <a:lnTo>
                        <a:pt x="49" y="166"/>
                      </a:lnTo>
                      <a:lnTo>
                        <a:pt x="0" y="166"/>
                      </a:lnTo>
                      <a:lnTo>
                        <a:pt x="0" y="142"/>
                      </a:lnTo>
                      <a:lnTo>
                        <a:pt x="24" y="142"/>
                      </a:lnTo>
                      <a:lnTo>
                        <a:pt x="24" y="120"/>
                      </a:lnTo>
                      <a:lnTo>
                        <a:pt x="49" y="120"/>
                      </a:lnTo>
                      <a:lnTo>
                        <a:pt x="49" y="95"/>
                      </a:lnTo>
                      <a:lnTo>
                        <a:pt x="71" y="95"/>
                      </a:lnTo>
                      <a:lnTo>
                        <a:pt x="71" y="49"/>
                      </a:lnTo>
                      <a:lnTo>
                        <a:pt x="49" y="49"/>
                      </a:lnTo>
                      <a:lnTo>
                        <a:pt x="49" y="24"/>
                      </a:lnTo>
                      <a:lnTo>
                        <a:pt x="120" y="24"/>
                      </a:lnTo>
                      <a:lnTo>
                        <a:pt x="120" y="0"/>
                      </a:lnTo>
                      <a:close/>
                    </a:path>
                  </a:pathLst>
                </a:custGeom>
                <a:solidFill>
                  <a:srgbClr val="DE3D35"/>
                </a:solidFill>
                <a:ln w="9525">
                  <a:noFill/>
                  <a:round/>
                  <a:headEnd/>
                  <a:tailEnd/>
                </a:ln>
              </p:spPr>
              <p:txBody>
                <a:bodyPr/>
                <a:lstStyle/>
                <a:p>
                  <a:endParaRPr lang="en-US"/>
                </a:p>
              </p:txBody>
            </p:sp>
            <p:sp>
              <p:nvSpPr>
                <p:cNvPr id="352" name="Freeform 143"/>
                <p:cNvSpPr>
                  <a:spLocks/>
                </p:cNvSpPr>
                <p:nvPr/>
              </p:nvSpPr>
              <p:spPr bwMode="auto">
                <a:xfrm>
                  <a:off x="1867" y="3930"/>
                  <a:ext cx="20" cy="21"/>
                </a:xfrm>
                <a:custGeom>
                  <a:avLst/>
                  <a:gdLst/>
                  <a:ahLst/>
                  <a:cxnLst>
                    <a:cxn ang="0">
                      <a:pos x="120" y="0"/>
                    </a:cxn>
                    <a:cxn ang="0">
                      <a:pos x="166" y="0"/>
                    </a:cxn>
                    <a:cxn ang="0">
                      <a:pos x="166" y="71"/>
                    </a:cxn>
                    <a:cxn ang="0">
                      <a:pos x="142" y="71"/>
                    </a:cxn>
                    <a:cxn ang="0">
                      <a:pos x="142" y="95"/>
                    </a:cxn>
                    <a:cxn ang="0">
                      <a:pos x="95" y="95"/>
                    </a:cxn>
                    <a:cxn ang="0">
                      <a:pos x="95" y="120"/>
                    </a:cxn>
                    <a:cxn ang="0">
                      <a:pos x="49" y="120"/>
                    </a:cxn>
                    <a:cxn ang="0">
                      <a:pos x="49" y="142"/>
                    </a:cxn>
                    <a:cxn ang="0">
                      <a:pos x="24" y="142"/>
                    </a:cxn>
                    <a:cxn ang="0">
                      <a:pos x="24" y="166"/>
                    </a:cxn>
                    <a:cxn ang="0">
                      <a:pos x="0" y="166"/>
                    </a:cxn>
                    <a:cxn ang="0">
                      <a:pos x="0" y="142"/>
                    </a:cxn>
                    <a:cxn ang="0">
                      <a:pos x="24" y="142"/>
                    </a:cxn>
                    <a:cxn ang="0">
                      <a:pos x="24" y="120"/>
                    </a:cxn>
                    <a:cxn ang="0">
                      <a:pos x="49" y="120"/>
                    </a:cxn>
                    <a:cxn ang="0">
                      <a:pos x="49" y="95"/>
                    </a:cxn>
                    <a:cxn ang="0">
                      <a:pos x="95" y="95"/>
                    </a:cxn>
                    <a:cxn ang="0">
                      <a:pos x="95" y="71"/>
                    </a:cxn>
                    <a:cxn ang="0">
                      <a:pos x="120" y="71"/>
                    </a:cxn>
                    <a:cxn ang="0">
                      <a:pos x="120" y="49"/>
                    </a:cxn>
                    <a:cxn ang="0">
                      <a:pos x="142" y="49"/>
                    </a:cxn>
                    <a:cxn ang="0">
                      <a:pos x="142" y="24"/>
                    </a:cxn>
                    <a:cxn ang="0">
                      <a:pos x="120" y="24"/>
                    </a:cxn>
                    <a:cxn ang="0">
                      <a:pos x="120" y="0"/>
                    </a:cxn>
                  </a:cxnLst>
                  <a:rect l="0" t="0" r="r" b="b"/>
                  <a:pathLst>
                    <a:path w="166" h="166">
                      <a:moveTo>
                        <a:pt x="120" y="0"/>
                      </a:moveTo>
                      <a:lnTo>
                        <a:pt x="166" y="0"/>
                      </a:lnTo>
                      <a:lnTo>
                        <a:pt x="166" y="71"/>
                      </a:lnTo>
                      <a:lnTo>
                        <a:pt x="142" y="71"/>
                      </a:lnTo>
                      <a:lnTo>
                        <a:pt x="142" y="95"/>
                      </a:lnTo>
                      <a:lnTo>
                        <a:pt x="95" y="95"/>
                      </a:lnTo>
                      <a:lnTo>
                        <a:pt x="95" y="120"/>
                      </a:lnTo>
                      <a:lnTo>
                        <a:pt x="49" y="120"/>
                      </a:lnTo>
                      <a:lnTo>
                        <a:pt x="49" y="142"/>
                      </a:lnTo>
                      <a:lnTo>
                        <a:pt x="24" y="142"/>
                      </a:lnTo>
                      <a:lnTo>
                        <a:pt x="24" y="166"/>
                      </a:lnTo>
                      <a:lnTo>
                        <a:pt x="0" y="166"/>
                      </a:lnTo>
                      <a:lnTo>
                        <a:pt x="0" y="142"/>
                      </a:lnTo>
                      <a:lnTo>
                        <a:pt x="24" y="142"/>
                      </a:lnTo>
                      <a:lnTo>
                        <a:pt x="24" y="120"/>
                      </a:lnTo>
                      <a:lnTo>
                        <a:pt x="49" y="120"/>
                      </a:lnTo>
                      <a:lnTo>
                        <a:pt x="49" y="95"/>
                      </a:lnTo>
                      <a:lnTo>
                        <a:pt x="95" y="95"/>
                      </a:lnTo>
                      <a:lnTo>
                        <a:pt x="95" y="71"/>
                      </a:lnTo>
                      <a:lnTo>
                        <a:pt x="120" y="71"/>
                      </a:lnTo>
                      <a:lnTo>
                        <a:pt x="120" y="49"/>
                      </a:lnTo>
                      <a:lnTo>
                        <a:pt x="142" y="49"/>
                      </a:lnTo>
                      <a:lnTo>
                        <a:pt x="142" y="24"/>
                      </a:lnTo>
                      <a:lnTo>
                        <a:pt x="120" y="24"/>
                      </a:lnTo>
                      <a:lnTo>
                        <a:pt x="120" y="0"/>
                      </a:lnTo>
                      <a:close/>
                    </a:path>
                  </a:pathLst>
                </a:custGeom>
                <a:solidFill>
                  <a:srgbClr val="DE3D35"/>
                </a:solidFill>
                <a:ln w="9525">
                  <a:noFill/>
                  <a:round/>
                  <a:headEnd/>
                  <a:tailEnd/>
                </a:ln>
              </p:spPr>
              <p:txBody>
                <a:bodyPr/>
                <a:lstStyle/>
                <a:p>
                  <a:endParaRPr lang="en-US"/>
                </a:p>
              </p:txBody>
            </p:sp>
            <p:sp>
              <p:nvSpPr>
                <p:cNvPr id="353" name="Freeform 144"/>
                <p:cNvSpPr>
                  <a:spLocks/>
                </p:cNvSpPr>
                <p:nvPr/>
              </p:nvSpPr>
              <p:spPr bwMode="auto">
                <a:xfrm>
                  <a:off x="1814" y="3933"/>
                  <a:ext cx="26" cy="18"/>
                </a:xfrm>
                <a:custGeom>
                  <a:avLst/>
                  <a:gdLst/>
                  <a:ahLst/>
                  <a:cxnLst>
                    <a:cxn ang="0">
                      <a:pos x="142" y="0"/>
                    </a:cxn>
                    <a:cxn ang="0">
                      <a:pos x="213" y="0"/>
                    </a:cxn>
                    <a:cxn ang="0">
                      <a:pos x="213" y="25"/>
                    </a:cxn>
                    <a:cxn ang="0">
                      <a:pos x="166" y="25"/>
                    </a:cxn>
                    <a:cxn ang="0">
                      <a:pos x="166" y="71"/>
                    </a:cxn>
                    <a:cxn ang="0">
                      <a:pos x="96" y="71"/>
                    </a:cxn>
                    <a:cxn ang="0">
                      <a:pos x="96" y="96"/>
                    </a:cxn>
                    <a:cxn ang="0">
                      <a:pos x="72" y="96"/>
                    </a:cxn>
                    <a:cxn ang="0">
                      <a:pos x="72" y="118"/>
                    </a:cxn>
                    <a:cxn ang="0">
                      <a:pos x="25" y="118"/>
                    </a:cxn>
                    <a:cxn ang="0">
                      <a:pos x="25" y="142"/>
                    </a:cxn>
                    <a:cxn ang="0">
                      <a:pos x="0" y="142"/>
                    </a:cxn>
                    <a:cxn ang="0">
                      <a:pos x="0" y="118"/>
                    </a:cxn>
                    <a:cxn ang="0">
                      <a:pos x="25" y="118"/>
                    </a:cxn>
                    <a:cxn ang="0">
                      <a:pos x="25" y="96"/>
                    </a:cxn>
                    <a:cxn ang="0">
                      <a:pos x="47" y="96"/>
                    </a:cxn>
                    <a:cxn ang="0">
                      <a:pos x="47" y="71"/>
                    </a:cxn>
                    <a:cxn ang="0">
                      <a:pos x="96" y="71"/>
                    </a:cxn>
                    <a:cxn ang="0">
                      <a:pos x="96" y="47"/>
                    </a:cxn>
                    <a:cxn ang="0">
                      <a:pos x="117" y="47"/>
                    </a:cxn>
                    <a:cxn ang="0">
                      <a:pos x="117" y="25"/>
                    </a:cxn>
                    <a:cxn ang="0">
                      <a:pos x="142" y="25"/>
                    </a:cxn>
                    <a:cxn ang="0">
                      <a:pos x="142" y="0"/>
                    </a:cxn>
                  </a:cxnLst>
                  <a:rect l="0" t="0" r="r" b="b"/>
                  <a:pathLst>
                    <a:path w="213" h="142">
                      <a:moveTo>
                        <a:pt x="142" y="0"/>
                      </a:moveTo>
                      <a:lnTo>
                        <a:pt x="213" y="0"/>
                      </a:lnTo>
                      <a:lnTo>
                        <a:pt x="213" y="25"/>
                      </a:lnTo>
                      <a:lnTo>
                        <a:pt x="166" y="25"/>
                      </a:lnTo>
                      <a:lnTo>
                        <a:pt x="166" y="71"/>
                      </a:lnTo>
                      <a:lnTo>
                        <a:pt x="96" y="71"/>
                      </a:lnTo>
                      <a:lnTo>
                        <a:pt x="96" y="96"/>
                      </a:lnTo>
                      <a:lnTo>
                        <a:pt x="72" y="96"/>
                      </a:lnTo>
                      <a:lnTo>
                        <a:pt x="72" y="118"/>
                      </a:lnTo>
                      <a:lnTo>
                        <a:pt x="25" y="118"/>
                      </a:lnTo>
                      <a:lnTo>
                        <a:pt x="25" y="142"/>
                      </a:lnTo>
                      <a:lnTo>
                        <a:pt x="0" y="142"/>
                      </a:lnTo>
                      <a:lnTo>
                        <a:pt x="0" y="118"/>
                      </a:lnTo>
                      <a:lnTo>
                        <a:pt x="25" y="118"/>
                      </a:lnTo>
                      <a:lnTo>
                        <a:pt x="25" y="96"/>
                      </a:lnTo>
                      <a:lnTo>
                        <a:pt x="47" y="96"/>
                      </a:lnTo>
                      <a:lnTo>
                        <a:pt x="47" y="71"/>
                      </a:lnTo>
                      <a:lnTo>
                        <a:pt x="96" y="71"/>
                      </a:lnTo>
                      <a:lnTo>
                        <a:pt x="96" y="47"/>
                      </a:lnTo>
                      <a:lnTo>
                        <a:pt x="117" y="47"/>
                      </a:lnTo>
                      <a:lnTo>
                        <a:pt x="117" y="25"/>
                      </a:lnTo>
                      <a:lnTo>
                        <a:pt x="142" y="25"/>
                      </a:lnTo>
                      <a:lnTo>
                        <a:pt x="142" y="0"/>
                      </a:lnTo>
                      <a:close/>
                    </a:path>
                  </a:pathLst>
                </a:custGeom>
                <a:solidFill>
                  <a:srgbClr val="DE3D35"/>
                </a:solidFill>
                <a:ln w="9525">
                  <a:noFill/>
                  <a:round/>
                  <a:headEnd/>
                  <a:tailEnd/>
                </a:ln>
              </p:spPr>
              <p:txBody>
                <a:bodyPr/>
                <a:lstStyle/>
                <a:p>
                  <a:endParaRPr lang="en-US"/>
                </a:p>
              </p:txBody>
            </p:sp>
            <p:sp>
              <p:nvSpPr>
                <p:cNvPr id="354" name="Freeform 145"/>
                <p:cNvSpPr>
                  <a:spLocks/>
                </p:cNvSpPr>
                <p:nvPr/>
              </p:nvSpPr>
              <p:spPr bwMode="auto">
                <a:xfrm>
                  <a:off x="1758" y="3939"/>
                  <a:ext cx="17" cy="9"/>
                </a:xfrm>
                <a:custGeom>
                  <a:avLst/>
                  <a:gdLst/>
                  <a:ahLst/>
                  <a:cxnLst>
                    <a:cxn ang="0">
                      <a:pos x="120" y="0"/>
                    </a:cxn>
                    <a:cxn ang="0">
                      <a:pos x="142" y="0"/>
                    </a:cxn>
                    <a:cxn ang="0">
                      <a:pos x="142" y="24"/>
                    </a:cxn>
                    <a:cxn ang="0">
                      <a:pos x="120" y="24"/>
                    </a:cxn>
                    <a:cxn ang="0">
                      <a:pos x="120" y="49"/>
                    </a:cxn>
                    <a:cxn ang="0">
                      <a:pos x="95" y="49"/>
                    </a:cxn>
                    <a:cxn ang="0">
                      <a:pos x="95" y="71"/>
                    </a:cxn>
                    <a:cxn ang="0">
                      <a:pos x="0" y="71"/>
                    </a:cxn>
                    <a:cxn ang="0">
                      <a:pos x="0" y="49"/>
                    </a:cxn>
                    <a:cxn ang="0">
                      <a:pos x="71" y="49"/>
                    </a:cxn>
                    <a:cxn ang="0">
                      <a:pos x="71" y="24"/>
                    </a:cxn>
                    <a:cxn ang="0">
                      <a:pos x="120" y="24"/>
                    </a:cxn>
                    <a:cxn ang="0">
                      <a:pos x="120" y="0"/>
                    </a:cxn>
                  </a:cxnLst>
                  <a:rect l="0" t="0" r="r" b="b"/>
                  <a:pathLst>
                    <a:path w="142" h="71">
                      <a:moveTo>
                        <a:pt x="120" y="0"/>
                      </a:moveTo>
                      <a:lnTo>
                        <a:pt x="142" y="0"/>
                      </a:lnTo>
                      <a:lnTo>
                        <a:pt x="142" y="24"/>
                      </a:lnTo>
                      <a:lnTo>
                        <a:pt x="120" y="24"/>
                      </a:lnTo>
                      <a:lnTo>
                        <a:pt x="120" y="49"/>
                      </a:lnTo>
                      <a:lnTo>
                        <a:pt x="95" y="49"/>
                      </a:lnTo>
                      <a:lnTo>
                        <a:pt x="95" y="71"/>
                      </a:lnTo>
                      <a:lnTo>
                        <a:pt x="0" y="71"/>
                      </a:lnTo>
                      <a:lnTo>
                        <a:pt x="0" y="49"/>
                      </a:lnTo>
                      <a:lnTo>
                        <a:pt x="71" y="49"/>
                      </a:lnTo>
                      <a:lnTo>
                        <a:pt x="71" y="24"/>
                      </a:lnTo>
                      <a:lnTo>
                        <a:pt x="120" y="24"/>
                      </a:lnTo>
                      <a:lnTo>
                        <a:pt x="120" y="0"/>
                      </a:lnTo>
                      <a:close/>
                    </a:path>
                  </a:pathLst>
                </a:custGeom>
                <a:solidFill>
                  <a:srgbClr val="DE3D35"/>
                </a:solidFill>
                <a:ln w="9525">
                  <a:noFill/>
                  <a:round/>
                  <a:headEnd/>
                  <a:tailEnd/>
                </a:ln>
              </p:spPr>
              <p:txBody>
                <a:bodyPr/>
                <a:lstStyle/>
                <a:p>
                  <a:endParaRPr lang="en-US"/>
                </a:p>
              </p:txBody>
            </p:sp>
            <p:sp>
              <p:nvSpPr>
                <p:cNvPr id="355" name="Freeform 146"/>
                <p:cNvSpPr>
                  <a:spLocks/>
                </p:cNvSpPr>
                <p:nvPr/>
              </p:nvSpPr>
              <p:spPr bwMode="auto">
                <a:xfrm>
                  <a:off x="1887" y="3939"/>
                  <a:ext cx="15" cy="12"/>
                </a:xfrm>
                <a:custGeom>
                  <a:avLst/>
                  <a:gdLst/>
                  <a:ahLst/>
                  <a:cxnLst>
                    <a:cxn ang="0">
                      <a:pos x="71" y="0"/>
                    </a:cxn>
                    <a:cxn ang="0">
                      <a:pos x="117" y="0"/>
                    </a:cxn>
                    <a:cxn ang="0">
                      <a:pos x="117" y="24"/>
                    </a:cxn>
                    <a:cxn ang="0">
                      <a:pos x="71" y="24"/>
                    </a:cxn>
                    <a:cxn ang="0">
                      <a:pos x="71" y="71"/>
                    </a:cxn>
                    <a:cxn ang="0">
                      <a:pos x="47" y="71"/>
                    </a:cxn>
                    <a:cxn ang="0">
                      <a:pos x="47" y="95"/>
                    </a:cxn>
                    <a:cxn ang="0">
                      <a:pos x="0" y="95"/>
                    </a:cxn>
                    <a:cxn ang="0">
                      <a:pos x="0" y="71"/>
                    </a:cxn>
                    <a:cxn ang="0">
                      <a:pos x="25" y="71"/>
                    </a:cxn>
                    <a:cxn ang="0">
                      <a:pos x="25" y="49"/>
                    </a:cxn>
                    <a:cxn ang="0">
                      <a:pos x="47" y="49"/>
                    </a:cxn>
                    <a:cxn ang="0">
                      <a:pos x="47" y="24"/>
                    </a:cxn>
                    <a:cxn ang="0">
                      <a:pos x="71" y="24"/>
                    </a:cxn>
                    <a:cxn ang="0">
                      <a:pos x="71" y="0"/>
                    </a:cxn>
                  </a:cxnLst>
                  <a:rect l="0" t="0" r="r" b="b"/>
                  <a:pathLst>
                    <a:path w="117" h="95">
                      <a:moveTo>
                        <a:pt x="71" y="0"/>
                      </a:moveTo>
                      <a:lnTo>
                        <a:pt x="117" y="0"/>
                      </a:lnTo>
                      <a:lnTo>
                        <a:pt x="117" y="24"/>
                      </a:lnTo>
                      <a:lnTo>
                        <a:pt x="71" y="24"/>
                      </a:lnTo>
                      <a:lnTo>
                        <a:pt x="71" y="71"/>
                      </a:lnTo>
                      <a:lnTo>
                        <a:pt x="47" y="71"/>
                      </a:lnTo>
                      <a:lnTo>
                        <a:pt x="47" y="95"/>
                      </a:lnTo>
                      <a:lnTo>
                        <a:pt x="0" y="95"/>
                      </a:lnTo>
                      <a:lnTo>
                        <a:pt x="0" y="71"/>
                      </a:lnTo>
                      <a:lnTo>
                        <a:pt x="25" y="71"/>
                      </a:lnTo>
                      <a:lnTo>
                        <a:pt x="25" y="49"/>
                      </a:lnTo>
                      <a:lnTo>
                        <a:pt x="47" y="49"/>
                      </a:lnTo>
                      <a:lnTo>
                        <a:pt x="47" y="24"/>
                      </a:lnTo>
                      <a:lnTo>
                        <a:pt x="71" y="24"/>
                      </a:lnTo>
                      <a:lnTo>
                        <a:pt x="71" y="0"/>
                      </a:lnTo>
                      <a:close/>
                    </a:path>
                  </a:pathLst>
                </a:custGeom>
                <a:solidFill>
                  <a:srgbClr val="DE3D35"/>
                </a:solidFill>
                <a:ln w="9525">
                  <a:noFill/>
                  <a:round/>
                  <a:headEnd/>
                  <a:tailEnd/>
                </a:ln>
              </p:spPr>
              <p:txBody>
                <a:bodyPr/>
                <a:lstStyle/>
                <a:p>
                  <a:endParaRPr lang="en-US"/>
                </a:p>
              </p:txBody>
            </p:sp>
            <p:sp>
              <p:nvSpPr>
                <p:cNvPr id="356" name="Freeform 147"/>
                <p:cNvSpPr>
                  <a:spLocks/>
                </p:cNvSpPr>
                <p:nvPr/>
              </p:nvSpPr>
              <p:spPr bwMode="auto">
                <a:xfrm>
                  <a:off x="1740" y="3942"/>
                  <a:ext cx="9" cy="6"/>
                </a:xfrm>
                <a:custGeom>
                  <a:avLst/>
                  <a:gdLst/>
                  <a:ahLst/>
                  <a:cxnLst>
                    <a:cxn ang="0">
                      <a:pos x="0" y="0"/>
                    </a:cxn>
                    <a:cxn ang="0">
                      <a:pos x="46" y="0"/>
                    </a:cxn>
                    <a:cxn ang="0">
                      <a:pos x="46" y="25"/>
                    </a:cxn>
                    <a:cxn ang="0">
                      <a:pos x="71" y="25"/>
                    </a:cxn>
                    <a:cxn ang="0">
                      <a:pos x="71" y="47"/>
                    </a:cxn>
                    <a:cxn ang="0">
                      <a:pos x="0" y="47"/>
                    </a:cxn>
                    <a:cxn ang="0">
                      <a:pos x="0" y="0"/>
                    </a:cxn>
                  </a:cxnLst>
                  <a:rect l="0" t="0" r="r" b="b"/>
                  <a:pathLst>
                    <a:path w="71" h="47">
                      <a:moveTo>
                        <a:pt x="0" y="0"/>
                      </a:moveTo>
                      <a:lnTo>
                        <a:pt x="46" y="0"/>
                      </a:lnTo>
                      <a:lnTo>
                        <a:pt x="46" y="25"/>
                      </a:lnTo>
                      <a:lnTo>
                        <a:pt x="71" y="25"/>
                      </a:lnTo>
                      <a:lnTo>
                        <a:pt x="71" y="47"/>
                      </a:lnTo>
                      <a:lnTo>
                        <a:pt x="0" y="47"/>
                      </a:lnTo>
                      <a:lnTo>
                        <a:pt x="0" y="0"/>
                      </a:lnTo>
                      <a:close/>
                    </a:path>
                  </a:pathLst>
                </a:custGeom>
                <a:solidFill>
                  <a:srgbClr val="DE3D35"/>
                </a:solidFill>
                <a:ln w="9525">
                  <a:noFill/>
                  <a:round/>
                  <a:headEnd/>
                  <a:tailEnd/>
                </a:ln>
              </p:spPr>
              <p:txBody>
                <a:bodyPr/>
                <a:lstStyle/>
                <a:p>
                  <a:endParaRPr lang="en-US"/>
                </a:p>
              </p:txBody>
            </p:sp>
            <p:sp>
              <p:nvSpPr>
                <p:cNvPr id="357" name="Freeform 148"/>
                <p:cNvSpPr>
                  <a:spLocks/>
                </p:cNvSpPr>
                <p:nvPr/>
              </p:nvSpPr>
              <p:spPr bwMode="auto">
                <a:xfrm>
                  <a:off x="1678" y="3954"/>
                  <a:ext cx="74" cy="74"/>
                </a:xfrm>
                <a:custGeom>
                  <a:avLst/>
                  <a:gdLst/>
                  <a:ahLst/>
                  <a:cxnLst>
                    <a:cxn ang="0">
                      <a:pos x="283" y="0"/>
                    </a:cxn>
                    <a:cxn ang="0">
                      <a:pos x="519" y="0"/>
                    </a:cxn>
                    <a:cxn ang="0">
                      <a:pos x="519" y="22"/>
                    </a:cxn>
                    <a:cxn ang="0">
                      <a:pos x="590" y="22"/>
                    </a:cxn>
                    <a:cxn ang="0">
                      <a:pos x="590" y="141"/>
                    </a:cxn>
                    <a:cxn ang="0">
                      <a:pos x="566" y="141"/>
                    </a:cxn>
                    <a:cxn ang="0">
                      <a:pos x="566" y="258"/>
                    </a:cxn>
                    <a:cxn ang="0">
                      <a:pos x="541" y="258"/>
                    </a:cxn>
                    <a:cxn ang="0">
                      <a:pos x="541" y="354"/>
                    </a:cxn>
                    <a:cxn ang="0">
                      <a:pos x="519" y="354"/>
                    </a:cxn>
                    <a:cxn ang="0">
                      <a:pos x="519" y="449"/>
                    </a:cxn>
                    <a:cxn ang="0">
                      <a:pos x="495" y="449"/>
                    </a:cxn>
                    <a:cxn ang="0">
                      <a:pos x="495" y="520"/>
                    </a:cxn>
                    <a:cxn ang="0">
                      <a:pos x="448" y="520"/>
                    </a:cxn>
                    <a:cxn ang="0">
                      <a:pos x="448" y="541"/>
                    </a:cxn>
                    <a:cxn ang="0">
                      <a:pos x="424" y="541"/>
                    </a:cxn>
                    <a:cxn ang="0">
                      <a:pos x="424" y="566"/>
                    </a:cxn>
                    <a:cxn ang="0">
                      <a:pos x="353" y="566"/>
                    </a:cxn>
                    <a:cxn ang="0">
                      <a:pos x="353" y="591"/>
                    </a:cxn>
                    <a:cxn ang="0">
                      <a:pos x="165" y="591"/>
                    </a:cxn>
                    <a:cxn ang="0">
                      <a:pos x="165" y="566"/>
                    </a:cxn>
                    <a:cxn ang="0">
                      <a:pos x="116" y="566"/>
                    </a:cxn>
                    <a:cxn ang="0">
                      <a:pos x="116" y="541"/>
                    </a:cxn>
                    <a:cxn ang="0">
                      <a:pos x="94" y="541"/>
                    </a:cxn>
                    <a:cxn ang="0">
                      <a:pos x="94" y="520"/>
                    </a:cxn>
                    <a:cxn ang="0">
                      <a:pos x="0" y="520"/>
                    </a:cxn>
                    <a:cxn ang="0">
                      <a:pos x="0" y="470"/>
                    </a:cxn>
                    <a:cxn ang="0">
                      <a:pos x="20" y="470"/>
                    </a:cxn>
                    <a:cxn ang="0">
                      <a:pos x="20" y="399"/>
                    </a:cxn>
                    <a:cxn ang="0">
                      <a:pos x="45" y="399"/>
                    </a:cxn>
                    <a:cxn ang="0">
                      <a:pos x="45" y="354"/>
                    </a:cxn>
                    <a:cxn ang="0">
                      <a:pos x="70" y="354"/>
                    </a:cxn>
                    <a:cxn ang="0">
                      <a:pos x="70" y="305"/>
                    </a:cxn>
                    <a:cxn ang="0">
                      <a:pos x="94" y="305"/>
                    </a:cxn>
                    <a:cxn ang="0">
                      <a:pos x="94" y="234"/>
                    </a:cxn>
                    <a:cxn ang="0">
                      <a:pos x="116" y="234"/>
                    </a:cxn>
                    <a:cxn ang="0">
                      <a:pos x="116" y="212"/>
                    </a:cxn>
                    <a:cxn ang="0">
                      <a:pos x="141" y="212"/>
                    </a:cxn>
                    <a:cxn ang="0">
                      <a:pos x="141" y="116"/>
                    </a:cxn>
                    <a:cxn ang="0">
                      <a:pos x="165" y="116"/>
                    </a:cxn>
                    <a:cxn ang="0">
                      <a:pos x="165" y="71"/>
                    </a:cxn>
                    <a:cxn ang="0">
                      <a:pos x="187" y="71"/>
                    </a:cxn>
                    <a:cxn ang="0">
                      <a:pos x="187" y="46"/>
                    </a:cxn>
                    <a:cxn ang="0">
                      <a:pos x="236" y="46"/>
                    </a:cxn>
                    <a:cxn ang="0">
                      <a:pos x="236" y="22"/>
                    </a:cxn>
                    <a:cxn ang="0">
                      <a:pos x="283" y="22"/>
                    </a:cxn>
                    <a:cxn ang="0">
                      <a:pos x="283" y="0"/>
                    </a:cxn>
                  </a:cxnLst>
                  <a:rect l="0" t="0" r="r" b="b"/>
                  <a:pathLst>
                    <a:path w="590" h="591">
                      <a:moveTo>
                        <a:pt x="283" y="0"/>
                      </a:moveTo>
                      <a:lnTo>
                        <a:pt x="519" y="0"/>
                      </a:lnTo>
                      <a:lnTo>
                        <a:pt x="519" y="22"/>
                      </a:lnTo>
                      <a:lnTo>
                        <a:pt x="590" y="22"/>
                      </a:lnTo>
                      <a:lnTo>
                        <a:pt x="590" y="141"/>
                      </a:lnTo>
                      <a:lnTo>
                        <a:pt x="566" y="141"/>
                      </a:lnTo>
                      <a:lnTo>
                        <a:pt x="566" y="258"/>
                      </a:lnTo>
                      <a:lnTo>
                        <a:pt x="541" y="258"/>
                      </a:lnTo>
                      <a:lnTo>
                        <a:pt x="541" y="354"/>
                      </a:lnTo>
                      <a:lnTo>
                        <a:pt x="519" y="354"/>
                      </a:lnTo>
                      <a:lnTo>
                        <a:pt x="519" y="449"/>
                      </a:lnTo>
                      <a:lnTo>
                        <a:pt x="495" y="449"/>
                      </a:lnTo>
                      <a:lnTo>
                        <a:pt x="495" y="520"/>
                      </a:lnTo>
                      <a:lnTo>
                        <a:pt x="448" y="520"/>
                      </a:lnTo>
                      <a:lnTo>
                        <a:pt x="448" y="541"/>
                      </a:lnTo>
                      <a:lnTo>
                        <a:pt x="424" y="541"/>
                      </a:lnTo>
                      <a:lnTo>
                        <a:pt x="424" y="566"/>
                      </a:lnTo>
                      <a:lnTo>
                        <a:pt x="353" y="566"/>
                      </a:lnTo>
                      <a:lnTo>
                        <a:pt x="353" y="591"/>
                      </a:lnTo>
                      <a:lnTo>
                        <a:pt x="165" y="591"/>
                      </a:lnTo>
                      <a:lnTo>
                        <a:pt x="165" y="566"/>
                      </a:lnTo>
                      <a:lnTo>
                        <a:pt x="116" y="566"/>
                      </a:lnTo>
                      <a:lnTo>
                        <a:pt x="116" y="541"/>
                      </a:lnTo>
                      <a:lnTo>
                        <a:pt x="94" y="541"/>
                      </a:lnTo>
                      <a:lnTo>
                        <a:pt x="94" y="520"/>
                      </a:lnTo>
                      <a:lnTo>
                        <a:pt x="0" y="520"/>
                      </a:lnTo>
                      <a:lnTo>
                        <a:pt x="0" y="470"/>
                      </a:lnTo>
                      <a:lnTo>
                        <a:pt x="20" y="470"/>
                      </a:lnTo>
                      <a:lnTo>
                        <a:pt x="20" y="399"/>
                      </a:lnTo>
                      <a:lnTo>
                        <a:pt x="45" y="399"/>
                      </a:lnTo>
                      <a:lnTo>
                        <a:pt x="45" y="354"/>
                      </a:lnTo>
                      <a:lnTo>
                        <a:pt x="70" y="354"/>
                      </a:lnTo>
                      <a:lnTo>
                        <a:pt x="70" y="305"/>
                      </a:lnTo>
                      <a:lnTo>
                        <a:pt x="94" y="305"/>
                      </a:lnTo>
                      <a:lnTo>
                        <a:pt x="94" y="234"/>
                      </a:lnTo>
                      <a:lnTo>
                        <a:pt x="116" y="234"/>
                      </a:lnTo>
                      <a:lnTo>
                        <a:pt x="116" y="212"/>
                      </a:lnTo>
                      <a:lnTo>
                        <a:pt x="141" y="212"/>
                      </a:lnTo>
                      <a:lnTo>
                        <a:pt x="141" y="116"/>
                      </a:lnTo>
                      <a:lnTo>
                        <a:pt x="165" y="116"/>
                      </a:lnTo>
                      <a:lnTo>
                        <a:pt x="165" y="71"/>
                      </a:lnTo>
                      <a:lnTo>
                        <a:pt x="187" y="71"/>
                      </a:lnTo>
                      <a:lnTo>
                        <a:pt x="187" y="46"/>
                      </a:lnTo>
                      <a:lnTo>
                        <a:pt x="236" y="46"/>
                      </a:lnTo>
                      <a:lnTo>
                        <a:pt x="236" y="22"/>
                      </a:lnTo>
                      <a:lnTo>
                        <a:pt x="283" y="22"/>
                      </a:lnTo>
                      <a:lnTo>
                        <a:pt x="283" y="0"/>
                      </a:lnTo>
                      <a:close/>
                    </a:path>
                  </a:pathLst>
                </a:custGeom>
                <a:solidFill>
                  <a:srgbClr val="DE3D35"/>
                </a:solidFill>
                <a:ln w="9525">
                  <a:noFill/>
                  <a:round/>
                  <a:headEnd/>
                  <a:tailEnd/>
                </a:ln>
              </p:spPr>
              <p:txBody>
                <a:bodyPr/>
                <a:lstStyle/>
                <a:p>
                  <a:endParaRPr lang="en-US"/>
                </a:p>
              </p:txBody>
            </p:sp>
            <p:sp>
              <p:nvSpPr>
                <p:cNvPr id="358" name="Freeform 149"/>
                <p:cNvSpPr>
                  <a:spLocks/>
                </p:cNvSpPr>
                <p:nvPr/>
              </p:nvSpPr>
              <p:spPr bwMode="auto">
                <a:xfrm>
                  <a:off x="1746" y="3957"/>
                  <a:ext cx="130" cy="73"/>
                </a:xfrm>
                <a:custGeom>
                  <a:avLst/>
                  <a:gdLst/>
                  <a:ahLst/>
                  <a:cxnLst>
                    <a:cxn ang="0">
                      <a:pos x="119" y="0"/>
                    </a:cxn>
                    <a:cxn ang="0">
                      <a:pos x="166" y="0"/>
                    </a:cxn>
                    <a:cxn ang="0">
                      <a:pos x="166" y="24"/>
                    </a:cxn>
                    <a:cxn ang="0">
                      <a:pos x="237" y="24"/>
                    </a:cxn>
                    <a:cxn ang="0">
                      <a:pos x="237" y="0"/>
                    </a:cxn>
                    <a:cxn ang="0">
                      <a:pos x="308" y="0"/>
                    </a:cxn>
                    <a:cxn ang="0">
                      <a:pos x="308" y="24"/>
                    </a:cxn>
                    <a:cxn ang="0">
                      <a:pos x="378" y="24"/>
                    </a:cxn>
                    <a:cxn ang="0">
                      <a:pos x="378" y="49"/>
                    </a:cxn>
                    <a:cxn ang="0">
                      <a:pos x="498" y="49"/>
                    </a:cxn>
                    <a:cxn ang="0">
                      <a:pos x="498" y="24"/>
                    </a:cxn>
                    <a:cxn ang="0">
                      <a:pos x="520" y="24"/>
                    </a:cxn>
                    <a:cxn ang="0">
                      <a:pos x="520" y="49"/>
                    </a:cxn>
                    <a:cxn ang="0">
                      <a:pos x="661" y="49"/>
                    </a:cxn>
                    <a:cxn ang="0">
                      <a:pos x="661" y="70"/>
                    </a:cxn>
                    <a:cxn ang="0">
                      <a:pos x="806" y="70"/>
                    </a:cxn>
                    <a:cxn ang="0">
                      <a:pos x="806" y="94"/>
                    </a:cxn>
                    <a:cxn ang="0">
                      <a:pos x="899" y="94"/>
                    </a:cxn>
                    <a:cxn ang="0">
                      <a:pos x="899" y="70"/>
                    </a:cxn>
                    <a:cxn ang="0">
                      <a:pos x="1018" y="70"/>
                    </a:cxn>
                    <a:cxn ang="0">
                      <a:pos x="1018" y="473"/>
                    </a:cxn>
                    <a:cxn ang="0">
                      <a:pos x="1040" y="473"/>
                    </a:cxn>
                    <a:cxn ang="0">
                      <a:pos x="1040" y="498"/>
                    </a:cxn>
                    <a:cxn ang="0">
                      <a:pos x="686" y="498"/>
                    </a:cxn>
                    <a:cxn ang="0">
                      <a:pos x="686" y="473"/>
                    </a:cxn>
                    <a:cxn ang="0">
                      <a:pos x="591" y="473"/>
                    </a:cxn>
                    <a:cxn ang="0">
                      <a:pos x="591" y="498"/>
                    </a:cxn>
                    <a:cxn ang="0">
                      <a:pos x="520" y="498"/>
                    </a:cxn>
                    <a:cxn ang="0">
                      <a:pos x="520" y="473"/>
                    </a:cxn>
                    <a:cxn ang="0">
                      <a:pos x="286" y="473"/>
                    </a:cxn>
                    <a:cxn ang="0">
                      <a:pos x="286" y="498"/>
                    </a:cxn>
                    <a:cxn ang="0">
                      <a:pos x="215" y="498"/>
                    </a:cxn>
                    <a:cxn ang="0">
                      <a:pos x="215" y="519"/>
                    </a:cxn>
                    <a:cxn ang="0">
                      <a:pos x="190" y="519"/>
                    </a:cxn>
                    <a:cxn ang="0">
                      <a:pos x="190" y="569"/>
                    </a:cxn>
                    <a:cxn ang="0">
                      <a:pos x="166" y="569"/>
                    </a:cxn>
                    <a:cxn ang="0">
                      <a:pos x="166" y="590"/>
                    </a:cxn>
                    <a:cxn ang="0">
                      <a:pos x="119" y="590"/>
                    </a:cxn>
                    <a:cxn ang="0">
                      <a:pos x="119" y="544"/>
                    </a:cxn>
                    <a:cxn ang="0">
                      <a:pos x="144" y="544"/>
                    </a:cxn>
                    <a:cxn ang="0">
                      <a:pos x="144" y="498"/>
                    </a:cxn>
                    <a:cxn ang="0">
                      <a:pos x="119" y="498"/>
                    </a:cxn>
                    <a:cxn ang="0">
                      <a:pos x="119" y="473"/>
                    </a:cxn>
                    <a:cxn ang="0">
                      <a:pos x="0" y="473"/>
                    </a:cxn>
                    <a:cxn ang="0">
                      <a:pos x="0" y="448"/>
                    </a:cxn>
                    <a:cxn ang="0">
                      <a:pos x="25" y="448"/>
                    </a:cxn>
                    <a:cxn ang="0">
                      <a:pos x="25" y="377"/>
                    </a:cxn>
                    <a:cxn ang="0">
                      <a:pos x="49" y="377"/>
                    </a:cxn>
                    <a:cxn ang="0">
                      <a:pos x="49" y="283"/>
                    </a:cxn>
                    <a:cxn ang="0">
                      <a:pos x="70" y="283"/>
                    </a:cxn>
                    <a:cxn ang="0">
                      <a:pos x="70" y="190"/>
                    </a:cxn>
                    <a:cxn ang="0">
                      <a:pos x="95" y="190"/>
                    </a:cxn>
                    <a:cxn ang="0">
                      <a:pos x="95" y="94"/>
                    </a:cxn>
                    <a:cxn ang="0">
                      <a:pos x="119" y="94"/>
                    </a:cxn>
                    <a:cxn ang="0">
                      <a:pos x="119" y="70"/>
                    </a:cxn>
                    <a:cxn ang="0">
                      <a:pos x="119" y="0"/>
                    </a:cxn>
                  </a:cxnLst>
                  <a:rect l="0" t="0" r="r" b="b"/>
                  <a:pathLst>
                    <a:path w="1040" h="590">
                      <a:moveTo>
                        <a:pt x="119" y="0"/>
                      </a:moveTo>
                      <a:lnTo>
                        <a:pt x="166" y="0"/>
                      </a:lnTo>
                      <a:lnTo>
                        <a:pt x="166" y="24"/>
                      </a:lnTo>
                      <a:lnTo>
                        <a:pt x="237" y="24"/>
                      </a:lnTo>
                      <a:lnTo>
                        <a:pt x="237" y="0"/>
                      </a:lnTo>
                      <a:lnTo>
                        <a:pt x="308" y="0"/>
                      </a:lnTo>
                      <a:lnTo>
                        <a:pt x="308" y="24"/>
                      </a:lnTo>
                      <a:lnTo>
                        <a:pt x="378" y="24"/>
                      </a:lnTo>
                      <a:lnTo>
                        <a:pt x="378" y="49"/>
                      </a:lnTo>
                      <a:lnTo>
                        <a:pt x="498" y="49"/>
                      </a:lnTo>
                      <a:lnTo>
                        <a:pt x="498" y="24"/>
                      </a:lnTo>
                      <a:lnTo>
                        <a:pt x="520" y="24"/>
                      </a:lnTo>
                      <a:lnTo>
                        <a:pt x="520" y="49"/>
                      </a:lnTo>
                      <a:lnTo>
                        <a:pt x="661" y="49"/>
                      </a:lnTo>
                      <a:lnTo>
                        <a:pt x="661" y="70"/>
                      </a:lnTo>
                      <a:lnTo>
                        <a:pt x="806" y="70"/>
                      </a:lnTo>
                      <a:lnTo>
                        <a:pt x="806" y="94"/>
                      </a:lnTo>
                      <a:lnTo>
                        <a:pt x="899" y="94"/>
                      </a:lnTo>
                      <a:lnTo>
                        <a:pt x="899" y="70"/>
                      </a:lnTo>
                      <a:lnTo>
                        <a:pt x="1018" y="70"/>
                      </a:lnTo>
                      <a:lnTo>
                        <a:pt x="1018" y="473"/>
                      </a:lnTo>
                      <a:lnTo>
                        <a:pt x="1040" y="473"/>
                      </a:lnTo>
                      <a:lnTo>
                        <a:pt x="1040" y="498"/>
                      </a:lnTo>
                      <a:lnTo>
                        <a:pt x="686" y="498"/>
                      </a:lnTo>
                      <a:lnTo>
                        <a:pt x="686" y="473"/>
                      </a:lnTo>
                      <a:lnTo>
                        <a:pt x="591" y="473"/>
                      </a:lnTo>
                      <a:lnTo>
                        <a:pt x="591" y="498"/>
                      </a:lnTo>
                      <a:lnTo>
                        <a:pt x="520" y="498"/>
                      </a:lnTo>
                      <a:lnTo>
                        <a:pt x="520" y="473"/>
                      </a:lnTo>
                      <a:lnTo>
                        <a:pt x="286" y="473"/>
                      </a:lnTo>
                      <a:lnTo>
                        <a:pt x="286" y="498"/>
                      </a:lnTo>
                      <a:lnTo>
                        <a:pt x="215" y="498"/>
                      </a:lnTo>
                      <a:lnTo>
                        <a:pt x="215" y="519"/>
                      </a:lnTo>
                      <a:lnTo>
                        <a:pt x="190" y="519"/>
                      </a:lnTo>
                      <a:lnTo>
                        <a:pt x="190" y="569"/>
                      </a:lnTo>
                      <a:lnTo>
                        <a:pt x="166" y="569"/>
                      </a:lnTo>
                      <a:lnTo>
                        <a:pt x="166" y="590"/>
                      </a:lnTo>
                      <a:lnTo>
                        <a:pt x="119" y="590"/>
                      </a:lnTo>
                      <a:lnTo>
                        <a:pt x="119" y="544"/>
                      </a:lnTo>
                      <a:lnTo>
                        <a:pt x="144" y="544"/>
                      </a:lnTo>
                      <a:lnTo>
                        <a:pt x="144" y="498"/>
                      </a:lnTo>
                      <a:lnTo>
                        <a:pt x="119" y="498"/>
                      </a:lnTo>
                      <a:lnTo>
                        <a:pt x="119" y="473"/>
                      </a:lnTo>
                      <a:lnTo>
                        <a:pt x="0" y="473"/>
                      </a:lnTo>
                      <a:lnTo>
                        <a:pt x="0" y="448"/>
                      </a:lnTo>
                      <a:lnTo>
                        <a:pt x="25" y="448"/>
                      </a:lnTo>
                      <a:lnTo>
                        <a:pt x="25" y="377"/>
                      </a:lnTo>
                      <a:lnTo>
                        <a:pt x="49" y="377"/>
                      </a:lnTo>
                      <a:lnTo>
                        <a:pt x="49" y="283"/>
                      </a:lnTo>
                      <a:lnTo>
                        <a:pt x="70" y="283"/>
                      </a:lnTo>
                      <a:lnTo>
                        <a:pt x="70" y="190"/>
                      </a:lnTo>
                      <a:lnTo>
                        <a:pt x="95" y="190"/>
                      </a:lnTo>
                      <a:lnTo>
                        <a:pt x="95" y="94"/>
                      </a:lnTo>
                      <a:lnTo>
                        <a:pt x="119" y="94"/>
                      </a:lnTo>
                      <a:lnTo>
                        <a:pt x="119" y="70"/>
                      </a:lnTo>
                      <a:lnTo>
                        <a:pt x="119" y="0"/>
                      </a:lnTo>
                      <a:close/>
                    </a:path>
                  </a:pathLst>
                </a:custGeom>
                <a:solidFill>
                  <a:srgbClr val="B5CAE5"/>
                </a:solidFill>
                <a:ln w="9525">
                  <a:noFill/>
                  <a:round/>
                  <a:headEnd/>
                  <a:tailEnd/>
                </a:ln>
              </p:spPr>
              <p:txBody>
                <a:bodyPr/>
                <a:lstStyle/>
                <a:p>
                  <a:endParaRPr lang="en-US"/>
                </a:p>
              </p:txBody>
            </p:sp>
            <p:sp>
              <p:nvSpPr>
                <p:cNvPr id="359" name="Freeform 150"/>
                <p:cNvSpPr>
                  <a:spLocks/>
                </p:cNvSpPr>
                <p:nvPr/>
              </p:nvSpPr>
              <p:spPr bwMode="auto">
                <a:xfrm>
                  <a:off x="2384" y="3992"/>
                  <a:ext cx="15" cy="133"/>
                </a:xfrm>
                <a:custGeom>
                  <a:avLst/>
                  <a:gdLst/>
                  <a:ahLst/>
                  <a:cxnLst>
                    <a:cxn ang="0">
                      <a:pos x="71" y="0"/>
                    </a:cxn>
                    <a:cxn ang="0">
                      <a:pos x="96" y="0"/>
                    </a:cxn>
                    <a:cxn ang="0">
                      <a:pos x="96" y="24"/>
                    </a:cxn>
                    <a:cxn ang="0">
                      <a:pos x="120" y="24"/>
                    </a:cxn>
                    <a:cxn ang="0">
                      <a:pos x="120" y="307"/>
                    </a:cxn>
                    <a:cxn ang="0">
                      <a:pos x="96" y="307"/>
                    </a:cxn>
                    <a:cxn ang="0">
                      <a:pos x="96" y="519"/>
                    </a:cxn>
                    <a:cxn ang="0">
                      <a:pos x="71" y="519"/>
                    </a:cxn>
                    <a:cxn ang="0">
                      <a:pos x="71" y="947"/>
                    </a:cxn>
                    <a:cxn ang="0">
                      <a:pos x="96" y="947"/>
                    </a:cxn>
                    <a:cxn ang="0">
                      <a:pos x="96" y="1039"/>
                    </a:cxn>
                    <a:cxn ang="0">
                      <a:pos x="71" y="1039"/>
                    </a:cxn>
                    <a:cxn ang="0">
                      <a:pos x="71" y="1064"/>
                    </a:cxn>
                    <a:cxn ang="0">
                      <a:pos x="25" y="1064"/>
                    </a:cxn>
                    <a:cxn ang="0">
                      <a:pos x="25" y="993"/>
                    </a:cxn>
                    <a:cxn ang="0">
                      <a:pos x="0" y="993"/>
                    </a:cxn>
                    <a:cxn ang="0">
                      <a:pos x="0" y="377"/>
                    </a:cxn>
                    <a:cxn ang="0">
                      <a:pos x="25" y="377"/>
                    </a:cxn>
                    <a:cxn ang="0">
                      <a:pos x="25" y="286"/>
                    </a:cxn>
                    <a:cxn ang="0">
                      <a:pos x="49" y="286"/>
                    </a:cxn>
                    <a:cxn ang="0">
                      <a:pos x="49" y="24"/>
                    </a:cxn>
                    <a:cxn ang="0">
                      <a:pos x="71" y="24"/>
                    </a:cxn>
                    <a:cxn ang="0">
                      <a:pos x="71" y="0"/>
                    </a:cxn>
                  </a:cxnLst>
                  <a:rect l="0" t="0" r="r" b="b"/>
                  <a:pathLst>
                    <a:path w="120" h="1064">
                      <a:moveTo>
                        <a:pt x="71" y="0"/>
                      </a:moveTo>
                      <a:lnTo>
                        <a:pt x="96" y="0"/>
                      </a:lnTo>
                      <a:lnTo>
                        <a:pt x="96" y="24"/>
                      </a:lnTo>
                      <a:lnTo>
                        <a:pt x="120" y="24"/>
                      </a:lnTo>
                      <a:lnTo>
                        <a:pt x="120" y="307"/>
                      </a:lnTo>
                      <a:lnTo>
                        <a:pt x="96" y="307"/>
                      </a:lnTo>
                      <a:lnTo>
                        <a:pt x="96" y="519"/>
                      </a:lnTo>
                      <a:lnTo>
                        <a:pt x="71" y="519"/>
                      </a:lnTo>
                      <a:lnTo>
                        <a:pt x="71" y="947"/>
                      </a:lnTo>
                      <a:lnTo>
                        <a:pt x="96" y="947"/>
                      </a:lnTo>
                      <a:lnTo>
                        <a:pt x="96" y="1039"/>
                      </a:lnTo>
                      <a:lnTo>
                        <a:pt x="71" y="1039"/>
                      </a:lnTo>
                      <a:lnTo>
                        <a:pt x="71" y="1064"/>
                      </a:lnTo>
                      <a:lnTo>
                        <a:pt x="25" y="1064"/>
                      </a:lnTo>
                      <a:lnTo>
                        <a:pt x="25" y="993"/>
                      </a:lnTo>
                      <a:lnTo>
                        <a:pt x="0" y="993"/>
                      </a:lnTo>
                      <a:lnTo>
                        <a:pt x="0" y="377"/>
                      </a:lnTo>
                      <a:lnTo>
                        <a:pt x="25" y="377"/>
                      </a:lnTo>
                      <a:lnTo>
                        <a:pt x="25" y="286"/>
                      </a:lnTo>
                      <a:lnTo>
                        <a:pt x="49" y="286"/>
                      </a:lnTo>
                      <a:lnTo>
                        <a:pt x="49" y="24"/>
                      </a:lnTo>
                      <a:lnTo>
                        <a:pt x="71" y="24"/>
                      </a:lnTo>
                      <a:lnTo>
                        <a:pt x="71" y="0"/>
                      </a:lnTo>
                      <a:close/>
                    </a:path>
                  </a:pathLst>
                </a:custGeom>
                <a:solidFill>
                  <a:srgbClr val="121415"/>
                </a:solidFill>
                <a:ln w="9525">
                  <a:noFill/>
                  <a:round/>
                  <a:headEnd/>
                  <a:tailEnd/>
                </a:ln>
              </p:spPr>
              <p:txBody>
                <a:bodyPr/>
                <a:lstStyle/>
                <a:p>
                  <a:endParaRPr lang="en-US"/>
                </a:p>
              </p:txBody>
            </p:sp>
            <p:sp>
              <p:nvSpPr>
                <p:cNvPr id="360" name="Rectangle 151"/>
                <p:cNvSpPr>
                  <a:spLocks noChangeArrowheads="1"/>
                </p:cNvSpPr>
                <p:nvPr/>
              </p:nvSpPr>
              <p:spPr bwMode="auto">
                <a:xfrm>
                  <a:off x="2351" y="4010"/>
                  <a:ext cx="3" cy="9"/>
                </a:xfrm>
                <a:prstGeom prst="rect">
                  <a:avLst/>
                </a:prstGeom>
                <a:solidFill>
                  <a:srgbClr val="D9472F"/>
                </a:solidFill>
                <a:ln w="9525">
                  <a:noFill/>
                  <a:miter lim="800000"/>
                  <a:headEnd/>
                  <a:tailEnd/>
                </a:ln>
              </p:spPr>
              <p:txBody>
                <a:bodyPr/>
                <a:lstStyle/>
                <a:p>
                  <a:endParaRPr lang="en-US"/>
                </a:p>
              </p:txBody>
            </p:sp>
            <p:sp>
              <p:nvSpPr>
                <p:cNvPr id="361" name="Freeform 152"/>
                <p:cNvSpPr>
                  <a:spLocks/>
                </p:cNvSpPr>
                <p:nvPr/>
              </p:nvSpPr>
              <p:spPr bwMode="auto">
                <a:xfrm>
                  <a:off x="1766" y="4021"/>
                  <a:ext cx="24" cy="21"/>
                </a:xfrm>
                <a:custGeom>
                  <a:avLst/>
                  <a:gdLst/>
                  <a:ahLst/>
                  <a:cxnLst>
                    <a:cxn ang="0">
                      <a:pos x="120" y="0"/>
                    </a:cxn>
                    <a:cxn ang="0">
                      <a:pos x="191" y="0"/>
                    </a:cxn>
                    <a:cxn ang="0">
                      <a:pos x="191" y="25"/>
                    </a:cxn>
                    <a:cxn ang="0">
                      <a:pos x="142" y="25"/>
                    </a:cxn>
                    <a:cxn ang="0">
                      <a:pos x="142" y="50"/>
                    </a:cxn>
                    <a:cxn ang="0">
                      <a:pos x="120" y="50"/>
                    </a:cxn>
                    <a:cxn ang="0">
                      <a:pos x="120" y="71"/>
                    </a:cxn>
                    <a:cxn ang="0">
                      <a:pos x="95" y="71"/>
                    </a:cxn>
                    <a:cxn ang="0">
                      <a:pos x="95" y="96"/>
                    </a:cxn>
                    <a:cxn ang="0">
                      <a:pos x="71" y="96"/>
                    </a:cxn>
                    <a:cxn ang="0">
                      <a:pos x="71" y="121"/>
                    </a:cxn>
                    <a:cxn ang="0">
                      <a:pos x="49" y="121"/>
                    </a:cxn>
                    <a:cxn ang="0">
                      <a:pos x="49" y="141"/>
                    </a:cxn>
                    <a:cxn ang="0">
                      <a:pos x="24" y="141"/>
                    </a:cxn>
                    <a:cxn ang="0">
                      <a:pos x="24" y="166"/>
                    </a:cxn>
                    <a:cxn ang="0">
                      <a:pos x="0" y="166"/>
                    </a:cxn>
                    <a:cxn ang="0">
                      <a:pos x="0" y="141"/>
                    </a:cxn>
                    <a:cxn ang="0">
                      <a:pos x="24" y="141"/>
                    </a:cxn>
                    <a:cxn ang="0">
                      <a:pos x="24" y="121"/>
                    </a:cxn>
                    <a:cxn ang="0">
                      <a:pos x="49" y="121"/>
                    </a:cxn>
                    <a:cxn ang="0">
                      <a:pos x="49" y="71"/>
                    </a:cxn>
                    <a:cxn ang="0">
                      <a:pos x="95" y="71"/>
                    </a:cxn>
                    <a:cxn ang="0">
                      <a:pos x="95" y="50"/>
                    </a:cxn>
                    <a:cxn ang="0">
                      <a:pos x="120" y="50"/>
                    </a:cxn>
                    <a:cxn ang="0">
                      <a:pos x="120" y="25"/>
                    </a:cxn>
                    <a:cxn ang="0">
                      <a:pos x="120" y="0"/>
                    </a:cxn>
                  </a:cxnLst>
                  <a:rect l="0" t="0" r="r" b="b"/>
                  <a:pathLst>
                    <a:path w="191" h="166">
                      <a:moveTo>
                        <a:pt x="120" y="0"/>
                      </a:moveTo>
                      <a:lnTo>
                        <a:pt x="191" y="0"/>
                      </a:lnTo>
                      <a:lnTo>
                        <a:pt x="191" y="25"/>
                      </a:lnTo>
                      <a:lnTo>
                        <a:pt x="142" y="25"/>
                      </a:lnTo>
                      <a:lnTo>
                        <a:pt x="142" y="50"/>
                      </a:lnTo>
                      <a:lnTo>
                        <a:pt x="120" y="50"/>
                      </a:lnTo>
                      <a:lnTo>
                        <a:pt x="120" y="71"/>
                      </a:lnTo>
                      <a:lnTo>
                        <a:pt x="95" y="71"/>
                      </a:lnTo>
                      <a:lnTo>
                        <a:pt x="95" y="96"/>
                      </a:lnTo>
                      <a:lnTo>
                        <a:pt x="71" y="96"/>
                      </a:lnTo>
                      <a:lnTo>
                        <a:pt x="71" y="121"/>
                      </a:lnTo>
                      <a:lnTo>
                        <a:pt x="49" y="121"/>
                      </a:lnTo>
                      <a:lnTo>
                        <a:pt x="49" y="141"/>
                      </a:lnTo>
                      <a:lnTo>
                        <a:pt x="24" y="141"/>
                      </a:lnTo>
                      <a:lnTo>
                        <a:pt x="24" y="166"/>
                      </a:lnTo>
                      <a:lnTo>
                        <a:pt x="0" y="166"/>
                      </a:lnTo>
                      <a:lnTo>
                        <a:pt x="0" y="141"/>
                      </a:lnTo>
                      <a:lnTo>
                        <a:pt x="24" y="141"/>
                      </a:lnTo>
                      <a:lnTo>
                        <a:pt x="24" y="121"/>
                      </a:lnTo>
                      <a:lnTo>
                        <a:pt x="49" y="121"/>
                      </a:lnTo>
                      <a:lnTo>
                        <a:pt x="49" y="71"/>
                      </a:lnTo>
                      <a:lnTo>
                        <a:pt x="95" y="71"/>
                      </a:lnTo>
                      <a:lnTo>
                        <a:pt x="95" y="50"/>
                      </a:lnTo>
                      <a:lnTo>
                        <a:pt x="120" y="50"/>
                      </a:lnTo>
                      <a:lnTo>
                        <a:pt x="120" y="25"/>
                      </a:lnTo>
                      <a:lnTo>
                        <a:pt x="120" y="0"/>
                      </a:lnTo>
                      <a:close/>
                    </a:path>
                  </a:pathLst>
                </a:custGeom>
                <a:solidFill>
                  <a:srgbClr val="E87C72"/>
                </a:solidFill>
                <a:ln w="9525">
                  <a:noFill/>
                  <a:round/>
                  <a:headEnd/>
                  <a:tailEnd/>
                </a:ln>
              </p:spPr>
              <p:txBody>
                <a:bodyPr/>
                <a:lstStyle/>
                <a:p>
                  <a:endParaRPr lang="en-US"/>
                </a:p>
              </p:txBody>
            </p:sp>
            <p:sp>
              <p:nvSpPr>
                <p:cNvPr id="362" name="Freeform 153"/>
                <p:cNvSpPr>
                  <a:spLocks/>
                </p:cNvSpPr>
                <p:nvPr/>
              </p:nvSpPr>
              <p:spPr bwMode="auto">
                <a:xfrm>
                  <a:off x="1773" y="4021"/>
                  <a:ext cx="41" cy="30"/>
                </a:xfrm>
                <a:custGeom>
                  <a:avLst/>
                  <a:gdLst/>
                  <a:ahLst/>
                  <a:cxnLst>
                    <a:cxn ang="0">
                      <a:pos x="187" y="0"/>
                    </a:cxn>
                    <a:cxn ang="0">
                      <a:pos x="258" y="0"/>
                    </a:cxn>
                    <a:cxn ang="0">
                      <a:pos x="258" y="25"/>
                    </a:cxn>
                    <a:cxn ang="0">
                      <a:pos x="329" y="25"/>
                    </a:cxn>
                    <a:cxn ang="0">
                      <a:pos x="329" y="50"/>
                    </a:cxn>
                    <a:cxn ang="0">
                      <a:pos x="305" y="50"/>
                    </a:cxn>
                    <a:cxn ang="0">
                      <a:pos x="305" y="71"/>
                    </a:cxn>
                    <a:cxn ang="0">
                      <a:pos x="283" y="71"/>
                    </a:cxn>
                    <a:cxn ang="0">
                      <a:pos x="283" y="96"/>
                    </a:cxn>
                    <a:cxn ang="0">
                      <a:pos x="234" y="96"/>
                    </a:cxn>
                    <a:cxn ang="0">
                      <a:pos x="234" y="121"/>
                    </a:cxn>
                    <a:cxn ang="0">
                      <a:pos x="212" y="121"/>
                    </a:cxn>
                    <a:cxn ang="0">
                      <a:pos x="212" y="141"/>
                    </a:cxn>
                    <a:cxn ang="0">
                      <a:pos x="187" y="141"/>
                    </a:cxn>
                    <a:cxn ang="0">
                      <a:pos x="187" y="166"/>
                    </a:cxn>
                    <a:cxn ang="0">
                      <a:pos x="163" y="166"/>
                    </a:cxn>
                    <a:cxn ang="0">
                      <a:pos x="163" y="191"/>
                    </a:cxn>
                    <a:cxn ang="0">
                      <a:pos x="117" y="191"/>
                    </a:cxn>
                    <a:cxn ang="0">
                      <a:pos x="117" y="212"/>
                    </a:cxn>
                    <a:cxn ang="0">
                      <a:pos x="46" y="212"/>
                    </a:cxn>
                    <a:cxn ang="0">
                      <a:pos x="46" y="237"/>
                    </a:cxn>
                    <a:cxn ang="0">
                      <a:pos x="0" y="237"/>
                    </a:cxn>
                    <a:cxn ang="0">
                      <a:pos x="0" y="212"/>
                    </a:cxn>
                    <a:cxn ang="0">
                      <a:pos x="22" y="212"/>
                    </a:cxn>
                    <a:cxn ang="0">
                      <a:pos x="22" y="191"/>
                    </a:cxn>
                    <a:cxn ang="0">
                      <a:pos x="46" y="191"/>
                    </a:cxn>
                    <a:cxn ang="0">
                      <a:pos x="46" y="166"/>
                    </a:cxn>
                    <a:cxn ang="0">
                      <a:pos x="93" y="166"/>
                    </a:cxn>
                    <a:cxn ang="0">
                      <a:pos x="93" y="141"/>
                    </a:cxn>
                    <a:cxn ang="0">
                      <a:pos x="117" y="141"/>
                    </a:cxn>
                    <a:cxn ang="0">
                      <a:pos x="117" y="121"/>
                    </a:cxn>
                    <a:cxn ang="0">
                      <a:pos x="142" y="121"/>
                    </a:cxn>
                    <a:cxn ang="0">
                      <a:pos x="142" y="96"/>
                    </a:cxn>
                    <a:cxn ang="0">
                      <a:pos x="163" y="96"/>
                    </a:cxn>
                    <a:cxn ang="0">
                      <a:pos x="163" y="71"/>
                    </a:cxn>
                    <a:cxn ang="0">
                      <a:pos x="187" y="71"/>
                    </a:cxn>
                    <a:cxn ang="0">
                      <a:pos x="187" y="50"/>
                    </a:cxn>
                    <a:cxn ang="0">
                      <a:pos x="187" y="0"/>
                    </a:cxn>
                  </a:cxnLst>
                  <a:rect l="0" t="0" r="r" b="b"/>
                  <a:pathLst>
                    <a:path w="329" h="237">
                      <a:moveTo>
                        <a:pt x="187" y="0"/>
                      </a:moveTo>
                      <a:lnTo>
                        <a:pt x="258" y="0"/>
                      </a:lnTo>
                      <a:lnTo>
                        <a:pt x="258" y="25"/>
                      </a:lnTo>
                      <a:lnTo>
                        <a:pt x="329" y="25"/>
                      </a:lnTo>
                      <a:lnTo>
                        <a:pt x="329" y="50"/>
                      </a:lnTo>
                      <a:lnTo>
                        <a:pt x="305" y="50"/>
                      </a:lnTo>
                      <a:lnTo>
                        <a:pt x="305" y="71"/>
                      </a:lnTo>
                      <a:lnTo>
                        <a:pt x="283" y="71"/>
                      </a:lnTo>
                      <a:lnTo>
                        <a:pt x="283" y="96"/>
                      </a:lnTo>
                      <a:lnTo>
                        <a:pt x="234" y="96"/>
                      </a:lnTo>
                      <a:lnTo>
                        <a:pt x="234" y="121"/>
                      </a:lnTo>
                      <a:lnTo>
                        <a:pt x="212" y="121"/>
                      </a:lnTo>
                      <a:lnTo>
                        <a:pt x="212" y="141"/>
                      </a:lnTo>
                      <a:lnTo>
                        <a:pt x="187" y="141"/>
                      </a:lnTo>
                      <a:lnTo>
                        <a:pt x="187" y="166"/>
                      </a:lnTo>
                      <a:lnTo>
                        <a:pt x="163" y="166"/>
                      </a:lnTo>
                      <a:lnTo>
                        <a:pt x="163" y="191"/>
                      </a:lnTo>
                      <a:lnTo>
                        <a:pt x="117" y="191"/>
                      </a:lnTo>
                      <a:lnTo>
                        <a:pt x="117" y="212"/>
                      </a:lnTo>
                      <a:lnTo>
                        <a:pt x="46" y="212"/>
                      </a:lnTo>
                      <a:lnTo>
                        <a:pt x="46" y="237"/>
                      </a:lnTo>
                      <a:lnTo>
                        <a:pt x="0" y="237"/>
                      </a:lnTo>
                      <a:lnTo>
                        <a:pt x="0" y="212"/>
                      </a:lnTo>
                      <a:lnTo>
                        <a:pt x="22" y="212"/>
                      </a:lnTo>
                      <a:lnTo>
                        <a:pt x="22" y="191"/>
                      </a:lnTo>
                      <a:lnTo>
                        <a:pt x="46" y="191"/>
                      </a:lnTo>
                      <a:lnTo>
                        <a:pt x="46" y="166"/>
                      </a:lnTo>
                      <a:lnTo>
                        <a:pt x="93" y="166"/>
                      </a:lnTo>
                      <a:lnTo>
                        <a:pt x="93" y="141"/>
                      </a:lnTo>
                      <a:lnTo>
                        <a:pt x="117" y="141"/>
                      </a:lnTo>
                      <a:lnTo>
                        <a:pt x="117" y="121"/>
                      </a:lnTo>
                      <a:lnTo>
                        <a:pt x="142" y="121"/>
                      </a:lnTo>
                      <a:lnTo>
                        <a:pt x="142" y="96"/>
                      </a:lnTo>
                      <a:lnTo>
                        <a:pt x="163" y="96"/>
                      </a:lnTo>
                      <a:lnTo>
                        <a:pt x="163" y="71"/>
                      </a:lnTo>
                      <a:lnTo>
                        <a:pt x="187" y="71"/>
                      </a:lnTo>
                      <a:lnTo>
                        <a:pt x="187" y="50"/>
                      </a:lnTo>
                      <a:lnTo>
                        <a:pt x="187" y="0"/>
                      </a:lnTo>
                      <a:close/>
                    </a:path>
                  </a:pathLst>
                </a:custGeom>
                <a:solidFill>
                  <a:srgbClr val="E87C72"/>
                </a:solidFill>
                <a:ln w="9525">
                  <a:noFill/>
                  <a:round/>
                  <a:headEnd/>
                  <a:tailEnd/>
                </a:ln>
              </p:spPr>
              <p:txBody>
                <a:bodyPr/>
                <a:lstStyle/>
                <a:p>
                  <a:endParaRPr lang="en-US"/>
                </a:p>
              </p:txBody>
            </p:sp>
            <p:sp>
              <p:nvSpPr>
                <p:cNvPr id="363" name="Freeform 154"/>
                <p:cNvSpPr>
                  <a:spLocks/>
                </p:cNvSpPr>
                <p:nvPr/>
              </p:nvSpPr>
              <p:spPr bwMode="auto">
                <a:xfrm>
                  <a:off x="2079" y="4025"/>
                  <a:ext cx="21" cy="5"/>
                </a:xfrm>
                <a:custGeom>
                  <a:avLst/>
                  <a:gdLst/>
                  <a:ahLst/>
                  <a:cxnLst>
                    <a:cxn ang="0">
                      <a:pos x="71" y="0"/>
                    </a:cxn>
                    <a:cxn ang="0">
                      <a:pos x="167" y="0"/>
                    </a:cxn>
                    <a:cxn ang="0">
                      <a:pos x="167" y="25"/>
                    </a:cxn>
                    <a:cxn ang="0">
                      <a:pos x="142" y="25"/>
                    </a:cxn>
                    <a:cxn ang="0">
                      <a:pos x="142" y="46"/>
                    </a:cxn>
                    <a:cxn ang="0">
                      <a:pos x="0" y="46"/>
                    </a:cxn>
                    <a:cxn ang="0">
                      <a:pos x="0" y="25"/>
                    </a:cxn>
                    <a:cxn ang="0">
                      <a:pos x="71" y="25"/>
                    </a:cxn>
                    <a:cxn ang="0">
                      <a:pos x="71" y="0"/>
                    </a:cxn>
                  </a:cxnLst>
                  <a:rect l="0" t="0" r="r" b="b"/>
                  <a:pathLst>
                    <a:path w="167" h="46">
                      <a:moveTo>
                        <a:pt x="71" y="0"/>
                      </a:moveTo>
                      <a:lnTo>
                        <a:pt x="167" y="0"/>
                      </a:lnTo>
                      <a:lnTo>
                        <a:pt x="167" y="25"/>
                      </a:lnTo>
                      <a:lnTo>
                        <a:pt x="142" y="25"/>
                      </a:lnTo>
                      <a:lnTo>
                        <a:pt x="142" y="46"/>
                      </a:lnTo>
                      <a:lnTo>
                        <a:pt x="0" y="46"/>
                      </a:lnTo>
                      <a:lnTo>
                        <a:pt x="0" y="25"/>
                      </a:lnTo>
                      <a:lnTo>
                        <a:pt x="71" y="25"/>
                      </a:lnTo>
                      <a:lnTo>
                        <a:pt x="71" y="0"/>
                      </a:lnTo>
                      <a:close/>
                    </a:path>
                  </a:pathLst>
                </a:custGeom>
                <a:solidFill>
                  <a:srgbClr val="E87C72"/>
                </a:solidFill>
                <a:ln w="9525">
                  <a:noFill/>
                  <a:round/>
                  <a:headEnd/>
                  <a:tailEnd/>
                </a:ln>
              </p:spPr>
              <p:txBody>
                <a:bodyPr/>
                <a:lstStyle/>
                <a:p>
                  <a:endParaRPr lang="en-US"/>
                </a:p>
              </p:txBody>
            </p:sp>
            <p:sp>
              <p:nvSpPr>
                <p:cNvPr id="364" name="Freeform 155"/>
                <p:cNvSpPr>
                  <a:spLocks/>
                </p:cNvSpPr>
                <p:nvPr/>
              </p:nvSpPr>
              <p:spPr bwMode="auto">
                <a:xfrm>
                  <a:off x="1790" y="4028"/>
                  <a:ext cx="50" cy="32"/>
                </a:xfrm>
                <a:custGeom>
                  <a:avLst/>
                  <a:gdLst/>
                  <a:ahLst/>
                  <a:cxnLst>
                    <a:cxn ang="0">
                      <a:pos x="304" y="0"/>
                    </a:cxn>
                    <a:cxn ang="0">
                      <a:pos x="400" y="0"/>
                    </a:cxn>
                    <a:cxn ang="0">
                      <a:pos x="400" y="21"/>
                    </a:cxn>
                    <a:cxn ang="0">
                      <a:pos x="375" y="21"/>
                    </a:cxn>
                    <a:cxn ang="0">
                      <a:pos x="375" y="46"/>
                    </a:cxn>
                    <a:cxn ang="0">
                      <a:pos x="353" y="46"/>
                    </a:cxn>
                    <a:cxn ang="0">
                      <a:pos x="353" y="71"/>
                    </a:cxn>
                    <a:cxn ang="0">
                      <a:pos x="329" y="71"/>
                    </a:cxn>
                    <a:cxn ang="0">
                      <a:pos x="329" y="91"/>
                    </a:cxn>
                    <a:cxn ang="0">
                      <a:pos x="283" y="91"/>
                    </a:cxn>
                    <a:cxn ang="0">
                      <a:pos x="283" y="116"/>
                    </a:cxn>
                    <a:cxn ang="0">
                      <a:pos x="234" y="116"/>
                    </a:cxn>
                    <a:cxn ang="0">
                      <a:pos x="234" y="141"/>
                    </a:cxn>
                    <a:cxn ang="0">
                      <a:pos x="212" y="141"/>
                    </a:cxn>
                    <a:cxn ang="0">
                      <a:pos x="212" y="162"/>
                    </a:cxn>
                    <a:cxn ang="0">
                      <a:pos x="163" y="162"/>
                    </a:cxn>
                    <a:cxn ang="0">
                      <a:pos x="163" y="187"/>
                    </a:cxn>
                    <a:cxn ang="0">
                      <a:pos x="116" y="187"/>
                    </a:cxn>
                    <a:cxn ang="0">
                      <a:pos x="116" y="212"/>
                    </a:cxn>
                    <a:cxn ang="0">
                      <a:pos x="70" y="212"/>
                    </a:cxn>
                    <a:cxn ang="0">
                      <a:pos x="70" y="233"/>
                    </a:cxn>
                    <a:cxn ang="0">
                      <a:pos x="21" y="233"/>
                    </a:cxn>
                    <a:cxn ang="0">
                      <a:pos x="21" y="258"/>
                    </a:cxn>
                    <a:cxn ang="0">
                      <a:pos x="0" y="258"/>
                    </a:cxn>
                    <a:cxn ang="0">
                      <a:pos x="0" y="233"/>
                    </a:cxn>
                    <a:cxn ang="0">
                      <a:pos x="21" y="233"/>
                    </a:cxn>
                    <a:cxn ang="0">
                      <a:pos x="21" y="187"/>
                    </a:cxn>
                    <a:cxn ang="0">
                      <a:pos x="45" y="187"/>
                    </a:cxn>
                    <a:cxn ang="0">
                      <a:pos x="45" y="162"/>
                    </a:cxn>
                    <a:cxn ang="0">
                      <a:pos x="92" y="162"/>
                    </a:cxn>
                    <a:cxn ang="0">
                      <a:pos x="92" y="141"/>
                    </a:cxn>
                    <a:cxn ang="0">
                      <a:pos x="116" y="141"/>
                    </a:cxn>
                    <a:cxn ang="0">
                      <a:pos x="116" y="116"/>
                    </a:cxn>
                    <a:cxn ang="0">
                      <a:pos x="163" y="116"/>
                    </a:cxn>
                    <a:cxn ang="0">
                      <a:pos x="163" y="91"/>
                    </a:cxn>
                    <a:cxn ang="0">
                      <a:pos x="212" y="91"/>
                    </a:cxn>
                    <a:cxn ang="0">
                      <a:pos x="212" y="71"/>
                    </a:cxn>
                    <a:cxn ang="0">
                      <a:pos x="234" y="71"/>
                    </a:cxn>
                    <a:cxn ang="0">
                      <a:pos x="234" y="46"/>
                    </a:cxn>
                    <a:cxn ang="0">
                      <a:pos x="283" y="46"/>
                    </a:cxn>
                    <a:cxn ang="0">
                      <a:pos x="283" y="21"/>
                    </a:cxn>
                    <a:cxn ang="0">
                      <a:pos x="304" y="21"/>
                    </a:cxn>
                    <a:cxn ang="0">
                      <a:pos x="304" y="0"/>
                    </a:cxn>
                  </a:cxnLst>
                  <a:rect l="0" t="0" r="r" b="b"/>
                  <a:pathLst>
                    <a:path w="400" h="258">
                      <a:moveTo>
                        <a:pt x="304" y="0"/>
                      </a:moveTo>
                      <a:lnTo>
                        <a:pt x="400" y="0"/>
                      </a:lnTo>
                      <a:lnTo>
                        <a:pt x="400" y="21"/>
                      </a:lnTo>
                      <a:lnTo>
                        <a:pt x="375" y="21"/>
                      </a:lnTo>
                      <a:lnTo>
                        <a:pt x="375" y="46"/>
                      </a:lnTo>
                      <a:lnTo>
                        <a:pt x="353" y="46"/>
                      </a:lnTo>
                      <a:lnTo>
                        <a:pt x="353" y="71"/>
                      </a:lnTo>
                      <a:lnTo>
                        <a:pt x="329" y="71"/>
                      </a:lnTo>
                      <a:lnTo>
                        <a:pt x="329" y="91"/>
                      </a:lnTo>
                      <a:lnTo>
                        <a:pt x="283" y="91"/>
                      </a:lnTo>
                      <a:lnTo>
                        <a:pt x="283" y="116"/>
                      </a:lnTo>
                      <a:lnTo>
                        <a:pt x="234" y="116"/>
                      </a:lnTo>
                      <a:lnTo>
                        <a:pt x="234" y="141"/>
                      </a:lnTo>
                      <a:lnTo>
                        <a:pt x="212" y="141"/>
                      </a:lnTo>
                      <a:lnTo>
                        <a:pt x="212" y="162"/>
                      </a:lnTo>
                      <a:lnTo>
                        <a:pt x="163" y="162"/>
                      </a:lnTo>
                      <a:lnTo>
                        <a:pt x="163" y="187"/>
                      </a:lnTo>
                      <a:lnTo>
                        <a:pt x="116" y="187"/>
                      </a:lnTo>
                      <a:lnTo>
                        <a:pt x="116" y="212"/>
                      </a:lnTo>
                      <a:lnTo>
                        <a:pt x="70" y="212"/>
                      </a:lnTo>
                      <a:lnTo>
                        <a:pt x="70" y="233"/>
                      </a:lnTo>
                      <a:lnTo>
                        <a:pt x="21" y="233"/>
                      </a:lnTo>
                      <a:lnTo>
                        <a:pt x="21" y="258"/>
                      </a:lnTo>
                      <a:lnTo>
                        <a:pt x="0" y="258"/>
                      </a:lnTo>
                      <a:lnTo>
                        <a:pt x="0" y="233"/>
                      </a:lnTo>
                      <a:lnTo>
                        <a:pt x="21" y="233"/>
                      </a:lnTo>
                      <a:lnTo>
                        <a:pt x="21" y="187"/>
                      </a:lnTo>
                      <a:lnTo>
                        <a:pt x="45" y="187"/>
                      </a:lnTo>
                      <a:lnTo>
                        <a:pt x="45" y="162"/>
                      </a:lnTo>
                      <a:lnTo>
                        <a:pt x="92" y="162"/>
                      </a:lnTo>
                      <a:lnTo>
                        <a:pt x="92" y="141"/>
                      </a:lnTo>
                      <a:lnTo>
                        <a:pt x="116" y="141"/>
                      </a:lnTo>
                      <a:lnTo>
                        <a:pt x="116" y="116"/>
                      </a:lnTo>
                      <a:lnTo>
                        <a:pt x="163" y="116"/>
                      </a:lnTo>
                      <a:lnTo>
                        <a:pt x="163" y="91"/>
                      </a:lnTo>
                      <a:lnTo>
                        <a:pt x="212" y="91"/>
                      </a:lnTo>
                      <a:lnTo>
                        <a:pt x="212" y="71"/>
                      </a:lnTo>
                      <a:lnTo>
                        <a:pt x="234" y="71"/>
                      </a:lnTo>
                      <a:lnTo>
                        <a:pt x="234" y="46"/>
                      </a:lnTo>
                      <a:lnTo>
                        <a:pt x="283" y="46"/>
                      </a:lnTo>
                      <a:lnTo>
                        <a:pt x="283" y="21"/>
                      </a:lnTo>
                      <a:lnTo>
                        <a:pt x="304" y="21"/>
                      </a:lnTo>
                      <a:lnTo>
                        <a:pt x="304" y="0"/>
                      </a:lnTo>
                      <a:close/>
                    </a:path>
                  </a:pathLst>
                </a:custGeom>
                <a:solidFill>
                  <a:srgbClr val="E87C72"/>
                </a:solidFill>
                <a:ln w="9525">
                  <a:noFill/>
                  <a:round/>
                  <a:headEnd/>
                  <a:tailEnd/>
                </a:ln>
              </p:spPr>
              <p:txBody>
                <a:bodyPr/>
                <a:lstStyle/>
                <a:p>
                  <a:endParaRPr lang="en-US"/>
                </a:p>
              </p:txBody>
            </p:sp>
            <p:sp>
              <p:nvSpPr>
                <p:cNvPr id="365" name="Freeform 156"/>
                <p:cNvSpPr>
                  <a:spLocks/>
                </p:cNvSpPr>
                <p:nvPr/>
              </p:nvSpPr>
              <p:spPr bwMode="auto">
                <a:xfrm>
                  <a:off x="1826" y="4028"/>
                  <a:ext cx="32" cy="29"/>
                </a:xfrm>
                <a:custGeom>
                  <a:avLst/>
                  <a:gdLst/>
                  <a:ahLst/>
                  <a:cxnLst>
                    <a:cxn ang="0">
                      <a:pos x="212" y="0"/>
                    </a:cxn>
                    <a:cxn ang="0">
                      <a:pos x="259" y="0"/>
                    </a:cxn>
                    <a:cxn ang="0">
                      <a:pos x="259" y="21"/>
                    </a:cxn>
                    <a:cxn ang="0">
                      <a:pos x="237" y="21"/>
                    </a:cxn>
                    <a:cxn ang="0">
                      <a:pos x="237" y="71"/>
                    </a:cxn>
                    <a:cxn ang="0">
                      <a:pos x="212" y="71"/>
                    </a:cxn>
                    <a:cxn ang="0">
                      <a:pos x="212" y="141"/>
                    </a:cxn>
                    <a:cxn ang="0">
                      <a:pos x="188" y="141"/>
                    </a:cxn>
                    <a:cxn ang="0">
                      <a:pos x="188" y="162"/>
                    </a:cxn>
                    <a:cxn ang="0">
                      <a:pos x="141" y="162"/>
                    </a:cxn>
                    <a:cxn ang="0">
                      <a:pos x="141" y="187"/>
                    </a:cxn>
                    <a:cxn ang="0">
                      <a:pos x="92" y="187"/>
                    </a:cxn>
                    <a:cxn ang="0">
                      <a:pos x="92" y="212"/>
                    </a:cxn>
                    <a:cxn ang="0">
                      <a:pos x="46" y="212"/>
                    </a:cxn>
                    <a:cxn ang="0">
                      <a:pos x="46" y="233"/>
                    </a:cxn>
                    <a:cxn ang="0">
                      <a:pos x="0" y="233"/>
                    </a:cxn>
                    <a:cxn ang="0">
                      <a:pos x="0" y="187"/>
                    </a:cxn>
                    <a:cxn ang="0">
                      <a:pos x="21" y="187"/>
                    </a:cxn>
                    <a:cxn ang="0">
                      <a:pos x="21" y="162"/>
                    </a:cxn>
                    <a:cxn ang="0">
                      <a:pos x="46" y="162"/>
                    </a:cxn>
                    <a:cxn ang="0">
                      <a:pos x="46" y="141"/>
                    </a:cxn>
                    <a:cxn ang="0">
                      <a:pos x="70" y="141"/>
                    </a:cxn>
                    <a:cxn ang="0">
                      <a:pos x="70" y="116"/>
                    </a:cxn>
                    <a:cxn ang="0">
                      <a:pos x="117" y="116"/>
                    </a:cxn>
                    <a:cxn ang="0">
                      <a:pos x="117" y="91"/>
                    </a:cxn>
                    <a:cxn ang="0">
                      <a:pos x="141" y="91"/>
                    </a:cxn>
                    <a:cxn ang="0">
                      <a:pos x="141" y="71"/>
                    </a:cxn>
                    <a:cxn ang="0">
                      <a:pos x="166" y="71"/>
                    </a:cxn>
                    <a:cxn ang="0">
                      <a:pos x="166" y="46"/>
                    </a:cxn>
                    <a:cxn ang="0">
                      <a:pos x="188" y="46"/>
                    </a:cxn>
                    <a:cxn ang="0">
                      <a:pos x="188" y="21"/>
                    </a:cxn>
                    <a:cxn ang="0">
                      <a:pos x="212" y="21"/>
                    </a:cxn>
                    <a:cxn ang="0">
                      <a:pos x="212" y="0"/>
                    </a:cxn>
                  </a:cxnLst>
                  <a:rect l="0" t="0" r="r" b="b"/>
                  <a:pathLst>
                    <a:path w="259" h="233">
                      <a:moveTo>
                        <a:pt x="212" y="0"/>
                      </a:moveTo>
                      <a:lnTo>
                        <a:pt x="259" y="0"/>
                      </a:lnTo>
                      <a:lnTo>
                        <a:pt x="259" y="21"/>
                      </a:lnTo>
                      <a:lnTo>
                        <a:pt x="237" y="21"/>
                      </a:lnTo>
                      <a:lnTo>
                        <a:pt x="237" y="71"/>
                      </a:lnTo>
                      <a:lnTo>
                        <a:pt x="212" y="71"/>
                      </a:lnTo>
                      <a:lnTo>
                        <a:pt x="212" y="141"/>
                      </a:lnTo>
                      <a:lnTo>
                        <a:pt x="188" y="141"/>
                      </a:lnTo>
                      <a:lnTo>
                        <a:pt x="188" y="162"/>
                      </a:lnTo>
                      <a:lnTo>
                        <a:pt x="141" y="162"/>
                      </a:lnTo>
                      <a:lnTo>
                        <a:pt x="141" y="187"/>
                      </a:lnTo>
                      <a:lnTo>
                        <a:pt x="92" y="187"/>
                      </a:lnTo>
                      <a:lnTo>
                        <a:pt x="92" y="212"/>
                      </a:lnTo>
                      <a:lnTo>
                        <a:pt x="46" y="212"/>
                      </a:lnTo>
                      <a:lnTo>
                        <a:pt x="46" y="233"/>
                      </a:lnTo>
                      <a:lnTo>
                        <a:pt x="0" y="233"/>
                      </a:lnTo>
                      <a:lnTo>
                        <a:pt x="0" y="187"/>
                      </a:lnTo>
                      <a:lnTo>
                        <a:pt x="21" y="187"/>
                      </a:lnTo>
                      <a:lnTo>
                        <a:pt x="21" y="162"/>
                      </a:lnTo>
                      <a:lnTo>
                        <a:pt x="46" y="162"/>
                      </a:lnTo>
                      <a:lnTo>
                        <a:pt x="46" y="141"/>
                      </a:lnTo>
                      <a:lnTo>
                        <a:pt x="70" y="141"/>
                      </a:lnTo>
                      <a:lnTo>
                        <a:pt x="70" y="116"/>
                      </a:lnTo>
                      <a:lnTo>
                        <a:pt x="117" y="116"/>
                      </a:lnTo>
                      <a:lnTo>
                        <a:pt x="117" y="91"/>
                      </a:lnTo>
                      <a:lnTo>
                        <a:pt x="141" y="91"/>
                      </a:lnTo>
                      <a:lnTo>
                        <a:pt x="141" y="71"/>
                      </a:lnTo>
                      <a:lnTo>
                        <a:pt x="166" y="71"/>
                      </a:lnTo>
                      <a:lnTo>
                        <a:pt x="166" y="46"/>
                      </a:lnTo>
                      <a:lnTo>
                        <a:pt x="188" y="46"/>
                      </a:lnTo>
                      <a:lnTo>
                        <a:pt x="188" y="21"/>
                      </a:lnTo>
                      <a:lnTo>
                        <a:pt x="212" y="21"/>
                      </a:lnTo>
                      <a:lnTo>
                        <a:pt x="212" y="0"/>
                      </a:lnTo>
                      <a:close/>
                    </a:path>
                  </a:pathLst>
                </a:custGeom>
                <a:solidFill>
                  <a:srgbClr val="E87C72"/>
                </a:solidFill>
                <a:ln w="9525">
                  <a:noFill/>
                  <a:round/>
                  <a:headEnd/>
                  <a:tailEnd/>
                </a:ln>
              </p:spPr>
              <p:txBody>
                <a:bodyPr/>
                <a:lstStyle/>
                <a:p>
                  <a:endParaRPr lang="en-US"/>
                </a:p>
              </p:txBody>
            </p:sp>
            <p:sp>
              <p:nvSpPr>
                <p:cNvPr id="366" name="Freeform 157"/>
                <p:cNvSpPr>
                  <a:spLocks/>
                </p:cNvSpPr>
                <p:nvPr/>
              </p:nvSpPr>
              <p:spPr bwMode="auto">
                <a:xfrm>
                  <a:off x="1855" y="4030"/>
                  <a:ext cx="109" cy="98"/>
                </a:xfrm>
                <a:custGeom>
                  <a:avLst/>
                  <a:gdLst/>
                  <a:ahLst/>
                  <a:cxnLst>
                    <a:cxn ang="0">
                      <a:pos x="141" y="0"/>
                    </a:cxn>
                    <a:cxn ang="0">
                      <a:pos x="187" y="25"/>
                    </a:cxn>
                    <a:cxn ang="0">
                      <a:pos x="258" y="50"/>
                    </a:cxn>
                    <a:cxn ang="0">
                      <a:pos x="305" y="70"/>
                    </a:cxn>
                    <a:cxn ang="0">
                      <a:pos x="399" y="95"/>
                    </a:cxn>
                    <a:cxn ang="0">
                      <a:pos x="470" y="120"/>
                    </a:cxn>
                    <a:cxn ang="0">
                      <a:pos x="541" y="141"/>
                    </a:cxn>
                    <a:cxn ang="0">
                      <a:pos x="753" y="166"/>
                    </a:cxn>
                    <a:cxn ang="0">
                      <a:pos x="874" y="141"/>
                    </a:cxn>
                    <a:cxn ang="0">
                      <a:pos x="849" y="166"/>
                    </a:cxn>
                    <a:cxn ang="0">
                      <a:pos x="824" y="237"/>
                    </a:cxn>
                    <a:cxn ang="0">
                      <a:pos x="803" y="262"/>
                    </a:cxn>
                    <a:cxn ang="0">
                      <a:pos x="778" y="283"/>
                    </a:cxn>
                    <a:cxn ang="0">
                      <a:pos x="732" y="308"/>
                    </a:cxn>
                    <a:cxn ang="0">
                      <a:pos x="707" y="333"/>
                    </a:cxn>
                    <a:cxn ang="0">
                      <a:pos x="662" y="353"/>
                    </a:cxn>
                    <a:cxn ang="0">
                      <a:pos x="611" y="378"/>
                    </a:cxn>
                    <a:cxn ang="0">
                      <a:pos x="566" y="403"/>
                    </a:cxn>
                    <a:cxn ang="0">
                      <a:pos x="520" y="424"/>
                    </a:cxn>
                    <a:cxn ang="0">
                      <a:pos x="495" y="449"/>
                    </a:cxn>
                    <a:cxn ang="0">
                      <a:pos x="424" y="474"/>
                    </a:cxn>
                    <a:cxn ang="0">
                      <a:pos x="375" y="498"/>
                    </a:cxn>
                    <a:cxn ang="0">
                      <a:pos x="329" y="520"/>
                    </a:cxn>
                    <a:cxn ang="0">
                      <a:pos x="258" y="545"/>
                    </a:cxn>
                    <a:cxn ang="0">
                      <a:pos x="234" y="591"/>
                    </a:cxn>
                    <a:cxn ang="0">
                      <a:pos x="187" y="616"/>
                    </a:cxn>
                    <a:cxn ang="0">
                      <a:pos x="141" y="640"/>
                    </a:cxn>
                    <a:cxn ang="0">
                      <a:pos x="163" y="710"/>
                    </a:cxn>
                    <a:cxn ang="0">
                      <a:pos x="141" y="781"/>
                    </a:cxn>
                    <a:cxn ang="0">
                      <a:pos x="116" y="757"/>
                    </a:cxn>
                    <a:cxn ang="0">
                      <a:pos x="92" y="732"/>
                    </a:cxn>
                    <a:cxn ang="0">
                      <a:pos x="71" y="710"/>
                    </a:cxn>
                    <a:cxn ang="0">
                      <a:pos x="46" y="661"/>
                    </a:cxn>
                    <a:cxn ang="0">
                      <a:pos x="22" y="616"/>
                    </a:cxn>
                    <a:cxn ang="0">
                      <a:pos x="0" y="569"/>
                    </a:cxn>
                    <a:cxn ang="0">
                      <a:pos x="22" y="449"/>
                    </a:cxn>
                    <a:cxn ang="0">
                      <a:pos x="0" y="403"/>
                    </a:cxn>
                    <a:cxn ang="0">
                      <a:pos x="22" y="237"/>
                    </a:cxn>
                    <a:cxn ang="0">
                      <a:pos x="46" y="166"/>
                    </a:cxn>
                    <a:cxn ang="0">
                      <a:pos x="71" y="141"/>
                    </a:cxn>
                    <a:cxn ang="0">
                      <a:pos x="46" y="120"/>
                    </a:cxn>
                    <a:cxn ang="0">
                      <a:pos x="71" y="50"/>
                    </a:cxn>
                    <a:cxn ang="0">
                      <a:pos x="71" y="0"/>
                    </a:cxn>
                  </a:cxnLst>
                  <a:rect l="0" t="0" r="r" b="b"/>
                  <a:pathLst>
                    <a:path w="874" h="781">
                      <a:moveTo>
                        <a:pt x="71" y="0"/>
                      </a:moveTo>
                      <a:lnTo>
                        <a:pt x="141" y="0"/>
                      </a:lnTo>
                      <a:lnTo>
                        <a:pt x="141" y="25"/>
                      </a:lnTo>
                      <a:lnTo>
                        <a:pt x="187" y="25"/>
                      </a:lnTo>
                      <a:lnTo>
                        <a:pt x="187" y="50"/>
                      </a:lnTo>
                      <a:lnTo>
                        <a:pt x="258" y="50"/>
                      </a:lnTo>
                      <a:lnTo>
                        <a:pt x="258" y="70"/>
                      </a:lnTo>
                      <a:lnTo>
                        <a:pt x="305" y="70"/>
                      </a:lnTo>
                      <a:lnTo>
                        <a:pt x="305" y="95"/>
                      </a:lnTo>
                      <a:lnTo>
                        <a:pt x="399" y="95"/>
                      </a:lnTo>
                      <a:lnTo>
                        <a:pt x="399" y="120"/>
                      </a:lnTo>
                      <a:lnTo>
                        <a:pt x="470" y="120"/>
                      </a:lnTo>
                      <a:lnTo>
                        <a:pt x="470" y="141"/>
                      </a:lnTo>
                      <a:lnTo>
                        <a:pt x="541" y="141"/>
                      </a:lnTo>
                      <a:lnTo>
                        <a:pt x="541" y="166"/>
                      </a:lnTo>
                      <a:lnTo>
                        <a:pt x="753" y="166"/>
                      </a:lnTo>
                      <a:lnTo>
                        <a:pt x="753" y="141"/>
                      </a:lnTo>
                      <a:lnTo>
                        <a:pt x="874" y="141"/>
                      </a:lnTo>
                      <a:lnTo>
                        <a:pt x="874" y="166"/>
                      </a:lnTo>
                      <a:lnTo>
                        <a:pt x="849" y="166"/>
                      </a:lnTo>
                      <a:lnTo>
                        <a:pt x="849" y="237"/>
                      </a:lnTo>
                      <a:lnTo>
                        <a:pt x="824" y="237"/>
                      </a:lnTo>
                      <a:lnTo>
                        <a:pt x="824" y="262"/>
                      </a:lnTo>
                      <a:lnTo>
                        <a:pt x="803" y="262"/>
                      </a:lnTo>
                      <a:lnTo>
                        <a:pt x="803" y="283"/>
                      </a:lnTo>
                      <a:lnTo>
                        <a:pt x="778" y="283"/>
                      </a:lnTo>
                      <a:lnTo>
                        <a:pt x="778" y="308"/>
                      </a:lnTo>
                      <a:lnTo>
                        <a:pt x="732" y="308"/>
                      </a:lnTo>
                      <a:lnTo>
                        <a:pt x="732" y="333"/>
                      </a:lnTo>
                      <a:lnTo>
                        <a:pt x="707" y="333"/>
                      </a:lnTo>
                      <a:lnTo>
                        <a:pt x="707" y="353"/>
                      </a:lnTo>
                      <a:lnTo>
                        <a:pt x="662" y="353"/>
                      </a:lnTo>
                      <a:lnTo>
                        <a:pt x="662" y="378"/>
                      </a:lnTo>
                      <a:lnTo>
                        <a:pt x="611" y="378"/>
                      </a:lnTo>
                      <a:lnTo>
                        <a:pt x="611" y="403"/>
                      </a:lnTo>
                      <a:lnTo>
                        <a:pt x="566" y="403"/>
                      </a:lnTo>
                      <a:lnTo>
                        <a:pt x="566" y="424"/>
                      </a:lnTo>
                      <a:lnTo>
                        <a:pt x="520" y="424"/>
                      </a:lnTo>
                      <a:lnTo>
                        <a:pt x="520" y="449"/>
                      </a:lnTo>
                      <a:lnTo>
                        <a:pt x="495" y="449"/>
                      </a:lnTo>
                      <a:lnTo>
                        <a:pt x="495" y="474"/>
                      </a:lnTo>
                      <a:lnTo>
                        <a:pt x="424" y="474"/>
                      </a:lnTo>
                      <a:lnTo>
                        <a:pt x="424" y="498"/>
                      </a:lnTo>
                      <a:lnTo>
                        <a:pt x="375" y="498"/>
                      </a:lnTo>
                      <a:lnTo>
                        <a:pt x="375" y="520"/>
                      </a:lnTo>
                      <a:lnTo>
                        <a:pt x="329" y="520"/>
                      </a:lnTo>
                      <a:lnTo>
                        <a:pt x="329" y="545"/>
                      </a:lnTo>
                      <a:lnTo>
                        <a:pt x="258" y="545"/>
                      </a:lnTo>
                      <a:lnTo>
                        <a:pt x="258" y="591"/>
                      </a:lnTo>
                      <a:lnTo>
                        <a:pt x="234" y="591"/>
                      </a:lnTo>
                      <a:lnTo>
                        <a:pt x="234" y="616"/>
                      </a:lnTo>
                      <a:lnTo>
                        <a:pt x="187" y="616"/>
                      </a:lnTo>
                      <a:lnTo>
                        <a:pt x="187" y="640"/>
                      </a:lnTo>
                      <a:lnTo>
                        <a:pt x="141" y="640"/>
                      </a:lnTo>
                      <a:lnTo>
                        <a:pt x="141" y="710"/>
                      </a:lnTo>
                      <a:lnTo>
                        <a:pt x="163" y="710"/>
                      </a:lnTo>
                      <a:lnTo>
                        <a:pt x="163" y="781"/>
                      </a:lnTo>
                      <a:lnTo>
                        <a:pt x="141" y="781"/>
                      </a:lnTo>
                      <a:lnTo>
                        <a:pt x="141" y="757"/>
                      </a:lnTo>
                      <a:lnTo>
                        <a:pt x="116" y="757"/>
                      </a:lnTo>
                      <a:lnTo>
                        <a:pt x="116" y="732"/>
                      </a:lnTo>
                      <a:lnTo>
                        <a:pt x="92" y="732"/>
                      </a:lnTo>
                      <a:lnTo>
                        <a:pt x="92" y="710"/>
                      </a:lnTo>
                      <a:lnTo>
                        <a:pt x="71" y="710"/>
                      </a:lnTo>
                      <a:lnTo>
                        <a:pt x="71" y="661"/>
                      </a:lnTo>
                      <a:lnTo>
                        <a:pt x="46" y="661"/>
                      </a:lnTo>
                      <a:lnTo>
                        <a:pt x="46" y="616"/>
                      </a:lnTo>
                      <a:lnTo>
                        <a:pt x="22" y="616"/>
                      </a:lnTo>
                      <a:lnTo>
                        <a:pt x="22" y="569"/>
                      </a:lnTo>
                      <a:lnTo>
                        <a:pt x="0" y="569"/>
                      </a:lnTo>
                      <a:lnTo>
                        <a:pt x="0" y="449"/>
                      </a:lnTo>
                      <a:lnTo>
                        <a:pt x="22" y="449"/>
                      </a:lnTo>
                      <a:lnTo>
                        <a:pt x="22" y="403"/>
                      </a:lnTo>
                      <a:lnTo>
                        <a:pt x="0" y="403"/>
                      </a:lnTo>
                      <a:lnTo>
                        <a:pt x="0" y="237"/>
                      </a:lnTo>
                      <a:lnTo>
                        <a:pt x="22" y="237"/>
                      </a:lnTo>
                      <a:lnTo>
                        <a:pt x="22" y="166"/>
                      </a:lnTo>
                      <a:lnTo>
                        <a:pt x="46" y="166"/>
                      </a:lnTo>
                      <a:lnTo>
                        <a:pt x="46" y="141"/>
                      </a:lnTo>
                      <a:lnTo>
                        <a:pt x="71" y="141"/>
                      </a:lnTo>
                      <a:lnTo>
                        <a:pt x="71" y="120"/>
                      </a:lnTo>
                      <a:lnTo>
                        <a:pt x="46" y="120"/>
                      </a:lnTo>
                      <a:lnTo>
                        <a:pt x="46" y="50"/>
                      </a:lnTo>
                      <a:lnTo>
                        <a:pt x="71" y="50"/>
                      </a:lnTo>
                      <a:lnTo>
                        <a:pt x="71" y="25"/>
                      </a:lnTo>
                      <a:lnTo>
                        <a:pt x="71" y="0"/>
                      </a:lnTo>
                      <a:close/>
                    </a:path>
                  </a:pathLst>
                </a:custGeom>
                <a:solidFill>
                  <a:srgbClr val="FFFFFF"/>
                </a:solidFill>
                <a:ln w="9525">
                  <a:noFill/>
                  <a:round/>
                  <a:headEnd/>
                  <a:tailEnd/>
                </a:ln>
              </p:spPr>
              <p:txBody>
                <a:bodyPr/>
                <a:lstStyle/>
                <a:p>
                  <a:endParaRPr lang="en-US"/>
                </a:p>
              </p:txBody>
            </p:sp>
            <p:sp>
              <p:nvSpPr>
                <p:cNvPr id="367" name="Freeform 158"/>
                <p:cNvSpPr>
                  <a:spLocks/>
                </p:cNvSpPr>
                <p:nvPr/>
              </p:nvSpPr>
              <p:spPr bwMode="auto">
                <a:xfrm>
                  <a:off x="1896" y="4030"/>
                  <a:ext cx="51" cy="12"/>
                </a:xfrm>
                <a:custGeom>
                  <a:avLst/>
                  <a:gdLst/>
                  <a:ahLst/>
                  <a:cxnLst>
                    <a:cxn ang="0">
                      <a:pos x="0" y="0"/>
                    </a:cxn>
                    <a:cxn ang="0">
                      <a:pos x="262" y="0"/>
                    </a:cxn>
                    <a:cxn ang="0">
                      <a:pos x="262" y="25"/>
                    </a:cxn>
                    <a:cxn ang="0">
                      <a:pos x="333" y="25"/>
                    </a:cxn>
                    <a:cxn ang="0">
                      <a:pos x="333" y="50"/>
                    </a:cxn>
                    <a:cxn ang="0">
                      <a:pos x="378" y="50"/>
                    </a:cxn>
                    <a:cxn ang="0">
                      <a:pos x="378" y="70"/>
                    </a:cxn>
                    <a:cxn ang="0">
                      <a:pos x="403" y="70"/>
                    </a:cxn>
                    <a:cxn ang="0">
                      <a:pos x="403" y="95"/>
                    </a:cxn>
                    <a:cxn ang="0">
                      <a:pos x="191" y="95"/>
                    </a:cxn>
                    <a:cxn ang="0">
                      <a:pos x="191" y="70"/>
                    </a:cxn>
                    <a:cxn ang="0">
                      <a:pos x="141" y="70"/>
                    </a:cxn>
                    <a:cxn ang="0">
                      <a:pos x="141" y="50"/>
                    </a:cxn>
                    <a:cxn ang="0">
                      <a:pos x="70" y="50"/>
                    </a:cxn>
                    <a:cxn ang="0">
                      <a:pos x="70" y="25"/>
                    </a:cxn>
                    <a:cxn ang="0">
                      <a:pos x="0" y="25"/>
                    </a:cxn>
                    <a:cxn ang="0">
                      <a:pos x="0" y="0"/>
                    </a:cxn>
                  </a:cxnLst>
                  <a:rect l="0" t="0" r="r" b="b"/>
                  <a:pathLst>
                    <a:path w="403" h="95">
                      <a:moveTo>
                        <a:pt x="0" y="0"/>
                      </a:moveTo>
                      <a:lnTo>
                        <a:pt x="262" y="0"/>
                      </a:lnTo>
                      <a:lnTo>
                        <a:pt x="262" y="25"/>
                      </a:lnTo>
                      <a:lnTo>
                        <a:pt x="333" y="25"/>
                      </a:lnTo>
                      <a:lnTo>
                        <a:pt x="333" y="50"/>
                      </a:lnTo>
                      <a:lnTo>
                        <a:pt x="378" y="50"/>
                      </a:lnTo>
                      <a:lnTo>
                        <a:pt x="378" y="70"/>
                      </a:lnTo>
                      <a:lnTo>
                        <a:pt x="403" y="70"/>
                      </a:lnTo>
                      <a:lnTo>
                        <a:pt x="403" y="95"/>
                      </a:lnTo>
                      <a:lnTo>
                        <a:pt x="191" y="95"/>
                      </a:lnTo>
                      <a:lnTo>
                        <a:pt x="191" y="70"/>
                      </a:lnTo>
                      <a:lnTo>
                        <a:pt x="141" y="70"/>
                      </a:lnTo>
                      <a:lnTo>
                        <a:pt x="141" y="50"/>
                      </a:lnTo>
                      <a:lnTo>
                        <a:pt x="70" y="50"/>
                      </a:lnTo>
                      <a:lnTo>
                        <a:pt x="70" y="25"/>
                      </a:lnTo>
                      <a:lnTo>
                        <a:pt x="0" y="25"/>
                      </a:lnTo>
                      <a:lnTo>
                        <a:pt x="0" y="0"/>
                      </a:lnTo>
                      <a:close/>
                    </a:path>
                  </a:pathLst>
                </a:custGeom>
                <a:solidFill>
                  <a:srgbClr val="E87C72"/>
                </a:solidFill>
                <a:ln w="9525">
                  <a:noFill/>
                  <a:round/>
                  <a:headEnd/>
                  <a:tailEnd/>
                </a:ln>
              </p:spPr>
              <p:txBody>
                <a:bodyPr/>
                <a:lstStyle/>
                <a:p>
                  <a:endParaRPr lang="en-US"/>
                </a:p>
              </p:txBody>
            </p:sp>
            <p:sp>
              <p:nvSpPr>
                <p:cNvPr id="368" name="Rectangle 159"/>
                <p:cNvSpPr>
                  <a:spLocks noChangeArrowheads="1"/>
                </p:cNvSpPr>
                <p:nvPr/>
              </p:nvSpPr>
              <p:spPr bwMode="auto">
                <a:xfrm>
                  <a:off x="2115" y="4030"/>
                  <a:ext cx="3" cy="3"/>
                </a:xfrm>
                <a:prstGeom prst="rect">
                  <a:avLst/>
                </a:prstGeom>
                <a:solidFill>
                  <a:srgbClr val="E87C72"/>
                </a:solidFill>
                <a:ln w="9525">
                  <a:noFill/>
                  <a:miter lim="800000"/>
                  <a:headEnd/>
                  <a:tailEnd/>
                </a:ln>
              </p:spPr>
              <p:txBody>
                <a:bodyPr/>
                <a:lstStyle/>
                <a:p>
                  <a:endParaRPr lang="en-US"/>
                </a:p>
              </p:txBody>
            </p:sp>
            <p:sp>
              <p:nvSpPr>
                <p:cNvPr id="369" name="Rectangle 160"/>
                <p:cNvSpPr>
                  <a:spLocks noChangeArrowheads="1"/>
                </p:cNvSpPr>
                <p:nvPr/>
              </p:nvSpPr>
              <p:spPr bwMode="auto">
                <a:xfrm>
                  <a:off x="2348" y="4030"/>
                  <a:ext cx="3" cy="9"/>
                </a:xfrm>
                <a:prstGeom prst="rect">
                  <a:avLst/>
                </a:prstGeom>
                <a:solidFill>
                  <a:srgbClr val="D9472F"/>
                </a:solidFill>
                <a:ln w="9525">
                  <a:noFill/>
                  <a:miter lim="800000"/>
                  <a:headEnd/>
                  <a:tailEnd/>
                </a:ln>
              </p:spPr>
              <p:txBody>
                <a:bodyPr/>
                <a:lstStyle/>
                <a:p>
                  <a:endParaRPr lang="en-US"/>
                </a:p>
              </p:txBody>
            </p:sp>
            <p:sp>
              <p:nvSpPr>
                <p:cNvPr id="370" name="Rectangle 161"/>
                <p:cNvSpPr>
                  <a:spLocks noChangeArrowheads="1"/>
                </p:cNvSpPr>
                <p:nvPr/>
              </p:nvSpPr>
              <p:spPr bwMode="auto">
                <a:xfrm>
                  <a:off x="2106" y="4033"/>
                  <a:ext cx="3" cy="4"/>
                </a:xfrm>
                <a:prstGeom prst="rect">
                  <a:avLst/>
                </a:prstGeom>
                <a:solidFill>
                  <a:srgbClr val="E87C72"/>
                </a:solidFill>
                <a:ln w="9525">
                  <a:noFill/>
                  <a:miter lim="800000"/>
                  <a:headEnd/>
                  <a:tailEnd/>
                </a:ln>
              </p:spPr>
              <p:txBody>
                <a:bodyPr/>
                <a:lstStyle/>
                <a:p>
                  <a:endParaRPr lang="en-US"/>
                </a:p>
              </p:txBody>
            </p:sp>
            <p:sp>
              <p:nvSpPr>
                <p:cNvPr id="371" name="Freeform 162"/>
                <p:cNvSpPr>
                  <a:spLocks/>
                </p:cNvSpPr>
                <p:nvPr/>
              </p:nvSpPr>
              <p:spPr bwMode="auto">
                <a:xfrm>
                  <a:off x="2014" y="4039"/>
                  <a:ext cx="9" cy="12"/>
                </a:xfrm>
                <a:custGeom>
                  <a:avLst/>
                  <a:gdLst/>
                  <a:ahLst/>
                  <a:cxnLst>
                    <a:cxn ang="0">
                      <a:pos x="25" y="0"/>
                    </a:cxn>
                    <a:cxn ang="0">
                      <a:pos x="71" y="0"/>
                    </a:cxn>
                    <a:cxn ang="0">
                      <a:pos x="71" y="50"/>
                    </a:cxn>
                    <a:cxn ang="0">
                      <a:pos x="49" y="50"/>
                    </a:cxn>
                    <a:cxn ang="0">
                      <a:pos x="49" y="71"/>
                    </a:cxn>
                    <a:cxn ang="0">
                      <a:pos x="25" y="71"/>
                    </a:cxn>
                    <a:cxn ang="0">
                      <a:pos x="25" y="96"/>
                    </a:cxn>
                    <a:cxn ang="0">
                      <a:pos x="0" y="96"/>
                    </a:cxn>
                    <a:cxn ang="0">
                      <a:pos x="0" y="50"/>
                    </a:cxn>
                    <a:cxn ang="0">
                      <a:pos x="25" y="50"/>
                    </a:cxn>
                    <a:cxn ang="0">
                      <a:pos x="25" y="25"/>
                    </a:cxn>
                    <a:cxn ang="0">
                      <a:pos x="25" y="0"/>
                    </a:cxn>
                  </a:cxnLst>
                  <a:rect l="0" t="0" r="r" b="b"/>
                  <a:pathLst>
                    <a:path w="71" h="96">
                      <a:moveTo>
                        <a:pt x="25" y="0"/>
                      </a:moveTo>
                      <a:lnTo>
                        <a:pt x="71" y="0"/>
                      </a:lnTo>
                      <a:lnTo>
                        <a:pt x="71" y="50"/>
                      </a:lnTo>
                      <a:lnTo>
                        <a:pt x="49" y="50"/>
                      </a:lnTo>
                      <a:lnTo>
                        <a:pt x="49" y="71"/>
                      </a:lnTo>
                      <a:lnTo>
                        <a:pt x="25" y="71"/>
                      </a:lnTo>
                      <a:lnTo>
                        <a:pt x="25" y="96"/>
                      </a:lnTo>
                      <a:lnTo>
                        <a:pt x="0" y="96"/>
                      </a:lnTo>
                      <a:lnTo>
                        <a:pt x="0" y="50"/>
                      </a:lnTo>
                      <a:lnTo>
                        <a:pt x="25" y="50"/>
                      </a:lnTo>
                      <a:lnTo>
                        <a:pt x="25" y="25"/>
                      </a:lnTo>
                      <a:lnTo>
                        <a:pt x="25" y="0"/>
                      </a:lnTo>
                      <a:close/>
                    </a:path>
                  </a:pathLst>
                </a:custGeom>
                <a:solidFill>
                  <a:srgbClr val="E87C72"/>
                </a:solidFill>
                <a:ln w="9525">
                  <a:noFill/>
                  <a:round/>
                  <a:headEnd/>
                  <a:tailEnd/>
                </a:ln>
              </p:spPr>
              <p:txBody>
                <a:bodyPr/>
                <a:lstStyle/>
                <a:p>
                  <a:endParaRPr lang="en-US"/>
                </a:p>
              </p:txBody>
            </p:sp>
            <p:sp>
              <p:nvSpPr>
                <p:cNvPr id="372" name="Freeform 163"/>
                <p:cNvSpPr>
                  <a:spLocks/>
                </p:cNvSpPr>
                <p:nvPr/>
              </p:nvSpPr>
              <p:spPr bwMode="auto">
                <a:xfrm>
                  <a:off x="2026" y="4039"/>
                  <a:ext cx="18" cy="24"/>
                </a:xfrm>
                <a:custGeom>
                  <a:avLst/>
                  <a:gdLst/>
                  <a:ahLst/>
                  <a:cxnLst>
                    <a:cxn ang="0">
                      <a:pos x="95" y="0"/>
                    </a:cxn>
                    <a:cxn ang="0">
                      <a:pos x="141" y="0"/>
                    </a:cxn>
                    <a:cxn ang="0">
                      <a:pos x="141" y="50"/>
                    </a:cxn>
                    <a:cxn ang="0">
                      <a:pos x="116" y="50"/>
                    </a:cxn>
                    <a:cxn ang="0">
                      <a:pos x="116" y="71"/>
                    </a:cxn>
                    <a:cxn ang="0">
                      <a:pos x="95" y="71"/>
                    </a:cxn>
                    <a:cxn ang="0">
                      <a:pos x="95" y="96"/>
                    </a:cxn>
                    <a:cxn ang="0">
                      <a:pos x="71" y="96"/>
                    </a:cxn>
                    <a:cxn ang="0">
                      <a:pos x="71" y="142"/>
                    </a:cxn>
                    <a:cxn ang="0">
                      <a:pos x="46" y="142"/>
                    </a:cxn>
                    <a:cxn ang="0">
                      <a:pos x="46" y="167"/>
                    </a:cxn>
                    <a:cxn ang="0">
                      <a:pos x="24" y="167"/>
                    </a:cxn>
                    <a:cxn ang="0">
                      <a:pos x="24" y="192"/>
                    </a:cxn>
                    <a:cxn ang="0">
                      <a:pos x="0" y="192"/>
                    </a:cxn>
                    <a:cxn ang="0">
                      <a:pos x="0" y="167"/>
                    </a:cxn>
                    <a:cxn ang="0">
                      <a:pos x="24" y="167"/>
                    </a:cxn>
                    <a:cxn ang="0">
                      <a:pos x="24" y="142"/>
                    </a:cxn>
                    <a:cxn ang="0">
                      <a:pos x="46" y="142"/>
                    </a:cxn>
                    <a:cxn ang="0">
                      <a:pos x="46" y="96"/>
                    </a:cxn>
                    <a:cxn ang="0">
                      <a:pos x="71" y="96"/>
                    </a:cxn>
                    <a:cxn ang="0">
                      <a:pos x="71" y="25"/>
                    </a:cxn>
                    <a:cxn ang="0">
                      <a:pos x="95" y="25"/>
                    </a:cxn>
                    <a:cxn ang="0">
                      <a:pos x="95" y="0"/>
                    </a:cxn>
                  </a:cxnLst>
                  <a:rect l="0" t="0" r="r" b="b"/>
                  <a:pathLst>
                    <a:path w="141" h="192">
                      <a:moveTo>
                        <a:pt x="95" y="0"/>
                      </a:moveTo>
                      <a:lnTo>
                        <a:pt x="141" y="0"/>
                      </a:lnTo>
                      <a:lnTo>
                        <a:pt x="141" y="50"/>
                      </a:lnTo>
                      <a:lnTo>
                        <a:pt x="116" y="50"/>
                      </a:lnTo>
                      <a:lnTo>
                        <a:pt x="116" y="71"/>
                      </a:lnTo>
                      <a:lnTo>
                        <a:pt x="95" y="71"/>
                      </a:lnTo>
                      <a:lnTo>
                        <a:pt x="95" y="96"/>
                      </a:lnTo>
                      <a:lnTo>
                        <a:pt x="71" y="96"/>
                      </a:lnTo>
                      <a:lnTo>
                        <a:pt x="71" y="142"/>
                      </a:lnTo>
                      <a:lnTo>
                        <a:pt x="46" y="142"/>
                      </a:lnTo>
                      <a:lnTo>
                        <a:pt x="46" y="167"/>
                      </a:lnTo>
                      <a:lnTo>
                        <a:pt x="24" y="167"/>
                      </a:lnTo>
                      <a:lnTo>
                        <a:pt x="24" y="192"/>
                      </a:lnTo>
                      <a:lnTo>
                        <a:pt x="0" y="192"/>
                      </a:lnTo>
                      <a:lnTo>
                        <a:pt x="0" y="167"/>
                      </a:lnTo>
                      <a:lnTo>
                        <a:pt x="24" y="167"/>
                      </a:lnTo>
                      <a:lnTo>
                        <a:pt x="24" y="142"/>
                      </a:lnTo>
                      <a:lnTo>
                        <a:pt x="46" y="142"/>
                      </a:lnTo>
                      <a:lnTo>
                        <a:pt x="46" y="96"/>
                      </a:lnTo>
                      <a:lnTo>
                        <a:pt x="71" y="96"/>
                      </a:lnTo>
                      <a:lnTo>
                        <a:pt x="71" y="25"/>
                      </a:lnTo>
                      <a:lnTo>
                        <a:pt x="95" y="25"/>
                      </a:lnTo>
                      <a:lnTo>
                        <a:pt x="95" y="0"/>
                      </a:lnTo>
                      <a:close/>
                    </a:path>
                  </a:pathLst>
                </a:custGeom>
                <a:solidFill>
                  <a:srgbClr val="E87C72"/>
                </a:solidFill>
                <a:ln w="9525">
                  <a:noFill/>
                  <a:round/>
                  <a:headEnd/>
                  <a:tailEnd/>
                </a:ln>
              </p:spPr>
              <p:txBody>
                <a:bodyPr/>
                <a:lstStyle/>
                <a:p>
                  <a:endParaRPr lang="en-US"/>
                </a:p>
              </p:txBody>
            </p:sp>
            <p:sp>
              <p:nvSpPr>
                <p:cNvPr id="373" name="Freeform 164"/>
                <p:cNvSpPr>
                  <a:spLocks/>
                </p:cNvSpPr>
                <p:nvPr/>
              </p:nvSpPr>
              <p:spPr bwMode="auto">
                <a:xfrm>
                  <a:off x="1956" y="4042"/>
                  <a:ext cx="44" cy="36"/>
                </a:xfrm>
                <a:custGeom>
                  <a:avLst/>
                  <a:gdLst/>
                  <a:ahLst/>
                  <a:cxnLst>
                    <a:cxn ang="0">
                      <a:pos x="329" y="0"/>
                    </a:cxn>
                    <a:cxn ang="0">
                      <a:pos x="354" y="0"/>
                    </a:cxn>
                    <a:cxn ang="0">
                      <a:pos x="354" y="25"/>
                    </a:cxn>
                    <a:cxn ang="0">
                      <a:pos x="329" y="25"/>
                    </a:cxn>
                    <a:cxn ang="0">
                      <a:pos x="329" y="46"/>
                    </a:cxn>
                    <a:cxn ang="0">
                      <a:pos x="307" y="46"/>
                    </a:cxn>
                    <a:cxn ang="0">
                      <a:pos x="307" y="71"/>
                    </a:cxn>
                    <a:cxn ang="0">
                      <a:pos x="258" y="71"/>
                    </a:cxn>
                    <a:cxn ang="0">
                      <a:pos x="258" y="96"/>
                    </a:cxn>
                    <a:cxn ang="0">
                      <a:pos x="233" y="96"/>
                    </a:cxn>
                    <a:cxn ang="0">
                      <a:pos x="233" y="117"/>
                    </a:cxn>
                    <a:cxn ang="0">
                      <a:pos x="212" y="117"/>
                    </a:cxn>
                    <a:cxn ang="0">
                      <a:pos x="212" y="142"/>
                    </a:cxn>
                    <a:cxn ang="0">
                      <a:pos x="162" y="142"/>
                    </a:cxn>
                    <a:cxn ang="0">
                      <a:pos x="162" y="167"/>
                    </a:cxn>
                    <a:cxn ang="0">
                      <a:pos x="142" y="167"/>
                    </a:cxn>
                    <a:cxn ang="0">
                      <a:pos x="142" y="188"/>
                    </a:cxn>
                    <a:cxn ang="0">
                      <a:pos x="116" y="188"/>
                    </a:cxn>
                    <a:cxn ang="0">
                      <a:pos x="116" y="213"/>
                    </a:cxn>
                    <a:cxn ang="0">
                      <a:pos x="71" y="213"/>
                    </a:cxn>
                    <a:cxn ang="0">
                      <a:pos x="71" y="238"/>
                    </a:cxn>
                    <a:cxn ang="0">
                      <a:pos x="46" y="238"/>
                    </a:cxn>
                    <a:cxn ang="0">
                      <a:pos x="46" y="258"/>
                    </a:cxn>
                    <a:cxn ang="0">
                      <a:pos x="21" y="258"/>
                    </a:cxn>
                    <a:cxn ang="0">
                      <a:pos x="21" y="283"/>
                    </a:cxn>
                    <a:cxn ang="0">
                      <a:pos x="0" y="283"/>
                    </a:cxn>
                    <a:cxn ang="0">
                      <a:pos x="0" y="258"/>
                    </a:cxn>
                    <a:cxn ang="0">
                      <a:pos x="21" y="258"/>
                    </a:cxn>
                    <a:cxn ang="0">
                      <a:pos x="21" y="238"/>
                    </a:cxn>
                    <a:cxn ang="0">
                      <a:pos x="46" y="238"/>
                    </a:cxn>
                    <a:cxn ang="0">
                      <a:pos x="46" y="213"/>
                    </a:cxn>
                    <a:cxn ang="0">
                      <a:pos x="71" y="213"/>
                    </a:cxn>
                    <a:cxn ang="0">
                      <a:pos x="71" y="167"/>
                    </a:cxn>
                    <a:cxn ang="0">
                      <a:pos x="91" y="167"/>
                    </a:cxn>
                    <a:cxn ang="0">
                      <a:pos x="91" y="142"/>
                    </a:cxn>
                    <a:cxn ang="0">
                      <a:pos x="116" y="142"/>
                    </a:cxn>
                    <a:cxn ang="0">
                      <a:pos x="116" y="117"/>
                    </a:cxn>
                    <a:cxn ang="0">
                      <a:pos x="142" y="117"/>
                    </a:cxn>
                    <a:cxn ang="0">
                      <a:pos x="142" y="96"/>
                    </a:cxn>
                    <a:cxn ang="0">
                      <a:pos x="162" y="96"/>
                    </a:cxn>
                    <a:cxn ang="0">
                      <a:pos x="162" y="25"/>
                    </a:cxn>
                    <a:cxn ang="0">
                      <a:pos x="329" y="25"/>
                    </a:cxn>
                    <a:cxn ang="0">
                      <a:pos x="329" y="0"/>
                    </a:cxn>
                  </a:cxnLst>
                  <a:rect l="0" t="0" r="r" b="b"/>
                  <a:pathLst>
                    <a:path w="354" h="283">
                      <a:moveTo>
                        <a:pt x="329" y="0"/>
                      </a:moveTo>
                      <a:lnTo>
                        <a:pt x="354" y="0"/>
                      </a:lnTo>
                      <a:lnTo>
                        <a:pt x="354" y="25"/>
                      </a:lnTo>
                      <a:lnTo>
                        <a:pt x="329" y="25"/>
                      </a:lnTo>
                      <a:lnTo>
                        <a:pt x="329" y="46"/>
                      </a:lnTo>
                      <a:lnTo>
                        <a:pt x="307" y="46"/>
                      </a:lnTo>
                      <a:lnTo>
                        <a:pt x="307" y="71"/>
                      </a:lnTo>
                      <a:lnTo>
                        <a:pt x="258" y="71"/>
                      </a:lnTo>
                      <a:lnTo>
                        <a:pt x="258" y="96"/>
                      </a:lnTo>
                      <a:lnTo>
                        <a:pt x="233" y="96"/>
                      </a:lnTo>
                      <a:lnTo>
                        <a:pt x="233" y="117"/>
                      </a:lnTo>
                      <a:lnTo>
                        <a:pt x="212" y="117"/>
                      </a:lnTo>
                      <a:lnTo>
                        <a:pt x="212" y="142"/>
                      </a:lnTo>
                      <a:lnTo>
                        <a:pt x="162" y="142"/>
                      </a:lnTo>
                      <a:lnTo>
                        <a:pt x="162" y="167"/>
                      </a:lnTo>
                      <a:lnTo>
                        <a:pt x="142" y="167"/>
                      </a:lnTo>
                      <a:lnTo>
                        <a:pt x="142" y="188"/>
                      </a:lnTo>
                      <a:lnTo>
                        <a:pt x="116" y="188"/>
                      </a:lnTo>
                      <a:lnTo>
                        <a:pt x="116" y="213"/>
                      </a:lnTo>
                      <a:lnTo>
                        <a:pt x="71" y="213"/>
                      </a:lnTo>
                      <a:lnTo>
                        <a:pt x="71" y="238"/>
                      </a:lnTo>
                      <a:lnTo>
                        <a:pt x="46" y="238"/>
                      </a:lnTo>
                      <a:lnTo>
                        <a:pt x="46" y="258"/>
                      </a:lnTo>
                      <a:lnTo>
                        <a:pt x="21" y="258"/>
                      </a:lnTo>
                      <a:lnTo>
                        <a:pt x="21" y="283"/>
                      </a:lnTo>
                      <a:lnTo>
                        <a:pt x="0" y="283"/>
                      </a:lnTo>
                      <a:lnTo>
                        <a:pt x="0" y="258"/>
                      </a:lnTo>
                      <a:lnTo>
                        <a:pt x="21" y="258"/>
                      </a:lnTo>
                      <a:lnTo>
                        <a:pt x="21" y="238"/>
                      </a:lnTo>
                      <a:lnTo>
                        <a:pt x="46" y="238"/>
                      </a:lnTo>
                      <a:lnTo>
                        <a:pt x="46" y="213"/>
                      </a:lnTo>
                      <a:lnTo>
                        <a:pt x="71" y="213"/>
                      </a:lnTo>
                      <a:lnTo>
                        <a:pt x="71" y="167"/>
                      </a:lnTo>
                      <a:lnTo>
                        <a:pt x="91" y="167"/>
                      </a:lnTo>
                      <a:lnTo>
                        <a:pt x="91" y="142"/>
                      </a:lnTo>
                      <a:lnTo>
                        <a:pt x="116" y="142"/>
                      </a:lnTo>
                      <a:lnTo>
                        <a:pt x="116" y="117"/>
                      </a:lnTo>
                      <a:lnTo>
                        <a:pt x="142" y="117"/>
                      </a:lnTo>
                      <a:lnTo>
                        <a:pt x="142" y="96"/>
                      </a:lnTo>
                      <a:lnTo>
                        <a:pt x="162" y="96"/>
                      </a:lnTo>
                      <a:lnTo>
                        <a:pt x="162" y="25"/>
                      </a:lnTo>
                      <a:lnTo>
                        <a:pt x="329" y="25"/>
                      </a:lnTo>
                      <a:lnTo>
                        <a:pt x="329" y="0"/>
                      </a:lnTo>
                      <a:close/>
                    </a:path>
                  </a:pathLst>
                </a:custGeom>
                <a:solidFill>
                  <a:srgbClr val="E87C72"/>
                </a:solidFill>
                <a:ln w="9525">
                  <a:noFill/>
                  <a:round/>
                  <a:headEnd/>
                  <a:tailEnd/>
                </a:ln>
              </p:spPr>
              <p:txBody>
                <a:bodyPr/>
                <a:lstStyle/>
                <a:p>
                  <a:endParaRPr lang="en-US"/>
                </a:p>
              </p:txBody>
            </p:sp>
            <p:sp>
              <p:nvSpPr>
                <p:cNvPr id="374" name="Freeform 165"/>
                <p:cNvSpPr>
                  <a:spLocks/>
                </p:cNvSpPr>
                <p:nvPr/>
              </p:nvSpPr>
              <p:spPr bwMode="auto">
                <a:xfrm>
                  <a:off x="2050" y="4042"/>
                  <a:ext cx="6" cy="9"/>
                </a:xfrm>
                <a:custGeom>
                  <a:avLst/>
                  <a:gdLst/>
                  <a:ahLst/>
                  <a:cxnLst>
                    <a:cxn ang="0">
                      <a:pos x="25" y="0"/>
                    </a:cxn>
                    <a:cxn ang="0">
                      <a:pos x="49" y="0"/>
                    </a:cxn>
                    <a:cxn ang="0">
                      <a:pos x="49" y="46"/>
                    </a:cxn>
                    <a:cxn ang="0">
                      <a:pos x="25" y="46"/>
                    </a:cxn>
                    <a:cxn ang="0">
                      <a:pos x="25" y="71"/>
                    </a:cxn>
                    <a:cxn ang="0">
                      <a:pos x="0" y="71"/>
                    </a:cxn>
                    <a:cxn ang="0">
                      <a:pos x="0" y="46"/>
                    </a:cxn>
                    <a:cxn ang="0">
                      <a:pos x="25" y="46"/>
                    </a:cxn>
                    <a:cxn ang="0">
                      <a:pos x="25" y="25"/>
                    </a:cxn>
                    <a:cxn ang="0">
                      <a:pos x="25" y="0"/>
                    </a:cxn>
                  </a:cxnLst>
                  <a:rect l="0" t="0" r="r" b="b"/>
                  <a:pathLst>
                    <a:path w="49" h="71">
                      <a:moveTo>
                        <a:pt x="25" y="0"/>
                      </a:moveTo>
                      <a:lnTo>
                        <a:pt x="49" y="0"/>
                      </a:lnTo>
                      <a:lnTo>
                        <a:pt x="49" y="46"/>
                      </a:lnTo>
                      <a:lnTo>
                        <a:pt x="25" y="46"/>
                      </a:lnTo>
                      <a:lnTo>
                        <a:pt x="25" y="71"/>
                      </a:lnTo>
                      <a:lnTo>
                        <a:pt x="0" y="71"/>
                      </a:lnTo>
                      <a:lnTo>
                        <a:pt x="0" y="46"/>
                      </a:lnTo>
                      <a:lnTo>
                        <a:pt x="25" y="46"/>
                      </a:lnTo>
                      <a:lnTo>
                        <a:pt x="25" y="25"/>
                      </a:lnTo>
                      <a:lnTo>
                        <a:pt x="25" y="0"/>
                      </a:lnTo>
                      <a:close/>
                    </a:path>
                  </a:pathLst>
                </a:custGeom>
                <a:solidFill>
                  <a:srgbClr val="E87C72"/>
                </a:solidFill>
                <a:ln w="9525">
                  <a:noFill/>
                  <a:round/>
                  <a:headEnd/>
                  <a:tailEnd/>
                </a:ln>
              </p:spPr>
              <p:txBody>
                <a:bodyPr/>
                <a:lstStyle/>
                <a:p>
                  <a:endParaRPr lang="en-US"/>
                </a:p>
              </p:txBody>
            </p:sp>
            <p:sp>
              <p:nvSpPr>
                <p:cNvPr id="375" name="Freeform 166"/>
                <p:cNvSpPr>
                  <a:spLocks/>
                </p:cNvSpPr>
                <p:nvPr/>
              </p:nvSpPr>
              <p:spPr bwMode="auto">
                <a:xfrm>
                  <a:off x="2074" y="4045"/>
                  <a:ext cx="5" cy="9"/>
                </a:xfrm>
                <a:custGeom>
                  <a:avLst/>
                  <a:gdLst/>
                  <a:ahLst/>
                  <a:cxnLst>
                    <a:cxn ang="0">
                      <a:pos x="0" y="0"/>
                    </a:cxn>
                    <a:cxn ang="0">
                      <a:pos x="46" y="0"/>
                    </a:cxn>
                    <a:cxn ang="0">
                      <a:pos x="46" y="21"/>
                    </a:cxn>
                    <a:cxn ang="0">
                      <a:pos x="25" y="21"/>
                    </a:cxn>
                    <a:cxn ang="0">
                      <a:pos x="25" y="71"/>
                    </a:cxn>
                    <a:cxn ang="0">
                      <a:pos x="0" y="71"/>
                    </a:cxn>
                    <a:cxn ang="0">
                      <a:pos x="0" y="0"/>
                    </a:cxn>
                  </a:cxnLst>
                  <a:rect l="0" t="0" r="r" b="b"/>
                  <a:pathLst>
                    <a:path w="46" h="71">
                      <a:moveTo>
                        <a:pt x="0" y="0"/>
                      </a:moveTo>
                      <a:lnTo>
                        <a:pt x="46" y="0"/>
                      </a:lnTo>
                      <a:lnTo>
                        <a:pt x="46" y="21"/>
                      </a:lnTo>
                      <a:lnTo>
                        <a:pt x="25" y="21"/>
                      </a:lnTo>
                      <a:lnTo>
                        <a:pt x="25" y="71"/>
                      </a:lnTo>
                      <a:lnTo>
                        <a:pt x="0" y="71"/>
                      </a:lnTo>
                      <a:lnTo>
                        <a:pt x="0" y="0"/>
                      </a:lnTo>
                      <a:close/>
                    </a:path>
                  </a:pathLst>
                </a:custGeom>
                <a:solidFill>
                  <a:srgbClr val="E87C72"/>
                </a:solidFill>
                <a:ln w="9525">
                  <a:noFill/>
                  <a:round/>
                  <a:headEnd/>
                  <a:tailEnd/>
                </a:ln>
              </p:spPr>
              <p:txBody>
                <a:bodyPr/>
                <a:lstStyle/>
                <a:p>
                  <a:endParaRPr lang="en-US"/>
                </a:p>
              </p:txBody>
            </p:sp>
            <p:sp>
              <p:nvSpPr>
                <p:cNvPr id="376" name="Freeform 167"/>
                <p:cNvSpPr>
                  <a:spLocks/>
                </p:cNvSpPr>
                <p:nvPr/>
              </p:nvSpPr>
              <p:spPr bwMode="auto">
                <a:xfrm>
                  <a:off x="1961" y="4051"/>
                  <a:ext cx="45" cy="32"/>
                </a:xfrm>
                <a:custGeom>
                  <a:avLst/>
                  <a:gdLst/>
                  <a:ahLst/>
                  <a:cxnLst>
                    <a:cxn ang="0">
                      <a:pos x="332" y="0"/>
                    </a:cxn>
                    <a:cxn ang="0">
                      <a:pos x="353" y="0"/>
                    </a:cxn>
                    <a:cxn ang="0">
                      <a:pos x="353" y="25"/>
                    </a:cxn>
                    <a:cxn ang="0">
                      <a:pos x="332" y="25"/>
                    </a:cxn>
                    <a:cxn ang="0">
                      <a:pos x="332" y="71"/>
                    </a:cxn>
                    <a:cxn ang="0">
                      <a:pos x="308" y="71"/>
                    </a:cxn>
                    <a:cxn ang="0">
                      <a:pos x="308" y="96"/>
                    </a:cxn>
                    <a:cxn ang="0">
                      <a:pos x="283" y="96"/>
                    </a:cxn>
                    <a:cxn ang="0">
                      <a:pos x="283" y="117"/>
                    </a:cxn>
                    <a:cxn ang="0">
                      <a:pos x="261" y="117"/>
                    </a:cxn>
                    <a:cxn ang="0">
                      <a:pos x="261" y="142"/>
                    </a:cxn>
                    <a:cxn ang="0">
                      <a:pos x="237" y="142"/>
                    </a:cxn>
                    <a:cxn ang="0">
                      <a:pos x="237" y="187"/>
                    </a:cxn>
                    <a:cxn ang="0">
                      <a:pos x="212" y="187"/>
                    </a:cxn>
                    <a:cxn ang="0">
                      <a:pos x="212" y="212"/>
                    </a:cxn>
                    <a:cxn ang="0">
                      <a:pos x="187" y="212"/>
                    </a:cxn>
                    <a:cxn ang="0">
                      <a:pos x="187" y="237"/>
                    </a:cxn>
                    <a:cxn ang="0">
                      <a:pos x="70" y="237"/>
                    </a:cxn>
                    <a:cxn ang="0">
                      <a:pos x="70" y="258"/>
                    </a:cxn>
                    <a:cxn ang="0">
                      <a:pos x="0" y="258"/>
                    </a:cxn>
                    <a:cxn ang="0">
                      <a:pos x="0" y="237"/>
                    </a:cxn>
                    <a:cxn ang="0">
                      <a:pos x="25" y="237"/>
                    </a:cxn>
                    <a:cxn ang="0">
                      <a:pos x="25" y="212"/>
                    </a:cxn>
                    <a:cxn ang="0">
                      <a:pos x="70" y="212"/>
                    </a:cxn>
                    <a:cxn ang="0">
                      <a:pos x="70" y="187"/>
                    </a:cxn>
                    <a:cxn ang="0">
                      <a:pos x="96" y="187"/>
                    </a:cxn>
                    <a:cxn ang="0">
                      <a:pos x="96" y="167"/>
                    </a:cxn>
                    <a:cxn ang="0">
                      <a:pos x="116" y="167"/>
                    </a:cxn>
                    <a:cxn ang="0">
                      <a:pos x="116" y="142"/>
                    </a:cxn>
                    <a:cxn ang="0">
                      <a:pos x="141" y="142"/>
                    </a:cxn>
                    <a:cxn ang="0">
                      <a:pos x="141" y="117"/>
                    </a:cxn>
                    <a:cxn ang="0">
                      <a:pos x="187" y="117"/>
                    </a:cxn>
                    <a:cxn ang="0">
                      <a:pos x="187" y="96"/>
                    </a:cxn>
                    <a:cxn ang="0">
                      <a:pos x="212" y="96"/>
                    </a:cxn>
                    <a:cxn ang="0">
                      <a:pos x="212" y="71"/>
                    </a:cxn>
                    <a:cxn ang="0">
                      <a:pos x="261" y="71"/>
                    </a:cxn>
                    <a:cxn ang="0">
                      <a:pos x="261" y="46"/>
                    </a:cxn>
                    <a:cxn ang="0">
                      <a:pos x="283" y="46"/>
                    </a:cxn>
                    <a:cxn ang="0">
                      <a:pos x="283" y="25"/>
                    </a:cxn>
                    <a:cxn ang="0">
                      <a:pos x="332" y="25"/>
                    </a:cxn>
                    <a:cxn ang="0">
                      <a:pos x="332" y="0"/>
                    </a:cxn>
                  </a:cxnLst>
                  <a:rect l="0" t="0" r="r" b="b"/>
                  <a:pathLst>
                    <a:path w="353" h="258">
                      <a:moveTo>
                        <a:pt x="332" y="0"/>
                      </a:moveTo>
                      <a:lnTo>
                        <a:pt x="353" y="0"/>
                      </a:lnTo>
                      <a:lnTo>
                        <a:pt x="353" y="25"/>
                      </a:lnTo>
                      <a:lnTo>
                        <a:pt x="332" y="25"/>
                      </a:lnTo>
                      <a:lnTo>
                        <a:pt x="332" y="71"/>
                      </a:lnTo>
                      <a:lnTo>
                        <a:pt x="308" y="71"/>
                      </a:lnTo>
                      <a:lnTo>
                        <a:pt x="308" y="96"/>
                      </a:lnTo>
                      <a:lnTo>
                        <a:pt x="283" y="96"/>
                      </a:lnTo>
                      <a:lnTo>
                        <a:pt x="283" y="117"/>
                      </a:lnTo>
                      <a:lnTo>
                        <a:pt x="261" y="117"/>
                      </a:lnTo>
                      <a:lnTo>
                        <a:pt x="261" y="142"/>
                      </a:lnTo>
                      <a:lnTo>
                        <a:pt x="237" y="142"/>
                      </a:lnTo>
                      <a:lnTo>
                        <a:pt x="237" y="187"/>
                      </a:lnTo>
                      <a:lnTo>
                        <a:pt x="212" y="187"/>
                      </a:lnTo>
                      <a:lnTo>
                        <a:pt x="212" y="212"/>
                      </a:lnTo>
                      <a:lnTo>
                        <a:pt x="187" y="212"/>
                      </a:lnTo>
                      <a:lnTo>
                        <a:pt x="187" y="237"/>
                      </a:lnTo>
                      <a:lnTo>
                        <a:pt x="70" y="237"/>
                      </a:lnTo>
                      <a:lnTo>
                        <a:pt x="70" y="258"/>
                      </a:lnTo>
                      <a:lnTo>
                        <a:pt x="0" y="258"/>
                      </a:lnTo>
                      <a:lnTo>
                        <a:pt x="0" y="237"/>
                      </a:lnTo>
                      <a:lnTo>
                        <a:pt x="25" y="237"/>
                      </a:lnTo>
                      <a:lnTo>
                        <a:pt x="25" y="212"/>
                      </a:lnTo>
                      <a:lnTo>
                        <a:pt x="70" y="212"/>
                      </a:lnTo>
                      <a:lnTo>
                        <a:pt x="70" y="187"/>
                      </a:lnTo>
                      <a:lnTo>
                        <a:pt x="96" y="187"/>
                      </a:lnTo>
                      <a:lnTo>
                        <a:pt x="96" y="167"/>
                      </a:lnTo>
                      <a:lnTo>
                        <a:pt x="116" y="167"/>
                      </a:lnTo>
                      <a:lnTo>
                        <a:pt x="116" y="142"/>
                      </a:lnTo>
                      <a:lnTo>
                        <a:pt x="141" y="142"/>
                      </a:lnTo>
                      <a:lnTo>
                        <a:pt x="141" y="117"/>
                      </a:lnTo>
                      <a:lnTo>
                        <a:pt x="187" y="117"/>
                      </a:lnTo>
                      <a:lnTo>
                        <a:pt x="187" y="96"/>
                      </a:lnTo>
                      <a:lnTo>
                        <a:pt x="212" y="96"/>
                      </a:lnTo>
                      <a:lnTo>
                        <a:pt x="212" y="71"/>
                      </a:lnTo>
                      <a:lnTo>
                        <a:pt x="261" y="71"/>
                      </a:lnTo>
                      <a:lnTo>
                        <a:pt x="261" y="46"/>
                      </a:lnTo>
                      <a:lnTo>
                        <a:pt x="283" y="46"/>
                      </a:lnTo>
                      <a:lnTo>
                        <a:pt x="283" y="25"/>
                      </a:lnTo>
                      <a:lnTo>
                        <a:pt x="332" y="25"/>
                      </a:lnTo>
                      <a:lnTo>
                        <a:pt x="332" y="0"/>
                      </a:lnTo>
                      <a:close/>
                    </a:path>
                  </a:pathLst>
                </a:custGeom>
                <a:solidFill>
                  <a:srgbClr val="E87C72"/>
                </a:solidFill>
                <a:ln w="9525">
                  <a:noFill/>
                  <a:round/>
                  <a:headEnd/>
                  <a:tailEnd/>
                </a:ln>
              </p:spPr>
              <p:txBody>
                <a:bodyPr/>
                <a:lstStyle/>
                <a:p>
                  <a:endParaRPr lang="en-US"/>
                </a:p>
              </p:txBody>
            </p:sp>
            <p:sp>
              <p:nvSpPr>
                <p:cNvPr id="377" name="Freeform 168"/>
                <p:cNvSpPr>
                  <a:spLocks/>
                </p:cNvSpPr>
                <p:nvPr/>
              </p:nvSpPr>
              <p:spPr bwMode="auto">
                <a:xfrm>
                  <a:off x="1997" y="4051"/>
                  <a:ext cx="29" cy="30"/>
                </a:xfrm>
                <a:custGeom>
                  <a:avLst/>
                  <a:gdLst/>
                  <a:ahLst/>
                  <a:cxnLst>
                    <a:cxn ang="0">
                      <a:pos x="212" y="0"/>
                    </a:cxn>
                    <a:cxn ang="0">
                      <a:pos x="237" y="0"/>
                    </a:cxn>
                    <a:cxn ang="0">
                      <a:pos x="237" y="25"/>
                    </a:cxn>
                    <a:cxn ang="0">
                      <a:pos x="212" y="25"/>
                    </a:cxn>
                    <a:cxn ang="0">
                      <a:pos x="212" y="71"/>
                    </a:cxn>
                    <a:cxn ang="0">
                      <a:pos x="190" y="71"/>
                    </a:cxn>
                    <a:cxn ang="0">
                      <a:pos x="190" y="96"/>
                    </a:cxn>
                    <a:cxn ang="0">
                      <a:pos x="166" y="96"/>
                    </a:cxn>
                    <a:cxn ang="0">
                      <a:pos x="166" y="117"/>
                    </a:cxn>
                    <a:cxn ang="0">
                      <a:pos x="141" y="117"/>
                    </a:cxn>
                    <a:cxn ang="0">
                      <a:pos x="141" y="167"/>
                    </a:cxn>
                    <a:cxn ang="0">
                      <a:pos x="119" y="167"/>
                    </a:cxn>
                    <a:cxn ang="0">
                      <a:pos x="119" y="187"/>
                    </a:cxn>
                    <a:cxn ang="0">
                      <a:pos x="95" y="187"/>
                    </a:cxn>
                    <a:cxn ang="0">
                      <a:pos x="95" y="237"/>
                    </a:cxn>
                    <a:cxn ang="0">
                      <a:pos x="0" y="237"/>
                    </a:cxn>
                    <a:cxn ang="0">
                      <a:pos x="0" y="212"/>
                    </a:cxn>
                    <a:cxn ang="0">
                      <a:pos x="25" y="212"/>
                    </a:cxn>
                    <a:cxn ang="0">
                      <a:pos x="25" y="187"/>
                    </a:cxn>
                    <a:cxn ang="0">
                      <a:pos x="49" y="187"/>
                    </a:cxn>
                    <a:cxn ang="0">
                      <a:pos x="49" y="167"/>
                    </a:cxn>
                    <a:cxn ang="0">
                      <a:pos x="70" y="167"/>
                    </a:cxn>
                    <a:cxn ang="0">
                      <a:pos x="70" y="117"/>
                    </a:cxn>
                    <a:cxn ang="0">
                      <a:pos x="95" y="117"/>
                    </a:cxn>
                    <a:cxn ang="0">
                      <a:pos x="95" y="96"/>
                    </a:cxn>
                    <a:cxn ang="0">
                      <a:pos x="119" y="96"/>
                    </a:cxn>
                    <a:cxn ang="0">
                      <a:pos x="119" y="71"/>
                    </a:cxn>
                    <a:cxn ang="0">
                      <a:pos x="166" y="71"/>
                    </a:cxn>
                    <a:cxn ang="0">
                      <a:pos x="166" y="46"/>
                    </a:cxn>
                    <a:cxn ang="0">
                      <a:pos x="190" y="46"/>
                    </a:cxn>
                    <a:cxn ang="0">
                      <a:pos x="190" y="25"/>
                    </a:cxn>
                    <a:cxn ang="0">
                      <a:pos x="212" y="25"/>
                    </a:cxn>
                    <a:cxn ang="0">
                      <a:pos x="212" y="0"/>
                    </a:cxn>
                  </a:cxnLst>
                  <a:rect l="0" t="0" r="r" b="b"/>
                  <a:pathLst>
                    <a:path w="237" h="237">
                      <a:moveTo>
                        <a:pt x="212" y="0"/>
                      </a:moveTo>
                      <a:lnTo>
                        <a:pt x="237" y="0"/>
                      </a:lnTo>
                      <a:lnTo>
                        <a:pt x="237" y="25"/>
                      </a:lnTo>
                      <a:lnTo>
                        <a:pt x="212" y="25"/>
                      </a:lnTo>
                      <a:lnTo>
                        <a:pt x="212" y="71"/>
                      </a:lnTo>
                      <a:lnTo>
                        <a:pt x="190" y="71"/>
                      </a:lnTo>
                      <a:lnTo>
                        <a:pt x="190" y="96"/>
                      </a:lnTo>
                      <a:lnTo>
                        <a:pt x="166" y="96"/>
                      </a:lnTo>
                      <a:lnTo>
                        <a:pt x="166" y="117"/>
                      </a:lnTo>
                      <a:lnTo>
                        <a:pt x="141" y="117"/>
                      </a:lnTo>
                      <a:lnTo>
                        <a:pt x="141" y="167"/>
                      </a:lnTo>
                      <a:lnTo>
                        <a:pt x="119" y="167"/>
                      </a:lnTo>
                      <a:lnTo>
                        <a:pt x="119" y="187"/>
                      </a:lnTo>
                      <a:lnTo>
                        <a:pt x="95" y="187"/>
                      </a:lnTo>
                      <a:lnTo>
                        <a:pt x="95" y="237"/>
                      </a:lnTo>
                      <a:lnTo>
                        <a:pt x="0" y="237"/>
                      </a:lnTo>
                      <a:lnTo>
                        <a:pt x="0" y="212"/>
                      </a:lnTo>
                      <a:lnTo>
                        <a:pt x="25" y="212"/>
                      </a:lnTo>
                      <a:lnTo>
                        <a:pt x="25" y="187"/>
                      </a:lnTo>
                      <a:lnTo>
                        <a:pt x="49" y="187"/>
                      </a:lnTo>
                      <a:lnTo>
                        <a:pt x="49" y="167"/>
                      </a:lnTo>
                      <a:lnTo>
                        <a:pt x="70" y="167"/>
                      </a:lnTo>
                      <a:lnTo>
                        <a:pt x="70" y="117"/>
                      </a:lnTo>
                      <a:lnTo>
                        <a:pt x="95" y="117"/>
                      </a:lnTo>
                      <a:lnTo>
                        <a:pt x="95" y="96"/>
                      </a:lnTo>
                      <a:lnTo>
                        <a:pt x="119" y="96"/>
                      </a:lnTo>
                      <a:lnTo>
                        <a:pt x="119" y="71"/>
                      </a:lnTo>
                      <a:lnTo>
                        <a:pt x="166" y="71"/>
                      </a:lnTo>
                      <a:lnTo>
                        <a:pt x="166" y="46"/>
                      </a:lnTo>
                      <a:lnTo>
                        <a:pt x="190" y="46"/>
                      </a:lnTo>
                      <a:lnTo>
                        <a:pt x="190" y="25"/>
                      </a:lnTo>
                      <a:lnTo>
                        <a:pt x="212" y="25"/>
                      </a:lnTo>
                      <a:lnTo>
                        <a:pt x="212" y="0"/>
                      </a:lnTo>
                      <a:close/>
                    </a:path>
                  </a:pathLst>
                </a:custGeom>
                <a:solidFill>
                  <a:srgbClr val="E87C72"/>
                </a:solidFill>
                <a:ln w="9525">
                  <a:noFill/>
                  <a:round/>
                  <a:headEnd/>
                  <a:tailEnd/>
                </a:ln>
              </p:spPr>
              <p:txBody>
                <a:bodyPr/>
                <a:lstStyle/>
                <a:p>
                  <a:endParaRPr lang="en-US"/>
                </a:p>
              </p:txBody>
            </p:sp>
            <p:sp>
              <p:nvSpPr>
                <p:cNvPr id="378" name="Freeform 169"/>
                <p:cNvSpPr>
                  <a:spLocks/>
                </p:cNvSpPr>
                <p:nvPr/>
              </p:nvSpPr>
              <p:spPr bwMode="auto">
                <a:xfrm>
                  <a:off x="2032" y="4051"/>
                  <a:ext cx="42" cy="44"/>
                </a:xfrm>
                <a:custGeom>
                  <a:avLst/>
                  <a:gdLst/>
                  <a:ahLst/>
                  <a:cxnLst>
                    <a:cxn ang="0">
                      <a:pos x="212" y="0"/>
                    </a:cxn>
                    <a:cxn ang="0">
                      <a:pos x="237" y="0"/>
                    </a:cxn>
                    <a:cxn ang="0">
                      <a:pos x="237" y="96"/>
                    </a:cxn>
                    <a:cxn ang="0">
                      <a:pos x="212" y="96"/>
                    </a:cxn>
                    <a:cxn ang="0">
                      <a:pos x="212" y="187"/>
                    </a:cxn>
                    <a:cxn ang="0">
                      <a:pos x="190" y="187"/>
                    </a:cxn>
                    <a:cxn ang="0">
                      <a:pos x="190" y="258"/>
                    </a:cxn>
                    <a:cxn ang="0">
                      <a:pos x="212" y="258"/>
                    </a:cxn>
                    <a:cxn ang="0">
                      <a:pos x="212" y="283"/>
                    </a:cxn>
                    <a:cxn ang="0">
                      <a:pos x="261" y="283"/>
                    </a:cxn>
                    <a:cxn ang="0">
                      <a:pos x="261" y="258"/>
                    </a:cxn>
                    <a:cxn ang="0">
                      <a:pos x="286" y="258"/>
                    </a:cxn>
                    <a:cxn ang="0">
                      <a:pos x="286" y="237"/>
                    </a:cxn>
                    <a:cxn ang="0">
                      <a:pos x="332" y="237"/>
                    </a:cxn>
                    <a:cxn ang="0">
                      <a:pos x="332" y="354"/>
                    </a:cxn>
                    <a:cxn ang="0">
                      <a:pos x="261" y="354"/>
                    </a:cxn>
                    <a:cxn ang="0">
                      <a:pos x="261" y="332"/>
                    </a:cxn>
                    <a:cxn ang="0">
                      <a:pos x="237" y="332"/>
                    </a:cxn>
                    <a:cxn ang="0">
                      <a:pos x="237" y="354"/>
                    </a:cxn>
                    <a:cxn ang="0">
                      <a:pos x="212" y="354"/>
                    </a:cxn>
                    <a:cxn ang="0">
                      <a:pos x="212" y="332"/>
                    </a:cxn>
                    <a:cxn ang="0">
                      <a:pos x="119" y="332"/>
                    </a:cxn>
                    <a:cxn ang="0">
                      <a:pos x="119" y="308"/>
                    </a:cxn>
                    <a:cxn ang="0">
                      <a:pos x="0" y="308"/>
                    </a:cxn>
                    <a:cxn ang="0">
                      <a:pos x="0" y="283"/>
                    </a:cxn>
                    <a:cxn ang="0">
                      <a:pos x="25" y="283"/>
                    </a:cxn>
                    <a:cxn ang="0">
                      <a:pos x="25" y="237"/>
                    </a:cxn>
                    <a:cxn ang="0">
                      <a:pos x="49" y="237"/>
                    </a:cxn>
                    <a:cxn ang="0">
                      <a:pos x="49" y="212"/>
                    </a:cxn>
                    <a:cxn ang="0">
                      <a:pos x="70" y="212"/>
                    </a:cxn>
                    <a:cxn ang="0">
                      <a:pos x="70" y="187"/>
                    </a:cxn>
                    <a:cxn ang="0">
                      <a:pos x="95" y="187"/>
                    </a:cxn>
                    <a:cxn ang="0">
                      <a:pos x="95" y="142"/>
                    </a:cxn>
                    <a:cxn ang="0">
                      <a:pos x="119" y="142"/>
                    </a:cxn>
                    <a:cxn ang="0">
                      <a:pos x="119" y="117"/>
                    </a:cxn>
                    <a:cxn ang="0">
                      <a:pos x="141" y="117"/>
                    </a:cxn>
                    <a:cxn ang="0">
                      <a:pos x="141" y="96"/>
                    </a:cxn>
                    <a:cxn ang="0">
                      <a:pos x="166" y="96"/>
                    </a:cxn>
                    <a:cxn ang="0">
                      <a:pos x="166" y="46"/>
                    </a:cxn>
                    <a:cxn ang="0">
                      <a:pos x="190" y="46"/>
                    </a:cxn>
                    <a:cxn ang="0">
                      <a:pos x="190" y="25"/>
                    </a:cxn>
                    <a:cxn ang="0">
                      <a:pos x="212" y="25"/>
                    </a:cxn>
                    <a:cxn ang="0">
                      <a:pos x="212" y="0"/>
                    </a:cxn>
                  </a:cxnLst>
                  <a:rect l="0" t="0" r="r" b="b"/>
                  <a:pathLst>
                    <a:path w="332" h="354">
                      <a:moveTo>
                        <a:pt x="212" y="0"/>
                      </a:moveTo>
                      <a:lnTo>
                        <a:pt x="237" y="0"/>
                      </a:lnTo>
                      <a:lnTo>
                        <a:pt x="237" y="96"/>
                      </a:lnTo>
                      <a:lnTo>
                        <a:pt x="212" y="96"/>
                      </a:lnTo>
                      <a:lnTo>
                        <a:pt x="212" y="187"/>
                      </a:lnTo>
                      <a:lnTo>
                        <a:pt x="190" y="187"/>
                      </a:lnTo>
                      <a:lnTo>
                        <a:pt x="190" y="258"/>
                      </a:lnTo>
                      <a:lnTo>
                        <a:pt x="212" y="258"/>
                      </a:lnTo>
                      <a:lnTo>
                        <a:pt x="212" y="283"/>
                      </a:lnTo>
                      <a:lnTo>
                        <a:pt x="261" y="283"/>
                      </a:lnTo>
                      <a:lnTo>
                        <a:pt x="261" y="258"/>
                      </a:lnTo>
                      <a:lnTo>
                        <a:pt x="286" y="258"/>
                      </a:lnTo>
                      <a:lnTo>
                        <a:pt x="286" y="237"/>
                      </a:lnTo>
                      <a:lnTo>
                        <a:pt x="332" y="237"/>
                      </a:lnTo>
                      <a:lnTo>
                        <a:pt x="332" y="354"/>
                      </a:lnTo>
                      <a:lnTo>
                        <a:pt x="261" y="354"/>
                      </a:lnTo>
                      <a:lnTo>
                        <a:pt x="261" y="332"/>
                      </a:lnTo>
                      <a:lnTo>
                        <a:pt x="237" y="332"/>
                      </a:lnTo>
                      <a:lnTo>
                        <a:pt x="237" y="354"/>
                      </a:lnTo>
                      <a:lnTo>
                        <a:pt x="212" y="354"/>
                      </a:lnTo>
                      <a:lnTo>
                        <a:pt x="212" y="332"/>
                      </a:lnTo>
                      <a:lnTo>
                        <a:pt x="119" y="332"/>
                      </a:lnTo>
                      <a:lnTo>
                        <a:pt x="119" y="308"/>
                      </a:lnTo>
                      <a:lnTo>
                        <a:pt x="0" y="308"/>
                      </a:lnTo>
                      <a:lnTo>
                        <a:pt x="0" y="283"/>
                      </a:lnTo>
                      <a:lnTo>
                        <a:pt x="25" y="283"/>
                      </a:lnTo>
                      <a:lnTo>
                        <a:pt x="25" y="237"/>
                      </a:lnTo>
                      <a:lnTo>
                        <a:pt x="49" y="237"/>
                      </a:lnTo>
                      <a:lnTo>
                        <a:pt x="49" y="212"/>
                      </a:lnTo>
                      <a:lnTo>
                        <a:pt x="70" y="212"/>
                      </a:lnTo>
                      <a:lnTo>
                        <a:pt x="70" y="187"/>
                      </a:lnTo>
                      <a:lnTo>
                        <a:pt x="95" y="187"/>
                      </a:lnTo>
                      <a:lnTo>
                        <a:pt x="95" y="142"/>
                      </a:lnTo>
                      <a:lnTo>
                        <a:pt x="119" y="142"/>
                      </a:lnTo>
                      <a:lnTo>
                        <a:pt x="119" y="117"/>
                      </a:lnTo>
                      <a:lnTo>
                        <a:pt x="141" y="117"/>
                      </a:lnTo>
                      <a:lnTo>
                        <a:pt x="141" y="96"/>
                      </a:lnTo>
                      <a:lnTo>
                        <a:pt x="166" y="96"/>
                      </a:lnTo>
                      <a:lnTo>
                        <a:pt x="166" y="46"/>
                      </a:lnTo>
                      <a:lnTo>
                        <a:pt x="190" y="46"/>
                      </a:lnTo>
                      <a:lnTo>
                        <a:pt x="190" y="25"/>
                      </a:lnTo>
                      <a:lnTo>
                        <a:pt x="212" y="25"/>
                      </a:lnTo>
                      <a:lnTo>
                        <a:pt x="212" y="0"/>
                      </a:lnTo>
                      <a:close/>
                    </a:path>
                  </a:pathLst>
                </a:custGeom>
                <a:solidFill>
                  <a:srgbClr val="E87C72"/>
                </a:solidFill>
                <a:ln w="9525">
                  <a:noFill/>
                  <a:round/>
                  <a:headEnd/>
                  <a:tailEnd/>
                </a:ln>
              </p:spPr>
              <p:txBody>
                <a:bodyPr/>
                <a:lstStyle/>
                <a:p>
                  <a:endParaRPr lang="en-US"/>
                </a:p>
              </p:txBody>
            </p:sp>
            <p:sp>
              <p:nvSpPr>
                <p:cNvPr id="379" name="Freeform 170"/>
                <p:cNvSpPr>
                  <a:spLocks/>
                </p:cNvSpPr>
                <p:nvPr/>
              </p:nvSpPr>
              <p:spPr bwMode="auto">
                <a:xfrm>
                  <a:off x="1805" y="4054"/>
                  <a:ext cx="12" cy="9"/>
                </a:xfrm>
                <a:custGeom>
                  <a:avLst/>
                  <a:gdLst/>
                  <a:ahLst/>
                  <a:cxnLst>
                    <a:cxn ang="0">
                      <a:pos x="71" y="0"/>
                    </a:cxn>
                    <a:cxn ang="0">
                      <a:pos x="96" y="0"/>
                    </a:cxn>
                    <a:cxn ang="0">
                      <a:pos x="96" y="21"/>
                    </a:cxn>
                    <a:cxn ang="0">
                      <a:pos x="71" y="21"/>
                    </a:cxn>
                    <a:cxn ang="0">
                      <a:pos x="71" y="46"/>
                    </a:cxn>
                    <a:cxn ang="0">
                      <a:pos x="47" y="46"/>
                    </a:cxn>
                    <a:cxn ang="0">
                      <a:pos x="47" y="71"/>
                    </a:cxn>
                    <a:cxn ang="0">
                      <a:pos x="0" y="71"/>
                    </a:cxn>
                    <a:cxn ang="0">
                      <a:pos x="0" y="46"/>
                    </a:cxn>
                    <a:cxn ang="0">
                      <a:pos x="47" y="46"/>
                    </a:cxn>
                    <a:cxn ang="0">
                      <a:pos x="47" y="21"/>
                    </a:cxn>
                    <a:cxn ang="0">
                      <a:pos x="71" y="21"/>
                    </a:cxn>
                    <a:cxn ang="0">
                      <a:pos x="71" y="0"/>
                    </a:cxn>
                  </a:cxnLst>
                  <a:rect l="0" t="0" r="r" b="b"/>
                  <a:pathLst>
                    <a:path w="96" h="71">
                      <a:moveTo>
                        <a:pt x="71" y="0"/>
                      </a:moveTo>
                      <a:lnTo>
                        <a:pt x="96" y="0"/>
                      </a:lnTo>
                      <a:lnTo>
                        <a:pt x="96" y="21"/>
                      </a:lnTo>
                      <a:lnTo>
                        <a:pt x="71" y="21"/>
                      </a:lnTo>
                      <a:lnTo>
                        <a:pt x="71" y="46"/>
                      </a:lnTo>
                      <a:lnTo>
                        <a:pt x="47" y="46"/>
                      </a:lnTo>
                      <a:lnTo>
                        <a:pt x="47" y="71"/>
                      </a:lnTo>
                      <a:lnTo>
                        <a:pt x="0" y="71"/>
                      </a:lnTo>
                      <a:lnTo>
                        <a:pt x="0" y="46"/>
                      </a:lnTo>
                      <a:lnTo>
                        <a:pt x="47" y="46"/>
                      </a:lnTo>
                      <a:lnTo>
                        <a:pt x="47" y="21"/>
                      </a:lnTo>
                      <a:lnTo>
                        <a:pt x="71" y="21"/>
                      </a:lnTo>
                      <a:lnTo>
                        <a:pt x="71" y="0"/>
                      </a:lnTo>
                      <a:close/>
                    </a:path>
                  </a:pathLst>
                </a:custGeom>
                <a:solidFill>
                  <a:srgbClr val="E87C72"/>
                </a:solidFill>
                <a:ln w="9525">
                  <a:noFill/>
                  <a:round/>
                  <a:headEnd/>
                  <a:tailEnd/>
                </a:ln>
              </p:spPr>
              <p:txBody>
                <a:bodyPr/>
                <a:lstStyle/>
                <a:p>
                  <a:endParaRPr lang="en-US"/>
                </a:p>
              </p:txBody>
            </p:sp>
            <p:sp>
              <p:nvSpPr>
                <p:cNvPr id="380" name="Freeform 171"/>
                <p:cNvSpPr>
                  <a:spLocks/>
                </p:cNvSpPr>
                <p:nvPr/>
              </p:nvSpPr>
              <p:spPr bwMode="auto">
                <a:xfrm>
                  <a:off x="1769" y="4057"/>
                  <a:ext cx="12" cy="6"/>
                </a:xfrm>
                <a:custGeom>
                  <a:avLst/>
                  <a:gdLst/>
                  <a:ahLst/>
                  <a:cxnLst>
                    <a:cxn ang="0">
                      <a:pos x="71" y="0"/>
                    </a:cxn>
                    <a:cxn ang="0">
                      <a:pos x="96" y="0"/>
                    </a:cxn>
                    <a:cxn ang="0">
                      <a:pos x="96" y="25"/>
                    </a:cxn>
                    <a:cxn ang="0">
                      <a:pos x="71" y="25"/>
                    </a:cxn>
                    <a:cxn ang="0">
                      <a:pos x="71" y="50"/>
                    </a:cxn>
                    <a:cxn ang="0">
                      <a:pos x="0" y="50"/>
                    </a:cxn>
                    <a:cxn ang="0">
                      <a:pos x="0" y="25"/>
                    </a:cxn>
                    <a:cxn ang="0">
                      <a:pos x="71" y="25"/>
                    </a:cxn>
                    <a:cxn ang="0">
                      <a:pos x="71" y="0"/>
                    </a:cxn>
                  </a:cxnLst>
                  <a:rect l="0" t="0" r="r" b="b"/>
                  <a:pathLst>
                    <a:path w="96" h="50">
                      <a:moveTo>
                        <a:pt x="71" y="0"/>
                      </a:moveTo>
                      <a:lnTo>
                        <a:pt x="96" y="0"/>
                      </a:lnTo>
                      <a:lnTo>
                        <a:pt x="96" y="25"/>
                      </a:lnTo>
                      <a:lnTo>
                        <a:pt x="71" y="25"/>
                      </a:lnTo>
                      <a:lnTo>
                        <a:pt x="71" y="50"/>
                      </a:lnTo>
                      <a:lnTo>
                        <a:pt x="0" y="50"/>
                      </a:lnTo>
                      <a:lnTo>
                        <a:pt x="0" y="25"/>
                      </a:lnTo>
                      <a:lnTo>
                        <a:pt x="71" y="25"/>
                      </a:lnTo>
                      <a:lnTo>
                        <a:pt x="71" y="0"/>
                      </a:lnTo>
                      <a:close/>
                    </a:path>
                  </a:pathLst>
                </a:custGeom>
                <a:solidFill>
                  <a:srgbClr val="E87C72"/>
                </a:solidFill>
                <a:ln w="9525">
                  <a:noFill/>
                  <a:round/>
                  <a:headEnd/>
                  <a:tailEnd/>
                </a:ln>
              </p:spPr>
              <p:txBody>
                <a:bodyPr/>
                <a:lstStyle/>
                <a:p>
                  <a:endParaRPr lang="en-US"/>
                </a:p>
              </p:txBody>
            </p:sp>
            <p:sp>
              <p:nvSpPr>
                <p:cNvPr id="381" name="Freeform 172"/>
                <p:cNvSpPr>
                  <a:spLocks/>
                </p:cNvSpPr>
                <p:nvPr/>
              </p:nvSpPr>
              <p:spPr bwMode="auto">
                <a:xfrm>
                  <a:off x="1823" y="4057"/>
                  <a:ext cx="23" cy="12"/>
                </a:xfrm>
                <a:custGeom>
                  <a:avLst/>
                  <a:gdLst/>
                  <a:ahLst/>
                  <a:cxnLst>
                    <a:cxn ang="0">
                      <a:pos x="165" y="0"/>
                    </a:cxn>
                    <a:cxn ang="0">
                      <a:pos x="190" y="0"/>
                    </a:cxn>
                    <a:cxn ang="0">
                      <a:pos x="190" y="25"/>
                    </a:cxn>
                    <a:cxn ang="0">
                      <a:pos x="165" y="25"/>
                    </a:cxn>
                    <a:cxn ang="0">
                      <a:pos x="165" y="50"/>
                    </a:cxn>
                    <a:cxn ang="0">
                      <a:pos x="141" y="50"/>
                    </a:cxn>
                    <a:cxn ang="0">
                      <a:pos x="141" y="96"/>
                    </a:cxn>
                    <a:cxn ang="0">
                      <a:pos x="24" y="96"/>
                    </a:cxn>
                    <a:cxn ang="0">
                      <a:pos x="24" y="71"/>
                    </a:cxn>
                    <a:cxn ang="0">
                      <a:pos x="0" y="71"/>
                    </a:cxn>
                    <a:cxn ang="0">
                      <a:pos x="0" y="50"/>
                    </a:cxn>
                    <a:cxn ang="0">
                      <a:pos x="94" y="50"/>
                    </a:cxn>
                    <a:cxn ang="0">
                      <a:pos x="94" y="25"/>
                    </a:cxn>
                    <a:cxn ang="0">
                      <a:pos x="165" y="25"/>
                    </a:cxn>
                    <a:cxn ang="0">
                      <a:pos x="165" y="0"/>
                    </a:cxn>
                  </a:cxnLst>
                  <a:rect l="0" t="0" r="r" b="b"/>
                  <a:pathLst>
                    <a:path w="190" h="96">
                      <a:moveTo>
                        <a:pt x="165" y="0"/>
                      </a:moveTo>
                      <a:lnTo>
                        <a:pt x="190" y="0"/>
                      </a:lnTo>
                      <a:lnTo>
                        <a:pt x="190" y="25"/>
                      </a:lnTo>
                      <a:lnTo>
                        <a:pt x="165" y="25"/>
                      </a:lnTo>
                      <a:lnTo>
                        <a:pt x="165" y="50"/>
                      </a:lnTo>
                      <a:lnTo>
                        <a:pt x="141" y="50"/>
                      </a:lnTo>
                      <a:lnTo>
                        <a:pt x="141" y="96"/>
                      </a:lnTo>
                      <a:lnTo>
                        <a:pt x="24" y="96"/>
                      </a:lnTo>
                      <a:lnTo>
                        <a:pt x="24" y="71"/>
                      </a:lnTo>
                      <a:lnTo>
                        <a:pt x="0" y="71"/>
                      </a:lnTo>
                      <a:lnTo>
                        <a:pt x="0" y="50"/>
                      </a:lnTo>
                      <a:lnTo>
                        <a:pt x="94" y="50"/>
                      </a:lnTo>
                      <a:lnTo>
                        <a:pt x="94" y="25"/>
                      </a:lnTo>
                      <a:lnTo>
                        <a:pt x="165" y="25"/>
                      </a:lnTo>
                      <a:lnTo>
                        <a:pt x="165" y="0"/>
                      </a:lnTo>
                      <a:close/>
                    </a:path>
                  </a:pathLst>
                </a:custGeom>
                <a:solidFill>
                  <a:srgbClr val="E87C72"/>
                </a:solidFill>
                <a:ln w="9525">
                  <a:noFill/>
                  <a:round/>
                  <a:headEnd/>
                  <a:tailEnd/>
                </a:ln>
              </p:spPr>
              <p:txBody>
                <a:bodyPr/>
                <a:lstStyle/>
                <a:p>
                  <a:endParaRPr lang="en-US"/>
                </a:p>
              </p:txBody>
            </p:sp>
            <p:sp>
              <p:nvSpPr>
                <p:cNvPr id="382" name="Rectangle 173"/>
                <p:cNvSpPr>
                  <a:spLocks noChangeArrowheads="1"/>
                </p:cNvSpPr>
                <p:nvPr/>
              </p:nvSpPr>
              <p:spPr bwMode="auto">
                <a:xfrm>
                  <a:off x="2077" y="4063"/>
                  <a:ext cx="2" cy="12"/>
                </a:xfrm>
                <a:prstGeom prst="rect">
                  <a:avLst/>
                </a:prstGeom>
                <a:solidFill>
                  <a:srgbClr val="E87C72"/>
                </a:solidFill>
                <a:ln w="9525">
                  <a:noFill/>
                  <a:miter lim="800000"/>
                  <a:headEnd/>
                  <a:tailEnd/>
                </a:ln>
              </p:spPr>
              <p:txBody>
                <a:bodyPr/>
                <a:lstStyle/>
                <a:p>
                  <a:endParaRPr lang="en-US"/>
                </a:p>
              </p:txBody>
            </p:sp>
            <p:sp>
              <p:nvSpPr>
                <p:cNvPr id="383" name="Freeform 174"/>
                <p:cNvSpPr>
                  <a:spLocks/>
                </p:cNvSpPr>
                <p:nvPr/>
              </p:nvSpPr>
              <p:spPr bwMode="auto">
                <a:xfrm>
                  <a:off x="1666" y="4069"/>
                  <a:ext cx="107" cy="65"/>
                </a:xfrm>
                <a:custGeom>
                  <a:avLst/>
                  <a:gdLst/>
                  <a:ahLst/>
                  <a:cxnLst>
                    <a:cxn ang="0">
                      <a:pos x="852" y="0"/>
                    </a:cxn>
                    <a:cxn ang="0">
                      <a:pos x="827" y="45"/>
                    </a:cxn>
                    <a:cxn ang="0">
                      <a:pos x="803" y="116"/>
                    </a:cxn>
                    <a:cxn ang="0">
                      <a:pos x="781" y="212"/>
                    </a:cxn>
                    <a:cxn ang="0">
                      <a:pos x="756" y="237"/>
                    </a:cxn>
                    <a:cxn ang="0">
                      <a:pos x="732" y="283"/>
                    </a:cxn>
                    <a:cxn ang="0">
                      <a:pos x="707" y="308"/>
                    </a:cxn>
                    <a:cxn ang="0">
                      <a:pos x="662" y="332"/>
                    </a:cxn>
                    <a:cxn ang="0">
                      <a:pos x="615" y="353"/>
                    </a:cxn>
                    <a:cxn ang="0">
                      <a:pos x="566" y="378"/>
                    </a:cxn>
                    <a:cxn ang="0">
                      <a:pos x="544" y="402"/>
                    </a:cxn>
                    <a:cxn ang="0">
                      <a:pos x="520" y="424"/>
                    </a:cxn>
                    <a:cxn ang="0">
                      <a:pos x="473" y="449"/>
                    </a:cxn>
                    <a:cxn ang="0">
                      <a:pos x="449" y="473"/>
                    </a:cxn>
                    <a:cxn ang="0">
                      <a:pos x="332" y="449"/>
                    </a:cxn>
                    <a:cxn ang="0">
                      <a:pos x="190" y="473"/>
                    </a:cxn>
                    <a:cxn ang="0">
                      <a:pos x="71" y="495"/>
                    </a:cxn>
                    <a:cxn ang="0">
                      <a:pos x="0" y="520"/>
                    </a:cxn>
                    <a:cxn ang="0">
                      <a:pos x="25" y="495"/>
                    </a:cxn>
                    <a:cxn ang="0">
                      <a:pos x="46" y="473"/>
                    </a:cxn>
                    <a:cxn ang="0">
                      <a:pos x="71" y="424"/>
                    </a:cxn>
                    <a:cxn ang="0">
                      <a:pos x="96" y="402"/>
                    </a:cxn>
                    <a:cxn ang="0">
                      <a:pos x="116" y="378"/>
                    </a:cxn>
                    <a:cxn ang="0">
                      <a:pos x="166" y="353"/>
                    </a:cxn>
                    <a:cxn ang="0">
                      <a:pos x="190" y="332"/>
                    </a:cxn>
                    <a:cxn ang="0">
                      <a:pos x="212" y="308"/>
                    </a:cxn>
                    <a:cxn ang="0">
                      <a:pos x="261" y="283"/>
                    </a:cxn>
                    <a:cxn ang="0">
                      <a:pos x="283" y="332"/>
                    </a:cxn>
                    <a:cxn ang="0">
                      <a:pos x="308" y="353"/>
                    </a:cxn>
                    <a:cxn ang="0">
                      <a:pos x="332" y="332"/>
                    </a:cxn>
                    <a:cxn ang="0">
                      <a:pos x="354" y="308"/>
                    </a:cxn>
                    <a:cxn ang="0">
                      <a:pos x="403" y="283"/>
                    </a:cxn>
                    <a:cxn ang="0">
                      <a:pos x="449" y="261"/>
                    </a:cxn>
                    <a:cxn ang="0">
                      <a:pos x="495" y="237"/>
                    </a:cxn>
                    <a:cxn ang="0">
                      <a:pos x="544" y="212"/>
                    </a:cxn>
                    <a:cxn ang="0">
                      <a:pos x="591" y="166"/>
                    </a:cxn>
                    <a:cxn ang="0">
                      <a:pos x="615" y="116"/>
                    </a:cxn>
                    <a:cxn ang="0">
                      <a:pos x="662" y="70"/>
                    </a:cxn>
                    <a:cxn ang="0">
                      <a:pos x="686" y="95"/>
                    </a:cxn>
                    <a:cxn ang="0">
                      <a:pos x="707" y="70"/>
                    </a:cxn>
                    <a:cxn ang="0">
                      <a:pos x="756" y="45"/>
                    </a:cxn>
                    <a:cxn ang="0">
                      <a:pos x="827" y="25"/>
                    </a:cxn>
                  </a:cxnLst>
                  <a:rect l="0" t="0" r="r" b="b"/>
                  <a:pathLst>
                    <a:path w="852" h="520">
                      <a:moveTo>
                        <a:pt x="827" y="0"/>
                      </a:moveTo>
                      <a:lnTo>
                        <a:pt x="852" y="0"/>
                      </a:lnTo>
                      <a:lnTo>
                        <a:pt x="852" y="45"/>
                      </a:lnTo>
                      <a:lnTo>
                        <a:pt x="827" y="45"/>
                      </a:lnTo>
                      <a:lnTo>
                        <a:pt x="827" y="116"/>
                      </a:lnTo>
                      <a:lnTo>
                        <a:pt x="803" y="116"/>
                      </a:lnTo>
                      <a:lnTo>
                        <a:pt x="803" y="212"/>
                      </a:lnTo>
                      <a:lnTo>
                        <a:pt x="781" y="212"/>
                      </a:lnTo>
                      <a:lnTo>
                        <a:pt x="781" y="237"/>
                      </a:lnTo>
                      <a:lnTo>
                        <a:pt x="756" y="237"/>
                      </a:lnTo>
                      <a:lnTo>
                        <a:pt x="756" y="283"/>
                      </a:lnTo>
                      <a:lnTo>
                        <a:pt x="732" y="283"/>
                      </a:lnTo>
                      <a:lnTo>
                        <a:pt x="732" y="308"/>
                      </a:lnTo>
                      <a:lnTo>
                        <a:pt x="707" y="308"/>
                      </a:lnTo>
                      <a:lnTo>
                        <a:pt x="707" y="332"/>
                      </a:lnTo>
                      <a:lnTo>
                        <a:pt x="662" y="332"/>
                      </a:lnTo>
                      <a:lnTo>
                        <a:pt x="662" y="353"/>
                      </a:lnTo>
                      <a:lnTo>
                        <a:pt x="615" y="353"/>
                      </a:lnTo>
                      <a:lnTo>
                        <a:pt x="615" y="378"/>
                      </a:lnTo>
                      <a:lnTo>
                        <a:pt x="566" y="378"/>
                      </a:lnTo>
                      <a:lnTo>
                        <a:pt x="566" y="402"/>
                      </a:lnTo>
                      <a:lnTo>
                        <a:pt x="544" y="402"/>
                      </a:lnTo>
                      <a:lnTo>
                        <a:pt x="544" y="424"/>
                      </a:lnTo>
                      <a:lnTo>
                        <a:pt x="520" y="424"/>
                      </a:lnTo>
                      <a:lnTo>
                        <a:pt x="520" y="449"/>
                      </a:lnTo>
                      <a:lnTo>
                        <a:pt x="473" y="449"/>
                      </a:lnTo>
                      <a:lnTo>
                        <a:pt x="473" y="473"/>
                      </a:lnTo>
                      <a:lnTo>
                        <a:pt x="449" y="473"/>
                      </a:lnTo>
                      <a:lnTo>
                        <a:pt x="449" y="449"/>
                      </a:lnTo>
                      <a:lnTo>
                        <a:pt x="332" y="449"/>
                      </a:lnTo>
                      <a:lnTo>
                        <a:pt x="332" y="473"/>
                      </a:lnTo>
                      <a:lnTo>
                        <a:pt x="190" y="473"/>
                      </a:lnTo>
                      <a:lnTo>
                        <a:pt x="190" y="495"/>
                      </a:lnTo>
                      <a:lnTo>
                        <a:pt x="71" y="495"/>
                      </a:lnTo>
                      <a:lnTo>
                        <a:pt x="71" y="520"/>
                      </a:lnTo>
                      <a:lnTo>
                        <a:pt x="0" y="520"/>
                      </a:lnTo>
                      <a:lnTo>
                        <a:pt x="0" y="495"/>
                      </a:lnTo>
                      <a:lnTo>
                        <a:pt x="25" y="495"/>
                      </a:lnTo>
                      <a:lnTo>
                        <a:pt x="25" y="473"/>
                      </a:lnTo>
                      <a:lnTo>
                        <a:pt x="46" y="473"/>
                      </a:lnTo>
                      <a:lnTo>
                        <a:pt x="46" y="424"/>
                      </a:lnTo>
                      <a:lnTo>
                        <a:pt x="71" y="424"/>
                      </a:lnTo>
                      <a:lnTo>
                        <a:pt x="71" y="402"/>
                      </a:lnTo>
                      <a:lnTo>
                        <a:pt x="96" y="402"/>
                      </a:lnTo>
                      <a:lnTo>
                        <a:pt x="96" y="378"/>
                      </a:lnTo>
                      <a:lnTo>
                        <a:pt x="116" y="378"/>
                      </a:lnTo>
                      <a:lnTo>
                        <a:pt x="116" y="353"/>
                      </a:lnTo>
                      <a:lnTo>
                        <a:pt x="166" y="353"/>
                      </a:lnTo>
                      <a:lnTo>
                        <a:pt x="166" y="332"/>
                      </a:lnTo>
                      <a:lnTo>
                        <a:pt x="190" y="332"/>
                      </a:lnTo>
                      <a:lnTo>
                        <a:pt x="190" y="308"/>
                      </a:lnTo>
                      <a:lnTo>
                        <a:pt x="212" y="308"/>
                      </a:lnTo>
                      <a:lnTo>
                        <a:pt x="212" y="283"/>
                      </a:lnTo>
                      <a:lnTo>
                        <a:pt x="261" y="283"/>
                      </a:lnTo>
                      <a:lnTo>
                        <a:pt x="261" y="332"/>
                      </a:lnTo>
                      <a:lnTo>
                        <a:pt x="283" y="332"/>
                      </a:lnTo>
                      <a:lnTo>
                        <a:pt x="283" y="353"/>
                      </a:lnTo>
                      <a:lnTo>
                        <a:pt x="308" y="353"/>
                      </a:lnTo>
                      <a:lnTo>
                        <a:pt x="308" y="332"/>
                      </a:lnTo>
                      <a:lnTo>
                        <a:pt x="332" y="332"/>
                      </a:lnTo>
                      <a:lnTo>
                        <a:pt x="332" y="308"/>
                      </a:lnTo>
                      <a:lnTo>
                        <a:pt x="354" y="308"/>
                      </a:lnTo>
                      <a:lnTo>
                        <a:pt x="354" y="283"/>
                      </a:lnTo>
                      <a:lnTo>
                        <a:pt x="403" y="283"/>
                      </a:lnTo>
                      <a:lnTo>
                        <a:pt x="403" y="261"/>
                      </a:lnTo>
                      <a:lnTo>
                        <a:pt x="449" y="261"/>
                      </a:lnTo>
                      <a:lnTo>
                        <a:pt x="449" y="237"/>
                      </a:lnTo>
                      <a:lnTo>
                        <a:pt x="495" y="237"/>
                      </a:lnTo>
                      <a:lnTo>
                        <a:pt x="495" y="212"/>
                      </a:lnTo>
                      <a:lnTo>
                        <a:pt x="544" y="212"/>
                      </a:lnTo>
                      <a:lnTo>
                        <a:pt x="544" y="166"/>
                      </a:lnTo>
                      <a:lnTo>
                        <a:pt x="591" y="166"/>
                      </a:lnTo>
                      <a:lnTo>
                        <a:pt x="591" y="116"/>
                      </a:lnTo>
                      <a:lnTo>
                        <a:pt x="615" y="116"/>
                      </a:lnTo>
                      <a:lnTo>
                        <a:pt x="615" y="70"/>
                      </a:lnTo>
                      <a:lnTo>
                        <a:pt x="662" y="70"/>
                      </a:lnTo>
                      <a:lnTo>
                        <a:pt x="662" y="95"/>
                      </a:lnTo>
                      <a:lnTo>
                        <a:pt x="686" y="95"/>
                      </a:lnTo>
                      <a:lnTo>
                        <a:pt x="686" y="70"/>
                      </a:lnTo>
                      <a:lnTo>
                        <a:pt x="707" y="70"/>
                      </a:lnTo>
                      <a:lnTo>
                        <a:pt x="707" y="45"/>
                      </a:lnTo>
                      <a:lnTo>
                        <a:pt x="756" y="45"/>
                      </a:lnTo>
                      <a:lnTo>
                        <a:pt x="756" y="25"/>
                      </a:lnTo>
                      <a:lnTo>
                        <a:pt x="827" y="25"/>
                      </a:lnTo>
                      <a:lnTo>
                        <a:pt x="827" y="0"/>
                      </a:lnTo>
                      <a:close/>
                    </a:path>
                  </a:pathLst>
                </a:custGeom>
                <a:solidFill>
                  <a:srgbClr val="E87C72"/>
                </a:solidFill>
                <a:ln w="9525">
                  <a:noFill/>
                  <a:round/>
                  <a:headEnd/>
                  <a:tailEnd/>
                </a:ln>
              </p:spPr>
              <p:txBody>
                <a:bodyPr/>
                <a:lstStyle/>
                <a:p>
                  <a:endParaRPr lang="en-US"/>
                </a:p>
              </p:txBody>
            </p:sp>
            <p:sp>
              <p:nvSpPr>
                <p:cNvPr id="384" name="Freeform 175"/>
                <p:cNvSpPr>
                  <a:spLocks/>
                </p:cNvSpPr>
                <p:nvPr/>
              </p:nvSpPr>
              <p:spPr bwMode="auto">
                <a:xfrm>
                  <a:off x="1725" y="4069"/>
                  <a:ext cx="157" cy="142"/>
                </a:xfrm>
                <a:custGeom>
                  <a:avLst/>
                  <a:gdLst/>
                  <a:ahLst/>
                  <a:cxnLst>
                    <a:cxn ang="0">
                      <a:pos x="401" y="25"/>
                    </a:cxn>
                    <a:cxn ang="0">
                      <a:pos x="684" y="0"/>
                    </a:cxn>
                    <a:cxn ang="0">
                      <a:pos x="780" y="45"/>
                    </a:cxn>
                    <a:cxn ang="0">
                      <a:pos x="896" y="70"/>
                    </a:cxn>
                    <a:cxn ang="0">
                      <a:pos x="945" y="116"/>
                    </a:cxn>
                    <a:cxn ang="0">
                      <a:pos x="992" y="237"/>
                    </a:cxn>
                    <a:cxn ang="0">
                      <a:pos x="1016" y="353"/>
                    </a:cxn>
                    <a:cxn ang="0">
                      <a:pos x="1016" y="402"/>
                    </a:cxn>
                    <a:cxn ang="0">
                      <a:pos x="1041" y="449"/>
                    </a:cxn>
                    <a:cxn ang="0">
                      <a:pos x="1112" y="473"/>
                    </a:cxn>
                    <a:cxn ang="0">
                      <a:pos x="1133" y="520"/>
                    </a:cxn>
                    <a:cxn ang="0">
                      <a:pos x="1204" y="544"/>
                    </a:cxn>
                    <a:cxn ang="0">
                      <a:pos x="1228" y="591"/>
                    </a:cxn>
                    <a:cxn ang="0">
                      <a:pos x="1228" y="685"/>
                    </a:cxn>
                    <a:cxn ang="0">
                      <a:pos x="1204" y="781"/>
                    </a:cxn>
                    <a:cxn ang="0">
                      <a:pos x="1182" y="852"/>
                    </a:cxn>
                    <a:cxn ang="0">
                      <a:pos x="1157" y="899"/>
                    </a:cxn>
                    <a:cxn ang="0">
                      <a:pos x="1112" y="923"/>
                    </a:cxn>
                    <a:cxn ang="0">
                      <a:pos x="1133" y="993"/>
                    </a:cxn>
                    <a:cxn ang="0">
                      <a:pos x="1112" y="1040"/>
                    </a:cxn>
                    <a:cxn ang="0">
                      <a:pos x="1041" y="1086"/>
                    </a:cxn>
                    <a:cxn ang="0">
                      <a:pos x="921" y="1111"/>
                    </a:cxn>
                    <a:cxn ang="0">
                      <a:pos x="874" y="1111"/>
                    </a:cxn>
                    <a:cxn ang="0">
                      <a:pos x="825" y="1086"/>
                    </a:cxn>
                    <a:cxn ang="0">
                      <a:pos x="804" y="1015"/>
                    </a:cxn>
                    <a:cxn ang="0">
                      <a:pos x="804" y="969"/>
                    </a:cxn>
                    <a:cxn ang="0">
                      <a:pos x="780" y="874"/>
                    </a:cxn>
                    <a:cxn ang="0">
                      <a:pos x="708" y="852"/>
                    </a:cxn>
                    <a:cxn ang="0">
                      <a:pos x="684" y="781"/>
                    </a:cxn>
                    <a:cxn ang="0">
                      <a:pos x="637" y="756"/>
                    </a:cxn>
                    <a:cxn ang="0">
                      <a:pos x="613" y="707"/>
                    </a:cxn>
                    <a:cxn ang="0">
                      <a:pos x="566" y="685"/>
                    </a:cxn>
                    <a:cxn ang="0">
                      <a:pos x="542" y="636"/>
                    </a:cxn>
                    <a:cxn ang="0">
                      <a:pos x="472" y="615"/>
                    </a:cxn>
                    <a:cxn ang="0">
                      <a:pos x="425" y="566"/>
                    </a:cxn>
                    <a:cxn ang="0">
                      <a:pos x="234" y="544"/>
                    </a:cxn>
                    <a:cxn ang="0">
                      <a:pos x="164" y="495"/>
                    </a:cxn>
                    <a:cxn ang="0">
                      <a:pos x="0" y="473"/>
                    </a:cxn>
                    <a:cxn ang="0">
                      <a:pos x="47" y="424"/>
                    </a:cxn>
                    <a:cxn ang="0">
                      <a:pos x="93" y="402"/>
                    </a:cxn>
                    <a:cxn ang="0">
                      <a:pos x="142" y="353"/>
                    </a:cxn>
                    <a:cxn ang="0">
                      <a:pos x="234" y="332"/>
                    </a:cxn>
                    <a:cxn ang="0">
                      <a:pos x="259" y="283"/>
                    </a:cxn>
                    <a:cxn ang="0">
                      <a:pos x="308" y="237"/>
                    </a:cxn>
                    <a:cxn ang="0">
                      <a:pos x="330" y="116"/>
                    </a:cxn>
                    <a:cxn ang="0">
                      <a:pos x="379" y="45"/>
                    </a:cxn>
                  </a:cxnLst>
                  <a:rect l="0" t="0" r="r" b="b"/>
                  <a:pathLst>
                    <a:path w="1253" h="1135">
                      <a:moveTo>
                        <a:pt x="379" y="0"/>
                      </a:moveTo>
                      <a:lnTo>
                        <a:pt x="401" y="0"/>
                      </a:lnTo>
                      <a:lnTo>
                        <a:pt x="401" y="25"/>
                      </a:lnTo>
                      <a:lnTo>
                        <a:pt x="450" y="25"/>
                      </a:lnTo>
                      <a:lnTo>
                        <a:pt x="450" y="0"/>
                      </a:lnTo>
                      <a:lnTo>
                        <a:pt x="684" y="0"/>
                      </a:lnTo>
                      <a:lnTo>
                        <a:pt x="684" y="25"/>
                      </a:lnTo>
                      <a:lnTo>
                        <a:pt x="780" y="25"/>
                      </a:lnTo>
                      <a:lnTo>
                        <a:pt x="780" y="45"/>
                      </a:lnTo>
                      <a:lnTo>
                        <a:pt x="825" y="45"/>
                      </a:lnTo>
                      <a:lnTo>
                        <a:pt x="825" y="70"/>
                      </a:lnTo>
                      <a:lnTo>
                        <a:pt x="896" y="70"/>
                      </a:lnTo>
                      <a:lnTo>
                        <a:pt x="896" y="95"/>
                      </a:lnTo>
                      <a:lnTo>
                        <a:pt x="945" y="95"/>
                      </a:lnTo>
                      <a:lnTo>
                        <a:pt x="945" y="116"/>
                      </a:lnTo>
                      <a:lnTo>
                        <a:pt x="970" y="116"/>
                      </a:lnTo>
                      <a:lnTo>
                        <a:pt x="970" y="237"/>
                      </a:lnTo>
                      <a:lnTo>
                        <a:pt x="992" y="237"/>
                      </a:lnTo>
                      <a:lnTo>
                        <a:pt x="992" y="332"/>
                      </a:lnTo>
                      <a:lnTo>
                        <a:pt x="1016" y="332"/>
                      </a:lnTo>
                      <a:lnTo>
                        <a:pt x="1016" y="353"/>
                      </a:lnTo>
                      <a:lnTo>
                        <a:pt x="992" y="353"/>
                      </a:lnTo>
                      <a:lnTo>
                        <a:pt x="992" y="402"/>
                      </a:lnTo>
                      <a:lnTo>
                        <a:pt x="1016" y="402"/>
                      </a:lnTo>
                      <a:lnTo>
                        <a:pt x="1016" y="424"/>
                      </a:lnTo>
                      <a:lnTo>
                        <a:pt x="1041" y="424"/>
                      </a:lnTo>
                      <a:lnTo>
                        <a:pt x="1041" y="449"/>
                      </a:lnTo>
                      <a:lnTo>
                        <a:pt x="1063" y="449"/>
                      </a:lnTo>
                      <a:lnTo>
                        <a:pt x="1063" y="473"/>
                      </a:lnTo>
                      <a:lnTo>
                        <a:pt x="1112" y="473"/>
                      </a:lnTo>
                      <a:lnTo>
                        <a:pt x="1112" y="495"/>
                      </a:lnTo>
                      <a:lnTo>
                        <a:pt x="1133" y="495"/>
                      </a:lnTo>
                      <a:lnTo>
                        <a:pt x="1133" y="520"/>
                      </a:lnTo>
                      <a:lnTo>
                        <a:pt x="1182" y="520"/>
                      </a:lnTo>
                      <a:lnTo>
                        <a:pt x="1182" y="544"/>
                      </a:lnTo>
                      <a:lnTo>
                        <a:pt x="1204" y="544"/>
                      </a:lnTo>
                      <a:lnTo>
                        <a:pt x="1204" y="566"/>
                      </a:lnTo>
                      <a:lnTo>
                        <a:pt x="1228" y="566"/>
                      </a:lnTo>
                      <a:lnTo>
                        <a:pt x="1228" y="591"/>
                      </a:lnTo>
                      <a:lnTo>
                        <a:pt x="1253" y="591"/>
                      </a:lnTo>
                      <a:lnTo>
                        <a:pt x="1253" y="685"/>
                      </a:lnTo>
                      <a:lnTo>
                        <a:pt x="1228" y="685"/>
                      </a:lnTo>
                      <a:lnTo>
                        <a:pt x="1228" y="732"/>
                      </a:lnTo>
                      <a:lnTo>
                        <a:pt x="1204" y="732"/>
                      </a:lnTo>
                      <a:lnTo>
                        <a:pt x="1204" y="781"/>
                      </a:lnTo>
                      <a:lnTo>
                        <a:pt x="1157" y="781"/>
                      </a:lnTo>
                      <a:lnTo>
                        <a:pt x="1157" y="852"/>
                      </a:lnTo>
                      <a:lnTo>
                        <a:pt x="1182" y="852"/>
                      </a:lnTo>
                      <a:lnTo>
                        <a:pt x="1182" y="874"/>
                      </a:lnTo>
                      <a:lnTo>
                        <a:pt x="1157" y="874"/>
                      </a:lnTo>
                      <a:lnTo>
                        <a:pt x="1157" y="899"/>
                      </a:lnTo>
                      <a:lnTo>
                        <a:pt x="1133" y="899"/>
                      </a:lnTo>
                      <a:lnTo>
                        <a:pt x="1133" y="923"/>
                      </a:lnTo>
                      <a:lnTo>
                        <a:pt x="1112" y="923"/>
                      </a:lnTo>
                      <a:lnTo>
                        <a:pt x="1112" y="944"/>
                      </a:lnTo>
                      <a:lnTo>
                        <a:pt x="1133" y="944"/>
                      </a:lnTo>
                      <a:lnTo>
                        <a:pt x="1133" y="993"/>
                      </a:lnTo>
                      <a:lnTo>
                        <a:pt x="1157" y="993"/>
                      </a:lnTo>
                      <a:lnTo>
                        <a:pt x="1157" y="1040"/>
                      </a:lnTo>
                      <a:lnTo>
                        <a:pt x="1112" y="1040"/>
                      </a:lnTo>
                      <a:lnTo>
                        <a:pt x="1112" y="1064"/>
                      </a:lnTo>
                      <a:lnTo>
                        <a:pt x="1041" y="1064"/>
                      </a:lnTo>
                      <a:lnTo>
                        <a:pt x="1041" y="1086"/>
                      </a:lnTo>
                      <a:lnTo>
                        <a:pt x="970" y="1086"/>
                      </a:lnTo>
                      <a:lnTo>
                        <a:pt x="970" y="1111"/>
                      </a:lnTo>
                      <a:lnTo>
                        <a:pt x="921" y="1111"/>
                      </a:lnTo>
                      <a:lnTo>
                        <a:pt x="921" y="1135"/>
                      </a:lnTo>
                      <a:lnTo>
                        <a:pt x="874" y="1135"/>
                      </a:lnTo>
                      <a:lnTo>
                        <a:pt x="874" y="1111"/>
                      </a:lnTo>
                      <a:lnTo>
                        <a:pt x="850" y="1111"/>
                      </a:lnTo>
                      <a:lnTo>
                        <a:pt x="850" y="1086"/>
                      </a:lnTo>
                      <a:lnTo>
                        <a:pt x="825" y="1086"/>
                      </a:lnTo>
                      <a:lnTo>
                        <a:pt x="825" y="1040"/>
                      </a:lnTo>
                      <a:lnTo>
                        <a:pt x="804" y="1040"/>
                      </a:lnTo>
                      <a:lnTo>
                        <a:pt x="804" y="1015"/>
                      </a:lnTo>
                      <a:lnTo>
                        <a:pt x="825" y="1015"/>
                      </a:lnTo>
                      <a:lnTo>
                        <a:pt x="825" y="969"/>
                      </a:lnTo>
                      <a:lnTo>
                        <a:pt x="804" y="969"/>
                      </a:lnTo>
                      <a:lnTo>
                        <a:pt x="804" y="899"/>
                      </a:lnTo>
                      <a:lnTo>
                        <a:pt x="780" y="899"/>
                      </a:lnTo>
                      <a:lnTo>
                        <a:pt x="780" y="874"/>
                      </a:lnTo>
                      <a:lnTo>
                        <a:pt x="733" y="874"/>
                      </a:lnTo>
                      <a:lnTo>
                        <a:pt x="733" y="852"/>
                      </a:lnTo>
                      <a:lnTo>
                        <a:pt x="708" y="852"/>
                      </a:lnTo>
                      <a:lnTo>
                        <a:pt x="708" y="803"/>
                      </a:lnTo>
                      <a:lnTo>
                        <a:pt x="684" y="803"/>
                      </a:lnTo>
                      <a:lnTo>
                        <a:pt x="684" y="781"/>
                      </a:lnTo>
                      <a:lnTo>
                        <a:pt x="662" y="781"/>
                      </a:lnTo>
                      <a:lnTo>
                        <a:pt x="662" y="756"/>
                      </a:lnTo>
                      <a:lnTo>
                        <a:pt x="637" y="756"/>
                      </a:lnTo>
                      <a:lnTo>
                        <a:pt x="637" y="732"/>
                      </a:lnTo>
                      <a:lnTo>
                        <a:pt x="613" y="732"/>
                      </a:lnTo>
                      <a:lnTo>
                        <a:pt x="613" y="707"/>
                      </a:lnTo>
                      <a:lnTo>
                        <a:pt x="591" y="707"/>
                      </a:lnTo>
                      <a:lnTo>
                        <a:pt x="591" y="685"/>
                      </a:lnTo>
                      <a:lnTo>
                        <a:pt x="566" y="685"/>
                      </a:lnTo>
                      <a:lnTo>
                        <a:pt x="566" y="661"/>
                      </a:lnTo>
                      <a:lnTo>
                        <a:pt x="542" y="661"/>
                      </a:lnTo>
                      <a:lnTo>
                        <a:pt x="542" y="636"/>
                      </a:lnTo>
                      <a:lnTo>
                        <a:pt x="521" y="636"/>
                      </a:lnTo>
                      <a:lnTo>
                        <a:pt x="521" y="615"/>
                      </a:lnTo>
                      <a:lnTo>
                        <a:pt x="472" y="615"/>
                      </a:lnTo>
                      <a:lnTo>
                        <a:pt x="472" y="591"/>
                      </a:lnTo>
                      <a:lnTo>
                        <a:pt x="425" y="591"/>
                      </a:lnTo>
                      <a:lnTo>
                        <a:pt x="425" y="566"/>
                      </a:lnTo>
                      <a:lnTo>
                        <a:pt x="308" y="566"/>
                      </a:lnTo>
                      <a:lnTo>
                        <a:pt x="308" y="544"/>
                      </a:lnTo>
                      <a:lnTo>
                        <a:pt x="234" y="544"/>
                      </a:lnTo>
                      <a:lnTo>
                        <a:pt x="234" y="520"/>
                      </a:lnTo>
                      <a:lnTo>
                        <a:pt x="164" y="520"/>
                      </a:lnTo>
                      <a:lnTo>
                        <a:pt x="164" y="495"/>
                      </a:lnTo>
                      <a:lnTo>
                        <a:pt x="93" y="495"/>
                      </a:lnTo>
                      <a:lnTo>
                        <a:pt x="93" y="473"/>
                      </a:lnTo>
                      <a:lnTo>
                        <a:pt x="0" y="473"/>
                      </a:lnTo>
                      <a:lnTo>
                        <a:pt x="0" y="449"/>
                      </a:lnTo>
                      <a:lnTo>
                        <a:pt x="47" y="449"/>
                      </a:lnTo>
                      <a:lnTo>
                        <a:pt x="47" y="424"/>
                      </a:lnTo>
                      <a:lnTo>
                        <a:pt x="71" y="424"/>
                      </a:lnTo>
                      <a:lnTo>
                        <a:pt x="71" y="402"/>
                      </a:lnTo>
                      <a:lnTo>
                        <a:pt x="93" y="402"/>
                      </a:lnTo>
                      <a:lnTo>
                        <a:pt x="93" y="378"/>
                      </a:lnTo>
                      <a:lnTo>
                        <a:pt x="142" y="378"/>
                      </a:lnTo>
                      <a:lnTo>
                        <a:pt x="142" y="353"/>
                      </a:lnTo>
                      <a:lnTo>
                        <a:pt x="189" y="353"/>
                      </a:lnTo>
                      <a:lnTo>
                        <a:pt x="189" y="332"/>
                      </a:lnTo>
                      <a:lnTo>
                        <a:pt x="234" y="332"/>
                      </a:lnTo>
                      <a:lnTo>
                        <a:pt x="234" y="308"/>
                      </a:lnTo>
                      <a:lnTo>
                        <a:pt x="259" y="308"/>
                      </a:lnTo>
                      <a:lnTo>
                        <a:pt x="259" y="283"/>
                      </a:lnTo>
                      <a:lnTo>
                        <a:pt x="283" y="283"/>
                      </a:lnTo>
                      <a:lnTo>
                        <a:pt x="283" y="237"/>
                      </a:lnTo>
                      <a:lnTo>
                        <a:pt x="308" y="237"/>
                      </a:lnTo>
                      <a:lnTo>
                        <a:pt x="308" y="212"/>
                      </a:lnTo>
                      <a:lnTo>
                        <a:pt x="330" y="212"/>
                      </a:lnTo>
                      <a:lnTo>
                        <a:pt x="330" y="116"/>
                      </a:lnTo>
                      <a:lnTo>
                        <a:pt x="354" y="116"/>
                      </a:lnTo>
                      <a:lnTo>
                        <a:pt x="354" y="45"/>
                      </a:lnTo>
                      <a:lnTo>
                        <a:pt x="379" y="45"/>
                      </a:lnTo>
                      <a:lnTo>
                        <a:pt x="379" y="0"/>
                      </a:lnTo>
                      <a:close/>
                    </a:path>
                  </a:pathLst>
                </a:custGeom>
                <a:solidFill>
                  <a:srgbClr val="F2CBCF"/>
                </a:solidFill>
                <a:ln w="9525">
                  <a:noFill/>
                  <a:round/>
                  <a:headEnd/>
                  <a:tailEnd/>
                </a:ln>
              </p:spPr>
              <p:txBody>
                <a:bodyPr/>
                <a:lstStyle/>
                <a:p>
                  <a:endParaRPr lang="en-US"/>
                </a:p>
              </p:txBody>
            </p:sp>
            <p:sp>
              <p:nvSpPr>
                <p:cNvPr id="385" name="Freeform 176"/>
                <p:cNvSpPr>
                  <a:spLocks/>
                </p:cNvSpPr>
                <p:nvPr/>
              </p:nvSpPr>
              <p:spPr bwMode="auto">
                <a:xfrm>
                  <a:off x="1843" y="4069"/>
                  <a:ext cx="6" cy="6"/>
                </a:xfrm>
                <a:custGeom>
                  <a:avLst/>
                  <a:gdLst/>
                  <a:ahLst/>
                  <a:cxnLst>
                    <a:cxn ang="0">
                      <a:pos x="25" y="0"/>
                    </a:cxn>
                    <a:cxn ang="0">
                      <a:pos x="47" y="0"/>
                    </a:cxn>
                    <a:cxn ang="0">
                      <a:pos x="47" y="45"/>
                    </a:cxn>
                    <a:cxn ang="0">
                      <a:pos x="0" y="45"/>
                    </a:cxn>
                    <a:cxn ang="0">
                      <a:pos x="0" y="25"/>
                    </a:cxn>
                    <a:cxn ang="0">
                      <a:pos x="25" y="25"/>
                    </a:cxn>
                    <a:cxn ang="0">
                      <a:pos x="25" y="0"/>
                    </a:cxn>
                  </a:cxnLst>
                  <a:rect l="0" t="0" r="r" b="b"/>
                  <a:pathLst>
                    <a:path w="47" h="45">
                      <a:moveTo>
                        <a:pt x="25" y="0"/>
                      </a:moveTo>
                      <a:lnTo>
                        <a:pt x="47" y="0"/>
                      </a:lnTo>
                      <a:lnTo>
                        <a:pt x="47" y="45"/>
                      </a:lnTo>
                      <a:lnTo>
                        <a:pt x="0" y="45"/>
                      </a:lnTo>
                      <a:lnTo>
                        <a:pt x="0" y="25"/>
                      </a:lnTo>
                      <a:lnTo>
                        <a:pt x="25" y="25"/>
                      </a:lnTo>
                      <a:lnTo>
                        <a:pt x="25" y="0"/>
                      </a:lnTo>
                      <a:close/>
                    </a:path>
                  </a:pathLst>
                </a:custGeom>
                <a:solidFill>
                  <a:srgbClr val="E87C72"/>
                </a:solidFill>
                <a:ln w="9525">
                  <a:noFill/>
                  <a:round/>
                  <a:headEnd/>
                  <a:tailEnd/>
                </a:ln>
              </p:spPr>
              <p:txBody>
                <a:bodyPr/>
                <a:lstStyle/>
                <a:p>
                  <a:endParaRPr lang="en-US"/>
                </a:p>
              </p:txBody>
            </p:sp>
            <p:sp>
              <p:nvSpPr>
                <p:cNvPr id="386" name="Freeform 177"/>
                <p:cNvSpPr>
                  <a:spLocks/>
                </p:cNvSpPr>
                <p:nvPr/>
              </p:nvSpPr>
              <p:spPr bwMode="auto">
                <a:xfrm>
                  <a:off x="2021" y="4078"/>
                  <a:ext cx="5" cy="9"/>
                </a:xfrm>
                <a:custGeom>
                  <a:avLst/>
                  <a:gdLst/>
                  <a:ahLst/>
                  <a:cxnLst>
                    <a:cxn ang="0">
                      <a:pos x="22" y="0"/>
                    </a:cxn>
                    <a:cxn ang="0">
                      <a:pos x="47" y="0"/>
                    </a:cxn>
                    <a:cxn ang="0">
                      <a:pos x="47" y="25"/>
                    </a:cxn>
                    <a:cxn ang="0">
                      <a:pos x="22" y="25"/>
                    </a:cxn>
                    <a:cxn ang="0">
                      <a:pos x="22" y="46"/>
                    </a:cxn>
                    <a:cxn ang="0">
                      <a:pos x="47" y="46"/>
                    </a:cxn>
                    <a:cxn ang="0">
                      <a:pos x="47" y="71"/>
                    </a:cxn>
                    <a:cxn ang="0">
                      <a:pos x="0" y="71"/>
                    </a:cxn>
                    <a:cxn ang="0">
                      <a:pos x="0" y="25"/>
                    </a:cxn>
                    <a:cxn ang="0">
                      <a:pos x="22" y="25"/>
                    </a:cxn>
                    <a:cxn ang="0">
                      <a:pos x="22" y="0"/>
                    </a:cxn>
                  </a:cxnLst>
                  <a:rect l="0" t="0" r="r" b="b"/>
                  <a:pathLst>
                    <a:path w="47" h="71">
                      <a:moveTo>
                        <a:pt x="22" y="0"/>
                      </a:moveTo>
                      <a:lnTo>
                        <a:pt x="47" y="0"/>
                      </a:lnTo>
                      <a:lnTo>
                        <a:pt x="47" y="25"/>
                      </a:lnTo>
                      <a:lnTo>
                        <a:pt x="22" y="25"/>
                      </a:lnTo>
                      <a:lnTo>
                        <a:pt x="22" y="46"/>
                      </a:lnTo>
                      <a:lnTo>
                        <a:pt x="47" y="46"/>
                      </a:lnTo>
                      <a:lnTo>
                        <a:pt x="47" y="71"/>
                      </a:lnTo>
                      <a:lnTo>
                        <a:pt x="0" y="71"/>
                      </a:lnTo>
                      <a:lnTo>
                        <a:pt x="0" y="25"/>
                      </a:lnTo>
                      <a:lnTo>
                        <a:pt x="22" y="25"/>
                      </a:lnTo>
                      <a:lnTo>
                        <a:pt x="22" y="0"/>
                      </a:lnTo>
                      <a:close/>
                    </a:path>
                  </a:pathLst>
                </a:custGeom>
                <a:solidFill>
                  <a:srgbClr val="E87C72"/>
                </a:solidFill>
                <a:ln w="9525">
                  <a:noFill/>
                  <a:round/>
                  <a:headEnd/>
                  <a:tailEnd/>
                </a:ln>
              </p:spPr>
              <p:txBody>
                <a:bodyPr/>
                <a:lstStyle/>
                <a:p>
                  <a:endParaRPr lang="en-US"/>
                </a:p>
              </p:txBody>
            </p:sp>
            <p:sp>
              <p:nvSpPr>
                <p:cNvPr id="387" name="Freeform 178"/>
                <p:cNvSpPr>
                  <a:spLocks/>
                </p:cNvSpPr>
                <p:nvPr/>
              </p:nvSpPr>
              <p:spPr bwMode="auto">
                <a:xfrm>
                  <a:off x="1876" y="4090"/>
                  <a:ext cx="203" cy="91"/>
                </a:xfrm>
                <a:custGeom>
                  <a:avLst/>
                  <a:gdLst/>
                  <a:ahLst/>
                  <a:cxnLst>
                    <a:cxn ang="0">
                      <a:pos x="474" y="0"/>
                    </a:cxn>
                    <a:cxn ang="0">
                      <a:pos x="544" y="71"/>
                    </a:cxn>
                    <a:cxn ang="0">
                      <a:pos x="640" y="46"/>
                    </a:cxn>
                    <a:cxn ang="0">
                      <a:pos x="731" y="24"/>
                    </a:cxn>
                    <a:cxn ang="0">
                      <a:pos x="782" y="0"/>
                    </a:cxn>
                    <a:cxn ang="0">
                      <a:pos x="802" y="71"/>
                    </a:cxn>
                    <a:cxn ang="0">
                      <a:pos x="827" y="95"/>
                    </a:cxn>
                    <a:cxn ang="0">
                      <a:pos x="923" y="117"/>
                    </a:cxn>
                    <a:cxn ang="0">
                      <a:pos x="1018" y="142"/>
                    </a:cxn>
                    <a:cxn ang="0">
                      <a:pos x="1135" y="166"/>
                    </a:cxn>
                    <a:cxn ang="0">
                      <a:pos x="1181" y="187"/>
                    </a:cxn>
                    <a:cxn ang="0">
                      <a:pos x="1277" y="212"/>
                    </a:cxn>
                    <a:cxn ang="0">
                      <a:pos x="1609" y="236"/>
                    </a:cxn>
                    <a:cxn ang="0">
                      <a:pos x="1630" y="258"/>
                    </a:cxn>
                    <a:cxn ang="0">
                      <a:pos x="1609" y="283"/>
                    </a:cxn>
                    <a:cxn ang="0">
                      <a:pos x="1584" y="307"/>
                    </a:cxn>
                    <a:cxn ang="0">
                      <a:pos x="1560" y="329"/>
                    </a:cxn>
                    <a:cxn ang="0">
                      <a:pos x="1538" y="354"/>
                    </a:cxn>
                    <a:cxn ang="0">
                      <a:pos x="1489" y="378"/>
                    </a:cxn>
                    <a:cxn ang="0">
                      <a:pos x="1464" y="400"/>
                    </a:cxn>
                    <a:cxn ang="0">
                      <a:pos x="1442" y="449"/>
                    </a:cxn>
                    <a:cxn ang="0">
                      <a:pos x="1418" y="470"/>
                    </a:cxn>
                    <a:cxn ang="0">
                      <a:pos x="1393" y="495"/>
                    </a:cxn>
                    <a:cxn ang="0">
                      <a:pos x="1371" y="541"/>
                    </a:cxn>
                    <a:cxn ang="0">
                      <a:pos x="1347" y="566"/>
                    </a:cxn>
                    <a:cxn ang="0">
                      <a:pos x="1322" y="615"/>
                    </a:cxn>
                    <a:cxn ang="0">
                      <a:pos x="1301" y="661"/>
                    </a:cxn>
                    <a:cxn ang="0">
                      <a:pos x="1252" y="686"/>
                    </a:cxn>
                    <a:cxn ang="0">
                      <a:pos x="1230" y="708"/>
                    </a:cxn>
                    <a:cxn ang="0">
                      <a:pos x="1110" y="733"/>
                    </a:cxn>
                    <a:cxn ang="0">
                      <a:pos x="1088" y="708"/>
                    </a:cxn>
                    <a:cxn ang="0">
                      <a:pos x="1064" y="733"/>
                    </a:cxn>
                    <a:cxn ang="0">
                      <a:pos x="1039" y="708"/>
                    </a:cxn>
                    <a:cxn ang="0">
                      <a:pos x="947" y="733"/>
                    </a:cxn>
                    <a:cxn ang="0">
                      <a:pos x="873" y="708"/>
                    </a:cxn>
                    <a:cxn ang="0">
                      <a:pos x="827" y="733"/>
                    </a:cxn>
                    <a:cxn ang="0">
                      <a:pos x="590" y="708"/>
                    </a:cxn>
                    <a:cxn ang="0">
                      <a:pos x="403" y="686"/>
                    </a:cxn>
                    <a:cxn ang="0">
                      <a:pos x="236" y="661"/>
                    </a:cxn>
                    <a:cxn ang="0">
                      <a:pos x="142" y="637"/>
                    </a:cxn>
                    <a:cxn ang="0">
                      <a:pos x="95" y="661"/>
                    </a:cxn>
                    <a:cxn ang="0">
                      <a:pos x="120" y="590"/>
                    </a:cxn>
                    <a:cxn ang="0">
                      <a:pos x="142" y="519"/>
                    </a:cxn>
                    <a:cxn ang="0">
                      <a:pos x="120" y="400"/>
                    </a:cxn>
                    <a:cxn ang="0">
                      <a:pos x="95" y="378"/>
                    </a:cxn>
                    <a:cxn ang="0">
                      <a:pos x="71" y="354"/>
                    </a:cxn>
                    <a:cxn ang="0">
                      <a:pos x="24" y="329"/>
                    </a:cxn>
                    <a:cxn ang="0">
                      <a:pos x="0" y="307"/>
                    </a:cxn>
                    <a:cxn ang="0">
                      <a:pos x="49" y="258"/>
                    </a:cxn>
                    <a:cxn ang="0">
                      <a:pos x="71" y="236"/>
                    </a:cxn>
                    <a:cxn ang="0">
                      <a:pos x="95" y="212"/>
                    </a:cxn>
                    <a:cxn ang="0">
                      <a:pos x="120" y="187"/>
                    </a:cxn>
                    <a:cxn ang="0">
                      <a:pos x="166" y="166"/>
                    </a:cxn>
                    <a:cxn ang="0">
                      <a:pos x="191" y="142"/>
                    </a:cxn>
                    <a:cxn ang="0">
                      <a:pos x="236" y="117"/>
                    </a:cxn>
                    <a:cxn ang="0">
                      <a:pos x="283" y="95"/>
                    </a:cxn>
                    <a:cxn ang="0">
                      <a:pos x="332" y="71"/>
                    </a:cxn>
                    <a:cxn ang="0">
                      <a:pos x="378" y="46"/>
                    </a:cxn>
                    <a:cxn ang="0">
                      <a:pos x="428" y="24"/>
                    </a:cxn>
                  </a:cxnLst>
                  <a:rect l="0" t="0" r="r" b="b"/>
                  <a:pathLst>
                    <a:path w="1630" h="733">
                      <a:moveTo>
                        <a:pt x="428" y="0"/>
                      </a:moveTo>
                      <a:lnTo>
                        <a:pt x="474" y="0"/>
                      </a:lnTo>
                      <a:lnTo>
                        <a:pt x="474" y="71"/>
                      </a:lnTo>
                      <a:lnTo>
                        <a:pt x="544" y="71"/>
                      </a:lnTo>
                      <a:lnTo>
                        <a:pt x="544" y="46"/>
                      </a:lnTo>
                      <a:lnTo>
                        <a:pt x="640" y="46"/>
                      </a:lnTo>
                      <a:lnTo>
                        <a:pt x="640" y="24"/>
                      </a:lnTo>
                      <a:lnTo>
                        <a:pt x="731" y="24"/>
                      </a:lnTo>
                      <a:lnTo>
                        <a:pt x="731" y="0"/>
                      </a:lnTo>
                      <a:lnTo>
                        <a:pt x="782" y="0"/>
                      </a:lnTo>
                      <a:lnTo>
                        <a:pt x="782" y="71"/>
                      </a:lnTo>
                      <a:lnTo>
                        <a:pt x="802" y="71"/>
                      </a:lnTo>
                      <a:lnTo>
                        <a:pt x="802" y="95"/>
                      </a:lnTo>
                      <a:lnTo>
                        <a:pt x="827" y="95"/>
                      </a:lnTo>
                      <a:lnTo>
                        <a:pt x="827" y="117"/>
                      </a:lnTo>
                      <a:lnTo>
                        <a:pt x="923" y="117"/>
                      </a:lnTo>
                      <a:lnTo>
                        <a:pt x="923" y="142"/>
                      </a:lnTo>
                      <a:lnTo>
                        <a:pt x="1018" y="142"/>
                      </a:lnTo>
                      <a:lnTo>
                        <a:pt x="1018" y="166"/>
                      </a:lnTo>
                      <a:lnTo>
                        <a:pt x="1135" y="166"/>
                      </a:lnTo>
                      <a:lnTo>
                        <a:pt x="1135" y="187"/>
                      </a:lnTo>
                      <a:lnTo>
                        <a:pt x="1181" y="187"/>
                      </a:lnTo>
                      <a:lnTo>
                        <a:pt x="1181" y="212"/>
                      </a:lnTo>
                      <a:lnTo>
                        <a:pt x="1277" y="212"/>
                      </a:lnTo>
                      <a:lnTo>
                        <a:pt x="1277" y="236"/>
                      </a:lnTo>
                      <a:lnTo>
                        <a:pt x="1609" y="236"/>
                      </a:lnTo>
                      <a:lnTo>
                        <a:pt x="1609" y="258"/>
                      </a:lnTo>
                      <a:lnTo>
                        <a:pt x="1630" y="258"/>
                      </a:lnTo>
                      <a:lnTo>
                        <a:pt x="1630" y="283"/>
                      </a:lnTo>
                      <a:lnTo>
                        <a:pt x="1609" y="283"/>
                      </a:lnTo>
                      <a:lnTo>
                        <a:pt x="1609" y="307"/>
                      </a:lnTo>
                      <a:lnTo>
                        <a:pt x="1584" y="307"/>
                      </a:lnTo>
                      <a:lnTo>
                        <a:pt x="1584" y="329"/>
                      </a:lnTo>
                      <a:lnTo>
                        <a:pt x="1560" y="329"/>
                      </a:lnTo>
                      <a:lnTo>
                        <a:pt x="1560" y="354"/>
                      </a:lnTo>
                      <a:lnTo>
                        <a:pt x="1538" y="354"/>
                      </a:lnTo>
                      <a:lnTo>
                        <a:pt x="1538" y="378"/>
                      </a:lnTo>
                      <a:lnTo>
                        <a:pt x="1489" y="378"/>
                      </a:lnTo>
                      <a:lnTo>
                        <a:pt x="1489" y="400"/>
                      </a:lnTo>
                      <a:lnTo>
                        <a:pt x="1464" y="400"/>
                      </a:lnTo>
                      <a:lnTo>
                        <a:pt x="1464" y="449"/>
                      </a:lnTo>
                      <a:lnTo>
                        <a:pt x="1442" y="449"/>
                      </a:lnTo>
                      <a:lnTo>
                        <a:pt x="1442" y="470"/>
                      </a:lnTo>
                      <a:lnTo>
                        <a:pt x="1418" y="470"/>
                      </a:lnTo>
                      <a:lnTo>
                        <a:pt x="1418" y="495"/>
                      </a:lnTo>
                      <a:lnTo>
                        <a:pt x="1393" y="495"/>
                      </a:lnTo>
                      <a:lnTo>
                        <a:pt x="1393" y="541"/>
                      </a:lnTo>
                      <a:lnTo>
                        <a:pt x="1371" y="541"/>
                      </a:lnTo>
                      <a:lnTo>
                        <a:pt x="1371" y="566"/>
                      </a:lnTo>
                      <a:lnTo>
                        <a:pt x="1347" y="566"/>
                      </a:lnTo>
                      <a:lnTo>
                        <a:pt x="1347" y="615"/>
                      </a:lnTo>
                      <a:lnTo>
                        <a:pt x="1322" y="615"/>
                      </a:lnTo>
                      <a:lnTo>
                        <a:pt x="1322" y="661"/>
                      </a:lnTo>
                      <a:lnTo>
                        <a:pt x="1301" y="661"/>
                      </a:lnTo>
                      <a:lnTo>
                        <a:pt x="1301" y="686"/>
                      </a:lnTo>
                      <a:lnTo>
                        <a:pt x="1252" y="686"/>
                      </a:lnTo>
                      <a:lnTo>
                        <a:pt x="1252" y="708"/>
                      </a:lnTo>
                      <a:lnTo>
                        <a:pt x="1230" y="708"/>
                      </a:lnTo>
                      <a:lnTo>
                        <a:pt x="1230" y="733"/>
                      </a:lnTo>
                      <a:lnTo>
                        <a:pt x="1110" y="733"/>
                      </a:lnTo>
                      <a:lnTo>
                        <a:pt x="1110" y="708"/>
                      </a:lnTo>
                      <a:lnTo>
                        <a:pt x="1088" y="708"/>
                      </a:lnTo>
                      <a:lnTo>
                        <a:pt x="1088" y="733"/>
                      </a:lnTo>
                      <a:lnTo>
                        <a:pt x="1064" y="733"/>
                      </a:lnTo>
                      <a:lnTo>
                        <a:pt x="1064" y="708"/>
                      </a:lnTo>
                      <a:lnTo>
                        <a:pt x="1039" y="708"/>
                      </a:lnTo>
                      <a:lnTo>
                        <a:pt x="1039" y="733"/>
                      </a:lnTo>
                      <a:lnTo>
                        <a:pt x="947" y="733"/>
                      </a:lnTo>
                      <a:lnTo>
                        <a:pt x="947" y="708"/>
                      </a:lnTo>
                      <a:lnTo>
                        <a:pt x="873" y="708"/>
                      </a:lnTo>
                      <a:lnTo>
                        <a:pt x="873" y="733"/>
                      </a:lnTo>
                      <a:lnTo>
                        <a:pt x="827" y="733"/>
                      </a:lnTo>
                      <a:lnTo>
                        <a:pt x="827" y="708"/>
                      </a:lnTo>
                      <a:lnTo>
                        <a:pt x="590" y="708"/>
                      </a:lnTo>
                      <a:lnTo>
                        <a:pt x="590" y="686"/>
                      </a:lnTo>
                      <a:lnTo>
                        <a:pt x="403" y="686"/>
                      </a:lnTo>
                      <a:lnTo>
                        <a:pt x="403" y="661"/>
                      </a:lnTo>
                      <a:lnTo>
                        <a:pt x="236" y="661"/>
                      </a:lnTo>
                      <a:lnTo>
                        <a:pt x="236" y="637"/>
                      </a:lnTo>
                      <a:lnTo>
                        <a:pt x="142" y="637"/>
                      </a:lnTo>
                      <a:lnTo>
                        <a:pt x="142" y="661"/>
                      </a:lnTo>
                      <a:lnTo>
                        <a:pt x="95" y="661"/>
                      </a:lnTo>
                      <a:lnTo>
                        <a:pt x="95" y="590"/>
                      </a:lnTo>
                      <a:lnTo>
                        <a:pt x="120" y="590"/>
                      </a:lnTo>
                      <a:lnTo>
                        <a:pt x="120" y="519"/>
                      </a:lnTo>
                      <a:lnTo>
                        <a:pt x="142" y="519"/>
                      </a:lnTo>
                      <a:lnTo>
                        <a:pt x="142" y="400"/>
                      </a:lnTo>
                      <a:lnTo>
                        <a:pt x="120" y="400"/>
                      </a:lnTo>
                      <a:lnTo>
                        <a:pt x="120" y="378"/>
                      </a:lnTo>
                      <a:lnTo>
                        <a:pt x="95" y="378"/>
                      </a:lnTo>
                      <a:lnTo>
                        <a:pt x="95" y="354"/>
                      </a:lnTo>
                      <a:lnTo>
                        <a:pt x="71" y="354"/>
                      </a:lnTo>
                      <a:lnTo>
                        <a:pt x="71" y="329"/>
                      </a:lnTo>
                      <a:lnTo>
                        <a:pt x="24" y="329"/>
                      </a:lnTo>
                      <a:lnTo>
                        <a:pt x="24" y="307"/>
                      </a:lnTo>
                      <a:lnTo>
                        <a:pt x="0" y="307"/>
                      </a:lnTo>
                      <a:lnTo>
                        <a:pt x="0" y="258"/>
                      </a:lnTo>
                      <a:lnTo>
                        <a:pt x="49" y="258"/>
                      </a:lnTo>
                      <a:lnTo>
                        <a:pt x="49" y="236"/>
                      </a:lnTo>
                      <a:lnTo>
                        <a:pt x="71" y="236"/>
                      </a:lnTo>
                      <a:lnTo>
                        <a:pt x="71" y="212"/>
                      </a:lnTo>
                      <a:lnTo>
                        <a:pt x="95" y="212"/>
                      </a:lnTo>
                      <a:lnTo>
                        <a:pt x="95" y="187"/>
                      </a:lnTo>
                      <a:lnTo>
                        <a:pt x="120" y="187"/>
                      </a:lnTo>
                      <a:lnTo>
                        <a:pt x="120" y="166"/>
                      </a:lnTo>
                      <a:lnTo>
                        <a:pt x="166" y="166"/>
                      </a:lnTo>
                      <a:lnTo>
                        <a:pt x="166" y="142"/>
                      </a:lnTo>
                      <a:lnTo>
                        <a:pt x="191" y="142"/>
                      </a:lnTo>
                      <a:lnTo>
                        <a:pt x="191" y="117"/>
                      </a:lnTo>
                      <a:lnTo>
                        <a:pt x="236" y="117"/>
                      </a:lnTo>
                      <a:lnTo>
                        <a:pt x="236" y="95"/>
                      </a:lnTo>
                      <a:lnTo>
                        <a:pt x="283" y="95"/>
                      </a:lnTo>
                      <a:lnTo>
                        <a:pt x="283" y="71"/>
                      </a:lnTo>
                      <a:lnTo>
                        <a:pt x="332" y="71"/>
                      </a:lnTo>
                      <a:lnTo>
                        <a:pt x="332" y="46"/>
                      </a:lnTo>
                      <a:lnTo>
                        <a:pt x="378" y="46"/>
                      </a:lnTo>
                      <a:lnTo>
                        <a:pt x="378" y="24"/>
                      </a:lnTo>
                      <a:lnTo>
                        <a:pt x="428" y="24"/>
                      </a:lnTo>
                      <a:lnTo>
                        <a:pt x="428" y="0"/>
                      </a:lnTo>
                      <a:close/>
                    </a:path>
                  </a:pathLst>
                </a:custGeom>
                <a:solidFill>
                  <a:srgbClr val="F2CBCF"/>
                </a:solidFill>
                <a:ln w="9525">
                  <a:noFill/>
                  <a:round/>
                  <a:headEnd/>
                  <a:tailEnd/>
                </a:ln>
              </p:spPr>
              <p:txBody>
                <a:bodyPr/>
                <a:lstStyle/>
                <a:p>
                  <a:endParaRPr lang="en-US"/>
                </a:p>
              </p:txBody>
            </p:sp>
            <p:sp>
              <p:nvSpPr>
                <p:cNvPr id="388" name="Rectangle 179"/>
                <p:cNvSpPr>
                  <a:spLocks noChangeArrowheads="1"/>
                </p:cNvSpPr>
                <p:nvPr/>
              </p:nvSpPr>
              <p:spPr bwMode="auto">
                <a:xfrm>
                  <a:off x="1985" y="4090"/>
                  <a:ext cx="3" cy="3"/>
                </a:xfrm>
                <a:prstGeom prst="rect">
                  <a:avLst/>
                </a:prstGeom>
                <a:solidFill>
                  <a:srgbClr val="F2CBCF"/>
                </a:solidFill>
                <a:ln w="9525">
                  <a:noFill/>
                  <a:miter lim="800000"/>
                  <a:headEnd/>
                  <a:tailEnd/>
                </a:ln>
              </p:spPr>
              <p:txBody>
                <a:bodyPr/>
                <a:lstStyle/>
                <a:p>
                  <a:endParaRPr lang="en-US"/>
                </a:p>
              </p:txBody>
            </p:sp>
            <p:sp>
              <p:nvSpPr>
                <p:cNvPr id="389" name="Freeform 180"/>
                <p:cNvSpPr>
                  <a:spLocks/>
                </p:cNvSpPr>
                <p:nvPr/>
              </p:nvSpPr>
              <p:spPr bwMode="auto">
                <a:xfrm>
                  <a:off x="1973" y="4090"/>
                  <a:ext cx="130" cy="32"/>
                </a:xfrm>
                <a:custGeom>
                  <a:avLst/>
                  <a:gdLst/>
                  <a:ahLst/>
                  <a:cxnLst>
                    <a:cxn ang="0">
                      <a:pos x="116" y="0"/>
                    </a:cxn>
                    <a:cxn ang="0">
                      <a:pos x="212" y="0"/>
                    </a:cxn>
                    <a:cxn ang="0">
                      <a:pos x="212" y="46"/>
                    </a:cxn>
                    <a:cxn ang="0">
                      <a:pos x="236" y="46"/>
                    </a:cxn>
                    <a:cxn ang="0">
                      <a:pos x="236" y="71"/>
                    </a:cxn>
                    <a:cxn ang="0">
                      <a:pos x="257" y="71"/>
                    </a:cxn>
                    <a:cxn ang="0">
                      <a:pos x="257" y="46"/>
                    </a:cxn>
                    <a:cxn ang="0">
                      <a:pos x="282" y="46"/>
                    </a:cxn>
                    <a:cxn ang="0">
                      <a:pos x="282" y="24"/>
                    </a:cxn>
                    <a:cxn ang="0">
                      <a:pos x="377" y="24"/>
                    </a:cxn>
                    <a:cxn ang="0">
                      <a:pos x="377" y="46"/>
                    </a:cxn>
                    <a:cxn ang="0">
                      <a:pos x="470" y="46"/>
                    </a:cxn>
                    <a:cxn ang="0">
                      <a:pos x="470" y="71"/>
                    </a:cxn>
                    <a:cxn ang="0">
                      <a:pos x="682" y="71"/>
                    </a:cxn>
                    <a:cxn ang="0">
                      <a:pos x="682" y="95"/>
                    </a:cxn>
                    <a:cxn ang="0">
                      <a:pos x="778" y="95"/>
                    </a:cxn>
                    <a:cxn ang="0">
                      <a:pos x="778" y="117"/>
                    </a:cxn>
                    <a:cxn ang="0">
                      <a:pos x="802" y="117"/>
                    </a:cxn>
                    <a:cxn ang="0">
                      <a:pos x="802" y="142"/>
                    </a:cxn>
                    <a:cxn ang="0">
                      <a:pos x="848" y="142"/>
                    </a:cxn>
                    <a:cxn ang="0">
                      <a:pos x="848" y="95"/>
                    </a:cxn>
                    <a:cxn ang="0">
                      <a:pos x="872" y="95"/>
                    </a:cxn>
                    <a:cxn ang="0">
                      <a:pos x="872" y="71"/>
                    </a:cxn>
                    <a:cxn ang="0">
                      <a:pos x="897" y="71"/>
                    </a:cxn>
                    <a:cxn ang="0">
                      <a:pos x="897" y="95"/>
                    </a:cxn>
                    <a:cxn ang="0">
                      <a:pos x="944" y="95"/>
                    </a:cxn>
                    <a:cxn ang="0">
                      <a:pos x="944" y="117"/>
                    </a:cxn>
                    <a:cxn ang="0">
                      <a:pos x="990" y="117"/>
                    </a:cxn>
                    <a:cxn ang="0">
                      <a:pos x="990" y="142"/>
                    </a:cxn>
                    <a:cxn ang="0">
                      <a:pos x="1039" y="142"/>
                    </a:cxn>
                    <a:cxn ang="0">
                      <a:pos x="1039" y="166"/>
                    </a:cxn>
                    <a:cxn ang="0">
                      <a:pos x="990" y="166"/>
                    </a:cxn>
                    <a:cxn ang="0">
                      <a:pos x="990" y="187"/>
                    </a:cxn>
                    <a:cxn ang="0">
                      <a:pos x="968" y="187"/>
                    </a:cxn>
                    <a:cxn ang="0">
                      <a:pos x="968" y="212"/>
                    </a:cxn>
                    <a:cxn ang="0">
                      <a:pos x="944" y="212"/>
                    </a:cxn>
                    <a:cxn ang="0">
                      <a:pos x="944" y="236"/>
                    </a:cxn>
                    <a:cxn ang="0">
                      <a:pos x="919" y="236"/>
                    </a:cxn>
                    <a:cxn ang="0">
                      <a:pos x="919" y="258"/>
                    </a:cxn>
                    <a:cxn ang="0">
                      <a:pos x="827" y="258"/>
                    </a:cxn>
                    <a:cxn ang="0">
                      <a:pos x="827" y="236"/>
                    </a:cxn>
                    <a:cxn ang="0">
                      <a:pos x="495" y="236"/>
                    </a:cxn>
                    <a:cxn ang="0">
                      <a:pos x="495" y="212"/>
                    </a:cxn>
                    <a:cxn ang="0">
                      <a:pos x="399" y="212"/>
                    </a:cxn>
                    <a:cxn ang="0">
                      <a:pos x="399" y="187"/>
                    </a:cxn>
                    <a:cxn ang="0">
                      <a:pos x="353" y="187"/>
                    </a:cxn>
                    <a:cxn ang="0">
                      <a:pos x="353" y="166"/>
                    </a:cxn>
                    <a:cxn ang="0">
                      <a:pos x="236" y="166"/>
                    </a:cxn>
                    <a:cxn ang="0">
                      <a:pos x="236" y="142"/>
                    </a:cxn>
                    <a:cxn ang="0">
                      <a:pos x="141" y="142"/>
                    </a:cxn>
                    <a:cxn ang="0">
                      <a:pos x="141" y="117"/>
                    </a:cxn>
                    <a:cxn ang="0">
                      <a:pos x="45" y="117"/>
                    </a:cxn>
                    <a:cxn ang="0">
                      <a:pos x="45" y="95"/>
                    </a:cxn>
                    <a:cxn ang="0">
                      <a:pos x="20" y="95"/>
                    </a:cxn>
                    <a:cxn ang="0">
                      <a:pos x="20" y="71"/>
                    </a:cxn>
                    <a:cxn ang="0">
                      <a:pos x="0" y="71"/>
                    </a:cxn>
                    <a:cxn ang="0">
                      <a:pos x="0" y="24"/>
                    </a:cxn>
                    <a:cxn ang="0">
                      <a:pos x="20" y="24"/>
                    </a:cxn>
                    <a:cxn ang="0">
                      <a:pos x="20" y="46"/>
                    </a:cxn>
                    <a:cxn ang="0">
                      <a:pos x="91" y="46"/>
                    </a:cxn>
                    <a:cxn ang="0">
                      <a:pos x="91" y="24"/>
                    </a:cxn>
                    <a:cxn ang="0">
                      <a:pos x="116" y="24"/>
                    </a:cxn>
                    <a:cxn ang="0">
                      <a:pos x="116" y="0"/>
                    </a:cxn>
                  </a:cxnLst>
                  <a:rect l="0" t="0" r="r" b="b"/>
                  <a:pathLst>
                    <a:path w="1039" h="258">
                      <a:moveTo>
                        <a:pt x="116" y="0"/>
                      </a:moveTo>
                      <a:lnTo>
                        <a:pt x="212" y="0"/>
                      </a:lnTo>
                      <a:lnTo>
                        <a:pt x="212" y="46"/>
                      </a:lnTo>
                      <a:lnTo>
                        <a:pt x="236" y="46"/>
                      </a:lnTo>
                      <a:lnTo>
                        <a:pt x="236" y="71"/>
                      </a:lnTo>
                      <a:lnTo>
                        <a:pt x="257" y="71"/>
                      </a:lnTo>
                      <a:lnTo>
                        <a:pt x="257" y="46"/>
                      </a:lnTo>
                      <a:lnTo>
                        <a:pt x="282" y="46"/>
                      </a:lnTo>
                      <a:lnTo>
                        <a:pt x="282" y="24"/>
                      </a:lnTo>
                      <a:lnTo>
                        <a:pt x="377" y="24"/>
                      </a:lnTo>
                      <a:lnTo>
                        <a:pt x="377" y="46"/>
                      </a:lnTo>
                      <a:lnTo>
                        <a:pt x="470" y="46"/>
                      </a:lnTo>
                      <a:lnTo>
                        <a:pt x="470" y="71"/>
                      </a:lnTo>
                      <a:lnTo>
                        <a:pt x="682" y="71"/>
                      </a:lnTo>
                      <a:lnTo>
                        <a:pt x="682" y="95"/>
                      </a:lnTo>
                      <a:lnTo>
                        <a:pt x="778" y="95"/>
                      </a:lnTo>
                      <a:lnTo>
                        <a:pt x="778" y="117"/>
                      </a:lnTo>
                      <a:lnTo>
                        <a:pt x="802" y="117"/>
                      </a:lnTo>
                      <a:lnTo>
                        <a:pt x="802" y="142"/>
                      </a:lnTo>
                      <a:lnTo>
                        <a:pt x="848" y="142"/>
                      </a:lnTo>
                      <a:lnTo>
                        <a:pt x="848" y="95"/>
                      </a:lnTo>
                      <a:lnTo>
                        <a:pt x="872" y="95"/>
                      </a:lnTo>
                      <a:lnTo>
                        <a:pt x="872" y="71"/>
                      </a:lnTo>
                      <a:lnTo>
                        <a:pt x="897" y="71"/>
                      </a:lnTo>
                      <a:lnTo>
                        <a:pt x="897" y="95"/>
                      </a:lnTo>
                      <a:lnTo>
                        <a:pt x="944" y="95"/>
                      </a:lnTo>
                      <a:lnTo>
                        <a:pt x="944" y="117"/>
                      </a:lnTo>
                      <a:lnTo>
                        <a:pt x="990" y="117"/>
                      </a:lnTo>
                      <a:lnTo>
                        <a:pt x="990" y="142"/>
                      </a:lnTo>
                      <a:lnTo>
                        <a:pt x="1039" y="142"/>
                      </a:lnTo>
                      <a:lnTo>
                        <a:pt x="1039" y="166"/>
                      </a:lnTo>
                      <a:lnTo>
                        <a:pt x="990" y="166"/>
                      </a:lnTo>
                      <a:lnTo>
                        <a:pt x="990" y="187"/>
                      </a:lnTo>
                      <a:lnTo>
                        <a:pt x="968" y="187"/>
                      </a:lnTo>
                      <a:lnTo>
                        <a:pt x="968" y="212"/>
                      </a:lnTo>
                      <a:lnTo>
                        <a:pt x="944" y="212"/>
                      </a:lnTo>
                      <a:lnTo>
                        <a:pt x="944" y="236"/>
                      </a:lnTo>
                      <a:lnTo>
                        <a:pt x="919" y="236"/>
                      </a:lnTo>
                      <a:lnTo>
                        <a:pt x="919" y="258"/>
                      </a:lnTo>
                      <a:lnTo>
                        <a:pt x="827" y="258"/>
                      </a:lnTo>
                      <a:lnTo>
                        <a:pt x="827" y="236"/>
                      </a:lnTo>
                      <a:lnTo>
                        <a:pt x="495" y="236"/>
                      </a:lnTo>
                      <a:lnTo>
                        <a:pt x="495" y="212"/>
                      </a:lnTo>
                      <a:lnTo>
                        <a:pt x="399" y="212"/>
                      </a:lnTo>
                      <a:lnTo>
                        <a:pt x="399" y="187"/>
                      </a:lnTo>
                      <a:lnTo>
                        <a:pt x="353" y="187"/>
                      </a:lnTo>
                      <a:lnTo>
                        <a:pt x="353" y="166"/>
                      </a:lnTo>
                      <a:lnTo>
                        <a:pt x="236" y="166"/>
                      </a:lnTo>
                      <a:lnTo>
                        <a:pt x="236" y="142"/>
                      </a:lnTo>
                      <a:lnTo>
                        <a:pt x="141" y="142"/>
                      </a:lnTo>
                      <a:lnTo>
                        <a:pt x="141" y="117"/>
                      </a:lnTo>
                      <a:lnTo>
                        <a:pt x="45" y="117"/>
                      </a:lnTo>
                      <a:lnTo>
                        <a:pt x="45" y="95"/>
                      </a:lnTo>
                      <a:lnTo>
                        <a:pt x="20" y="95"/>
                      </a:lnTo>
                      <a:lnTo>
                        <a:pt x="20" y="71"/>
                      </a:lnTo>
                      <a:lnTo>
                        <a:pt x="0" y="71"/>
                      </a:lnTo>
                      <a:lnTo>
                        <a:pt x="0" y="24"/>
                      </a:lnTo>
                      <a:lnTo>
                        <a:pt x="20" y="24"/>
                      </a:lnTo>
                      <a:lnTo>
                        <a:pt x="20" y="46"/>
                      </a:lnTo>
                      <a:lnTo>
                        <a:pt x="91" y="46"/>
                      </a:lnTo>
                      <a:lnTo>
                        <a:pt x="91" y="24"/>
                      </a:lnTo>
                      <a:lnTo>
                        <a:pt x="116" y="24"/>
                      </a:lnTo>
                      <a:lnTo>
                        <a:pt x="116" y="0"/>
                      </a:lnTo>
                      <a:close/>
                    </a:path>
                  </a:pathLst>
                </a:custGeom>
                <a:solidFill>
                  <a:srgbClr val="E87C72"/>
                </a:solidFill>
                <a:ln w="9525">
                  <a:noFill/>
                  <a:round/>
                  <a:headEnd/>
                  <a:tailEnd/>
                </a:ln>
              </p:spPr>
              <p:txBody>
                <a:bodyPr/>
                <a:lstStyle/>
                <a:p>
                  <a:endParaRPr lang="en-US"/>
                </a:p>
              </p:txBody>
            </p:sp>
            <p:sp>
              <p:nvSpPr>
                <p:cNvPr id="390" name="Freeform 181"/>
                <p:cNvSpPr>
                  <a:spLocks/>
                </p:cNvSpPr>
                <p:nvPr/>
              </p:nvSpPr>
              <p:spPr bwMode="auto">
                <a:xfrm>
                  <a:off x="1530" y="4104"/>
                  <a:ext cx="656" cy="163"/>
                </a:xfrm>
                <a:custGeom>
                  <a:avLst/>
                  <a:gdLst/>
                  <a:ahLst/>
                  <a:cxnLst>
                    <a:cxn ang="0">
                      <a:pos x="5246" y="70"/>
                    </a:cxn>
                    <a:cxn ang="0">
                      <a:pos x="5126" y="166"/>
                    </a:cxn>
                    <a:cxn ang="0">
                      <a:pos x="5126" y="212"/>
                    </a:cxn>
                    <a:cxn ang="0">
                      <a:pos x="5033" y="308"/>
                    </a:cxn>
                    <a:cxn ang="0">
                      <a:pos x="4938" y="402"/>
                    </a:cxn>
                    <a:cxn ang="0">
                      <a:pos x="4843" y="520"/>
                    </a:cxn>
                    <a:cxn ang="0">
                      <a:pos x="4747" y="640"/>
                    </a:cxn>
                    <a:cxn ang="0">
                      <a:pos x="4655" y="828"/>
                    </a:cxn>
                    <a:cxn ang="0">
                      <a:pos x="4747" y="923"/>
                    </a:cxn>
                    <a:cxn ang="0">
                      <a:pos x="4843" y="1015"/>
                    </a:cxn>
                    <a:cxn ang="0">
                      <a:pos x="4984" y="1111"/>
                    </a:cxn>
                    <a:cxn ang="0">
                      <a:pos x="5008" y="1206"/>
                    </a:cxn>
                    <a:cxn ang="0">
                      <a:pos x="4464" y="1111"/>
                    </a:cxn>
                    <a:cxn ang="0">
                      <a:pos x="4252" y="1015"/>
                    </a:cxn>
                    <a:cxn ang="0">
                      <a:pos x="3424" y="969"/>
                    </a:cxn>
                    <a:cxn ang="0">
                      <a:pos x="3166" y="874"/>
                    </a:cxn>
                    <a:cxn ang="0">
                      <a:pos x="2975" y="781"/>
                    </a:cxn>
                    <a:cxn ang="0">
                      <a:pos x="2905" y="803"/>
                    </a:cxn>
                    <a:cxn ang="0">
                      <a:pos x="3095" y="899"/>
                    </a:cxn>
                    <a:cxn ang="0">
                      <a:pos x="2883" y="944"/>
                    </a:cxn>
                    <a:cxn ang="0">
                      <a:pos x="2646" y="1089"/>
                    </a:cxn>
                    <a:cxn ang="0">
                      <a:pos x="2196" y="1182"/>
                    </a:cxn>
                    <a:cxn ang="0">
                      <a:pos x="2172" y="1182"/>
                    </a:cxn>
                    <a:cxn ang="0">
                      <a:pos x="1772" y="1253"/>
                    </a:cxn>
                    <a:cxn ang="0">
                      <a:pos x="756" y="1301"/>
                    </a:cxn>
                    <a:cxn ang="0">
                      <a:pos x="353" y="1206"/>
                    </a:cxn>
                    <a:cxn ang="0">
                      <a:pos x="166" y="1111"/>
                    </a:cxn>
                    <a:cxn ang="0">
                      <a:pos x="45" y="993"/>
                    </a:cxn>
                    <a:cxn ang="0">
                      <a:pos x="117" y="899"/>
                    </a:cxn>
                    <a:cxn ang="0">
                      <a:pos x="283" y="993"/>
                    </a:cxn>
                    <a:cxn ang="0">
                      <a:pos x="778" y="1089"/>
                    </a:cxn>
                    <a:cxn ang="0">
                      <a:pos x="919" y="1089"/>
                    </a:cxn>
                    <a:cxn ang="0">
                      <a:pos x="1440" y="1182"/>
                    </a:cxn>
                    <a:cxn ang="0">
                      <a:pos x="2031" y="1135"/>
                    </a:cxn>
                    <a:cxn ang="0">
                      <a:pos x="2009" y="852"/>
                    </a:cxn>
                    <a:cxn ang="0">
                      <a:pos x="1889" y="710"/>
                    </a:cxn>
                    <a:cxn ang="0">
                      <a:pos x="1748" y="616"/>
                    </a:cxn>
                    <a:cxn ang="0">
                      <a:pos x="944" y="569"/>
                    </a:cxn>
                    <a:cxn ang="0">
                      <a:pos x="874" y="449"/>
                    </a:cxn>
                    <a:cxn ang="0">
                      <a:pos x="1015" y="353"/>
                    </a:cxn>
                    <a:cxn ang="0">
                      <a:pos x="1701" y="308"/>
                    </a:cxn>
                    <a:cxn ang="0">
                      <a:pos x="1938" y="402"/>
                    </a:cxn>
                    <a:cxn ang="0">
                      <a:pos x="2080" y="498"/>
                    </a:cxn>
                    <a:cxn ang="0">
                      <a:pos x="2243" y="591"/>
                    </a:cxn>
                    <a:cxn ang="0">
                      <a:pos x="2384" y="757"/>
                    </a:cxn>
                    <a:cxn ang="0">
                      <a:pos x="2363" y="899"/>
                    </a:cxn>
                    <a:cxn ang="0">
                      <a:pos x="2221" y="1015"/>
                    </a:cxn>
                    <a:cxn ang="0">
                      <a:pos x="2433" y="1040"/>
                    </a:cxn>
                    <a:cxn ang="0">
                      <a:pos x="2646" y="944"/>
                    </a:cxn>
                    <a:cxn ang="0">
                      <a:pos x="2763" y="852"/>
                    </a:cxn>
                    <a:cxn ang="0">
                      <a:pos x="2834" y="591"/>
                    </a:cxn>
                    <a:cxn ang="0">
                      <a:pos x="3046" y="616"/>
                    </a:cxn>
                    <a:cxn ang="0">
                      <a:pos x="3353" y="710"/>
                    </a:cxn>
                    <a:cxn ang="0">
                      <a:pos x="4015" y="710"/>
                    </a:cxn>
                    <a:cxn ang="0">
                      <a:pos x="4110" y="616"/>
                    </a:cxn>
                    <a:cxn ang="0">
                      <a:pos x="4205" y="498"/>
                    </a:cxn>
                    <a:cxn ang="0">
                      <a:pos x="4301" y="402"/>
                    </a:cxn>
                    <a:cxn ang="0">
                      <a:pos x="4417" y="283"/>
                    </a:cxn>
                    <a:cxn ang="0">
                      <a:pos x="4606" y="166"/>
                    </a:cxn>
                    <a:cxn ang="0">
                      <a:pos x="4655" y="70"/>
                    </a:cxn>
                    <a:cxn ang="0">
                      <a:pos x="4701" y="25"/>
                    </a:cxn>
                  </a:cxnLst>
                  <a:rect l="0" t="0" r="r" b="b"/>
                  <a:pathLst>
                    <a:path w="5246" h="1301">
                      <a:moveTo>
                        <a:pt x="4701" y="0"/>
                      </a:moveTo>
                      <a:lnTo>
                        <a:pt x="4747" y="0"/>
                      </a:lnTo>
                      <a:lnTo>
                        <a:pt x="4747" y="25"/>
                      </a:lnTo>
                      <a:lnTo>
                        <a:pt x="4938" y="25"/>
                      </a:lnTo>
                      <a:lnTo>
                        <a:pt x="4938" y="49"/>
                      </a:lnTo>
                      <a:lnTo>
                        <a:pt x="5197" y="49"/>
                      </a:lnTo>
                      <a:lnTo>
                        <a:pt x="5197" y="70"/>
                      </a:lnTo>
                      <a:lnTo>
                        <a:pt x="5246" y="70"/>
                      </a:lnTo>
                      <a:lnTo>
                        <a:pt x="5246" y="119"/>
                      </a:lnTo>
                      <a:lnTo>
                        <a:pt x="5197" y="119"/>
                      </a:lnTo>
                      <a:lnTo>
                        <a:pt x="5197" y="95"/>
                      </a:lnTo>
                      <a:lnTo>
                        <a:pt x="4963" y="95"/>
                      </a:lnTo>
                      <a:lnTo>
                        <a:pt x="4963" y="141"/>
                      </a:lnTo>
                      <a:lnTo>
                        <a:pt x="5079" y="141"/>
                      </a:lnTo>
                      <a:lnTo>
                        <a:pt x="5079" y="166"/>
                      </a:lnTo>
                      <a:lnTo>
                        <a:pt x="5126" y="166"/>
                      </a:lnTo>
                      <a:lnTo>
                        <a:pt x="5126" y="141"/>
                      </a:lnTo>
                      <a:lnTo>
                        <a:pt x="5150" y="141"/>
                      </a:lnTo>
                      <a:lnTo>
                        <a:pt x="5150" y="166"/>
                      </a:lnTo>
                      <a:lnTo>
                        <a:pt x="5197" y="166"/>
                      </a:lnTo>
                      <a:lnTo>
                        <a:pt x="5197" y="190"/>
                      </a:lnTo>
                      <a:lnTo>
                        <a:pt x="5150" y="190"/>
                      </a:lnTo>
                      <a:lnTo>
                        <a:pt x="5150" y="212"/>
                      </a:lnTo>
                      <a:lnTo>
                        <a:pt x="5126" y="212"/>
                      </a:lnTo>
                      <a:lnTo>
                        <a:pt x="5126" y="237"/>
                      </a:lnTo>
                      <a:lnTo>
                        <a:pt x="5104" y="237"/>
                      </a:lnTo>
                      <a:lnTo>
                        <a:pt x="5104" y="261"/>
                      </a:lnTo>
                      <a:lnTo>
                        <a:pt x="5079" y="261"/>
                      </a:lnTo>
                      <a:lnTo>
                        <a:pt x="5079" y="283"/>
                      </a:lnTo>
                      <a:lnTo>
                        <a:pt x="5055" y="283"/>
                      </a:lnTo>
                      <a:lnTo>
                        <a:pt x="5055" y="308"/>
                      </a:lnTo>
                      <a:lnTo>
                        <a:pt x="5033" y="308"/>
                      </a:lnTo>
                      <a:lnTo>
                        <a:pt x="5033" y="332"/>
                      </a:lnTo>
                      <a:lnTo>
                        <a:pt x="5008" y="332"/>
                      </a:lnTo>
                      <a:lnTo>
                        <a:pt x="5008" y="353"/>
                      </a:lnTo>
                      <a:lnTo>
                        <a:pt x="4984" y="353"/>
                      </a:lnTo>
                      <a:lnTo>
                        <a:pt x="4984" y="378"/>
                      </a:lnTo>
                      <a:lnTo>
                        <a:pt x="4963" y="378"/>
                      </a:lnTo>
                      <a:lnTo>
                        <a:pt x="4963" y="402"/>
                      </a:lnTo>
                      <a:lnTo>
                        <a:pt x="4938" y="402"/>
                      </a:lnTo>
                      <a:lnTo>
                        <a:pt x="4938" y="449"/>
                      </a:lnTo>
                      <a:lnTo>
                        <a:pt x="4914" y="449"/>
                      </a:lnTo>
                      <a:lnTo>
                        <a:pt x="4914" y="473"/>
                      </a:lnTo>
                      <a:lnTo>
                        <a:pt x="4892" y="473"/>
                      </a:lnTo>
                      <a:lnTo>
                        <a:pt x="4892" y="498"/>
                      </a:lnTo>
                      <a:lnTo>
                        <a:pt x="4867" y="498"/>
                      </a:lnTo>
                      <a:lnTo>
                        <a:pt x="4867" y="520"/>
                      </a:lnTo>
                      <a:lnTo>
                        <a:pt x="4843" y="520"/>
                      </a:lnTo>
                      <a:lnTo>
                        <a:pt x="4843" y="544"/>
                      </a:lnTo>
                      <a:lnTo>
                        <a:pt x="4818" y="544"/>
                      </a:lnTo>
                      <a:lnTo>
                        <a:pt x="4818" y="591"/>
                      </a:lnTo>
                      <a:lnTo>
                        <a:pt x="4796" y="591"/>
                      </a:lnTo>
                      <a:lnTo>
                        <a:pt x="4796" y="616"/>
                      </a:lnTo>
                      <a:lnTo>
                        <a:pt x="4772" y="616"/>
                      </a:lnTo>
                      <a:lnTo>
                        <a:pt x="4772" y="640"/>
                      </a:lnTo>
                      <a:lnTo>
                        <a:pt x="4747" y="640"/>
                      </a:lnTo>
                      <a:lnTo>
                        <a:pt x="4747" y="686"/>
                      </a:lnTo>
                      <a:lnTo>
                        <a:pt x="4725" y="686"/>
                      </a:lnTo>
                      <a:lnTo>
                        <a:pt x="4725" y="710"/>
                      </a:lnTo>
                      <a:lnTo>
                        <a:pt x="4701" y="710"/>
                      </a:lnTo>
                      <a:lnTo>
                        <a:pt x="4701" y="732"/>
                      </a:lnTo>
                      <a:lnTo>
                        <a:pt x="4676" y="732"/>
                      </a:lnTo>
                      <a:lnTo>
                        <a:pt x="4676" y="828"/>
                      </a:lnTo>
                      <a:lnTo>
                        <a:pt x="4655" y="828"/>
                      </a:lnTo>
                      <a:lnTo>
                        <a:pt x="4655" y="852"/>
                      </a:lnTo>
                      <a:lnTo>
                        <a:pt x="4676" y="852"/>
                      </a:lnTo>
                      <a:lnTo>
                        <a:pt x="4676" y="874"/>
                      </a:lnTo>
                      <a:lnTo>
                        <a:pt x="4701" y="874"/>
                      </a:lnTo>
                      <a:lnTo>
                        <a:pt x="4701" y="899"/>
                      </a:lnTo>
                      <a:lnTo>
                        <a:pt x="4725" y="899"/>
                      </a:lnTo>
                      <a:lnTo>
                        <a:pt x="4725" y="923"/>
                      </a:lnTo>
                      <a:lnTo>
                        <a:pt x="4747" y="923"/>
                      </a:lnTo>
                      <a:lnTo>
                        <a:pt x="4747" y="944"/>
                      </a:lnTo>
                      <a:lnTo>
                        <a:pt x="4772" y="944"/>
                      </a:lnTo>
                      <a:lnTo>
                        <a:pt x="4772" y="969"/>
                      </a:lnTo>
                      <a:lnTo>
                        <a:pt x="4796" y="969"/>
                      </a:lnTo>
                      <a:lnTo>
                        <a:pt x="4796" y="993"/>
                      </a:lnTo>
                      <a:lnTo>
                        <a:pt x="4818" y="993"/>
                      </a:lnTo>
                      <a:lnTo>
                        <a:pt x="4818" y="1015"/>
                      </a:lnTo>
                      <a:lnTo>
                        <a:pt x="4843" y="1015"/>
                      </a:lnTo>
                      <a:lnTo>
                        <a:pt x="4843" y="1040"/>
                      </a:lnTo>
                      <a:lnTo>
                        <a:pt x="4892" y="1040"/>
                      </a:lnTo>
                      <a:lnTo>
                        <a:pt x="4892" y="1064"/>
                      </a:lnTo>
                      <a:lnTo>
                        <a:pt x="4914" y="1064"/>
                      </a:lnTo>
                      <a:lnTo>
                        <a:pt x="4914" y="1089"/>
                      </a:lnTo>
                      <a:lnTo>
                        <a:pt x="4938" y="1089"/>
                      </a:lnTo>
                      <a:lnTo>
                        <a:pt x="4938" y="1111"/>
                      </a:lnTo>
                      <a:lnTo>
                        <a:pt x="4984" y="1111"/>
                      </a:lnTo>
                      <a:lnTo>
                        <a:pt x="4984" y="1135"/>
                      </a:lnTo>
                      <a:lnTo>
                        <a:pt x="5008" y="1135"/>
                      </a:lnTo>
                      <a:lnTo>
                        <a:pt x="5008" y="1160"/>
                      </a:lnTo>
                      <a:lnTo>
                        <a:pt x="5104" y="1160"/>
                      </a:lnTo>
                      <a:lnTo>
                        <a:pt x="5104" y="1182"/>
                      </a:lnTo>
                      <a:lnTo>
                        <a:pt x="5150" y="1182"/>
                      </a:lnTo>
                      <a:lnTo>
                        <a:pt x="5150" y="1206"/>
                      </a:lnTo>
                      <a:lnTo>
                        <a:pt x="5008" y="1206"/>
                      </a:lnTo>
                      <a:lnTo>
                        <a:pt x="5008" y="1182"/>
                      </a:lnTo>
                      <a:lnTo>
                        <a:pt x="4631" y="1182"/>
                      </a:lnTo>
                      <a:lnTo>
                        <a:pt x="4631" y="1160"/>
                      </a:lnTo>
                      <a:lnTo>
                        <a:pt x="4560" y="1160"/>
                      </a:lnTo>
                      <a:lnTo>
                        <a:pt x="4560" y="1135"/>
                      </a:lnTo>
                      <a:lnTo>
                        <a:pt x="4513" y="1135"/>
                      </a:lnTo>
                      <a:lnTo>
                        <a:pt x="4513" y="1111"/>
                      </a:lnTo>
                      <a:lnTo>
                        <a:pt x="4464" y="1111"/>
                      </a:lnTo>
                      <a:lnTo>
                        <a:pt x="4464" y="1089"/>
                      </a:lnTo>
                      <a:lnTo>
                        <a:pt x="4417" y="1089"/>
                      </a:lnTo>
                      <a:lnTo>
                        <a:pt x="4417" y="1064"/>
                      </a:lnTo>
                      <a:lnTo>
                        <a:pt x="4372" y="1064"/>
                      </a:lnTo>
                      <a:lnTo>
                        <a:pt x="4372" y="1040"/>
                      </a:lnTo>
                      <a:lnTo>
                        <a:pt x="4347" y="1040"/>
                      </a:lnTo>
                      <a:lnTo>
                        <a:pt x="4347" y="1015"/>
                      </a:lnTo>
                      <a:lnTo>
                        <a:pt x="4252" y="1015"/>
                      </a:lnTo>
                      <a:lnTo>
                        <a:pt x="4252" y="993"/>
                      </a:lnTo>
                      <a:lnTo>
                        <a:pt x="3873" y="993"/>
                      </a:lnTo>
                      <a:lnTo>
                        <a:pt x="3873" y="969"/>
                      </a:lnTo>
                      <a:lnTo>
                        <a:pt x="3590" y="969"/>
                      </a:lnTo>
                      <a:lnTo>
                        <a:pt x="3590" y="993"/>
                      </a:lnTo>
                      <a:lnTo>
                        <a:pt x="3565" y="993"/>
                      </a:lnTo>
                      <a:lnTo>
                        <a:pt x="3565" y="969"/>
                      </a:lnTo>
                      <a:lnTo>
                        <a:pt x="3424" y="969"/>
                      </a:lnTo>
                      <a:lnTo>
                        <a:pt x="3424" y="944"/>
                      </a:lnTo>
                      <a:lnTo>
                        <a:pt x="3378" y="944"/>
                      </a:lnTo>
                      <a:lnTo>
                        <a:pt x="3378" y="923"/>
                      </a:lnTo>
                      <a:lnTo>
                        <a:pt x="3332" y="923"/>
                      </a:lnTo>
                      <a:lnTo>
                        <a:pt x="3332" y="899"/>
                      </a:lnTo>
                      <a:lnTo>
                        <a:pt x="3262" y="899"/>
                      </a:lnTo>
                      <a:lnTo>
                        <a:pt x="3262" y="874"/>
                      </a:lnTo>
                      <a:lnTo>
                        <a:pt x="3166" y="874"/>
                      </a:lnTo>
                      <a:lnTo>
                        <a:pt x="3166" y="852"/>
                      </a:lnTo>
                      <a:lnTo>
                        <a:pt x="3095" y="852"/>
                      </a:lnTo>
                      <a:lnTo>
                        <a:pt x="3095" y="828"/>
                      </a:lnTo>
                      <a:lnTo>
                        <a:pt x="3046" y="828"/>
                      </a:lnTo>
                      <a:lnTo>
                        <a:pt x="3046" y="803"/>
                      </a:lnTo>
                      <a:lnTo>
                        <a:pt x="2999" y="803"/>
                      </a:lnTo>
                      <a:lnTo>
                        <a:pt x="2999" y="781"/>
                      </a:lnTo>
                      <a:lnTo>
                        <a:pt x="2975" y="781"/>
                      </a:lnTo>
                      <a:lnTo>
                        <a:pt x="2975" y="757"/>
                      </a:lnTo>
                      <a:lnTo>
                        <a:pt x="2929" y="757"/>
                      </a:lnTo>
                      <a:lnTo>
                        <a:pt x="2929" y="732"/>
                      </a:lnTo>
                      <a:lnTo>
                        <a:pt x="2883" y="732"/>
                      </a:lnTo>
                      <a:lnTo>
                        <a:pt x="2883" y="757"/>
                      </a:lnTo>
                      <a:lnTo>
                        <a:pt x="2858" y="757"/>
                      </a:lnTo>
                      <a:lnTo>
                        <a:pt x="2858" y="803"/>
                      </a:lnTo>
                      <a:lnTo>
                        <a:pt x="2905" y="803"/>
                      </a:lnTo>
                      <a:lnTo>
                        <a:pt x="2905" y="828"/>
                      </a:lnTo>
                      <a:lnTo>
                        <a:pt x="2929" y="828"/>
                      </a:lnTo>
                      <a:lnTo>
                        <a:pt x="2929" y="852"/>
                      </a:lnTo>
                      <a:lnTo>
                        <a:pt x="2975" y="852"/>
                      </a:lnTo>
                      <a:lnTo>
                        <a:pt x="2975" y="874"/>
                      </a:lnTo>
                      <a:lnTo>
                        <a:pt x="3024" y="874"/>
                      </a:lnTo>
                      <a:lnTo>
                        <a:pt x="3024" y="899"/>
                      </a:lnTo>
                      <a:lnTo>
                        <a:pt x="3095" y="899"/>
                      </a:lnTo>
                      <a:lnTo>
                        <a:pt x="3095" y="923"/>
                      </a:lnTo>
                      <a:lnTo>
                        <a:pt x="3166" y="923"/>
                      </a:lnTo>
                      <a:lnTo>
                        <a:pt x="3166" y="944"/>
                      </a:lnTo>
                      <a:lnTo>
                        <a:pt x="3211" y="944"/>
                      </a:lnTo>
                      <a:lnTo>
                        <a:pt x="3211" y="969"/>
                      </a:lnTo>
                      <a:lnTo>
                        <a:pt x="3070" y="969"/>
                      </a:lnTo>
                      <a:lnTo>
                        <a:pt x="3070" y="944"/>
                      </a:lnTo>
                      <a:lnTo>
                        <a:pt x="2883" y="944"/>
                      </a:lnTo>
                      <a:lnTo>
                        <a:pt x="2883" y="969"/>
                      </a:lnTo>
                      <a:lnTo>
                        <a:pt x="2763" y="969"/>
                      </a:lnTo>
                      <a:lnTo>
                        <a:pt x="2763" y="993"/>
                      </a:lnTo>
                      <a:lnTo>
                        <a:pt x="2741" y="993"/>
                      </a:lnTo>
                      <a:lnTo>
                        <a:pt x="2741" y="1040"/>
                      </a:lnTo>
                      <a:lnTo>
                        <a:pt x="2763" y="1040"/>
                      </a:lnTo>
                      <a:lnTo>
                        <a:pt x="2763" y="1089"/>
                      </a:lnTo>
                      <a:lnTo>
                        <a:pt x="2646" y="1089"/>
                      </a:lnTo>
                      <a:lnTo>
                        <a:pt x="2646" y="1111"/>
                      </a:lnTo>
                      <a:lnTo>
                        <a:pt x="2504" y="1111"/>
                      </a:lnTo>
                      <a:lnTo>
                        <a:pt x="2504" y="1135"/>
                      </a:lnTo>
                      <a:lnTo>
                        <a:pt x="2384" y="1135"/>
                      </a:lnTo>
                      <a:lnTo>
                        <a:pt x="2384" y="1160"/>
                      </a:lnTo>
                      <a:lnTo>
                        <a:pt x="2221" y="1160"/>
                      </a:lnTo>
                      <a:lnTo>
                        <a:pt x="2221" y="1182"/>
                      </a:lnTo>
                      <a:lnTo>
                        <a:pt x="2196" y="1182"/>
                      </a:lnTo>
                      <a:lnTo>
                        <a:pt x="2196" y="1231"/>
                      </a:lnTo>
                      <a:lnTo>
                        <a:pt x="2292" y="1231"/>
                      </a:lnTo>
                      <a:lnTo>
                        <a:pt x="2292" y="1253"/>
                      </a:lnTo>
                      <a:lnTo>
                        <a:pt x="2125" y="1253"/>
                      </a:lnTo>
                      <a:lnTo>
                        <a:pt x="2125" y="1231"/>
                      </a:lnTo>
                      <a:lnTo>
                        <a:pt x="2150" y="1231"/>
                      </a:lnTo>
                      <a:lnTo>
                        <a:pt x="2150" y="1182"/>
                      </a:lnTo>
                      <a:lnTo>
                        <a:pt x="2172" y="1182"/>
                      </a:lnTo>
                      <a:lnTo>
                        <a:pt x="2172" y="1160"/>
                      </a:lnTo>
                      <a:lnTo>
                        <a:pt x="2101" y="1160"/>
                      </a:lnTo>
                      <a:lnTo>
                        <a:pt x="2101" y="1206"/>
                      </a:lnTo>
                      <a:lnTo>
                        <a:pt x="2080" y="1206"/>
                      </a:lnTo>
                      <a:lnTo>
                        <a:pt x="2080" y="1231"/>
                      </a:lnTo>
                      <a:lnTo>
                        <a:pt x="1938" y="1231"/>
                      </a:lnTo>
                      <a:lnTo>
                        <a:pt x="1938" y="1253"/>
                      </a:lnTo>
                      <a:lnTo>
                        <a:pt x="1772" y="1253"/>
                      </a:lnTo>
                      <a:lnTo>
                        <a:pt x="1772" y="1231"/>
                      </a:lnTo>
                      <a:lnTo>
                        <a:pt x="1298" y="1231"/>
                      </a:lnTo>
                      <a:lnTo>
                        <a:pt x="1298" y="1253"/>
                      </a:lnTo>
                      <a:lnTo>
                        <a:pt x="1086" y="1253"/>
                      </a:lnTo>
                      <a:lnTo>
                        <a:pt x="1086" y="1276"/>
                      </a:lnTo>
                      <a:lnTo>
                        <a:pt x="990" y="1276"/>
                      </a:lnTo>
                      <a:lnTo>
                        <a:pt x="990" y="1301"/>
                      </a:lnTo>
                      <a:lnTo>
                        <a:pt x="756" y="1301"/>
                      </a:lnTo>
                      <a:lnTo>
                        <a:pt x="756" y="1276"/>
                      </a:lnTo>
                      <a:lnTo>
                        <a:pt x="661" y="1276"/>
                      </a:lnTo>
                      <a:lnTo>
                        <a:pt x="661" y="1253"/>
                      </a:lnTo>
                      <a:lnTo>
                        <a:pt x="591" y="1253"/>
                      </a:lnTo>
                      <a:lnTo>
                        <a:pt x="591" y="1231"/>
                      </a:lnTo>
                      <a:lnTo>
                        <a:pt x="471" y="1231"/>
                      </a:lnTo>
                      <a:lnTo>
                        <a:pt x="471" y="1206"/>
                      </a:lnTo>
                      <a:lnTo>
                        <a:pt x="353" y="1206"/>
                      </a:lnTo>
                      <a:lnTo>
                        <a:pt x="353" y="1182"/>
                      </a:lnTo>
                      <a:lnTo>
                        <a:pt x="283" y="1182"/>
                      </a:lnTo>
                      <a:lnTo>
                        <a:pt x="283" y="1160"/>
                      </a:lnTo>
                      <a:lnTo>
                        <a:pt x="237" y="1160"/>
                      </a:lnTo>
                      <a:lnTo>
                        <a:pt x="237" y="1135"/>
                      </a:lnTo>
                      <a:lnTo>
                        <a:pt x="188" y="1135"/>
                      </a:lnTo>
                      <a:lnTo>
                        <a:pt x="188" y="1111"/>
                      </a:lnTo>
                      <a:lnTo>
                        <a:pt x="166" y="1111"/>
                      </a:lnTo>
                      <a:lnTo>
                        <a:pt x="166" y="1089"/>
                      </a:lnTo>
                      <a:lnTo>
                        <a:pt x="117" y="1089"/>
                      </a:lnTo>
                      <a:lnTo>
                        <a:pt x="117" y="1064"/>
                      </a:lnTo>
                      <a:lnTo>
                        <a:pt x="95" y="1064"/>
                      </a:lnTo>
                      <a:lnTo>
                        <a:pt x="95" y="1040"/>
                      </a:lnTo>
                      <a:lnTo>
                        <a:pt x="70" y="1040"/>
                      </a:lnTo>
                      <a:lnTo>
                        <a:pt x="70" y="993"/>
                      </a:lnTo>
                      <a:lnTo>
                        <a:pt x="45" y="993"/>
                      </a:lnTo>
                      <a:lnTo>
                        <a:pt x="45" y="969"/>
                      </a:lnTo>
                      <a:lnTo>
                        <a:pt x="0" y="969"/>
                      </a:lnTo>
                      <a:lnTo>
                        <a:pt x="0" y="944"/>
                      </a:lnTo>
                      <a:lnTo>
                        <a:pt x="21" y="944"/>
                      </a:lnTo>
                      <a:lnTo>
                        <a:pt x="21" y="923"/>
                      </a:lnTo>
                      <a:lnTo>
                        <a:pt x="70" y="923"/>
                      </a:lnTo>
                      <a:lnTo>
                        <a:pt x="70" y="899"/>
                      </a:lnTo>
                      <a:lnTo>
                        <a:pt x="117" y="899"/>
                      </a:lnTo>
                      <a:lnTo>
                        <a:pt x="117" y="923"/>
                      </a:lnTo>
                      <a:lnTo>
                        <a:pt x="141" y="923"/>
                      </a:lnTo>
                      <a:lnTo>
                        <a:pt x="141" y="944"/>
                      </a:lnTo>
                      <a:lnTo>
                        <a:pt x="237" y="944"/>
                      </a:lnTo>
                      <a:lnTo>
                        <a:pt x="237" y="969"/>
                      </a:lnTo>
                      <a:lnTo>
                        <a:pt x="259" y="969"/>
                      </a:lnTo>
                      <a:lnTo>
                        <a:pt x="259" y="993"/>
                      </a:lnTo>
                      <a:lnTo>
                        <a:pt x="283" y="993"/>
                      </a:lnTo>
                      <a:lnTo>
                        <a:pt x="283" y="1015"/>
                      </a:lnTo>
                      <a:lnTo>
                        <a:pt x="353" y="1015"/>
                      </a:lnTo>
                      <a:lnTo>
                        <a:pt x="353" y="1040"/>
                      </a:lnTo>
                      <a:lnTo>
                        <a:pt x="424" y="1040"/>
                      </a:lnTo>
                      <a:lnTo>
                        <a:pt x="424" y="1064"/>
                      </a:lnTo>
                      <a:lnTo>
                        <a:pt x="566" y="1064"/>
                      </a:lnTo>
                      <a:lnTo>
                        <a:pt x="566" y="1089"/>
                      </a:lnTo>
                      <a:lnTo>
                        <a:pt x="778" y="1089"/>
                      </a:lnTo>
                      <a:lnTo>
                        <a:pt x="778" y="1064"/>
                      </a:lnTo>
                      <a:lnTo>
                        <a:pt x="803" y="1064"/>
                      </a:lnTo>
                      <a:lnTo>
                        <a:pt x="803" y="1040"/>
                      </a:lnTo>
                      <a:lnTo>
                        <a:pt x="874" y="1040"/>
                      </a:lnTo>
                      <a:lnTo>
                        <a:pt x="874" y="1064"/>
                      </a:lnTo>
                      <a:lnTo>
                        <a:pt x="899" y="1064"/>
                      </a:lnTo>
                      <a:lnTo>
                        <a:pt x="899" y="1089"/>
                      </a:lnTo>
                      <a:lnTo>
                        <a:pt x="919" y="1089"/>
                      </a:lnTo>
                      <a:lnTo>
                        <a:pt x="919" y="1111"/>
                      </a:lnTo>
                      <a:lnTo>
                        <a:pt x="969" y="1111"/>
                      </a:lnTo>
                      <a:lnTo>
                        <a:pt x="969" y="1135"/>
                      </a:lnTo>
                      <a:lnTo>
                        <a:pt x="1061" y="1135"/>
                      </a:lnTo>
                      <a:lnTo>
                        <a:pt x="1061" y="1160"/>
                      </a:lnTo>
                      <a:lnTo>
                        <a:pt x="1111" y="1160"/>
                      </a:lnTo>
                      <a:lnTo>
                        <a:pt x="1111" y="1182"/>
                      </a:lnTo>
                      <a:lnTo>
                        <a:pt x="1440" y="1182"/>
                      </a:lnTo>
                      <a:lnTo>
                        <a:pt x="1440" y="1206"/>
                      </a:lnTo>
                      <a:lnTo>
                        <a:pt x="1867" y="1206"/>
                      </a:lnTo>
                      <a:lnTo>
                        <a:pt x="1867" y="1182"/>
                      </a:lnTo>
                      <a:lnTo>
                        <a:pt x="1938" y="1182"/>
                      </a:lnTo>
                      <a:lnTo>
                        <a:pt x="1938" y="1160"/>
                      </a:lnTo>
                      <a:lnTo>
                        <a:pt x="1960" y="1160"/>
                      </a:lnTo>
                      <a:lnTo>
                        <a:pt x="1960" y="1135"/>
                      </a:lnTo>
                      <a:lnTo>
                        <a:pt x="2031" y="1135"/>
                      </a:lnTo>
                      <a:lnTo>
                        <a:pt x="2031" y="1111"/>
                      </a:lnTo>
                      <a:lnTo>
                        <a:pt x="2055" y="1111"/>
                      </a:lnTo>
                      <a:lnTo>
                        <a:pt x="2055" y="1089"/>
                      </a:lnTo>
                      <a:lnTo>
                        <a:pt x="2080" y="1089"/>
                      </a:lnTo>
                      <a:lnTo>
                        <a:pt x="2080" y="923"/>
                      </a:lnTo>
                      <a:lnTo>
                        <a:pt x="2055" y="923"/>
                      </a:lnTo>
                      <a:lnTo>
                        <a:pt x="2055" y="852"/>
                      </a:lnTo>
                      <a:lnTo>
                        <a:pt x="2009" y="852"/>
                      </a:lnTo>
                      <a:lnTo>
                        <a:pt x="2009" y="828"/>
                      </a:lnTo>
                      <a:lnTo>
                        <a:pt x="1984" y="828"/>
                      </a:lnTo>
                      <a:lnTo>
                        <a:pt x="1984" y="781"/>
                      </a:lnTo>
                      <a:lnTo>
                        <a:pt x="1960" y="781"/>
                      </a:lnTo>
                      <a:lnTo>
                        <a:pt x="1960" y="732"/>
                      </a:lnTo>
                      <a:lnTo>
                        <a:pt x="1938" y="732"/>
                      </a:lnTo>
                      <a:lnTo>
                        <a:pt x="1938" y="710"/>
                      </a:lnTo>
                      <a:lnTo>
                        <a:pt x="1889" y="710"/>
                      </a:lnTo>
                      <a:lnTo>
                        <a:pt x="1889" y="686"/>
                      </a:lnTo>
                      <a:lnTo>
                        <a:pt x="1867" y="686"/>
                      </a:lnTo>
                      <a:lnTo>
                        <a:pt x="1867" y="661"/>
                      </a:lnTo>
                      <a:lnTo>
                        <a:pt x="1842" y="661"/>
                      </a:lnTo>
                      <a:lnTo>
                        <a:pt x="1842" y="640"/>
                      </a:lnTo>
                      <a:lnTo>
                        <a:pt x="1793" y="640"/>
                      </a:lnTo>
                      <a:lnTo>
                        <a:pt x="1793" y="616"/>
                      </a:lnTo>
                      <a:lnTo>
                        <a:pt x="1748" y="616"/>
                      </a:lnTo>
                      <a:lnTo>
                        <a:pt x="1748" y="591"/>
                      </a:lnTo>
                      <a:lnTo>
                        <a:pt x="1581" y="591"/>
                      </a:lnTo>
                      <a:lnTo>
                        <a:pt x="1581" y="569"/>
                      </a:lnTo>
                      <a:lnTo>
                        <a:pt x="1535" y="569"/>
                      </a:lnTo>
                      <a:lnTo>
                        <a:pt x="1535" y="544"/>
                      </a:lnTo>
                      <a:lnTo>
                        <a:pt x="1132" y="544"/>
                      </a:lnTo>
                      <a:lnTo>
                        <a:pt x="1132" y="569"/>
                      </a:lnTo>
                      <a:lnTo>
                        <a:pt x="944" y="569"/>
                      </a:lnTo>
                      <a:lnTo>
                        <a:pt x="944" y="544"/>
                      </a:lnTo>
                      <a:lnTo>
                        <a:pt x="778" y="544"/>
                      </a:lnTo>
                      <a:lnTo>
                        <a:pt x="778" y="498"/>
                      </a:lnTo>
                      <a:lnTo>
                        <a:pt x="803" y="498"/>
                      </a:lnTo>
                      <a:lnTo>
                        <a:pt x="803" y="473"/>
                      </a:lnTo>
                      <a:lnTo>
                        <a:pt x="828" y="473"/>
                      </a:lnTo>
                      <a:lnTo>
                        <a:pt x="828" y="449"/>
                      </a:lnTo>
                      <a:lnTo>
                        <a:pt x="874" y="449"/>
                      </a:lnTo>
                      <a:lnTo>
                        <a:pt x="874" y="424"/>
                      </a:lnTo>
                      <a:lnTo>
                        <a:pt x="899" y="424"/>
                      </a:lnTo>
                      <a:lnTo>
                        <a:pt x="899" y="402"/>
                      </a:lnTo>
                      <a:lnTo>
                        <a:pt x="944" y="402"/>
                      </a:lnTo>
                      <a:lnTo>
                        <a:pt x="944" y="378"/>
                      </a:lnTo>
                      <a:lnTo>
                        <a:pt x="969" y="378"/>
                      </a:lnTo>
                      <a:lnTo>
                        <a:pt x="969" y="353"/>
                      </a:lnTo>
                      <a:lnTo>
                        <a:pt x="1015" y="353"/>
                      </a:lnTo>
                      <a:lnTo>
                        <a:pt x="1015" y="332"/>
                      </a:lnTo>
                      <a:lnTo>
                        <a:pt x="1061" y="332"/>
                      </a:lnTo>
                      <a:lnTo>
                        <a:pt x="1061" y="308"/>
                      </a:lnTo>
                      <a:lnTo>
                        <a:pt x="1182" y="308"/>
                      </a:lnTo>
                      <a:lnTo>
                        <a:pt x="1182" y="283"/>
                      </a:lnTo>
                      <a:lnTo>
                        <a:pt x="1630" y="283"/>
                      </a:lnTo>
                      <a:lnTo>
                        <a:pt x="1630" y="308"/>
                      </a:lnTo>
                      <a:lnTo>
                        <a:pt x="1701" y="308"/>
                      </a:lnTo>
                      <a:lnTo>
                        <a:pt x="1701" y="332"/>
                      </a:lnTo>
                      <a:lnTo>
                        <a:pt x="1748" y="332"/>
                      </a:lnTo>
                      <a:lnTo>
                        <a:pt x="1748" y="353"/>
                      </a:lnTo>
                      <a:lnTo>
                        <a:pt x="1842" y="353"/>
                      </a:lnTo>
                      <a:lnTo>
                        <a:pt x="1842" y="378"/>
                      </a:lnTo>
                      <a:lnTo>
                        <a:pt x="1913" y="378"/>
                      </a:lnTo>
                      <a:lnTo>
                        <a:pt x="1913" y="402"/>
                      </a:lnTo>
                      <a:lnTo>
                        <a:pt x="1938" y="402"/>
                      </a:lnTo>
                      <a:lnTo>
                        <a:pt x="1938" y="424"/>
                      </a:lnTo>
                      <a:lnTo>
                        <a:pt x="1984" y="424"/>
                      </a:lnTo>
                      <a:lnTo>
                        <a:pt x="1984" y="449"/>
                      </a:lnTo>
                      <a:lnTo>
                        <a:pt x="2009" y="449"/>
                      </a:lnTo>
                      <a:lnTo>
                        <a:pt x="2009" y="473"/>
                      </a:lnTo>
                      <a:lnTo>
                        <a:pt x="2055" y="473"/>
                      </a:lnTo>
                      <a:lnTo>
                        <a:pt x="2055" y="498"/>
                      </a:lnTo>
                      <a:lnTo>
                        <a:pt x="2080" y="498"/>
                      </a:lnTo>
                      <a:lnTo>
                        <a:pt x="2080" y="520"/>
                      </a:lnTo>
                      <a:lnTo>
                        <a:pt x="2125" y="520"/>
                      </a:lnTo>
                      <a:lnTo>
                        <a:pt x="2125" y="544"/>
                      </a:lnTo>
                      <a:lnTo>
                        <a:pt x="2150" y="544"/>
                      </a:lnTo>
                      <a:lnTo>
                        <a:pt x="2150" y="569"/>
                      </a:lnTo>
                      <a:lnTo>
                        <a:pt x="2172" y="569"/>
                      </a:lnTo>
                      <a:lnTo>
                        <a:pt x="2172" y="591"/>
                      </a:lnTo>
                      <a:lnTo>
                        <a:pt x="2243" y="591"/>
                      </a:lnTo>
                      <a:lnTo>
                        <a:pt x="2243" y="661"/>
                      </a:lnTo>
                      <a:lnTo>
                        <a:pt x="2292" y="661"/>
                      </a:lnTo>
                      <a:lnTo>
                        <a:pt x="2292" y="710"/>
                      </a:lnTo>
                      <a:lnTo>
                        <a:pt x="2314" y="710"/>
                      </a:lnTo>
                      <a:lnTo>
                        <a:pt x="2314" y="732"/>
                      </a:lnTo>
                      <a:lnTo>
                        <a:pt x="2363" y="732"/>
                      </a:lnTo>
                      <a:lnTo>
                        <a:pt x="2363" y="757"/>
                      </a:lnTo>
                      <a:lnTo>
                        <a:pt x="2384" y="757"/>
                      </a:lnTo>
                      <a:lnTo>
                        <a:pt x="2384" y="803"/>
                      </a:lnTo>
                      <a:lnTo>
                        <a:pt x="2409" y="803"/>
                      </a:lnTo>
                      <a:lnTo>
                        <a:pt x="2409" y="828"/>
                      </a:lnTo>
                      <a:lnTo>
                        <a:pt x="2433" y="828"/>
                      </a:lnTo>
                      <a:lnTo>
                        <a:pt x="2433" y="874"/>
                      </a:lnTo>
                      <a:lnTo>
                        <a:pt x="2409" y="874"/>
                      </a:lnTo>
                      <a:lnTo>
                        <a:pt x="2409" y="899"/>
                      </a:lnTo>
                      <a:lnTo>
                        <a:pt x="2363" y="899"/>
                      </a:lnTo>
                      <a:lnTo>
                        <a:pt x="2363" y="923"/>
                      </a:lnTo>
                      <a:lnTo>
                        <a:pt x="2314" y="923"/>
                      </a:lnTo>
                      <a:lnTo>
                        <a:pt x="2314" y="944"/>
                      </a:lnTo>
                      <a:lnTo>
                        <a:pt x="2292" y="944"/>
                      </a:lnTo>
                      <a:lnTo>
                        <a:pt x="2292" y="993"/>
                      </a:lnTo>
                      <a:lnTo>
                        <a:pt x="2243" y="993"/>
                      </a:lnTo>
                      <a:lnTo>
                        <a:pt x="2243" y="1015"/>
                      </a:lnTo>
                      <a:lnTo>
                        <a:pt x="2221" y="1015"/>
                      </a:lnTo>
                      <a:lnTo>
                        <a:pt x="2221" y="1064"/>
                      </a:lnTo>
                      <a:lnTo>
                        <a:pt x="2267" y="1064"/>
                      </a:lnTo>
                      <a:lnTo>
                        <a:pt x="2267" y="1089"/>
                      </a:lnTo>
                      <a:lnTo>
                        <a:pt x="2314" y="1089"/>
                      </a:lnTo>
                      <a:lnTo>
                        <a:pt x="2314" y="1064"/>
                      </a:lnTo>
                      <a:lnTo>
                        <a:pt x="2363" y="1064"/>
                      </a:lnTo>
                      <a:lnTo>
                        <a:pt x="2363" y="1040"/>
                      </a:lnTo>
                      <a:lnTo>
                        <a:pt x="2433" y="1040"/>
                      </a:lnTo>
                      <a:lnTo>
                        <a:pt x="2433" y="1015"/>
                      </a:lnTo>
                      <a:lnTo>
                        <a:pt x="2504" y="1015"/>
                      </a:lnTo>
                      <a:lnTo>
                        <a:pt x="2504" y="993"/>
                      </a:lnTo>
                      <a:lnTo>
                        <a:pt x="2551" y="993"/>
                      </a:lnTo>
                      <a:lnTo>
                        <a:pt x="2551" y="969"/>
                      </a:lnTo>
                      <a:lnTo>
                        <a:pt x="2600" y="969"/>
                      </a:lnTo>
                      <a:lnTo>
                        <a:pt x="2600" y="944"/>
                      </a:lnTo>
                      <a:lnTo>
                        <a:pt x="2646" y="944"/>
                      </a:lnTo>
                      <a:lnTo>
                        <a:pt x="2646" y="923"/>
                      </a:lnTo>
                      <a:lnTo>
                        <a:pt x="2671" y="923"/>
                      </a:lnTo>
                      <a:lnTo>
                        <a:pt x="2671" y="899"/>
                      </a:lnTo>
                      <a:lnTo>
                        <a:pt x="2716" y="899"/>
                      </a:lnTo>
                      <a:lnTo>
                        <a:pt x="2716" y="874"/>
                      </a:lnTo>
                      <a:lnTo>
                        <a:pt x="2741" y="874"/>
                      </a:lnTo>
                      <a:lnTo>
                        <a:pt x="2741" y="852"/>
                      </a:lnTo>
                      <a:lnTo>
                        <a:pt x="2763" y="852"/>
                      </a:lnTo>
                      <a:lnTo>
                        <a:pt x="2763" y="803"/>
                      </a:lnTo>
                      <a:lnTo>
                        <a:pt x="2787" y="803"/>
                      </a:lnTo>
                      <a:lnTo>
                        <a:pt x="2787" y="686"/>
                      </a:lnTo>
                      <a:lnTo>
                        <a:pt x="2763" y="686"/>
                      </a:lnTo>
                      <a:lnTo>
                        <a:pt x="2763" y="616"/>
                      </a:lnTo>
                      <a:lnTo>
                        <a:pt x="2787" y="616"/>
                      </a:lnTo>
                      <a:lnTo>
                        <a:pt x="2787" y="591"/>
                      </a:lnTo>
                      <a:lnTo>
                        <a:pt x="2834" y="591"/>
                      </a:lnTo>
                      <a:lnTo>
                        <a:pt x="2834" y="544"/>
                      </a:lnTo>
                      <a:lnTo>
                        <a:pt x="2905" y="544"/>
                      </a:lnTo>
                      <a:lnTo>
                        <a:pt x="2905" y="569"/>
                      </a:lnTo>
                      <a:lnTo>
                        <a:pt x="2883" y="569"/>
                      </a:lnTo>
                      <a:lnTo>
                        <a:pt x="2883" y="591"/>
                      </a:lnTo>
                      <a:lnTo>
                        <a:pt x="2999" y="591"/>
                      </a:lnTo>
                      <a:lnTo>
                        <a:pt x="2999" y="616"/>
                      </a:lnTo>
                      <a:lnTo>
                        <a:pt x="3046" y="616"/>
                      </a:lnTo>
                      <a:lnTo>
                        <a:pt x="3046" y="640"/>
                      </a:lnTo>
                      <a:lnTo>
                        <a:pt x="3120" y="640"/>
                      </a:lnTo>
                      <a:lnTo>
                        <a:pt x="3120" y="661"/>
                      </a:lnTo>
                      <a:lnTo>
                        <a:pt x="3166" y="661"/>
                      </a:lnTo>
                      <a:lnTo>
                        <a:pt x="3166" y="686"/>
                      </a:lnTo>
                      <a:lnTo>
                        <a:pt x="3237" y="686"/>
                      </a:lnTo>
                      <a:lnTo>
                        <a:pt x="3237" y="710"/>
                      </a:lnTo>
                      <a:lnTo>
                        <a:pt x="3353" y="710"/>
                      </a:lnTo>
                      <a:lnTo>
                        <a:pt x="3353" y="732"/>
                      </a:lnTo>
                      <a:lnTo>
                        <a:pt x="3686" y="732"/>
                      </a:lnTo>
                      <a:lnTo>
                        <a:pt x="3686" y="757"/>
                      </a:lnTo>
                      <a:lnTo>
                        <a:pt x="3802" y="757"/>
                      </a:lnTo>
                      <a:lnTo>
                        <a:pt x="3802" y="732"/>
                      </a:lnTo>
                      <a:lnTo>
                        <a:pt x="3944" y="732"/>
                      </a:lnTo>
                      <a:lnTo>
                        <a:pt x="3944" y="710"/>
                      </a:lnTo>
                      <a:lnTo>
                        <a:pt x="4015" y="710"/>
                      </a:lnTo>
                      <a:lnTo>
                        <a:pt x="4015" y="686"/>
                      </a:lnTo>
                      <a:lnTo>
                        <a:pt x="4040" y="686"/>
                      </a:lnTo>
                      <a:lnTo>
                        <a:pt x="4040" y="661"/>
                      </a:lnTo>
                      <a:lnTo>
                        <a:pt x="4064" y="661"/>
                      </a:lnTo>
                      <a:lnTo>
                        <a:pt x="4064" y="640"/>
                      </a:lnTo>
                      <a:lnTo>
                        <a:pt x="4085" y="640"/>
                      </a:lnTo>
                      <a:lnTo>
                        <a:pt x="4085" y="616"/>
                      </a:lnTo>
                      <a:lnTo>
                        <a:pt x="4110" y="616"/>
                      </a:lnTo>
                      <a:lnTo>
                        <a:pt x="4110" y="591"/>
                      </a:lnTo>
                      <a:lnTo>
                        <a:pt x="4134" y="591"/>
                      </a:lnTo>
                      <a:lnTo>
                        <a:pt x="4134" y="544"/>
                      </a:lnTo>
                      <a:lnTo>
                        <a:pt x="4156" y="544"/>
                      </a:lnTo>
                      <a:lnTo>
                        <a:pt x="4156" y="520"/>
                      </a:lnTo>
                      <a:lnTo>
                        <a:pt x="4181" y="520"/>
                      </a:lnTo>
                      <a:lnTo>
                        <a:pt x="4181" y="498"/>
                      </a:lnTo>
                      <a:lnTo>
                        <a:pt x="4205" y="498"/>
                      </a:lnTo>
                      <a:lnTo>
                        <a:pt x="4205" y="473"/>
                      </a:lnTo>
                      <a:lnTo>
                        <a:pt x="4227" y="473"/>
                      </a:lnTo>
                      <a:lnTo>
                        <a:pt x="4227" y="449"/>
                      </a:lnTo>
                      <a:lnTo>
                        <a:pt x="4252" y="449"/>
                      </a:lnTo>
                      <a:lnTo>
                        <a:pt x="4252" y="424"/>
                      </a:lnTo>
                      <a:lnTo>
                        <a:pt x="4276" y="424"/>
                      </a:lnTo>
                      <a:lnTo>
                        <a:pt x="4276" y="402"/>
                      </a:lnTo>
                      <a:lnTo>
                        <a:pt x="4301" y="402"/>
                      </a:lnTo>
                      <a:lnTo>
                        <a:pt x="4301" y="378"/>
                      </a:lnTo>
                      <a:lnTo>
                        <a:pt x="4323" y="378"/>
                      </a:lnTo>
                      <a:lnTo>
                        <a:pt x="4323" y="353"/>
                      </a:lnTo>
                      <a:lnTo>
                        <a:pt x="4347" y="353"/>
                      </a:lnTo>
                      <a:lnTo>
                        <a:pt x="4347" y="308"/>
                      </a:lnTo>
                      <a:lnTo>
                        <a:pt x="4372" y="308"/>
                      </a:lnTo>
                      <a:lnTo>
                        <a:pt x="4372" y="283"/>
                      </a:lnTo>
                      <a:lnTo>
                        <a:pt x="4417" y="283"/>
                      </a:lnTo>
                      <a:lnTo>
                        <a:pt x="4417" y="237"/>
                      </a:lnTo>
                      <a:lnTo>
                        <a:pt x="4442" y="237"/>
                      </a:lnTo>
                      <a:lnTo>
                        <a:pt x="4442" y="212"/>
                      </a:lnTo>
                      <a:lnTo>
                        <a:pt x="4464" y="212"/>
                      </a:lnTo>
                      <a:lnTo>
                        <a:pt x="4464" y="190"/>
                      </a:lnTo>
                      <a:lnTo>
                        <a:pt x="4535" y="190"/>
                      </a:lnTo>
                      <a:lnTo>
                        <a:pt x="4535" y="166"/>
                      </a:lnTo>
                      <a:lnTo>
                        <a:pt x="4606" y="166"/>
                      </a:lnTo>
                      <a:lnTo>
                        <a:pt x="4606" y="141"/>
                      </a:lnTo>
                      <a:lnTo>
                        <a:pt x="4676" y="141"/>
                      </a:lnTo>
                      <a:lnTo>
                        <a:pt x="4676" y="119"/>
                      </a:lnTo>
                      <a:lnTo>
                        <a:pt x="4655" y="119"/>
                      </a:lnTo>
                      <a:lnTo>
                        <a:pt x="4655" y="95"/>
                      </a:lnTo>
                      <a:lnTo>
                        <a:pt x="4631" y="95"/>
                      </a:lnTo>
                      <a:lnTo>
                        <a:pt x="4631" y="70"/>
                      </a:lnTo>
                      <a:lnTo>
                        <a:pt x="4655" y="70"/>
                      </a:lnTo>
                      <a:lnTo>
                        <a:pt x="4655" y="49"/>
                      </a:lnTo>
                      <a:lnTo>
                        <a:pt x="4676" y="49"/>
                      </a:lnTo>
                      <a:lnTo>
                        <a:pt x="4676" y="70"/>
                      </a:lnTo>
                      <a:lnTo>
                        <a:pt x="4701" y="70"/>
                      </a:lnTo>
                      <a:lnTo>
                        <a:pt x="4701" y="49"/>
                      </a:lnTo>
                      <a:lnTo>
                        <a:pt x="4725" y="49"/>
                      </a:lnTo>
                      <a:lnTo>
                        <a:pt x="4725" y="25"/>
                      </a:lnTo>
                      <a:lnTo>
                        <a:pt x="4701" y="25"/>
                      </a:lnTo>
                      <a:lnTo>
                        <a:pt x="4701" y="0"/>
                      </a:lnTo>
                      <a:close/>
                    </a:path>
                  </a:pathLst>
                </a:custGeom>
                <a:solidFill>
                  <a:srgbClr val="F4E155"/>
                </a:solidFill>
                <a:ln w="9525">
                  <a:noFill/>
                  <a:round/>
                  <a:headEnd/>
                  <a:tailEnd/>
                </a:ln>
              </p:spPr>
              <p:txBody>
                <a:bodyPr/>
                <a:lstStyle/>
                <a:p>
                  <a:endParaRPr lang="en-US"/>
                </a:p>
              </p:txBody>
            </p:sp>
            <p:sp>
              <p:nvSpPr>
                <p:cNvPr id="391" name="Freeform 182"/>
                <p:cNvSpPr>
                  <a:spLocks/>
                </p:cNvSpPr>
                <p:nvPr/>
              </p:nvSpPr>
              <p:spPr bwMode="auto">
                <a:xfrm>
                  <a:off x="1601" y="4125"/>
                  <a:ext cx="227" cy="130"/>
                </a:xfrm>
                <a:custGeom>
                  <a:avLst/>
                  <a:gdLst/>
                  <a:ahLst/>
                  <a:cxnLst>
                    <a:cxn ang="0">
                      <a:pos x="1086" y="24"/>
                    </a:cxn>
                    <a:cxn ang="0">
                      <a:pos x="1227" y="71"/>
                    </a:cxn>
                    <a:cxn ang="0">
                      <a:pos x="1418" y="117"/>
                    </a:cxn>
                    <a:cxn ang="0">
                      <a:pos x="1514" y="166"/>
                    </a:cxn>
                    <a:cxn ang="0">
                      <a:pos x="1559" y="212"/>
                    </a:cxn>
                    <a:cxn ang="0">
                      <a:pos x="1606" y="258"/>
                    </a:cxn>
                    <a:cxn ang="0">
                      <a:pos x="1655" y="307"/>
                    </a:cxn>
                    <a:cxn ang="0">
                      <a:pos x="1701" y="354"/>
                    </a:cxn>
                    <a:cxn ang="0">
                      <a:pos x="1773" y="425"/>
                    </a:cxn>
                    <a:cxn ang="0">
                      <a:pos x="1818" y="520"/>
                    </a:cxn>
                    <a:cxn ang="0">
                      <a:pos x="1726" y="544"/>
                    </a:cxn>
                    <a:cxn ang="0">
                      <a:pos x="1606" y="425"/>
                    </a:cxn>
                    <a:cxn ang="0">
                      <a:pos x="1559" y="378"/>
                    </a:cxn>
                    <a:cxn ang="0">
                      <a:pos x="1489" y="332"/>
                    </a:cxn>
                    <a:cxn ang="0">
                      <a:pos x="1418" y="283"/>
                    </a:cxn>
                    <a:cxn ang="0">
                      <a:pos x="1347" y="236"/>
                    </a:cxn>
                    <a:cxn ang="0">
                      <a:pos x="1206" y="187"/>
                    </a:cxn>
                    <a:cxn ang="0">
                      <a:pos x="1064" y="142"/>
                    </a:cxn>
                    <a:cxn ang="0">
                      <a:pos x="474" y="142"/>
                    </a:cxn>
                    <a:cxn ang="0">
                      <a:pos x="403" y="187"/>
                    </a:cxn>
                    <a:cxn ang="0">
                      <a:pos x="333" y="236"/>
                    </a:cxn>
                    <a:cxn ang="0">
                      <a:pos x="262" y="283"/>
                    </a:cxn>
                    <a:cxn ang="0">
                      <a:pos x="212" y="332"/>
                    </a:cxn>
                    <a:cxn ang="0">
                      <a:pos x="566" y="403"/>
                    </a:cxn>
                    <a:cxn ang="0">
                      <a:pos x="1015" y="403"/>
                    </a:cxn>
                    <a:cxn ang="0">
                      <a:pos x="1227" y="450"/>
                    </a:cxn>
                    <a:cxn ang="0">
                      <a:pos x="1301" y="495"/>
                    </a:cxn>
                    <a:cxn ang="0">
                      <a:pos x="1372" y="544"/>
                    </a:cxn>
                    <a:cxn ang="0">
                      <a:pos x="1418" y="615"/>
                    </a:cxn>
                    <a:cxn ang="0">
                      <a:pos x="1489" y="686"/>
                    </a:cxn>
                    <a:cxn ang="0">
                      <a:pos x="1489" y="923"/>
                    </a:cxn>
                    <a:cxn ang="0">
                      <a:pos x="1394" y="969"/>
                    </a:cxn>
                    <a:cxn ang="0">
                      <a:pos x="1301" y="1016"/>
                    </a:cxn>
                    <a:cxn ang="0">
                      <a:pos x="969" y="1016"/>
                    </a:cxn>
                    <a:cxn ang="0">
                      <a:pos x="852" y="969"/>
                    </a:cxn>
                    <a:cxn ang="0">
                      <a:pos x="803" y="923"/>
                    </a:cxn>
                    <a:cxn ang="0">
                      <a:pos x="803" y="733"/>
                    </a:cxn>
                    <a:cxn ang="0">
                      <a:pos x="852" y="637"/>
                    </a:cxn>
                    <a:cxn ang="0">
                      <a:pos x="899" y="566"/>
                    </a:cxn>
                    <a:cxn ang="0">
                      <a:pos x="828" y="495"/>
                    </a:cxn>
                    <a:cxn ang="0">
                      <a:pos x="566" y="495"/>
                    </a:cxn>
                    <a:cxn ang="0">
                      <a:pos x="308" y="450"/>
                    </a:cxn>
                    <a:cxn ang="0">
                      <a:pos x="119" y="450"/>
                    </a:cxn>
                    <a:cxn ang="0">
                      <a:pos x="25" y="450"/>
                    </a:cxn>
                    <a:cxn ang="0">
                      <a:pos x="46" y="354"/>
                    </a:cxn>
                    <a:cxn ang="0">
                      <a:pos x="119" y="307"/>
                    </a:cxn>
                    <a:cxn ang="0">
                      <a:pos x="166" y="258"/>
                    </a:cxn>
                    <a:cxn ang="0">
                      <a:pos x="212" y="212"/>
                    </a:cxn>
                    <a:cxn ang="0">
                      <a:pos x="283" y="166"/>
                    </a:cxn>
                    <a:cxn ang="0">
                      <a:pos x="424" y="117"/>
                    </a:cxn>
                    <a:cxn ang="0">
                      <a:pos x="591" y="71"/>
                    </a:cxn>
                    <a:cxn ang="0">
                      <a:pos x="852" y="24"/>
                    </a:cxn>
                  </a:cxnLst>
                  <a:rect l="0" t="0" r="r" b="b"/>
                  <a:pathLst>
                    <a:path w="1818" h="1040">
                      <a:moveTo>
                        <a:pt x="852" y="0"/>
                      </a:moveTo>
                      <a:lnTo>
                        <a:pt x="969" y="0"/>
                      </a:lnTo>
                      <a:lnTo>
                        <a:pt x="969" y="24"/>
                      </a:lnTo>
                      <a:lnTo>
                        <a:pt x="1086" y="24"/>
                      </a:lnTo>
                      <a:lnTo>
                        <a:pt x="1086" y="46"/>
                      </a:lnTo>
                      <a:lnTo>
                        <a:pt x="1157" y="46"/>
                      </a:lnTo>
                      <a:lnTo>
                        <a:pt x="1157" y="71"/>
                      </a:lnTo>
                      <a:lnTo>
                        <a:pt x="1227" y="71"/>
                      </a:lnTo>
                      <a:lnTo>
                        <a:pt x="1227" y="95"/>
                      </a:lnTo>
                      <a:lnTo>
                        <a:pt x="1301" y="95"/>
                      </a:lnTo>
                      <a:lnTo>
                        <a:pt x="1301" y="117"/>
                      </a:lnTo>
                      <a:lnTo>
                        <a:pt x="1418" y="117"/>
                      </a:lnTo>
                      <a:lnTo>
                        <a:pt x="1418" y="142"/>
                      </a:lnTo>
                      <a:lnTo>
                        <a:pt x="1465" y="142"/>
                      </a:lnTo>
                      <a:lnTo>
                        <a:pt x="1465" y="166"/>
                      </a:lnTo>
                      <a:lnTo>
                        <a:pt x="1514" y="166"/>
                      </a:lnTo>
                      <a:lnTo>
                        <a:pt x="1514" y="187"/>
                      </a:lnTo>
                      <a:lnTo>
                        <a:pt x="1535" y="187"/>
                      </a:lnTo>
                      <a:lnTo>
                        <a:pt x="1535" y="212"/>
                      </a:lnTo>
                      <a:lnTo>
                        <a:pt x="1559" y="212"/>
                      </a:lnTo>
                      <a:lnTo>
                        <a:pt x="1559" y="236"/>
                      </a:lnTo>
                      <a:lnTo>
                        <a:pt x="1584" y="236"/>
                      </a:lnTo>
                      <a:lnTo>
                        <a:pt x="1584" y="258"/>
                      </a:lnTo>
                      <a:lnTo>
                        <a:pt x="1606" y="258"/>
                      </a:lnTo>
                      <a:lnTo>
                        <a:pt x="1606" y="283"/>
                      </a:lnTo>
                      <a:lnTo>
                        <a:pt x="1630" y="283"/>
                      </a:lnTo>
                      <a:lnTo>
                        <a:pt x="1630" y="307"/>
                      </a:lnTo>
                      <a:lnTo>
                        <a:pt x="1655" y="307"/>
                      </a:lnTo>
                      <a:lnTo>
                        <a:pt x="1655" y="332"/>
                      </a:lnTo>
                      <a:lnTo>
                        <a:pt x="1677" y="332"/>
                      </a:lnTo>
                      <a:lnTo>
                        <a:pt x="1677" y="354"/>
                      </a:lnTo>
                      <a:lnTo>
                        <a:pt x="1701" y="354"/>
                      </a:lnTo>
                      <a:lnTo>
                        <a:pt x="1701" y="403"/>
                      </a:lnTo>
                      <a:lnTo>
                        <a:pt x="1726" y="403"/>
                      </a:lnTo>
                      <a:lnTo>
                        <a:pt x="1726" y="425"/>
                      </a:lnTo>
                      <a:lnTo>
                        <a:pt x="1773" y="425"/>
                      </a:lnTo>
                      <a:lnTo>
                        <a:pt x="1773" y="450"/>
                      </a:lnTo>
                      <a:lnTo>
                        <a:pt x="1797" y="450"/>
                      </a:lnTo>
                      <a:lnTo>
                        <a:pt x="1797" y="520"/>
                      </a:lnTo>
                      <a:lnTo>
                        <a:pt x="1818" y="520"/>
                      </a:lnTo>
                      <a:lnTo>
                        <a:pt x="1818" y="566"/>
                      </a:lnTo>
                      <a:lnTo>
                        <a:pt x="1748" y="566"/>
                      </a:lnTo>
                      <a:lnTo>
                        <a:pt x="1748" y="544"/>
                      </a:lnTo>
                      <a:lnTo>
                        <a:pt x="1726" y="544"/>
                      </a:lnTo>
                      <a:lnTo>
                        <a:pt x="1726" y="495"/>
                      </a:lnTo>
                      <a:lnTo>
                        <a:pt x="1677" y="495"/>
                      </a:lnTo>
                      <a:lnTo>
                        <a:pt x="1677" y="425"/>
                      </a:lnTo>
                      <a:lnTo>
                        <a:pt x="1606" y="425"/>
                      </a:lnTo>
                      <a:lnTo>
                        <a:pt x="1606" y="403"/>
                      </a:lnTo>
                      <a:lnTo>
                        <a:pt x="1584" y="403"/>
                      </a:lnTo>
                      <a:lnTo>
                        <a:pt x="1584" y="378"/>
                      </a:lnTo>
                      <a:lnTo>
                        <a:pt x="1559" y="378"/>
                      </a:lnTo>
                      <a:lnTo>
                        <a:pt x="1559" y="354"/>
                      </a:lnTo>
                      <a:lnTo>
                        <a:pt x="1514" y="354"/>
                      </a:lnTo>
                      <a:lnTo>
                        <a:pt x="1514" y="332"/>
                      </a:lnTo>
                      <a:lnTo>
                        <a:pt x="1489" y="332"/>
                      </a:lnTo>
                      <a:lnTo>
                        <a:pt x="1489" y="307"/>
                      </a:lnTo>
                      <a:lnTo>
                        <a:pt x="1443" y="307"/>
                      </a:lnTo>
                      <a:lnTo>
                        <a:pt x="1443" y="283"/>
                      </a:lnTo>
                      <a:lnTo>
                        <a:pt x="1418" y="283"/>
                      </a:lnTo>
                      <a:lnTo>
                        <a:pt x="1418" y="258"/>
                      </a:lnTo>
                      <a:lnTo>
                        <a:pt x="1372" y="258"/>
                      </a:lnTo>
                      <a:lnTo>
                        <a:pt x="1372" y="236"/>
                      </a:lnTo>
                      <a:lnTo>
                        <a:pt x="1347" y="236"/>
                      </a:lnTo>
                      <a:lnTo>
                        <a:pt x="1347" y="212"/>
                      </a:lnTo>
                      <a:lnTo>
                        <a:pt x="1276" y="212"/>
                      </a:lnTo>
                      <a:lnTo>
                        <a:pt x="1276" y="187"/>
                      </a:lnTo>
                      <a:lnTo>
                        <a:pt x="1206" y="187"/>
                      </a:lnTo>
                      <a:lnTo>
                        <a:pt x="1206" y="166"/>
                      </a:lnTo>
                      <a:lnTo>
                        <a:pt x="1135" y="166"/>
                      </a:lnTo>
                      <a:lnTo>
                        <a:pt x="1135" y="142"/>
                      </a:lnTo>
                      <a:lnTo>
                        <a:pt x="1064" y="142"/>
                      </a:lnTo>
                      <a:lnTo>
                        <a:pt x="1064" y="117"/>
                      </a:lnTo>
                      <a:lnTo>
                        <a:pt x="616" y="117"/>
                      </a:lnTo>
                      <a:lnTo>
                        <a:pt x="616" y="142"/>
                      </a:lnTo>
                      <a:lnTo>
                        <a:pt x="474" y="142"/>
                      </a:lnTo>
                      <a:lnTo>
                        <a:pt x="474" y="166"/>
                      </a:lnTo>
                      <a:lnTo>
                        <a:pt x="424" y="166"/>
                      </a:lnTo>
                      <a:lnTo>
                        <a:pt x="424" y="187"/>
                      </a:lnTo>
                      <a:lnTo>
                        <a:pt x="403" y="187"/>
                      </a:lnTo>
                      <a:lnTo>
                        <a:pt x="403" y="212"/>
                      </a:lnTo>
                      <a:lnTo>
                        <a:pt x="378" y="212"/>
                      </a:lnTo>
                      <a:lnTo>
                        <a:pt x="378" y="236"/>
                      </a:lnTo>
                      <a:lnTo>
                        <a:pt x="333" y="236"/>
                      </a:lnTo>
                      <a:lnTo>
                        <a:pt x="333" y="258"/>
                      </a:lnTo>
                      <a:lnTo>
                        <a:pt x="308" y="258"/>
                      </a:lnTo>
                      <a:lnTo>
                        <a:pt x="308" y="283"/>
                      </a:lnTo>
                      <a:lnTo>
                        <a:pt x="262" y="283"/>
                      </a:lnTo>
                      <a:lnTo>
                        <a:pt x="262" y="307"/>
                      </a:lnTo>
                      <a:lnTo>
                        <a:pt x="237" y="307"/>
                      </a:lnTo>
                      <a:lnTo>
                        <a:pt x="237" y="332"/>
                      </a:lnTo>
                      <a:lnTo>
                        <a:pt x="212" y="332"/>
                      </a:lnTo>
                      <a:lnTo>
                        <a:pt x="212" y="378"/>
                      </a:lnTo>
                      <a:lnTo>
                        <a:pt x="378" y="378"/>
                      </a:lnTo>
                      <a:lnTo>
                        <a:pt x="378" y="403"/>
                      </a:lnTo>
                      <a:lnTo>
                        <a:pt x="566" y="403"/>
                      </a:lnTo>
                      <a:lnTo>
                        <a:pt x="566" y="378"/>
                      </a:lnTo>
                      <a:lnTo>
                        <a:pt x="969" y="378"/>
                      </a:lnTo>
                      <a:lnTo>
                        <a:pt x="969" y="403"/>
                      </a:lnTo>
                      <a:lnTo>
                        <a:pt x="1015" y="403"/>
                      </a:lnTo>
                      <a:lnTo>
                        <a:pt x="1015" y="425"/>
                      </a:lnTo>
                      <a:lnTo>
                        <a:pt x="1182" y="425"/>
                      </a:lnTo>
                      <a:lnTo>
                        <a:pt x="1182" y="450"/>
                      </a:lnTo>
                      <a:lnTo>
                        <a:pt x="1227" y="450"/>
                      </a:lnTo>
                      <a:lnTo>
                        <a:pt x="1227" y="474"/>
                      </a:lnTo>
                      <a:lnTo>
                        <a:pt x="1276" y="474"/>
                      </a:lnTo>
                      <a:lnTo>
                        <a:pt x="1276" y="495"/>
                      </a:lnTo>
                      <a:lnTo>
                        <a:pt x="1301" y="495"/>
                      </a:lnTo>
                      <a:lnTo>
                        <a:pt x="1301" y="520"/>
                      </a:lnTo>
                      <a:lnTo>
                        <a:pt x="1323" y="520"/>
                      </a:lnTo>
                      <a:lnTo>
                        <a:pt x="1323" y="544"/>
                      </a:lnTo>
                      <a:lnTo>
                        <a:pt x="1372" y="544"/>
                      </a:lnTo>
                      <a:lnTo>
                        <a:pt x="1372" y="566"/>
                      </a:lnTo>
                      <a:lnTo>
                        <a:pt x="1394" y="566"/>
                      </a:lnTo>
                      <a:lnTo>
                        <a:pt x="1394" y="615"/>
                      </a:lnTo>
                      <a:lnTo>
                        <a:pt x="1418" y="615"/>
                      </a:lnTo>
                      <a:lnTo>
                        <a:pt x="1418" y="662"/>
                      </a:lnTo>
                      <a:lnTo>
                        <a:pt x="1443" y="662"/>
                      </a:lnTo>
                      <a:lnTo>
                        <a:pt x="1443" y="686"/>
                      </a:lnTo>
                      <a:lnTo>
                        <a:pt x="1489" y="686"/>
                      </a:lnTo>
                      <a:lnTo>
                        <a:pt x="1489" y="757"/>
                      </a:lnTo>
                      <a:lnTo>
                        <a:pt x="1514" y="757"/>
                      </a:lnTo>
                      <a:lnTo>
                        <a:pt x="1514" y="923"/>
                      </a:lnTo>
                      <a:lnTo>
                        <a:pt x="1489" y="923"/>
                      </a:lnTo>
                      <a:lnTo>
                        <a:pt x="1489" y="945"/>
                      </a:lnTo>
                      <a:lnTo>
                        <a:pt x="1465" y="945"/>
                      </a:lnTo>
                      <a:lnTo>
                        <a:pt x="1465" y="969"/>
                      </a:lnTo>
                      <a:lnTo>
                        <a:pt x="1394" y="969"/>
                      </a:lnTo>
                      <a:lnTo>
                        <a:pt x="1394" y="994"/>
                      </a:lnTo>
                      <a:lnTo>
                        <a:pt x="1372" y="994"/>
                      </a:lnTo>
                      <a:lnTo>
                        <a:pt x="1372" y="1016"/>
                      </a:lnTo>
                      <a:lnTo>
                        <a:pt x="1301" y="1016"/>
                      </a:lnTo>
                      <a:lnTo>
                        <a:pt x="1301" y="1040"/>
                      </a:lnTo>
                      <a:lnTo>
                        <a:pt x="1086" y="1040"/>
                      </a:lnTo>
                      <a:lnTo>
                        <a:pt x="1086" y="1016"/>
                      </a:lnTo>
                      <a:lnTo>
                        <a:pt x="969" y="1016"/>
                      </a:lnTo>
                      <a:lnTo>
                        <a:pt x="969" y="994"/>
                      </a:lnTo>
                      <a:lnTo>
                        <a:pt x="899" y="994"/>
                      </a:lnTo>
                      <a:lnTo>
                        <a:pt x="899" y="969"/>
                      </a:lnTo>
                      <a:lnTo>
                        <a:pt x="852" y="969"/>
                      </a:lnTo>
                      <a:lnTo>
                        <a:pt x="852" y="945"/>
                      </a:lnTo>
                      <a:lnTo>
                        <a:pt x="828" y="945"/>
                      </a:lnTo>
                      <a:lnTo>
                        <a:pt x="828" y="923"/>
                      </a:lnTo>
                      <a:lnTo>
                        <a:pt x="803" y="923"/>
                      </a:lnTo>
                      <a:lnTo>
                        <a:pt x="803" y="874"/>
                      </a:lnTo>
                      <a:lnTo>
                        <a:pt x="781" y="874"/>
                      </a:lnTo>
                      <a:lnTo>
                        <a:pt x="781" y="733"/>
                      </a:lnTo>
                      <a:lnTo>
                        <a:pt x="803" y="733"/>
                      </a:lnTo>
                      <a:lnTo>
                        <a:pt x="803" y="686"/>
                      </a:lnTo>
                      <a:lnTo>
                        <a:pt x="828" y="686"/>
                      </a:lnTo>
                      <a:lnTo>
                        <a:pt x="828" y="637"/>
                      </a:lnTo>
                      <a:lnTo>
                        <a:pt x="852" y="637"/>
                      </a:lnTo>
                      <a:lnTo>
                        <a:pt x="852" y="591"/>
                      </a:lnTo>
                      <a:lnTo>
                        <a:pt x="874" y="591"/>
                      </a:lnTo>
                      <a:lnTo>
                        <a:pt x="874" y="566"/>
                      </a:lnTo>
                      <a:lnTo>
                        <a:pt x="899" y="566"/>
                      </a:lnTo>
                      <a:lnTo>
                        <a:pt x="899" y="520"/>
                      </a:lnTo>
                      <a:lnTo>
                        <a:pt x="923" y="520"/>
                      </a:lnTo>
                      <a:lnTo>
                        <a:pt x="923" y="495"/>
                      </a:lnTo>
                      <a:lnTo>
                        <a:pt x="828" y="495"/>
                      </a:lnTo>
                      <a:lnTo>
                        <a:pt x="828" y="474"/>
                      </a:lnTo>
                      <a:lnTo>
                        <a:pt x="757" y="474"/>
                      </a:lnTo>
                      <a:lnTo>
                        <a:pt x="757" y="495"/>
                      </a:lnTo>
                      <a:lnTo>
                        <a:pt x="566" y="495"/>
                      </a:lnTo>
                      <a:lnTo>
                        <a:pt x="566" y="474"/>
                      </a:lnTo>
                      <a:lnTo>
                        <a:pt x="424" y="474"/>
                      </a:lnTo>
                      <a:lnTo>
                        <a:pt x="424" y="450"/>
                      </a:lnTo>
                      <a:lnTo>
                        <a:pt x="308" y="450"/>
                      </a:lnTo>
                      <a:lnTo>
                        <a:pt x="308" y="425"/>
                      </a:lnTo>
                      <a:lnTo>
                        <a:pt x="166" y="425"/>
                      </a:lnTo>
                      <a:lnTo>
                        <a:pt x="166" y="450"/>
                      </a:lnTo>
                      <a:lnTo>
                        <a:pt x="119" y="450"/>
                      </a:lnTo>
                      <a:lnTo>
                        <a:pt x="119" y="425"/>
                      </a:lnTo>
                      <a:lnTo>
                        <a:pt x="70" y="425"/>
                      </a:lnTo>
                      <a:lnTo>
                        <a:pt x="70" y="450"/>
                      </a:lnTo>
                      <a:lnTo>
                        <a:pt x="25" y="450"/>
                      </a:lnTo>
                      <a:lnTo>
                        <a:pt x="25" y="425"/>
                      </a:lnTo>
                      <a:lnTo>
                        <a:pt x="0" y="425"/>
                      </a:lnTo>
                      <a:lnTo>
                        <a:pt x="0" y="354"/>
                      </a:lnTo>
                      <a:lnTo>
                        <a:pt x="46" y="354"/>
                      </a:lnTo>
                      <a:lnTo>
                        <a:pt x="46" y="332"/>
                      </a:lnTo>
                      <a:lnTo>
                        <a:pt x="70" y="332"/>
                      </a:lnTo>
                      <a:lnTo>
                        <a:pt x="70" y="307"/>
                      </a:lnTo>
                      <a:lnTo>
                        <a:pt x="119" y="307"/>
                      </a:lnTo>
                      <a:lnTo>
                        <a:pt x="119" y="283"/>
                      </a:lnTo>
                      <a:lnTo>
                        <a:pt x="141" y="283"/>
                      </a:lnTo>
                      <a:lnTo>
                        <a:pt x="141" y="258"/>
                      </a:lnTo>
                      <a:lnTo>
                        <a:pt x="166" y="258"/>
                      </a:lnTo>
                      <a:lnTo>
                        <a:pt x="166" y="236"/>
                      </a:lnTo>
                      <a:lnTo>
                        <a:pt x="190" y="236"/>
                      </a:lnTo>
                      <a:lnTo>
                        <a:pt x="190" y="212"/>
                      </a:lnTo>
                      <a:lnTo>
                        <a:pt x="212" y="212"/>
                      </a:lnTo>
                      <a:lnTo>
                        <a:pt x="212" y="187"/>
                      </a:lnTo>
                      <a:lnTo>
                        <a:pt x="262" y="187"/>
                      </a:lnTo>
                      <a:lnTo>
                        <a:pt x="262" y="166"/>
                      </a:lnTo>
                      <a:lnTo>
                        <a:pt x="283" y="166"/>
                      </a:lnTo>
                      <a:lnTo>
                        <a:pt x="283" y="142"/>
                      </a:lnTo>
                      <a:lnTo>
                        <a:pt x="353" y="142"/>
                      </a:lnTo>
                      <a:lnTo>
                        <a:pt x="353" y="117"/>
                      </a:lnTo>
                      <a:lnTo>
                        <a:pt x="424" y="117"/>
                      </a:lnTo>
                      <a:lnTo>
                        <a:pt x="424" y="95"/>
                      </a:lnTo>
                      <a:lnTo>
                        <a:pt x="495" y="95"/>
                      </a:lnTo>
                      <a:lnTo>
                        <a:pt x="495" y="71"/>
                      </a:lnTo>
                      <a:lnTo>
                        <a:pt x="591" y="71"/>
                      </a:lnTo>
                      <a:lnTo>
                        <a:pt x="591" y="46"/>
                      </a:lnTo>
                      <a:lnTo>
                        <a:pt x="710" y="46"/>
                      </a:lnTo>
                      <a:lnTo>
                        <a:pt x="710" y="24"/>
                      </a:lnTo>
                      <a:lnTo>
                        <a:pt x="852" y="24"/>
                      </a:lnTo>
                      <a:lnTo>
                        <a:pt x="852" y="0"/>
                      </a:lnTo>
                      <a:close/>
                    </a:path>
                  </a:pathLst>
                </a:custGeom>
                <a:solidFill>
                  <a:srgbClr val="121415"/>
                </a:solidFill>
                <a:ln w="9525">
                  <a:noFill/>
                  <a:round/>
                  <a:headEnd/>
                  <a:tailEnd/>
                </a:ln>
              </p:spPr>
              <p:txBody>
                <a:bodyPr/>
                <a:lstStyle/>
                <a:p>
                  <a:endParaRPr lang="en-US"/>
                </a:p>
              </p:txBody>
            </p:sp>
            <p:sp>
              <p:nvSpPr>
                <p:cNvPr id="392" name="Freeform 183"/>
                <p:cNvSpPr>
                  <a:spLocks/>
                </p:cNvSpPr>
                <p:nvPr/>
              </p:nvSpPr>
              <p:spPr bwMode="auto">
                <a:xfrm>
                  <a:off x="2124" y="4125"/>
                  <a:ext cx="154" cy="115"/>
                </a:xfrm>
                <a:custGeom>
                  <a:avLst/>
                  <a:gdLst/>
                  <a:ahLst/>
                  <a:cxnLst>
                    <a:cxn ang="0">
                      <a:pos x="591" y="24"/>
                    </a:cxn>
                    <a:cxn ang="0">
                      <a:pos x="662" y="46"/>
                    </a:cxn>
                    <a:cxn ang="0">
                      <a:pos x="686" y="95"/>
                    </a:cxn>
                    <a:cxn ang="0">
                      <a:pos x="615" y="117"/>
                    </a:cxn>
                    <a:cxn ang="0">
                      <a:pos x="544" y="236"/>
                    </a:cxn>
                    <a:cxn ang="0">
                      <a:pos x="615" y="258"/>
                    </a:cxn>
                    <a:cxn ang="0">
                      <a:pos x="733" y="332"/>
                    </a:cxn>
                    <a:cxn ang="0">
                      <a:pos x="1231" y="354"/>
                    </a:cxn>
                    <a:cxn ang="0">
                      <a:pos x="1206" y="354"/>
                    </a:cxn>
                    <a:cxn ang="0">
                      <a:pos x="1135" y="378"/>
                    </a:cxn>
                    <a:cxn ang="0">
                      <a:pos x="1160" y="425"/>
                    </a:cxn>
                    <a:cxn ang="0">
                      <a:pos x="1206" y="450"/>
                    </a:cxn>
                    <a:cxn ang="0">
                      <a:pos x="1231" y="520"/>
                    </a:cxn>
                    <a:cxn ang="0">
                      <a:pos x="1181" y="591"/>
                    </a:cxn>
                    <a:cxn ang="0">
                      <a:pos x="1135" y="637"/>
                    </a:cxn>
                    <a:cxn ang="0">
                      <a:pos x="1065" y="615"/>
                    </a:cxn>
                    <a:cxn ang="0">
                      <a:pos x="994" y="637"/>
                    </a:cxn>
                    <a:cxn ang="0">
                      <a:pos x="948" y="591"/>
                    </a:cxn>
                    <a:cxn ang="0">
                      <a:pos x="923" y="520"/>
                    </a:cxn>
                    <a:cxn ang="0">
                      <a:pos x="877" y="495"/>
                    </a:cxn>
                    <a:cxn ang="0">
                      <a:pos x="827" y="450"/>
                    </a:cxn>
                    <a:cxn ang="0">
                      <a:pos x="807" y="495"/>
                    </a:cxn>
                    <a:cxn ang="0">
                      <a:pos x="852" y="591"/>
                    </a:cxn>
                    <a:cxn ang="0">
                      <a:pos x="852" y="733"/>
                    </a:cxn>
                    <a:cxn ang="0">
                      <a:pos x="782" y="778"/>
                    </a:cxn>
                    <a:cxn ang="0">
                      <a:pos x="686" y="733"/>
                    </a:cxn>
                    <a:cxn ang="0">
                      <a:pos x="662" y="637"/>
                    </a:cxn>
                    <a:cxn ang="0">
                      <a:pos x="615" y="615"/>
                    </a:cxn>
                    <a:cxn ang="0">
                      <a:pos x="591" y="544"/>
                    </a:cxn>
                    <a:cxn ang="0">
                      <a:pos x="544" y="520"/>
                    </a:cxn>
                    <a:cxn ang="0">
                      <a:pos x="520" y="450"/>
                    </a:cxn>
                    <a:cxn ang="0">
                      <a:pos x="428" y="425"/>
                    </a:cxn>
                    <a:cxn ang="0">
                      <a:pos x="379" y="378"/>
                    </a:cxn>
                    <a:cxn ang="0">
                      <a:pos x="403" y="425"/>
                    </a:cxn>
                    <a:cxn ang="0">
                      <a:pos x="428" y="474"/>
                    </a:cxn>
                    <a:cxn ang="0">
                      <a:pos x="474" y="495"/>
                    </a:cxn>
                    <a:cxn ang="0">
                      <a:pos x="499" y="544"/>
                    </a:cxn>
                    <a:cxn ang="0">
                      <a:pos x="499" y="591"/>
                    </a:cxn>
                    <a:cxn ang="0">
                      <a:pos x="520" y="637"/>
                    </a:cxn>
                    <a:cxn ang="0">
                      <a:pos x="569" y="662"/>
                    </a:cxn>
                    <a:cxn ang="0">
                      <a:pos x="544" y="849"/>
                    </a:cxn>
                    <a:cxn ang="0">
                      <a:pos x="499" y="874"/>
                    </a:cxn>
                    <a:cxn ang="0">
                      <a:pos x="450" y="923"/>
                    </a:cxn>
                    <a:cxn ang="0">
                      <a:pos x="237" y="898"/>
                    </a:cxn>
                    <a:cxn ang="0">
                      <a:pos x="216" y="849"/>
                    </a:cxn>
                    <a:cxn ang="0">
                      <a:pos x="167" y="827"/>
                    </a:cxn>
                    <a:cxn ang="0">
                      <a:pos x="145" y="757"/>
                    </a:cxn>
                    <a:cxn ang="0">
                      <a:pos x="49" y="733"/>
                    </a:cxn>
                    <a:cxn ang="0">
                      <a:pos x="25" y="637"/>
                    </a:cxn>
                    <a:cxn ang="0">
                      <a:pos x="25" y="615"/>
                    </a:cxn>
                    <a:cxn ang="0">
                      <a:pos x="49" y="566"/>
                    </a:cxn>
                    <a:cxn ang="0">
                      <a:pos x="96" y="544"/>
                    </a:cxn>
                    <a:cxn ang="0">
                      <a:pos x="120" y="495"/>
                    </a:cxn>
                    <a:cxn ang="0">
                      <a:pos x="167" y="474"/>
                    </a:cxn>
                    <a:cxn ang="0">
                      <a:pos x="191" y="403"/>
                    </a:cxn>
                    <a:cxn ang="0">
                      <a:pos x="237" y="378"/>
                    </a:cxn>
                    <a:cxn ang="0">
                      <a:pos x="261" y="307"/>
                    </a:cxn>
                    <a:cxn ang="0">
                      <a:pos x="308" y="236"/>
                    </a:cxn>
                    <a:cxn ang="0">
                      <a:pos x="332" y="187"/>
                    </a:cxn>
                    <a:cxn ang="0">
                      <a:pos x="403" y="166"/>
                    </a:cxn>
                    <a:cxn ang="0">
                      <a:pos x="474" y="117"/>
                    </a:cxn>
                    <a:cxn ang="0">
                      <a:pos x="520" y="95"/>
                    </a:cxn>
                    <a:cxn ang="0">
                      <a:pos x="544" y="24"/>
                    </a:cxn>
                  </a:cxnLst>
                  <a:rect l="0" t="0" r="r" b="b"/>
                  <a:pathLst>
                    <a:path w="1231" h="923">
                      <a:moveTo>
                        <a:pt x="520" y="0"/>
                      </a:moveTo>
                      <a:lnTo>
                        <a:pt x="591" y="0"/>
                      </a:lnTo>
                      <a:lnTo>
                        <a:pt x="591" y="24"/>
                      </a:lnTo>
                      <a:lnTo>
                        <a:pt x="640" y="24"/>
                      </a:lnTo>
                      <a:lnTo>
                        <a:pt x="640" y="46"/>
                      </a:lnTo>
                      <a:lnTo>
                        <a:pt x="662" y="46"/>
                      </a:lnTo>
                      <a:lnTo>
                        <a:pt x="662" y="71"/>
                      </a:lnTo>
                      <a:lnTo>
                        <a:pt x="686" y="71"/>
                      </a:lnTo>
                      <a:lnTo>
                        <a:pt x="686" y="95"/>
                      </a:lnTo>
                      <a:lnTo>
                        <a:pt x="711" y="95"/>
                      </a:lnTo>
                      <a:lnTo>
                        <a:pt x="711" y="117"/>
                      </a:lnTo>
                      <a:lnTo>
                        <a:pt x="615" y="117"/>
                      </a:lnTo>
                      <a:lnTo>
                        <a:pt x="615" y="142"/>
                      </a:lnTo>
                      <a:lnTo>
                        <a:pt x="544" y="142"/>
                      </a:lnTo>
                      <a:lnTo>
                        <a:pt x="544" y="236"/>
                      </a:lnTo>
                      <a:lnTo>
                        <a:pt x="591" y="236"/>
                      </a:lnTo>
                      <a:lnTo>
                        <a:pt x="591" y="258"/>
                      </a:lnTo>
                      <a:lnTo>
                        <a:pt x="615" y="258"/>
                      </a:lnTo>
                      <a:lnTo>
                        <a:pt x="615" y="307"/>
                      </a:lnTo>
                      <a:lnTo>
                        <a:pt x="733" y="307"/>
                      </a:lnTo>
                      <a:lnTo>
                        <a:pt x="733" y="332"/>
                      </a:lnTo>
                      <a:lnTo>
                        <a:pt x="1206" y="332"/>
                      </a:lnTo>
                      <a:lnTo>
                        <a:pt x="1206" y="354"/>
                      </a:lnTo>
                      <a:lnTo>
                        <a:pt x="1231" y="354"/>
                      </a:lnTo>
                      <a:lnTo>
                        <a:pt x="1231" y="378"/>
                      </a:lnTo>
                      <a:lnTo>
                        <a:pt x="1206" y="378"/>
                      </a:lnTo>
                      <a:lnTo>
                        <a:pt x="1206" y="354"/>
                      </a:lnTo>
                      <a:lnTo>
                        <a:pt x="1160" y="354"/>
                      </a:lnTo>
                      <a:lnTo>
                        <a:pt x="1160" y="378"/>
                      </a:lnTo>
                      <a:lnTo>
                        <a:pt x="1135" y="378"/>
                      </a:lnTo>
                      <a:lnTo>
                        <a:pt x="1135" y="403"/>
                      </a:lnTo>
                      <a:lnTo>
                        <a:pt x="1160" y="403"/>
                      </a:lnTo>
                      <a:lnTo>
                        <a:pt x="1160" y="425"/>
                      </a:lnTo>
                      <a:lnTo>
                        <a:pt x="1135" y="425"/>
                      </a:lnTo>
                      <a:lnTo>
                        <a:pt x="1135" y="450"/>
                      </a:lnTo>
                      <a:lnTo>
                        <a:pt x="1206" y="450"/>
                      </a:lnTo>
                      <a:lnTo>
                        <a:pt x="1206" y="474"/>
                      </a:lnTo>
                      <a:lnTo>
                        <a:pt x="1231" y="474"/>
                      </a:lnTo>
                      <a:lnTo>
                        <a:pt x="1231" y="520"/>
                      </a:lnTo>
                      <a:lnTo>
                        <a:pt x="1206" y="520"/>
                      </a:lnTo>
                      <a:lnTo>
                        <a:pt x="1206" y="591"/>
                      </a:lnTo>
                      <a:lnTo>
                        <a:pt x="1181" y="591"/>
                      </a:lnTo>
                      <a:lnTo>
                        <a:pt x="1181" y="615"/>
                      </a:lnTo>
                      <a:lnTo>
                        <a:pt x="1135" y="615"/>
                      </a:lnTo>
                      <a:lnTo>
                        <a:pt x="1135" y="637"/>
                      </a:lnTo>
                      <a:lnTo>
                        <a:pt x="1110" y="637"/>
                      </a:lnTo>
                      <a:lnTo>
                        <a:pt x="1110" y="615"/>
                      </a:lnTo>
                      <a:lnTo>
                        <a:pt x="1065" y="615"/>
                      </a:lnTo>
                      <a:lnTo>
                        <a:pt x="1065" y="544"/>
                      </a:lnTo>
                      <a:lnTo>
                        <a:pt x="994" y="544"/>
                      </a:lnTo>
                      <a:lnTo>
                        <a:pt x="994" y="637"/>
                      </a:lnTo>
                      <a:lnTo>
                        <a:pt x="969" y="637"/>
                      </a:lnTo>
                      <a:lnTo>
                        <a:pt x="969" y="591"/>
                      </a:lnTo>
                      <a:lnTo>
                        <a:pt x="948" y="591"/>
                      </a:lnTo>
                      <a:lnTo>
                        <a:pt x="948" y="544"/>
                      </a:lnTo>
                      <a:lnTo>
                        <a:pt x="923" y="544"/>
                      </a:lnTo>
                      <a:lnTo>
                        <a:pt x="923" y="520"/>
                      </a:lnTo>
                      <a:lnTo>
                        <a:pt x="898" y="520"/>
                      </a:lnTo>
                      <a:lnTo>
                        <a:pt x="898" y="495"/>
                      </a:lnTo>
                      <a:lnTo>
                        <a:pt x="877" y="495"/>
                      </a:lnTo>
                      <a:lnTo>
                        <a:pt x="877" y="474"/>
                      </a:lnTo>
                      <a:lnTo>
                        <a:pt x="827" y="474"/>
                      </a:lnTo>
                      <a:lnTo>
                        <a:pt x="827" y="450"/>
                      </a:lnTo>
                      <a:lnTo>
                        <a:pt x="782" y="450"/>
                      </a:lnTo>
                      <a:lnTo>
                        <a:pt x="782" y="495"/>
                      </a:lnTo>
                      <a:lnTo>
                        <a:pt x="807" y="495"/>
                      </a:lnTo>
                      <a:lnTo>
                        <a:pt x="807" y="566"/>
                      </a:lnTo>
                      <a:lnTo>
                        <a:pt x="852" y="566"/>
                      </a:lnTo>
                      <a:lnTo>
                        <a:pt x="852" y="591"/>
                      </a:lnTo>
                      <a:lnTo>
                        <a:pt x="877" y="591"/>
                      </a:lnTo>
                      <a:lnTo>
                        <a:pt x="877" y="733"/>
                      </a:lnTo>
                      <a:lnTo>
                        <a:pt x="852" y="733"/>
                      </a:lnTo>
                      <a:lnTo>
                        <a:pt x="852" y="757"/>
                      </a:lnTo>
                      <a:lnTo>
                        <a:pt x="782" y="757"/>
                      </a:lnTo>
                      <a:lnTo>
                        <a:pt x="782" y="778"/>
                      </a:lnTo>
                      <a:lnTo>
                        <a:pt x="711" y="778"/>
                      </a:lnTo>
                      <a:lnTo>
                        <a:pt x="711" y="733"/>
                      </a:lnTo>
                      <a:lnTo>
                        <a:pt x="686" y="733"/>
                      </a:lnTo>
                      <a:lnTo>
                        <a:pt x="686" y="662"/>
                      </a:lnTo>
                      <a:lnTo>
                        <a:pt x="662" y="662"/>
                      </a:lnTo>
                      <a:lnTo>
                        <a:pt x="662" y="637"/>
                      </a:lnTo>
                      <a:lnTo>
                        <a:pt x="640" y="637"/>
                      </a:lnTo>
                      <a:lnTo>
                        <a:pt x="640" y="615"/>
                      </a:lnTo>
                      <a:lnTo>
                        <a:pt x="615" y="615"/>
                      </a:lnTo>
                      <a:lnTo>
                        <a:pt x="615" y="591"/>
                      </a:lnTo>
                      <a:lnTo>
                        <a:pt x="591" y="591"/>
                      </a:lnTo>
                      <a:lnTo>
                        <a:pt x="591" y="544"/>
                      </a:lnTo>
                      <a:lnTo>
                        <a:pt x="569" y="544"/>
                      </a:lnTo>
                      <a:lnTo>
                        <a:pt x="569" y="520"/>
                      </a:lnTo>
                      <a:lnTo>
                        <a:pt x="544" y="520"/>
                      </a:lnTo>
                      <a:lnTo>
                        <a:pt x="544" y="474"/>
                      </a:lnTo>
                      <a:lnTo>
                        <a:pt x="520" y="474"/>
                      </a:lnTo>
                      <a:lnTo>
                        <a:pt x="520" y="450"/>
                      </a:lnTo>
                      <a:lnTo>
                        <a:pt x="474" y="450"/>
                      </a:lnTo>
                      <a:lnTo>
                        <a:pt x="474" y="425"/>
                      </a:lnTo>
                      <a:lnTo>
                        <a:pt x="428" y="425"/>
                      </a:lnTo>
                      <a:lnTo>
                        <a:pt x="428" y="403"/>
                      </a:lnTo>
                      <a:lnTo>
                        <a:pt x="379" y="403"/>
                      </a:lnTo>
                      <a:lnTo>
                        <a:pt x="379" y="378"/>
                      </a:lnTo>
                      <a:lnTo>
                        <a:pt x="357" y="378"/>
                      </a:lnTo>
                      <a:lnTo>
                        <a:pt x="357" y="425"/>
                      </a:lnTo>
                      <a:lnTo>
                        <a:pt x="403" y="425"/>
                      </a:lnTo>
                      <a:lnTo>
                        <a:pt x="403" y="450"/>
                      </a:lnTo>
                      <a:lnTo>
                        <a:pt x="428" y="450"/>
                      </a:lnTo>
                      <a:lnTo>
                        <a:pt x="428" y="474"/>
                      </a:lnTo>
                      <a:lnTo>
                        <a:pt x="450" y="474"/>
                      </a:lnTo>
                      <a:lnTo>
                        <a:pt x="450" y="495"/>
                      </a:lnTo>
                      <a:lnTo>
                        <a:pt x="474" y="495"/>
                      </a:lnTo>
                      <a:lnTo>
                        <a:pt x="474" y="520"/>
                      </a:lnTo>
                      <a:lnTo>
                        <a:pt x="499" y="520"/>
                      </a:lnTo>
                      <a:lnTo>
                        <a:pt x="499" y="544"/>
                      </a:lnTo>
                      <a:lnTo>
                        <a:pt x="520" y="544"/>
                      </a:lnTo>
                      <a:lnTo>
                        <a:pt x="520" y="591"/>
                      </a:lnTo>
                      <a:lnTo>
                        <a:pt x="499" y="591"/>
                      </a:lnTo>
                      <a:lnTo>
                        <a:pt x="499" y="662"/>
                      </a:lnTo>
                      <a:lnTo>
                        <a:pt x="520" y="662"/>
                      </a:lnTo>
                      <a:lnTo>
                        <a:pt x="520" y="637"/>
                      </a:lnTo>
                      <a:lnTo>
                        <a:pt x="544" y="637"/>
                      </a:lnTo>
                      <a:lnTo>
                        <a:pt x="544" y="662"/>
                      </a:lnTo>
                      <a:lnTo>
                        <a:pt x="569" y="662"/>
                      </a:lnTo>
                      <a:lnTo>
                        <a:pt x="569" y="803"/>
                      </a:lnTo>
                      <a:lnTo>
                        <a:pt x="544" y="803"/>
                      </a:lnTo>
                      <a:lnTo>
                        <a:pt x="544" y="849"/>
                      </a:lnTo>
                      <a:lnTo>
                        <a:pt x="520" y="849"/>
                      </a:lnTo>
                      <a:lnTo>
                        <a:pt x="520" y="874"/>
                      </a:lnTo>
                      <a:lnTo>
                        <a:pt x="499" y="874"/>
                      </a:lnTo>
                      <a:lnTo>
                        <a:pt x="499" y="898"/>
                      </a:lnTo>
                      <a:lnTo>
                        <a:pt x="450" y="898"/>
                      </a:lnTo>
                      <a:lnTo>
                        <a:pt x="450" y="923"/>
                      </a:lnTo>
                      <a:lnTo>
                        <a:pt x="286" y="923"/>
                      </a:lnTo>
                      <a:lnTo>
                        <a:pt x="286" y="898"/>
                      </a:lnTo>
                      <a:lnTo>
                        <a:pt x="237" y="898"/>
                      </a:lnTo>
                      <a:lnTo>
                        <a:pt x="237" y="874"/>
                      </a:lnTo>
                      <a:lnTo>
                        <a:pt x="216" y="874"/>
                      </a:lnTo>
                      <a:lnTo>
                        <a:pt x="216" y="849"/>
                      </a:lnTo>
                      <a:lnTo>
                        <a:pt x="191" y="849"/>
                      </a:lnTo>
                      <a:lnTo>
                        <a:pt x="191" y="827"/>
                      </a:lnTo>
                      <a:lnTo>
                        <a:pt x="167" y="827"/>
                      </a:lnTo>
                      <a:lnTo>
                        <a:pt x="167" y="778"/>
                      </a:lnTo>
                      <a:lnTo>
                        <a:pt x="145" y="778"/>
                      </a:lnTo>
                      <a:lnTo>
                        <a:pt x="145" y="757"/>
                      </a:lnTo>
                      <a:lnTo>
                        <a:pt x="96" y="757"/>
                      </a:lnTo>
                      <a:lnTo>
                        <a:pt x="96" y="733"/>
                      </a:lnTo>
                      <a:lnTo>
                        <a:pt x="49" y="733"/>
                      </a:lnTo>
                      <a:lnTo>
                        <a:pt x="49" y="662"/>
                      </a:lnTo>
                      <a:lnTo>
                        <a:pt x="25" y="662"/>
                      </a:lnTo>
                      <a:lnTo>
                        <a:pt x="25" y="637"/>
                      </a:lnTo>
                      <a:lnTo>
                        <a:pt x="0" y="637"/>
                      </a:lnTo>
                      <a:lnTo>
                        <a:pt x="0" y="615"/>
                      </a:lnTo>
                      <a:lnTo>
                        <a:pt x="25" y="615"/>
                      </a:lnTo>
                      <a:lnTo>
                        <a:pt x="25" y="591"/>
                      </a:lnTo>
                      <a:lnTo>
                        <a:pt x="49" y="591"/>
                      </a:lnTo>
                      <a:lnTo>
                        <a:pt x="49" y="566"/>
                      </a:lnTo>
                      <a:lnTo>
                        <a:pt x="71" y="566"/>
                      </a:lnTo>
                      <a:lnTo>
                        <a:pt x="71" y="544"/>
                      </a:lnTo>
                      <a:lnTo>
                        <a:pt x="96" y="544"/>
                      </a:lnTo>
                      <a:lnTo>
                        <a:pt x="96" y="520"/>
                      </a:lnTo>
                      <a:lnTo>
                        <a:pt x="120" y="520"/>
                      </a:lnTo>
                      <a:lnTo>
                        <a:pt x="120" y="495"/>
                      </a:lnTo>
                      <a:lnTo>
                        <a:pt x="145" y="495"/>
                      </a:lnTo>
                      <a:lnTo>
                        <a:pt x="145" y="474"/>
                      </a:lnTo>
                      <a:lnTo>
                        <a:pt x="167" y="474"/>
                      </a:lnTo>
                      <a:lnTo>
                        <a:pt x="167" y="425"/>
                      </a:lnTo>
                      <a:lnTo>
                        <a:pt x="191" y="425"/>
                      </a:lnTo>
                      <a:lnTo>
                        <a:pt x="191" y="403"/>
                      </a:lnTo>
                      <a:lnTo>
                        <a:pt x="216" y="403"/>
                      </a:lnTo>
                      <a:lnTo>
                        <a:pt x="216" y="378"/>
                      </a:lnTo>
                      <a:lnTo>
                        <a:pt x="237" y="378"/>
                      </a:lnTo>
                      <a:lnTo>
                        <a:pt x="237" y="332"/>
                      </a:lnTo>
                      <a:lnTo>
                        <a:pt x="261" y="332"/>
                      </a:lnTo>
                      <a:lnTo>
                        <a:pt x="261" y="307"/>
                      </a:lnTo>
                      <a:lnTo>
                        <a:pt x="286" y="307"/>
                      </a:lnTo>
                      <a:lnTo>
                        <a:pt x="286" y="236"/>
                      </a:lnTo>
                      <a:lnTo>
                        <a:pt x="308" y="236"/>
                      </a:lnTo>
                      <a:lnTo>
                        <a:pt x="308" y="212"/>
                      </a:lnTo>
                      <a:lnTo>
                        <a:pt x="332" y="212"/>
                      </a:lnTo>
                      <a:lnTo>
                        <a:pt x="332" y="187"/>
                      </a:lnTo>
                      <a:lnTo>
                        <a:pt x="357" y="187"/>
                      </a:lnTo>
                      <a:lnTo>
                        <a:pt x="357" y="166"/>
                      </a:lnTo>
                      <a:lnTo>
                        <a:pt x="403" y="166"/>
                      </a:lnTo>
                      <a:lnTo>
                        <a:pt x="403" y="142"/>
                      </a:lnTo>
                      <a:lnTo>
                        <a:pt x="474" y="142"/>
                      </a:lnTo>
                      <a:lnTo>
                        <a:pt x="474" y="117"/>
                      </a:lnTo>
                      <a:lnTo>
                        <a:pt x="499" y="117"/>
                      </a:lnTo>
                      <a:lnTo>
                        <a:pt x="499" y="95"/>
                      </a:lnTo>
                      <a:lnTo>
                        <a:pt x="520" y="95"/>
                      </a:lnTo>
                      <a:lnTo>
                        <a:pt x="520" y="46"/>
                      </a:lnTo>
                      <a:lnTo>
                        <a:pt x="544" y="46"/>
                      </a:lnTo>
                      <a:lnTo>
                        <a:pt x="544" y="24"/>
                      </a:lnTo>
                      <a:lnTo>
                        <a:pt x="520" y="24"/>
                      </a:lnTo>
                      <a:lnTo>
                        <a:pt x="520" y="0"/>
                      </a:lnTo>
                      <a:close/>
                    </a:path>
                  </a:pathLst>
                </a:custGeom>
                <a:solidFill>
                  <a:srgbClr val="F2CBCF"/>
                </a:solidFill>
                <a:ln w="9525">
                  <a:noFill/>
                  <a:round/>
                  <a:headEnd/>
                  <a:tailEnd/>
                </a:ln>
              </p:spPr>
              <p:txBody>
                <a:bodyPr/>
                <a:lstStyle/>
                <a:p>
                  <a:endParaRPr lang="en-US"/>
                </a:p>
              </p:txBody>
            </p:sp>
            <p:sp>
              <p:nvSpPr>
                <p:cNvPr id="393" name="Freeform 184"/>
                <p:cNvSpPr>
                  <a:spLocks/>
                </p:cNvSpPr>
                <p:nvPr/>
              </p:nvSpPr>
              <p:spPr bwMode="auto">
                <a:xfrm>
                  <a:off x="2192" y="4128"/>
                  <a:ext cx="133" cy="29"/>
                </a:xfrm>
                <a:custGeom>
                  <a:avLst/>
                  <a:gdLst/>
                  <a:ahLst/>
                  <a:cxnLst>
                    <a:cxn ang="0">
                      <a:pos x="118" y="0"/>
                    </a:cxn>
                    <a:cxn ang="0">
                      <a:pos x="189" y="0"/>
                    </a:cxn>
                    <a:cxn ang="0">
                      <a:pos x="189" y="47"/>
                    </a:cxn>
                    <a:cxn ang="0">
                      <a:pos x="213" y="47"/>
                    </a:cxn>
                    <a:cxn ang="0">
                      <a:pos x="213" y="71"/>
                    </a:cxn>
                    <a:cxn ang="0">
                      <a:pos x="238" y="71"/>
                    </a:cxn>
                    <a:cxn ang="0">
                      <a:pos x="238" y="93"/>
                    </a:cxn>
                    <a:cxn ang="0">
                      <a:pos x="616" y="93"/>
                    </a:cxn>
                    <a:cxn ang="0">
                      <a:pos x="616" y="71"/>
                    </a:cxn>
                    <a:cxn ang="0">
                      <a:pos x="662" y="71"/>
                    </a:cxn>
                    <a:cxn ang="0">
                      <a:pos x="662" y="47"/>
                    </a:cxn>
                    <a:cxn ang="0">
                      <a:pos x="780" y="47"/>
                    </a:cxn>
                    <a:cxn ang="0">
                      <a:pos x="780" y="71"/>
                    </a:cxn>
                    <a:cxn ang="0">
                      <a:pos x="874" y="71"/>
                    </a:cxn>
                    <a:cxn ang="0">
                      <a:pos x="874" y="93"/>
                    </a:cxn>
                    <a:cxn ang="0">
                      <a:pos x="945" y="93"/>
                    </a:cxn>
                    <a:cxn ang="0">
                      <a:pos x="945" y="118"/>
                    </a:cxn>
                    <a:cxn ang="0">
                      <a:pos x="994" y="118"/>
                    </a:cxn>
                    <a:cxn ang="0">
                      <a:pos x="994" y="142"/>
                    </a:cxn>
                    <a:cxn ang="0">
                      <a:pos x="1041" y="142"/>
                    </a:cxn>
                    <a:cxn ang="0">
                      <a:pos x="1041" y="163"/>
                    </a:cxn>
                    <a:cxn ang="0">
                      <a:pos x="1065" y="163"/>
                    </a:cxn>
                    <a:cxn ang="0">
                      <a:pos x="1065" y="212"/>
                    </a:cxn>
                    <a:cxn ang="0">
                      <a:pos x="994" y="212"/>
                    </a:cxn>
                    <a:cxn ang="0">
                      <a:pos x="994" y="188"/>
                    </a:cxn>
                    <a:cxn ang="0">
                      <a:pos x="970" y="188"/>
                    </a:cxn>
                    <a:cxn ang="0">
                      <a:pos x="970" y="163"/>
                    </a:cxn>
                    <a:cxn ang="0">
                      <a:pos x="923" y="163"/>
                    </a:cxn>
                    <a:cxn ang="0">
                      <a:pos x="923" y="142"/>
                    </a:cxn>
                    <a:cxn ang="0">
                      <a:pos x="874" y="142"/>
                    </a:cxn>
                    <a:cxn ang="0">
                      <a:pos x="874" y="118"/>
                    </a:cxn>
                    <a:cxn ang="0">
                      <a:pos x="780" y="118"/>
                    </a:cxn>
                    <a:cxn ang="0">
                      <a:pos x="780" y="93"/>
                    </a:cxn>
                    <a:cxn ang="0">
                      <a:pos x="733" y="93"/>
                    </a:cxn>
                    <a:cxn ang="0">
                      <a:pos x="733" y="118"/>
                    </a:cxn>
                    <a:cxn ang="0">
                      <a:pos x="662" y="118"/>
                    </a:cxn>
                    <a:cxn ang="0">
                      <a:pos x="662" y="142"/>
                    </a:cxn>
                    <a:cxn ang="0">
                      <a:pos x="709" y="142"/>
                    </a:cxn>
                    <a:cxn ang="0">
                      <a:pos x="709" y="188"/>
                    </a:cxn>
                    <a:cxn ang="0">
                      <a:pos x="733" y="188"/>
                    </a:cxn>
                    <a:cxn ang="0">
                      <a:pos x="733" y="212"/>
                    </a:cxn>
                    <a:cxn ang="0">
                      <a:pos x="709" y="212"/>
                    </a:cxn>
                    <a:cxn ang="0">
                      <a:pos x="709" y="234"/>
                    </a:cxn>
                    <a:cxn ang="0">
                      <a:pos x="662" y="234"/>
                    </a:cxn>
                    <a:cxn ang="0">
                      <a:pos x="662" y="212"/>
                    </a:cxn>
                    <a:cxn ang="0">
                      <a:pos x="637" y="212"/>
                    </a:cxn>
                    <a:cxn ang="0">
                      <a:pos x="637" y="188"/>
                    </a:cxn>
                    <a:cxn ang="0">
                      <a:pos x="546" y="188"/>
                    </a:cxn>
                    <a:cxn ang="0">
                      <a:pos x="546" y="163"/>
                    </a:cxn>
                    <a:cxn ang="0">
                      <a:pos x="96" y="163"/>
                    </a:cxn>
                    <a:cxn ang="0">
                      <a:pos x="96" y="188"/>
                    </a:cxn>
                    <a:cxn ang="0">
                      <a:pos x="0" y="188"/>
                    </a:cxn>
                    <a:cxn ang="0">
                      <a:pos x="0" y="118"/>
                    </a:cxn>
                    <a:cxn ang="0">
                      <a:pos x="71" y="118"/>
                    </a:cxn>
                    <a:cxn ang="0">
                      <a:pos x="71" y="93"/>
                    </a:cxn>
                    <a:cxn ang="0">
                      <a:pos x="167" y="93"/>
                    </a:cxn>
                    <a:cxn ang="0">
                      <a:pos x="167" y="71"/>
                    </a:cxn>
                    <a:cxn ang="0">
                      <a:pos x="142" y="71"/>
                    </a:cxn>
                    <a:cxn ang="0">
                      <a:pos x="142" y="47"/>
                    </a:cxn>
                    <a:cxn ang="0">
                      <a:pos x="118" y="47"/>
                    </a:cxn>
                    <a:cxn ang="0">
                      <a:pos x="118" y="0"/>
                    </a:cxn>
                  </a:cxnLst>
                  <a:rect l="0" t="0" r="r" b="b"/>
                  <a:pathLst>
                    <a:path w="1065" h="234">
                      <a:moveTo>
                        <a:pt x="118" y="0"/>
                      </a:moveTo>
                      <a:lnTo>
                        <a:pt x="189" y="0"/>
                      </a:lnTo>
                      <a:lnTo>
                        <a:pt x="189" y="47"/>
                      </a:lnTo>
                      <a:lnTo>
                        <a:pt x="213" y="47"/>
                      </a:lnTo>
                      <a:lnTo>
                        <a:pt x="213" y="71"/>
                      </a:lnTo>
                      <a:lnTo>
                        <a:pt x="238" y="71"/>
                      </a:lnTo>
                      <a:lnTo>
                        <a:pt x="238" y="93"/>
                      </a:lnTo>
                      <a:lnTo>
                        <a:pt x="616" y="93"/>
                      </a:lnTo>
                      <a:lnTo>
                        <a:pt x="616" y="71"/>
                      </a:lnTo>
                      <a:lnTo>
                        <a:pt x="662" y="71"/>
                      </a:lnTo>
                      <a:lnTo>
                        <a:pt x="662" y="47"/>
                      </a:lnTo>
                      <a:lnTo>
                        <a:pt x="780" y="47"/>
                      </a:lnTo>
                      <a:lnTo>
                        <a:pt x="780" y="71"/>
                      </a:lnTo>
                      <a:lnTo>
                        <a:pt x="874" y="71"/>
                      </a:lnTo>
                      <a:lnTo>
                        <a:pt x="874" y="93"/>
                      </a:lnTo>
                      <a:lnTo>
                        <a:pt x="945" y="93"/>
                      </a:lnTo>
                      <a:lnTo>
                        <a:pt x="945" y="118"/>
                      </a:lnTo>
                      <a:lnTo>
                        <a:pt x="994" y="118"/>
                      </a:lnTo>
                      <a:lnTo>
                        <a:pt x="994" y="142"/>
                      </a:lnTo>
                      <a:lnTo>
                        <a:pt x="1041" y="142"/>
                      </a:lnTo>
                      <a:lnTo>
                        <a:pt x="1041" y="163"/>
                      </a:lnTo>
                      <a:lnTo>
                        <a:pt x="1065" y="163"/>
                      </a:lnTo>
                      <a:lnTo>
                        <a:pt x="1065" y="212"/>
                      </a:lnTo>
                      <a:lnTo>
                        <a:pt x="994" y="212"/>
                      </a:lnTo>
                      <a:lnTo>
                        <a:pt x="994" y="188"/>
                      </a:lnTo>
                      <a:lnTo>
                        <a:pt x="970" y="188"/>
                      </a:lnTo>
                      <a:lnTo>
                        <a:pt x="970" y="163"/>
                      </a:lnTo>
                      <a:lnTo>
                        <a:pt x="923" y="163"/>
                      </a:lnTo>
                      <a:lnTo>
                        <a:pt x="923" y="142"/>
                      </a:lnTo>
                      <a:lnTo>
                        <a:pt x="874" y="142"/>
                      </a:lnTo>
                      <a:lnTo>
                        <a:pt x="874" y="118"/>
                      </a:lnTo>
                      <a:lnTo>
                        <a:pt x="780" y="118"/>
                      </a:lnTo>
                      <a:lnTo>
                        <a:pt x="780" y="93"/>
                      </a:lnTo>
                      <a:lnTo>
                        <a:pt x="733" y="93"/>
                      </a:lnTo>
                      <a:lnTo>
                        <a:pt x="733" y="118"/>
                      </a:lnTo>
                      <a:lnTo>
                        <a:pt x="662" y="118"/>
                      </a:lnTo>
                      <a:lnTo>
                        <a:pt x="662" y="142"/>
                      </a:lnTo>
                      <a:lnTo>
                        <a:pt x="709" y="142"/>
                      </a:lnTo>
                      <a:lnTo>
                        <a:pt x="709" y="188"/>
                      </a:lnTo>
                      <a:lnTo>
                        <a:pt x="733" y="188"/>
                      </a:lnTo>
                      <a:lnTo>
                        <a:pt x="733" y="212"/>
                      </a:lnTo>
                      <a:lnTo>
                        <a:pt x="709" y="212"/>
                      </a:lnTo>
                      <a:lnTo>
                        <a:pt x="709" y="234"/>
                      </a:lnTo>
                      <a:lnTo>
                        <a:pt x="662" y="234"/>
                      </a:lnTo>
                      <a:lnTo>
                        <a:pt x="662" y="212"/>
                      </a:lnTo>
                      <a:lnTo>
                        <a:pt x="637" y="212"/>
                      </a:lnTo>
                      <a:lnTo>
                        <a:pt x="637" y="188"/>
                      </a:lnTo>
                      <a:lnTo>
                        <a:pt x="546" y="188"/>
                      </a:lnTo>
                      <a:lnTo>
                        <a:pt x="546" y="163"/>
                      </a:lnTo>
                      <a:lnTo>
                        <a:pt x="96" y="163"/>
                      </a:lnTo>
                      <a:lnTo>
                        <a:pt x="96" y="188"/>
                      </a:lnTo>
                      <a:lnTo>
                        <a:pt x="0" y="188"/>
                      </a:lnTo>
                      <a:lnTo>
                        <a:pt x="0" y="118"/>
                      </a:lnTo>
                      <a:lnTo>
                        <a:pt x="71" y="118"/>
                      </a:lnTo>
                      <a:lnTo>
                        <a:pt x="71" y="93"/>
                      </a:lnTo>
                      <a:lnTo>
                        <a:pt x="167" y="93"/>
                      </a:lnTo>
                      <a:lnTo>
                        <a:pt x="167" y="71"/>
                      </a:lnTo>
                      <a:lnTo>
                        <a:pt x="142" y="71"/>
                      </a:lnTo>
                      <a:lnTo>
                        <a:pt x="142" y="47"/>
                      </a:lnTo>
                      <a:lnTo>
                        <a:pt x="118" y="47"/>
                      </a:lnTo>
                      <a:lnTo>
                        <a:pt x="118" y="0"/>
                      </a:lnTo>
                      <a:close/>
                    </a:path>
                  </a:pathLst>
                </a:custGeom>
                <a:solidFill>
                  <a:srgbClr val="121415"/>
                </a:solidFill>
                <a:ln w="9525">
                  <a:noFill/>
                  <a:round/>
                  <a:headEnd/>
                  <a:tailEnd/>
                </a:ln>
              </p:spPr>
              <p:txBody>
                <a:bodyPr/>
                <a:lstStyle/>
                <a:p>
                  <a:endParaRPr lang="en-US"/>
                </a:p>
              </p:txBody>
            </p:sp>
            <p:sp>
              <p:nvSpPr>
                <p:cNvPr id="394" name="Freeform 185"/>
                <p:cNvSpPr>
                  <a:spLocks/>
                </p:cNvSpPr>
                <p:nvPr/>
              </p:nvSpPr>
              <p:spPr bwMode="auto">
                <a:xfrm>
                  <a:off x="1887" y="4137"/>
                  <a:ext cx="6" cy="6"/>
                </a:xfrm>
                <a:custGeom>
                  <a:avLst/>
                  <a:gdLst/>
                  <a:ahLst/>
                  <a:cxnLst>
                    <a:cxn ang="0">
                      <a:pos x="0" y="0"/>
                    </a:cxn>
                    <a:cxn ang="0">
                      <a:pos x="25" y="0"/>
                    </a:cxn>
                    <a:cxn ang="0">
                      <a:pos x="25" y="22"/>
                    </a:cxn>
                    <a:cxn ang="0">
                      <a:pos x="47" y="22"/>
                    </a:cxn>
                    <a:cxn ang="0">
                      <a:pos x="47" y="47"/>
                    </a:cxn>
                    <a:cxn ang="0">
                      <a:pos x="25" y="47"/>
                    </a:cxn>
                    <a:cxn ang="0">
                      <a:pos x="25" y="22"/>
                    </a:cxn>
                    <a:cxn ang="0">
                      <a:pos x="0" y="22"/>
                    </a:cxn>
                    <a:cxn ang="0">
                      <a:pos x="0" y="0"/>
                    </a:cxn>
                  </a:cxnLst>
                  <a:rect l="0" t="0" r="r" b="b"/>
                  <a:pathLst>
                    <a:path w="47" h="47">
                      <a:moveTo>
                        <a:pt x="0" y="0"/>
                      </a:moveTo>
                      <a:lnTo>
                        <a:pt x="25" y="0"/>
                      </a:lnTo>
                      <a:lnTo>
                        <a:pt x="25" y="22"/>
                      </a:lnTo>
                      <a:lnTo>
                        <a:pt x="47" y="22"/>
                      </a:lnTo>
                      <a:lnTo>
                        <a:pt x="47" y="47"/>
                      </a:lnTo>
                      <a:lnTo>
                        <a:pt x="25" y="47"/>
                      </a:lnTo>
                      <a:lnTo>
                        <a:pt x="25" y="22"/>
                      </a:lnTo>
                      <a:lnTo>
                        <a:pt x="0" y="22"/>
                      </a:lnTo>
                      <a:lnTo>
                        <a:pt x="0" y="0"/>
                      </a:lnTo>
                      <a:close/>
                    </a:path>
                  </a:pathLst>
                </a:custGeom>
                <a:solidFill>
                  <a:srgbClr val="E87C72"/>
                </a:solidFill>
                <a:ln w="9525">
                  <a:noFill/>
                  <a:round/>
                  <a:headEnd/>
                  <a:tailEnd/>
                </a:ln>
              </p:spPr>
              <p:txBody>
                <a:bodyPr/>
                <a:lstStyle/>
                <a:p>
                  <a:endParaRPr lang="en-US"/>
                </a:p>
              </p:txBody>
            </p:sp>
            <p:sp>
              <p:nvSpPr>
                <p:cNvPr id="395" name="Freeform 186"/>
                <p:cNvSpPr>
                  <a:spLocks/>
                </p:cNvSpPr>
                <p:nvPr/>
              </p:nvSpPr>
              <p:spPr bwMode="auto">
                <a:xfrm>
                  <a:off x="2192" y="4140"/>
                  <a:ext cx="139" cy="53"/>
                </a:xfrm>
                <a:custGeom>
                  <a:avLst/>
                  <a:gdLst/>
                  <a:ahLst/>
                  <a:cxnLst>
                    <a:cxn ang="0">
                      <a:pos x="780" y="0"/>
                    </a:cxn>
                    <a:cxn ang="0">
                      <a:pos x="874" y="25"/>
                    </a:cxn>
                    <a:cxn ang="0">
                      <a:pos x="923" y="49"/>
                    </a:cxn>
                    <a:cxn ang="0">
                      <a:pos x="970" y="70"/>
                    </a:cxn>
                    <a:cxn ang="0">
                      <a:pos x="994" y="95"/>
                    </a:cxn>
                    <a:cxn ang="0">
                      <a:pos x="1065" y="119"/>
                    </a:cxn>
                    <a:cxn ang="0">
                      <a:pos x="1041" y="70"/>
                    </a:cxn>
                    <a:cxn ang="0">
                      <a:pos x="1087" y="49"/>
                    </a:cxn>
                    <a:cxn ang="0">
                      <a:pos x="1112" y="166"/>
                    </a:cxn>
                    <a:cxn ang="0">
                      <a:pos x="1087" y="333"/>
                    </a:cxn>
                    <a:cxn ang="0">
                      <a:pos x="1065" y="357"/>
                    </a:cxn>
                    <a:cxn ang="0">
                      <a:pos x="1041" y="378"/>
                    </a:cxn>
                    <a:cxn ang="0">
                      <a:pos x="1016" y="403"/>
                    </a:cxn>
                    <a:cxn ang="0">
                      <a:pos x="994" y="427"/>
                    </a:cxn>
                    <a:cxn ang="0">
                      <a:pos x="970" y="237"/>
                    </a:cxn>
                    <a:cxn ang="0">
                      <a:pos x="945" y="190"/>
                    </a:cxn>
                    <a:cxn ang="0">
                      <a:pos x="923" y="166"/>
                    </a:cxn>
                    <a:cxn ang="0">
                      <a:pos x="853" y="141"/>
                    </a:cxn>
                    <a:cxn ang="0">
                      <a:pos x="780" y="119"/>
                    </a:cxn>
                    <a:cxn ang="0">
                      <a:pos x="733" y="141"/>
                    </a:cxn>
                    <a:cxn ang="0">
                      <a:pos x="780" y="190"/>
                    </a:cxn>
                    <a:cxn ang="0">
                      <a:pos x="853" y="166"/>
                    </a:cxn>
                    <a:cxn ang="0">
                      <a:pos x="899" y="190"/>
                    </a:cxn>
                    <a:cxn ang="0">
                      <a:pos x="923" y="215"/>
                    </a:cxn>
                    <a:cxn ang="0">
                      <a:pos x="899" y="261"/>
                    </a:cxn>
                    <a:cxn ang="0">
                      <a:pos x="923" y="308"/>
                    </a:cxn>
                    <a:cxn ang="0">
                      <a:pos x="758" y="333"/>
                    </a:cxn>
                    <a:cxn ang="0">
                      <a:pos x="709" y="308"/>
                    </a:cxn>
                    <a:cxn ang="0">
                      <a:pos x="687" y="286"/>
                    </a:cxn>
                    <a:cxn ang="0">
                      <a:pos x="662" y="237"/>
                    </a:cxn>
                    <a:cxn ang="0">
                      <a:pos x="189" y="215"/>
                    </a:cxn>
                    <a:cxn ang="0">
                      <a:pos x="71" y="190"/>
                    </a:cxn>
                    <a:cxn ang="0">
                      <a:pos x="47" y="141"/>
                    </a:cxn>
                    <a:cxn ang="0">
                      <a:pos x="0" y="119"/>
                    </a:cxn>
                    <a:cxn ang="0">
                      <a:pos x="96" y="95"/>
                    </a:cxn>
                    <a:cxn ang="0">
                      <a:pos x="546" y="70"/>
                    </a:cxn>
                    <a:cxn ang="0">
                      <a:pos x="637" y="95"/>
                    </a:cxn>
                    <a:cxn ang="0">
                      <a:pos x="662" y="119"/>
                    </a:cxn>
                    <a:cxn ang="0">
                      <a:pos x="709" y="141"/>
                    </a:cxn>
                    <a:cxn ang="0">
                      <a:pos x="733" y="119"/>
                    </a:cxn>
                    <a:cxn ang="0">
                      <a:pos x="709" y="95"/>
                    </a:cxn>
                    <a:cxn ang="0">
                      <a:pos x="662" y="49"/>
                    </a:cxn>
                    <a:cxn ang="0">
                      <a:pos x="733" y="25"/>
                    </a:cxn>
                  </a:cxnLst>
                  <a:rect l="0" t="0" r="r" b="b"/>
                  <a:pathLst>
                    <a:path w="1112" h="427">
                      <a:moveTo>
                        <a:pt x="733" y="0"/>
                      </a:moveTo>
                      <a:lnTo>
                        <a:pt x="780" y="0"/>
                      </a:lnTo>
                      <a:lnTo>
                        <a:pt x="780" y="25"/>
                      </a:lnTo>
                      <a:lnTo>
                        <a:pt x="874" y="25"/>
                      </a:lnTo>
                      <a:lnTo>
                        <a:pt x="874" y="49"/>
                      </a:lnTo>
                      <a:lnTo>
                        <a:pt x="923" y="49"/>
                      </a:lnTo>
                      <a:lnTo>
                        <a:pt x="923" y="70"/>
                      </a:lnTo>
                      <a:lnTo>
                        <a:pt x="970" y="70"/>
                      </a:lnTo>
                      <a:lnTo>
                        <a:pt x="970" y="95"/>
                      </a:lnTo>
                      <a:lnTo>
                        <a:pt x="994" y="95"/>
                      </a:lnTo>
                      <a:lnTo>
                        <a:pt x="994" y="119"/>
                      </a:lnTo>
                      <a:lnTo>
                        <a:pt x="1065" y="119"/>
                      </a:lnTo>
                      <a:lnTo>
                        <a:pt x="1065" y="70"/>
                      </a:lnTo>
                      <a:lnTo>
                        <a:pt x="1041" y="70"/>
                      </a:lnTo>
                      <a:lnTo>
                        <a:pt x="1041" y="49"/>
                      </a:lnTo>
                      <a:lnTo>
                        <a:pt x="1087" y="49"/>
                      </a:lnTo>
                      <a:lnTo>
                        <a:pt x="1087" y="166"/>
                      </a:lnTo>
                      <a:lnTo>
                        <a:pt x="1112" y="166"/>
                      </a:lnTo>
                      <a:lnTo>
                        <a:pt x="1112" y="333"/>
                      </a:lnTo>
                      <a:lnTo>
                        <a:pt x="1087" y="333"/>
                      </a:lnTo>
                      <a:lnTo>
                        <a:pt x="1087" y="357"/>
                      </a:lnTo>
                      <a:lnTo>
                        <a:pt x="1065" y="357"/>
                      </a:lnTo>
                      <a:lnTo>
                        <a:pt x="1065" y="378"/>
                      </a:lnTo>
                      <a:lnTo>
                        <a:pt x="1041" y="378"/>
                      </a:lnTo>
                      <a:lnTo>
                        <a:pt x="1041" y="403"/>
                      </a:lnTo>
                      <a:lnTo>
                        <a:pt x="1016" y="403"/>
                      </a:lnTo>
                      <a:lnTo>
                        <a:pt x="1016" y="427"/>
                      </a:lnTo>
                      <a:lnTo>
                        <a:pt x="994" y="427"/>
                      </a:lnTo>
                      <a:lnTo>
                        <a:pt x="994" y="237"/>
                      </a:lnTo>
                      <a:lnTo>
                        <a:pt x="970" y="237"/>
                      </a:lnTo>
                      <a:lnTo>
                        <a:pt x="970" y="190"/>
                      </a:lnTo>
                      <a:lnTo>
                        <a:pt x="945" y="190"/>
                      </a:lnTo>
                      <a:lnTo>
                        <a:pt x="945" y="166"/>
                      </a:lnTo>
                      <a:lnTo>
                        <a:pt x="923" y="166"/>
                      </a:lnTo>
                      <a:lnTo>
                        <a:pt x="923" y="141"/>
                      </a:lnTo>
                      <a:lnTo>
                        <a:pt x="853" y="141"/>
                      </a:lnTo>
                      <a:lnTo>
                        <a:pt x="853" y="119"/>
                      </a:lnTo>
                      <a:lnTo>
                        <a:pt x="780" y="119"/>
                      </a:lnTo>
                      <a:lnTo>
                        <a:pt x="780" y="141"/>
                      </a:lnTo>
                      <a:lnTo>
                        <a:pt x="733" y="141"/>
                      </a:lnTo>
                      <a:lnTo>
                        <a:pt x="733" y="190"/>
                      </a:lnTo>
                      <a:lnTo>
                        <a:pt x="780" y="190"/>
                      </a:lnTo>
                      <a:lnTo>
                        <a:pt x="780" y="166"/>
                      </a:lnTo>
                      <a:lnTo>
                        <a:pt x="853" y="166"/>
                      </a:lnTo>
                      <a:lnTo>
                        <a:pt x="853" y="190"/>
                      </a:lnTo>
                      <a:lnTo>
                        <a:pt x="899" y="190"/>
                      </a:lnTo>
                      <a:lnTo>
                        <a:pt x="899" y="215"/>
                      </a:lnTo>
                      <a:lnTo>
                        <a:pt x="923" y="215"/>
                      </a:lnTo>
                      <a:lnTo>
                        <a:pt x="923" y="261"/>
                      </a:lnTo>
                      <a:lnTo>
                        <a:pt x="899" y="261"/>
                      </a:lnTo>
                      <a:lnTo>
                        <a:pt x="899" y="308"/>
                      </a:lnTo>
                      <a:lnTo>
                        <a:pt x="923" y="308"/>
                      </a:lnTo>
                      <a:lnTo>
                        <a:pt x="923" y="333"/>
                      </a:lnTo>
                      <a:lnTo>
                        <a:pt x="758" y="333"/>
                      </a:lnTo>
                      <a:lnTo>
                        <a:pt x="758" y="308"/>
                      </a:lnTo>
                      <a:lnTo>
                        <a:pt x="709" y="308"/>
                      </a:lnTo>
                      <a:lnTo>
                        <a:pt x="709" y="286"/>
                      </a:lnTo>
                      <a:lnTo>
                        <a:pt x="687" y="286"/>
                      </a:lnTo>
                      <a:lnTo>
                        <a:pt x="687" y="237"/>
                      </a:lnTo>
                      <a:lnTo>
                        <a:pt x="662" y="237"/>
                      </a:lnTo>
                      <a:lnTo>
                        <a:pt x="662" y="215"/>
                      </a:lnTo>
                      <a:lnTo>
                        <a:pt x="189" y="215"/>
                      </a:lnTo>
                      <a:lnTo>
                        <a:pt x="189" y="190"/>
                      </a:lnTo>
                      <a:lnTo>
                        <a:pt x="71" y="190"/>
                      </a:lnTo>
                      <a:lnTo>
                        <a:pt x="71" y="141"/>
                      </a:lnTo>
                      <a:lnTo>
                        <a:pt x="47" y="141"/>
                      </a:lnTo>
                      <a:lnTo>
                        <a:pt x="47" y="119"/>
                      </a:lnTo>
                      <a:lnTo>
                        <a:pt x="0" y="119"/>
                      </a:lnTo>
                      <a:lnTo>
                        <a:pt x="0" y="95"/>
                      </a:lnTo>
                      <a:lnTo>
                        <a:pt x="96" y="95"/>
                      </a:lnTo>
                      <a:lnTo>
                        <a:pt x="96" y="70"/>
                      </a:lnTo>
                      <a:lnTo>
                        <a:pt x="546" y="70"/>
                      </a:lnTo>
                      <a:lnTo>
                        <a:pt x="546" y="95"/>
                      </a:lnTo>
                      <a:lnTo>
                        <a:pt x="637" y="95"/>
                      </a:lnTo>
                      <a:lnTo>
                        <a:pt x="637" y="119"/>
                      </a:lnTo>
                      <a:lnTo>
                        <a:pt x="662" y="119"/>
                      </a:lnTo>
                      <a:lnTo>
                        <a:pt x="662" y="141"/>
                      </a:lnTo>
                      <a:lnTo>
                        <a:pt x="709" y="141"/>
                      </a:lnTo>
                      <a:lnTo>
                        <a:pt x="709" y="119"/>
                      </a:lnTo>
                      <a:lnTo>
                        <a:pt x="733" y="119"/>
                      </a:lnTo>
                      <a:lnTo>
                        <a:pt x="733" y="95"/>
                      </a:lnTo>
                      <a:lnTo>
                        <a:pt x="709" y="95"/>
                      </a:lnTo>
                      <a:lnTo>
                        <a:pt x="709" y="49"/>
                      </a:lnTo>
                      <a:lnTo>
                        <a:pt x="662" y="49"/>
                      </a:lnTo>
                      <a:lnTo>
                        <a:pt x="662" y="25"/>
                      </a:lnTo>
                      <a:lnTo>
                        <a:pt x="733" y="25"/>
                      </a:lnTo>
                      <a:lnTo>
                        <a:pt x="733" y="0"/>
                      </a:lnTo>
                      <a:close/>
                    </a:path>
                  </a:pathLst>
                </a:custGeom>
                <a:solidFill>
                  <a:srgbClr val="E87C72"/>
                </a:solidFill>
                <a:ln w="9525">
                  <a:noFill/>
                  <a:round/>
                  <a:headEnd/>
                  <a:tailEnd/>
                </a:ln>
              </p:spPr>
              <p:txBody>
                <a:bodyPr/>
                <a:lstStyle/>
                <a:p>
                  <a:endParaRPr lang="en-US"/>
                </a:p>
              </p:txBody>
            </p:sp>
            <p:sp>
              <p:nvSpPr>
                <p:cNvPr id="396" name="Rectangle 187"/>
                <p:cNvSpPr>
                  <a:spLocks noChangeArrowheads="1"/>
                </p:cNvSpPr>
                <p:nvPr/>
              </p:nvSpPr>
              <p:spPr bwMode="auto">
                <a:xfrm>
                  <a:off x="1660" y="4143"/>
                  <a:ext cx="3" cy="3"/>
                </a:xfrm>
                <a:prstGeom prst="rect">
                  <a:avLst/>
                </a:prstGeom>
                <a:solidFill>
                  <a:srgbClr val="FFFFFF"/>
                </a:solidFill>
                <a:ln w="9525">
                  <a:noFill/>
                  <a:miter lim="800000"/>
                  <a:headEnd/>
                  <a:tailEnd/>
                </a:ln>
              </p:spPr>
              <p:txBody>
                <a:bodyPr/>
                <a:lstStyle/>
                <a:p>
                  <a:endParaRPr lang="en-US"/>
                </a:p>
              </p:txBody>
            </p:sp>
            <p:sp>
              <p:nvSpPr>
                <p:cNvPr id="397" name="Rectangle 188"/>
                <p:cNvSpPr>
                  <a:spLocks noChangeArrowheads="1"/>
                </p:cNvSpPr>
                <p:nvPr/>
              </p:nvSpPr>
              <p:spPr bwMode="auto">
                <a:xfrm>
                  <a:off x="1654" y="4146"/>
                  <a:ext cx="3" cy="2"/>
                </a:xfrm>
                <a:prstGeom prst="rect">
                  <a:avLst/>
                </a:prstGeom>
                <a:solidFill>
                  <a:srgbClr val="FFFFFF"/>
                </a:solidFill>
                <a:ln w="9525">
                  <a:noFill/>
                  <a:miter lim="800000"/>
                  <a:headEnd/>
                  <a:tailEnd/>
                </a:ln>
              </p:spPr>
              <p:txBody>
                <a:bodyPr/>
                <a:lstStyle/>
                <a:p>
                  <a:endParaRPr lang="en-US"/>
                </a:p>
              </p:txBody>
            </p:sp>
            <p:sp>
              <p:nvSpPr>
                <p:cNvPr id="398" name="Rectangle 189"/>
                <p:cNvSpPr>
                  <a:spLocks noChangeArrowheads="1"/>
                </p:cNvSpPr>
                <p:nvPr/>
              </p:nvSpPr>
              <p:spPr bwMode="auto">
                <a:xfrm>
                  <a:off x="1749" y="4146"/>
                  <a:ext cx="3" cy="2"/>
                </a:xfrm>
                <a:prstGeom prst="rect">
                  <a:avLst/>
                </a:prstGeom>
                <a:solidFill>
                  <a:srgbClr val="FFFFFF"/>
                </a:solidFill>
                <a:ln w="9525">
                  <a:noFill/>
                  <a:miter lim="800000"/>
                  <a:headEnd/>
                  <a:tailEnd/>
                </a:ln>
              </p:spPr>
              <p:txBody>
                <a:bodyPr/>
                <a:lstStyle/>
                <a:p>
                  <a:endParaRPr lang="en-US"/>
                </a:p>
              </p:txBody>
            </p:sp>
            <p:sp>
              <p:nvSpPr>
                <p:cNvPr id="399" name="Freeform 190"/>
                <p:cNvSpPr>
                  <a:spLocks/>
                </p:cNvSpPr>
                <p:nvPr/>
              </p:nvSpPr>
              <p:spPr bwMode="auto">
                <a:xfrm>
                  <a:off x="2195" y="4175"/>
                  <a:ext cx="139" cy="74"/>
                </a:xfrm>
                <a:custGeom>
                  <a:avLst/>
                  <a:gdLst/>
                  <a:ahLst/>
                  <a:cxnLst>
                    <a:cxn ang="0">
                      <a:pos x="1111" y="0"/>
                    </a:cxn>
                    <a:cxn ang="0">
                      <a:pos x="1087" y="92"/>
                    </a:cxn>
                    <a:cxn ang="0">
                      <a:pos x="662" y="354"/>
                    </a:cxn>
                    <a:cxn ang="0">
                      <a:pos x="591" y="400"/>
                    </a:cxn>
                    <a:cxn ang="0">
                      <a:pos x="541" y="424"/>
                    </a:cxn>
                    <a:cxn ang="0">
                      <a:pos x="496" y="446"/>
                    </a:cxn>
                    <a:cxn ang="0">
                      <a:pos x="450" y="471"/>
                    </a:cxn>
                    <a:cxn ang="0">
                      <a:pos x="379" y="495"/>
                    </a:cxn>
                    <a:cxn ang="0">
                      <a:pos x="188" y="520"/>
                    </a:cxn>
                    <a:cxn ang="0">
                      <a:pos x="142" y="542"/>
                    </a:cxn>
                    <a:cxn ang="0">
                      <a:pos x="71" y="566"/>
                    </a:cxn>
                    <a:cxn ang="0">
                      <a:pos x="0" y="591"/>
                    </a:cxn>
                    <a:cxn ang="0">
                      <a:pos x="22" y="566"/>
                    </a:cxn>
                    <a:cxn ang="0">
                      <a:pos x="71" y="542"/>
                    </a:cxn>
                    <a:cxn ang="0">
                      <a:pos x="93" y="520"/>
                    </a:cxn>
                    <a:cxn ang="0">
                      <a:pos x="117" y="471"/>
                    </a:cxn>
                    <a:cxn ang="0">
                      <a:pos x="258" y="446"/>
                    </a:cxn>
                    <a:cxn ang="0">
                      <a:pos x="329" y="424"/>
                    </a:cxn>
                    <a:cxn ang="0">
                      <a:pos x="354" y="400"/>
                    </a:cxn>
                    <a:cxn ang="0">
                      <a:pos x="379" y="375"/>
                    </a:cxn>
                    <a:cxn ang="0">
                      <a:pos x="400" y="330"/>
                    </a:cxn>
                    <a:cxn ang="0">
                      <a:pos x="450" y="305"/>
                    </a:cxn>
                    <a:cxn ang="0">
                      <a:pos x="566" y="330"/>
                    </a:cxn>
                    <a:cxn ang="0">
                      <a:pos x="612" y="305"/>
                    </a:cxn>
                    <a:cxn ang="0">
                      <a:pos x="662" y="283"/>
                    </a:cxn>
                    <a:cxn ang="0">
                      <a:pos x="684" y="234"/>
                    </a:cxn>
                    <a:cxn ang="0">
                      <a:pos x="708" y="212"/>
                    </a:cxn>
                    <a:cxn ang="0">
                      <a:pos x="779" y="141"/>
                    </a:cxn>
                    <a:cxn ang="0">
                      <a:pos x="804" y="163"/>
                    </a:cxn>
                    <a:cxn ang="0">
                      <a:pos x="898" y="188"/>
                    </a:cxn>
                    <a:cxn ang="0">
                      <a:pos x="945" y="163"/>
                    </a:cxn>
                    <a:cxn ang="0">
                      <a:pos x="991" y="141"/>
                    </a:cxn>
                    <a:cxn ang="0">
                      <a:pos x="1016" y="117"/>
                    </a:cxn>
                    <a:cxn ang="0">
                      <a:pos x="1040" y="92"/>
                    </a:cxn>
                    <a:cxn ang="0">
                      <a:pos x="1062" y="71"/>
                    </a:cxn>
                    <a:cxn ang="0">
                      <a:pos x="1087" y="47"/>
                    </a:cxn>
                    <a:cxn ang="0">
                      <a:pos x="1087" y="0"/>
                    </a:cxn>
                  </a:cxnLst>
                  <a:rect l="0" t="0" r="r" b="b"/>
                  <a:pathLst>
                    <a:path w="1111" h="591">
                      <a:moveTo>
                        <a:pt x="1087" y="0"/>
                      </a:moveTo>
                      <a:lnTo>
                        <a:pt x="1111" y="0"/>
                      </a:lnTo>
                      <a:lnTo>
                        <a:pt x="1111" y="92"/>
                      </a:lnTo>
                      <a:lnTo>
                        <a:pt x="1087" y="92"/>
                      </a:lnTo>
                      <a:lnTo>
                        <a:pt x="1087" y="354"/>
                      </a:lnTo>
                      <a:lnTo>
                        <a:pt x="662" y="354"/>
                      </a:lnTo>
                      <a:lnTo>
                        <a:pt x="662" y="400"/>
                      </a:lnTo>
                      <a:lnTo>
                        <a:pt x="591" y="400"/>
                      </a:lnTo>
                      <a:lnTo>
                        <a:pt x="591" y="424"/>
                      </a:lnTo>
                      <a:lnTo>
                        <a:pt x="541" y="424"/>
                      </a:lnTo>
                      <a:lnTo>
                        <a:pt x="541" y="446"/>
                      </a:lnTo>
                      <a:lnTo>
                        <a:pt x="496" y="446"/>
                      </a:lnTo>
                      <a:lnTo>
                        <a:pt x="496" y="471"/>
                      </a:lnTo>
                      <a:lnTo>
                        <a:pt x="450" y="471"/>
                      </a:lnTo>
                      <a:lnTo>
                        <a:pt x="450" y="495"/>
                      </a:lnTo>
                      <a:lnTo>
                        <a:pt x="379" y="495"/>
                      </a:lnTo>
                      <a:lnTo>
                        <a:pt x="379" y="520"/>
                      </a:lnTo>
                      <a:lnTo>
                        <a:pt x="188" y="520"/>
                      </a:lnTo>
                      <a:lnTo>
                        <a:pt x="188" y="542"/>
                      </a:lnTo>
                      <a:lnTo>
                        <a:pt x="142" y="542"/>
                      </a:lnTo>
                      <a:lnTo>
                        <a:pt x="142" y="566"/>
                      </a:lnTo>
                      <a:lnTo>
                        <a:pt x="71" y="566"/>
                      </a:lnTo>
                      <a:lnTo>
                        <a:pt x="71" y="591"/>
                      </a:lnTo>
                      <a:lnTo>
                        <a:pt x="0" y="591"/>
                      </a:lnTo>
                      <a:lnTo>
                        <a:pt x="0" y="566"/>
                      </a:lnTo>
                      <a:lnTo>
                        <a:pt x="22" y="566"/>
                      </a:lnTo>
                      <a:lnTo>
                        <a:pt x="22" y="542"/>
                      </a:lnTo>
                      <a:lnTo>
                        <a:pt x="71" y="542"/>
                      </a:lnTo>
                      <a:lnTo>
                        <a:pt x="71" y="520"/>
                      </a:lnTo>
                      <a:lnTo>
                        <a:pt x="93" y="520"/>
                      </a:lnTo>
                      <a:lnTo>
                        <a:pt x="93" y="471"/>
                      </a:lnTo>
                      <a:lnTo>
                        <a:pt x="117" y="471"/>
                      </a:lnTo>
                      <a:lnTo>
                        <a:pt x="117" y="446"/>
                      </a:lnTo>
                      <a:lnTo>
                        <a:pt x="258" y="446"/>
                      </a:lnTo>
                      <a:lnTo>
                        <a:pt x="258" y="424"/>
                      </a:lnTo>
                      <a:lnTo>
                        <a:pt x="329" y="424"/>
                      </a:lnTo>
                      <a:lnTo>
                        <a:pt x="329" y="400"/>
                      </a:lnTo>
                      <a:lnTo>
                        <a:pt x="354" y="400"/>
                      </a:lnTo>
                      <a:lnTo>
                        <a:pt x="354" y="375"/>
                      </a:lnTo>
                      <a:lnTo>
                        <a:pt x="379" y="375"/>
                      </a:lnTo>
                      <a:lnTo>
                        <a:pt x="379" y="330"/>
                      </a:lnTo>
                      <a:lnTo>
                        <a:pt x="400" y="330"/>
                      </a:lnTo>
                      <a:lnTo>
                        <a:pt x="400" y="305"/>
                      </a:lnTo>
                      <a:lnTo>
                        <a:pt x="450" y="305"/>
                      </a:lnTo>
                      <a:lnTo>
                        <a:pt x="450" y="330"/>
                      </a:lnTo>
                      <a:lnTo>
                        <a:pt x="566" y="330"/>
                      </a:lnTo>
                      <a:lnTo>
                        <a:pt x="566" y="305"/>
                      </a:lnTo>
                      <a:lnTo>
                        <a:pt x="612" y="305"/>
                      </a:lnTo>
                      <a:lnTo>
                        <a:pt x="612" y="283"/>
                      </a:lnTo>
                      <a:lnTo>
                        <a:pt x="662" y="283"/>
                      </a:lnTo>
                      <a:lnTo>
                        <a:pt x="662" y="234"/>
                      </a:lnTo>
                      <a:lnTo>
                        <a:pt x="684" y="234"/>
                      </a:lnTo>
                      <a:lnTo>
                        <a:pt x="684" y="212"/>
                      </a:lnTo>
                      <a:lnTo>
                        <a:pt x="708" y="212"/>
                      </a:lnTo>
                      <a:lnTo>
                        <a:pt x="708" y="141"/>
                      </a:lnTo>
                      <a:lnTo>
                        <a:pt x="779" y="141"/>
                      </a:lnTo>
                      <a:lnTo>
                        <a:pt x="779" y="163"/>
                      </a:lnTo>
                      <a:lnTo>
                        <a:pt x="804" y="163"/>
                      </a:lnTo>
                      <a:lnTo>
                        <a:pt x="804" y="188"/>
                      </a:lnTo>
                      <a:lnTo>
                        <a:pt x="898" y="188"/>
                      </a:lnTo>
                      <a:lnTo>
                        <a:pt x="898" y="163"/>
                      </a:lnTo>
                      <a:lnTo>
                        <a:pt x="945" y="163"/>
                      </a:lnTo>
                      <a:lnTo>
                        <a:pt x="945" y="141"/>
                      </a:lnTo>
                      <a:lnTo>
                        <a:pt x="991" y="141"/>
                      </a:lnTo>
                      <a:lnTo>
                        <a:pt x="991" y="117"/>
                      </a:lnTo>
                      <a:lnTo>
                        <a:pt x="1016" y="117"/>
                      </a:lnTo>
                      <a:lnTo>
                        <a:pt x="1016" y="92"/>
                      </a:lnTo>
                      <a:lnTo>
                        <a:pt x="1040" y="92"/>
                      </a:lnTo>
                      <a:lnTo>
                        <a:pt x="1040" y="71"/>
                      </a:lnTo>
                      <a:lnTo>
                        <a:pt x="1062" y="71"/>
                      </a:lnTo>
                      <a:lnTo>
                        <a:pt x="1062" y="47"/>
                      </a:lnTo>
                      <a:lnTo>
                        <a:pt x="1087" y="47"/>
                      </a:lnTo>
                      <a:lnTo>
                        <a:pt x="1087" y="22"/>
                      </a:lnTo>
                      <a:lnTo>
                        <a:pt x="1087" y="0"/>
                      </a:lnTo>
                      <a:close/>
                    </a:path>
                  </a:pathLst>
                </a:custGeom>
                <a:solidFill>
                  <a:srgbClr val="F4E155"/>
                </a:solidFill>
                <a:ln w="9525">
                  <a:noFill/>
                  <a:round/>
                  <a:headEnd/>
                  <a:tailEnd/>
                </a:ln>
              </p:spPr>
              <p:txBody>
                <a:bodyPr/>
                <a:lstStyle/>
                <a:p>
                  <a:endParaRPr lang="en-US"/>
                </a:p>
              </p:txBody>
            </p:sp>
            <p:sp>
              <p:nvSpPr>
                <p:cNvPr id="400" name="Freeform 191"/>
                <p:cNvSpPr>
                  <a:spLocks/>
                </p:cNvSpPr>
                <p:nvPr/>
              </p:nvSpPr>
              <p:spPr bwMode="auto">
                <a:xfrm>
                  <a:off x="1542" y="4178"/>
                  <a:ext cx="195" cy="77"/>
                </a:xfrm>
                <a:custGeom>
                  <a:avLst/>
                  <a:gdLst/>
                  <a:ahLst/>
                  <a:cxnLst>
                    <a:cxn ang="0">
                      <a:pos x="541" y="25"/>
                    </a:cxn>
                    <a:cxn ang="0">
                      <a:pos x="637" y="25"/>
                    </a:cxn>
                    <a:cxn ang="0">
                      <a:pos x="895" y="25"/>
                    </a:cxn>
                    <a:cxn ang="0">
                      <a:pos x="1228" y="70"/>
                    </a:cxn>
                    <a:cxn ang="0">
                      <a:pos x="1394" y="70"/>
                    </a:cxn>
                    <a:cxn ang="0">
                      <a:pos x="1345" y="141"/>
                    </a:cxn>
                    <a:cxn ang="0">
                      <a:pos x="1299" y="212"/>
                    </a:cxn>
                    <a:cxn ang="0">
                      <a:pos x="1252" y="308"/>
                    </a:cxn>
                    <a:cxn ang="0">
                      <a:pos x="1299" y="498"/>
                    </a:cxn>
                    <a:cxn ang="0">
                      <a:pos x="1370" y="544"/>
                    </a:cxn>
                    <a:cxn ang="0">
                      <a:pos x="1557" y="591"/>
                    </a:cxn>
                    <a:cxn ang="0">
                      <a:pos x="1016" y="591"/>
                    </a:cxn>
                    <a:cxn ang="0">
                      <a:pos x="1157" y="544"/>
                    </a:cxn>
                    <a:cxn ang="0">
                      <a:pos x="1228" y="498"/>
                    </a:cxn>
                    <a:cxn ang="0">
                      <a:pos x="1181" y="424"/>
                    </a:cxn>
                    <a:cxn ang="0">
                      <a:pos x="1062" y="473"/>
                    </a:cxn>
                    <a:cxn ang="0">
                      <a:pos x="874" y="473"/>
                    </a:cxn>
                    <a:cxn ang="0">
                      <a:pos x="874" y="332"/>
                    </a:cxn>
                    <a:cxn ang="0">
                      <a:pos x="920" y="283"/>
                    </a:cxn>
                    <a:cxn ang="0">
                      <a:pos x="966" y="237"/>
                    </a:cxn>
                    <a:cxn ang="0">
                      <a:pos x="849" y="190"/>
                    </a:cxn>
                    <a:cxn ang="0">
                      <a:pos x="804" y="237"/>
                    </a:cxn>
                    <a:cxn ang="0">
                      <a:pos x="754" y="283"/>
                    </a:cxn>
                    <a:cxn ang="0">
                      <a:pos x="708" y="378"/>
                    </a:cxn>
                    <a:cxn ang="0">
                      <a:pos x="566" y="424"/>
                    </a:cxn>
                    <a:cxn ang="0">
                      <a:pos x="566" y="308"/>
                    </a:cxn>
                    <a:cxn ang="0">
                      <a:pos x="637" y="212"/>
                    </a:cxn>
                    <a:cxn ang="0">
                      <a:pos x="517" y="212"/>
                    </a:cxn>
                    <a:cxn ang="0">
                      <a:pos x="471" y="261"/>
                    </a:cxn>
                    <a:cxn ang="0">
                      <a:pos x="425" y="308"/>
                    </a:cxn>
                    <a:cxn ang="0">
                      <a:pos x="471" y="424"/>
                    </a:cxn>
                    <a:cxn ang="0">
                      <a:pos x="517" y="473"/>
                    </a:cxn>
                    <a:cxn ang="0">
                      <a:pos x="329" y="473"/>
                    </a:cxn>
                    <a:cxn ang="0">
                      <a:pos x="305" y="424"/>
                    </a:cxn>
                    <a:cxn ang="0">
                      <a:pos x="376" y="378"/>
                    </a:cxn>
                    <a:cxn ang="0">
                      <a:pos x="376" y="332"/>
                    </a:cxn>
                    <a:cxn ang="0">
                      <a:pos x="305" y="332"/>
                    </a:cxn>
                    <a:cxn ang="0">
                      <a:pos x="234" y="332"/>
                    </a:cxn>
                    <a:cxn ang="0">
                      <a:pos x="283" y="261"/>
                    </a:cxn>
                    <a:cxn ang="0">
                      <a:pos x="329" y="190"/>
                    </a:cxn>
                    <a:cxn ang="0">
                      <a:pos x="258" y="190"/>
                    </a:cxn>
                    <a:cxn ang="0">
                      <a:pos x="213" y="237"/>
                    </a:cxn>
                    <a:cxn ang="0">
                      <a:pos x="164" y="308"/>
                    </a:cxn>
                    <a:cxn ang="0">
                      <a:pos x="46" y="353"/>
                    </a:cxn>
                    <a:cxn ang="0">
                      <a:pos x="0" y="308"/>
                    </a:cxn>
                    <a:cxn ang="0">
                      <a:pos x="46" y="141"/>
                    </a:cxn>
                    <a:cxn ang="0">
                      <a:pos x="93" y="119"/>
                    </a:cxn>
                    <a:cxn ang="0">
                      <a:pos x="213" y="119"/>
                    </a:cxn>
                    <a:cxn ang="0">
                      <a:pos x="400" y="119"/>
                    </a:cxn>
                    <a:cxn ang="0">
                      <a:pos x="447" y="25"/>
                    </a:cxn>
                  </a:cxnLst>
                  <a:rect l="0" t="0" r="r" b="b"/>
                  <a:pathLst>
                    <a:path w="1557" h="615">
                      <a:moveTo>
                        <a:pt x="447" y="0"/>
                      </a:moveTo>
                      <a:lnTo>
                        <a:pt x="496" y="0"/>
                      </a:lnTo>
                      <a:lnTo>
                        <a:pt x="496" y="25"/>
                      </a:lnTo>
                      <a:lnTo>
                        <a:pt x="541" y="25"/>
                      </a:lnTo>
                      <a:lnTo>
                        <a:pt x="541" y="0"/>
                      </a:lnTo>
                      <a:lnTo>
                        <a:pt x="590" y="0"/>
                      </a:lnTo>
                      <a:lnTo>
                        <a:pt x="590" y="25"/>
                      </a:lnTo>
                      <a:lnTo>
                        <a:pt x="637" y="25"/>
                      </a:lnTo>
                      <a:lnTo>
                        <a:pt x="637" y="0"/>
                      </a:lnTo>
                      <a:lnTo>
                        <a:pt x="779" y="0"/>
                      </a:lnTo>
                      <a:lnTo>
                        <a:pt x="779" y="25"/>
                      </a:lnTo>
                      <a:lnTo>
                        <a:pt x="895" y="25"/>
                      </a:lnTo>
                      <a:lnTo>
                        <a:pt x="895" y="49"/>
                      </a:lnTo>
                      <a:lnTo>
                        <a:pt x="1037" y="49"/>
                      </a:lnTo>
                      <a:lnTo>
                        <a:pt x="1037" y="70"/>
                      </a:lnTo>
                      <a:lnTo>
                        <a:pt x="1228" y="70"/>
                      </a:lnTo>
                      <a:lnTo>
                        <a:pt x="1228" y="49"/>
                      </a:lnTo>
                      <a:lnTo>
                        <a:pt x="1299" y="49"/>
                      </a:lnTo>
                      <a:lnTo>
                        <a:pt x="1299" y="70"/>
                      </a:lnTo>
                      <a:lnTo>
                        <a:pt x="1394" y="70"/>
                      </a:lnTo>
                      <a:lnTo>
                        <a:pt x="1394" y="95"/>
                      </a:lnTo>
                      <a:lnTo>
                        <a:pt x="1370" y="95"/>
                      </a:lnTo>
                      <a:lnTo>
                        <a:pt x="1370" y="141"/>
                      </a:lnTo>
                      <a:lnTo>
                        <a:pt x="1345" y="141"/>
                      </a:lnTo>
                      <a:lnTo>
                        <a:pt x="1345" y="166"/>
                      </a:lnTo>
                      <a:lnTo>
                        <a:pt x="1323" y="166"/>
                      </a:lnTo>
                      <a:lnTo>
                        <a:pt x="1323" y="212"/>
                      </a:lnTo>
                      <a:lnTo>
                        <a:pt x="1299" y="212"/>
                      </a:lnTo>
                      <a:lnTo>
                        <a:pt x="1299" y="261"/>
                      </a:lnTo>
                      <a:lnTo>
                        <a:pt x="1274" y="261"/>
                      </a:lnTo>
                      <a:lnTo>
                        <a:pt x="1274" y="308"/>
                      </a:lnTo>
                      <a:lnTo>
                        <a:pt x="1252" y="308"/>
                      </a:lnTo>
                      <a:lnTo>
                        <a:pt x="1252" y="449"/>
                      </a:lnTo>
                      <a:lnTo>
                        <a:pt x="1274" y="449"/>
                      </a:lnTo>
                      <a:lnTo>
                        <a:pt x="1274" y="498"/>
                      </a:lnTo>
                      <a:lnTo>
                        <a:pt x="1299" y="498"/>
                      </a:lnTo>
                      <a:lnTo>
                        <a:pt x="1299" y="520"/>
                      </a:lnTo>
                      <a:lnTo>
                        <a:pt x="1323" y="520"/>
                      </a:lnTo>
                      <a:lnTo>
                        <a:pt x="1323" y="544"/>
                      </a:lnTo>
                      <a:lnTo>
                        <a:pt x="1370" y="544"/>
                      </a:lnTo>
                      <a:lnTo>
                        <a:pt x="1370" y="569"/>
                      </a:lnTo>
                      <a:lnTo>
                        <a:pt x="1440" y="569"/>
                      </a:lnTo>
                      <a:lnTo>
                        <a:pt x="1440" y="591"/>
                      </a:lnTo>
                      <a:lnTo>
                        <a:pt x="1557" y="591"/>
                      </a:lnTo>
                      <a:lnTo>
                        <a:pt x="1557" y="615"/>
                      </a:lnTo>
                      <a:lnTo>
                        <a:pt x="1345" y="615"/>
                      </a:lnTo>
                      <a:lnTo>
                        <a:pt x="1345" y="591"/>
                      </a:lnTo>
                      <a:lnTo>
                        <a:pt x="1016" y="591"/>
                      </a:lnTo>
                      <a:lnTo>
                        <a:pt x="1016" y="569"/>
                      </a:lnTo>
                      <a:lnTo>
                        <a:pt x="1107" y="569"/>
                      </a:lnTo>
                      <a:lnTo>
                        <a:pt x="1107" y="544"/>
                      </a:lnTo>
                      <a:lnTo>
                        <a:pt x="1157" y="544"/>
                      </a:lnTo>
                      <a:lnTo>
                        <a:pt x="1157" y="520"/>
                      </a:lnTo>
                      <a:lnTo>
                        <a:pt x="1203" y="520"/>
                      </a:lnTo>
                      <a:lnTo>
                        <a:pt x="1203" y="498"/>
                      </a:lnTo>
                      <a:lnTo>
                        <a:pt x="1228" y="498"/>
                      </a:lnTo>
                      <a:lnTo>
                        <a:pt x="1228" y="402"/>
                      </a:lnTo>
                      <a:lnTo>
                        <a:pt x="1203" y="402"/>
                      </a:lnTo>
                      <a:lnTo>
                        <a:pt x="1203" y="424"/>
                      </a:lnTo>
                      <a:lnTo>
                        <a:pt x="1181" y="424"/>
                      </a:lnTo>
                      <a:lnTo>
                        <a:pt x="1181" y="449"/>
                      </a:lnTo>
                      <a:lnTo>
                        <a:pt x="1132" y="449"/>
                      </a:lnTo>
                      <a:lnTo>
                        <a:pt x="1132" y="473"/>
                      </a:lnTo>
                      <a:lnTo>
                        <a:pt x="1062" y="473"/>
                      </a:lnTo>
                      <a:lnTo>
                        <a:pt x="1062" y="498"/>
                      </a:lnTo>
                      <a:lnTo>
                        <a:pt x="920" y="498"/>
                      </a:lnTo>
                      <a:lnTo>
                        <a:pt x="920" y="473"/>
                      </a:lnTo>
                      <a:lnTo>
                        <a:pt x="874" y="473"/>
                      </a:lnTo>
                      <a:lnTo>
                        <a:pt x="874" y="449"/>
                      </a:lnTo>
                      <a:lnTo>
                        <a:pt x="849" y="449"/>
                      </a:lnTo>
                      <a:lnTo>
                        <a:pt x="849" y="332"/>
                      </a:lnTo>
                      <a:lnTo>
                        <a:pt x="874" y="332"/>
                      </a:lnTo>
                      <a:lnTo>
                        <a:pt x="874" y="308"/>
                      </a:lnTo>
                      <a:lnTo>
                        <a:pt x="895" y="308"/>
                      </a:lnTo>
                      <a:lnTo>
                        <a:pt x="895" y="283"/>
                      </a:lnTo>
                      <a:lnTo>
                        <a:pt x="920" y="283"/>
                      </a:lnTo>
                      <a:lnTo>
                        <a:pt x="920" y="261"/>
                      </a:lnTo>
                      <a:lnTo>
                        <a:pt x="991" y="261"/>
                      </a:lnTo>
                      <a:lnTo>
                        <a:pt x="991" y="237"/>
                      </a:lnTo>
                      <a:lnTo>
                        <a:pt x="966" y="237"/>
                      </a:lnTo>
                      <a:lnTo>
                        <a:pt x="966" y="212"/>
                      </a:lnTo>
                      <a:lnTo>
                        <a:pt x="945" y="212"/>
                      </a:lnTo>
                      <a:lnTo>
                        <a:pt x="945" y="190"/>
                      </a:lnTo>
                      <a:lnTo>
                        <a:pt x="849" y="190"/>
                      </a:lnTo>
                      <a:lnTo>
                        <a:pt x="849" y="212"/>
                      </a:lnTo>
                      <a:lnTo>
                        <a:pt x="824" y="212"/>
                      </a:lnTo>
                      <a:lnTo>
                        <a:pt x="824" y="237"/>
                      </a:lnTo>
                      <a:lnTo>
                        <a:pt x="804" y="237"/>
                      </a:lnTo>
                      <a:lnTo>
                        <a:pt x="804" y="261"/>
                      </a:lnTo>
                      <a:lnTo>
                        <a:pt x="779" y="261"/>
                      </a:lnTo>
                      <a:lnTo>
                        <a:pt x="779" y="283"/>
                      </a:lnTo>
                      <a:lnTo>
                        <a:pt x="754" y="283"/>
                      </a:lnTo>
                      <a:lnTo>
                        <a:pt x="754" y="308"/>
                      </a:lnTo>
                      <a:lnTo>
                        <a:pt x="733" y="308"/>
                      </a:lnTo>
                      <a:lnTo>
                        <a:pt x="733" y="378"/>
                      </a:lnTo>
                      <a:lnTo>
                        <a:pt x="708" y="378"/>
                      </a:lnTo>
                      <a:lnTo>
                        <a:pt x="708" y="402"/>
                      </a:lnTo>
                      <a:lnTo>
                        <a:pt x="661" y="402"/>
                      </a:lnTo>
                      <a:lnTo>
                        <a:pt x="661" y="424"/>
                      </a:lnTo>
                      <a:lnTo>
                        <a:pt x="566" y="424"/>
                      </a:lnTo>
                      <a:lnTo>
                        <a:pt x="566" y="402"/>
                      </a:lnTo>
                      <a:lnTo>
                        <a:pt x="541" y="402"/>
                      </a:lnTo>
                      <a:lnTo>
                        <a:pt x="541" y="308"/>
                      </a:lnTo>
                      <a:lnTo>
                        <a:pt x="566" y="308"/>
                      </a:lnTo>
                      <a:lnTo>
                        <a:pt x="566" y="237"/>
                      </a:lnTo>
                      <a:lnTo>
                        <a:pt x="612" y="237"/>
                      </a:lnTo>
                      <a:lnTo>
                        <a:pt x="612" y="212"/>
                      </a:lnTo>
                      <a:lnTo>
                        <a:pt x="637" y="212"/>
                      </a:lnTo>
                      <a:lnTo>
                        <a:pt x="637" y="190"/>
                      </a:lnTo>
                      <a:lnTo>
                        <a:pt x="566" y="190"/>
                      </a:lnTo>
                      <a:lnTo>
                        <a:pt x="566" y="212"/>
                      </a:lnTo>
                      <a:lnTo>
                        <a:pt x="517" y="212"/>
                      </a:lnTo>
                      <a:lnTo>
                        <a:pt x="517" y="237"/>
                      </a:lnTo>
                      <a:lnTo>
                        <a:pt x="496" y="237"/>
                      </a:lnTo>
                      <a:lnTo>
                        <a:pt x="496" y="261"/>
                      </a:lnTo>
                      <a:lnTo>
                        <a:pt x="471" y="261"/>
                      </a:lnTo>
                      <a:lnTo>
                        <a:pt x="471" y="283"/>
                      </a:lnTo>
                      <a:lnTo>
                        <a:pt x="447" y="283"/>
                      </a:lnTo>
                      <a:lnTo>
                        <a:pt x="447" y="308"/>
                      </a:lnTo>
                      <a:lnTo>
                        <a:pt x="425" y="308"/>
                      </a:lnTo>
                      <a:lnTo>
                        <a:pt x="425" y="402"/>
                      </a:lnTo>
                      <a:lnTo>
                        <a:pt x="447" y="402"/>
                      </a:lnTo>
                      <a:lnTo>
                        <a:pt x="447" y="424"/>
                      </a:lnTo>
                      <a:lnTo>
                        <a:pt x="471" y="424"/>
                      </a:lnTo>
                      <a:lnTo>
                        <a:pt x="471" y="449"/>
                      </a:lnTo>
                      <a:lnTo>
                        <a:pt x="496" y="449"/>
                      </a:lnTo>
                      <a:lnTo>
                        <a:pt x="496" y="473"/>
                      </a:lnTo>
                      <a:lnTo>
                        <a:pt x="517" y="473"/>
                      </a:lnTo>
                      <a:lnTo>
                        <a:pt x="517" y="498"/>
                      </a:lnTo>
                      <a:lnTo>
                        <a:pt x="471" y="498"/>
                      </a:lnTo>
                      <a:lnTo>
                        <a:pt x="471" y="473"/>
                      </a:lnTo>
                      <a:lnTo>
                        <a:pt x="329" y="473"/>
                      </a:lnTo>
                      <a:lnTo>
                        <a:pt x="329" y="449"/>
                      </a:lnTo>
                      <a:lnTo>
                        <a:pt x="258" y="449"/>
                      </a:lnTo>
                      <a:lnTo>
                        <a:pt x="258" y="424"/>
                      </a:lnTo>
                      <a:lnTo>
                        <a:pt x="305" y="424"/>
                      </a:lnTo>
                      <a:lnTo>
                        <a:pt x="305" y="402"/>
                      </a:lnTo>
                      <a:lnTo>
                        <a:pt x="354" y="402"/>
                      </a:lnTo>
                      <a:lnTo>
                        <a:pt x="354" y="378"/>
                      </a:lnTo>
                      <a:lnTo>
                        <a:pt x="376" y="378"/>
                      </a:lnTo>
                      <a:lnTo>
                        <a:pt x="376" y="353"/>
                      </a:lnTo>
                      <a:lnTo>
                        <a:pt x="400" y="353"/>
                      </a:lnTo>
                      <a:lnTo>
                        <a:pt x="400" y="332"/>
                      </a:lnTo>
                      <a:lnTo>
                        <a:pt x="376" y="332"/>
                      </a:lnTo>
                      <a:lnTo>
                        <a:pt x="376" y="308"/>
                      </a:lnTo>
                      <a:lnTo>
                        <a:pt x="329" y="308"/>
                      </a:lnTo>
                      <a:lnTo>
                        <a:pt x="329" y="332"/>
                      </a:lnTo>
                      <a:lnTo>
                        <a:pt x="305" y="332"/>
                      </a:lnTo>
                      <a:lnTo>
                        <a:pt x="305" y="353"/>
                      </a:lnTo>
                      <a:lnTo>
                        <a:pt x="258" y="353"/>
                      </a:lnTo>
                      <a:lnTo>
                        <a:pt x="258" y="332"/>
                      </a:lnTo>
                      <a:lnTo>
                        <a:pt x="234" y="332"/>
                      </a:lnTo>
                      <a:lnTo>
                        <a:pt x="234" y="308"/>
                      </a:lnTo>
                      <a:lnTo>
                        <a:pt x="258" y="308"/>
                      </a:lnTo>
                      <a:lnTo>
                        <a:pt x="258" y="261"/>
                      </a:lnTo>
                      <a:lnTo>
                        <a:pt x="283" y="261"/>
                      </a:lnTo>
                      <a:lnTo>
                        <a:pt x="283" y="212"/>
                      </a:lnTo>
                      <a:lnTo>
                        <a:pt x="305" y="212"/>
                      </a:lnTo>
                      <a:lnTo>
                        <a:pt x="305" y="190"/>
                      </a:lnTo>
                      <a:lnTo>
                        <a:pt x="329" y="190"/>
                      </a:lnTo>
                      <a:lnTo>
                        <a:pt x="329" y="166"/>
                      </a:lnTo>
                      <a:lnTo>
                        <a:pt x="283" y="166"/>
                      </a:lnTo>
                      <a:lnTo>
                        <a:pt x="283" y="190"/>
                      </a:lnTo>
                      <a:lnTo>
                        <a:pt x="258" y="190"/>
                      </a:lnTo>
                      <a:lnTo>
                        <a:pt x="258" y="212"/>
                      </a:lnTo>
                      <a:lnTo>
                        <a:pt x="234" y="212"/>
                      </a:lnTo>
                      <a:lnTo>
                        <a:pt x="234" y="237"/>
                      </a:lnTo>
                      <a:lnTo>
                        <a:pt x="213" y="237"/>
                      </a:lnTo>
                      <a:lnTo>
                        <a:pt x="213" y="261"/>
                      </a:lnTo>
                      <a:lnTo>
                        <a:pt x="188" y="261"/>
                      </a:lnTo>
                      <a:lnTo>
                        <a:pt x="188" y="308"/>
                      </a:lnTo>
                      <a:lnTo>
                        <a:pt x="164" y="308"/>
                      </a:lnTo>
                      <a:lnTo>
                        <a:pt x="164" y="378"/>
                      </a:lnTo>
                      <a:lnTo>
                        <a:pt x="142" y="378"/>
                      </a:lnTo>
                      <a:lnTo>
                        <a:pt x="142" y="353"/>
                      </a:lnTo>
                      <a:lnTo>
                        <a:pt x="46" y="353"/>
                      </a:lnTo>
                      <a:lnTo>
                        <a:pt x="46" y="332"/>
                      </a:lnTo>
                      <a:lnTo>
                        <a:pt x="22" y="332"/>
                      </a:lnTo>
                      <a:lnTo>
                        <a:pt x="22" y="308"/>
                      </a:lnTo>
                      <a:lnTo>
                        <a:pt x="0" y="308"/>
                      </a:lnTo>
                      <a:lnTo>
                        <a:pt x="0" y="95"/>
                      </a:lnTo>
                      <a:lnTo>
                        <a:pt x="22" y="95"/>
                      </a:lnTo>
                      <a:lnTo>
                        <a:pt x="22" y="141"/>
                      </a:lnTo>
                      <a:lnTo>
                        <a:pt x="46" y="141"/>
                      </a:lnTo>
                      <a:lnTo>
                        <a:pt x="46" y="166"/>
                      </a:lnTo>
                      <a:lnTo>
                        <a:pt x="71" y="166"/>
                      </a:lnTo>
                      <a:lnTo>
                        <a:pt x="71" y="119"/>
                      </a:lnTo>
                      <a:lnTo>
                        <a:pt x="93" y="119"/>
                      </a:lnTo>
                      <a:lnTo>
                        <a:pt x="93" y="95"/>
                      </a:lnTo>
                      <a:lnTo>
                        <a:pt x="117" y="95"/>
                      </a:lnTo>
                      <a:lnTo>
                        <a:pt x="117" y="119"/>
                      </a:lnTo>
                      <a:lnTo>
                        <a:pt x="213" y="119"/>
                      </a:lnTo>
                      <a:lnTo>
                        <a:pt x="213" y="141"/>
                      </a:lnTo>
                      <a:lnTo>
                        <a:pt x="329" y="141"/>
                      </a:lnTo>
                      <a:lnTo>
                        <a:pt x="329" y="119"/>
                      </a:lnTo>
                      <a:lnTo>
                        <a:pt x="400" y="119"/>
                      </a:lnTo>
                      <a:lnTo>
                        <a:pt x="400" y="49"/>
                      </a:lnTo>
                      <a:lnTo>
                        <a:pt x="425" y="49"/>
                      </a:lnTo>
                      <a:lnTo>
                        <a:pt x="425" y="25"/>
                      </a:lnTo>
                      <a:lnTo>
                        <a:pt x="447" y="25"/>
                      </a:lnTo>
                      <a:lnTo>
                        <a:pt x="447" y="0"/>
                      </a:lnTo>
                      <a:close/>
                    </a:path>
                  </a:pathLst>
                </a:custGeom>
                <a:solidFill>
                  <a:srgbClr val="F2CBCF"/>
                </a:solidFill>
                <a:ln w="9525">
                  <a:noFill/>
                  <a:round/>
                  <a:headEnd/>
                  <a:tailEnd/>
                </a:ln>
              </p:spPr>
              <p:txBody>
                <a:bodyPr/>
                <a:lstStyle/>
                <a:p>
                  <a:endParaRPr lang="en-US"/>
                </a:p>
              </p:txBody>
            </p:sp>
            <p:sp>
              <p:nvSpPr>
                <p:cNvPr id="401" name="Rectangle 192"/>
                <p:cNvSpPr>
                  <a:spLocks noChangeArrowheads="1"/>
                </p:cNvSpPr>
                <p:nvPr/>
              </p:nvSpPr>
              <p:spPr bwMode="auto">
                <a:xfrm>
                  <a:off x="1713" y="4178"/>
                  <a:ext cx="6" cy="3"/>
                </a:xfrm>
                <a:prstGeom prst="rect">
                  <a:avLst/>
                </a:prstGeom>
                <a:solidFill>
                  <a:srgbClr val="E87C72"/>
                </a:solidFill>
                <a:ln w="9525">
                  <a:noFill/>
                  <a:miter lim="800000"/>
                  <a:headEnd/>
                  <a:tailEnd/>
                </a:ln>
              </p:spPr>
              <p:txBody>
                <a:bodyPr/>
                <a:lstStyle/>
                <a:p>
                  <a:endParaRPr lang="en-US"/>
                </a:p>
              </p:txBody>
            </p:sp>
            <p:sp>
              <p:nvSpPr>
                <p:cNvPr id="402" name="Rectangle 193"/>
                <p:cNvSpPr>
                  <a:spLocks noChangeArrowheads="1"/>
                </p:cNvSpPr>
                <p:nvPr/>
              </p:nvSpPr>
              <p:spPr bwMode="auto">
                <a:xfrm>
                  <a:off x="2283" y="4178"/>
                  <a:ext cx="3" cy="6"/>
                </a:xfrm>
                <a:prstGeom prst="rect">
                  <a:avLst/>
                </a:prstGeom>
                <a:solidFill>
                  <a:srgbClr val="F2CBCF"/>
                </a:solidFill>
                <a:ln w="9525">
                  <a:noFill/>
                  <a:miter lim="800000"/>
                  <a:headEnd/>
                  <a:tailEnd/>
                </a:ln>
              </p:spPr>
              <p:txBody>
                <a:bodyPr/>
                <a:lstStyle/>
                <a:p>
                  <a:endParaRPr lang="en-US"/>
                </a:p>
              </p:txBody>
            </p:sp>
            <p:sp>
              <p:nvSpPr>
                <p:cNvPr id="403" name="Rectangle 194"/>
                <p:cNvSpPr>
                  <a:spLocks noChangeArrowheads="1"/>
                </p:cNvSpPr>
                <p:nvPr/>
              </p:nvSpPr>
              <p:spPr bwMode="auto">
                <a:xfrm>
                  <a:off x="1722" y="4181"/>
                  <a:ext cx="6" cy="3"/>
                </a:xfrm>
                <a:prstGeom prst="rect">
                  <a:avLst/>
                </a:prstGeom>
                <a:solidFill>
                  <a:srgbClr val="E87C72"/>
                </a:solidFill>
                <a:ln w="9525">
                  <a:noFill/>
                  <a:miter lim="800000"/>
                  <a:headEnd/>
                  <a:tailEnd/>
                </a:ln>
              </p:spPr>
              <p:txBody>
                <a:bodyPr/>
                <a:lstStyle/>
                <a:p>
                  <a:endParaRPr lang="en-US"/>
                </a:p>
              </p:txBody>
            </p:sp>
            <p:sp>
              <p:nvSpPr>
                <p:cNvPr id="404" name="Freeform 195"/>
                <p:cNvSpPr>
                  <a:spLocks/>
                </p:cNvSpPr>
                <p:nvPr/>
              </p:nvSpPr>
              <p:spPr bwMode="auto">
                <a:xfrm>
                  <a:off x="1929" y="4181"/>
                  <a:ext cx="53" cy="9"/>
                </a:xfrm>
                <a:custGeom>
                  <a:avLst/>
                  <a:gdLst/>
                  <a:ahLst/>
                  <a:cxnLst>
                    <a:cxn ang="0">
                      <a:pos x="0" y="0"/>
                    </a:cxn>
                    <a:cxn ang="0">
                      <a:pos x="91" y="0"/>
                    </a:cxn>
                    <a:cxn ang="0">
                      <a:pos x="91" y="24"/>
                    </a:cxn>
                    <a:cxn ang="0">
                      <a:pos x="258" y="24"/>
                    </a:cxn>
                    <a:cxn ang="0">
                      <a:pos x="258" y="45"/>
                    </a:cxn>
                    <a:cxn ang="0">
                      <a:pos x="424" y="45"/>
                    </a:cxn>
                    <a:cxn ang="0">
                      <a:pos x="424" y="70"/>
                    </a:cxn>
                    <a:cxn ang="0">
                      <a:pos x="187" y="70"/>
                    </a:cxn>
                    <a:cxn ang="0">
                      <a:pos x="187" y="45"/>
                    </a:cxn>
                    <a:cxn ang="0">
                      <a:pos x="71" y="45"/>
                    </a:cxn>
                    <a:cxn ang="0">
                      <a:pos x="71" y="24"/>
                    </a:cxn>
                    <a:cxn ang="0">
                      <a:pos x="0" y="24"/>
                    </a:cxn>
                    <a:cxn ang="0">
                      <a:pos x="0" y="0"/>
                    </a:cxn>
                  </a:cxnLst>
                  <a:rect l="0" t="0" r="r" b="b"/>
                  <a:pathLst>
                    <a:path w="424" h="70">
                      <a:moveTo>
                        <a:pt x="0" y="0"/>
                      </a:moveTo>
                      <a:lnTo>
                        <a:pt x="91" y="0"/>
                      </a:lnTo>
                      <a:lnTo>
                        <a:pt x="91" y="24"/>
                      </a:lnTo>
                      <a:lnTo>
                        <a:pt x="258" y="24"/>
                      </a:lnTo>
                      <a:lnTo>
                        <a:pt x="258" y="45"/>
                      </a:lnTo>
                      <a:lnTo>
                        <a:pt x="424" y="45"/>
                      </a:lnTo>
                      <a:lnTo>
                        <a:pt x="424" y="70"/>
                      </a:lnTo>
                      <a:lnTo>
                        <a:pt x="187" y="70"/>
                      </a:lnTo>
                      <a:lnTo>
                        <a:pt x="187" y="45"/>
                      </a:lnTo>
                      <a:lnTo>
                        <a:pt x="71" y="45"/>
                      </a:lnTo>
                      <a:lnTo>
                        <a:pt x="71" y="24"/>
                      </a:lnTo>
                      <a:lnTo>
                        <a:pt x="0" y="24"/>
                      </a:lnTo>
                      <a:lnTo>
                        <a:pt x="0" y="0"/>
                      </a:lnTo>
                      <a:close/>
                    </a:path>
                  </a:pathLst>
                </a:custGeom>
                <a:solidFill>
                  <a:srgbClr val="E87C72"/>
                </a:solidFill>
                <a:ln w="9525">
                  <a:noFill/>
                  <a:round/>
                  <a:headEnd/>
                  <a:tailEnd/>
                </a:ln>
              </p:spPr>
              <p:txBody>
                <a:bodyPr/>
                <a:lstStyle/>
                <a:p>
                  <a:endParaRPr lang="en-US"/>
                </a:p>
              </p:txBody>
            </p:sp>
            <p:sp>
              <p:nvSpPr>
                <p:cNvPr id="405" name="Freeform 196"/>
                <p:cNvSpPr>
                  <a:spLocks/>
                </p:cNvSpPr>
                <p:nvPr/>
              </p:nvSpPr>
              <p:spPr bwMode="auto">
                <a:xfrm>
                  <a:off x="1545" y="4184"/>
                  <a:ext cx="47" cy="15"/>
                </a:xfrm>
                <a:custGeom>
                  <a:avLst/>
                  <a:gdLst/>
                  <a:ahLst/>
                  <a:cxnLst>
                    <a:cxn ang="0">
                      <a:pos x="0" y="0"/>
                    </a:cxn>
                    <a:cxn ang="0">
                      <a:pos x="142" y="0"/>
                    </a:cxn>
                    <a:cxn ang="0">
                      <a:pos x="142" y="21"/>
                    </a:cxn>
                    <a:cxn ang="0">
                      <a:pos x="332" y="21"/>
                    </a:cxn>
                    <a:cxn ang="0">
                      <a:pos x="332" y="0"/>
                    </a:cxn>
                    <a:cxn ang="0">
                      <a:pos x="378" y="0"/>
                    </a:cxn>
                    <a:cxn ang="0">
                      <a:pos x="378" y="70"/>
                    </a:cxn>
                    <a:cxn ang="0">
                      <a:pos x="307" y="70"/>
                    </a:cxn>
                    <a:cxn ang="0">
                      <a:pos x="307" y="92"/>
                    </a:cxn>
                    <a:cxn ang="0">
                      <a:pos x="191" y="92"/>
                    </a:cxn>
                    <a:cxn ang="0">
                      <a:pos x="191" y="70"/>
                    </a:cxn>
                    <a:cxn ang="0">
                      <a:pos x="95" y="70"/>
                    </a:cxn>
                    <a:cxn ang="0">
                      <a:pos x="95" y="46"/>
                    </a:cxn>
                    <a:cxn ang="0">
                      <a:pos x="71" y="46"/>
                    </a:cxn>
                    <a:cxn ang="0">
                      <a:pos x="71" y="70"/>
                    </a:cxn>
                    <a:cxn ang="0">
                      <a:pos x="49" y="70"/>
                    </a:cxn>
                    <a:cxn ang="0">
                      <a:pos x="49" y="117"/>
                    </a:cxn>
                    <a:cxn ang="0">
                      <a:pos x="24" y="117"/>
                    </a:cxn>
                    <a:cxn ang="0">
                      <a:pos x="24" y="92"/>
                    </a:cxn>
                    <a:cxn ang="0">
                      <a:pos x="0" y="92"/>
                    </a:cxn>
                    <a:cxn ang="0">
                      <a:pos x="0" y="0"/>
                    </a:cxn>
                  </a:cxnLst>
                  <a:rect l="0" t="0" r="r" b="b"/>
                  <a:pathLst>
                    <a:path w="378" h="117">
                      <a:moveTo>
                        <a:pt x="0" y="0"/>
                      </a:moveTo>
                      <a:lnTo>
                        <a:pt x="142" y="0"/>
                      </a:lnTo>
                      <a:lnTo>
                        <a:pt x="142" y="21"/>
                      </a:lnTo>
                      <a:lnTo>
                        <a:pt x="332" y="21"/>
                      </a:lnTo>
                      <a:lnTo>
                        <a:pt x="332" y="0"/>
                      </a:lnTo>
                      <a:lnTo>
                        <a:pt x="378" y="0"/>
                      </a:lnTo>
                      <a:lnTo>
                        <a:pt x="378" y="70"/>
                      </a:lnTo>
                      <a:lnTo>
                        <a:pt x="307" y="70"/>
                      </a:lnTo>
                      <a:lnTo>
                        <a:pt x="307" y="92"/>
                      </a:lnTo>
                      <a:lnTo>
                        <a:pt x="191" y="92"/>
                      </a:lnTo>
                      <a:lnTo>
                        <a:pt x="191" y="70"/>
                      </a:lnTo>
                      <a:lnTo>
                        <a:pt x="95" y="70"/>
                      </a:lnTo>
                      <a:lnTo>
                        <a:pt x="95" y="46"/>
                      </a:lnTo>
                      <a:lnTo>
                        <a:pt x="71" y="46"/>
                      </a:lnTo>
                      <a:lnTo>
                        <a:pt x="71" y="70"/>
                      </a:lnTo>
                      <a:lnTo>
                        <a:pt x="49" y="70"/>
                      </a:lnTo>
                      <a:lnTo>
                        <a:pt x="49" y="117"/>
                      </a:lnTo>
                      <a:lnTo>
                        <a:pt x="24" y="117"/>
                      </a:lnTo>
                      <a:lnTo>
                        <a:pt x="24" y="92"/>
                      </a:lnTo>
                      <a:lnTo>
                        <a:pt x="0" y="92"/>
                      </a:lnTo>
                      <a:lnTo>
                        <a:pt x="0" y="0"/>
                      </a:lnTo>
                      <a:close/>
                    </a:path>
                  </a:pathLst>
                </a:custGeom>
                <a:solidFill>
                  <a:srgbClr val="121415"/>
                </a:solidFill>
                <a:ln w="9525">
                  <a:noFill/>
                  <a:round/>
                  <a:headEnd/>
                  <a:tailEnd/>
                </a:ln>
              </p:spPr>
              <p:txBody>
                <a:bodyPr/>
                <a:lstStyle/>
                <a:p>
                  <a:endParaRPr lang="en-US"/>
                </a:p>
              </p:txBody>
            </p:sp>
            <p:sp>
              <p:nvSpPr>
                <p:cNvPr id="406" name="Freeform 197"/>
                <p:cNvSpPr>
                  <a:spLocks/>
                </p:cNvSpPr>
                <p:nvPr/>
              </p:nvSpPr>
              <p:spPr bwMode="auto">
                <a:xfrm>
                  <a:off x="1707" y="4184"/>
                  <a:ext cx="74" cy="62"/>
                </a:xfrm>
                <a:custGeom>
                  <a:avLst/>
                  <a:gdLst/>
                  <a:ahLst/>
                  <a:cxnLst>
                    <a:cxn ang="0">
                      <a:pos x="305" y="0"/>
                    </a:cxn>
                    <a:cxn ang="0">
                      <a:pos x="354" y="21"/>
                    </a:cxn>
                    <a:cxn ang="0">
                      <a:pos x="375" y="46"/>
                    </a:cxn>
                    <a:cxn ang="0">
                      <a:pos x="424" y="70"/>
                    </a:cxn>
                    <a:cxn ang="0">
                      <a:pos x="471" y="92"/>
                    </a:cxn>
                    <a:cxn ang="0">
                      <a:pos x="495" y="117"/>
                    </a:cxn>
                    <a:cxn ang="0">
                      <a:pos x="520" y="141"/>
                    </a:cxn>
                    <a:cxn ang="0">
                      <a:pos x="566" y="234"/>
                    </a:cxn>
                    <a:cxn ang="0">
                      <a:pos x="591" y="259"/>
                    </a:cxn>
                    <a:cxn ang="0">
                      <a:pos x="566" y="353"/>
                    </a:cxn>
                    <a:cxn ang="0">
                      <a:pos x="542" y="400"/>
                    </a:cxn>
                    <a:cxn ang="0">
                      <a:pos x="520" y="424"/>
                    </a:cxn>
                    <a:cxn ang="0">
                      <a:pos x="495" y="449"/>
                    </a:cxn>
                    <a:cxn ang="0">
                      <a:pos x="449" y="471"/>
                    </a:cxn>
                    <a:cxn ang="0">
                      <a:pos x="163" y="495"/>
                    </a:cxn>
                    <a:cxn ang="0">
                      <a:pos x="92" y="471"/>
                    </a:cxn>
                    <a:cxn ang="0">
                      <a:pos x="47" y="449"/>
                    </a:cxn>
                    <a:cxn ang="0">
                      <a:pos x="22" y="424"/>
                    </a:cxn>
                    <a:cxn ang="0">
                      <a:pos x="0" y="353"/>
                    </a:cxn>
                    <a:cxn ang="0">
                      <a:pos x="22" y="283"/>
                    </a:cxn>
                    <a:cxn ang="0">
                      <a:pos x="47" y="234"/>
                    </a:cxn>
                    <a:cxn ang="0">
                      <a:pos x="71" y="163"/>
                    </a:cxn>
                    <a:cxn ang="0">
                      <a:pos x="117" y="141"/>
                    </a:cxn>
                    <a:cxn ang="0">
                      <a:pos x="212" y="117"/>
                    </a:cxn>
                    <a:cxn ang="0">
                      <a:pos x="234" y="92"/>
                    </a:cxn>
                    <a:cxn ang="0">
                      <a:pos x="283" y="117"/>
                    </a:cxn>
                    <a:cxn ang="0">
                      <a:pos x="330" y="141"/>
                    </a:cxn>
                    <a:cxn ang="0">
                      <a:pos x="400" y="163"/>
                    </a:cxn>
                    <a:cxn ang="0">
                      <a:pos x="449" y="188"/>
                    </a:cxn>
                    <a:cxn ang="0">
                      <a:pos x="471" y="163"/>
                    </a:cxn>
                    <a:cxn ang="0">
                      <a:pos x="449" y="141"/>
                    </a:cxn>
                    <a:cxn ang="0">
                      <a:pos x="424" y="117"/>
                    </a:cxn>
                    <a:cxn ang="0">
                      <a:pos x="354" y="92"/>
                    </a:cxn>
                    <a:cxn ang="0">
                      <a:pos x="283" y="70"/>
                    </a:cxn>
                    <a:cxn ang="0">
                      <a:pos x="212" y="46"/>
                    </a:cxn>
                    <a:cxn ang="0">
                      <a:pos x="188" y="21"/>
                    </a:cxn>
                  </a:cxnLst>
                  <a:rect l="0" t="0" r="r" b="b"/>
                  <a:pathLst>
                    <a:path w="591" h="495">
                      <a:moveTo>
                        <a:pt x="188" y="0"/>
                      </a:moveTo>
                      <a:lnTo>
                        <a:pt x="305" y="0"/>
                      </a:lnTo>
                      <a:lnTo>
                        <a:pt x="305" y="21"/>
                      </a:lnTo>
                      <a:lnTo>
                        <a:pt x="354" y="21"/>
                      </a:lnTo>
                      <a:lnTo>
                        <a:pt x="354" y="46"/>
                      </a:lnTo>
                      <a:lnTo>
                        <a:pt x="375" y="46"/>
                      </a:lnTo>
                      <a:lnTo>
                        <a:pt x="375" y="70"/>
                      </a:lnTo>
                      <a:lnTo>
                        <a:pt x="424" y="70"/>
                      </a:lnTo>
                      <a:lnTo>
                        <a:pt x="424" y="92"/>
                      </a:lnTo>
                      <a:lnTo>
                        <a:pt x="471" y="92"/>
                      </a:lnTo>
                      <a:lnTo>
                        <a:pt x="471" y="117"/>
                      </a:lnTo>
                      <a:lnTo>
                        <a:pt x="495" y="117"/>
                      </a:lnTo>
                      <a:lnTo>
                        <a:pt x="495" y="141"/>
                      </a:lnTo>
                      <a:lnTo>
                        <a:pt x="520" y="141"/>
                      </a:lnTo>
                      <a:lnTo>
                        <a:pt x="520" y="234"/>
                      </a:lnTo>
                      <a:lnTo>
                        <a:pt x="566" y="234"/>
                      </a:lnTo>
                      <a:lnTo>
                        <a:pt x="566" y="259"/>
                      </a:lnTo>
                      <a:lnTo>
                        <a:pt x="591" y="259"/>
                      </a:lnTo>
                      <a:lnTo>
                        <a:pt x="591" y="353"/>
                      </a:lnTo>
                      <a:lnTo>
                        <a:pt x="566" y="353"/>
                      </a:lnTo>
                      <a:lnTo>
                        <a:pt x="566" y="400"/>
                      </a:lnTo>
                      <a:lnTo>
                        <a:pt x="542" y="400"/>
                      </a:lnTo>
                      <a:lnTo>
                        <a:pt x="542" y="424"/>
                      </a:lnTo>
                      <a:lnTo>
                        <a:pt x="520" y="424"/>
                      </a:lnTo>
                      <a:lnTo>
                        <a:pt x="520" y="449"/>
                      </a:lnTo>
                      <a:lnTo>
                        <a:pt x="495" y="449"/>
                      </a:lnTo>
                      <a:lnTo>
                        <a:pt x="495" y="471"/>
                      </a:lnTo>
                      <a:lnTo>
                        <a:pt x="449" y="471"/>
                      </a:lnTo>
                      <a:lnTo>
                        <a:pt x="449" y="495"/>
                      </a:lnTo>
                      <a:lnTo>
                        <a:pt x="163" y="495"/>
                      </a:lnTo>
                      <a:lnTo>
                        <a:pt x="163" y="471"/>
                      </a:lnTo>
                      <a:lnTo>
                        <a:pt x="92" y="471"/>
                      </a:lnTo>
                      <a:lnTo>
                        <a:pt x="92" y="449"/>
                      </a:lnTo>
                      <a:lnTo>
                        <a:pt x="47" y="449"/>
                      </a:lnTo>
                      <a:lnTo>
                        <a:pt x="47" y="424"/>
                      </a:lnTo>
                      <a:lnTo>
                        <a:pt x="22" y="424"/>
                      </a:lnTo>
                      <a:lnTo>
                        <a:pt x="22" y="353"/>
                      </a:lnTo>
                      <a:lnTo>
                        <a:pt x="0" y="353"/>
                      </a:lnTo>
                      <a:lnTo>
                        <a:pt x="0" y="283"/>
                      </a:lnTo>
                      <a:lnTo>
                        <a:pt x="22" y="283"/>
                      </a:lnTo>
                      <a:lnTo>
                        <a:pt x="22" y="234"/>
                      </a:lnTo>
                      <a:lnTo>
                        <a:pt x="47" y="234"/>
                      </a:lnTo>
                      <a:lnTo>
                        <a:pt x="47" y="163"/>
                      </a:lnTo>
                      <a:lnTo>
                        <a:pt x="71" y="163"/>
                      </a:lnTo>
                      <a:lnTo>
                        <a:pt x="71" y="141"/>
                      </a:lnTo>
                      <a:lnTo>
                        <a:pt x="117" y="141"/>
                      </a:lnTo>
                      <a:lnTo>
                        <a:pt x="117" y="117"/>
                      </a:lnTo>
                      <a:lnTo>
                        <a:pt x="212" y="117"/>
                      </a:lnTo>
                      <a:lnTo>
                        <a:pt x="212" y="92"/>
                      </a:lnTo>
                      <a:lnTo>
                        <a:pt x="234" y="92"/>
                      </a:lnTo>
                      <a:lnTo>
                        <a:pt x="234" y="117"/>
                      </a:lnTo>
                      <a:lnTo>
                        <a:pt x="283" y="117"/>
                      </a:lnTo>
                      <a:lnTo>
                        <a:pt x="283" y="141"/>
                      </a:lnTo>
                      <a:lnTo>
                        <a:pt x="330" y="141"/>
                      </a:lnTo>
                      <a:lnTo>
                        <a:pt x="330" y="163"/>
                      </a:lnTo>
                      <a:lnTo>
                        <a:pt x="400" y="163"/>
                      </a:lnTo>
                      <a:lnTo>
                        <a:pt x="400" y="188"/>
                      </a:lnTo>
                      <a:lnTo>
                        <a:pt x="449" y="188"/>
                      </a:lnTo>
                      <a:lnTo>
                        <a:pt x="449" y="163"/>
                      </a:lnTo>
                      <a:lnTo>
                        <a:pt x="471" y="163"/>
                      </a:lnTo>
                      <a:lnTo>
                        <a:pt x="471" y="141"/>
                      </a:lnTo>
                      <a:lnTo>
                        <a:pt x="449" y="141"/>
                      </a:lnTo>
                      <a:lnTo>
                        <a:pt x="449" y="117"/>
                      </a:lnTo>
                      <a:lnTo>
                        <a:pt x="424" y="117"/>
                      </a:lnTo>
                      <a:lnTo>
                        <a:pt x="424" y="92"/>
                      </a:lnTo>
                      <a:lnTo>
                        <a:pt x="354" y="92"/>
                      </a:lnTo>
                      <a:lnTo>
                        <a:pt x="354" y="70"/>
                      </a:lnTo>
                      <a:lnTo>
                        <a:pt x="283" y="70"/>
                      </a:lnTo>
                      <a:lnTo>
                        <a:pt x="283" y="46"/>
                      </a:lnTo>
                      <a:lnTo>
                        <a:pt x="212" y="46"/>
                      </a:lnTo>
                      <a:lnTo>
                        <a:pt x="212" y="21"/>
                      </a:lnTo>
                      <a:lnTo>
                        <a:pt x="188" y="21"/>
                      </a:lnTo>
                      <a:lnTo>
                        <a:pt x="188" y="0"/>
                      </a:lnTo>
                      <a:close/>
                    </a:path>
                  </a:pathLst>
                </a:custGeom>
                <a:solidFill>
                  <a:srgbClr val="F2CBCF"/>
                </a:solidFill>
                <a:ln w="9525">
                  <a:noFill/>
                  <a:round/>
                  <a:headEnd/>
                  <a:tailEnd/>
                </a:ln>
              </p:spPr>
              <p:txBody>
                <a:bodyPr/>
                <a:lstStyle/>
                <a:p>
                  <a:endParaRPr lang="en-US"/>
                </a:p>
              </p:txBody>
            </p:sp>
            <p:sp>
              <p:nvSpPr>
                <p:cNvPr id="407" name="Freeform 198"/>
                <p:cNvSpPr>
                  <a:spLocks/>
                </p:cNvSpPr>
                <p:nvPr/>
              </p:nvSpPr>
              <p:spPr bwMode="auto">
                <a:xfrm>
                  <a:off x="1985" y="4187"/>
                  <a:ext cx="24" cy="6"/>
                </a:xfrm>
                <a:custGeom>
                  <a:avLst/>
                  <a:gdLst/>
                  <a:ahLst/>
                  <a:cxnLst>
                    <a:cxn ang="0">
                      <a:pos x="0" y="0"/>
                    </a:cxn>
                    <a:cxn ang="0">
                      <a:pos x="191" y="0"/>
                    </a:cxn>
                    <a:cxn ang="0">
                      <a:pos x="191" y="25"/>
                    </a:cxn>
                    <a:cxn ang="0">
                      <a:pos x="145" y="25"/>
                    </a:cxn>
                    <a:cxn ang="0">
                      <a:pos x="145" y="49"/>
                    </a:cxn>
                    <a:cxn ang="0">
                      <a:pos x="50" y="49"/>
                    </a:cxn>
                    <a:cxn ang="0">
                      <a:pos x="50" y="25"/>
                    </a:cxn>
                    <a:cxn ang="0">
                      <a:pos x="0" y="25"/>
                    </a:cxn>
                    <a:cxn ang="0">
                      <a:pos x="0" y="0"/>
                    </a:cxn>
                  </a:cxnLst>
                  <a:rect l="0" t="0" r="r" b="b"/>
                  <a:pathLst>
                    <a:path w="191" h="49">
                      <a:moveTo>
                        <a:pt x="0" y="0"/>
                      </a:moveTo>
                      <a:lnTo>
                        <a:pt x="191" y="0"/>
                      </a:lnTo>
                      <a:lnTo>
                        <a:pt x="191" y="25"/>
                      </a:lnTo>
                      <a:lnTo>
                        <a:pt x="145" y="25"/>
                      </a:lnTo>
                      <a:lnTo>
                        <a:pt x="145" y="49"/>
                      </a:lnTo>
                      <a:lnTo>
                        <a:pt x="50" y="49"/>
                      </a:lnTo>
                      <a:lnTo>
                        <a:pt x="50" y="25"/>
                      </a:lnTo>
                      <a:lnTo>
                        <a:pt x="0" y="25"/>
                      </a:lnTo>
                      <a:lnTo>
                        <a:pt x="0" y="0"/>
                      </a:lnTo>
                      <a:close/>
                    </a:path>
                  </a:pathLst>
                </a:custGeom>
                <a:solidFill>
                  <a:srgbClr val="E87C72"/>
                </a:solidFill>
                <a:ln w="9525">
                  <a:noFill/>
                  <a:round/>
                  <a:headEnd/>
                  <a:tailEnd/>
                </a:ln>
              </p:spPr>
              <p:txBody>
                <a:bodyPr/>
                <a:lstStyle/>
                <a:p>
                  <a:endParaRPr lang="en-US"/>
                </a:p>
              </p:txBody>
            </p:sp>
            <p:sp>
              <p:nvSpPr>
                <p:cNvPr id="408" name="Freeform 199"/>
                <p:cNvSpPr>
                  <a:spLocks/>
                </p:cNvSpPr>
                <p:nvPr/>
              </p:nvSpPr>
              <p:spPr bwMode="auto">
                <a:xfrm>
                  <a:off x="1439" y="4196"/>
                  <a:ext cx="1057" cy="124"/>
                </a:xfrm>
                <a:custGeom>
                  <a:avLst/>
                  <a:gdLst/>
                  <a:ahLst/>
                  <a:cxnLst>
                    <a:cxn ang="0">
                      <a:pos x="8342" y="25"/>
                    </a:cxn>
                    <a:cxn ang="0">
                      <a:pos x="8387" y="71"/>
                    </a:cxn>
                    <a:cxn ang="0">
                      <a:pos x="8434" y="142"/>
                    </a:cxn>
                    <a:cxn ang="0">
                      <a:pos x="8434" y="332"/>
                    </a:cxn>
                    <a:cxn ang="0">
                      <a:pos x="8387" y="615"/>
                    </a:cxn>
                    <a:cxn ang="0">
                      <a:pos x="8342" y="711"/>
                    </a:cxn>
                    <a:cxn ang="0">
                      <a:pos x="8200" y="757"/>
                    </a:cxn>
                    <a:cxn ang="0">
                      <a:pos x="8010" y="804"/>
                    </a:cxn>
                    <a:cxn ang="0">
                      <a:pos x="7772" y="852"/>
                    </a:cxn>
                    <a:cxn ang="0">
                      <a:pos x="7585" y="898"/>
                    </a:cxn>
                    <a:cxn ang="0">
                      <a:pos x="6237" y="898"/>
                    </a:cxn>
                    <a:cxn ang="0">
                      <a:pos x="1345" y="948"/>
                    </a:cxn>
                    <a:cxn ang="0">
                      <a:pos x="754" y="994"/>
                    </a:cxn>
                    <a:cxn ang="0">
                      <a:pos x="684" y="948"/>
                    </a:cxn>
                    <a:cxn ang="0">
                      <a:pos x="379" y="898"/>
                    </a:cxn>
                    <a:cxn ang="0">
                      <a:pos x="259" y="852"/>
                    </a:cxn>
                    <a:cxn ang="0">
                      <a:pos x="188" y="804"/>
                    </a:cxn>
                    <a:cxn ang="0">
                      <a:pos x="93" y="757"/>
                    </a:cxn>
                    <a:cxn ang="0">
                      <a:pos x="22" y="686"/>
                    </a:cxn>
                    <a:cxn ang="0">
                      <a:pos x="188" y="640"/>
                    </a:cxn>
                    <a:cxn ang="0">
                      <a:pos x="401" y="686"/>
                    </a:cxn>
                    <a:cxn ang="0">
                      <a:pos x="450" y="686"/>
                    </a:cxn>
                    <a:cxn ang="0">
                      <a:pos x="684" y="686"/>
                    </a:cxn>
                    <a:cxn ang="0">
                      <a:pos x="754" y="733"/>
                    </a:cxn>
                    <a:cxn ang="0">
                      <a:pos x="1133" y="782"/>
                    </a:cxn>
                    <a:cxn ang="0">
                      <a:pos x="1369" y="782"/>
                    </a:cxn>
                    <a:cxn ang="0">
                      <a:pos x="1536" y="782"/>
                    </a:cxn>
                    <a:cxn ang="0">
                      <a:pos x="2056" y="782"/>
                    </a:cxn>
                    <a:cxn ang="0">
                      <a:pos x="2858" y="733"/>
                    </a:cxn>
                    <a:cxn ang="0">
                      <a:pos x="3425" y="686"/>
                    </a:cxn>
                    <a:cxn ang="0">
                      <a:pos x="3732" y="640"/>
                    </a:cxn>
                    <a:cxn ang="0">
                      <a:pos x="3924" y="640"/>
                    </a:cxn>
                    <a:cxn ang="0">
                      <a:pos x="4207" y="640"/>
                    </a:cxn>
                    <a:cxn ang="0">
                      <a:pos x="4298" y="640"/>
                    </a:cxn>
                    <a:cxn ang="0">
                      <a:pos x="4465" y="686"/>
                    </a:cxn>
                    <a:cxn ang="0">
                      <a:pos x="6166" y="733"/>
                    </a:cxn>
                    <a:cxn ang="0">
                      <a:pos x="6499" y="686"/>
                    </a:cxn>
                    <a:cxn ang="0">
                      <a:pos x="6853" y="640"/>
                    </a:cxn>
                    <a:cxn ang="0">
                      <a:pos x="7656" y="640"/>
                    </a:cxn>
                    <a:cxn ang="0">
                      <a:pos x="7892" y="591"/>
                    </a:cxn>
                    <a:cxn ang="0">
                      <a:pos x="8104" y="544"/>
                    </a:cxn>
                    <a:cxn ang="0">
                      <a:pos x="8316" y="499"/>
                    </a:cxn>
                    <a:cxn ang="0">
                      <a:pos x="8316" y="450"/>
                    </a:cxn>
                    <a:cxn ang="0">
                      <a:pos x="8080" y="403"/>
                    </a:cxn>
                    <a:cxn ang="0">
                      <a:pos x="8222" y="357"/>
                    </a:cxn>
                    <a:cxn ang="0">
                      <a:pos x="8316" y="308"/>
                    </a:cxn>
                    <a:cxn ang="0">
                      <a:pos x="8271" y="167"/>
                    </a:cxn>
                    <a:cxn ang="0">
                      <a:pos x="7963" y="167"/>
                    </a:cxn>
                    <a:cxn ang="0">
                      <a:pos x="7751" y="212"/>
                    </a:cxn>
                    <a:cxn ang="0">
                      <a:pos x="7656" y="167"/>
                    </a:cxn>
                    <a:cxn ang="0">
                      <a:pos x="7702" y="96"/>
                    </a:cxn>
                    <a:cxn ang="0">
                      <a:pos x="7727" y="0"/>
                    </a:cxn>
                  </a:cxnLst>
                  <a:rect l="0" t="0" r="r" b="b"/>
                  <a:pathLst>
                    <a:path w="8458" h="994">
                      <a:moveTo>
                        <a:pt x="7727" y="0"/>
                      </a:moveTo>
                      <a:lnTo>
                        <a:pt x="8293" y="0"/>
                      </a:lnTo>
                      <a:lnTo>
                        <a:pt x="8293" y="25"/>
                      </a:lnTo>
                      <a:lnTo>
                        <a:pt x="8342" y="25"/>
                      </a:lnTo>
                      <a:lnTo>
                        <a:pt x="8342" y="49"/>
                      </a:lnTo>
                      <a:lnTo>
                        <a:pt x="8363" y="49"/>
                      </a:lnTo>
                      <a:lnTo>
                        <a:pt x="8363" y="71"/>
                      </a:lnTo>
                      <a:lnTo>
                        <a:pt x="8387" y="71"/>
                      </a:lnTo>
                      <a:lnTo>
                        <a:pt x="8387" y="96"/>
                      </a:lnTo>
                      <a:lnTo>
                        <a:pt x="8412" y="96"/>
                      </a:lnTo>
                      <a:lnTo>
                        <a:pt x="8412" y="142"/>
                      </a:lnTo>
                      <a:lnTo>
                        <a:pt x="8434" y="142"/>
                      </a:lnTo>
                      <a:lnTo>
                        <a:pt x="8434" y="167"/>
                      </a:lnTo>
                      <a:lnTo>
                        <a:pt x="8458" y="167"/>
                      </a:lnTo>
                      <a:lnTo>
                        <a:pt x="8458" y="332"/>
                      </a:lnTo>
                      <a:lnTo>
                        <a:pt x="8434" y="332"/>
                      </a:lnTo>
                      <a:lnTo>
                        <a:pt x="8434" y="450"/>
                      </a:lnTo>
                      <a:lnTo>
                        <a:pt x="8412" y="450"/>
                      </a:lnTo>
                      <a:lnTo>
                        <a:pt x="8412" y="615"/>
                      </a:lnTo>
                      <a:lnTo>
                        <a:pt x="8387" y="615"/>
                      </a:lnTo>
                      <a:lnTo>
                        <a:pt x="8387" y="686"/>
                      </a:lnTo>
                      <a:lnTo>
                        <a:pt x="8363" y="686"/>
                      </a:lnTo>
                      <a:lnTo>
                        <a:pt x="8363" y="711"/>
                      </a:lnTo>
                      <a:lnTo>
                        <a:pt x="8342" y="711"/>
                      </a:lnTo>
                      <a:lnTo>
                        <a:pt x="8342" y="733"/>
                      </a:lnTo>
                      <a:lnTo>
                        <a:pt x="8293" y="733"/>
                      </a:lnTo>
                      <a:lnTo>
                        <a:pt x="8293" y="757"/>
                      </a:lnTo>
                      <a:lnTo>
                        <a:pt x="8200" y="757"/>
                      </a:lnTo>
                      <a:lnTo>
                        <a:pt x="8200" y="782"/>
                      </a:lnTo>
                      <a:lnTo>
                        <a:pt x="8129" y="782"/>
                      </a:lnTo>
                      <a:lnTo>
                        <a:pt x="8129" y="804"/>
                      </a:lnTo>
                      <a:lnTo>
                        <a:pt x="8010" y="804"/>
                      </a:lnTo>
                      <a:lnTo>
                        <a:pt x="8010" y="827"/>
                      </a:lnTo>
                      <a:lnTo>
                        <a:pt x="7892" y="827"/>
                      </a:lnTo>
                      <a:lnTo>
                        <a:pt x="7892" y="852"/>
                      </a:lnTo>
                      <a:lnTo>
                        <a:pt x="7772" y="852"/>
                      </a:lnTo>
                      <a:lnTo>
                        <a:pt x="7772" y="874"/>
                      </a:lnTo>
                      <a:lnTo>
                        <a:pt x="7631" y="874"/>
                      </a:lnTo>
                      <a:lnTo>
                        <a:pt x="7631" y="898"/>
                      </a:lnTo>
                      <a:lnTo>
                        <a:pt x="7585" y="898"/>
                      </a:lnTo>
                      <a:lnTo>
                        <a:pt x="7585" y="923"/>
                      </a:lnTo>
                      <a:lnTo>
                        <a:pt x="7560" y="923"/>
                      </a:lnTo>
                      <a:lnTo>
                        <a:pt x="7560" y="898"/>
                      </a:lnTo>
                      <a:lnTo>
                        <a:pt x="6237" y="898"/>
                      </a:lnTo>
                      <a:lnTo>
                        <a:pt x="6237" y="923"/>
                      </a:lnTo>
                      <a:lnTo>
                        <a:pt x="3591" y="923"/>
                      </a:lnTo>
                      <a:lnTo>
                        <a:pt x="3591" y="948"/>
                      </a:lnTo>
                      <a:lnTo>
                        <a:pt x="1345" y="948"/>
                      </a:lnTo>
                      <a:lnTo>
                        <a:pt x="1345" y="969"/>
                      </a:lnTo>
                      <a:lnTo>
                        <a:pt x="1111" y="969"/>
                      </a:lnTo>
                      <a:lnTo>
                        <a:pt x="1111" y="994"/>
                      </a:lnTo>
                      <a:lnTo>
                        <a:pt x="754" y="994"/>
                      </a:lnTo>
                      <a:lnTo>
                        <a:pt x="754" y="969"/>
                      </a:lnTo>
                      <a:lnTo>
                        <a:pt x="733" y="969"/>
                      </a:lnTo>
                      <a:lnTo>
                        <a:pt x="733" y="948"/>
                      </a:lnTo>
                      <a:lnTo>
                        <a:pt x="684" y="948"/>
                      </a:lnTo>
                      <a:lnTo>
                        <a:pt x="684" y="923"/>
                      </a:lnTo>
                      <a:lnTo>
                        <a:pt x="591" y="923"/>
                      </a:lnTo>
                      <a:lnTo>
                        <a:pt x="591" y="898"/>
                      </a:lnTo>
                      <a:lnTo>
                        <a:pt x="379" y="898"/>
                      </a:lnTo>
                      <a:lnTo>
                        <a:pt x="379" y="874"/>
                      </a:lnTo>
                      <a:lnTo>
                        <a:pt x="330" y="874"/>
                      </a:lnTo>
                      <a:lnTo>
                        <a:pt x="330" y="852"/>
                      </a:lnTo>
                      <a:lnTo>
                        <a:pt x="259" y="852"/>
                      </a:lnTo>
                      <a:lnTo>
                        <a:pt x="259" y="827"/>
                      </a:lnTo>
                      <a:lnTo>
                        <a:pt x="237" y="827"/>
                      </a:lnTo>
                      <a:lnTo>
                        <a:pt x="237" y="804"/>
                      </a:lnTo>
                      <a:lnTo>
                        <a:pt x="188" y="804"/>
                      </a:lnTo>
                      <a:lnTo>
                        <a:pt x="188" y="782"/>
                      </a:lnTo>
                      <a:lnTo>
                        <a:pt x="142" y="782"/>
                      </a:lnTo>
                      <a:lnTo>
                        <a:pt x="142" y="757"/>
                      </a:lnTo>
                      <a:lnTo>
                        <a:pt x="93" y="757"/>
                      </a:lnTo>
                      <a:lnTo>
                        <a:pt x="93" y="733"/>
                      </a:lnTo>
                      <a:lnTo>
                        <a:pt x="71" y="733"/>
                      </a:lnTo>
                      <a:lnTo>
                        <a:pt x="71" y="686"/>
                      </a:lnTo>
                      <a:lnTo>
                        <a:pt x="22" y="686"/>
                      </a:lnTo>
                      <a:lnTo>
                        <a:pt x="22" y="662"/>
                      </a:lnTo>
                      <a:lnTo>
                        <a:pt x="0" y="662"/>
                      </a:lnTo>
                      <a:lnTo>
                        <a:pt x="0" y="640"/>
                      </a:lnTo>
                      <a:lnTo>
                        <a:pt x="188" y="640"/>
                      </a:lnTo>
                      <a:lnTo>
                        <a:pt x="188" y="662"/>
                      </a:lnTo>
                      <a:lnTo>
                        <a:pt x="259" y="662"/>
                      </a:lnTo>
                      <a:lnTo>
                        <a:pt x="259" y="686"/>
                      </a:lnTo>
                      <a:lnTo>
                        <a:pt x="401" y="686"/>
                      </a:lnTo>
                      <a:lnTo>
                        <a:pt x="401" y="711"/>
                      </a:lnTo>
                      <a:lnTo>
                        <a:pt x="425" y="711"/>
                      </a:lnTo>
                      <a:lnTo>
                        <a:pt x="425" y="686"/>
                      </a:lnTo>
                      <a:lnTo>
                        <a:pt x="450" y="686"/>
                      </a:lnTo>
                      <a:lnTo>
                        <a:pt x="450" y="711"/>
                      </a:lnTo>
                      <a:lnTo>
                        <a:pt x="542" y="711"/>
                      </a:lnTo>
                      <a:lnTo>
                        <a:pt x="542" y="686"/>
                      </a:lnTo>
                      <a:lnTo>
                        <a:pt x="684" y="686"/>
                      </a:lnTo>
                      <a:lnTo>
                        <a:pt x="684" y="711"/>
                      </a:lnTo>
                      <a:lnTo>
                        <a:pt x="708" y="711"/>
                      </a:lnTo>
                      <a:lnTo>
                        <a:pt x="708" y="733"/>
                      </a:lnTo>
                      <a:lnTo>
                        <a:pt x="754" y="733"/>
                      </a:lnTo>
                      <a:lnTo>
                        <a:pt x="754" y="757"/>
                      </a:lnTo>
                      <a:lnTo>
                        <a:pt x="850" y="757"/>
                      </a:lnTo>
                      <a:lnTo>
                        <a:pt x="850" y="782"/>
                      </a:lnTo>
                      <a:lnTo>
                        <a:pt x="1133" y="782"/>
                      </a:lnTo>
                      <a:lnTo>
                        <a:pt x="1133" y="804"/>
                      </a:lnTo>
                      <a:lnTo>
                        <a:pt x="1157" y="804"/>
                      </a:lnTo>
                      <a:lnTo>
                        <a:pt x="1157" y="782"/>
                      </a:lnTo>
                      <a:lnTo>
                        <a:pt x="1369" y="782"/>
                      </a:lnTo>
                      <a:lnTo>
                        <a:pt x="1369" y="757"/>
                      </a:lnTo>
                      <a:lnTo>
                        <a:pt x="1440" y="757"/>
                      </a:lnTo>
                      <a:lnTo>
                        <a:pt x="1440" y="782"/>
                      </a:lnTo>
                      <a:lnTo>
                        <a:pt x="1536" y="782"/>
                      </a:lnTo>
                      <a:lnTo>
                        <a:pt x="1536" y="804"/>
                      </a:lnTo>
                      <a:lnTo>
                        <a:pt x="1865" y="804"/>
                      </a:lnTo>
                      <a:lnTo>
                        <a:pt x="1865" y="782"/>
                      </a:lnTo>
                      <a:lnTo>
                        <a:pt x="2056" y="782"/>
                      </a:lnTo>
                      <a:lnTo>
                        <a:pt x="2056" y="757"/>
                      </a:lnTo>
                      <a:lnTo>
                        <a:pt x="2198" y="757"/>
                      </a:lnTo>
                      <a:lnTo>
                        <a:pt x="2198" y="733"/>
                      </a:lnTo>
                      <a:lnTo>
                        <a:pt x="2858" y="733"/>
                      </a:lnTo>
                      <a:lnTo>
                        <a:pt x="2858" y="711"/>
                      </a:lnTo>
                      <a:lnTo>
                        <a:pt x="3237" y="711"/>
                      </a:lnTo>
                      <a:lnTo>
                        <a:pt x="3237" y="686"/>
                      </a:lnTo>
                      <a:lnTo>
                        <a:pt x="3425" y="686"/>
                      </a:lnTo>
                      <a:lnTo>
                        <a:pt x="3425" y="662"/>
                      </a:lnTo>
                      <a:lnTo>
                        <a:pt x="3567" y="662"/>
                      </a:lnTo>
                      <a:lnTo>
                        <a:pt x="3567" y="640"/>
                      </a:lnTo>
                      <a:lnTo>
                        <a:pt x="3732" y="640"/>
                      </a:lnTo>
                      <a:lnTo>
                        <a:pt x="3732" y="615"/>
                      </a:lnTo>
                      <a:lnTo>
                        <a:pt x="3853" y="615"/>
                      </a:lnTo>
                      <a:lnTo>
                        <a:pt x="3853" y="640"/>
                      </a:lnTo>
                      <a:lnTo>
                        <a:pt x="3924" y="640"/>
                      </a:lnTo>
                      <a:lnTo>
                        <a:pt x="3924" y="615"/>
                      </a:lnTo>
                      <a:lnTo>
                        <a:pt x="3944" y="615"/>
                      </a:lnTo>
                      <a:lnTo>
                        <a:pt x="3944" y="640"/>
                      </a:lnTo>
                      <a:lnTo>
                        <a:pt x="4207" y="640"/>
                      </a:lnTo>
                      <a:lnTo>
                        <a:pt x="4207" y="615"/>
                      </a:lnTo>
                      <a:lnTo>
                        <a:pt x="4252" y="615"/>
                      </a:lnTo>
                      <a:lnTo>
                        <a:pt x="4252" y="640"/>
                      </a:lnTo>
                      <a:lnTo>
                        <a:pt x="4298" y="640"/>
                      </a:lnTo>
                      <a:lnTo>
                        <a:pt x="4298" y="662"/>
                      </a:lnTo>
                      <a:lnTo>
                        <a:pt x="4369" y="662"/>
                      </a:lnTo>
                      <a:lnTo>
                        <a:pt x="4369" y="686"/>
                      </a:lnTo>
                      <a:lnTo>
                        <a:pt x="4465" y="686"/>
                      </a:lnTo>
                      <a:lnTo>
                        <a:pt x="4465" y="711"/>
                      </a:lnTo>
                      <a:lnTo>
                        <a:pt x="5505" y="711"/>
                      </a:lnTo>
                      <a:lnTo>
                        <a:pt x="5505" y="733"/>
                      </a:lnTo>
                      <a:lnTo>
                        <a:pt x="6166" y="733"/>
                      </a:lnTo>
                      <a:lnTo>
                        <a:pt x="6166" y="711"/>
                      </a:lnTo>
                      <a:lnTo>
                        <a:pt x="6378" y="711"/>
                      </a:lnTo>
                      <a:lnTo>
                        <a:pt x="6378" y="686"/>
                      </a:lnTo>
                      <a:lnTo>
                        <a:pt x="6499" y="686"/>
                      </a:lnTo>
                      <a:lnTo>
                        <a:pt x="6499" y="662"/>
                      </a:lnTo>
                      <a:lnTo>
                        <a:pt x="6661" y="662"/>
                      </a:lnTo>
                      <a:lnTo>
                        <a:pt x="6661" y="640"/>
                      </a:lnTo>
                      <a:lnTo>
                        <a:pt x="6853" y="640"/>
                      </a:lnTo>
                      <a:lnTo>
                        <a:pt x="6853" y="615"/>
                      </a:lnTo>
                      <a:lnTo>
                        <a:pt x="7181" y="615"/>
                      </a:lnTo>
                      <a:lnTo>
                        <a:pt x="7181" y="640"/>
                      </a:lnTo>
                      <a:lnTo>
                        <a:pt x="7656" y="640"/>
                      </a:lnTo>
                      <a:lnTo>
                        <a:pt x="7656" y="615"/>
                      </a:lnTo>
                      <a:lnTo>
                        <a:pt x="7772" y="615"/>
                      </a:lnTo>
                      <a:lnTo>
                        <a:pt x="7772" y="591"/>
                      </a:lnTo>
                      <a:lnTo>
                        <a:pt x="7892" y="591"/>
                      </a:lnTo>
                      <a:lnTo>
                        <a:pt x="7892" y="569"/>
                      </a:lnTo>
                      <a:lnTo>
                        <a:pt x="8010" y="569"/>
                      </a:lnTo>
                      <a:lnTo>
                        <a:pt x="8010" y="544"/>
                      </a:lnTo>
                      <a:lnTo>
                        <a:pt x="8104" y="544"/>
                      </a:lnTo>
                      <a:lnTo>
                        <a:pt x="8104" y="521"/>
                      </a:lnTo>
                      <a:lnTo>
                        <a:pt x="8222" y="521"/>
                      </a:lnTo>
                      <a:lnTo>
                        <a:pt x="8222" y="499"/>
                      </a:lnTo>
                      <a:lnTo>
                        <a:pt x="8316" y="499"/>
                      </a:lnTo>
                      <a:lnTo>
                        <a:pt x="8316" y="474"/>
                      </a:lnTo>
                      <a:lnTo>
                        <a:pt x="8342" y="474"/>
                      </a:lnTo>
                      <a:lnTo>
                        <a:pt x="8342" y="450"/>
                      </a:lnTo>
                      <a:lnTo>
                        <a:pt x="8316" y="450"/>
                      </a:lnTo>
                      <a:lnTo>
                        <a:pt x="8316" y="428"/>
                      </a:lnTo>
                      <a:lnTo>
                        <a:pt x="8222" y="428"/>
                      </a:lnTo>
                      <a:lnTo>
                        <a:pt x="8222" y="403"/>
                      </a:lnTo>
                      <a:lnTo>
                        <a:pt x="8080" y="403"/>
                      </a:lnTo>
                      <a:lnTo>
                        <a:pt x="8080" y="379"/>
                      </a:lnTo>
                      <a:lnTo>
                        <a:pt x="8151" y="379"/>
                      </a:lnTo>
                      <a:lnTo>
                        <a:pt x="8151" y="357"/>
                      </a:lnTo>
                      <a:lnTo>
                        <a:pt x="8222" y="357"/>
                      </a:lnTo>
                      <a:lnTo>
                        <a:pt x="8222" y="332"/>
                      </a:lnTo>
                      <a:lnTo>
                        <a:pt x="8293" y="332"/>
                      </a:lnTo>
                      <a:lnTo>
                        <a:pt x="8293" y="308"/>
                      </a:lnTo>
                      <a:lnTo>
                        <a:pt x="8316" y="308"/>
                      </a:lnTo>
                      <a:lnTo>
                        <a:pt x="8316" y="237"/>
                      </a:lnTo>
                      <a:lnTo>
                        <a:pt x="8387" y="237"/>
                      </a:lnTo>
                      <a:lnTo>
                        <a:pt x="8387" y="167"/>
                      </a:lnTo>
                      <a:lnTo>
                        <a:pt x="8271" y="167"/>
                      </a:lnTo>
                      <a:lnTo>
                        <a:pt x="8271" y="142"/>
                      </a:lnTo>
                      <a:lnTo>
                        <a:pt x="8175" y="142"/>
                      </a:lnTo>
                      <a:lnTo>
                        <a:pt x="8175" y="167"/>
                      </a:lnTo>
                      <a:lnTo>
                        <a:pt x="7963" y="167"/>
                      </a:lnTo>
                      <a:lnTo>
                        <a:pt x="7963" y="191"/>
                      </a:lnTo>
                      <a:lnTo>
                        <a:pt x="7843" y="191"/>
                      </a:lnTo>
                      <a:lnTo>
                        <a:pt x="7843" y="212"/>
                      </a:lnTo>
                      <a:lnTo>
                        <a:pt x="7751" y="212"/>
                      </a:lnTo>
                      <a:lnTo>
                        <a:pt x="7751" y="237"/>
                      </a:lnTo>
                      <a:lnTo>
                        <a:pt x="7680" y="237"/>
                      </a:lnTo>
                      <a:lnTo>
                        <a:pt x="7680" y="167"/>
                      </a:lnTo>
                      <a:lnTo>
                        <a:pt x="7656" y="167"/>
                      </a:lnTo>
                      <a:lnTo>
                        <a:pt x="7656" y="142"/>
                      </a:lnTo>
                      <a:lnTo>
                        <a:pt x="7680" y="142"/>
                      </a:lnTo>
                      <a:lnTo>
                        <a:pt x="7680" y="96"/>
                      </a:lnTo>
                      <a:lnTo>
                        <a:pt x="7702" y="96"/>
                      </a:lnTo>
                      <a:lnTo>
                        <a:pt x="7702" y="49"/>
                      </a:lnTo>
                      <a:lnTo>
                        <a:pt x="7727" y="49"/>
                      </a:lnTo>
                      <a:lnTo>
                        <a:pt x="7727" y="25"/>
                      </a:lnTo>
                      <a:lnTo>
                        <a:pt x="7727" y="0"/>
                      </a:lnTo>
                      <a:close/>
                    </a:path>
                  </a:pathLst>
                </a:custGeom>
                <a:solidFill>
                  <a:srgbClr val="547891"/>
                </a:solidFill>
                <a:ln w="9525">
                  <a:noFill/>
                  <a:round/>
                  <a:headEnd/>
                  <a:tailEnd/>
                </a:ln>
              </p:spPr>
              <p:txBody>
                <a:bodyPr/>
                <a:lstStyle/>
                <a:p>
                  <a:endParaRPr lang="en-US"/>
                </a:p>
              </p:txBody>
            </p:sp>
            <p:sp>
              <p:nvSpPr>
                <p:cNvPr id="409" name="Freeform 200"/>
                <p:cNvSpPr>
                  <a:spLocks/>
                </p:cNvSpPr>
                <p:nvPr/>
              </p:nvSpPr>
              <p:spPr bwMode="auto">
                <a:xfrm>
                  <a:off x="1563" y="4199"/>
                  <a:ext cx="29" cy="32"/>
                </a:xfrm>
                <a:custGeom>
                  <a:avLst/>
                  <a:gdLst/>
                  <a:ahLst/>
                  <a:cxnLst>
                    <a:cxn ang="0">
                      <a:pos x="119" y="0"/>
                    </a:cxn>
                    <a:cxn ang="0">
                      <a:pos x="165" y="0"/>
                    </a:cxn>
                    <a:cxn ang="0">
                      <a:pos x="165" y="24"/>
                    </a:cxn>
                    <a:cxn ang="0">
                      <a:pos x="141" y="24"/>
                    </a:cxn>
                    <a:cxn ang="0">
                      <a:pos x="141" y="46"/>
                    </a:cxn>
                    <a:cxn ang="0">
                      <a:pos x="119" y="46"/>
                    </a:cxn>
                    <a:cxn ang="0">
                      <a:pos x="119" y="95"/>
                    </a:cxn>
                    <a:cxn ang="0">
                      <a:pos x="94" y="95"/>
                    </a:cxn>
                    <a:cxn ang="0">
                      <a:pos x="94" y="142"/>
                    </a:cxn>
                    <a:cxn ang="0">
                      <a:pos x="70" y="142"/>
                    </a:cxn>
                    <a:cxn ang="0">
                      <a:pos x="70" y="166"/>
                    </a:cxn>
                    <a:cxn ang="0">
                      <a:pos x="94" y="166"/>
                    </a:cxn>
                    <a:cxn ang="0">
                      <a:pos x="94" y="187"/>
                    </a:cxn>
                    <a:cxn ang="0">
                      <a:pos x="141" y="187"/>
                    </a:cxn>
                    <a:cxn ang="0">
                      <a:pos x="141" y="166"/>
                    </a:cxn>
                    <a:cxn ang="0">
                      <a:pos x="165" y="166"/>
                    </a:cxn>
                    <a:cxn ang="0">
                      <a:pos x="165" y="142"/>
                    </a:cxn>
                    <a:cxn ang="0">
                      <a:pos x="212" y="142"/>
                    </a:cxn>
                    <a:cxn ang="0">
                      <a:pos x="212" y="166"/>
                    </a:cxn>
                    <a:cxn ang="0">
                      <a:pos x="236" y="166"/>
                    </a:cxn>
                    <a:cxn ang="0">
                      <a:pos x="236" y="187"/>
                    </a:cxn>
                    <a:cxn ang="0">
                      <a:pos x="212" y="187"/>
                    </a:cxn>
                    <a:cxn ang="0">
                      <a:pos x="212" y="212"/>
                    </a:cxn>
                    <a:cxn ang="0">
                      <a:pos x="190" y="212"/>
                    </a:cxn>
                    <a:cxn ang="0">
                      <a:pos x="190" y="236"/>
                    </a:cxn>
                    <a:cxn ang="0">
                      <a:pos x="141" y="236"/>
                    </a:cxn>
                    <a:cxn ang="0">
                      <a:pos x="141" y="258"/>
                    </a:cxn>
                    <a:cxn ang="0">
                      <a:pos x="24" y="258"/>
                    </a:cxn>
                    <a:cxn ang="0">
                      <a:pos x="24" y="236"/>
                    </a:cxn>
                    <a:cxn ang="0">
                      <a:pos x="0" y="236"/>
                    </a:cxn>
                    <a:cxn ang="0">
                      <a:pos x="0" y="142"/>
                    </a:cxn>
                    <a:cxn ang="0">
                      <a:pos x="24" y="142"/>
                    </a:cxn>
                    <a:cxn ang="0">
                      <a:pos x="24" y="95"/>
                    </a:cxn>
                    <a:cxn ang="0">
                      <a:pos x="49" y="95"/>
                    </a:cxn>
                    <a:cxn ang="0">
                      <a:pos x="49" y="71"/>
                    </a:cxn>
                    <a:cxn ang="0">
                      <a:pos x="70" y="71"/>
                    </a:cxn>
                    <a:cxn ang="0">
                      <a:pos x="70" y="46"/>
                    </a:cxn>
                    <a:cxn ang="0">
                      <a:pos x="94" y="46"/>
                    </a:cxn>
                    <a:cxn ang="0">
                      <a:pos x="94" y="24"/>
                    </a:cxn>
                    <a:cxn ang="0">
                      <a:pos x="119" y="24"/>
                    </a:cxn>
                    <a:cxn ang="0">
                      <a:pos x="119" y="0"/>
                    </a:cxn>
                  </a:cxnLst>
                  <a:rect l="0" t="0" r="r" b="b"/>
                  <a:pathLst>
                    <a:path w="236" h="258">
                      <a:moveTo>
                        <a:pt x="119" y="0"/>
                      </a:moveTo>
                      <a:lnTo>
                        <a:pt x="165" y="0"/>
                      </a:lnTo>
                      <a:lnTo>
                        <a:pt x="165" y="24"/>
                      </a:lnTo>
                      <a:lnTo>
                        <a:pt x="141" y="24"/>
                      </a:lnTo>
                      <a:lnTo>
                        <a:pt x="141" y="46"/>
                      </a:lnTo>
                      <a:lnTo>
                        <a:pt x="119" y="46"/>
                      </a:lnTo>
                      <a:lnTo>
                        <a:pt x="119" y="95"/>
                      </a:lnTo>
                      <a:lnTo>
                        <a:pt x="94" y="95"/>
                      </a:lnTo>
                      <a:lnTo>
                        <a:pt x="94" y="142"/>
                      </a:lnTo>
                      <a:lnTo>
                        <a:pt x="70" y="142"/>
                      </a:lnTo>
                      <a:lnTo>
                        <a:pt x="70" y="166"/>
                      </a:lnTo>
                      <a:lnTo>
                        <a:pt x="94" y="166"/>
                      </a:lnTo>
                      <a:lnTo>
                        <a:pt x="94" y="187"/>
                      </a:lnTo>
                      <a:lnTo>
                        <a:pt x="141" y="187"/>
                      </a:lnTo>
                      <a:lnTo>
                        <a:pt x="141" y="166"/>
                      </a:lnTo>
                      <a:lnTo>
                        <a:pt x="165" y="166"/>
                      </a:lnTo>
                      <a:lnTo>
                        <a:pt x="165" y="142"/>
                      </a:lnTo>
                      <a:lnTo>
                        <a:pt x="212" y="142"/>
                      </a:lnTo>
                      <a:lnTo>
                        <a:pt x="212" y="166"/>
                      </a:lnTo>
                      <a:lnTo>
                        <a:pt x="236" y="166"/>
                      </a:lnTo>
                      <a:lnTo>
                        <a:pt x="236" y="187"/>
                      </a:lnTo>
                      <a:lnTo>
                        <a:pt x="212" y="187"/>
                      </a:lnTo>
                      <a:lnTo>
                        <a:pt x="212" y="212"/>
                      </a:lnTo>
                      <a:lnTo>
                        <a:pt x="190" y="212"/>
                      </a:lnTo>
                      <a:lnTo>
                        <a:pt x="190" y="236"/>
                      </a:lnTo>
                      <a:lnTo>
                        <a:pt x="141" y="236"/>
                      </a:lnTo>
                      <a:lnTo>
                        <a:pt x="141" y="258"/>
                      </a:lnTo>
                      <a:lnTo>
                        <a:pt x="24" y="258"/>
                      </a:lnTo>
                      <a:lnTo>
                        <a:pt x="24" y="236"/>
                      </a:lnTo>
                      <a:lnTo>
                        <a:pt x="0" y="236"/>
                      </a:lnTo>
                      <a:lnTo>
                        <a:pt x="0" y="142"/>
                      </a:lnTo>
                      <a:lnTo>
                        <a:pt x="24" y="142"/>
                      </a:lnTo>
                      <a:lnTo>
                        <a:pt x="24" y="95"/>
                      </a:lnTo>
                      <a:lnTo>
                        <a:pt x="49" y="95"/>
                      </a:lnTo>
                      <a:lnTo>
                        <a:pt x="49" y="71"/>
                      </a:lnTo>
                      <a:lnTo>
                        <a:pt x="70" y="71"/>
                      </a:lnTo>
                      <a:lnTo>
                        <a:pt x="70" y="46"/>
                      </a:lnTo>
                      <a:lnTo>
                        <a:pt x="94" y="46"/>
                      </a:lnTo>
                      <a:lnTo>
                        <a:pt x="94" y="24"/>
                      </a:lnTo>
                      <a:lnTo>
                        <a:pt x="119" y="24"/>
                      </a:lnTo>
                      <a:lnTo>
                        <a:pt x="119" y="0"/>
                      </a:lnTo>
                      <a:close/>
                    </a:path>
                  </a:pathLst>
                </a:custGeom>
                <a:solidFill>
                  <a:srgbClr val="121415"/>
                </a:solidFill>
                <a:ln w="9525">
                  <a:noFill/>
                  <a:round/>
                  <a:headEnd/>
                  <a:tailEnd/>
                </a:ln>
              </p:spPr>
              <p:txBody>
                <a:bodyPr/>
                <a:lstStyle/>
                <a:p>
                  <a:endParaRPr lang="en-US"/>
                </a:p>
              </p:txBody>
            </p:sp>
            <p:sp>
              <p:nvSpPr>
                <p:cNvPr id="410" name="Freeform 201"/>
                <p:cNvSpPr>
                  <a:spLocks/>
                </p:cNvSpPr>
                <p:nvPr/>
              </p:nvSpPr>
              <p:spPr bwMode="auto">
                <a:xfrm>
                  <a:off x="1595" y="4202"/>
                  <a:ext cx="101" cy="47"/>
                </a:xfrm>
                <a:custGeom>
                  <a:avLst/>
                  <a:gdLst/>
                  <a:ahLst/>
                  <a:cxnLst>
                    <a:cxn ang="0">
                      <a:pos x="212" y="0"/>
                    </a:cxn>
                    <a:cxn ang="0">
                      <a:pos x="187" y="22"/>
                    </a:cxn>
                    <a:cxn ang="0">
                      <a:pos x="141" y="47"/>
                    </a:cxn>
                    <a:cxn ang="0">
                      <a:pos x="116" y="118"/>
                    </a:cxn>
                    <a:cxn ang="0">
                      <a:pos x="141" y="212"/>
                    </a:cxn>
                    <a:cxn ang="0">
                      <a:pos x="236" y="234"/>
                    </a:cxn>
                    <a:cxn ang="0">
                      <a:pos x="283" y="212"/>
                    </a:cxn>
                    <a:cxn ang="0">
                      <a:pos x="308" y="188"/>
                    </a:cxn>
                    <a:cxn ang="0">
                      <a:pos x="329" y="118"/>
                    </a:cxn>
                    <a:cxn ang="0">
                      <a:pos x="354" y="93"/>
                    </a:cxn>
                    <a:cxn ang="0">
                      <a:pos x="379" y="71"/>
                    </a:cxn>
                    <a:cxn ang="0">
                      <a:pos x="399" y="47"/>
                    </a:cxn>
                    <a:cxn ang="0">
                      <a:pos x="424" y="22"/>
                    </a:cxn>
                    <a:cxn ang="0">
                      <a:pos x="520" y="0"/>
                    </a:cxn>
                    <a:cxn ang="0">
                      <a:pos x="541" y="22"/>
                    </a:cxn>
                    <a:cxn ang="0">
                      <a:pos x="566" y="47"/>
                    </a:cxn>
                    <a:cxn ang="0">
                      <a:pos x="495" y="71"/>
                    </a:cxn>
                    <a:cxn ang="0">
                      <a:pos x="470" y="93"/>
                    </a:cxn>
                    <a:cxn ang="0">
                      <a:pos x="449" y="118"/>
                    </a:cxn>
                    <a:cxn ang="0">
                      <a:pos x="424" y="142"/>
                    </a:cxn>
                    <a:cxn ang="0">
                      <a:pos x="449" y="259"/>
                    </a:cxn>
                    <a:cxn ang="0">
                      <a:pos x="495" y="283"/>
                    </a:cxn>
                    <a:cxn ang="0">
                      <a:pos x="637" y="308"/>
                    </a:cxn>
                    <a:cxn ang="0">
                      <a:pos x="707" y="283"/>
                    </a:cxn>
                    <a:cxn ang="0">
                      <a:pos x="756" y="259"/>
                    </a:cxn>
                    <a:cxn ang="0">
                      <a:pos x="778" y="234"/>
                    </a:cxn>
                    <a:cxn ang="0">
                      <a:pos x="803" y="212"/>
                    </a:cxn>
                    <a:cxn ang="0">
                      <a:pos x="778" y="308"/>
                    </a:cxn>
                    <a:cxn ang="0">
                      <a:pos x="732" y="330"/>
                    </a:cxn>
                    <a:cxn ang="0">
                      <a:pos x="682" y="354"/>
                    </a:cxn>
                    <a:cxn ang="0">
                      <a:pos x="541" y="379"/>
                    </a:cxn>
                    <a:cxn ang="0">
                      <a:pos x="449" y="354"/>
                    </a:cxn>
                    <a:cxn ang="0">
                      <a:pos x="399" y="330"/>
                    </a:cxn>
                    <a:cxn ang="0">
                      <a:pos x="379" y="308"/>
                    </a:cxn>
                    <a:cxn ang="0">
                      <a:pos x="354" y="283"/>
                    </a:cxn>
                    <a:cxn ang="0">
                      <a:pos x="283" y="259"/>
                    </a:cxn>
                    <a:cxn ang="0">
                      <a:pos x="258" y="283"/>
                    </a:cxn>
                    <a:cxn ang="0">
                      <a:pos x="92" y="308"/>
                    </a:cxn>
                    <a:cxn ang="0">
                      <a:pos x="71" y="283"/>
                    </a:cxn>
                    <a:cxn ang="0">
                      <a:pos x="46" y="259"/>
                    </a:cxn>
                    <a:cxn ang="0">
                      <a:pos x="22" y="234"/>
                    </a:cxn>
                    <a:cxn ang="0">
                      <a:pos x="0" y="212"/>
                    </a:cxn>
                    <a:cxn ang="0">
                      <a:pos x="22" y="118"/>
                    </a:cxn>
                    <a:cxn ang="0">
                      <a:pos x="46" y="93"/>
                    </a:cxn>
                    <a:cxn ang="0">
                      <a:pos x="71" y="71"/>
                    </a:cxn>
                    <a:cxn ang="0">
                      <a:pos x="92" y="47"/>
                    </a:cxn>
                    <a:cxn ang="0">
                      <a:pos x="141" y="22"/>
                    </a:cxn>
                  </a:cxnLst>
                  <a:rect l="0" t="0" r="r" b="b"/>
                  <a:pathLst>
                    <a:path w="803" h="379">
                      <a:moveTo>
                        <a:pt x="141" y="0"/>
                      </a:moveTo>
                      <a:lnTo>
                        <a:pt x="212" y="0"/>
                      </a:lnTo>
                      <a:lnTo>
                        <a:pt x="212" y="22"/>
                      </a:lnTo>
                      <a:lnTo>
                        <a:pt x="187" y="22"/>
                      </a:lnTo>
                      <a:lnTo>
                        <a:pt x="187" y="47"/>
                      </a:lnTo>
                      <a:lnTo>
                        <a:pt x="141" y="47"/>
                      </a:lnTo>
                      <a:lnTo>
                        <a:pt x="141" y="118"/>
                      </a:lnTo>
                      <a:lnTo>
                        <a:pt x="116" y="118"/>
                      </a:lnTo>
                      <a:lnTo>
                        <a:pt x="116" y="212"/>
                      </a:lnTo>
                      <a:lnTo>
                        <a:pt x="141" y="212"/>
                      </a:lnTo>
                      <a:lnTo>
                        <a:pt x="141" y="234"/>
                      </a:lnTo>
                      <a:lnTo>
                        <a:pt x="236" y="234"/>
                      </a:lnTo>
                      <a:lnTo>
                        <a:pt x="236" y="212"/>
                      </a:lnTo>
                      <a:lnTo>
                        <a:pt x="283" y="212"/>
                      </a:lnTo>
                      <a:lnTo>
                        <a:pt x="283" y="188"/>
                      </a:lnTo>
                      <a:lnTo>
                        <a:pt x="308" y="188"/>
                      </a:lnTo>
                      <a:lnTo>
                        <a:pt x="308" y="118"/>
                      </a:lnTo>
                      <a:lnTo>
                        <a:pt x="329" y="118"/>
                      </a:lnTo>
                      <a:lnTo>
                        <a:pt x="329" y="93"/>
                      </a:lnTo>
                      <a:lnTo>
                        <a:pt x="354" y="93"/>
                      </a:lnTo>
                      <a:lnTo>
                        <a:pt x="354" y="71"/>
                      </a:lnTo>
                      <a:lnTo>
                        <a:pt x="379" y="71"/>
                      </a:lnTo>
                      <a:lnTo>
                        <a:pt x="379" y="47"/>
                      </a:lnTo>
                      <a:lnTo>
                        <a:pt x="399" y="47"/>
                      </a:lnTo>
                      <a:lnTo>
                        <a:pt x="399" y="22"/>
                      </a:lnTo>
                      <a:lnTo>
                        <a:pt x="424" y="22"/>
                      </a:lnTo>
                      <a:lnTo>
                        <a:pt x="424" y="0"/>
                      </a:lnTo>
                      <a:lnTo>
                        <a:pt x="520" y="0"/>
                      </a:lnTo>
                      <a:lnTo>
                        <a:pt x="520" y="22"/>
                      </a:lnTo>
                      <a:lnTo>
                        <a:pt x="541" y="22"/>
                      </a:lnTo>
                      <a:lnTo>
                        <a:pt x="541" y="47"/>
                      </a:lnTo>
                      <a:lnTo>
                        <a:pt x="566" y="47"/>
                      </a:lnTo>
                      <a:lnTo>
                        <a:pt x="566" y="71"/>
                      </a:lnTo>
                      <a:lnTo>
                        <a:pt x="495" y="71"/>
                      </a:lnTo>
                      <a:lnTo>
                        <a:pt x="495" y="93"/>
                      </a:lnTo>
                      <a:lnTo>
                        <a:pt x="470" y="93"/>
                      </a:lnTo>
                      <a:lnTo>
                        <a:pt x="470" y="118"/>
                      </a:lnTo>
                      <a:lnTo>
                        <a:pt x="449" y="118"/>
                      </a:lnTo>
                      <a:lnTo>
                        <a:pt x="449" y="142"/>
                      </a:lnTo>
                      <a:lnTo>
                        <a:pt x="424" y="142"/>
                      </a:lnTo>
                      <a:lnTo>
                        <a:pt x="424" y="259"/>
                      </a:lnTo>
                      <a:lnTo>
                        <a:pt x="449" y="259"/>
                      </a:lnTo>
                      <a:lnTo>
                        <a:pt x="449" y="283"/>
                      </a:lnTo>
                      <a:lnTo>
                        <a:pt x="495" y="283"/>
                      </a:lnTo>
                      <a:lnTo>
                        <a:pt x="495" y="308"/>
                      </a:lnTo>
                      <a:lnTo>
                        <a:pt x="637" y="308"/>
                      </a:lnTo>
                      <a:lnTo>
                        <a:pt x="637" y="283"/>
                      </a:lnTo>
                      <a:lnTo>
                        <a:pt x="707" y="283"/>
                      </a:lnTo>
                      <a:lnTo>
                        <a:pt x="707" y="259"/>
                      </a:lnTo>
                      <a:lnTo>
                        <a:pt x="756" y="259"/>
                      </a:lnTo>
                      <a:lnTo>
                        <a:pt x="756" y="234"/>
                      </a:lnTo>
                      <a:lnTo>
                        <a:pt x="778" y="234"/>
                      </a:lnTo>
                      <a:lnTo>
                        <a:pt x="778" y="212"/>
                      </a:lnTo>
                      <a:lnTo>
                        <a:pt x="803" y="212"/>
                      </a:lnTo>
                      <a:lnTo>
                        <a:pt x="803" y="308"/>
                      </a:lnTo>
                      <a:lnTo>
                        <a:pt x="778" y="308"/>
                      </a:lnTo>
                      <a:lnTo>
                        <a:pt x="778" y="330"/>
                      </a:lnTo>
                      <a:lnTo>
                        <a:pt x="732" y="330"/>
                      </a:lnTo>
                      <a:lnTo>
                        <a:pt x="732" y="354"/>
                      </a:lnTo>
                      <a:lnTo>
                        <a:pt x="682" y="354"/>
                      </a:lnTo>
                      <a:lnTo>
                        <a:pt x="682" y="379"/>
                      </a:lnTo>
                      <a:lnTo>
                        <a:pt x="541" y="379"/>
                      </a:lnTo>
                      <a:lnTo>
                        <a:pt x="541" y="354"/>
                      </a:lnTo>
                      <a:lnTo>
                        <a:pt x="449" y="354"/>
                      </a:lnTo>
                      <a:lnTo>
                        <a:pt x="449" y="330"/>
                      </a:lnTo>
                      <a:lnTo>
                        <a:pt x="399" y="330"/>
                      </a:lnTo>
                      <a:lnTo>
                        <a:pt x="399" y="308"/>
                      </a:lnTo>
                      <a:lnTo>
                        <a:pt x="379" y="308"/>
                      </a:lnTo>
                      <a:lnTo>
                        <a:pt x="379" y="283"/>
                      </a:lnTo>
                      <a:lnTo>
                        <a:pt x="354" y="283"/>
                      </a:lnTo>
                      <a:lnTo>
                        <a:pt x="354" y="259"/>
                      </a:lnTo>
                      <a:lnTo>
                        <a:pt x="283" y="259"/>
                      </a:lnTo>
                      <a:lnTo>
                        <a:pt x="283" y="283"/>
                      </a:lnTo>
                      <a:lnTo>
                        <a:pt x="258" y="283"/>
                      </a:lnTo>
                      <a:lnTo>
                        <a:pt x="258" y="308"/>
                      </a:lnTo>
                      <a:lnTo>
                        <a:pt x="92" y="308"/>
                      </a:lnTo>
                      <a:lnTo>
                        <a:pt x="92" y="283"/>
                      </a:lnTo>
                      <a:lnTo>
                        <a:pt x="71" y="283"/>
                      </a:lnTo>
                      <a:lnTo>
                        <a:pt x="71" y="259"/>
                      </a:lnTo>
                      <a:lnTo>
                        <a:pt x="46" y="259"/>
                      </a:lnTo>
                      <a:lnTo>
                        <a:pt x="46" y="234"/>
                      </a:lnTo>
                      <a:lnTo>
                        <a:pt x="22" y="234"/>
                      </a:lnTo>
                      <a:lnTo>
                        <a:pt x="22" y="212"/>
                      </a:lnTo>
                      <a:lnTo>
                        <a:pt x="0" y="212"/>
                      </a:lnTo>
                      <a:lnTo>
                        <a:pt x="0" y="118"/>
                      </a:lnTo>
                      <a:lnTo>
                        <a:pt x="22" y="118"/>
                      </a:lnTo>
                      <a:lnTo>
                        <a:pt x="22" y="93"/>
                      </a:lnTo>
                      <a:lnTo>
                        <a:pt x="46" y="93"/>
                      </a:lnTo>
                      <a:lnTo>
                        <a:pt x="46" y="71"/>
                      </a:lnTo>
                      <a:lnTo>
                        <a:pt x="71" y="71"/>
                      </a:lnTo>
                      <a:lnTo>
                        <a:pt x="71" y="47"/>
                      </a:lnTo>
                      <a:lnTo>
                        <a:pt x="92" y="47"/>
                      </a:lnTo>
                      <a:lnTo>
                        <a:pt x="92" y="22"/>
                      </a:lnTo>
                      <a:lnTo>
                        <a:pt x="141" y="22"/>
                      </a:lnTo>
                      <a:lnTo>
                        <a:pt x="141" y="0"/>
                      </a:lnTo>
                      <a:close/>
                    </a:path>
                  </a:pathLst>
                </a:custGeom>
                <a:solidFill>
                  <a:srgbClr val="121415"/>
                </a:solidFill>
                <a:ln w="9525">
                  <a:noFill/>
                  <a:round/>
                  <a:headEnd/>
                  <a:tailEnd/>
                </a:ln>
              </p:spPr>
              <p:txBody>
                <a:bodyPr/>
                <a:lstStyle/>
                <a:p>
                  <a:endParaRPr lang="en-US"/>
                </a:p>
              </p:txBody>
            </p:sp>
            <p:sp>
              <p:nvSpPr>
                <p:cNvPr id="411" name="Freeform 202"/>
                <p:cNvSpPr>
                  <a:spLocks/>
                </p:cNvSpPr>
                <p:nvPr/>
              </p:nvSpPr>
              <p:spPr bwMode="auto">
                <a:xfrm>
                  <a:off x="1831" y="4211"/>
                  <a:ext cx="30" cy="14"/>
                </a:xfrm>
                <a:custGeom>
                  <a:avLst/>
                  <a:gdLst/>
                  <a:ahLst/>
                  <a:cxnLst>
                    <a:cxn ang="0">
                      <a:pos x="191" y="0"/>
                    </a:cxn>
                    <a:cxn ang="0">
                      <a:pos x="237" y="0"/>
                    </a:cxn>
                    <a:cxn ang="0">
                      <a:pos x="237" y="22"/>
                    </a:cxn>
                    <a:cxn ang="0">
                      <a:pos x="213" y="22"/>
                    </a:cxn>
                    <a:cxn ang="0">
                      <a:pos x="213" y="47"/>
                    </a:cxn>
                    <a:cxn ang="0">
                      <a:pos x="142" y="47"/>
                    </a:cxn>
                    <a:cxn ang="0">
                      <a:pos x="142" y="71"/>
                    </a:cxn>
                    <a:cxn ang="0">
                      <a:pos x="95" y="71"/>
                    </a:cxn>
                    <a:cxn ang="0">
                      <a:pos x="95" y="92"/>
                    </a:cxn>
                    <a:cxn ang="0">
                      <a:pos x="46" y="92"/>
                    </a:cxn>
                    <a:cxn ang="0">
                      <a:pos x="46" y="117"/>
                    </a:cxn>
                    <a:cxn ang="0">
                      <a:pos x="0" y="117"/>
                    </a:cxn>
                    <a:cxn ang="0">
                      <a:pos x="0" y="92"/>
                    </a:cxn>
                    <a:cxn ang="0">
                      <a:pos x="24" y="92"/>
                    </a:cxn>
                    <a:cxn ang="0">
                      <a:pos x="24" y="71"/>
                    </a:cxn>
                    <a:cxn ang="0">
                      <a:pos x="71" y="71"/>
                    </a:cxn>
                    <a:cxn ang="0">
                      <a:pos x="71" y="47"/>
                    </a:cxn>
                    <a:cxn ang="0">
                      <a:pos x="120" y="47"/>
                    </a:cxn>
                    <a:cxn ang="0">
                      <a:pos x="120" y="22"/>
                    </a:cxn>
                    <a:cxn ang="0">
                      <a:pos x="191" y="22"/>
                    </a:cxn>
                    <a:cxn ang="0">
                      <a:pos x="191" y="0"/>
                    </a:cxn>
                  </a:cxnLst>
                  <a:rect l="0" t="0" r="r" b="b"/>
                  <a:pathLst>
                    <a:path w="237" h="117">
                      <a:moveTo>
                        <a:pt x="191" y="0"/>
                      </a:moveTo>
                      <a:lnTo>
                        <a:pt x="237" y="0"/>
                      </a:lnTo>
                      <a:lnTo>
                        <a:pt x="237" y="22"/>
                      </a:lnTo>
                      <a:lnTo>
                        <a:pt x="213" y="22"/>
                      </a:lnTo>
                      <a:lnTo>
                        <a:pt x="213" y="47"/>
                      </a:lnTo>
                      <a:lnTo>
                        <a:pt x="142" y="47"/>
                      </a:lnTo>
                      <a:lnTo>
                        <a:pt x="142" y="71"/>
                      </a:lnTo>
                      <a:lnTo>
                        <a:pt x="95" y="71"/>
                      </a:lnTo>
                      <a:lnTo>
                        <a:pt x="95" y="92"/>
                      </a:lnTo>
                      <a:lnTo>
                        <a:pt x="46" y="92"/>
                      </a:lnTo>
                      <a:lnTo>
                        <a:pt x="46" y="117"/>
                      </a:lnTo>
                      <a:lnTo>
                        <a:pt x="0" y="117"/>
                      </a:lnTo>
                      <a:lnTo>
                        <a:pt x="0" y="92"/>
                      </a:lnTo>
                      <a:lnTo>
                        <a:pt x="24" y="92"/>
                      </a:lnTo>
                      <a:lnTo>
                        <a:pt x="24" y="71"/>
                      </a:lnTo>
                      <a:lnTo>
                        <a:pt x="71" y="71"/>
                      </a:lnTo>
                      <a:lnTo>
                        <a:pt x="71" y="47"/>
                      </a:lnTo>
                      <a:lnTo>
                        <a:pt x="120" y="47"/>
                      </a:lnTo>
                      <a:lnTo>
                        <a:pt x="120" y="22"/>
                      </a:lnTo>
                      <a:lnTo>
                        <a:pt x="191" y="22"/>
                      </a:lnTo>
                      <a:lnTo>
                        <a:pt x="191" y="0"/>
                      </a:lnTo>
                      <a:close/>
                    </a:path>
                  </a:pathLst>
                </a:custGeom>
                <a:solidFill>
                  <a:srgbClr val="E87C72"/>
                </a:solidFill>
                <a:ln w="9525">
                  <a:noFill/>
                  <a:round/>
                  <a:headEnd/>
                  <a:tailEnd/>
                </a:ln>
              </p:spPr>
              <p:txBody>
                <a:bodyPr/>
                <a:lstStyle/>
                <a:p>
                  <a:endParaRPr lang="en-US"/>
                </a:p>
              </p:txBody>
            </p:sp>
            <p:sp>
              <p:nvSpPr>
                <p:cNvPr id="412" name="Freeform 203"/>
                <p:cNvSpPr>
                  <a:spLocks/>
                </p:cNvSpPr>
                <p:nvPr/>
              </p:nvSpPr>
              <p:spPr bwMode="auto">
                <a:xfrm>
                  <a:off x="2419" y="4220"/>
                  <a:ext cx="50" cy="11"/>
                </a:xfrm>
                <a:custGeom>
                  <a:avLst/>
                  <a:gdLst/>
                  <a:ahLst/>
                  <a:cxnLst>
                    <a:cxn ang="0">
                      <a:pos x="332" y="0"/>
                    </a:cxn>
                    <a:cxn ang="0">
                      <a:pos x="379" y="0"/>
                    </a:cxn>
                    <a:cxn ang="0">
                      <a:pos x="379" y="21"/>
                    </a:cxn>
                    <a:cxn ang="0">
                      <a:pos x="403" y="21"/>
                    </a:cxn>
                    <a:cxn ang="0">
                      <a:pos x="403" y="46"/>
                    </a:cxn>
                    <a:cxn ang="0">
                      <a:pos x="379" y="46"/>
                    </a:cxn>
                    <a:cxn ang="0">
                      <a:pos x="379" y="70"/>
                    </a:cxn>
                    <a:cxn ang="0">
                      <a:pos x="237" y="70"/>
                    </a:cxn>
                    <a:cxn ang="0">
                      <a:pos x="237" y="92"/>
                    </a:cxn>
                    <a:cxn ang="0">
                      <a:pos x="216" y="92"/>
                    </a:cxn>
                    <a:cxn ang="0">
                      <a:pos x="216" y="70"/>
                    </a:cxn>
                    <a:cxn ang="0">
                      <a:pos x="191" y="70"/>
                    </a:cxn>
                    <a:cxn ang="0">
                      <a:pos x="191" y="92"/>
                    </a:cxn>
                    <a:cxn ang="0">
                      <a:pos x="0" y="92"/>
                    </a:cxn>
                    <a:cxn ang="0">
                      <a:pos x="0" y="70"/>
                    </a:cxn>
                    <a:cxn ang="0">
                      <a:pos x="71" y="70"/>
                    </a:cxn>
                    <a:cxn ang="0">
                      <a:pos x="71" y="46"/>
                    </a:cxn>
                    <a:cxn ang="0">
                      <a:pos x="167" y="46"/>
                    </a:cxn>
                    <a:cxn ang="0">
                      <a:pos x="167" y="21"/>
                    </a:cxn>
                    <a:cxn ang="0">
                      <a:pos x="332" y="21"/>
                    </a:cxn>
                    <a:cxn ang="0">
                      <a:pos x="332" y="0"/>
                    </a:cxn>
                  </a:cxnLst>
                  <a:rect l="0" t="0" r="r" b="b"/>
                  <a:pathLst>
                    <a:path w="403" h="92">
                      <a:moveTo>
                        <a:pt x="332" y="0"/>
                      </a:moveTo>
                      <a:lnTo>
                        <a:pt x="379" y="0"/>
                      </a:lnTo>
                      <a:lnTo>
                        <a:pt x="379" y="21"/>
                      </a:lnTo>
                      <a:lnTo>
                        <a:pt x="403" y="21"/>
                      </a:lnTo>
                      <a:lnTo>
                        <a:pt x="403" y="46"/>
                      </a:lnTo>
                      <a:lnTo>
                        <a:pt x="379" y="46"/>
                      </a:lnTo>
                      <a:lnTo>
                        <a:pt x="379" y="70"/>
                      </a:lnTo>
                      <a:lnTo>
                        <a:pt x="237" y="70"/>
                      </a:lnTo>
                      <a:lnTo>
                        <a:pt x="237" y="92"/>
                      </a:lnTo>
                      <a:lnTo>
                        <a:pt x="216" y="92"/>
                      </a:lnTo>
                      <a:lnTo>
                        <a:pt x="216" y="70"/>
                      </a:lnTo>
                      <a:lnTo>
                        <a:pt x="191" y="70"/>
                      </a:lnTo>
                      <a:lnTo>
                        <a:pt x="191" y="92"/>
                      </a:lnTo>
                      <a:lnTo>
                        <a:pt x="0" y="92"/>
                      </a:lnTo>
                      <a:lnTo>
                        <a:pt x="0" y="70"/>
                      </a:lnTo>
                      <a:lnTo>
                        <a:pt x="71" y="70"/>
                      </a:lnTo>
                      <a:lnTo>
                        <a:pt x="71" y="46"/>
                      </a:lnTo>
                      <a:lnTo>
                        <a:pt x="167" y="46"/>
                      </a:lnTo>
                      <a:lnTo>
                        <a:pt x="167" y="21"/>
                      </a:lnTo>
                      <a:lnTo>
                        <a:pt x="332" y="21"/>
                      </a:lnTo>
                      <a:lnTo>
                        <a:pt x="332" y="0"/>
                      </a:lnTo>
                      <a:close/>
                    </a:path>
                  </a:pathLst>
                </a:custGeom>
                <a:solidFill>
                  <a:srgbClr val="547891"/>
                </a:solidFill>
                <a:ln w="9525">
                  <a:noFill/>
                  <a:round/>
                  <a:headEnd/>
                  <a:tailEnd/>
                </a:ln>
              </p:spPr>
              <p:txBody>
                <a:bodyPr/>
                <a:lstStyle/>
                <a:p>
                  <a:endParaRPr lang="en-US"/>
                </a:p>
              </p:txBody>
            </p:sp>
            <p:sp>
              <p:nvSpPr>
                <p:cNvPr id="413" name="Freeform 204"/>
                <p:cNvSpPr>
                  <a:spLocks/>
                </p:cNvSpPr>
                <p:nvPr/>
              </p:nvSpPr>
              <p:spPr bwMode="auto">
                <a:xfrm>
                  <a:off x="2248" y="4228"/>
                  <a:ext cx="79" cy="21"/>
                </a:xfrm>
                <a:custGeom>
                  <a:avLst/>
                  <a:gdLst/>
                  <a:ahLst/>
                  <a:cxnLst>
                    <a:cxn ang="0">
                      <a:pos x="308" y="0"/>
                    </a:cxn>
                    <a:cxn ang="0">
                      <a:pos x="637" y="0"/>
                    </a:cxn>
                    <a:cxn ang="0">
                      <a:pos x="637" y="22"/>
                    </a:cxn>
                    <a:cxn ang="0">
                      <a:pos x="520" y="22"/>
                    </a:cxn>
                    <a:cxn ang="0">
                      <a:pos x="520" y="47"/>
                    </a:cxn>
                    <a:cxn ang="0">
                      <a:pos x="403" y="47"/>
                    </a:cxn>
                    <a:cxn ang="0">
                      <a:pos x="403" y="71"/>
                    </a:cxn>
                    <a:cxn ang="0">
                      <a:pos x="237" y="71"/>
                    </a:cxn>
                    <a:cxn ang="0">
                      <a:pos x="237" y="96"/>
                    </a:cxn>
                    <a:cxn ang="0">
                      <a:pos x="187" y="96"/>
                    </a:cxn>
                    <a:cxn ang="0">
                      <a:pos x="187" y="118"/>
                    </a:cxn>
                    <a:cxn ang="0">
                      <a:pos x="166" y="118"/>
                    </a:cxn>
                    <a:cxn ang="0">
                      <a:pos x="166" y="142"/>
                    </a:cxn>
                    <a:cxn ang="0">
                      <a:pos x="46" y="142"/>
                    </a:cxn>
                    <a:cxn ang="0">
                      <a:pos x="46" y="167"/>
                    </a:cxn>
                    <a:cxn ang="0">
                      <a:pos x="0" y="167"/>
                    </a:cxn>
                    <a:cxn ang="0">
                      <a:pos x="0" y="118"/>
                    </a:cxn>
                    <a:cxn ang="0">
                      <a:pos x="96" y="118"/>
                    </a:cxn>
                    <a:cxn ang="0">
                      <a:pos x="96" y="96"/>
                    </a:cxn>
                    <a:cxn ang="0">
                      <a:pos x="141" y="96"/>
                    </a:cxn>
                    <a:cxn ang="0">
                      <a:pos x="141" y="71"/>
                    </a:cxn>
                    <a:cxn ang="0">
                      <a:pos x="166" y="71"/>
                    </a:cxn>
                    <a:cxn ang="0">
                      <a:pos x="166" y="47"/>
                    </a:cxn>
                    <a:cxn ang="0">
                      <a:pos x="212" y="47"/>
                    </a:cxn>
                    <a:cxn ang="0">
                      <a:pos x="212" y="22"/>
                    </a:cxn>
                    <a:cxn ang="0">
                      <a:pos x="308" y="22"/>
                    </a:cxn>
                    <a:cxn ang="0">
                      <a:pos x="308" y="0"/>
                    </a:cxn>
                  </a:cxnLst>
                  <a:rect l="0" t="0" r="r" b="b"/>
                  <a:pathLst>
                    <a:path w="637" h="167">
                      <a:moveTo>
                        <a:pt x="308" y="0"/>
                      </a:moveTo>
                      <a:lnTo>
                        <a:pt x="637" y="0"/>
                      </a:lnTo>
                      <a:lnTo>
                        <a:pt x="637" y="22"/>
                      </a:lnTo>
                      <a:lnTo>
                        <a:pt x="520" y="22"/>
                      </a:lnTo>
                      <a:lnTo>
                        <a:pt x="520" y="47"/>
                      </a:lnTo>
                      <a:lnTo>
                        <a:pt x="403" y="47"/>
                      </a:lnTo>
                      <a:lnTo>
                        <a:pt x="403" y="71"/>
                      </a:lnTo>
                      <a:lnTo>
                        <a:pt x="237" y="71"/>
                      </a:lnTo>
                      <a:lnTo>
                        <a:pt x="237" y="96"/>
                      </a:lnTo>
                      <a:lnTo>
                        <a:pt x="187" y="96"/>
                      </a:lnTo>
                      <a:lnTo>
                        <a:pt x="187" y="118"/>
                      </a:lnTo>
                      <a:lnTo>
                        <a:pt x="166" y="118"/>
                      </a:lnTo>
                      <a:lnTo>
                        <a:pt x="166" y="142"/>
                      </a:lnTo>
                      <a:lnTo>
                        <a:pt x="46" y="142"/>
                      </a:lnTo>
                      <a:lnTo>
                        <a:pt x="46" y="167"/>
                      </a:lnTo>
                      <a:lnTo>
                        <a:pt x="0" y="167"/>
                      </a:lnTo>
                      <a:lnTo>
                        <a:pt x="0" y="118"/>
                      </a:lnTo>
                      <a:lnTo>
                        <a:pt x="96" y="118"/>
                      </a:lnTo>
                      <a:lnTo>
                        <a:pt x="96" y="96"/>
                      </a:lnTo>
                      <a:lnTo>
                        <a:pt x="141" y="96"/>
                      </a:lnTo>
                      <a:lnTo>
                        <a:pt x="141" y="71"/>
                      </a:lnTo>
                      <a:lnTo>
                        <a:pt x="166" y="71"/>
                      </a:lnTo>
                      <a:lnTo>
                        <a:pt x="166" y="47"/>
                      </a:lnTo>
                      <a:lnTo>
                        <a:pt x="212" y="47"/>
                      </a:lnTo>
                      <a:lnTo>
                        <a:pt x="212" y="22"/>
                      </a:lnTo>
                      <a:lnTo>
                        <a:pt x="308" y="22"/>
                      </a:lnTo>
                      <a:lnTo>
                        <a:pt x="308" y="0"/>
                      </a:lnTo>
                      <a:close/>
                    </a:path>
                  </a:pathLst>
                </a:custGeom>
                <a:solidFill>
                  <a:srgbClr val="547891"/>
                </a:solidFill>
                <a:ln w="9525">
                  <a:noFill/>
                  <a:round/>
                  <a:headEnd/>
                  <a:tailEnd/>
                </a:ln>
              </p:spPr>
              <p:txBody>
                <a:bodyPr/>
                <a:lstStyle/>
                <a:p>
                  <a:endParaRPr lang="en-US"/>
                </a:p>
              </p:txBody>
            </p:sp>
            <p:sp>
              <p:nvSpPr>
                <p:cNvPr id="414" name="Rectangle 205"/>
                <p:cNvSpPr>
                  <a:spLocks noChangeArrowheads="1"/>
                </p:cNvSpPr>
                <p:nvPr/>
              </p:nvSpPr>
              <p:spPr bwMode="auto">
                <a:xfrm>
                  <a:off x="1887" y="4231"/>
                  <a:ext cx="12" cy="3"/>
                </a:xfrm>
                <a:prstGeom prst="rect">
                  <a:avLst/>
                </a:prstGeom>
                <a:solidFill>
                  <a:srgbClr val="547891"/>
                </a:solidFill>
                <a:ln w="9525">
                  <a:noFill/>
                  <a:miter lim="800000"/>
                  <a:headEnd/>
                  <a:tailEnd/>
                </a:ln>
              </p:spPr>
              <p:txBody>
                <a:bodyPr/>
                <a:lstStyle/>
                <a:p>
                  <a:endParaRPr lang="en-US"/>
                </a:p>
              </p:txBody>
            </p:sp>
            <p:sp>
              <p:nvSpPr>
                <p:cNvPr id="415" name="Rectangle 206"/>
                <p:cNvSpPr>
                  <a:spLocks noChangeArrowheads="1"/>
                </p:cNvSpPr>
                <p:nvPr/>
              </p:nvSpPr>
              <p:spPr bwMode="auto">
                <a:xfrm>
                  <a:off x="2198" y="4231"/>
                  <a:ext cx="3" cy="3"/>
                </a:xfrm>
                <a:prstGeom prst="rect">
                  <a:avLst/>
                </a:prstGeom>
                <a:solidFill>
                  <a:srgbClr val="E87C72"/>
                </a:solidFill>
                <a:ln w="9525">
                  <a:noFill/>
                  <a:miter lim="800000"/>
                  <a:headEnd/>
                  <a:tailEnd/>
                </a:ln>
              </p:spPr>
              <p:txBody>
                <a:bodyPr/>
                <a:lstStyle/>
                <a:p>
                  <a:endParaRPr lang="en-US"/>
                </a:p>
              </p:txBody>
            </p:sp>
            <p:sp>
              <p:nvSpPr>
                <p:cNvPr id="416" name="Freeform 207"/>
                <p:cNvSpPr>
                  <a:spLocks/>
                </p:cNvSpPr>
                <p:nvPr/>
              </p:nvSpPr>
              <p:spPr bwMode="auto">
                <a:xfrm>
                  <a:off x="1902" y="4234"/>
                  <a:ext cx="89" cy="30"/>
                </a:xfrm>
                <a:custGeom>
                  <a:avLst/>
                  <a:gdLst/>
                  <a:ahLst/>
                  <a:cxnLst>
                    <a:cxn ang="0">
                      <a:pos x="236" y="0"/>
                    </a:cxn>
                    <a:cxn ang="0">
                      <a:pos x="307" y="0"/>
                    </a:cxn>
                    <a:cxn ang="0">
                      <a:pos x="307" y="24"/>
                    </a:cxn>
                    <a:cxn ang="0">
                      <a:pos x="403" y="24"/>
                    </a:cxn>
                    <a:cxn ang="0">
                      <a:pos x="403" y="49"/>
                    </a:cxn>
                    <a:cxn ang="0">
                      <a:pos x="428" y="49"/>
                    </a:cxn>
                    <a:cxn ang="0">
                      <a:pos x="428" y="71"/>
                    </a:cxn>
                    <a:cxn ang="0">
                      <a:pos x="519" y="71"/>
                    </a:cxn>
                    <a:cxn ang="0">
                      <a:pos x="519" y="95"/>
                    </a:cxn>
                    <a:cxn ang="0">
                      <a:pos x="590" y="95"/>
                    </a:cxn>
                    <a:cxn ang="0">
                      <a:pos x="590" y="120"/>
                    </a:cxn>
                    <a:cxn ang="0">
                      <a:pos x="711" y="120"/>
                    </a:cxn>
                    <a:cxn ang="0">
                      <a:pos x="711" y="166"/>
                    </a:cxn>
                    <a:cxn ang="0">
                      <a:pos x="661" y="166"/>
                    </a:cxn>
                    <a:cxn ang="0">
                      <a:pos x="661" y="142"/>
                    </a:cxn>
                    <a:cxn ang="0">
                      <a:pos x="615" y="142"/>
                    </a:cxn>
                    <a:cxn ang="0">
                      <a:pos x="615" y="166"/>
                    </a:cxn>
                    <a:cxn ang="0">
                      <a:pos x="474" y="166"/>
                    </a:cxn>
                    <a:cxn ang="0">
                      <a:pos x="474" y="191"/>
                    </a:cxn>
                    <a:cxn ang="0">
                      <a:pos x="191" y="191"/>
                    </a:cxn>
                    <a:cxn ang="0">
                      <a:pos x="191" y="213"/>
                    </a:cxn>
                    <a:cxn ang="0">
                      <a:pos x="49" y="213"/>
                    </a:cxn>
                    <a:cxn ang="0">
                      <a:pos x="49" y="236"/>
                    </a:cxn>
                    <a:cxn ang="0">
                      <a:pos x="0" y="236"/>
                    </a:cxn>
                    <a:cxn ang="0">
                      <a:pos x="0" y="213"/>
                    </a:cxn>
                    <a:cxn ang="0">
                      <a:pos x="49" y="213"/>
                    </a:cxn>
                    <a:cxn ang="0">
                      <a:pos x="49" y="191"/>
                    </a:cxn>
                    <a:cxn ang="0">
                      <a:pos x="191" y="191"/>
                    </a:cxn>
                    <a:cxn ang="0">
                      <a:pos x="191" y="166"/>
                    </a:cxn>
                    <a:cxn ang="0">
                      <a:pos x="378" y="166"/>
                    </a:cxn>
                    <a:cxn ang="0">
                      <a:pos x="378" y="142"/>
                    </a:cxn>
                    <a:cxn ang="0">
                      <a:pos x="403" y="142"/>
                    </a:cxn>
                    <a:cxn ang="0">
                      <a:pos x="403" y="95"/>
                    </a:cxn>
                    <a:cxn ang="0">
                      <a:pos x="378" y="95"/>
                    </a:cxn>
                    <a:cxn ang="0">
                      <a:pos x="378" y="71"/>
                    </a:cxn>
                    <a:cxn ang="0">
                      <a:pos x="332" y="71"/>
                    </a:cxn>
                    <a:cxn ang="0">
                      <a:pos x="332" y="95"/>
                    </a:cxn>
                    <a:cxn ang="0">
                      <a:pos x="236" y="95"/>
                    </a:cxn>
                    <a:cxn ang="0">
                      <a:pos x="236" y="0"/>
                    </a:cxn>
                  </a:cxnLst>
                  <a:rect l="0" t="0" r="r" b="b"/>
                  <a:pathLst>
                    <a:path w="711" h="236">
                      <a:moveTo>
                        <a:pt x="236" y="0"/>
                      </a:moveTo>
                      <a:lnTo>
                        <a:pt x="307" y="0"/>
                      </a:lnTo>
                      <a:lnTo>
                        <a:pt x="307" y="24"/>
                      </a:lnTo>
                      <a:lnTo>
                        <a:pt x="403" y="24"/>
                      </a:lnTo>
                      <a:lnTo>
                        <a:pt x="403" y="49"/>
                      </a:lnTo>
                      <a:lnTo>
                        <a:pt x="428" y="49"/>
                      </a:lnTo>
                      <a:lnTo>
                        <a:pt x="428" y="71"/>
                      </a:lnTo>
                      <a:lnTo>
                        <a:pt x="519" y="71"/>
                      </a:lnTo>
                      <a:lnTo>
                        <a:pt x="519" y="95"/>
                      </a:lnTo>
                      <a:lnTo>
                        <a:pt x="590" y="95"/>
                      </a:lnTo>
                      <a:lnTo>
                        <a:pt x="590" y="120"/>
                      </a:lnTo>
                      <a:lnTo>
                        <a:pt x="711" y="120"/>
                      </a:lnTo>
                      <a:lnTo>
                        <a:pt x="711" y="166"/>
                      </a:lnTo>
                      <a:lnTo>
                        <a:pt x="661" y="166"/>
                      </a:lnTo>
                      <a:lnTo>
                        <a:pt x="661" y="142"/>
                      </a:lnTo>
                      <a:lnTo>
                        <a:pt x="615" y="142"/>
                      </a:lnTo>
                      <a:lnTo>
                        <a:pt x="615" y="166"/>
                      </a:lnTo>
                      <a:lnTo>
                        <a:pt x="474" y="166"/>
                      </a:lnTo>
                      <a:lnTo>
                        <a:pt x="474" y="191"/>
                      </a:lnTo>
                      <a:lnTo>
                        <a:pt x="191" y="191"/>
                      </a:lnTo>
                      <a:lnTo>
                        <a:pt x="191" y="213"/>
                      </a:lnTo>
                      <a:lnTo>
                        <a:pt x="49" y="213"/>
                      </a:lnTo>
                      <a:lnTo>
                        <a:pt x="49" y="236"/>
                      </a:lnTo>
                      <a:lnTo>
                        <a:pt x="0" y="236"/>
                      </a:lnTo>
                      <a:lnTo>
                        <a:pt x="0" y="213"/>
                      </a:lnTo>
                      <a:lnTo>
                        <a:pt x="49" y="213"/>
                      </a:lnTo>
                      <a:lnTo>
                        <a:pt x="49" y="191"/>
                      </a:lnTo>
                      <a:lnTo>
                        <a:pt x="191" y="191"/>
                      </a:lnTo>
                      <a:lnTo>
                        <a:pt x="191" y="166"/>
                      </a:lnTo>
                      <a:lnTo>
                        <a:pt x="378" y="166"/>
                      </a:lnTo>
                      <a:lnTo>
                        <a:pt x="378" y="142"/>
                      </a:lnTo>
                      <a:lnTo>
                        <a:pt x="403" y="142"/>
                      </a:lnTo>
                      <a:lnTo>
                        <a:pt x="403" y="95"/>
                      </a:lnTo>
                      <a:lnTo>
                        <a:pt x="378" y="95"/>
                      </a:lnTo>
                      <a:lnTo>
                        <a:pt x="378" y="71"/>
                      </a:lnTo>
                      <a:lnTo>
                        <a:pt x="332" y="71"/>
                      </a:lnTo>
                      <a:lnTo>
                        <a:pt x="332" y="95"/>
                      </a:lnTo>
                      <a:lnTo>
                        <a:pt x="236" y="95"/>
                      </a:lnTo>
                      <a:lnTo>
                        <a:pt x="236" y="0"/>
                      </a:lnTo>
                      <a:close/>
                    </a:path>
                  </a:pathLst>
                </a:custGeom>
                <a:solidFill>
                  <a:srgbClr val="547891"/>
                </a:solidFill>
                <a:ln w="9525">
                  <a:noFill/>
                  <a:round/>
                  <a:headEnd/>
                  <a:tailEnd/>
                </a:ln>
              </p:spPr>
              <p:txBody>
                <a:bodyPr/>
                <a:lstStyle/>
                <a:p>
                  <a:endParaRPr lang="en-US"/>
                </a:p>
              </p:txBody>
            </p:sp>
            <p:sp>
              <p:nvSpPr>
                <p:cNvPr id="417" name="Freeform 208"/>
                <p:cNvSpPr>
                  <a:spLocks/>
                </p:cNvSpPr>
                <p:nvPr/>
              </p:nvSpPr>
              <p:spPr bwMode="auto">
                <a:xfrm>
                  <a:off x="1976" y="4234"/>
                  <a:ext cx="89" cy="15"/>
                </a:xfrm>
                <a:custGeom>
                  <a:avLst/>
                  <a:gdLst/>
                  <a:ahLst/>
                  <a:cxnLst>
                    <a:cxn ang="0">
                      <a:pos x="192" y="0"/>
                    </a:cxn>
                    <a:cxn ang="0">
                      <a:pos x="262" y="0"/>
                    </a:cxn>
                    <a:cxn ang="0">
                      <a:pos x="262" y="24"/>
                    </a:cxn>
                    <a:cxn ang="0">
                      <a:pos x="450" y="24"/>
                    </a:cxn>
                    <a:cxn ang="0">
                      <a:pos x="450" y="49"/>
                    </a:cxn>
                    <a:cxn ang="0">
                      <a:pos x="545" y="49"/>
                    </a:cxn>
                    <a:cxn ang="0">
                      <a:pos x="545" y="71"/>
                    </a:cxn>
                    <a:cxn ang="0">
                      <a:pos x="640" y="71"/>
                    </a:cxn>
                    <a:cxn ang="0">
                      <a:pos x="640" y="95"/>
                    </a:cxn>
                    <a:cxn ang="0">
                      <a:pos x="711" y="95"/>
                    </a:cxn>
                    <a:cxn ang="0">
                      <a:pos x="711" y="120"/>
                    </a:cxn>
                    <a:cxn ang="0">
                      <a:pos x="640" y="120"/>
                    </a:cxn>
                    <a:cxn ang="0">
                      <a:pos x="640" y="95"/>
                    </a:cxn>
                    <a:cxn ang="0">
                      <a:pos x="616" y="95"/>
                    </a:cxn>
                    <a:cxn ang="0">
                      <a:pos x="616" y="120"/>
                    </a:cxn>
                    <a:cxn ang="0">
                      <a:pos x="308" y="120"/>
                    </a:cxn>
                    <a:cxn ang="0">
                      <a:pos x="308" y="95"/>
                    </a:cxn>
                    <a:cxn ang="0">
                      <a:pos x="192" y="95"/>
                    </a:cxn>
                    <a:cxn ang="0">
                      <a:pos x="192" y="71"/>
                    </a:cxn>
                    <a:cxn ang="0">
                      <a:pos x="71" y="71"/>
                    </a:cxn>
                    <a:cxn ang="0">
                      <a:pos x="71" y="49"/>
                    </a:cxn>
                    <a:cxn ang="0">
                      <a:pos x="0" y="49"/>
                    </a:cxn>
                    <a:cxn ang="0">
                      <a:pos x="0" y="24"/>
                    </a:cxn>
                    <a:cxn ang="0">
                      <a:pos x="192" y="24"/>
                    </a:cxn>
                    <a:cxn ang="0">
                      <a:pos x="192" y="0"/>
                    </a:cxn>
                  </a:cxnLst>
                  <a:rect l="0" t="0" r="r" b="b"/>
                  <a:pathLst>
                    <a:path w="711" h="120">
                      <a:moveTo>
                        <a:pt x="192" y="0"/>
                      </a:moveTo>
                      <a:lnTo>
                        <a:pt x="262" y="0"/>
                      </a:lnTo>
                      <a:lnTo>
                        <a:pt x="262" y="24"/>
                      </a:lnTo>
                      <a:lnTo>
                        <a:pt x="450" y="24"/>
                      </a:lnTo>
                      <a:lnTo>
                        <a:pt x="450" y="49"/>
                      </a:lnTo>
                      <a:lnTo>
                        <a:pt x="545" y="49"/>
                      </a:lnTo>
                      <a:lnTo>
                        <a:pt x="545" y="71"/>
                      </a:lnTo>
                      <a:lnTo>
                        <a:pt x="640" y="71"/>
                      </a:lnTo>
                      <a:lnTo>
                        <a:pt x="640" y="95"/>
                      </a:lnTo>
                      <a:lnTo>
                        <a:pt x="711" y="95"/>
                      </a:lnTo>
                      <a:lnTo>
                        <a:pt x="711" y="120"/>
                      </a:lnTo>
                      <a:lnTo>
                        <a:pt x="640" y="120"/>
                      </a:lnTo>
                      <a:lnTo>
                        <a:pt x="640" y="95"/>
                      </a:lnTo>
                      <a:lnTo>
                        <a:pt x="616" y="95"/>
                      </a:lnTo>
                      <a:lnTo>
                        <a:pt x="616" y="120"/>
                      </a:lnTo>
                      <a:lnTo>
                        <a:pt x="308" y="120"/>
                      </a:lnTo>
                      <a:lnTo>
                        <a:pt x="308" y="95"/>
                      </a:lnTo>
                      <a:lnTo>
                        <a:pt x="192" y="95"/>
                      </a:lnTo>
                      <a:lnTo>
                        <a:pt x="192" y="71"/>
                      </a:lnTo>
                      <a:lnTo>
                        <a:pt x="71" y="71"/>
                      </a:lnTo>
                      <a:lnTo>
                        <a:pt x="71" y="49"/>
                      </a:lnTo>
                      <a:lnTo>
                        <a:pt x="0" y="49"/>
                      </a:lnTo>
                      <a:lnTo>
                        <a:pt x="0" y="24"/>
                      </a:lnTo>
                      <a:lnTo>
                        <a:pt x="192" y="24"/>
                      </a:lnTo>
                      <a:lnTo>
                        <a:pt x="192" y="0"/>
                      </a:lnTo>
                      <a:close/>
                    </a:path>
                  </a:pathLst>
                </a:custGeom>
                <a:solidFill>
                  <a:srgbClr val="547891"/>
                </a:solidFill>
                <a:ln w="9525">
                  <a:noFill/>
                  <a:round/>
                  <a:headEnd/>
                  <a:tailEnd/>
                </a:ln>
              </p:spPr>
              <p:txBody>
                <a:bodyPr/>
                <a:lstStyle/>
                <a:p>
                  <a:endParaRPr lang="en-US"/>
                </a:p>
              </p:txBody>
            </p:sp>
            <p:sp>
              <p:nvSpPr>
                <p:cNvPr id="418" name="Freeform 209"/>
                <p:cNvSpPr>
                  <a:spLocks/>
                </p:cNvSpPr>
                <p:nvPr/>
              </p:nvSpPr>
              <p:spPr bwMode="auto">
                <a:xfrm>
                  <a:off x="2384" y="4234"/>
                  <a:ext cx="50" cy="18"/>
                </a:xfrm>
                <a:custGeom>
                  <a:avLst/>
                  <a:gdLst/>
                  <a:ahLst/>
                  <a:cxnLst>
                    <a:cxn ang="0">
                      <a:pos x="71" y="0"/>
                    </a:cxn>
                    <a:cxn ang="0">
                      <a:pos x="120" y="0"/>
                    </a:cxn>
                    <a:cxn ang="0">
                      <a:pos x="120" y="24"/>
                    </a:cxn>
                    <a:cxn ang="0">
                      <a:pos x="403" y="24"/>
                    </a:cxn>
                    <a:cxn ang="0">
                      <a:pos x="403" y="49"/>
                    </a:cxn>
                    <a:cxn ang="0">
                      <a:pos x="354" y="49"/>
                    </a:cxn>
                    <a:cxn ang="0">
                      <a:pos x="354" y="71"/>
                    </a:cxn>
                    <a:cxn ang="0">
                      <a:pos x="191" y="71"/>
                    </a:cxn>
                    <a:cxn ang="0">
                      <a:pos x="191" y="95"/>
                    </a:cxn>
                    <a:cxn ang="0">
                      <a:pos x="167" y="95"/>
                    </a:cxn>
                    <a:cxn ang="0">
                      <a:pos x="167" y="120"/>
                    </a:cxn>
                    <a:cxn ang="0">
                      <a:pos x="142" y="120"/>
                    </a:cxn>
                    <a:cxn ang="0">
                      <a:pos x="142" y="142"/>
                    </a:cxn>
                    <a:cxn ang="0">
                      <a:pos x="0" y="142"/>
                    </a:cxn>
                    <a:cxn ang="0">
                      <a:pos x="0" y="95"/>
                    </a:cxn>
                    <a:cxn ang="0">
                      <a:pos x="25" y="95"/>
                    </a:cxn>
                    <a:cxn ang="0">
                      <a:pos x="25" y="71"/>
                    </a:cxn>
                    <a:cxn ang="0">
                      <a:pos x="49" y="71"/>
                    </a:cxn>
                    <a:cxn ang="0">
                      <a:pos x="49" y="24"/>
                    </a:cxn>
                    <a:cxn ang="0">
                      <a:pos x="71" y="24"/>
                    </a:cxn>
                    <a:cxn ang="0">
                      <a:pos x="71" y="0"/>
                    </a:cxn>
                  </a:cxnLst>
                  <a:rect l="0" t="0" r="r" b="b"/>
                  <a:pathLst>
                    <a:path w="403" h="142">
                      <a:moveTo>
                        <a:pt x="71" y="0"/>
                      </a:moveTo>
                      <a:lnTo>
                        <a:pt x="120" y="0"/>
                      </a:lnTo>
                      <a:lnTo>
                        <a:pt x="120" y="24"/>
                      </a:lnTo>
                      <a:lnTo>
                        <a:pt x="403" y="24"/>
                      </a:lnTo>
                      <a:lnTo>
                        <a:pt x="403" y="49"/>
                      </a:lnTo>
                      <a:lnTo>
                        <a:pt x="354" y="49"/>
                      </a:lnTo>
                      <a:lnTo>
                        <a:pt x="354" y="71"/>
                      </a:lnTo>
                      <a:lnTo>
                        <a:pt x="191" y="71"/>
                      </a:lnTo>
                      <a:lnTo>
                        <a:pt x="191" y="95"/>
                      </a:lnTo>
                      <a:lnTo>
                        <a:pt x="167" y="95"/>
                      </a:lnTo>
                      <a:lnTo>
                        <a:pt x="167" y="120"/>
                      </a:lnTo>
                      <a:lnTo>
                        <a:pt x="142" y="120"/>
                      </a:lnTo>
                      <a:lnTo>
                        <a:pt x="142" y="142"/>
                      </a:lnTo>
                      <a:lnTo>
                        <a:pt x="0" y="142"/>
                      </a:lnTo>
                      <a:lnTo>
                        <a:pt x="0" y="95"/>
                      </a:lnTo>
                      <a:lnTo>
                        <a:pt x="25" y="95"/>
                      </a:lnTo>
                      <a:lnTo>
                        <a:pt x="25" y="71"/>
                      </a:lnTo>
                      <a:lnTo>
                        <a:pt x="49" y="71"/>
                      </a:lnTo>
                      <a:lnTo>
                        <a:pt x="49" y="24"/>
                      </a:lnTo>
                      <a:lnTo>
                        <a:pt x="71" y="24"/>
                      </a:lnTo>
                      <a:lnTo>
                        <a:pt x="71" y="0"/>
                      </a:lnTo>
                      <a:close/>
                    </a:path>
                  </a:pathLst>
                </a:custGeom>
                <a:solidFill>
                  <a:srgbClr val="547891"/>
                </a:solidFill>
                <a:ln w="9525">
                  <a:noFill/>
                  <a:round/>
                  <a:headEnd/>
                  <a:tailEnd/>
                </a:ln>
              </p:spPr>
              <p:txBody>
                <a:bodyPr/>
                <a:lstStyle/>
                <a:p>
                  <a:endParaRPr lang="en-US"/>
                </a:p>
              </p:txBody>
            </p:sp>
            <p:sp>
              <p:nvSpPr>
                <p:cNvPr id="419" name="Freeform 210"/>
                <p:cNvSpPr>
                  <a:spLocks/>
                </p:cNvSpPr>
                <p:nvPr/>
              </p:nvSpPr>
              <p:spPr bwMode="auto">
                <a:xfrm>
                  <a:off x="1867" y="4240"/>
                  <a:ext cx="53" cy="12"/>
                </a:xfrm>
                <a:custGeom>
                  <a:avLst/>
                  <a:gdLst/>
                  <a:ahLst/>
                  <a:cxnLst>
                    <a:cxn ang="0">
                      <a:pos x="283" y="0"/>
                    </a:cxn>
                    <a:cxn ang="0">
                      <a:pos x="428" y="0"/>
                    </a:cxn>
                    <a:cxn ang="0">
                      <a:pos x="428" y="22"/>
                    </a:cxn>
                    <a:cxn ang="0">
                      <a:pos x="403" y="22"/>
                    </a:cxn>
                    <a:cxn ang="0">
                      <a:pos x="403" y="46"/>
                    </a:cxn>
                    <a:cxn ang="0">
                      <a:pos x="354" y="46"/>
                    </a:cxn>
                    <a:cxn ang="0">
                      <a:pos x="354" y="71"/>
                    </a:cxn>
                    <a:cxn ang="0">
                      <a:pos x="213" y="71"/>
                    </a:cxn>
                    <a:cxn ang="0">
                      <a:pos x="213" y="93"/>
                    </a:cxn>
                    <a:cxn ang="0">
                      <a:pos x="0" y="93"/>
                    </a:cxn>
                    <a:cxn ang="0">
                      <a:pos x="0" y="71"/>
                    </a:cxn>
                    <a:cxn ang="0">
                      <a:pos x="95" y="71"/>
                    </a:cxn>
                    <a:cxn ang="0">
                      <a:pos x="95" y="46"/>
                    </a:cxn>
                    <a:cxn ang="0">
                      <a:pos x="191" y="46"/>
                    </a:cxn>
                    <a:cxn ang="0">
                      <a:pos x="191" y="22"/>
                    </a:cxn>
                    <a:cxn ang="0">
                      <a:pos x="283" y="22"/>
                    </a:cxn>
                    <a:cxn ang="0">
                      <a:pos x="283" y="0"/>
                    </a:cxn>
                  </a:cxnLst>
                  <a:rect l="0" t="0" r="r" b="b"/>
                  <a:pathLst>
                    <a:path w="428" h="93">
                      <a:moveTo>
                        <a:pt x="283" y="0"/>
                      </a:moveTo>
                      <a:lnTo>
                        <a:pt x="428" y="0"/>
                      </a:lnTo>
                      <a:lnTo>
                        <a:pt x="428" y="22"/>
                      </a:lnTo>
                      <a:lnTo>
                        <a:pt x="403" y="22"/>
                      </a:lnTo>
                      <a:lnTo>
                        <a:pt x="403" y="46"/>
                      </a:lnTo>
                      <a:lnTo>
                        <a:pt x="354" y="46"/>
                      </a:lnTo>
                      <a:lnTo>
                        <a:pt x="354" y="71"/>
                      </a:lnTo>
                      <a:lnTo>
                        <a:pt x="213" y="71"/>
                      </a:lnTo>
                      <a:lnTo>
                        <a:pt x="213" y="93"/>
                      </a:lnTo>
                      <a:lnTo>
                        <a:pt x="0" y="93"/>
                      </a:lnTo>
                      <a:lnTo>
                        <a:pt x="0" y="71"/>
                      </a:lnTo>
                      <a:lnTo>
                        <a:pt x="95" y="71"/>
                      </a:lnTo>
                      <a:lnTo>
                        <a:pt x="95" y="46"/>
                      </a:lnTo>
                      <a:lnTo>
                        <a:pt x="191" y="46"/>
                      </a:lnTo>
                      <a:lnTo>
                        <a:pt x="191" y="22"/>
                      </a:lnTo>
                      <a:lnTo>
                        <a:pt x="283" y="22"/>
                      </a:lnTo>
                      <a:lnTo>
                        <a:pt x="283" y="0"/>
                      </a:lnTo>
                      <a:close/>
                    </a:path>
                  </a:pathLst>
                </a:custGeom>
                <a:solidFill>
                  <a:srgbClr val="547891"/>
                </a:solidFill>
                <a:ln w="9525">
                  <a:noFill/>
                  <a:round/>
                  <a:headEnd/>
                  <a:tailEnd/>
                </a:ln>
              </p:spPr>
              <p:txBody>
                <a:bodyPr/>
                <a:lstStyle/>
                <a:p>
                  <a:endParaRPr lang="en-US"/>
                </a:p>
              </p:txBody>
            </p:sp>
            <p:sp>
              <p:nvSpPr>
                <p:cNvPr id="420" name="Freeform 211"/>
                <p:cNvSpPr>
                  <a:spLocks/>
                </p:cNvSpPr>
                <p:nvPr/>
              </p:nvSpPr>
              <p:spPr bwMode="auto">
                <a:xfrm>
                  <a:off x="2121" y="4246"/>
                  <a:ext cx="121" cy="33"/>
                </a:xfrm>
                <a:custGeom>
                  <a:avLst/>
                  <a:gdLst/>
                  <a:ahLst/>
                  <a:cxnLst>
                    <a:cxn ang="0">
                      <a:pos x="829" y="0"/>
                    </a:cxn>
                    <a:cxn ang="0">
                      <a:pos x="970" y="0"/>
                    </a:cxn>
                    <a:cxn ang="0">
                      <a:pos x="970" y="25"/>
                    </a:cxn>
                    <a:cxn ang="0">
                      <a:pos x="945" y="25"/>
                    </a:cxn>
                    <a:cxn ang="0">
                      <a:pos x="945" y="71"/>
                    </a:cxn>
                    <a:cxn ang="0">
                      <a:pos x="755" y="71"/>
                    </a:cxn>
                    <a:cxn ang="0">
                      <a:pos x="755" y="141"/>
                    </a:cxn>
                    <a:cxn ang="0">
                      <a:pos x="779" y="141"/>
                    </a:cxn>
                    <a:cxn ang="0">
                      <a:pos x="779" y="166"/>
                    </a:cxn>
                    <a:cxn ang="0">
                      <a:pos x="637" y="166"/>
                    </a:cxn>
                    <a:cxn ang="0">
                      <a:pos x="637" y="188"/>
                    </a:cxn>
                    <a:cxn ang="0">
                      <a:pos x="521" y="188"/>
                    </a:cxn>
                    <a:cxn ang="0">
                      <a:pos x="521" y="212"/>
                    </a:cxn>
                    <a:cxn ang="0">
                      <a:pos x="330" y="212"/>
                    </a:cxn>
                    <a:cxn ang="0">
                      <a:pos x="330" y="237"/>
                    </a:cxn>
                    <a:cxn ang="0">
                      <a:pos x="142" y="237"/>
                    </a:cxn>
                    <a:cxn ang="0">
                      <a:pos x="142" y="259"/>
                    </a:cxn>
                    <a:cxn ang="0">
                      <a:pos x="0" y="259"/>
                    </a:cxn>
                    <a:cxn ang="0">
                      <a:pos x="0" y="237"/>
                    </a:cxn>
                    <a:cxn ang="0">
                      <a:pos x="118" y="237"/>
                    </a:cxn>
                    <a:cxn ang="0">
                      <a:pos x="118" y="212"/>
                    </a:cxn>
                    <a:cxn ang="0">
                      <a:pos x="259" y="212"/>
                    </a:cxn>
                    <a:cxn ang="0">
                      <a:pos x="259" y="188"/>
                    </a:cxn>
                    <a:cxn ang="0">
                      <a:pos x="330" y="188"/>
                    </a:cxn>
                    <a:cxn ang="0">
                      <a:pos x="330" y="118"/>
                    </a:cxn>
                    <a:cxn ang="0">
                      <a:pos x="450" y="118"/>
                    </a:cxn>
                    <a:cxn ang="0">
                      <a:pos x="450" y="96"/>
                    </a:cxn>
                    <a:cxn ang="0">
                      <a:pos x="613" y="96"/>
                    </a:cxn>
                    <a:cxn ang="0">
                      <a:pos x="613" y="71"/>
                    </a:cxn>
                    <a:cxn ang="0">
                      <a:pos x="708" y="71"/>
                    </a:cxn>
                    <a:cxn ang="0">
                      <a:pos x="708" y="47"/>
                    </a:cxn>
                    <a:cxn ang="0">
                      <a:pos x="755" y="47"/>
                    </a:cxn>
                    <a:cxn ang="0">
                      <a:pos x="755" y="25"/>
                    </a:cxn>
                    <a:cxn ang="0">
                      <a:pos x="829" y="25"/>
                    </a:cxn>
                    <a:cxn ang="0">
                      <a:pos x="829" y="0"/>
                    </a:cxn>
                  </a:cxnLst>
                  <a:rect l="0" t="0" r="r" b="b"/>
                  <a:pathLst>
                    <a:path w="970" h="259">
                      <a:moveTo>
                        <a:pt x="829" y="0"/>
                      </a:moveTo>
                      <a:lnTo>
                        <a:pt x="970" y="0"/>
                      </a:lnTo>
                      <a:lnTo>
                        <a:pt x="970" y="25"/>
                      </a:lnTo>
                      <a:lnTo>
                        <a:pt x="945" y="25"/>
                      </a:lnTo>
                      <a:lnTo>
                        <a:pt x="945" y="71"/>
                      </a:lnTo>
                      <a:lnTo>
                        <a:pt x="755" y="71"/>
                      </a:lnTo>
                      <a:lnTo>
                        <a:pt x="755" y="141"/>
                      </a:lnTo>
                      <a:lnTo>
                        <a:pt x="779" y="141"/>
                      </a:lnTo>
                      <a:lnTo>
                        <a:pt x="779" y="166"/>
                      </a:lnTo>
                      <a:lnTo>
                        <a:pt x="637" y="166"/>
                      </a:lnTo>
                      <a:lnTo>
                        <a:pt x="637" y="188"/>
                      </a:lnTo>
                      <a:lnTo>
                        <a:pt x="521" y="188"/>
                      </a:lnTo>
                      <a:lnTo>
                        <a:pt x="521" y="212"/>
                      </a:lnTo>
                      <a:lnTo>
                        <a:pt x="330" y="212"/>
                      </a:lnTo>
                      <a:lnTo>
                        <a:pt x="330" y="237"/>
                      </a:lnTo>
                      <a:lnTo>
                        <a:pt x="142" y="237"/>
                      </a:lnTo>
                      <a:lnTo>
                        <a:pt x="142" y="259"/>
                      </a:lnTo>
                      <a:lnTo>
                        <a:pt x="0" y="259"/>
                      </a:lnTo>
                      <a:lnTo>
                        <a:pt x="0" y="237"/>
                      </a:lnTo>
                      <a:lnTo>
                        <a:pt x="118" y="237"/>
                      </a:lnTo>
                      <a:lnTo>
                        <a:pt x="118" y="212"/>
                      </a:lnTo>
                      <a:lnTo>
                        <a:pt x="259" y="212"/>
                      </a:lnTo>
                      <a:lnTo>
                        <a:pt x="259" y="188"/>
                      </a:lnTo>
                      <a:lnTo>
                        <a:pt x="330" y="188"/>
                      </a:lnTo>
                      <a:lnTo>
                        <a:pt x="330" y="118"/>
                      </a:lnTo>
                      <a:lnTo>
                        <a:pt x="450" y="118"/>
                      </a:lnTo>
                      <a:lnTo>
                        <a:pt x="450" y="96"/>
                      </a:lnTo>
                      <a:lnTo>
                        <a:pt x="613" y="96"/>
                      </a:lnTo>
                      <a:lnTo>
                        <a:pt x="613" y="71"/>
                      </a:lnTo>
                      <a:lnTo>
                        <a:pt x="708" y="71"/>
                      </a:lnTo>
                      <a:lnTo>
                        <a:pt x="708" y="47"/>
                      </a:lnTo>
                      <a:lnTo>
                        <a:pt x="755" y="47"/>
                      </a:lnTo>
                      <a:lnTo>
                        <a:pt x="755" y="25"/>
                      </a:lnTo>
                      <a:lnTo>
                        <a:pt x="829" y="25"/>
                      </a:lnTo>
                      <a:lnTo>
                        <a:pt x="829" y="0"/>
                      </a:lnTo>
                      <a:close/>
                    </a:path>
                  </a:pathLst>
                </a:custGeom>
                <a:solidFill>
                  <a:srgbClr val="547891"/>
                </a:solidFill>
                <a:ln w="9525">
                  <a:noFill/>
                  <a:round/>
                  <a:headEnd/>
                  <a:tailEnd/>
                </a:ln>
              </p:spPr>
              <p:txBody>
                <a:bodyPr/>
                <a:lstStyle/>
                <a:p>
                  <a:endParaRPr lang="en-US"/>
                </a:p>
              </p:txBody>
            </p:sp>
            <p:sp>
              <p:nvSpPr>
                <p:cNvPr id="421" name="Rectangle 212"/>
                <p:cNvSpPr>
                  <a:spLocks noChangeArrowheads="1"/>
                </p:cNvSpPr>
                <p:nvPr/>
              </p:nvSpPr>
              <p:spPr bwMode="auto">
                <a:xfrm>
                  <a:off x="2186" y="4249"/>
                  <a:ext cx="3" cy="3"/>
                </a:xfrm>
                <a:prstGeom prst="rect">
                  <a:avLst/>
                </a:prstGeom>
                <a:solidFill>
                  <a:srgbClr val="E87C72"/>
                </a:solidFill>
                <a:ln w="9525">
                  <a:noFill/>
                  <a:miter lim="800000"/>
                  <a:headEnd/>
                  <a:tailEnd/>
                </a:ln>
              </p:spPr>
              <p:txBody>
                <a:bodyPr/>
                <a:lstStyle/>
                <a:p>
                  <a:endParaRPr lang="en-US"/>
                </a:p>
              </p:txBody>
            </p:sp>
            <p:sp>
              <p:nvSpPr>
                <p:cNvPr id="422" name="Freeform 213"/>
                <p:cNvSpPr>
                  <a:spLocks/>
                </p:cNvSpPr>
                <p:nvPr/>
              </p:nvSpPr>
              <p:spPr bwMode="auto">
                <a:xfrm>
                  <a:off x="2434" y="4252"/>
                  <a:ext cx="18" cy="6"/>
                </a:xfrm>
                <a:custGeom>
                  <a:avLst/>
                  <a:gdLst/>
                  <a:ahLst/>
                  <a:cxnLst>
                    <a:cxn ang="0">
                      <a:pos x="0" y="0"/>
                    </a:cxn>
                    <a:cxn ang="0">
                      <a:pos x="141" y="0"/>
                    </a:cxn>
                    <a:cxn ang="0">
                      <a:pos x="141" y="24"/>
                    </a:cxn>
                    <a:cxn ang="0">
                      <a:pos x="117" y="24"/>
                    </a:cxn>
                    <a:cxn ang="0">
                      <a:pos x="117" y="49"/>
                    </a:cxn>
                    <a:cxn ang="0">
                      <a:pos x="0" y="49"/>
                    </a:cxn>
                    <a:cxn ang="0">
                      <a:pos x="0" y="0"/>
                    </a:cxn>
                  </a:cxnLst>
                  <a:rect l="0" t="0" r="r" b="b"/>
                  <a:pathLst>
                    <a:path w="141" h="49">
                      <a:moveTo>
                        <a:pt x="0" y="0"/>
                      </a:moveTo>
                      <a:lnTo>
                        <a:pt x="141" y="0"/>
                      </a:lnTo>
                      <a:lnTo>
                        <a:pt x="141" y="24"/>
                      </a:lnTo>
                      <a:lnTo>
                        <a:pt x="117" y="24"/>
                      </a:lnTo>
                      <a:lnTo>
                        <a:pt x="117" y="49"/>
                      </a:lnTo>
                      <a:lnTo>
                        <a:pt x="0" y="49"/>
                      </a:lnTo>
                      <a:lnTo>
                        <a:pt x="0" y="0"/>
                      </a:lnTo>
                      <a:close/>
                    </a:path>
                  </a:pathLst>
                </a:custGeom>
                <a:solidFill>
                  <a:srgbClr val="547891"/>
                </a:solidFill>
                <a:ln w="9525">
                  <a:noFill/>
                  <a:round/>
                  <a:headEnd/>
                  <a:tailEnd/>
                </a:ln>
              </p:spPr>
              <p:txBody>
                <a:bodyPr/>
                <a:lstStyle/>
                <a:p>
                  <a:endParaRPr lang="en-US"/>
                </a:p>
              </p:txBody>
            </p:sp>
            <p:sp>
              <p:nvSpPr>
                <p:cNvPr id="423" name="Freeform 214"/>
                <p:cNvSpPr>
                  <a:spLocks/>
                </p:cNvSpPr>
                <p:nvPr/>
              </p:nvSpPr>
              <p:spPr bwMode="auto">
                <a:xfrm>
                  <a:off x="2065" y="4255"/>
                  <a:ext cx="21" cy="9"/>
                </a:xfrm>
                <a:custGeom>
                  <a:avLst/>
                  <a:gdLst/>
                  <a:ahLst/>
                  <a:cxnLst>
                    <a:cxn ang="0">
                      <a:pos x="25" y="0"/>
                    </a:cxn>
                    <a:cxn ang="0">
                      <a:pos x="96" y="0"/>
                    </a:cxn>
                    <a:cxn ang="0">
                      <a:pos x="96" y="25"/>
                    </a:cxn>
                    <a:cxn ang="0">
                      <a:pos x="166" y="25"/>
                    </a:cxn>
                    <a:cxn ang="0">
                      <a:pos x="166" y="47"/>
                    </a:cxn>
                    <a:cxn ang="0">
                      <a:pos x="96" y="47"/>
                    </a:cxn>
                    <a:cxn ang="0">
                      <a:pos x="96" y="70"/>
                    </a:cxn>
                    <a:cxn ang="0">
                      <a:pos x="0" y="70"/>
                    </a:cxn>
                    <a:cxn ang="0">
                      <a:pos x="0" y="47"/>
                    </a:cxn>
                    <a:cxn ang="0">
                      <a:pos x="25" y="47"/>
                    </a:cxn>
                    <a:cxn ang="0">
                      <a:pos x="25" y="25"/>
                    </a:cxn>
                    <a:cxn ang="0">
                      <a:pos x="25" y="0"/>
                    </a:cxn>
                  </a:cxnLst>
                  <a:rect l="0" t="0" r="r" b="b"/>
                  <a:pathLst>
                    <a:path w="166" h="70">
                      <a:moveTo>
                        <a:pt x="25" y="0"/>
                      </a:moveTo>
                      <a:lnTo>
                        <a:pt x="96" y="0"/>
                      </a:lnTo>
                      <a:lnTo>
                        <a:pt x="96" y="25"/>
                      </a:lnTo>
                      <a:lnTo>
                        <a:pt x="166" y="25"/>
                      </a:lnTo>
                      <a:lnTo>
                        <a:pt x="166" y="47"/>
                      </a:lnTo>
                      <a:lnTo>
                        <a:pt x="96" y="47"/>
                      </a:lnTo>
                      <a:lnTo>
                        <a:pt x="96" y="70"/>
                      </a:lnTo>
                      <a:lnTo>
                        <a:pt x="0" y="70"/>
                      </a:lnTo>
                      <a:lnTo>
                        <a:pt x="0" y="47"/>
                      </a:lnTo>
                      <a:lnTo>
                        <a:pt x="25" y="47"/>
                      </a:lnTo>
                      <a:lnTo>
                        <a:pt x="25" y="25"/>
                      </a:lnTo>
                      <a:lnTo>
                        <a:pt x="25" y="0"/>
                      </a:lnTo>
                      <a:close/>
                    </a:path>
                  </a:pathLst>
                </a:custGeom>
                <a:solidFill>
                  <a:srgbClr val="547891"/>
                </a:solidFill>
                <a:ln w="9525">
                  <a:noFill/>
                  <a:round/>
                  <a:headEnd/>
                  <a:tailEnd/>
                </a:ln>
              </p:spPr>
              <p:txBody>
                <a:bodyPr/>
                <a:lstStyle/>
                <a:p>
                  <a:endParaRPr lang="en-US"/>
                </a:p>
              </p:txBody>
            </p:sp>
            <p:sp>
              <p:nvSpPr>
                <p:cNvPr id="424" name="Freeform 215"/>
                <p:cNvSpPr>
                  <a:spLocks/>
                </p:cNvSpPr>
                <p:nvPr/>
              </p:nvSpPr>
              <p:spPr bwMode="auto">
                <a:xfrm>
                  <a:off x="2316" y="4255"/>
                  <a:ext cx="103" cy="15"/>
                </a:xfrm>
                <a:custGeom>
                  <a:avLst/>
                  <a:gdLst/>
                  <a:ahLst/>
                  <a:cxnLst>
                    <a:cxn ang="0">
                      <a:pos x="71" y="0"/>
                    </a:cxn>
                    <a:cxn ang="0">
                      <a:pos x="118" y="0"/>
                    </a:cxn>
                    <a:cxn ang="0">
                      <a:pos x="118" y="25"/>
                    </a:cxn>
                    <a:cxn ang="0">
                      <a:pos x="567" y="25"/>
                    </a:cxn>
                    <a:cxn ang="0">
                      <a:pos x="567" y="47"/>
                    </a:cxn>
                    <a:cxn ang="0">
                      <a:pos x="613" y="47"/>
                    </a:cxn>
                    <a:cxn ang="0">
                      <a:pos x="613" y="70"/>
                    </a:cxn>
                    <a:cxn ang="0">
                      <a:pos x="638" y="70"/>
                    </a:cxn>
                    <a:cxn ang="0">
                      <a:pos x="638" y="47"/>
                    </a:cxn>
                    <a:cxn ang="0">
                      <a:pos x="825" y="47"/>
                    </a:cxn>
                    <a:cxn ang="0">
                      <a:pos x="825" y="70"/>
                    </a:cxn>
                    <a:cxn ang="0">
                      <a:pos x="779" y="70"/>
                    </a:cxn>
                    <a:cxn ang="0">
                      <a:pos x="779" y="95"/>
                    </a:cxn>
                    <a:cxn ang="0">
                      <a:pos x="613" y="95"/>
                    </a:cxn>
                    <a:cxn ang="0">
                      <a:pos x="613" y="117"/>
                    </a:cxn>
                    <a:cxn ang="0">
                      <a:pos x="212" y="117"/>
                    </a:cxn>
                    <a:cxn ang="0">
                      <a:pos x="212" y="95"/>
                    </a:cxn>
                    <a:cxn ang="0">
                      <a:pos x="47" y="95"/>
                    </a:cxn>
                    <a:cxn ang="0">
                      <a:pos x="47" y="47"/>
                    </a:cxn>
                    <a:cxn ang="0">
                      <a:pos x="0" y="47"/>
                    </a:cxn>
                    <a:cxn ang="0">
                      <a:pos x="0" y="25"/>
                    </a:cxn>
                    <a:cxn ang="0">
                      <a:pos x="71" y="25"/>
                    </a:cxn>
                    <a:cxn ang="0">
                      <a:pos x="71" y="0"/>
                    </a:cxn>
                  </a:cxnLst>
                  <a:rect l="0" t="0" r="r" b="b"/>
                  <a:pathLst>
                    <a:path w="825" h="117">
                      <a:moveTo>
                        <a:pt x="71" y="0"/>
                      </a:moveTo>
                      <a:lnTo>
                        <a:pt x="118" y="0"/>
                      </a:lnTo>
                      <a:lnTo>
                        <a:pt x="118" y="25"/>
                      </a:lnTo>
                      <a:lnTo>
                        <a:pt x="567" y="25"/>
                      </a:lnTo>
                      <a:lnTo>
                        <a:pt x="567" y="47"/>
                      </a:lnTo>
                      <a:lnTo>
                        <a:pt x="613" y="47"/>
                      </a:lnTo>
                      <a:lnTo>
                        <a:pt x="613" y="70"/>
                      </a:lnTo>
                      <a:lnTo>
                        <a:pt x="638" y="70"/>
                      </a:lnTo>
                      <a:lnTo>
                        <a:pt x="638" y="47"/>
                      </a:lnTo>
                      <a:lnTo>
                        <a:pt x="825" y="47"/>
                      </a:lnTo>
                      <a:lnTo>
                        <a:pt x="825" y="70"/>
                      </a:lnTo>
                      <a:lnTo>
                        <a:pt x="779" y="70"/>
                      </a:lnTo>
                      <a:lnTo>
                        <a:pt x="779" y="95"/>
                      </a:lnTo>
                      <a:lnTo>
                        <a:pt x="613" y="95"/>
                      </a:lnTo>
                      <a:lnTo>
                        <a:pt x="613" y="117"/>
                      </a:lnTo>
                      <a:lnTo>
                        <a:pt x="212" y="117"/>
                      </a:lnTo>
                      <a:lnTo>
                        <a:pt x="212" y="95"/>
                      </a:lnTo>
                      <a:lnTo>
                        <a:pt x="47" y="95"/>
                      </a:lnTo>
                      <a:lnTo>
                        <a:pt x="47" y="47"/>
                      </a:lnTo>
                      <a:lnTo>
                        <a:pt x="0" y="47"/>
                      </a:lnTo>
                      <a:lnTo>
                        <a:pt x="0" y="25"/>
                      </a:lnTo>
                      <a:lnTo>
                        <a:pt x="71" y="25"/>
                      </a:lnTo>
                      <a:lnTo>
                        <a:pt x="71" y="0"/>
                      </a:lnTo>
                      <a:close/>
                    </a:path>
                  </a:pathLst>
                </a:custGeom>
                <a:solidFill>
                  <a:srgbClr val="547891"/>
                </a:solidFill>
                <a:ln w="9525">
                  <a:noFill/>
                  <a:round/>
                  <a:headEnd/>
                  <a:tailEnd/>
                </a:ln>
              </p:spPr>
              <p:txBody>
                <a:bodyPr/>
                <a:lstStyle/>
                <a:p>
                  <a:endParaRPr lang="en-US"/>
                </a:p>
              </p:txBody>
            </p:sp>
            <p:sp>
              <p:nvSpPr>
                <p:cNvPr id="425" name="Freeform 216"/>
                <p:cNvSpPr>
                  <a:spLocks/>
                </p:cNvSpPr>
                <p:nvPr/>
              </p:nvSpPr>
              <p:spPr bwMode="auto">
                <a:xfrm>
                  <a:off x="1988" y="4258"/>
                  <a:ext cx="151" cy="21"/>
                </a:xfrm>
                <a:custGeom>
                  <a:avLst/>
                  <a:gdLst/>
                  <a:ahLst/>
                  <a:cxnLst>
                    <a:cxn ang="0">
                      <a:pos x="970" y="0"/>
                    </a:cxn>
                    <a:cxn ang="0">
                      <a:pos x="1015" y="0"/>
                    </a:cxn>
                    <a:cxn ang="0">
                      <a:pos x="1015" y="22"/>
                    </a:cxn>
                    <a:cxn ang="0">
                      <a:pos x="1206" y="22"/>
                    </a:cxn>
                    <a:cxn ang="0">
                      <a:pos x="1206" y="45"/>
                    </a:cxn>
                    <a:cxn ang="0">
                      <a:pos x="1111" y="45"/>
                    </a:cxn>
                    <a:cxn ang="0">
                      <a:pos x="1111" y="70"/>
                    </a:cxn>
                    <a:cxn ang="0">
                      <a:pos x="1015" y="70"/>
                    </a:cxn>
                    <a:cxn ang="0">
                      <a:pos x="1015" y="92"/>
                    </a:cxn>
                    <a:cxn ang="0">
                      <a:pos x="874" y="92"/>
                    </a:cxn>
                    <a:cxn ang="0">
                      <a:pos x="874" y="116"/>
                    </a:cxn>
                    <a:cxn ang="0">
                      <a:pos x="711" y="116"/>
                    </a:cxn>
                    <a:cxn ang="0">
                      <a:pos x="711" y="141"/>
                    </a:cxn>
                    <a:cxn ang="0">
                      <a:pos x="495" y="141"/>
                    </a:cxn>
                    <a:cxn ang="0">
                      <a:pos x="495" y="163"/>
                    </a:cxn>
                    <a:cxn ang="0">
                      <a:pos x="190" y="163"/>
                    </a:cxn>
                    <a:cxn ang="0">
                      <a:pos x="190" y="141"/>
                    </a:cxn>
                    <a:cxn ang="0">
                      <a:pos x="49" y="141"/>
                    </a:cxn>
                    <a:cxn ang="0">
                      <a:pos x="49" y="116"/>
                    </a:cxn>
                    <a:cxn ang="0">
                      <a:pos x="0" y="116"/>
                    </a:cxn>
                    <a:cxn ang="0">
                      <a:pos x="0" y="92"/>
                    </a:cxn>
                    <a:cxn ang="0">
                      <a:pos x="120" y="92"/>
                    </a:cxn>
                    <a:cxn ang="0">
                      <a:pos x="120" y="70"/>
                    </a:cxn>
                    <a:cxn ang="0">
                      <a:pos x="261" y="70"/>
                    </a:cxn>
                    <a:cxn ang="0">
                      <a:pos x="261" y="45"/>
                    </a:cxn>
                    <a:cxn ang="0">
                      <a:pos x="379" y="45"/>
                    </a:cxn>
                    <a:cxn ang="0">
                      <a:pos x="379" y="22"/>
                    </a:cxn>
                    <a:cxn ang="0">
                      <a:pos x="449" y="22"/>
                    </a:cxn>
                    <a:cxn ang="0">
                      <a:pos x="449" y="92"/>
                    </a:cxn>
                    <a:cxn ang="0">
                      <a:pos x="495" y="92"/>
                    </a:cxn>
                    <a:cxn ang="0">
                      <a:pos x="495" y="116"/>
                    </a:cxn>
                    <a:cxn ang="0">
                      <a:pos x="662" y="116"/>
                    </a:cxn>
                    <a:cxn ang="0">
                      <a:pos x="662" y="92"/>
                    </a:cxn>
                    <a:cxn ang="0">
                      <a:pos x="756" y="92"/>
                    </a:cxn>
                    <a:cxn ang="0">
                      <a:pos x="756" y="70"/>
                    </a:cxn>
                    <a:cxn ang="0">
                      <a:pos x="852" y="70"/>
                    </a:cxn>
                    <a:cxn ang="0">
                      <a:pos x="852" y="45"/>
                    </a:cxn>
                    <a:cxn ang="0">
                      <a:pos x="923" y="45"/>
                    </a:cxn>
                    <a:cxn ang="0">
                      <a:pos x="923" y="22"/>
                    </a:cxn>
                    <a:cxn ang="0">
                      <a:pos x="970" y="22"/>
                    </a:cxn>
                    <a:cxn ang="0">
                      <a:pos x="970" y="0"/>
                    </a:cxn>
                  </a:cxnLst>
                  <a:rect l="0" t="0" r="r" b="b"/>
                  <a:pathLst>
                    <a:path w="1206" h="163">
                      <a:moveTo>
                        <a:pt x="970" y="0"/>
                      </a:moveTo>
                      <a:lnTo>
                        <a:pt x="1015" y="0"/>
                      </a:lnTo>
                      <a:lnTo>
                        <a:pt x="1015" y="22"/>
                      </a:lnTo>
                      <a:lnTo>
                        <a:pt x="1206" y="22"/>
                      </a:lnTo>
                      <a:lnTo>
                        <a:pt x="1206" y="45"/>
                      </a:lnTo>
                      <a:lnTo>
                        <a:pt x="1111" y="45"/>
                      </a:lnTo>
                      <a:lnTo>
                        <a:pt x="1111" y="70"/>
                      </a:lnTo>
                      <a:lnTo>
                        <a:pt x="1015" y="70"/>
                      </a:lnTo>
                      <a:lnTo>
                        <a:pt x="1015" y="92"/>
                      </a:lnTo>
                      <a:lnTo>
                        <a:pt x="874" y="92"/>
                      </a:lnTo>
                      <a:lnTo>
                        <a:pt x="874" y="116"/>
                      </a:lnTo>
                      <a:lnTo>
                        <a:pt x="711" y="116"/>
                      </a:lnTo>
                      <a:lnTo>
                        <a:pt x="711" y="141"/>
                      </a:lnTo>
                      <a:lnTo>
                        <a:pt x="495" y="141"/>
                      </a:lnTo>
                      <a:lnTo>
                        <a:pt x="495" y="163"/>
                      </a:lnTo>
                      <a:lnTo>
                        <a:pt x="190" y="163"/>
                      </a:lnTo>
                      <a:lnTo>
                        <a:pt x="190" y="141"/>
                      </a:lnTo>
                      <a:lnTo>
                        <a:pt x="49" y="141"/>
                      </a:lnTo>
                      <a:lnTo>
                        <a:pt x="49" y="116"/>
                      </a:lnTo>
                      <a:lnTo>
                        <a:pt x="0" y="116"/>
                      </a:lnTo>
                      <a:lnTo>
                        <a:pt x="0" y="92"/>
                      </a:lnTo>
                      <a:lnTo>
                        <a:pt x="120" y="92"/>
                      </a:lnTo>
                      <a:lnTo>
                        <a:pt x="120" y="70"/>
                      </a:lnTo>
                      <a:lnTo>
                        <a:pt x="261" y="70"/>
                      </a:lnTo>
                      <a:lnTo>
                        <a:pt x="261" y="45"/>
                      </a:lnTo>
                      <a:lnTo>
                        <a:pt x="379" y="45"/>
                      </a:lnTo>
                      <a:lnTo>
                        <a:pt x="379" y="22"/>
                      </a:lnTo>
                      <a:lnTo>
                        <a:pt x="449" y="22"/>
                      </a:lnTo>
                      <a:lnTo>
                        <a:pt x="449" y="92"/>
                      </a:lnTo>
                      <a:lnTo>
                        <a:pt x="495" y="92"/>
                      </a:lnTo>
                      <a:lnTo>
                        <a:pt x="495" y="116"/>
                      </a:lnTo>
                      <a:lnTo>
                        <a:pt x="662" y="116"/>
                      </a:lnTo>
                      <a:lnTo>
                        <a:pt x="662" y="92"/>
                      </a:lnTo>
                      <a:lnTo>
                        <a:pt x="756" y="92"/>
                      </a:lnTo>
                      <a:lnTo>
                        <a:pt x="756" y="70"/>
                      </a:lnTo>
                      <a:lnTo>
                        <a:pt x="852" y="70"/>
                      </a:lnTo>
                      <a:lnTo>
                        <a:pt x="852" y="45"/>
                      </a:lnTo>
                      <a:lnTo>
                        <a:pt x="923" y="45"/>
                      </a:lnTo>
                      <a:lnTo>
                        <a:pt x="923" y="22"/>
                      </a:lnTo>
                      <a:lnTo>
                        <a:pt x="970" y="22"/>
                      </a:lnTo>
                      <a:lnTo>
                        <a:pt x="970" y="0"/>
                      </a:lnTo>
                      <a:close/>
                    </a:path>
                  </a:pathLst>
                </a:custGeom>
                <a:solidFill>
                  <a:srgbClr val="547891"/>
                </a:solidFill>
                <a:ln w="9525">
                  <a:noFill/>
                  <a:round/>
                  <a:headEnd/>
                  <a:tailEnd/>
                </a:ln>
              </p:spPr>
              <p:txBody>
                <a:bodyPr/>
                <a:lstStyle/>
                <a:p>
                  <a:endParaRPr lang="en-US"/>
                </a:p>
              </p:txBody>
            </p:sp>
            <p:sp>
              <p:nvSpPr>
                <p:cNvPr id="426" name="Freeform 217"/>
                <p:cNvSpPr>
                  <a:spLocks/>
                </p:cNvSpPr>
                <p:nvPr/>
              </p:nvSpPr>
              <p:spPr bwMode="auto">
                <a:xfrm>
                  <a:off x="1737" y="4261"/>
                  <a:ext cx="103" cy="15"/>
                </a:xfrm>
                <a:custGeom>
                  <a:avLst/>
                  <a:gdLst/>
                  <a:ahLst/>
                  <a:cxnLst>
                    <a:cxn ang="0">
                      <a:pos x="449" y="0"/>
                    </a:cxn>
                    <a:cxn ang="0">
                      <a:pos x="828" y="0"/>
                    </a:cxn>
                    <a:cxn ang="0">
                      <a:pos x="828" y="23"/>
                    </a:cxn>
                    <a:cxn ang="0">
                      <a:pos x="640" y="23"/>
                    </a:cxn>
                    <a:cxn ang="0">
                      <a:pos x="640" y="48"/>
                    </a:cxn>
                    <a:cxn ang="0">
                      <a:pos x="544" y="48"/>
                    </a:cxn>
                    <a:cxn ang="0">
                      <a:pos x="544" y="70"/>
                    </a:cxn>
                    <a:cxn ang="0">
                      <a:pos x="428" y="70"/>
                    </a:cxn>
                    <a:cxn ang="0">
                      <a:pos x="428" y="94"/>
                    </a:cxn>
                    <a:cxn ang="0">
                      <a:pos x="357" y="94"/>
                    </a:cxn>
                    <a:cxn ang="0">
                      <a:pos x="357" y="119"/>
                    </a:cxn>
                    <a:cxn ang="0">
                      <a:pos x="190" y="119"/>
                    </a:cxn>
                    <a:cxn ang="0">
                      <a:pos x="190" y="94"/>
                    </a:cxn>
                    <a:cxn ang="0">
                      <a:pos x="0" y="94"/>
                    </a:cxn>
                    <a:cxn ang="0">
                      <a:pos x="0" y="70"/>
                    </a:cxn>
                    <a:cxn ang="0">
                      <a:pos x="286" y="70"/>
                    </a:cxn>
                    <a:cxn ang="0">
                      <a:pos x="286" y="48"/>
                    </a:cxn>
                    <a:cxn ang="0">
                      <a:pos x="428" y="48"/>
                    </a:cxn>
                    <a:cxn ang="0">
                      <a:pos x="428" y="23"/>
                    </a:cxn>
                    <a:cxn ang="0">
                      <a:pos x="449" y="23"/>
                    </a:cxn>
                    <a:cxn ang="0">
                      <a:pos x="449" y="0"/>
                    </a:cxn>
                  </a:cxnLst>
                  <a:rect l="0" t="0" r="r" b="b"/>
                  <a:pathLst>
                    <a:path w="828" h="119">
                      <a:moveTo>
                        <a:pt x="449" y="0"/>
                      </a:moveTo>
                      <a:lnTo>
                        <a:pt x="828" y="0"/>
                      </a:lnTo>
                      <a:lnTo>
                        <a:pt x="828" y="23"/>
                      </a:lnTo>
                      <a:lnTo>
                        <a:pt x="640" y="23"/>
                      </a:lnTo>
                      <a:lnTo>
                        <a:pt x="640" y="48"/>
                      </a:lnTo>
                      <a:lnTo>
                        <a:pt x="544" y="48"/>
                      </a:lnTo>
                      <a:lnTo>
                        <a:pt x="544" y="70"/>
                      </a:lnTo>
                      <a:lnTo>
                        <a:pt x="428" y="70"/>
                      </a:lnTo>
                      <a:lnTo>
                        <a:pt x="428" y="94"/>
                      </a:lnTo>
                      <a:lnTo>
                        <a:pt x="357" y="94"/>
                      </a:lnTo>
                      <a:lnTo>
                        <a:pt x="357" y="119"/>
                      </a:lnTo>
                      <a:lnTo>
                        <a:pt x="190" y="119"/>
                      </a:lnTo>
                      <a:lnTo>
                        <a:pt x="190" y="94"/>
                      </a:lnTo>
                      <a:lnTo>
                        <a:pt x="0" y="94"/>
                      </a:lnTo>
                      <a:lnTo>
                        <a:pt x="0" y="70"/>
                      </a:lnTo>
                      <a:lnTo>
                        <a:pt x="286" y="70"/>
                      </a:lnTo>
                      <a:lnTo>
                        <a:pt x="286" y="48"/>
                      </a:lnTo>
                      <a:lnTo>
                        <a:pt x="428" y="48"/>
                      </a:lnTo>
                      <a:lnTo>
                        <a:pt x="428" y="23"/>
                      </a:lnTo>
                      <a:lnTo>
                        <a:pt x="449" y="23"/>
                      </a:lnTo>
                      <a:lnTo>
                        <a:pt x="449" y="0"/>
                      </a:lnTo>
                      <a:close/>
                    </a:path>
                  </a:pathLst>
                </a:custGeom>
                <a:solidFill>
                  <a:srgbClr val="547891"/>
                </a:solidFill>
                <a:ln w="9525">
                  <a:noFill/>
                  <a:round/>
                  <a:headEnd/>
                  <a:tailEnd/>
                </a:ln>
              </p:spPr>
              <p:txBody>
                <a:bodyPr/>
                <a:lstStyle/>
                <a:p>
                  <a:endParaRPr lang="en-US"/>
                </a:p>
              </p:txBody>
            </p:sp>
            <p:sp>
              <p:nvSpPr>
                <p:cNvPr id="427" name="Freeform 218"/>
                <p:cNvSpPr>
                  <a:spLocks/>
                </p:cNvSpPr>
                <p:nvPr/>
              </p:nvSpPr>
              <p:spPr bwMode="auto">
                <a:xfrm>
                  <a:off x="2053" y="4261"/>
                  <a:ext cx="9" cy="6"/>
                </a:xfrm>
                <a:custGeom>
                  <a:avLst/>
                  <a:gdLst/>
                  <a:ahLst/>
                  <a:cxnLst>
                    <a:cxn ang="0">
                      <a:pos x="0" y="0"/>
                    </a:cxn>
                    <a:cxn ang="0">
                      <a:pos x="46" y="0"/>
                    </a:cxn>
                    <a:cxn ang="0">
                      <a:pos x="46" y="23"/>
                    </a:cxn>
                    <a:cxn ang="0">
                      <a:pos x="71" y="23"/>
                    </a:cxn>
                    <a:cxn ang="0">
                      <a:pos x="71" y="48"/>
                    </a:cxn>
                    <a:cxn ang="0">
                      <a:pos x="24" y="48"/>
                    </a:cxn>
                    <a:cxn ang="0">
                      <a:pos x="24" y="23"/>
                    </a:cxn>
                    <a:cxn ang="0">
                      <a:pos x="0" y="23"/>
                    </a:cxn>
                    <a:cxn ang="0">
                      <a:pos x="0" y="0"/>
                    </a:cxn>
                  </a:cxnLst>
                  <a:rect l="0" t="0" r="r" b="b"/>
                  <a:pathLst>
                    <a:path w="71" h="48">
                      <a:moveTo>
                        <a:pt x="0" y="0"/>
                      </a:moveTo>
                      <a:lnTo>
                        <a:pt x="46" y="0"/>
                      </a:lnTo>
                      <a:lnTo>
                        <a:pt x="46" y="23"/>
                      </a:lnTo>
                      <a:lnTo>
                        <a:pt x="71" y="23"/>
                      </a:lnTo>
                      <a:lnTo>
                        <a:pt x="71" y="48"/>
                      </a:lnTo>
                      <a:lnTo>
                        <a:pt x="24" y="48"/>
                      </a:lnTo>
                      <a:lnTo>
                        <a:pt x="24" y="23"/>
                      </a:lnTo>
                      <a:lnTo>
                        <a:pt x="0" y="23"/>
                      </a:lnTo>
                      <a:lnTo>
                        <a:pt x="0" y="0"/>
                      </a:lnTo>
                      <a:close/>
                    </a:path>
                  </a:pathLst>
                </a:custGeom>
                <a:solidFill>
                  <a:srgbClr val="547891"/>
                </a:solidFill>
                <a:ln w="9525">
                  <a:noFill/>
                  <a:round/>
                  <a:headEnd/>
                  <a:tailEnd/>
                </a:ln>
              </p:spPr>
              <p:txBody>
                <a:bodyPr/>
                <a:lstStyle/>
                <a:p>
                  <a:endParaRPr lang="en-US"/>
                </a:p>
              </p:txBody>
            </p:sp>
            <p:sp>
              <p:nvSpPr>
                <p:cNvPr id="428" name="Freeform 219"/>
                <p:cNvSpPr>
                  <a:spLocks/>
                </p:cNvSpPr>
                <p:nvPr/>
              </p:nvSpPr>
              <p:spPr bwMode="auto">
                <a:xfrm>
                  <a:off x="1542" y="4264"/>
                  <a:ext cx="101" cy="26"/>
                </a:xfrm>
                <a:custGeom>
                  <a:avLst/>
                  <a:gdLst/>
                  <a:ahLst/>
                  <a:cxnLst>
                    <a:cxn ang="0">
                      <a:pos x="400" y="0"/>
                    </a:cxn>
                    <a:cxn ang="0">
                      <a:pos x="447" y="0"/>
                    </a:cxn>
                    <a:cxn ang="0">
                      <a:pos x="447" y="25"/>
                    </a:cxn>
                    <a:cxn ang="0">
                      <a:pos x="517" y="25"/>
                    </a:cxn>
                    <a:cxn ang="0">
                      <a:pos x="517" y="47"/>
                    </a:cxn>
                    <a:cxn ang="0">
                      <a:pos x="590" y="47"/>
                    </a:cxn>
                    <a:cxn ang="0">
                      <a:pos x="590" y="71"/>
                    </a:cxn>
                    <a:cxn ang="0">
                      <a:pos x="661" y="71"/>
                    </a:cxn>
                    <a:cxn ang="0">
                      <a:pos x="661" y="96"/>
                    </a:cxn>
                    <a:cxn ang="0">
                      <a:pos x="804" y="96"/>
                    </a:cxn>
                    <a:cxn ang="0">
                      <a:pos x="804" y="118"/>
                    </a:cxn>
                    <a:cxn ang="0">
                      <a:pos x="733" y="118"/>
                    </a:cxn>
                    <a:cxn ang="0">
                      <a:pos x="733" y="142"/>
                    </a:cxn>
                    <a:cxn ang="0">
                      <a:pos x="612" y="142"/>
                    </a:cxn>
                    <a:cxn ang="0">
                      <a:pos x="612" y="167"/>
                    </a:cxn>
                    <a:cxn ang="0">
                      <a:pos x="447" y="167"/>
                    </a:cxn>
                    <a:cxn ang="0">
                      <a:pos x="447" y="189"/>
                    </a:cxn>
                    <a:cxn ang="0">
                      <a:pos x="283" y="189"/>
                    </a:cxn>
                    <a:cxn ang="0">
                      <a:pos x="283" y="213"/>
                    </a:cxn>
                    <a:cxn ang="0">
                      <a:pos x="258" y="213"/>
                    </a:cxn>
                    <a:cxn ang="0">
                      <a:pos x="258" y="189"/>
                    </a:cxn>
                    <a:cxn ang="0">
                      <a:pos x="164" y="189"/>
                    </a:cxn>
                    <a:cxn ang="0">
                      <a:pos x="164" y="167"/>
                    </a:cxn>
                    <a:cxn ang="0">
                      <a:pos x="0" y="167"/>
                    </a:cxn>
                    <a:cxn ang="0">
                      <a:pos x="0" y="118"/>
                    </a:cxn>
                    <a:cxn ang="0">
                      <a:pos x="93" y="118"/>
                    </a:cxn>
                    <a:cxn ang="0">
                      <a:pos x="93" y="96"/>
                    </a:cxn>
                    <a:cxn ang="0">
                      <a:pos x="213" y="96"/>
                    </a:cxn>
                    <a:cxn ang="0">
                      <a:pos x="213" y="71"/>
                    </a:cxn>
                    <a:cxn ang="0">
                      <a:pos x="305" y="71"/>
                    </a:cxn>
                    <a:cxn ang="0">
                      <a:pos x="305" y="47"/>
                    </a:cxn>
                    <a:cxn ang="0">
                      <a:pos x="400" y="47"/>
                    </a:cxn>
                    <a:cxn ang="0">
                      <a:pos x="400" y="25"/>
                    </a:cxn>
                    <a:cxn ang="0">
                      <a:pos x="400" y="0"/>
                    </a:cxn>
                  </a:cxnLst>
                  <a:rect l="0" t="0" r="r" b="b"/>
                  <a:pathLst>
                    <a:path w="804" h="213">
                      <a:moveTo>
                        <a:pt x="400" y="0"/>
                      </a:moveTo>
                      <a:lnTo>
                        <a:pt x="447" y="0"/>
                      </a:lnTo>
                      <a:lnTo>
                        <a:pt x="447" y="25"/>
                      </a:lnTo>
                      <a:lnTo>
                        <a:pt x="517" y="25"/>
                      </a:lnTo>
                      <a:lnTo>
                        <a:pt x="517" y="47"/>
                      </a:lnTo>
                      <a:lnTo>
                        <a:pt x="590" y="47"/>
                      </a:lnTo>
                      <a:lnTo>
                        <a:pt x="590" y="71"/>
                      </a:lnTo>
                      <a:lnTo>
                        <a:pt x="661" y="71"/>
                      </a:lnTo>
                      <a:lnTo>
                        <a:pt x="661" y="96"/>
                      </a:lnTo>
                      <a:lnTo>
                        <a:pt x="804" y="96"/>
                      </a:lnTo>
                      <a:lnTo>
                        <a:pt x="804" y="118"/>
                      </a:lnTo>
                      <a:lnTo>
                        <a:pt x="733" y="118"/>
                      </a:lnTo>
                      <a:lnTo>
                        <a:pt x="733" y="142"/>
                      </a:lnTo>
                      <a:lnTo>
                        <a:pt x="612" y="142"/>
                      </a:lnTo>
                      <a:lnTo>
                        <a:pt x="612" y="167"/>
                      </a:lnTo>
                      <a:lnTo>
                        <a:pt x="447" y="167"/>
                      </a:lnTo>
                      <a:lnTo>
                        <a:pt x="447" y="189"/>
                      </a:lnTo>
                      <a:lnTo>
                        <a:pt x="283" y="189"/>
                      </a:lnTo>
                      <a:lnTo>
                        <a:pt x="283" y="213"/>
                      </a:lnTo>
                      <a:lnTo>
                        <a:pt x="258" y="213"/>
                      </a:lnTo>
                      <a:lnTo>
                        <a:pt x="258" y="189"/>
                      </a:lnTo>
                      <a:lnTo>
                        <a:pt x="164" y="189"/>
                      </a:lnTo>
                      <a:lnTo>
                        <a:pt x="164" y="167"/>
                      </a:lnTo>
                      <a:lnTo>
                        <a:pt x="0" y="167"/>
                      </a:lnTo>
                      <a:lnTo>
                        <a:pt x="0" y="118"/>
                      </a:lnTo>
                      <a:lnTo>
                        <a:pt x="93" y="118"/>
                      </a:lnTo>
                      <a:lnTo>
                        <a:pt x="93" y="96"/>
                      </a:lnTo>
                      <a:lnTo>
                        <a:pt x="213" y="96"/>
                      </a:lnTo>
                      <a:lnTo>
                        <a:pt x="213" y="71"/>
                      </a:lnTo>
                      <a:lnTo>
                        <a:pt x="305" y="71"/>
                      </a:lnTo>
                      <a:lnTo>
                        <a:pt x="305" y="47"/>
                      </a:lnTo>
                      <a:lnTo>
                        <a:pt x="400" y="47"/>
                      </a:lnTo>
                      <a:lnTo>
                        <a:pt x="400" y="25"/>
                      </a:lnTo>
                      <a:lnTo>
                        <a:pt x="400" y="0"/>
                      </a:lnTo>
                      <a:close/>
                    </a:path>
                  </a:pathLst>
                </a:custGeom>
                <a:solidFill>
                  <a:srgbClr val="547891"/>
                </a:solidFill>
                <a:ln w="9525">
                  <a:noFill/>
                  <a:round/>
                  <a:headEnd/>
                  <a:tailEnd/>
                </a:ln>
              </p:spPr>
              <p:txBody>
                <a:bodyPr/>
                <a:lstStyle/>
                <a:p>
                  <a:endParaRPr lang="en-US"/>
                </a:p>
              </p:txBody>
            </p:sp>
            <p:sp>
              <p:nvSpPr>
                <p:cNvPr id="429" name="Rectangle 220"/>
                <p:cNvSpPr>
                  <a:spLocks noChangeArrowheads="1"/>
                </p:cNvSpPr>
                <p:nvPr/>
              </p:nvSpPr>
              <p:spPr bwMode="auto">
                <a:xfrm>
                  <a:off x="1961" y="4264"/>
                  <a:ext cx="6" cy="3"/>
                </a:xfrm>
                <a:prstGeom prst="rect">
                  <a:avLst/>
                </a:prstGeom>
                <a:solidFill>
                  <a:srgbClr val="547891"/>
                </a:solidFill>
                <a:ln w="9525">
                  <a:noFill/>
                  <a:miter lim="800000"/>
                  <a:headEnd/>
                  <a:tailEnd/>
                </a:ln>
              </p:spPr>
              <p:txBody>
                <a:bodyPr/>
                <a:lstStyle/>
                <a:p>
                  <a:endParaRPr lang="en-US"/>
                </a:p>
              </p:txBody>
            </p:sp>
            <p:sp>
              <p:nvSpPr>
                <p:cNvPr id="430" name="Freeform 221"/>
                <p:cNvSpPr>
                  <a:spLocks/>
                </p:cNvSpPr>
                <p:nvPr/>
              </p:nvSpPr>
              <p:spPr bwMode="auto">
                <a:xfrm>
                  <a:off x="2248" y="4264"/>
                  <a:ext cx="38" cy="9"/>
                </a:xfrm>
                <a:custGeom>
                  <a:avLst/>
                  <a:gdLst/>
                  <a:ahLst/>
                  <a:cxnLst>
                    <a:cxn ang="0">
                      <a:pos x="0" y="0"/>
                    </a:cxn>
                    <a:cxn ang="0">
                      <a:pos x="308" y="0"/>
                    </a:cxn>
                    <a:cxn ang="0">
                      <a:pos x="308" y="25"/>
                    </a:cxn>
                    <a:cxn ang="0">
                      <a:pos x="259" y="25"/>
                    </a:cxn>
                    <a:cxn ang="0">
                      <a:pos x="259" y="47"/>
                    </a:cxn>
                    <a:cxn ang="0">
                      <a:pos x="141" y="47"/>
                    </a:cxn>
                    <a:cxn ang="0">
                      <a:pos x="141" y="71"/>
                    </a:cxn>
                    <a:cxn ang="0">
                      <a:pos x="25" y="71"/>
                    </a:cxn>
                    <a:cxn ang="0">
                      <a:pos x="25" y="25"/>
                    </a:cxn>
                    <a:cxn ang="0">
                      <a:pos x="0" y="25"/>
                    </a:cxn>
                    <a:cxn ang="0">
                      <a:pos x="0" y="0"/>
                    </a:cxn>
                  </a:cxnLst>
                  <a:rect l="0" t="0" r="r" b="b"/>
                  <a:pathLst>
                    <a:path w="308" h="71">
                      <a:moveTo>
                        <a:pt x="0" y="0"/>
                      </a:moveTo>
                      <a:lnTo>
                        <a:pt x="308" y="0"/>
                      </a:lnTo>
                      <a:lnTo>
                        <a:pt x="308" y="25"/>
                      </a:lnTo>
                      <a:lnTo>
                        <a:pt x="259" y="25"/>
                      </a:lnTo>
                      <a:lnTo>
                        <a:pt x="259" y="47"/>
                      </a:lnTo>
                      <a:lnTo>
                        <a:pt x="141" y="47"/>
                      </a:lnTo>
                      <a:lnTo>
                        <a:pt x="141" y="71"/>
                      </a:lnTo>
                      <a:lnTo>
                        <a:pt x="25" y="71"/>
                      </a:lnTo>
                      <a:lnTo>
                        <a:pt x="25" y="25"/>
                      </a:lnTo>
                      <a:lnTo>
                        <a:pt x="0" y="25"/>
                      </a:lnTo>
                      <a:lnTo>
                        <a:pt x="0" y="0"/>
                      </a:lnTo>
                      <a:close/>
                    </a:path>
                  </a:pathLst>
                </a:custGeom>
                <a:solidFill>
                  <a:srgbClr val="547891"/>
                </a:solidFill>
                <a:ln w="9525">
                  <a:noFill/>
                  <a:round/>
                  <a:headEnd/>
                  <a:tailEnd/>
                </a:ln>
              </p:spPr>
              <p:txBody>
                <a:bodyPr/>
                <a:lstStyle/>
                <a:p>
                  <a:endParaRPr lang="en-US"/>
                </a:p>
              </p:txBody>
            </p:sp>
            <p:sp>
              <p:nvSpPr>
                <p:cNvPr id="431" name="Freeform 222"/>
                <p:cNvSpPr>
                  <a:spLocks/>
                </p:cNvSpPr>
                <p:nvPr/>
              </p:nvSpPr>
              <p:spPr bwMode="auto">
                <a:xfrm>
                  <a:off x="1648" y="4267"/>
                  <a:ext cx="89" cy="23"/>
                </a:xfrm>
                <a:custGeom>
                  <a:avLst/>
                  <a:gdLst/>
                  <a:ahLst/>
                  <a:cxnLst>
                    <a:cxn ang="0">
                      <a:pos x="545" y="0"/>
                    </a:cxn>
                    <a:cxn ang="0">
                      <a:pos x="708" y="0"/>
                    </a:cxn>
                    <a:cxn ang="0">
                      <a:pos x="708" y="22"/>
                    </a:cxn>
                    <a:cxn ang="0">
                      <a:pos x="566" y="22"/>
                    </a:cxn>
                    <a:cxn ang="0">
                      <a:pos x="566" y="46"/>
                    </a:cxn>
                    <a:cxn ang="0">
                      <a:pos x="521" y="46"/>
                    </a:cxn>
                    <a:cxn ang="0">
                      <a:pos x="521" y="93"/>
                    </a:cxn>
                    <a:cxn ang="0">
                      <a:pos x="566" y="93"/>
                    </a:cxn>
                    <a:cxn ang="0">
                      <a:pos x="566" y="117"/>
                    </a:cxn>
                    <a:cxn ang="0">
                      <a:pos x="450" y="117"/>
                    </a:cxn>
                    <a:cxn ang="0">
                      <a:pos x="450" y="142"/>
                    </a:cxn>
                    <a:cxn ang="0">
                      <a:pos x="308" y="142"/>
                    </a:cxn>
                    <a:cxn ang="0">
                      <a:pos x="308" y="164"/>
                    </a:cxn>
                    <a:cxn ang="0">
                      <a:pos x="117" y="164"/>
                    </a:cxn>
                    <a:cxn ang="0">
                      <a:pos x="117" y="188"/>
                    </a:cxn>
                    <a:cxn ang="0">
                      <a:pos x="96" y="188"/>
                    </a:cxn>
                    <a:cxn ang="0">
                      <a:pos x="96" y="164"/>
                    </a:cxn>
                    <a:cxn ang="0">
                      <a:pos x="71" y="164"/>
                    </a:cxn>
                    <a:cxn ang="0">
                      <a:pos x="71" y="188"/>
                    </a:cxn>
                    <a:cxn ang="0">
                      <a:pos x="25" y="188"/>
                    </a:cxn>
                    <a:cxn ang="0">
                      <a:pos x="25" y="164"/>
                    </a:cxn>
                    <a:cxn ang="0">
                      <a:pos x="0" y="164"/>
                    </a:cxn>
                    <a:cxn ang="0">
                      <a:pos x="0" y="142"/>
                    </a:cxn>
                    <a:cxn ang="0">
                      <a:pos x="96" y="142"/>
                    </a:cxn>
                    <a:cxn ang="0">
                      <a:pos x="96" y="117"/>
                    </a:cxn>
                    <a:cxn ang="0">
                      <a:pos x="213" y="117"/>
                    </a:cxn>
                    <a:cxn ang="0">
                      <a:pos x="213" y="93"/>
                    </a:cxn>
                    <a:cxn ang="0">
                      <a:pos x="332" y="93"/>
                    </a:cxn>
                    <a:cxn ang="0">
                      <a:pos x="332" y="46"/>
                    </a:cxn>
                    <a:cxn ang="0">
                      <a:pos x="403" y="46"/>
                    </a:cxn>
                    <a:cxn ang="0">
                      <a:pos x="403" y="22"/>
                    </a:cxn>
                    <a:cxn ang="0">
                      <a:pos x="545" y="22"/>
                    </a:cxn>
                    <a:cxn ang="0">
                      <a:pos x="545" y="0"/>
                    </a:cxn>
                  </a:cxnLst>
                  <a:rect l="0" t="0" r="r" b="b"/>
                  <a:pathLst>
                    <a:path w="708" h="188">
                      <a:moveTo>
                        <a:pt x="545" y="0"/>
                      </a:moveTo>
                      <a:lnTo>
                        <a:pt x="708" y="0"/>
                      </a:lnTo>
                      <a:lnTo>
                        <a:pt x="708" y="22"/>
                      </a:lnTo>
                      <a:lnTo>
                        <a:pt x="566" y="22"/>
                      </a:lnTo>
                      <a:lnTo>
                        <a:pt x="566" y="46"/>
                      </a:lnTo>
                      <a:lnTo>
                        <a:pt x="521" y="46"/>
                      </a:lnTo>
                      <a:lnTo>
                        <a:pt x="521" y="93"/>
                      </a:lnTo>
                      <a:lnTo>
                        <a:pt x="566" y="93"/>
                      </a:lnTo>
                      <a:lnTo>
                        <a:pt x="566" y="117"/>
                      </a:lnTo>
                      <a:lnTo>
                        <a:pt x="450" y="117"/>
                      </a:lnTo>
                      <a:lnTo>
                        <a:pt x="450" y="142"/>
                      </a:lnTo>
                      <a:lnTo>
                        <a:pt x="308" y="142"/>
                      </a:lnTo>
                      <a:lnTo>
                        <a:pt x="308" y="164"/>
                      </a:lnTo>
                      <a:lnTo>
                        <a:pt x="117" y="164"/>
                      </a:lnTo>
                      <a:lnTo>
                        <a:pt x="117" y="188"/>
                      </a:lnTo>
                      <a:lnTo>
                        <a:pt x="96" y="188"/>
                      </a:lnTo>
                      <a:lnTo>
                        <a:pt x="96" y="164"/>
                      </a:lnTo>
                      <a:lnTo>
                        <a:pt x="71" y="164"/>
                      </a:lnTo>
                      <a:lnTo>
                        <a:pt x="71" y="188"/>
                      </a:lnTo>
                      <a:lnTo>
                        <a:pt x="25" y="188"/>
                      </a:lnTo>
                      <a:lnTo>
                        <a:pt x="25" y="164"/>
                      </a:lnTo>
                      <a:lnTo>
                        <a:pt x="0" y="164"/>
                      </a:lnTo>
                      <a:lnTo>
                        <a:pt x="0" y="142"/>
                      </a:lnTo>
                      <a:lnTo>
                        <a:pt x="96" y="142"/>
                      </a:lnTo>
                      <a:lnTo>
                        <a:pt x="96" y="117"/>
                      </a:lnTo>
                      <a:lnTo>
                        <a:pt x="213" y="117"/>
                      </a:lnTo>
                      <a:lnTo>
                        <a:pt x="213" y="93"/>
                      </a:lnTo>
                      <a:lnTo>
                        <a:pt x="332" y="93"/>
                      </a:lnTo>
                      <a:lnTo>
                        <a:pt x="332" y="46"/>
                      </a:lnTo>
                      <a:lnTo>
                        <a:pt x="403" y="46"/>
                      </a:lnTo>
                      <a:lnTo>
                        <a:pt x="403" y="22"/>
                      </a:lnTo>
                      <a:lnTo>
                        <a:pt x="545" y="22"/>
                      </a:lnTo>
                      <a:lnTo>
                        <a:pt x="545" y="0"/>
                      </a:lnTo>
                      <a:close/>
                    </a:path>
                  </a:pathLst>
                </a:custGeom>
                <a:solidFill>
                  <a:srgbClr val="547891"/>
                </a:solidFill>
                <a:ln w="9525">
                  <a:noFill/>
                  <a:round/>
                  <a:headEnd/>
                  <a:tailEnd/>
                </a:ln>
              </p:spPr>
              <p:txBody>
                <a:bodyPr/>
                <a:lstStyle/>
                <a:p>
                  <a:endParaRPr lang="en-US"/>
                </a:p>
              </p:txBody>
            </p:sp>
            <p:sp>
              <p:nvSpPr>
                <p:cNvPr id="432" name="Rectangle 223"/>
                <p:cNvSpPr>
                  <a:spLocks noChangeArrowheads="1"/>
                </p:cNvSpPr>
                <p:nvPr/>
              </p:nvSpPr>
              <p:spPr bwMode="auto">
                <a:xfrm>
                  <a:off x="1870" y="4267"/>
                  <a:ext cx="17" cy="3"/>
                </a:xfrm>
                <a:prstGeom prst="rect">
                  <a:avLst/>
                </a:prstGeom>
                <a:solidFill>
                  <a:srgbClr val="547891"/>
                </a:solidFill>
                <a:ln w="9525">
                  <a:noFill/>
                  <a:miter lim="800000"/>
                  <a:headEnd/>
                  <a:tailEnd/>
                </a:ln>
              </p:spPr>
              <p:txBody>
                <a:bodyPr/>
                <a:lstStyle/>
                <a:p>
                  <a:endParaRPr lang="en-US"/>
                </a:p>
              </p:txBody>
            </p:sp>
            <p:sp>
              <p:nvSpPr>
                <p:cNvPr id="433" name="Freeform 224"/>
                <p:cNvSpPr>
                  <a:spLocks/>
                </p:cNvSpPr>
                <p:nvPr/>
              </p:nvSpPr>
              <p:spPr bwMode="auto">
                <a:xfrm>
                  <a:off x="1811" y="4270"/>
                  <a:ext cx="20" cy="6"/>
                </a:xfrm>
                <a:custGeom>
                  <a:avLst/>
                  <a:gdLst/>
                  <a:ahLst/>
                  <a:cxnLst>
                    <a:cxn ang="0">
                      <a:pos x="96" y="0"/>
                    </a:cxn>
                    <a:cxn ang="0">
                      <a:pos x="166" y="0"/>
                    </a:cxn>
                    <a:cxn ang="0">
                      <a:pos x="166" y="24"/>
                    </a:cxn>
                    <a:cxn ang="0">
                      <a:pos x="120" y="24"/>
                    </a:cxn>
                    <a:cxn ang="0">
                      <a:pos x="120" y="49"/>
                    </a:cxn>
                    <a:cxn ang="0">
                      <a:pos x="0" y="49"/>
                    </a:cxn>
                    <a:cxn ang="0">
                      <a:pos x="0" y="24"/>
                    </a:cxn>
                    <a:cxn ang="0">
                      <a:pos x="96" y="24"/>
                    </a:cxn>
                    <a:cxn ang="0">
                      <a:pos x="96" y="0"/>
                    </a:cxn>
                  </a:cxnLst>
                  <a:rect l="0" t="0" r="r" b="b"/>
                  <a:pathLst>
                    <a:path w="166" h="49">
                      <a:moveTo>
                        <a:pt x="96" y="0"/>
                      </a:moveTo>
                      <a:lnTo>
                        <a:pt x="166" y="0"/>
                      </a:lnTo>
                      <a:lnTo>
                        <a:pt x="166" y="24"/>
                      </a:lnTo>
                      <a:lnTo>
                        <a:pt x="120" y="24"/>
                      </a:lnTo>
                      <a:lnTo>
                        <a:pt x="120" y="49"/>
                      </a:lnTo>
                      <a:lnTo>
                        <a:pt x="0" y="49"/>
                      </a:lnTo>
                      <a:lnTo>
                        <a:pt x="0" y="24"/>
                      </a:lnTo>
                      <a:lnTo>
                        <a:pt x="96" y="24"/>
                      </a:lnTo>
                      <a:lnTo>
                        <a:pt x="96" y="0"/>
                      </a:lnTo>
                      <a:close/>
                    </a:path>
                  </a:pathLst>
                </a:custGeom>
                <a:solidFill>
                  <a:srgbClr val="547891"/>
                </a:solidFill>
                <a:ln w="9525">
                  <a:noFill/>
                  <a:round/>
                  <a:headEnd/>
                  <a:tailEnd/>
                </a:ln>
              </p:spPr>
              <p:txBody>
                <a:bodyPr/>
                <a:lstStyle/>
                <a:p>
                  <a:endParaRPr lang="en-US"/>
                </a:p>
              </p:txBody>
            </p:sp>
          </p:grpSp>
          <p:sp>
            <p:nvSpPr>
              <p:cNvPr id="230" name="Rectangle 226"/>
              <p:cNvSpPr>
                <a:spLocks noChangeArrowheads="1"/>
              </p:cNvSpPr>
              <p:nvPr/>
            </p:nvSpPr>
            <p:spPr bwMode="auto">
              <a:xfrm>
                <a:off x="1834" y="4270"/>
                <a:ext cx="3" cy="3"/>
              </a:xfrm>
              <a:prstGeom prst="rect">
                <a:avLst/>
              </a:prstGeom>
              <a:solidFill>
                <a:srgbClr val="547891"/>
              </a:solidFill>
              <a:ln w="9525">
                <a:noFill/>
                <a:miter lim="800000"/>
                <a:headEnd/>
                <a:tailEnd/>
              </a:ln>
            </p:spPr>
            <p:txBody>
              <a:bodyPr/>
              <a:lstStyle/>
              <a:p>
                <a:endParaRPr lang="en-US"/>
              </a:p>
            </p:txBody>
          </p:sp>
          <p:sp>
            <p:nvSpPr>
              <p:cNvPr id="231" name="Rectangle 227"/>
              <p:cNvSpPr>
                <a:spLocks noChangeArrowheads="1"/>
              </p:cNvSpPr>
              <p:nvPr/>
            </p:nvSpPr>
            <p:spPr bwMode="auto">
              <a:xfrm>
                <a:off x="1754" y="4276"/>
                <a:ext cx="7" cy="3"/>
              </a:xfrm>
              <a:prstGeom prst="rect">
                <a:avLst/>
              </a:prstGeom>
              <a:solidFill>
                <a:srgbClr val="547891"/>
              </a:solidFill>
              <a:ln w="9525">
                <a:noFill/>
                <a:miter lim="800000"/>
                <a:headEnd/>
                <a:tailEnd/>
              </a:ln>
            </p:spPr>
            <p:txBody>
              <a:bodyPr/>
              <a:lstStyle/>
              <a:p>
                <a:endParaRPr lang="en-US"/>
              </a:p>
            </p:txBody>
          </p:sp>
          <p:sp>
            <p:nvSpPr>
              <p:cNvPr id="232" name="Rectangle 228"/>
              <p:cNvSpPr>
                <a:spLocks noChangeArrowheads="1"/>
              </p:cNvSpPr>
              <p:nvPr/>
            </p:nvSpPr>
            <p:spPr bwMode="auto">
              <a:xfrm>
                <a:off x="1840" y="4276"/>
                <a:ext cx="12" cy="3"/>
              </a:xfrm>
              <a:prstGeom prst="rect">
                <a:avLst/>
              </a:prstGeom>
              <a:solidFill>
                <a:srgbClr val="547891"/>
              </a:solidFill>
              <a:ln w="9525">
                <a:noFill/>
                <a:miter lim="800000"/>
                <a:headEnd/>
                <a:tailEnd/>
              </a:ln>
            </p:spPr>
            <p:txBody>
              <a:bodyPr/>
              <a:lstStyle/>
              <a:p>
                <a:endParaRPr lang="en-US"/>
              </a:p>
            </p:txBody>
          </p:sp>
          <p:sp>
            <p:nvSpPr>
              <p:cNvPr id="233" name="Rectangle 229"/>
              <p:cNvSpPr>
                <a:spLocks noChangeArrowheads="1"/>
              </p:cNvSpPr>
              <p:nvPr/>
            </p:nvSpPr>
            <p:spPr bwMode="auto">
              <a:xfrm>
                <a:off x="2189" y="4279"/>
                <a:ext cx="26" cy="2"/>
              </a:xfrm>
              <a:prstGeom prst="rect">
                <a:avLst/>
              </a:prstGeom>
              <a:solidFill>
                <a:srgbClr val="547891"/>
              </a:solidFill>
              <a:ln w="9525">
                <a:noFill/>
                <a:miter lim="800000"/>
                <a:headEnd/>
                <a:tailEnd/>
              </a:ln>
            </p:spPr>
            <p:txBody>
              <a:bodyPr/>
              <a:lstStyle/>
              <a:p>
                <a:endParaRPr lang="en-US"/>
              </a:p>
            </p:txBody>
          </p:sp>
        </p:grpSp>
        <p:sp>
          <p:nvSpPr>
            <p:cNvPr id="228" name="Freeform 24"/>
            <p:cNvSpPr>
              <a:spLocks/>
            </p:cNvSpPr>
            <p:nvPr/>
          </p:nvSpPr>
          <p:spPr bwMode="auto">
            <a:xfrm flipH="1">
              <a:off x="3948" y="3882"/>
              <a:ext cx="493" cy="390"/>
            </a:xfrm>
            <a:custGeom>
              <a:avLst/>
              <a:gdLst/>
              <a:ahLst/>
              <a:cxnLst>
                <a:cxn ang="0">
                  <a:pos x="0" y="4"/>
                </a:cxn>
                <a:cxn ang="0">
                  <a:pos x="84" y="328"/>
                </a:cxn>
                <a:cxn ang="0">
                  <a:pos x="156" y="400"/>
                </a:cxn>
                <a:cxn ang="0">
                  <a:pos x="228" y="424"/>
                </a:cxn>
                <a:cxn ang="0">
                  <a:pos x="432" y="376"/>
                </a:cxn>
                <a:cxn ang="0">
                  <a:pos x="492" y="220"/>
                </a:cxn>
                <a:cxn ang="0">
                  <a:pos x="480" y="136"/>
                </a:cxn>
                <a:cxn ang="0">
                  <a:pos x="444" y="124"/>
                </a:cxn>
                <a:cxn ang="0">
                  <a:pos x="420" y="160"/>
                </a:cxn>
                <a:cxn ang="0">
                  <a:pos x="372" y="304"/>
                </a:cxn>
                <a:cxn ang="0">
                  <a:pos x="264" y="352"/>
                </a:cxn>
                <a:cxn ang="0">
                  <a:pos x="192" y="340"/>
                </a:cxn>
                <a:cxn ang="0">
                  <a:pos x="180" y="304"/>
                </a:cxn>
                <a:cxn ang="0">
                  <a:pos x="120" y="244"/>
                </a:cxn>
                <a:cxn ang="0">
                  <a:pos x="48" y="16"/>
                </a:cxn>
                <a:cxn ang="0">
                  <a:pos x="0" y="4"/>
                </a:cxn>
              </a:cxnLst>
              <a:rect l="0" t="0" r="r" b="b"/>
              <a:pathLst>
                <a:path w="493" h="424">
                  <a:moveTo>
                    <a:pt x="0" y="4"/>
                  </a:moveTo>
                  <a:cubicBezTo>
                    <a:pt x="8" y="98"/>
                    <a:pt x="13" y="248"/>
                    <a:pt x="84" y="328"/>
                  </a:cubicBezTo>
                  <a:cubicBezTo>
                    <a:pt x="107" y="353"/>
                    <a:pt x="132" y="376"/>
                    <a:pt x="156" y="400"/>
                  </a:cubicBezTo>
                  <a:cubicBezTo>
                    <a:pt x="174" y="418"/>
                    <a:pt x="228" y="424"/>
                    <a:pt x="228" y="424"/>
                  </a:cubicBezTo>
                  <a:cubicBezTo>
                    <a:pt x="326" y="415"/>
                    <a:pt x="360" y="424"/>
                    <a:pt x="432" y="376"/>
                  </a:cubicBezTo>
                  <a:cubicBezTo>
                    <a:pt x="464" y="327"/>
                    <a:pt x="478" y="276"/>
                    <a:pt x="492" y="220"/>
                  </a:cubicBezTo>
                  <a:cubicBezTo>
                    <a:pt x="488" y="192"/>
                    <a:pt x="493" y="161"/>
                    <a:pt x="480" y="136"/>
                  </a:cubicBezTo>
                  <a:cubicBezTo>
                    <a:pt x="474" y="125"/>
                    <a:pt x="456" y="119"/>
                    <a:pt x="444" y="124"/>
                  </a:cubicBezTo>
                  <a:cubicBezTo>
                    <a:pt x="431" y="129"/>
                    <a:pt x="426" y="147"/>
                    <a:pt x="420" y="160"/>
                  </a:cubicBezTo>
                  <a:cubicBezTo>
                    <a:pt x="400" y="205"/>
                    <a:pt x="388" y="257"/>
                    <a:pt x="372" y="304"/>
                  </a:cubicBezTo>
                  <a:cubicBezTo>
                    <a:pt x="360" y="341"/>
                    <a:pt x="264" y="352"/>
                    <a:pt x="264" y="352"/>
                  </a:cubicBezTo>
                  <a:cubicBezTo>
                    <a:pt x="240" y="348"/>
                    <a:pt x="213" y="352"/>
                    <a:pt x="192" y="340"/>
                  </a:cubicBezTo>
                  <a:cubicBezTo>
                    <a:pt x="181" y="334"/>
                    <a:pt x="186" y="315"/>
                    <a:pt x="180" y="304"/>
                  </a:cubicBezTo>
                  <a:cubicBezTo>
                    <a:pt x="160" y="264"/>
                    <a:pt x="156" y="268"/>
                    <a:pt x="120" y="244"/>
                  </a:cubicBezTo>
                  <a:cubicBezTo>
                    <a:pt x="95" y="168"/>
                    <a:pt x="73" y="92"/>
                    <a:pt x="48" y="16"/>
                  </a:cubicBezTo>
                  <a:cubicBezTo>
                    <a:pt x="43" y="0"/>
                    <a:pt x="16" y="8"/>
                    <a:pt x="0" y="4"/>
                  </a:cubicBezTo>
                  <a:close/>
                </a:path>
              </a:pathLst>
            </a:custGeom>
            <a:solidFill>
              <a:srgbClr val="DF3321"/>
            </a:solidFill>
            <a:ln w="9525" cap="flat" cmpd="sng">
              <a:solidFill>
                <a:schemeClr val="tx1"/>
              </a:solidFill>
              <a:prstDash val="solid"/>
              <a:round/>
              <a:headEnd/>
              <a:tailEnd/>
            </a:ln>
            <a:effectLst/>
          </p:spPr>
          <p:txBody>
            <a:bodyPr wrap="none" anchor="ctr"/>
            <a:lstStyle/>
            <a:p>
              <a:endParaRPr lang="en-US"/>
            </a:p>
          </p:txBody>
        </p:sp>
      </p:grpSp>
      <p:pic>
        <p:nvPicPr>
          <p:cNvPr id="436" name="Picture 8"/>
          <p:cNvPicPr>
            <a:picLocks noChangeAspect="1" noChangeArrowheads="1"/>
          </p:cNvPicPr>
          <p:nvPr/>
        </p:nvPicPr>
        <p:blipFill>
          <a:blip r:embed="rId3" cstate="print"/>
          <a:srcRect/>
          <a:stretch>
            <a:fillRect/>
          </a:stretch>
        </p:blipFill>
        <p:spPr bwMode="auto">
          <a:xfrm>
            <a:off x="296563" y="4408251"/>
            <a:ext cx="3266330" cy="2449749"/>
          </a:xfrm>
          <a:prstGeom prst="rect">
            <a:avLst/>
          </a:prstGeom>
          <a:noFill/>
          <a:ln w="9525" cap="flat" cmpd="sng">
            <a:noFill/>
            <a:prstDash val="solid"/>
            <a:miter lim="800000"/>
            <a:headEnd/>
            <a:tailEnd/>
          </a:ln>
          <a:effectLst/>
        </p:spPr>
      </p:pic>
      <p:sp>
        <p:nvSpPr>
          <p:cNvPr id="437" name="Rectangle 436"/>
          <p:cNvSpPr/>
          <p:nvPr/>
        </p:nvSpPr>
        <p:spPr>
          <a:xfrm>
            <a:off x="651026" y="3952159"/>
            <a:ext cx="2622834" cy="523220"/>
          </a:xfrm>
          <a:prstGeom prst="rect">
            <a:avLst/>
          </a:prstGeom>
        </p:spPr>
        <p:txBody>
          <a:bodyPr wrap="none">
            <a:spAutoFit/>
          </a:bodyPr>
          <a:lstStyle/>
          <a:p>
            <a:r>
              <a:rPr lang="en-US" sz="2800" dirty="0" smtClean="0"/>
              <a:t>Dances at age 14</a:t>
            </a:r>
            <a:endParaRPr lang="en-US" sz="2800" dirty="0"/>
          </a:p>
        </p:txBody>
      </p:sp>
      <p:grpSp>
        <p:nvGrpSpPr>
          <p:cNvPr id="439" name="Group 221"/>
          <p:cNvGrpSpPr>
            <a:grpSpLocks/>
          </p:cNvGrpSpPr>
          <p:nvPr/>
        </p:nvGrpSpPr>
        <p:grpSpPr bwMode="auto">
          <a:xfrm>
            <a:off x="4157018" y="4016467"/>
            <a:ext cx="1962150" cy="2019300"/>
            <a:chOff x="3180" y="1356"/>
            <a:chExt cx="1236" cy="1272"/>
          </a:xfrm>
        </p:grpSpPr>
        <p:sp>
          <p:nvSpPr>
            <p:cNvPr id="440" name="AutoShape 217" descr="Papyrus"/>
            <p:cNvSpPr>
              <a:spLocks noChangeArrowheads="1"/>
            </p:cNvSpPr>
            <p:nvPr/>
          </p:nvSpPr>
          <p:spPr bwMode="auto">
            <a:xfrm>
              <a:off x="3180" y="1548"/>
              <a:ext cx="612" cy="1080"/>
            </a:xfrm>
            <a:prstGeom prst="roundRect">
              <a:avLst>
                <a:gd name="adj" fmla="val 16667"/>
              </a:avLst>
            </a:prstGeom>
            <a:blipFill dpi="0" rotWithShape="0">
              <a:blip r:embed="rId4"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441" name="AutoShape 218" descr="Papyrus"/>
            <p:cNvSpPr>
              <a:spLocks noChangeArrowheads="1"/>
            </p:cNvSpPr>
            <p:nvPr/>
          </p:nvSpPr>
          <p:spPr bwMode="auto">
            <a:xfrm>
              <a:off x="3804" y="1536"/>
              <a:ext cx="612" cy="1080"/>
            </a:xfrm>
            <a:prstGeom prst="roundRect">
              <a:avLst>
                <a:gd name="adj" fmla="val 16667"/>
              </a:avLst>
            </a:prstGeom>
            <a:blipFill dpi="0" rotWithShape="0">
              <a:blip r:embed="rId4"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442" name="Text Box 219"/>
            <p:cNvSpPr txBox="1">
              <a:spLocks noChangeArrowheads="1"/>
            </p:cNvSpPr>
            <p:nvPr/>
          </p:nvSpPr>
          <p:spPr bwMode="auto">
            <a:xfrm>
              <a:off x="3218" y="1554"/>
              <a:ext cx="536" cy="1018"/>
            </a:xfrm>
            <a:prstGeom prst="rect">
              <a:avLst/>
            </a:prstGeom>
            <a:noFill/>
            <a:ln w="9525">
              <a:noFill/>
              <a:miter lim="800000"/>
              <a:headEnd/>
              <a:tailEnd/>
            </a:ln>
            <a:effectLst/>
          </p:spPr>
          <p:txBody>
            <a:bodyPr anchor="ctr">
              <a:spAutoFit/>
            </a:bodyPr>
            <a:lstStyle/>
            <a:p>
              <a:r>
                <a:rPr lang="en-US" sz="1000" b="1" dirty="0"/>
                <a:t>Command-</a:t>
              </a:r>
              <a:r>
                <a:rPr lang="en-US" sz="1000" b="1" dirty="0" err="1"/>
                <a:t>ments</a:t>
              </a:r>
              <a:endParaRPr lang="en-US" sz="1200" b="1" dirty="0"/>
            </a:p>
            <a:p>
              <a:r>
                <a:rPr lang="en-US" sz="1000" b="1" dirty="0"/>
                <a:t>------------------------------------------------------------------------------------------------------------------------</a:t>
              </a:r>
            </a:p>
          </p:txBody>
        </p:sp>
        <p:sp>
          <p:nvSpPr>
            <p:cNvPr id="443" name="Text Box 220"/>
            <p:cNvSpPr txBox="1">
              <a:spLocks noChangeArrowheads="1"/>
            </p:cNvSpPr>
            <p:nvPr/>
          </p:nvSpPr>
          <p:spPr bwMode="auto">
            <a:xfrm>
              <a:off x="3842" y="1356"/>
              <a:ext cx="536" cy="1248"/>
            </a:xfrm>
            <a:prstGeom prst="rect">
              <a:avLst/>
            </a:prstGeom>
            <a:noFill/>
            <a:ln w="9525">
              <a:noFill/>
              <a:miter lim="800000"/>
              <a:headEnd/>
              <a:tailEnd/>
            </a:ln>
            <a:effectLst/>
          </p:spPr>
          <p:txBody>
            <a:bodyPr anchor="ctr">
              <a:spAutoFit/>
            </a:bodyPr>
            <a:lstStyle/>
            <a:p>
              <a:endParaRPr lang="en-US" sz="2400" b="1" dirty="0"/>
            </a:p>
            <a:p>
              <a:r>
                <a:rPr lang="en-US" sz="1000" b="1" dirty="0"/>
                <a:t>------------------------------------------------------------------------------------------------------------------------------------------------------</a:t>
              </a:r>
            </a:p>
          </p:txBody>
        </p:sp>
      </p:grpSp>
      <p:pic>
        <p:nvPicPr>
          <p:cNvPr id="438" name="Picture 214" descr="C:\Clipart LDS\bible\bmp\sav19clr.bmp"/>
          <p:cNvPicPr>
            <a:picLocks noChangeAspect="1" noChangeArrowheads="1"/>
          </p:cNvPicPr>
          <p:nvPr/>
        </p:nvPicPr>
        <p:blipFill>
          <a:blip r:embed="rId5" cstate="print"/>
          <a:srcRect/>
          <a:stretch>
            <a:fillRect/>
          </a:stretch>
        </p:blipFill>
        <p:spPr bwMode="auto">
          <a:xfrm>
            <a:off x="5147104" y="4249871"/>
            <a:ext cx="1733550" cy="1824038"/>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0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36"/>
                                        </p:tgtEl>
                                        <p:attrNameLst>
                                          <p:attrName>style.visibility</p:attrName>
                                        </p:attrNameLst>
                                      </p:cBhvr>
                                      <p:to>
                                        <p:strVal val="visible"/>
                                      </p:to>
                                    </p:set>
                                    <p:anim calcmode="lin" valueType="num">
                                      <p:cBhvr additive="base">
                                        <p:cTn id="15" dur="500" fill="hold"/>
                                        <p:tgtEl>
                                          <p:spTgt spid="436"/>
                                        </p:tgtEl>
                                        <p:attrNameLst>
                                          <p:attrName>ppt_x</p:attrName>
                                        </p:attrNameLst>
                                      </p:cBhvr>
                                      <p:tavLst>
                                        <p:tav tm="0">
                                          <p:val>
                                            <p:strVal val="#ppt_x"/>
                                          </p:val>
                                        </p:tav>
                                        <p:tav tm="100000">
                                          <p:val>
                                            <p:strVal val="#ppt_x"/>
                                          </p:val>
                                        </p:tav>
                                      </p:tavLst>
                                    </p:anim>
                                    <p:anim calcmode="lin" valueType="num">
                                      <p:cBhvr additive="base">
                                        <p:cTn id="16" dur="500" fill="hold"/>
                                        <p:tgtEl>
                                          <p:spTgt spid="4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7"/>
                                        </p:tgtEl>
                                        <p:attrNameLst>
                                          <p:attrName>style.visibility</p:attrName>
                                        </p:attrNameLst>
                                      </p:cBhvr>
                                      <p:to>
                                        <p:strVal val="visible"/>
                                      </p:to>
                                    </p:set>
                                    <p:anim calcmode="lin" valueType="num">
                                      <p:cBhvr additive="base">
                                        <p:cTn id="19" dur="500" fill="hold"/>
                                        <p:tgtEl>
                                          <p:spTgt spid="437"/>
                                        </p:tgtEl>
                                        <p:attrNameLst>
                                          <p:attrName>ppt_x</p:attrName>
                                        </p:attrNameLst>
                                      </p:cBhvr>
                                      <p:tavLst>
                                        <p:tav tm="0">
                                          <p:val>
                                            <p:strVal val="#ppt_x"/>
                                          </p:val>
                                        </p:tav>
                                        <p:tav tm="100000">
                                          <p:val>
                                            <p:strVal val="#ppt_x"/>
                                          </p:val>
                                        </p:tav>
                                      </p:tavLst>
                                    </p:anim>
                                    <p:anim calcmode="lin" valueType="num">
                                      <p:cBhvr additive="base">
                                        <p:cTn id="20"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9"/>
                                        </p:tgtEl>
                                        <p:attrNameLst>
                                          <p:attrName>style.visibility</p:attrName>
                                        </p:attrNameLst>
                                      </p:cBhvr>
                                      <p:to>
                                        <p:strVal val="visible"/>
                                      </p:to>
                                    </p:set>
                                    <p:anim calcmode="lin" valueType="num">
                                      <p:cBhvr additive="base">
                                        <p:cTn id="25" dur="500" fill="hold"/>
                                        <p:tgtEl>
                                          <p:spTgt spid="439"/>
                                        </p:tgtEl>
                                        <p:attrNameLst>
                                          <p:attrName>ppt_x</p:attrName>
                                        </p:attrNameLst>
                                      </p:cBhvr>
                                      <p:tavLst>
                                        <p:tav tm="0">
                                          <p:val>
                                            <p:strVal val="#ppt_x"/>
                                          </p:val>
                                        </p:tav>
                                        <p:tav tm="100000">
                                          <p:val>
                                            <p:strVal val="#ppt_x"/>
                                          </p:val>
                                        </p:tav>
                                      </p:tavLst>
                                    </p:anim>
                                    <p:anim calcmode="lin" valueType="num">
                                      <p:cBhvr additive="base">
                                        <p:cTn id="26" dur="500" fill="hold"/>
                                        <p:tgtEl>
                                          <p:spTgt spid="43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38"/>
                                        </p:tgtEl>
                                        <p:attrNameLst>
                                          <p:attrName>style.visibility</p:attrName>
                                        </p:attrNameLst>
                                      </p:cBhvr>
                                      <p:to>
                                        <p:strVal val="visible"/>
                                      </p:to>
                                    </p:set>
                                    <p:anim calcmode="lin" valueType="num">
                                      <p:cBhvr additive="base">
                                        <p:cTn id="29" dur="500" fill="hold"/>
                                        <p:tgtEl>
                                          <p:spTgt spid="438"/>
                                        </p:tgtEl>
                                        <p:attrNameLst>
                                          <p:attrName>ppt_x</p:attrName>
                                        </p:attrNameLst>
                                      </p:cBhvr>
                                      <p:tavLst>
                                        <p:tav tm="0">
                                          <p:val>
                                            <p:strVal val="#ppt_x"/>
                                          </p:val>
                                        </p:tav>
                                        <p:tav tm="100000">
                                          <p:val>
                                            <p:strVal val="#ppt_x"/>
                                          </p:val>
                                        </p:tav>
                                      </p:tavLst>
                                    </p:anim>
                                    <p:anim calcmode="lin" valueType="num">
                                      <p:cBhvr additive="base">
                                        <p:cTn id="30" dur="500" fill="hold"/>
                                        <p:tgtEl>
                                          <p:spTgt spid="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39" grpId="0" animBg="1"/>
      <p:bldP spid="4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John 15:16 </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ea typeface="Times New Roman" panose="02020603050405020304" pitchFamily="18" charset="0"/>
              </a:rPr>
              <a:t> 16 Ye have not chosen me, but I have chosen you, and ordained you, that ye should go and bring forth fruit, and that your fruit should remain: that whatsoever ye shall ask of the Father in my name, he may give it you.</a:t>
            </a:r>
          </a:p>
        </p:txBody>
      </p:sp>
      <p:sp>
        <p:nvSpPr>
          <p:cNvPr id="4" name="Rounded Rectangle 3"/>
          <p:cNvSpPr/>
          <p:nvPr/>
        </p:nvSpPr>
        <p:spPr bwMode="auto">
          <a:xfrm>
            <a:off x="4680858"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Prophets &amp; Revelation</a:t>
            </a:r>
          </a:p>
        </p:txBody>
      </p:sp>
    </p:spTree>
    <p:extLst>
      <p:ext uri="{BB962C8B-B14F-4D97-AF65-F5344CB8AC3E}">
        <p14:creationId xmlns:p14="http://schemas.microsoft.com/office/powerpoint/2010/main" val="3992912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The Lord </a:t>
            </a:r>
            <a:r>
              <a:rPr lang="en-US" sz="3400" b="1" i="1" u="sng" dirty="0" smtClean="0"/>
              <a:t>Chooses</a:t>
            </a:r>
            <a:r>
              <a:rPr lang="en-US" sz="3400" b="1" i="1" dirty="0" smtClean="0"/>
              <a:t> And Ordains </a:t>
            </a:r>
            <a:br>
              <a:rPr lang="en-US" sz="3400" b="1" i="1" dirty="0" smtClean="0"/>
            </a:br>
            <a:r>
              <a:rPr lang="en-US" sz="3400" b="1" i="1" u="sng" dirty="0" smtClean="0"/>
              <a:t>Apostles</a:t>
            </a:r>
            <a:r>
              <a:rPr lang="en-US" sz="3400" b="1" i="1" dirty="0" smtClean="0"/>
              <a:t> And Prophets</a:t>
            </a:r>
            <a:endParaRPr lang="en-US" sz="3400" b="1" i="1" dirty="0"/>
          </a:p>
        </p:txBody>
      </p:sp>
      <p:pic>
        <p:nvPicPr>
          <p:cNvPr id="2050" name="Picture 2" descr="https://mybestlds.files.wordpress.com/2015/12/apost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809" y="2855101"/>
            <a:ext cx="4664025" cy="39008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105"/>
          <p:cNvGrpSpPr>
            <a:grpSpLocks/>
          </p:cNvGrpSpPr>
          <p:nvPr/>
        </p:nvGrpSpPr>
        <p:grpSpPr bwMode="auto">
          <a:xfrm>
            <a:off x="206830" y="2100943"/>
            <a:ext cx="2895600" cy="4654997"/>
            <a:chOff x="3948" y="1630"/>
            <a:chExt cx="1695" cy="2642"/>
          </a:xfrm>
        </p:grpSpPr>
        <p:grpSp>
          <p:nvGrpSpPr>
            <p:cNvPr id="6" name="Group 230"/>
            <p:cNvGrpSpPr>
              <a:grpSpLocks/>
            </p:cNvGrpSpPr>
            <p:nvPr/>
          </p:nvGrpSpPr>
          <p:grpSpPr bwMode="auto">
            <a:xfrm flipH="1">
              <a:off x="4242" y="1630"/>
              <a:ext cx="1403" cy="2576"/>
              <a:chOff x="1406" y="2143"/>
              <a:chExt cx="1093" cy="2177"/>
            </a:xfrm>
          </p:grpSpPr>
          <p:grpSp>
            <p:nvGrpSpPr>
              <p:cNvPr id="8" name="Group 225"/>
              <p:cNvGrpSpPr>
                <a:grpSpLocks/>
              </p:cNvGrpSpPr>
              <p:nvPr/>
            </p:nvGrpSpPr>
            <p:grpSpPr bwMode="auto">
              <a:xfrm>
                <a:off x="1406" y="2143"/>
                <a:ext cx="1093" cy="2177"/>
                <a:chOff x="1406" y="2143"/>
                <a:chExt cx="1093" cy="2177"/>
              </a:xfrm>
            </p:grpSpPr>
            <p:sp>
              <p:nvSpPr>
                <p:cNvPr id="13" name="Freeform 25"/>
                <p:cNvSpPr>
                  <a:spLocks/>
                </p:cNvSpPr>
                <p:nvPr/>
              </p:nvSpPr>
              <p:spPr bwMode="auto">
                <a:xfrm>
                  <a:off x="2399" y="2143"/>
                  <a:ext cx="76" cy="854"/>
                </a:xfrm>
                <a:custGeom>
                  <a:avLst/>
                  <a:gdLst/>
                  <a:ahLst/>
                  <a:cxnLst>
                    <a:cxn ang="0">
                      <a:pos x="520" y="71"/>
                    </a:cxn>
                    <a:cxn ang="0">
                      <a:pos x="591" y="116"/>
                    </a:cxn>
                    <a:cxn ang="0">
                      <a:pos x="566" y="167"/>
                    </a:cxn>
                    <a:cxn ang="0">
                      <a:pos x="449" y="116"/>
                    </a:cxn>
                    <a:cxn ang="0">
                      <a:pos x="495" y="187"/>
                    </a:cxn>
                    <a:cxn ang="0">
                      <a:pos x="566" y="237"/>
                    </a:cxn>
                    <a:cxn ang="0">
                      <a:pos x="566" y="757"/>
                    </a:cxn>
                    <a:cxn ang="0">
                      <a:pos x="542" y="803"/>
                    </a:cxn>
                    <a:cxn ang="0">
                      <a:pos x="542" y="1440"/>
                    </a:cxn>
                    <a:cxn ang="0">
                      <a:pos x="520" y="1511"/>
                    </a:cxn>
                    <a:cxn ang="0">
                      <a:pos x="471" y="1748"/>
                    </a:cxn>
                    <a:cxn ang="0">
                      <a:pos x="520" y="1797"/>
                    </a:cxn>
                    <a:cxn ang="0">
                      <a:pos x="542" y="2151"/>
                    </a:cxn>
                    <a:cxn ang="0">
                      <a:pos x="471" y="2222"/>
                    </a:cxn>
                    <a:cxn ang="0">
                      <a:pos x="424" y="3166"/>
                    </a:cxn>
                    <a:cxn ang="0">
                      <a:pos x="400" y="3283"/>
                    </a:cxn>
                    <a:cxn ang="0">
                      <a:pos x="354" y="4394"/>
                    </a:cxn>
                    <a:cxn ang="0">
                      <a:pos x="330" y="4726"/>
                    </a:cxn>
                    <a:cxn ang="0">
                      <a:pos x="330" y="4893"/>
                    </a:cxn>
                    <a:cxn ang="0">
                      <a:pos x="354" y="4964"/>
                    </a:cxn>
                    <a:cxn ang="0">
                      <a:pos x="424" y="5034"/>
                    </a:cxn>
                    <a:cxn ang="0">
                      <a:pos x="354" y="5198"/>
                    </a:cxn>
                    <a:cxn ang="0">
                      <a:pos x="305" y="6523"/>
                    </a:cxn>
                    <a:cxn ang="0">
                      <a:pos x="259" y="6711"/>
                    </a:cxn>
                    <a:cxn ang="0">
                      <a:pos x="212" y="6781"/>
                    </a:cxn>
                    <a:cxn ang="0">
                      <a:pos x="117" y="6828"/>
                    </a:cxn>
                    <a:cxn ang="0">
                      <a:pos x="117" y="6687"/>
                    </a:cxn>
                    <a:cxn ang="0">
                      <a:pos x="92" y="6308"/>
                    </a:cxn>
                    <a:cxn ang="0">
                      <a:pos x="141" y="5954"/>
                    </a:cxn>
                    <a:cxn ang="0">
                      <a:pos x="47" y="5862"/>
                    </a:cxn>
                    <a:cxn ang="0">
                      <a:pos x="47" y="5696"/>
                    </a:cxn>
                    <a:cxn ang="0">
                      <a:pos x="92" y="5600"/>
                    </a:cxn>
                    <a:cxn ang="0">
                      <a:pos x="92" y="4939"/>
                    </a:cxn>
                    <a:cxn ang="0">
                      <a:pos x="71" y="4585"/>
                    </a:cxn>
                    <a:cxn ang="0">
                      <a:pos x="0" y="4324"/>
                    </a:cxn>
                    <a:cxn ang="0">
                      <a:pos x="92" y="4253"/>
                    </a:cxn>
                    <a:cxn ang="0">
                      <a:pos x="141" y="3591"/>
                    </a:cxn>
                    <a:cxn ang="0">
                      <a:pos x="117" y="3379"/>
                    </a:cxn>
                    <a:cxn ang="0">
                      <a:pos x="117" y="3261"/>
                    </a:cxn>
                    <a:cxn ang="0">
                      <a:pos x="47" y="3520"/>
                    </a:cxn>
                    <a:cxn ang="0">
                      <a:pos x="47" y="3803"/>
                    </a:cxn>
                    <a:cxn ang="0">
                      <a:pos x="22" y="2954"/>
                    </a:cxn>
                    <a:cxn ang="0">
                      <a:pos x="71" y="3049"/>
                    </a:cxn>
                    <a:cxn ang="0">
                      <a:pos x="141" y="2550"/>
                    </a:cxn>
                    <a:cxn ang="0">
                      <a:pos x="141" y="1418"/>
                    </a:cxn>
                    <a:cxn ang="0">
                      <a:pos x="92" y="1843"/>
                    </a:cxn>
                    <a:cxn ang="0">
                      <a:pos x="47" y="2267"/>
                    </a:cxn>
                    <a:cxn ang="0">
                      <a:pos x="22" y="2600"/>
                    </a:cxn>
                    <a:cxn ang="0">
                      <a:pos x="22" y="1748"/>
                    </a:cxn>
                    <a:cxn ang="0">
                      <a:pos x="92" y="1348"/>
                    </a:cxn>
                    <a:cxn ang="0">
                      <a:pos x="163" y="1324"/>
                    </a:cxn>
                    <a:cxn ang="0">
                      <a:pos x="141" y="615"/>
                    </a:cxn>
                    <a:cxn ang="0">
                      <a:pos x="188" y="142"/>
                    </a:cxn>
                    <a:cxn ang="0">
                      <a:pos x="354" y="96"/>
                    </a:cxn>
                    <a:cxn ang="0">
                      <a:pos x="354" y="0"/>
                    </a:cxn>
                  </a:cxnLst>
                  <a:rect l="0" t="0" r="r" b="b"/>
                  <a:pathLst>
                    <a:path w="613" h="6828">
                      <a:moveTo>
                        <a:pt x="354" y="0"/>
                      </a:moveTo>
                      <a:lnTo>
                        <a:pt x="495" y="0"/>
                      </a:lnTo>
                      <a:lnTo>
                        <a:pt x="495" y="46"/>
                      </a:lnTo>
                      <a:lnTo>
                        <a:pt x="520" y="46"/>
                      </a:lnTo>
                      <a:lnTo>
                        <a:pt x="520" y="71"/>
                      </a:lnTo>
                      <a:lnTo>
                        <a:pt x="542" y="71"/>
                      </a:lnTo>
                      <a:lnTo>
                        <a:pt x="542" y="96"/>
                      </a:lnTo>
                      <a:lnTo>
                        <a:pt x="566" y="96"/>
                      </a:lnTo>
                      <a:lnTo>
                        <a:pt x="566" y="116"/>
                      </a:lnTo>
                      <a:lnTo>
                        <a:pt x="591" y="116"/>
                      </a:lnTo>
                      <a:lnTo>
                        <a:pt x="591" y="142"/>
                      </a:lnTo>
                      <a:lnTo>
                        <a:pt x="613" y="142"/>
                      </a:lnTo>
                      <a:lnTo>
                        <a:pt x="613" y="187"/>
                      </a:lnTo>
                      <a:lnTo>
                        <a:pt x="566" y="187"/>
                      </a:lnTo>
                      <a:lnTo>
                        <a:pt x="566" y="167"/>
                      </a:lnTo>
                      <a:lnTo>
                        <a:pt x="542" y="167"/>
                      </a:lnTo>
                      <a:lnTo>
                        <a:pt x="542" y="142"/>
                      </a:lnTo>
                      <a:lnTo>
                        <a:pt x="520" y="142"/>
                      </a:lnTo>
                      <a:lnTo>
                        <a:pt x="520" y="116"/>
                      </a:lnTo>
                      <a:lnTo>
                        <a:pt x="449" y="116"/>
                      </a:lnTo>
                      <a:lnTo>
                        <a:pt x="449" y="142"/>
                      </a:lnTo>
                      <a:lnTo>
                        <a:pt x="471" y="142"/>
                      </a:lnTo>
                      <a:lnTo>
                        <a:pt x="471" y="167"/>
                      </a:lnTo>
                      <a:lnTo>
                        <a:pt x="495" y="167"/>
                      </a:lnTo>
                      <a:lnTo>
                        <a:pt x="495" y="187"/>
                      </a:lnTo>
                      <a:lnTo>
                        <a:pt x="520" y="187"/>
                      </a:lnTo>
                      <a:lnTo>
                        <a:pt x="520" y="212"/>
                      </a:lnTo>
                      <a:lnTo>
                        <a:pt x="542" y="212"/>
                      </a:lnTo>
                      <a:lnTo>
                        <a:pt x="542" y="237"/>
                      </a:lnTo>
                      <a:lnTo>
                        <a:pt x="566" y="237"/>
                      </a:lnTo>
                      <a:lnTo>
                        <a:pt x="566" y="520"/>
                      </a:lnTo>
                      <a:lnTo>
                        <a:pt x="542" y="520"/>
                      </a:lnTo>
                      <a:lnTo>
                        <a:pt x="542" y="544"/>
                      </a:lnTo>
                      <a:lnTo>
                        <a:pt x="566" y="544"/>
                      </a:lnTo>
                      <a:lnTo>
                        <a:pt x="566" y="757"/>
                      </a:lnTo>
                      <a:lnTo>
                        <a:pt x="542" y="757"/>
                      </a:lnTo>
                      <a:lnTo>
                        <a:pt x="542" y="778"/>
                      </a:lnTo>
                      <a:lnTo>
                        <a:pt x="566" y="778"/>
                      </a:lnTo>
                      <a:lnTo>
                        <a:pt x="566" y="803"/>
                      </a:lnTo>
                      <a:lnTo>
                        <a:pt x="542" y="803"/>
                      </a:lnTo>
                      <a:lnTo>
                        <a:pt x="542" y="991"/>
                      </a:lnTo>
                      <a:lnTo>
                        <a:pt x="566" y="991"/>
                      </a:lnTo>
                      <a:lnTo>
                        <a:pt x="566" y="1065"/>
                      </a:lnTo>
                      <a:lnTo>
                        <a:pt x="542" y="1065"/>
                      </a:lnTo>
                      <a:lnTo>
                        <a:pt x="542" y="1440"/>
                      </a:lnTo>
                      <a:lnTo>
                        <a:pt x="520" y="1440"/>
                      </a:lnTo>
                      <a:lnTo>
                        <a:pt x="520" y="1489"/>
                      </a:lnTo>
                      <a:lnTo>
                        <a:pt x="542" y="1489"/>
                      </a:lnTo>
                      <a:lnTo>
                        <a:pt x="542" y="1511"/>
                      </a:lnTo>
                      <a:lnTo>
                        <a:pt x="520" y="1511"/>
                      </a:lnTo>
                      <a:lnTo>
                        <a:pt x="520" y="1582"/>
                      </a:lnTo>
                      <a:lnTo>
                        <a:pt x="495" y="1582"/>
                      </a:lnTo>
                      <a:lnTo>
                        <a:pt x="495" y="1701"/>
                      </a:lnTo>
                      <a:lnTo>
                        <a:pt x="471" y="1701"/>
                      </a:lnTo>
                      <a:lnTo>
                        <a:pt x="471" y="1748"/>
                      </a:lnTo>
                      <a:lnTo>
                        <a:pt x="449" y="1748"/>
                      </a:lnTo>
                      <a:lnTo>
                        <a:pt x="449" y="1772"/>
                      </a:lnTo>
                      <a:lnTo>
                        <a:pt x="471" y="1772"/>
                      </a:lnTo>
                      <a:lnTo>
                        <a:pt x="471" y="1797"/>
                      </a:lnTo>
                      <a:lnTo>
                        <a:pt x="520" y="1797"/>
                      </a:lnTo>
                      <a:lnTo>
                        <a:pt x="520" y="2009"/>
                      </a:lnTo>
                      <a:lnTo>
                        <a:pt x="566" y="2009"/>
                      </a:lnTo>
                      <a:lnTo>
                        <a:pt x="566" y="2080"/>
                      </a:lnTo>
                      <a:lnTo>
                        <a:pt x="542" y="2080"/>
                      </a:lnTo>
                      <a:lnTo>
                        <a:pt x="542" y="2151"/>
                      </a:lnTo>
                      <a:lnTo>
                        <a:pt x="471" y="2151"/>
                      </a:lnTo>
                      <a:lnTo>
                        <a:pt x="471" y="2173"/>
                      </a:lnTo>
                      <a:lnTo>
                        <a:pt x="449" y="2173"/>
                      </a:lnTo>
                      <a:lnTo>
                        <a:pt x="449" y="2222"/>
                      </a:lnTo>
                      <a:lnTo>
                        <a:pt x="471" y="2222"/>
                      </a:lnTo>
                      <a:lnTo>
                        <a:pt x="471" y="2363"/>
                      </a:lnTo>
                      <a:lnTo>
                        <a:pt x="449" y="2363"/>
                      </a:lnTo>
                      <a:lnTo>
                        <a:pt x="449" y="2978"/>
                      </a:lnTo>
                      <a:lnTo>
                        <a:pt x="424" y="2978"/>
                      </a:lnTo>
                      <a:lnTo>
                        <a:pt x="424" y="3166"/>
                      </a:lnTo>
                      <a:lnTo>
                        <a:pt x="471" y="3166"/>
                      </a:lnTo>
                      <a:lnTo>
                        <a:pt x="471" y="3261"/>
                      </a:lnTo>
                      <a:lnTo>
                        <a:pt x="449" y="3261"/>
                      </a:lnTo>
                      <a:lnTo>
                        <a:pt x="449" y="3283"/>
                      </a:lnTo>
                      <a:lnTo>
                        <a:pt x="400" y="3283"/>
                      </a:lnTo>
                      <a:lnTo>
                        <a:pt x="400" y="3687"/>
                      </a:lnTo>
                      <a:lnTo>
                        <a:pt x="379" y="3687"/>
                      </a:lnTo>
                      <a:lnTo>
                        <a:pt x="379" y="4111"/>
                      </a:lnTo>
                      <a:lnTo>
                        <a:pt x="354" y="4111"/>
                      </a:lnTo>
                      <a:lnTo>
                        <a:pt x="354" y="4394"/>
                      </a:lnTo>
                      <a:lnTo>
                        <a:pt x="330" y="4394"/>
                      </a:lnTo>
                      <a:lnTo>
                        <a:pt x="330" y="4701"/>
                      </a:lnTo>
                      <a:lnTo>
                        <a:pt x="305" y="4701"/>
                      </a:lnTo>
                      <a:lnTo>
                        <a:pt x="305" y="4726"/>
                      </a:lnTo>
                      <a:lnTo>
                        <a:pt x="330" y="4726"/>
                      </a:lnTo>
                      <a:lnTo>
                        <a:pt x="330" y="4772"/>
                      </a:lnTo>
                      <a:lnTo>
                        <a:pt x="305" y="4772"/>
                      </a:lnTo>
                      <a:lnTo>
                        <a:pt x="305" y="4868"/>
                      </a:lnTo>
                      <a:lnTo>
                        <a:pt x="330" y="4868"/>
                      </a:lnTo>
                      <a:lnTo>
                        <a:pt x="330" y="4893"/>
                      </a:lnTo>
                      <a:lnTo>
                        <a:pt x="305" y="4893"/>
                      </a:lnTo>
                      <a:lnTo>
                        <a:pt x="305" y="4939"/>
                      </a:lnTo>
                      <a:lnTo>
                        <a:pt x="330" y="4939"/>
                      </a:lnTo>
                      <a:lnTo>
                        <a:pt x="330" y="4964"/>
                      </a:lnTo>
                      <a:lnTo>
                        <a:pt x="354" y="4964"/>
                      </a:lnTo>
                      <a:lnTo>
                        <a:pt x="354" y="4985"/>
                      </a:lnTo>
                      <a:lnTo>
                        <a:pt x="400" y="4985"/>
                      </a:lnTo>
                      <a:lnTo>
                        <a:pt x="400" y="4939"/>
                      </a:lnTo>
                      <a:lnTo>
                        <a:pt x="424" y="4939"/>
                      </a:lnTo>
                      <a:lnTo>
                        <a:pt x="424" y="5034"/>
                      </a:lnTo>
                      <a:lnTo>
                        <a:pt x="400" y="5034"/>
                      </a:lnTo>
                      <a:lnTo>
                        <a:pt x="400" y="5176"/>
                      </a:lnTo>
                      <a:lnTo>
                        <a:pt x="379" y="5176"/>
                      </a:lnTo>
                      <a:lnTo>
                        <a:pt x="379" y="5198"/>
                      </a:lnTo>
                      <a:lnTo>
                        <a:pt x="354" y="5198"/>
                      </a:lnTo>
                      <a:lnTo>
                        <a:pt x="354" y="5575"/>
                      </a:lnTo>
                      <a:lnTo>
                        <a:pt x="330" y="5575"/>
                      </a:lnTo>
                      <a:lnTo>
                        <a:pt x="330" y="6025"/>
                      </a:lnTo>
                      <a:lnTo>
                        <a:pt x="305" y="6025"/>
                      </a:lnTo>
                      <a:lnTo>
                        <a:pt x="305" y="6523"/>
                      </a:lnTo>
                      <a:lnTo>
                        <a:pt x="379" y="6523"/>
                      </a:lnTo>
                      <a:lnTo>
                        <a:pt x="379" y="6687"/>
                      </a:lnTo>
                      <a:lnTo>
                        <a:pt x="305" y="6687"/>
                      </a:lnTo>
                      <a:lnTo>
                        <a:pt x="305" y="6711"/>
                      </a:lnTo>
                      <a:lnTo>
                        <a:pt x="259" y="6711"/>
                      </a:lnTo>
                      <a:lnTo>
                        <a:pt x="259" y="6736"/>
                      </a:lnTo>
                      <a:lnTo>
                        <a:pt x="234" y="6736"/>
                      </a:lnTo>
                      <a:lnTo>
                        <a:pt x="234" y="6757"/>
                      </a:lnTo>
                      <a:lnTo>
                        <a:pt x="212" y="6757"/>
                      </a:lnTo>
                      <a:lnTo>
                        <a:pt x="212" y="6781"/>
                      </a:lnTo>
                      <a:lnTo>
                        <a:pt x="188" y="6781"/>
                      </a:lnTo>
                      <a:lnTo>
                        <a:pt x="188" y="6806"/>
                      </a:lnTo>
                      <a:lnTo>
                        <a:pt x="163" y="6806"/>
                      </a:lnTo>
                      <a:lnTo>
                        <a:pt x="163" y="6828"/>
                      </a:lnTo>
                      <a:lnTo>
                        <a:pt x="117" y="6828"/>
                      </a:lnTo>
                      <a:lnTo>
                        <a:pt x="117" y="6806"/>
                      </a:lnTo>
                      <a:lnTo>
                        <a:pt x="92" y="6806"/>
                      </a:lnTo>
                      <a:lnTo>
                        <a:pt x="92" y="6757"/>
                      </a:lnTo>
                      <a:lnTo>
                        <a:pt x="117" y="6757"/>
                      </a:lnTo>
                      <a:lnTo>
                        <a:pt x="117" y="6687"/>
                      </a:lnTo>
                      <a:lnTo>
                        <a:pt x="92" y="6687"/>
                      </a:lnTo>
                      <a:lnTo>
                        <a:pt x="92" y="6449"/>
                      </a:lnTo>
                      <a:lnTo>
                        <a:pt x="71" y="6449"/>
                      </a:lnTo>
                      <a:lnTo>
                        <a:pt x="71" y="6308"/>
                      </a:lnTo>
                      <a:lnTo>
                        <a:pt x="92" y="6308"/>
                      </a:lnTo>
                      <a:lnTo>
                        <a:pt x="92" y="6166"/>
                      </a:lnTo>
                      <a:lnTo>
                        <a:pt x="117" y="6166"/>
                      </a:lnTo>
                      <a:lnTo>
                        <a:pt x="117" y="5979"/>
                      </a:lnTo>
                      <a:lnTo>
                        <a:pt x="141" y="5979"/>
                      </a:lnTo>
                      <a:lnTo>
                        <a:pt x="141" y="5954"/>
                      </a:lnTo>
                      <a:lnTo>
                        <a:pt x="117" y="5954"/>
                      </a:lnTo>
                      <a:lnTo>
                        <a:pt x="117" y="5932"/>
                      </a:lnTo>
                      <a:lnTo>
                        <a:pt x="92" y="5932"/>
                      </a:lnTo>
                      <a:lnTo>
                        <a:pt x="92" y="5862"/>
                      </a:lnTo>
                      <a:lnTo>
                        <a:pt x="47" y="5862"/>
                      </a:lnTo>
                      <a:lnTo>
                        <a:pt x="47" y="6025"/>
                      </a:lnTo>
                      <a:lnTo>
                        <a:pt x="22" y="6025"/>
                      </a:lnTo>
                      <a:lnTo>
                        <a:pt x="22" y="5671"/>
                      </a:lnTo>
                      <a:lnTo>
                        <a:pt x="47" y="5671"/>
                      </a:lnTo>
                      <a:lnTo>
                        <a:pt x="47" y="5696"/>
                      </a:lnTo>
                      <a:lnTo>
                        <a:pt x="92" y="5696"/>
                      </a:lnTo>
                      <a:lnTo>
                        <a:pt x="92" y="5671"/>
                      </a:lnTo>
                      <a:lnTo>
                        <a:pt x="117" y="5671"/>
                      </a:lnTo>
                      <a:lnTo>
                        <a:pt x="117" y="5600"/>
                      </a:lnTo>
                      <a:lnTo>
                        <a:pt x="92" y="5600"/>
                      </a:lnTo>
                      <a:lnTo>
                        <a:pt x="92" y="5222"/>
                      </a:lnTo>
                      <a:lnTo>
                        <a:pt x="71" y="5222"/>
                      </a:lnTo>
                      <a:lnTo>
                        <a:pt x="71" y="5127"/>
                      </a:lnTo>
                      <a:lnTo>
                        <a:pt x="92" y="5127"/>
                      </a:lnTo>
                      <a:lnTo>
                        <a:pt x="92" y="4939"/>
                      </a:lnTo>
                      <a:lnTo>
                        <a:pt x="71" y="4939"/>
                      </a:lnTo>
                      <a:lnTo>
                        <a:pt x="71" y="4843"/>
                      </a:lnTo>
                      <a:lnTo>
                        <a:pt x="92" y="4843"/>
                      </a:lnTo>
                      <a:lnTo>
                        <a:pt x="92" y="4585"/>
                      </a:lnTo>
                      <a:lnTo>
                        <a:pt x="71" y="4585"/>
                      </a:lnTo>
                      <a:lnTo>
                        <a:pt x="71" y="4465"/>
                      </a:lnTo>
                      <a:lnTo>
                        <a:pt x="22" y="4465"/>
                      </a:lnTo>
                      <a:lnTo>
                        <a:pt x="22" y="4701"/>
                      </a:lnTo>
                      <a:lnTo>
                        <a:pt x="0" y="4701"/>
                      </a:lnTo>
                      <a:lnTo>
                        <a:pt x="0" y="4324"/>
                      </a:lnTo>
                      <a:lnTo>
                        <a:pt x="22" y="4324"/>
                      </a:lnTo>
                      <a:lnTo>
                        <a:pt x="22" y="4347"/>
                      </a:lnTo>
                      <a:lnTo>
                        <a:pt x="71" y="4347"/>
                      </a:lnTo>
                      <a:lnTo>
                        <a:pt x="71" y="4253"/>
                      </a:lnTo>
                      <a:lnTo>
                        <a:pt x="92" y="4253"/>
                      </a:lnTo>
                      <a:lnTo>
                        <a:pt x="92" y="3923"/>
                      </a:lnTo>
                      <a:lnTo>
                        <a:pt x="117" y="3923"/>
                      </a:lnTo>
                      <a:lnTo>
                        <a:pt x="117" y="3732"/>
                      </a:lnTo>
                      <a:lnTo>
                        <a:pt x="141" y="3732"/>
                      </a:lnTo>
                      <a:lnTo>
                        <a:pt x="141" y="3591"/>
                      </a:lnTo>
                      <a:lnTo>
                        <a:pt x="163" y="3591"/>
                      </a:lnTo>
                      <a:lnTo>
                        <a:pt x="163" y="3403"/>
                      </a:lnTo>
                      <a:lnTo>
                        <a:pt x="188" y="3403"/>
                      </a:lnTo>
                      <a:lnTo>
                        <a:pt x="188" y="3379"/>
                      </a:lnTo>
                      <a:lnTo>
                        <a:pt x="117" y="3379"/>
                      </a:lnTo>
                      <a:lnTo>
                        <a:pt x="117" y="3308"/>
                      </a:lnTo>
                      <a:lnTo>
                        <a:pt x="141" y="3308"/>
                      </a:lnTo>
                      <a:lnTo>
                        <a:pt x="141" y="3283"/>
                      </a:lnTo>
                      <a:lnTo>
                        <a:pt x="117" y="3283"/>
                      </a:lnTo>
                      <a:lnTo>
                        <a:pt x="117" y="3261"/>
                      </a:lnTo>
                      <a:lnTo>
                        <a:pt x="92" y="3261"/>
                      </a:lnTo>
                      <a:lnTo>
                        <a:pt x="92" y="3283"/>
                      </a:lnTo>
                      <a:lnTo>
                        <a:pt x="71" y="3283"/>
                      </a:lnTo>
                      <a:lnTo>
                        <a:pt x="71" y="3520"/>
                      </a:lnTo>
                      <a:lnTo>
                        <a:pt x="47" y="3520"/>
                      </a:lnTo>
                      <a:lnTo>
                        <a:pt x="47" y="3616"/>
                      </a:lnTo>
                      <a:lnTo>
                        <a:pt x="71" y="3616"/>
                      </a:lnTo>
                      <a:lnTo>
                        <a:pt x="71" y="3640"/>
                      </a:lnTo>
                      <a:lnTo>
                        <a:pt x="47" y="3640"/>
                      </a:lnTo>
                      <a:lnTo>
                        <a:pt x="47" y="3803"/>
                      </a:lnTo>
                      <a:lnTo>
                        <a:pt x="22" y="3803"/>
                      </a:lnTo>
                      <a:lnTo>
                        <a:pt x="22" y="4089"/>
                      </a:lnTo>
                      <a:lnTo>
                        <a:pt x="0" y="4089"/>
                      </a:lnTo>
                      <a:lnTo>
                        <a:pt x="0" y="2954"/>
                      </a:lnTo>
                      <a:lnTo>
                        <a:pt x="22" y="2954"/>
                      </a:lnTo>
                      <a:lnTo>
                        <a:pt x="22" y="2978"/>
                      </a:lnTo>
                      <a:lnTo>
                        <a:pt x="47" y="2978"/>
                      </a:lnTo>
                      <a:lnTo>
                        <a:pt x="47" y="3000"/>
                      </a:lnTo>
                      <a:lnTo>
                        <a:pt x="71" y="3000"/>
                      </a:lnTo>
                      <a:lnTo>
                        <a:pt x="71" y="3049"/>
                      </a:lnTo>
                      <a:lnTo>
                        <a:pt x="141" y="3049"/>
                      </a:lnTo>
                      <a:lnTo>
                        <a:pt x="141" y="2646"/>
                      </a:lnTo>
                      <a:lnTo>
                        <a:pt x="117" y="2646"/>
                      </a:lnTo>
                      <a:lnTo>
                        <a:pt x="117" y="2550"/>
                      </a:lnTo>
                      <a:lnTo>
                        <a:pt x="141" y="2550"/>
                      </a:lnTo>
                      <a:lnTo>
                        <a:pt x="141" y="2126"/>
                      </a:lnTo>
                      <a:lnTo>
                        <a:pt x="163" y="2126"/>
                      </a:lnTo>
                      <a:lnTo>
                        <a:pt x="163" y="1748"/>
                      </a:lnTo>
                      <a:lnTo>
                        <a:pt x="141" y="1748"/>
                      </a:lnTo>
                      <a:lnTo>
                        <a:pt x="141" y="1418"/>
                      </a:lnTo>
                      <a:lnTo>
                        <a:pt x="92" y="1418"/>
                      </a:lnTo>
                      <a:lnTo>
                        <a:pt x="92" y="1819"/>
                      </a:lnTo>
                      <a:lnTo>
                        <a:pt x="71" y="1819"/>
                      </a:lnTo>
                      <a:lnTo>
                        <a:pt x="71" y="1843"/>
                      </a:lnTo>
                      <a:lnTo>
                        <a:pt x="92" y="1843"/>
                      </a:lnTo>
                      <a:lnTo>
                        <a:pt x="92" y="1960"/>
                      </a:lnTo>
                      <a:lnTo>
                        <a:pt x="71" y="1960"/>
                      </a:lnTo>
                      <a:lnTo>
                        <a:pt x="71" y="2247"/>
                      </a:lnTo>
                      <a:lnTo>
                        <a:pt x="47" y="2247"/>
                      </a:lnTo>
                      <a:lnTo>
                        <a:pt x="47" y="2267"/>
                      </a:lnTo>
                      <a:lnTo>
                        <a:pt x="71" y="2267"/>
                      </a:lnTo>
                      <a:lnTo>
                        <a:pt x="71" y="2338"/>
                      </a:lnTo>
                      <a:lnTo>
                        <a:pt x="47" y="2338"/>
                      </a:lnTo>
                      <a:lnTo>
                        <a:pt x="47" y="2600"/>
                      </a:lnTo>
                      <a:lnTo>
                        <a:pt x="22" y="2600"/>
                      </a:lnTo>
                      <a:lnTo>
                        <a:pt x="22" y="2907"/>
                      </a:lnTo>
                      <a:lnTo>
                        <a:pt x="0" y="2907"/>
                      </a:lnTo>
                      <a:lnTo>
                        <a:pt x="0" y="2222"/>
                      </a:lnTo>
                      <a:lnTo>
                        <a:pt x="22" y="2222"/>
                      </a:lnTo>
                      <a:lnTo>
                        <a:pt x="22" y="1748"/>
                      </a:lnTo>
                      <a:lnTo>
                        <a:pt x="47" y="1748"/>
                      </a:lnTo>
                      <a:lnTo>
                        <a:pt x="47" y="1277"/>
                      </a:lnTo>
                      <a:lnTo>
                        <a:pt x="71" y="1277"/>
                      </a:lnTo>
                      <a:lnTo>
                        <a:pt x="71" y="1348"/>
                      </a:lnTo>
                      <a:lnTo>
                        <a:pt x="92" y="1348"/>
                      </a:lnTo>
                      <a:lnTo>
                        <a:pt x="92" y="1369"/>
                      </a:lnTo>
                      <a:lnTo>
                        <a:pt x="141" y="1369"/>
                      </a:lnTo>
                      <a:lnTo>
                        <a:pt x="141" y="1348"/>
                      </a:lnTo>
                      <a:lnTo>
                        <a:pt x="163" y="1348"/>
                      </a:lnTo>
                      <a:lnTo>
                        <a:pt x="163" y="1324"/>
                      </a:lnTo>
                      <a:lnTo>
                        <a:pt x="188" y="1324"/>
                      </a:lnTo>
                      <a:lnTo>
                        <a:pt x="188" y="1299"/>
                      </a:lnTo>
                      <a:lnTo>
                        <a:pt x="163" y="1299"/>
                      </a:lnTo>
                      <a:lnTo>
                        <a:pt x="163" y="615"/>
                      </a:lnTo>
                      <a:lnTo>
                        <a:pt x="141" y="615"/>
                      </a:lnTo>
                      <a:lnTo>
                        <a:pt x="141" y="187"/>
                      </a:lnTo>
                      <a:lnTo>
                        <a:pt x="163" y="187"/>
                      </a:lnTo>
                      <a:lnTo>
                        <a:pt x="163" y="167"/>
                      </a:lnTo>
                      <a:lnTo>
                        <a:pt x="188" y="167"/>
                      </a:lnTo>
                      <a:lnTo>
                        <a:pt x="188" y="142"/>
                      </a:lnTo>
                      <a:lnTo>
                        <a:pt x="234" y="142"/>
                      </a:lnTo>
                      <a:lnTo>
                        <a:pt x="234" y="116"/>
                      </a:lnTo>
                      <a:lnTo>
                        <a:pt x="283" y="116"/>
                      </a:lnTo>
                      <a:lnTo>
                        <a:pt x="283" y="96"/>
                      </a:lnTo>
                      <a:lnTo>
                        <a:pt x="354" y="96"/>
                      </a:lnTo>
                      <a:lnTo>
                        <a:pt x="354" y="71"/>
                      </a:lnTo>
                      <a:lnTo>
                        <a:pt x="379" y="71"/>
                      </a:lnTo>
                      <a:lnTo>
                        <a:pt x="379" y="46"/>
                      </a:lnTo>
                      <a:lnTo>
                        <a:pt x="354" y="46"/>
                      </a:lnTo>
                      <a:lnTo>
                        <a:pt x="354" y="0"/>
                      </a:lnTo>
                      <a:close/>
                    </a:path>
                  </a:pathLst>
                </a:custGeom>
                <a:solidFill>
                  <a:srgbClr val="D9472F"/>
                </a:solidFill>
                <a:ln w="9525">
                  <a:noFill/>
                  <a:round/>
                  <a:headEnd/>
                  <a:tailEnd/>
                </a:ln>
              </p:spPr>
              <p:txBody>
                <a:bodyPr/>
                <a:lstStyle/>
                <a:p>
                  <a:endParaRPr lang="en-US"/>
                </a:p>
              </p:txBody>
            </p:sp>
            <p:sp>
              <p:nvSpPr>
                <p:cNvPr id="14" name="Freeform 26"/>
                <p:cNvSpPr>
                  <a:spLocks/>
                </p:cNvSpPr>
                <p:nvPr/>
              </p:nvSpPr>
              <p:spPr bwMode="auto">
                <a:xfrm>
                  <a:off x="2401" y="2146"/>
                  <a:ext cx="45" cy="168"/>
                </a:xfrm>
                <a:custGeom>
                  <a:avLst/>
                  <a:gdLst/>
                  <a:ahLst/>
                  <a:cxnLst>
                    <a:cxn ang="0">
                      <a:pos x="166" y="0"/>
                    </a:cxn>
                    <a:cxn ang="0">
                      <a:pos x="332" y="0"/>
                    </a:cxn>
                    <a:cxn ang="0">
                      <a:pos x="332" y="21"/>
                    </a:cxn>
                    <a:cxn ang="0">
                      <a:pos x="357" y="21"/>
                    </a:cxn>
                    <a:cxn ang="0">
                      <a:pos x="357" y="46"/>
                    </a:cxn>
                    <a:cxn ang="0">
                      <a:pos x="332" y="46"/>
                    </a:cxn>
                    <a:cxn ang="0">
                      <a:pos x="332" y="71"/>
                    </a:cxn>
                    <a:cxn ang="0">
                      <a:pos x="261" y="71"/>
                    </a:cxn>
                    <a:cxn ang="0">
                      <a:pos x="261" y="91"/>
                    </a:cxn>
                    <a:cxn ang="0">
                      <a:pos x="212" y="91"/>
                    </a:cxn>
                    <a:cxn ang="0">
                      <a:pos x="212" y="117"/>
                    </a:cxn>
                    <a:cxn ang="0">
                      <a:pos x="166" y="117"/>
                    </a:cxn>
                    <a:cxn ang="0">
                      <a:pos x="166" y="142"/>
                    </a:cxn>
                    <a:cxn ang="0">
                      <a:pos x="141" y="142"/>
                    </a:cxn>
                    <a:cxn ang="0">
                      <a:pos x="141" y="162"/>
                    </a:cxn>
                    <a:cxn ang="0">
                      <a:pos x="119" y="162"/>
                    </a:cxn>
                    <a:cxn ang="0">
                      <a:pos x="119" y="590"/>
                    </a:cxn>
                    <a:cxn ang="0">
                      <a:pos x="141" y="590"/>
                    </a:cxn>
                    <a:cxn ang="0">
                      <a:pos x="141" y="1274"/>
                    </a:cxn>
                    <a:cxn ang="0">
                      <a:pos x="166" y="1274"/>
                    </a:cxn>
                    <a:cxn ang="0">
                      <a:pos x="166" y="1299"/>
                    </a:cxn>
                    <a:cxn ang="0">
                      <a:pos x="141" y="1299"/>
                    </a:cxn>
                    <a:cxn ang="0">
                      <a:pos x="141" y="1323"/>
                    </a:cxn>
                    <a:cxn ang="0">
                      <a:pos x="119" y="1323"/>
                    </a:cxn>
                    <a:cxn ang="0">
                      <a:pos x="119" y="1344"/>
                    </a:cxn>
                    <a:cxn ang="0">
                      <a:pos x="70" y="1344"/>
                    </a:cxn>
                    <a:cxn ang="0">
                      <a:pos x="70" y="1323"/>
                    </a:cxn>
                    <a:cxn ang="0">
                      <a:pos x="49" y="1323"/>
                    </a:cxn>
                    <a:cxn ang="0">
                      <a:pos x="49" y="1181"/>
                    </a:cxn>
                    <a:cxn ang="0">
                      <a:pos x="70" y="1181"/>
                    </a:cxn>
                    <a:cxn ang="0">
                      <a:pos x="70" y="1132"/>
                    </a:cxn>
                    <a:cxn ang="0">
                      <a:pos x="49" y="1132"/>
                    </a:cxn>
                    <a:cxn ang="0">
                      <a:pos x="49" y="824"/>
                    </a:cxn>
                    <a:cxn ang="0">
                      <a:pos x="25" y="824"/>
                    </a:cxn>
                    <a:cxn ang="0">
                      <a:pos x="25" y="802"/>
                    </a:cxn>
                    <a:cxn ang="0">
                      <a:pos x="49" y="802"/>
                    </a:cxn>
                    <a:cxn ang="0">
                      <a:pos x="49" y="753"/>
                    </a:cxn>
                    <a:cxn ang="0">
                      <a:pos x="25" y="753"/>
                    </a:cxn>
                    <a:cxn ang="0">
                      <a:pos x="25" y="304"/>
                    </a:cxn>
                    <a:cxn ang="0">
                      <a:pos x="0" y="304"/>
                    </a:cxn>
                    <a:cxn ang="0">
                      <a:pos x="0" y="283"/>
                    </a:cxn>
                    <a:cxn ang="0">
                      <a:pos x="25" y="283"/>
                    </a:cxn>
                    <a:cxn ang="0">
                      <a:pos x="25" y="117"/>
                    </a:cxn>
                    <a:cxn ang="0">
                      <a:pos x="49" y="117"/>
                    </a:cxn>
                    <a:cxn ang="0">
                      <a:pos x="49" y="71"/>
                    </a:cxn>
                    <a:cxn ang="0">
                      <a:pos x="70" y="71"/>
                    </a:cxn>
                    <a:cxn ang="0">
                      <a:pos x="70" y="46"/>
                    </a:cxn>
                    <a:cxn ang="0">
                      <a:pos x="119" y="46"/>
                    </a:cxn>
                    <a:cxn ang="0">
                      <a:pos x="119" y="21"/>
                    </a:cxn>
                    <a:cxn ang="0">
                      <a:pos x="166" y="21"/>
                    </a:cxn>
                    <a:cxn ang="0">
                      <a:pos x="166" y="0"/>
                    </a:cxn>
                  </a:cxnLst>
                  <a:rect l="0" t="0" r="r" b="b"/>
                  <a:pathLst>
                    <a:path w="357" h="1344">
                      <a:moveTo>
                        <a:pt x="166" y="0"/>
                      </a:moveTo>
                      <a:lnTo>
                        <a:pt x="332" y="0"/>
                      </a:lnTo>
                      <a:lnTo>
                        <a:pt x="332" y="21"/>
                      </a:lnTo>
                      <a:lnTo>
                        <a:pt x="357" y="21"/>
                      </a:lnTo>
                      <a:lnTo>
                        <a:pt x="357" y="46"/>
                      </a:lnTo>
                      <a:lnTo>
                        <a:pt x="332" y="46"/>
                      </a:lnTo>
                      <a:lnTo>
                        <a:pt x="332" y="71"/>
                      </a:lnTo>
                      <a:lnTo>
                        <a:pt x="261" y="71"/>
                      </a:lnTo>
                      <a:lnTo>
                        <a:pt x="261" y="91"/>
                      </a:lnTo>
                      <a:lnTo>
                        <a:pt x="212" y="91"/>
                      </a:lnTo>
                      <a:lnTo>
                        <a:pt x="212" y="117"/>
                      </a:lnTo>
                      <a:lnTo>
                        <a:pt x="166" y="117"/>
                      </a:lnTo>
                      <a:lnTo>
                        <a:pt x="166" y="142"/>
                      </a:lnTo>
                      <a:lnTo>
                        <a:pt x="141" y="142"/>
                      </a:lnTo>
                      <a:lnTo>
                        <a:pt x="141" y="162"/>
                      </a:lnTo>
                      <a:lnTo>
                        <a:pt x="119" y="162"/>
                      </a:lnTo>
                      <a:lnTo>
                        <a:pt x="119" y="590"/>
                      </a:lnTo>
                      <a:lnTo>
                        <a:pt x="141" y="590"/>
                      </a:lnTo>
                      <a:lnTo>
                        <a:pt x="141" y="1274"/>
                      </a:lnTo>
                      <a:lnTo>
                        <a:pt x="166" y="1274"/>
                      </a:lnTo>
                      <a:lnTo>
                        <a:pt x="166" y="1299"/>
                      </a:lnTo>
                      <a:lnTo>
                        <a:pt x="141" y="1299"/>
                      </a:lnTo>
                      <a:lnTo>
                        <a:pt x="141" y="1323"/>
                      </a:lnTo>
                      <a:lnTo>
                        <a:pt x="119" y="1323"/>
                      </a:lnTo>
                      <a:lnTo>
                        <a:pt x="119" y="1344"/>
                      </a:lnTo>
                      <a:lnTo>
                        <a:pt x="70" y="1344"/>
                      </a:lnTo>
                      <a:lnTo>
                        <a:pt x="70" y="1323"/>
                      </a:lnTo>
                      <a:lnTo>
                        <a:pt x="49" y="1323"/>
                      </a:lnTo>
                      <a:lnTo>
                        <a:pt x="49" y="1181"/>
                      </a:lnTo>
                      <a:lnTo>
                        <a:pt x="70" y="1181"/>
                      </a:lnTo>
                      <a:lnTo>
                        <a:pt x="70" y="1132"/>
                      </a:lnTo>
                      <a:lnTo>
                        <a:pt x="49" y="1132"/>
                      </a:lnTo>
                      <a:lnTo>
                        <a:pt x="49" y="824"/>
                      </a:lnTo>
                      <a:lnTo>
                        <a:pt x="25" y="824"/>
                      </a:lnTo>
                      <a:lnTo>
                        <a:pt x="25" y="802"/>
                      </a:lnTo>
                      <a:lnTo>
                        <a:pt x="49" y="802"/>
                      </a:lnTo>
                      <a:lnTo>
                        <a:pt x="49" y="753"/>
                      </a:lnTo>
                      <a:lnTo>
                        <a:pt x="25" y="753"/>
                      </a:lnTo>
                      <a:lnTo>
                        <a:pt x="25" y="304"/>
                      </a:lnTo>
                      <a:lnTo>
                        <a:pt x="0" y="304"/>
                      </a:lnTo>
                      <a:lnTo>
                        <a:pt x="0" y="283"/>
                      </a:lnTo>
                      <a:lnTo>
                        <a:pt x="25" y="283"/>
                      </a:lnTo>
                      <a:lnTo>
                        <a:pt x="25" y="117"/>
                      </a:lnTo>
                      <a:lnTo>
                        <a:pt x="49" y="117"/>
                      </a:lnTo>
                      <a:lnTo>
                        <a:pt x="49" y="71"/>
                      </a:lnTo>
                      <a:lnTo>
                        <a:pt x="70" y="71"/>
                      </a:lnTo>
                      <a:lnTo>
                        <a:pt x="70" y="46"/>
                      </a:lnTo>
                      <a:lnTo>
                        <a:pt x="119" y="46"/>
                      </a:lnTo>
                      <a:lnTo>
                        <a:pt x="119" y="21"/>
                      </a:lnTo>
                      <a:lnTo>
                        <a:pt x="166" y="21"/>
                      </a:lnTo>
                      <a:lnTo>
                        <a:pt x="166" y="0"/>
                      </a:lnTo>
                      <a:close/>
                    </a:path>
                  </a:pathLst>
                </a:custGeom>
                <a:solidFill>
                  <a:srgbClr val="121415"/>
                </a:solidFill>
                <a:ln w="9525">
                  <a:noFill/>
                  <a:round/>
                  <a:headEnd/>
                  <a:tailEnd/>
                </a:ln>
              </p:spPr>
              <p:txBody>
                <a:bodyPr/>
                <a:lstStyle/>
                <a:p>
                  <a:endParaRPr lang="en-US"/>
                </a:p>
              </p:txBody>
            </p:sp>
            <p:sp>
              <p:nvSpPr>
                <p:cNvPr id="15" name="Freeform 27"/>
                <p:cNvSpPr>
                  <a:spLocks/>
                </p:cNvSpPr>
                <p:nvPr/>
              </p:nvSpPr>
              <p:spPr bwMode="auto">
                <a:xfrm>
                  <a:off x="2455" y="2158"/>
                  <a:ext cx="32" cy="236"/>
                </a:xfrm>
                <a:custGeom>
                  <a:avLst/>
                  <a:gdLst/>
                  <a:ahLst/>
                  <a:cxnLst>
                    <a:cxn ang="0">
                      <a:pos x="71" y="0"/>
                    </a:cxn>
                    <a:cxn ang="0">
                      <a:pos x="93" y="26"/>
                    </a:cxn>
                    <a:cxn ang="0">
                      <a:pos x="117" y="51"/>
                    </a:cxn>
                    <a:cxn ang="0">
                      <a:pos x="187" y="71"/>
                    </a:cxn>
                    <a:cxn ang="0">
                      <a:pos x="213" y="96"/>
                    </a:cxn>
                    <a:cxn ang="0">
                      <a:pos x="234" y="238"/>
                    </a:cxn>
                    <a:cxn ang="0">
                      <a:pos x="258" y="357"/>
                    </a:cxn>
                    <a:cxn ang="0">
                      <a:pos x="234" y="994"/>
                    </a:cxn>
                    <a:cxn ang="0">
                      <a:pos x="213" y="1112"/>
                    </a:cxn>
                    <a:cxn ang="0">
                      <a:pos x="187" y="1253"/>
                    </a:cxn>
                    <a:cxn ang="0">
                      <a:pos x="164" y="1420"/>
                    </a:cxn>
                    <a:cxn ang="0">
                      <a:pos x="142" y="1466"/>
                    </a:cxn>
                    <a:cxn ang="0">
                      <a:pos x="117" y="1540"/>
                    </a:cxn>
                    <a:cxn ang="0">
                      <a:pos x="142" y="1585"/>
                    </a:cxn>
                    <a:cxn ang="0">
                      <a:pos x="117" y="1681"/>
                    </a:cxn>
                    <a:cxn ang="0">
                      <a:pos x="71" y="1893"/>
                    </a:cxn>
                    <a:cxn ang="0">
                      <a:pos x="22" y="1681"/>
                    </a:cxn>
                    <a:cxn ang="0">
                      <a:pos x="0" y="1656"/>
                    </a:cxn>
                    <a:cxn ang="0">
                      <a:pos x="22" y="1632"/>
                    </a:cxn>
                    <a:cxn ang="0">
                      <a:pos x="46" y="1585"/>
                    </a:cxn>
                    <a:cxn ang="0">
                      <a:pos x="71" y="1466"/>
                    </a:cxn>
                    <a:cxn ang="0">
                      <a:pos x="93" y="1395"/>
                    </a:cxn>
                    <a:cxn ang="0">
                      <a:pos x="71" y="1373"/>
                    </a:cxn>
                    <a:cxn ang="0">
                      <a:pos x="93" y="1324"/>
                    </a:cxn>
                    <a:cxn ang="0">
                      <a:pos x="117" y="949"/>
                    </a:cxn>
                    <a:cxn ang="0">
                      <a:pos x="93" y="875"/>
                    </a:cxn>
                    <a:cxn ang="0">
                      <a:pos x="117" y="687"/>
                    </a:cxn>
                    <a:cxn ang="0">
                      <a:pos x="93" y="662"/>
                    </a:cxn>
                    <a:cxn ang="0">
                      <a:pos x="117" y="641"/>
                    </a:cxn>
                    <a:cxn ang="0">
                      <a:pos x="93" y="428"/>
                    </a:cxn>
                    <a:cxn ang="0">
                      <a:pos x="117" y="404"/>
                    </a:cxn>
                    <a:cxn ang="0">
                      <a:pos x="93" y="121"/>
                    </a:cxn>
                    <a:cxn ang="0">
                      <a:pos x="71" y="96"/>
                    </a:cxn>
                    <a:cxn ang="0">
                      <a:pos x="46" y="71"/>
                    </a:cxn>
                    <a:cxn ang="0">
                      <a:pos x="22" y="51"/>
                    </a:cxn>
                    <a:cxn ang="0">
                      <a:pos x="0" y="26"/>
                    </a:cxn>
                  </a:cxnLst>
                  <a:rect l="0" t="0" r="r" b="b"/>
                  <a:pathLst>
                    <a:path w="258" h="1893">
                      <a:moveTo>
                        <a:pt x="0" y="0"/>
                      </a:moveTo>
                      <a:lnTo>
                        <a:pt x="71" y="0"/>
                      </a:lnTo>
                      <a:lnTo>
                        <a:pt x="71" y="26"/>
                      </a:lnTo>
                      <a:lnTo>
                        <a:pt x="93" y="26"/>
                      </a:lnTo>
                      <a:lnTo>
                        <a:pt x="93" y="51"/>
                      </a:lnTo>
                      <a:lnTo>
                        <a:pt x="117" y="51"/>
                      </a:lnTo>
                      <a:lnTo>
                        <a:pt x="117" y="71"/>
                      </a:lnTo>
                      <a:lnTo>
                        <a:pt x="187" y="71"/>
                      </a:lnTo>
                      <a:lnTo>
                        <a:pt x="187" y="96"/>
                      </a:lnTo>
                      <a:lnTo>
                        <a:pt x="213" y="96"/>
                      </a:lnTo>
                      <a:lnTo>
                        <a:pt x="213" y="238"/>
                      </a:lnTo>
                      <a:lnTo>
                        <a:pt x="234" y="238"/>
                      </a:lnTo>
                      <a:lnTo>
                        <a:pt x="234" y="357"/>
                      </a:lnTo>
                      <a:lnTo>
                        <a:pt x="258" y="357"/>
                      </a:lnTo>
                      <a:lnTo>
                        <a:pt x="258" y="994"/>
                      </a:lnTo>
                      <a:lnTo>
                        <a:pt x="234" y="994"/>
                      </a:lnTo>
                      <a:lnTo>
                        <a:pt x="234" y="1112"/>
                      </a:lnTo>
                      <a:lnTo>
                        <a:pt x="213" y="1112"/>
                      </a:lnTo>
                      <a:lnTo>
                        <a:pt x="213" y="1253"/>
                      </a:lnTo>
                      <a:lnTo>
                        <a:pt x="187" y="1253"/>
                      </a:lnTo>
                      <a:lnTo>
                        <a:pt x="187" y="1420"/>
                      </a:lnTo>
                      <a:lnTo>
                        <a:pt x="164" y="1420"/>
                      </a:lnTo>
                      <a:lnTo>
                        <a:pt x="164" y="1466"/>
                      </a:lnTo>
                      <a:lnTo>
                        <a:pt x="142" y="1466"/>
                      </a:lnTo>
                      <a:lnTo>
                        <a:pt x="142" y="1540"/>
                      </a:lnTo>
                      <a:lnTo>
                        <a:pt x="117" y="1540"/>
                      </a:lnTo>
                      <a:lnTo>
                        <a:pt x="117" y="1585"/>
                      </a:lnTo>
                      <a:lnTo>
                        <a:pt x="142" y="1585"/>
                      </a:lnTo>
                      <a:lnTo>
                        <a:pt x="142" y="1681"/>
                      </a:lnTo>
                      <a:lnTo>
                        <a:pt x="117" y="1681"/>
                      </a:lnTo>
                      <a:lnTo>
                        <a:pt x="117" y="1893"/>
                      </a:lnTo>
                      <a:lnTo>
                        <a:pt x="71" y="1893"/>
                      </a:lnTo>
                      <a:lnTo>
                        <a:pt x="71" y="1681"/>
                      </a:lnTo>
                      <a:lnTo>
                        <a:pt x="22" y="1681"/>
                      </a:lnTo>
                      <a:lnTo>
                        <a:pt x="22" y="1656"/>
                      </a:lnTo>
                      <a:lnTo>
                        <a:pt x="0" y="1656"/>
                      </a:lnTo>
                      <a:lnTo>
                        <a:pt x="0" y="1632"/>
                      </a:lnTo>
                      <a:lnTo>
                        <a:pt x="22" y="1632"/>
                      </a:lnTo>
                      <a:lnTo>
                        <a:pt x="22" y="1585"/>
                      </a:lnTo>
                      <a:lnTo>
                        <a:pt x="46" y="1585"/>
                      </a:lnTo>
                      <a:lnTo>
                        <a:pt x="46" y="1466"/>
                      </a:lnTo>
                      <a:lnTo>
                        <a:pt x="71" y="1466"/>
                      </a:lnTo>
                      <a:lnTo>
                        <a:pt x="71" y="1395"/>
                      </a:lnTo>
                      <a:lnTo>
                        <a:pt x="93" y="1395"/>
                      </a:lnTo>
                      <a:lnTo>
                        <a:pt x="93" y="1373"/>
                      </a:lnTo>
                      <a:lnTo>
                        <a:pt x="71" y="1373"/>
                      </a:lnTo>
                      <a:lnTo>
                        <a:pt x="71" y="1324"/>
                      </a:lnTo>
                      <a:lnTo>
                        <a:pt x="93" y="1324"/>
                      </a:lnTo>
                      <a:lnTo>
                        <a:pt x="93" y="949"/>
                      </a:lnTo>
                      <a:lnTo>
                        <a:pt x="117" y="949"/>
                      </a:lnTo>
                      <a:lnTo>
                        <a:pt x="117" y="875"/>
                      </a:lnTo>
                      <a:lnTo>
                        <a:pt x="93" y="875"/>
                      </a:lnTo>
                      <a:lnTo>
                        <a:pt x="93" y="687"/>
                      </a:lnTo>
                      <a:lnTo>
                        <a:pt x="117" y="687"/>
                      </a:lnTo>
                      <a:lnTo>
                        <a:pt x="117" y="662"/>
                      </a:lnTo>
                      <a:lnTo>
                        <a:pt x="93" y="662"/>
                      </a:lnTo>
                      <a:lnTo>
                        <a:pt x="93" y="641"/>
                      </a:lnTo>
                      <a:lnTo>
                        <a:pt x="117" y="641"/>
                      </a:lnTo>
                      <a:lnTo>
                        <a:pt x="117" y="428"/>
                      </a:lnTo>
                      <a:lnTo>
                        <a:pt x="93" y="428"/>
                      </a:lnTo>
                      <a:lnTo>
                        <a:pt x="93" y="404"/>
                      </a:lnTo>
                      <a:lnTo>
                        <a:pt x="117" y="404"/>
                      </a:lnTo>
                      <a:lnTo>
                        <a:pt x="117" y="121"/>
                      </a:lnTo>
                      <a:lnTo>
                        <a:pt x="93" y="121"/>
                      </a:lnTo>
                      <a:lnTo>
                        <a:pt x="93" y="96"/>
                      </a:lnTo>
                      <a:lnTo>
                        <a:pt x="71" y="96"/>
                      </a:lnTo>
                      <a:lnTo>
                        <a:pt x="71" y="71"/>
                      </a:lnTo>
                      <a:lnTo>
                        <a:pt x="46" y="71"/>
                      </a:lnTo>
                      <a:lnTo>
                        <a:pt x="46" y="51"/>
                      </a:lnTo>
                      <a:lnTo>
                        <a:pt x="22" y="51"/>
                      </a:lnTo>
                      <a:lnTo>
                        <a:pt x="22" y="26"/>
                      </a:lnTo>
                      <a:lnTo>
                        <a:pt x="0" y="26"/>
                      </a:lnTo>
                      <a:lnTo>
                        <a:pt x="0" y="0"/>
                      </a:lnTo>
                      <a:close/>
                    </a:path>
                  </a:pathLst>
                </a:custGeom>
                <a:solidFill>
                  <a:srgbClr val="121415"/>
                </a:solidFill>
                <a:ln w="9525">
                  <a:noFill/>
                  <a:round/>
                  <a:headEnd/>
                  <a:tailEnd/>
                </a:ln>
              </p:spPr>
              <p:txBody>
                <a:bodyPr/>
                <a:lstStyle/>
                <a:p>
                  <a:endParaRPr lang="en-US"/>
                </a:p>
              </p:txBody>
            </p:sp>
            <p:sp>
              <p:nvSpPr>
                <p:cNvPr id="16" name="Rectangle 28"/>
                <p:cNvSpPr>
                  <a:spLocks noChangeArrowheads="1"/>
                </p:cNvSpPr>
                <p:nvPr/>
              </p:nvSpPr>
              <p:spPr bwMode="auto">
                <a:xfrm>
                  <a:off x="2475" y="2211"/>
                  <a:ext cx="3" cy="18"/>
                </a:xfrm>
                <a:prstGeom prst="rect">
                  <a:avLst/>
                </a:prstGeom>
                <a:solidFill>
                  <a:srgbClr val="D9472F"/>
                </a:solidFill>
                <a:ln w="9525">
                  <a:noFill/>
                  <a:miter lim="800000"/>
                  <a:headEnd/>
                  <a:tailEnd/>
                </a:ln>
              </p:spPr>
              <p:txBody>
                <a:bodyPr/>
                <a:lstStyle/>
                <a:p>
                  <a:endParaRPr lang="en-US"/>
                </a:p>
              </p:txBody>
            </p:sp>
            <p:sp>
              <p:nvSpPr>
                <p:cNvPr id="17" name="Freeform 29"/>
                <p:cNvSpPr>
                  <a:spLocks/>
                </p:cNvSpPr>
                <p:nvPr/>
              </p:nvSpPr>
              <p:spPr bwMode="auto">
                <a:xfrm>
                  <a:off x="2472" y="2246"/>
                  <a:ext cx="6" cy="30"/>
                </a:xfrm>
                <a:custGeom>
                  <a:avLst/>
                  <a:gdLst/>
                  <a:ahLst/>
                  <a:cxnLst>
                    <a:cxn ang="0">
                      <a:pos x="0" y="0"/>
                    </a:cxn>
                    <a:cxn ang="0">
                      <a:pos x="22" y="0"/>
                    </a:cxn>
                    <a:cxn ang="0">
                      <a:pos x="22" y="118"/>
                    </a:cxn>
                    <a:cxn ang="0">
                      <a:pos x="45" y="118"/>
                    </a:cxn>
                    <a:cxn ang="0">
                      <a:pos x="45" y="238"/>
                    </a:cxn>
                    <a:cxn ang="0">
                      <a:pos x="22" y="238"/>
                    </a:cxn>
                    <a:cxn ang="0">
                      <a:pos x="22" y="142"/>
                    </a:cxn>
                    <a:cxn ang="0">
                      <a:pos x="0" y="142"/>
                    </a:cxn>
                    <a:cxn ang="0">
                      <a:pos x="0" y="0"/>
                    </a:cxn>
                  </a:cxnLst>
                  <a:rect l="0" t="0" r="r" b="b"/>
                  <a:pathLst>
                    <a:path w="45" h="238">
                      <a:moveTo>
                        <a:pt x="0" y="0"/>
                      </a:moveTo>
                      <a:lnTo>
                        <a:pt x="22" y="0"/>
                      </a:lnTo>
                      <a:lnTo>
                        <a:pt x="22" y="118"/>
                      </a:lnTo>
                      <a:lnTo>
                        <a:pt x="45" y="118"/>
                      </a:lnTo>
                      <a:lnTo>
                        <a:pt x="45" y="238"/>
                      </a:lnTo>
                      <a:lnTo>
                        <a:pt x="22" y="238"/>
                      </a:lnTo>
                      <a:lnTo>
                        <a:pt x="22" y="142"/>
                      </a:lnTo>
                      <a:lnTo>
                        <a:pt x="0" y="142"/>
                      </a:lnTo>
                      <a:lnTo>
                        <a:pt x="0" y="0"/>
                      </a:lnTo>
                      <a:close/>
                    </a:path>
                  </a:pathLst>
                </a:custGeom>
                <a:solidFill>
                  <a:srgbClr val="D9472F"/>
                </a:solidFill>
                <a:ln w="9525">
                  <a:noFill/>
                  <a:round/>
                  <a:headEnd/>
                  <a:tailEnd/>
                </a:ln>
              </p:spPr>
              <p:txBody>
                <a:bodyPr/>
                <a:lstStyle/>
                <a:p>
                  <a:endParaRPr lang="en-US"/>
                </a:p>
              </p:txBody>
            </p:sp>
            <p:sp>
              <p:nvSpPr>
                <p:cNvPr id="18" name="Freeform 30"/>
                <p:cNvSpPr>
                  <a:spLocks/>
                </p:cNvSpPr>
                <p:nvPr/>
              </p:nvSpPr>
              <p:spPr bwMode="auto">
                <a:xfrm>
                  <a:off x="1495" y="2267"/>
                  <a:ext cx="1004" cy="1409"/>
                </a:xfrm>
                <a:custGeom>
                  <a:avLst/>
                  <a:gdLst/>
                  <a:ahLst/>
                  <a:cxnLst>
                    <a:cxn ang="0">
                      <a:pos x="5763" y="569"/>
                    </a:cxn>
                    <a:cxn ang="0">
                      <a:pos x="5621" y="1773"/>
                    </a:cxn>
                    <a:cxn ang="0">
                      <a:pos x="5221" y="3902"/>
                    </a:cxn>
                    <a:cxn ang="0">
                      <a:pos x="4252" y="4397"/>
                    </a:cxn>
                    <a:cxn ang="0">
                      <a:pos x="3732" y="3994"/>
                    </a:cxn>
                    <a:cxn ang="0">
                      <a:pos x="4323" y="4609"/>
                    </a:cxn>
                    <a:cxn ang="0">
                      <a:pos x="5079" y="4207"/>
                    </a:cxn>
                    <a:cxn ang="0">
                      <a:pos x="5812" y="4609"/>
                    </a:cxn>
                    <a:cxn ang="0">
                      <a:pos x="6283" y="5932"/>
                    </a:cxn>
                    <a:cxn ang="0">
                      <a:pos x="6095" y="5837"/>
                    </a:cxn>
                    <a:cxn ang="0">
                      <a:pos x="6354" y="6972"/>
                    </a:cxn>
                    <a:cxn ang="0">
                      <a:pos x="6873" y="6594"/>
                    </a:cxn>
                    <a:cxn ang="0">
                      <a:pos x="7347" y="5175"/>
                    </a:cxn>
                    <a:cxn ang="0">
                      <a:pos x="7725" y="4350"/>
                    </a:cxn>
                    <a:cxn ang="0">
                      <a:pos x="8008" y="6452"/>
                    </a:cxn>
                    <a:cxn ang="0">
                      <a:pos x="7584" y="8012"/>
                    </a:cxn>
                    <a:cxn ang="0">
                      <a:pos x="7206" y="9664"/>
                    </a:cxn>
                    <a:cxn ang="0">
                      <a:pos x="7135" y="8366"/>
                    </a:cxn>
                    <a:cxn ang="0">
                      <a:pos x="6544" y="8699"/>
                    </a:cxn>
                    <a:cxn ang="0">
                      <a:pos x="5999" y="7917"/>
                    </a:cxn>
                    <a:cxn ang="0">
                      <a:pos x="5907" y="4988"/>
                    </a:cxn>
                    <a:cxn ang="0">
                      <a:pos x="5480" y="4492"/>
                    </a:cxn>
                    <a:cxn ang="0">
                      <a:pos x="5812" y="6381"/>
                    </a:cxn>
                    <a:cxn ang="0">
                      <a:pos x="5716" y="5458"/>
                    </a:cxn>
                    <a:cxn ang="0">
                      <a:pos x="5291" y="4372"/>
                    </a:cxn>
                    <a:cxn ang="0">
                      <a:pos x="5079" y="5413"/>
                    </a:cxn>
                    <a:cxn ang="0">
                      <a:pos x="4676" y="4847"/>
                    </a:cxn>
                    <a:cxn ang="0">
                      <a:pos x="4464" y="5154"/>
                    </a:cxn>
                    <a:cxn ang="0">
                      <a:pos x="4347" y="5413"/>
                    </a:cxn>
                    <a:cxn ang="0">
                      <a:pos x="3686" y="4256"/>
                    </a:cxn>
                    <a:cxn ang="0">
                      <a:pos x="3777" y="5625"/>
                    </a:cxn>
                    <a:cxn ang="0">
                      <a:pos x="3353" y="4207"/>
                    </a:cxn>
                    <a:cxn ang="0">
                      <a:pos x="2455" y="4301"/>
                    </a:cxn>
                    <a:cxn ang="0">
                      <a:pos x="2314" y="4871"/>
                    </a:cxn>
                    <a:cxn ang="0">
                      <a:pos x="1535" y="5083"/>
                    </a:cxn>
                    <a:cxn ang="0">
                      <a:pos x="825" y="5649"/>
                    </a:cxn>
                    <a:cxn ang="0">
                      <a:pos x="636" y="6240"/>
                    </a:cxn>
                    <a:cxn ang="0">
                      <a:pos x="2055" y="6640"/>
                    </a:cxn>
                    <a:cxn ang="0">
                      <a:pos x="2314" y="6477"/>
                    </a:cxn>
                    <a:cxn ang="0">
                      <a:pos x="2267" y="7043"/>
                    </a:cxn>
                    <a:cxn ang="0">
                      <a:pos x="1960" y="7941"/>
                    </a:cxn>
                    <a:cxn ang="0">
                      <a:pos x="1202" y="8342"/>
                    </a:cxn>
                    <a:cxn ang="0">
                      <a:pos x="1323" y="8674"/>
                    </a:cxn>
                    <a:cxn ang="0">
                      <a:pos x="1581" y="8059"/>
                    </a:cxn>
                    <a:cxn ang="0">
                      <a:pos x="778" y="7564"/>
                    </a:cxn>
                    <a:cxn ang="0">
                      <a:pos x="141" y="6947"/>
                    </a:cxn>
                    <a:cxn ang="0">
                      <a:pos x="116" y="6049"/>
                    </a:cxn>
                    <a:cxn ang="0">
                      <a:pos x="849" y="5554"/>
                    </a:cxn>
                    <a:cxn ang="0">
                      <a:pos x="1510" y="4941"/>
                    </a:cxn>
                    <a:cxn ang="0">
                      <a:pos x="2172" y="4350"/>
                    </a:cxn>
                    <a:cxn ang="0">
                      <a:pos x="3282" y="3877"/>
                    </a:cxn>
                    <a:cxn ang="0">
                      <a:pos x="3848" y="3569"/>
                    </a:cxn>
                    <a:cxn ang="0">
                      <a:pos x="3873" y="3356"/>
                    </a:cxn>
                    <a:cxn ang="0">
                      <a:pos x="4393" y="4136"/>
                    </a:cxn>
                    <a:cxn ang="0">
                      <a:pos x="5175" y="3760"/>
                    </a:cxn>
                    <a:cxn ang="0">
                      <a:pos x="5504" y="2363"/>
                    </a:cxn>
                    <a:cxn ang="0">
                      <a:pos x="5599" y="1135"/>
                    </a:cxn>
                    <a:cxn ang="0">
                      <a:pos x="4843" y="969"/>
                    </a:cxn>
                    <a:cxn ang="0">
                      <a:pos x="3828" y="1206"/>
                    </a:cxn>
                    <a:cxn ang="0">
                      <a:pos x="5101" y="899"/>
                    </a:cxn>
                    <a:cxn ang="0">
                      <a:pos x="4725" y="545"/>
                    </a:cxn>
                    <a:cxn ang="0">
                      <a:pos x="3636" y="640"/>
                    </a:cxn>
                    <a:cxn ang="0">
                      <a:pos x="4393" y="144"/>
                    </a:cxn>
                  </a:cxnLst>
                  <a:rect l="0" t="0" r="r" b="b"/>
                  <a:pathLst>
                    <a:path w="8033" h="11274">
                      <a:moveTo>
                        <a:pt x="4700" y="0"/>
                      </a:moveTo>
                      <a:lnTo>
                        <a:pt x="4725" y="0"/>
                      </a:lnTo>
                      <a:lnTo>
                        <a:pt x="4725" y="25"/>
                      </a:lnTo>
                      <a:lnTo>
                        <a:pt x="4843" y="25"/>
                      </a:lnTo>
                      <a:lnTo>
                        <a:pt x="4843" y="49"/>
                      </a:lnTo>
                      <a:lnTo>
                        <a:pt x="4914" y="49"/>
                      </a:lnTo>
                      <a:lnTo>
                        <a:pt x="4914" y="74"/>
                      </a:lnTo>
                      <a:lnTo>
                        <a:pt x="4938" y="74"/>
                      </a:lnTo>
                      <a:lnTo>
                        <a:pt x="4938" y="95"/>
                      </a:lnTo>
                      <a:lnTo>
                        <a:pt x="5008" y="95"/>
                      </a:lnTo>
                      <a:lnTo>
                        <a:pt x="5008" y="119"/>
                      </a:lnTo>
                      <a:lnTo>
                        <a:pt x="5030" y="119"/>
                      </a:lnTo>
                      <a:lnTo>
                        <a:pt x="5030" y="144"/>
                      </a:lnTo>
                      <a:lnTo>
                        <a:pt x="5197" y="144"/>
                      </a:lnTo>
                      <a:lnTo>
                        <a:pt x="5197" y="119"/>
                      </a:lnTo>
                      <a:lnTo>
                        <a:pt x="5267" y="119"/>
                      </a:lnTo>
                      <a:lnTo>
                        <a:pt x="5267" y="95"/>
                      </a:lnTo>
                      <a:lnTo>
                        <a:pt x="5338" y="95"/>
                      </a:lnTo>
                      <a:lnTo>
                        <a:pt x="5338" y="74"/>
                      </a:lnTo>
                      <a:lnTo>
                        <a:pt x="5529" y="74"/>
                      </a:lnTo>
                      <a:lnTo>
                        <a:pt x="5529" y="49"/>
                      </a:lnTo>
                      <a:lnTo>
                        <a:pt x="5550" y="49"/>
                      </a:lnTo>
                      <a:lnTo>
                        <a:pt x="5550" y="25"/>
                      </a:lnTo>
                      <a:lnTo>
                        <a:pt x="5670" y="25"/>
                      </a:lnTo>
                      <a:lnTo>
                        <a:pt x="5670" y="49"/>
                      </a:lnTo>
                      <a:lnTo>
                        <a:pt x="5716" y="49"/>
                      </a:lnTo>
                      <a:lnTo>
                        <a:pt x="5716" y="74"/>
                      </a:lnTo>
                      <a:lnTo>
                        <a:pt x="5741" y="74"/>
                      </a:lnTo>
                      <a:lnTo>
                        <a:pt x="5741" y="95"/>
                      </a:lnTo>
                      <a:lnTo>
                        <a:pt x="5787" y="95"/>
                      </a:lnTo>
                      <a:lnTo>
                        <a:pt x="5787" y="119"/>
                      </a:lnTo>
                      <a:lnTo>
                        <a:pt x="5812" y="119"/>
                      </a:lnTo>
                      <a:lnTo>
                        <a:pt x="5812" y="144"/>
                      </a:lnTo>
                      <a:lnTo>
                        <a:pt x="5837" y="144"/>
                      </a:lnTo>
                      <a:lnTo>
                        <a:pt x="5837" y="498"/>
                      </a:lnTo>
                      <a:lnTo>
                        <a:pt x="5812" y="498"/>
                      </a:lnTo>
                      <a:lnTo>
                        <a:pt x="5812" y="520"/>
                      </a:lnTo>
                      <a:lnTo>
                        <a:pt x="5787" y="520"/>
                      </a:lnTo>
                      <a:lnTo>
                        <a:pt x="5787" y="545"/>
                      </a:lnTo>
                      <a:lnTo>
                        <a:pt x="5763" y="545"/>
                      </a:lnTo>
                      <a:lnTo>
                        <a:pt x="5763" y="569"/>
                      </a:lnTo>
                      <a:lnTo>
                        <a:pt x="5716" y="569"/>
                      </a:lnTo>
                      <a:lnTo>
                        <a:pt x="5716" y="591"/>
                      </a:lnTo>
                      <a:lnTo>
                        <a:pt x="5670" y="591"/>
                      </a:lnTo>
                      <a:lnTo>
                        <a:pt x="5670" y="616"/>
                      </a:lnTo>
                      <a:lnTo>
                        <a:pt x="5621" y="616"/>
                      </a:lnTo>
                      <a:lnTo>
                        <a:pt x="5621" y="640"/>
                      </a:lnTo>
                      <a:lnTo>
                        <a:pt x="5599" y="640"/>
                      </a:lnTo>
                      <a:lnTo>
                        <a:pt x="5599" y="665"/>
                      </a:lnTo>
                      <a:lnTo>
                        <a:pt x="5574" y="665"/>
                      </a:lnTo>
                      <a:lnTo>
                        <a:pt x="5574" y="686"/>
                      </a:lnTo>
                      <a:lnTo>
                        <a:pt x="5550" y="686"/>
                      </a:lnTo>
                      <a:lnTo>
                        <a:pt x="5550" y="710"/>
                      </a:lnTo>
                      <a:lnTo>
                        <a:pt x="5574" y="710"/>
                      </a:lnTo>
                      <a:lnTo>
                        <a:pt x="5574" y="735"/>
                      </a:lnTo>
                      <a:lnTo>
                        <a:pt x="5621" y="735"/>
                      </a:lnTo>
                      <a:lnTo>
                        <a:pt x="5621" y="969"/>
                      </a:lnTo>
                      <a:lnTo>
                        <a:pt x="5599" y="969"/>
                      </a:lnTo>
                      <a:lnTo>
                        <a:pt x="5599" y="1040"/>
                      </a:lnTo>
                      <a:lnTo>
                        <a:pt x="5621" y="1040"/>
                      </a:lnTo>
                      <a:lnTo>
                        <a:pt x="5621" y="1064"/>
                      </a:lnTo>
                      <a:lnTo>
                        <a:pt x="5645" y="1064"/>
                      </a:lnTo>
                      <a:lnTo>
                        <a:pt x="5645" y="1089"/>
                      </a:lnTo>
                      <a:lnTo>
                        <a:pt x="5670" y="1089"/>
                      </a:lnTo>
                      <a:lnTo>
                        <a:pt x="5670" y="1301"/>
                      </a:lnTo>
                      <a:lnTo>
                        <a:pt x="5645" y="1301"/>
                      </a:lnTo>
                      <a:lnTo>
                        <a:pt x="5645" y="1326"/>
                      </a:lnTo>
                      <a:lnTo>
                        <a:pt x="5621" y="1326"/>
                      </a:lnTo>
                      <a:lnTo>
                        <a:pt x="5621" y="1397"/>
                      </a:lnTo>
                      <a:lnTo>
                        <a:pt x="5645" y="1397"/>
                      </a:lnTo>
                      <a:lnTo>
                        <a:pt x="5645" y="1443"/>
                      </a:lnTo>
                      <a:lnTo>
                        <a:pt x="5670" y="1443"/>
                      </a:lnTo>
                      <a:lnTo>
                        <a:pt x="5670" y="1609"/>
                      </a:lnTo>
                      <a:lnTo>
                        <a:pt x="5645" y="1609"/>
                      </a:lnTo>
                      <a:lnTo>
                        <a:pt x="5645" y="1655"/>
                      </a:lnTo>
                      <a:lnTo>
                        <a:pt x="5621" y="1655"/>
                      </a:lnTo>
                      <a:lnTo>
                        <a:pt x="5621" y="1701"/>
                      </a:lnTo>
                      <a:lnTo>
                        <a:pt x="5599" y="1701"/>
                      </a:lnTo>
                      <a:lnTo>
                        <a:pt x="5599" y="1726"/>
                      </a:lnTo>
                      <a:lnTo>
                        <a:pt x="5550" y="1726"/>
                      </a:lnTo>
                      <a:lnTo>
                        <a:pt x="5550" y="1773"/>
                      </a:lnTo>
                      <a:lnTo>
                        <a:pt x="5621" y="1773"/>
                      </a:lnTo>
                      <a:lnTo>
                        <a:pt x="5621" y="1822"/>
                      </a:lnTo>
                      <a:lnTo>
                        <a:pt x="5645" y="1822"/>
                      </a:lnTo>
                      <a:lnTo>
                        <a:pt x="5645" y="1846"/>
                      </a:lnTo>
                      <a:lnTo>
                        <a:pt x="5670" y="1846"/>
                      </a:lnTo>
                      <a:lnTo>
                        <a:pt x="5670" y="1938"/>
                      </a:lnTo>
                      <a:lnTo>
                        <a:pt x="5645" y="1938"/>
                      </a:lnTo>
                      <a:lnTo>
                        <a:pt x="5645" y="2175"/>
                      </a:lnTo>
                      <a:lnTo>
                        <a:pt x="5621" y="2175"/>
                      </a:lnTo>
                      <a:lnTo>
                        <a:pt x="5621" y="2341"/>
                      </a:lnTo>
                      <a:lnTo>
                        <a:pt x="5599" y="2341"/>
                      </a:lnTo>
                      <a:lnTo>
                        <a:pt x="5599" y="2363"/>
                      </a:lnTo>
                      <a:lnTo>
                        <a:pt x="5574" y="2363"/>
                      </a:lnTo>
                      <a:lnTo>
                        <a:pt x="5574" y="2412"/>
                      </a:lnTo>
                      <a:lnTo>
                        <a:pt x="5550" y="2412"/>
                      </a:lnTo>
                      <a:lnTo>
                        <a:pt x="5550" y="2458"/>
                      </a:lnTo>
                      <a:lnTo>
                        <a:pt x="5529" y="2458"/>
                      </a:lnTo>
                      <a:lnTo>
                        <a:pt x="5529" y="2483"/>
                      </a:lnTo>
                      <a:lnTo>
                        <a:pt x="5480" y="2483"/>
                      </a:lnTo>
                      <a:lnTo>
                        <a:pt x="5480" y="2507"/>
                      </a:lnTo>
                      <a:lnTo>
                        <a:pt x="5409" y="2507"/>
                      </a:lnTo>
                      <a:lnTo>
                        <a:pt x="5409" y="2932"/>
                      </a:lnTo>
                      <a:lnTo>
                        <a:pt x="5387" y="2932"/>
                      </a:lnTo>
                      <a:lnTo>
                        <a:pt x="5387" y="3240"/>
                      </a:lnTo>
                      <a:lnTo>
                        <a:pt x="5362" y="3240"/>
                      </a:lnTo>
                      <a:lnTo>
                        <a:pt x="5362" y="3403"/>
                      </a:lnTo>
                      <a:lnTo>
                        <a:pt x="5338" y="3403"/>
                      </a:lnTo>
                      <a:lnTo>
                        <a:pt x="5338" y="3498"/>
                      </a:lnTo>
                      <a:lnTo>
                        <a:pt x="5316" y="3498"/>
                      </a:lnTo>
                      <a:lnTo>
                        <a:pt x="5316" y="3639"/>
                      </a:lnTo>
                      <a:lnTo>
                        <a:pt x="5291" y="3639"/>
                      </a:lnTo>
                      <a:lnTo>
                        <a:pt x="5291" y="3690"/>
                      </a:lnTo>
                      <a:lnTo>
                        <a:pt x="5316" y="3690"/>
                      </a:lnTo>
                      <a:lnTo>
                        <a:pt x="5316" y="3735"/>
                      </a:lnTo>
                      <a:lnTo>
                        <a:pt x="5291" y="3735"/>
                      </a:lnTo>
                      <a:lnTo>
                        <a:pt x="5291" y="3760"/>
                      </a:lnTo>
                      <a:lnTo>
                        <a:pt x="5267" y="3760"/>
                      </a:lnTo>
                      <a:lnTo>
                        <a:pt x="5267" y="3806"/>
                      </a:lnTo>
                      <a:lnTo>
                        <a:pt x="5246" y="3806"/>
                      </a:lnTo>
                      <a:lnTo>
                        <a:pt x="5246" y="3852"/>
                      </a:lnTo>
                      <a:lnTo>
                        <a:pt x="5221" y="3852"/>
                      </a:lnTo>
                      <a:lnTo>
                        <a:pt x="5221" y="3902"/>
                      </a:lnTo>
                      <a:lnTo>
                        <a:pt x="5197" y="3902"/>
                      </a:lnTo>
                      <a:lnTo>
                        <a:pt x="5197" y="3973"/>
                      </a:lnTo>
                      <a:lnTo>
                        <a:pt x="5175" y="3973"/>
                      </a:lnTo>
                      <a:lnTo>
                        <a:pt x="5175" y="4043"/>
                      </a:lnTo>
                      <a:lnTo>
                        <a:pt x="5150" y="4043"/>
                      </a:lnTo>
                      <a:lnTo>
                        <a:pt x="5150" y="4065"/>
                      </a:lnTo>
                      <a:lnTo>
                        <a:pt x="5126" y="4065"/>
                      </a:lnTo>
                      <a:lnTo>
                        <a:pt x="5126" y="4089"/>
                      </a:lnTo>
                      <a:lnTo>
                        <a:pt x="5101" y="4089"/>
                      </a:lnTo>
                      <a:lnTo>
                        <a:pt x="5101" y="4114"/>
                      </a:lnTo>
                      <a:lnTo>
                        <a:pt x="5055" y="4114"/>
                      </a:lnTo>
                      <a:lnTo>
                        <a:pt x="5055" y="4136"/>
                      </a:lnTo>
                      <a:lnTo>
                        <a:pt x="5008" y="4136"/>
                      </a:lnTo>
                      <a:lnTo>
                        <a:pt x="5008" y="4114"/>
                      </a:lnTo>
                      <a:lnTo>
                        <a:pt x="4984" y="4114"/>
                      </a:lnTo>
                      <a:lnTo>
                        <a:pt x="4984" y="4136"/>
                      </a:lnTo>
                      <a:lnTo>
                        <a:pt x="4959" y="4136"/>
                      </a:lnTo>
                      <a:lnTo>
                        <a:pt x="4959" y="4160"/>
                      </a:lnTo>
                      <a:lnTo>
                        <a:pt x="4938" y="4160"/>
                      </a:lnTo>
                      <a:lnTo>
                        <a:pt x="4938" y="4185"/>
                      </a:lnTo>
                      <a:lnTo>
                        <a:pt x="4914" y="4185"/>
                      </a:lnTo>
                      <a:lnTo>
                        <a:pt x="4914" y="4207"/>
                      </a:lnTo>
                      <a:lnTo>
                        <a:pt x="4959" y="4207"/>
                      </a:lnTo>
                      <a:lnTo>
                        <a:pt x="4959" y="4301"/>
                      </a:lnTo>
                      <a:lnTo>
                        <a:pt x="4914" y="4301"/>
                      </a:lnTo>
                      <a:lnTo>
                        <a:pt x="4914" y="4326"/>
                      </a:lnTo>
                      <a:lnTo>
                        <a:pt x="4889" y="4326"/>
                      </a:lnTo>
                      <a:lnTo>
                        <a:pt x="4889" y="4350"/>
                      </a:lnTo>
                      <a:lnTo>
                        <a:pt x="4867" y="4350"/>
                      </a:lnTo>
                      <a:lnTo>
                        <a:pt x="4867" y="4372"/>
                      </a:lnTo>
                      <a:lnTo>
                        <a:pt x="4818" y="4372"/>
                      </a:lnTo>
                      <a:lnTo>
                        <a:pt x="4818" y="4397"/>
                      </a:lnTo>
                      <a:lnTo>
                        <a:pt x="4747" y="4397"/>
                      </a:lnTo>
                      <a:lnTo>
                        <a:pt x="4747" y="4421"/>
                      </a:lnTo>
                      <a:lnTo>
                        <a:pt x="4559" y="4421"/>
                      </a:lnTo>
                      <a:lnTo>
                        <a:pt x="4559" y="4443"/>
                      </a:lnTo>
                      <a:lnTo>
                        <a:pt x="4368" y="4443"/>
                      </a:lnTo>
                      <a:lnTo>
                        <a:pt x="4368" y="4421"/>
                      </a:lnTo>
                      <a:lnTo>
                        <a:pt x="4298" y="4421"/>
                      </a:lnTo>
                      <a:lnTo>
                        <a:pt x="4298" y="4397"/>
                      </a:lnTo>
                      <a:lnTo>
                        <a:pt x="4252" y="4397"/>
                      </a:lnTo>
                      <a:lnTo>
                        <a:pt x="4252" y="4372"/>
                      </a:lnTo>
                      <a:lnTo>
                        <a:pt x="4227" y="4372"/>
                      </a:lnTo>
                      <a:lnTo>
                        <a:pt x="4227" y="4350"/>
                      </a:lnTo>
                      <a:lnTo>
                        <a:pt x="4205" y="4350"/>
                      </a:lnTo>
                      <a:lnTo>
                        <a:pt x="4205" y="4301"/>
                      </a:lnTo>
                      <a:lnTo>
                        <a:pt x="4181" y="4301"/>
                      </a:lnTo>
                      <a:lnTo>
                        <a:pt x="4181" y="4280"/>
                      </a:lnTo>
                      <a:lnTo>
                        <a:pt x="4156" y="4280"/>
                      </a:lnTo>
                      <a:lnTo>
                        <a:pt x="4156" y="4256"/>
                      </a:lnTo>
                      <a:lnTo>
                        <a:pt x="4134" y="4256"/>
                      </a:lnTo>
                      <a:lnTo>
                        <a:pt x="4134" y="4231"/>
                      </a:lnTo>
                      <a:lnTo>
                        <a:pt x="4110" y="4231"/>
                      </a:lnTo>
                      <a:lnTo>
                        <a:pt x="4110" y="4207"/>
                      </a:lnTo>
                      <a:lnTo>
                        <a:pt x="4085" y="4207"/>
                      </a:lnTo>
                      <a:lnTo>
                        <a:pt x="4085" y="4185"/>
                      </a:lnTo>
                      <a:lnTo>
                        <a:pt x="4064" y="4185"/>
                      </a:lnTo>
                      <a:lnTo>
                        <a:pt x="4064" y="4160"/>
                      </a:lnTo>
                      <a:lnTo>
                        <a:pt x="4040" y="4160"/>
                      </a:lnTo>
                      <a:lnTo>
                        <a:pt x="4040" y="4114"/>
                      </a:lnTo>
                      <a:lnTo>
                        <a:pt x="4015" y="4114"/>
                      </a:lnTo>
                      <a:lnTo>
                        <a:pt x="4015" y="4065"/>
                      </a:lnTo>
                      <a:lnTo>
                        <a:pt x="3993" y="4065"/>
                      </a:lnTo>
                      <a:lnTo>
                        <a:pt x="3993" y="3994"/>
                      </a:lnTo>
                      <a:lnTo>
                        <a:pt x="3969" y="3994"/>
                      </a:lnTo>
                      <a:lnTo>
                        <a:pt x="3969" y="3877"/>
                      </a:lnTo>
                      <a:lnTo>
                        <a:pt x="3944" y="3877"/>
                      </a:lnTo>
                      <a:lnTo>
                        <a:pt x="3944" y="3806"/>
                      </a:lnTo>
                      <a:lnTo>
                        <a:pt x="3873" y="3806"/>
                      </a:lnTo>
                      <a:lnTo>
                        <a:pt x="3873" y="3781"/>
                      </a:lnTo>
                      <a:lnTo>
                        <a:pt x="3848" y="3781"/>
                      </a:lnTo>
                      <a:lnTo>
                        <a:pt x="3848" y="3760"/>
                      </a:lnTo>
                      <a:lnTo>
                        <a:pt x="3828" y="3760"/>
                      </a:lnTo>
                      <a:lnTo>
                        <a:pt x="3828" y="3806"/>
                      </a:lnTo>
                      <a:lnTo>
                        <a:pt x="3802" y="3806"/>
                      </a:lnTo>
                      <a:lnTo>
                        <a:pt x="3802" y="3852"/>
                      </a:lnTo>
                      <a:lnTo>
                        <a:pt x="3777" y="3852"/>
                      </a:lnTo>
                      <a:lnTo>
                        <a:pt x="3777" y="3902"/>
                      </a:lnTo>
                      <a:lnTo>
                        <a:pt x="3757" y="3902"/>
                      </a:lnTo>
                      <a:lnTo>
                        <a:pt x="3757" y="3948"/>
                      </a:lnTo>
                      <a:lnTo>
                        <a:pt x="3732" y="3948"/>
                      </a:lnTo>
                      <a:lnTo>
                        <a:pt x="3732" y="3994"/>
                      </a:lnTo>
                      <a:lnTo>
                        <a:pt x="3707" y="3994"/>
                      </a:lnTo>
                      <a:lnTo>
                        <a:pt x="3707" y="4018"/>
                      </a:lnTo>
                      <a:lnTo>
                        <a:pt x="3686" y="4018"/>
                      </a:lnTo>
                      <a:lnTo>
                        <a:pt x="3686" y="4043"/>
                      </a:lnTo>
                      <a:lnTo>
                        <a:pt x="3661" y="4043"/>
                      </a:lnTo>
                      <a:lnTo>
                        <a:pt x="3661" y="4089"/>
                      </a:lnTo>
                      <a:lnTo>
                        <a:pt x="3686" y="4089"/>
                      </a:lnTo>
                      <a:lnTo>
                        <a:pt x="3686" y="4136"/>
                      </a:lnTo>
                      <a:lnTo>
                        <a:pt x="3707" y="4136"/>
                      </a:lnTo>
                      <a:lnTo>
                        <a:pt x="3707" y="4185"/>
                      </a:lnTo>
                      <a:lnTo>
                        <a:pt x="3732" y="4185"/>
                      </a:lnTo>
                      <a:lnTo>
                        <a:pt x="3732" y="4207"/>
                      </a:lnTo>
                      <a:lnTo>
                        <a:pt x="3757" y="4207"/>
                      </a:lnTo>
                      <a:lnTo>
                        <a:pt x="3757" y="4256"/>
                      </a:lnTo>
                      <a:lnTo>
                        <a:pt x="3777" y="4256"/>
                      </a:lnTo>
                      <a:lnTo>
                        <a:pt x="3777" y="4301"/>
                      </a:lnTo>
                      <a:lnTo>
                        <a:pt x="3802" y="4301"/>
                      </a:lnTo>
                      <a:lnTo>
                        <a:pt x="3802" y="4350"/>
                      </a:lnTo>
                      <a:lnTo>
                        <a:pt x="3828" y="4350"/>
                      </a:lnTo>
                      <a:lnTo>
                        <a:pt x="3828" y="4372"/>
                      </a:lnTo>
                      <a:lnTo>
                        <a:pt x="3848" y="4372"/>
                      </a:lnTo>
                      <a:lnTo>
                        <a:pt x="3848" y="4397"/>
                      </a:lnTo>
                      <a:lnTo>
                        <a:pt x="3873" y="4397"/>
                      </a:lnTo>
                      <a:lnTo>
                        <a:pt x="3873" y="4421"/>
                      </a:lnTo>
                      <a:lnTo>
                        <a:pt x="3944" y="4421"/>
                      </a:lnTo>
                      <a:lnTo>
                        <a:pt x="3944" y="4443"/>
                      </a:lnTo>
                      <a:lnTo>
                        <a:pt x="4015" y="4443"/>
                      </a:lnTo>
                      <a:lnTo>
                        <a:pt x="4015" y="4468"/>
                      </a:lnTo>
                      <a:lnTo>
                        <a:pt x="4064" y="4468"/>
                      </a:lnTo>
                      <a:lnTo>
                        <a:pt x="4064" y="4492"/>
                      </a:lnTo>
                      <a:lnTo>
                        <a:pt x="4110" y="4492"/>
                      </a:lnTo>
                      <a:lnTo>
                        <a:pt x="4110" y="4514"/>
                      </a:lnTo>
                      <a:lnTo>
                        <a:pt x="4156" y="4514"/>
                      </a:lnTo>
                      <a:lnTo>
                        <a:pt x="4156" y="4539"/>
                      </a:lnTo>
                      <a:lnTo>
                        <a:pt x="4205" y="4539"/>
                      </a:lnTo>
                      <a:lnTo>
                        <a:pt x="4205" y="4563"/>
                      </a:lnTo>
                      <a:lnTo>
                        <a:pt x="4252" y="4563"/>
                      </a:lnTo>
                      <a:lnTo>
                        <a:pt x="4252" y="4584"/>
                      </a:lnTo>
                      <a:lnTo>
                        <a:pt x="4276" y="4584"/>
                      </a:lnTo>
                      <a:lnTo>
                        <a:pt x="4276" y="4609"/>
                      </a:lnTo>
                      <a:lnTo>
                        <a:pt x="4323" y="4609"/>
                      </a:lnTo>
                      <a:lnTo>
                        <a:pt x="4323" y="4633"/>
                      </a:lnTo>
                      <a:lnTo>
                        <a:pt x="4347" y="4633"/>
                      </a:lnTo>
                      <a:lnTo>
                        <a:pt x="4347" y="4655"/>
                      </a:lnTo>
                      <a:lnTo>
                        <a:pt x="4488" y="4655"/>
                      </a:lnTo>
                      <a:lnTo>
                        <a:pt x="4488" y="4680"/>
                      </a:lnTo>
                      <a:lnTo>
                        <a:pt x="4559" y="4680"/>
                      </a:lnTo>
                      <a:lnTo>
                        <a:pt x="4559" y="4655"/>
                      </a:lnTo>
                      <a:lnTo>
                        <a:pt x="4655" y="4655"/>
                      </a:lnTo>
                      <a:lnTo>
                        <a:pt x="4655" y="4633"/>
                      </a:lnTo>
                      <a:lnTo>
                        <a:pt x="4700" y="4633"/>
                      </a:lnTo>
                      <a:lnTo>
                        <a:pt x="4700" y="4609"/>
                      </a:lnTo>
                      <a:lnTo>
                        <a:pt x="4772" y="4609"/>
                      </a:lnTo>
                      <a:lnTo>
                        <a:pt x="4772" y="4584"/>
                      </a:lnTo>
                      <a:lnTo>
                        <a:pt x="4818" y="4584"/>
                      </a:lnTo>
                      <a:lnTo>
                        <a:pt x="4818" y="4563"/>
                      </a:lnTo>
                      <a:lnTo>
                        <a:pt x="4867" y="4563"/>
                      </a:lnTo>
                      <a:lnTo>
                        <a:pt x="4867" y="4539"/>
                      </a:lnTo>
                      <a:lnTo>
                        <a:pt x="4938" y="4539"/>
                      </a:lnTo>
                      <a:lnTo>
                        <a:pt x="4938" y="4514"/>
                      </a:lnTo>
                      <a:lnTo>
                        <a:pt x="4959" y="4514"/>
                      </a:lnTo>
                      <a:lnTo>
                        <a:pt x="4959" y="4492"/>
                      </a:lnTo>
                      <a:lnTo>
                        <a:pt x="4984" y="4492"/>
                      </a:lnTo>
                      <a:lnTo>
                        <a:pt x="4984" y="4468"/>
                      </a:lnTo>
                      <a:lnTo>
                        <a:pt x="5008" y="4468"/>
                      </a:lnTo>
                      <a:lnTo>
                        <a:pt x="5008" y="4443"/>
                      </a:lnTo>
                      <a:lnTo>
                        <a:pt x="5030" y="4443"/>
                      </a:lnTo>
                      <a:lnTo>
                        <a:pt x="5030" y="4421"/>
                      </a:lnTo>
                      <a:lnTo>
                        <a:pt x="5055" y="4421"/>
                      </a:lnTo>
                      <a:lnTo>
                        <a:pt x="5055" y="4397"/>
                      </a:lnTo>
                      <a:lnTo>
                        <a:pt x="5079" y="4397"/>
                      </a:lnTo>
                      <a:lnTo>
                        <a:pt x="5079" y="4372"/>
                      </a:lnTo>
                      <a:lnTo>
                        <a:pt x="5101" y="4372"/>
                      </a:lnTo>
                      <a:lnTo>
                        <a:pt x="5101" y="4301"/>
                      </a:lnTo>
                      <a:lnTo>
                        <a:pt x="5079" y="4301"/>
                      </a:lnTo>
                      <a:lnTo>
                        <a:pt x="5079" y="4256"/>
                      </a:lnTo>
                      <a:lnTo>
                        <a:pt x="5055" y="4256"/>
                      </a:lnTo>
                      <a:lnTo>
                        <a:pt x="5055" y="4207"/>
                      </a:lnTo>
                      <a:lnTo>
                        <a:pt x="5030" y="4207"/>
                      </a:lnTo>
                      <a:lnTo>
                        <a:pt x="5030" y="4185"/>
                      </a:lnTo>
                      <a:lnTo>
                        <a:pt x="5079" y="4185"/>
                      </a:lnTo>
                      <a:lnTo>
                        <a:pt x="5079" y="4207"/>
                      </a:lnTo>
                      <a:lnTo>
                        <a:pt x="5101" y="4207"/>
                      </a:lnTo>
                      <a:lnTo>
                        <a:pt x="5101" y="4231"/>
                      </a:lnTo>
                      <a:lnTo>
                        <a:pt x="5126" y="4231"/>
                      </a:lnTo>
                      <a:lnTo>
                        <a:pt x="5126" y="4256"/>
                      </a:lnTo>
                      <a:lnTo>
                        <a:pt x="5150" y="4256"/>
                      </a:lnTo>
                      <a:lnTo>
                        <a:pt x="5150" y="4207"/>
                      </a:lnTo>
                      <a:lnTo>
                        <a:pt x="5221" y="4207"/>
                      </a:lnTo>
                      <a:lnTo>
                        <a:pt x="5221" y="4231"/>
                      </a:lnTo>
                      <a:lnTo>
                        <a:pt x="5338" y="4231"/>
                      </a:lnTo>
                      <a:lnTo>
                        <a:pt x="5338" y="4256"/>
                      </a:lnTo>
                      <a:lnTo>
                        <a:pt x="5362" y="4256"/>
                      </a:lnTo>
                      <a:lnTo>
                        <a:pt x="5362" y="4280"/>
                      </a:lnTo>
                      <a:lnTo>
                        <a:pt x="5387" y="4280"/>
                      </a:lnTo>
                      <a:lnTo>
                        <a:pt x="5387" y="4301"/>
                      </a:lnTo>
                      <a:lnTo>
                        <a:pt x="5433" y="4301"/>
                      </a:lnTo>
                      <a:lnTo>
                        <a:pt x="5433" y="4326"/>
                      </a:lnTo>
                      <a:lnTo>
                        <a:pt x="5458" y="4326"/>
                      </a:lnTo>
                      <a:lnTo>
                        <a:pt x="5458" y="4350"/>
                      </a:lnTo>
                      <a:lnTo>
                        <a:pt x="5480" y="4350"/>
                      </a:lnTo>
                      <a:lnTo>
                        <a:pt x="5480" y="4372"/>
                      </a:lnTo>
                      <a:lnTo>
                        <a:pt x="5504" y="4372"/>
                      </a:lnTo>
                      <a:lnTo>
                        <a:pt x="5504" y="4397"/>
                      </a:lnTo>
                      <a:lnTo>
                        <a:pt x="5529" y="4397"/>
                      </a:lnTo>
                      <a:lnTo>
                        <a:pt x="5529" y="4421"/>
                      </a:lnTo>
                      <a:lnTo>
                        <a:pt x="5574" y="4421"/>
                      </a:lnTo>
                      <a:lnTo>
                        <a:pt x="5574" y="4443"/>
                      </a:lnTo>
                      <a:lnTo>
                        <a:pt x="5599" y="4443"/>
                      </a:lnTo>
                      <a:lnTo>
                        <a:pt x="5599" y="4468"/>
                      </a:lnTo>
                      <a:lnTo>
                        <a:pt x="5621" y="4468"/>
                      </a:lnTo>
                      <a:lnTo>
                        <a:pt x="5621" y="4492"/>
                      </a:lnTo>
                      <a:lnTo>
                        <a:pt x="5670" y="4492"/>
                      </a:lnTo>
                      <a:lnTo>
                        <a:pt x="5670" y="4514"/>
                      </a:lnTo>
                      <a:lnTo>
                        <a:pt x="5692" y="4514"/>
                      </a:lnTo>
                      <a:lnTo>
                        <a:pt x="5692" y="4539"/>
                      </a:lnTo>
                      <a:lnTo>
                        <a:pt x="5741" y="4539"/>
                      </a:lnTo>
                      <a:lnTo>
                        <a:pt x="5741" y="4563"/>
                      </a:lnTo>
                      <a:lnTo>
                        <a:pt x="5763" y="4563"/>
                      </a:lnTo>
                      <a:lnTo>
                        <a:pt x="5763" y="4584"/>
                      </a:lnTo>
                      <a:lnTo>
                        <a:pt x="5787" y="4584"/>
                      </a:lnTo>
                      <a:lnTo>
                        <a:pt x="5787" y="4609"/>
                      </a:lnTo>
                      <a:lnTo>
                        <a:pt x="5812" y="4609"/>
                      </a:lnTo>
                      <a:lnTo>
                        <a:pt x="5812" y="4633"/>
                      </a:lnTo>
                      <a:lnTo>
                        <a:pt x="5837" y="4633"/>
                      </a:lnTo>
                      <a:lnTo>
                        <a:pt x="5837" y="4655"/>
                      </a:lnTo>
                      <a:lnTo>
                        <a:pt x="5857" y="4655"/>
                      </a:lnTo>
                      <a:lnTo>
                        <a:pt x="5857" y="4680"/>
                      </a:lnTo>
                      <a:lnTo>
                        <a:pt x="5882" y="4680"/>
                      </a:lnTo>
                      <a:lnTo>
                        <a:pt x="5882" y="4726"/>
                      </a:lnTo>
                      <a:lnTo>
                        <a:pt x="5907" y="4726"/>
                      </a:lnTo>
                      <a:lnTo>
                        <a:pt x="5907" y="4776"/>
                      </a:lnTo>
                      <a:lnTo>
                        <a:pt x="5928" y="4776"/>
                      </a:lnTo>
                      <a:lnTo>
                        <a:pt x="5928" y="4847"/>
                      </a:lnTo>
                      <a:lnTo>
                        <a:pt x="5953" y="4847"/>
                      </a:lnTo>
                      <a:lnTo>
                        <a:pt x="5953" y="4941"/>
                      </a:lnTo>
                      <a:lnTo>
                        <a:pt x="5978" y="4941"/>
                      </a:lnTo>
                      <a:lnTo>
                        <a:pt x="5978" y="5034"/>
                      </a:lnTo>
                      <a:lnTo>
                        <a:pt x="5999" y="5034"/>
                      </a:lnTo>
                      <a:lnTo>
                        <a:pt x="5999" y="5105"/>
                      </a:lnTo>
                      <a:lnTo>
                        <a:pt x="6024" y="5105"/>
                      </a:lnTo>
                      <a:lnTo>
                        <a:pt x="6024" y="5200"/>
                      </a:lnTo>
                      <a:lnTo>
                        <a:pt x="6049" y="5200"/>
                      </a:lnTo>
                      <a:lnTo>
                        <a:pt x="6049" y="5271"/>
                      </a:lnTo>
                      <a:lnTo>
                        <a:pt x="6070" y="5271"/>
                      </a:lnTo>
                      <a:lnTo>
                        <a:pt x="6070" y="5342"/>
                      </a:lnTo>
                      <a:lnTo>
                        <a:pt x="6095" y="5342"/>
                      </a:lnTo>
                      <a:lnTo>
                        <a:pt x="6095" y="5388"/>
                      </a:lnTo>
                      <a:lnTo>
                        <a:pt x="6120" y="5388"/>
                      </a:lnTo>
                      <a:lnTo>
                        <a:pt x="6120" y="5437"/>
                      </a:lnTo>
                      <a:lnTo>
                        <a:pt x="6140" y="5437"/>
                      </a:lnTo>
                      <a:lnTo>
                        <a:pt x="6140" y="5532"/>
                      </a:lnTo>
                      <a:lnTo>
                        <a:pt x="6165" y="5532"/>
                      </a:lnTo>
                      <a:lnTo>
                        <a:pt x="6165" y="5603"/>
                      </a:lnTo>
                      <a:lnTo>
                        <a:pt x="6190" y="5603"/>
                      </a:lnTo>
                      <a:lnTo>
                        <a:pt x="6190" y="5649"/>
                      </a:lnTo>
                      <a:lnTo>
                        <a:pt x="6211" y="5649"/>
                      </a:lnTo>
                      <a:lnTo>
                        <a:pt x="6211" y="5720"/>
                      </a:lnTo>
                      <a:lnTo>
                        <a:pt x="6236" y="5720"/>
                      </a:lnTo>
                      <a:lnTo>
                        <a:pt x="6236" y="5766"/>
                      </a:lnTo>
                      <a:lnTo>
                        <a:pt x="6261" y="5766"/>
                      </a:lnTo>
                      <a:lnTo>
                        <a:pt x="6261" y="5861"/>
                      </a:lnTo>
                      <a:lnTo>
                        <a:pt x="6283" y="5861"/>
                      </a:lnTo>
                      <a:lnTo>
                        <a:pt x="6283" y="5932"/>
                      </a:lnTo>
                      <a:lnTo>
                        <a:pt x="6307" y="5932"/>
                      </a:lnTo>
                      <a:lnTo>
                        <a:pt x="6307" y="6003"/>
                      </a:lnTo>
                      <a:lnTo>
                        <a:pt x="6332" y="6003"/>
                      </a:lnTo>
                      <a:lnTo>
                        <a:pt x="6332" y="6073"/>
                      </a:lnTo>
                      <a:lnTo>
                        <a:pt x="6354" y="6073"/>
                      </a:lnTo>
                      <a:lnTo>
                        <a:pt x="6354" y="6194"/>
                      </a:lnTo>
                      <a:lnTo>
                        <a:pt x="6378" y="6194"/>
                      </a:lnTo>
                      <a:lnTo>
                        <a:pt x="6378" y="6428"/>
                      </a:lnTo>
                      <a:lnTo>
                        <a:pt x="6403" y="6428"/>
                      </a:lnTo>
                      <a:lnTo>
                        <a:pt x="6403" y="6548"/>
                      </a:lnTo>
                      <a:lnTo>
                        <a:pt x="6427" y="6548"/>
                      </a:lnTo>
                      <a:lnTo>
                        <a:pt x="6427" y="6570"/>
                      </a:lnTo>
                      <a:lnTo>
                        <a:pt x="6403" y="6570"/>
                      </a:lnTo>
                      <a:lnTo>
                        <a:pt x="6403" y="6594"/>
                      </a:lnTo>
                      <a:lnTo>
                        <a:pt x="6354" y="6594"/>
                      </a:lnTo>
                      <a:lnTo>
                        <a:pt x="6354" y="6570"/>
                      </a:lnTo>
                      <a:lnTo>
                        <a:pt x="6332" y="6570"/>
                      </a:lnTo>
                      <a:lnTo>
                        <a:pt x="6332" y="6428"/>
                      </a:lnTo>
                      <a:lnTo>
                        <a:pt x="6307" y="6428"/>
                      </a:lnTo>
                      <a:lnTo>
                        <a:pt x="6307" y="6265"/>
                      </a:lnTo>
                      <a:lnTo>
                        <a:pt x="6283" y="6265"/>
                      </a:lnTo>
                      <a:lnTo>
                        <a:pt x="6283" y="6194"/>
                      </a:lnTo>
                      <a:lnTo>
                        <a:pt x="6261" y="6194"/>
                      </a:lnTo>
                      <a:lnTo>
                        <a:pt x="6261" y="6073"/>
                      </a:lnTo>
                      <a:lnTo>
                        <a:pt x="6236" y="6073"/>
                      </a:lnTo>
                      <a:lnTo>
                        <a:pt x="6236" y="5979"/>
                      </a:lnTo>
                      <a:lnTo>
                        <a:pt x="6211" y="5979"/>
                      </a:lnTo>
                      <a:lnTo>
                        <a:pt x="6211" y="5908"/>
                      </a:lnTo>
                      <a:lnTo>
                        <a:pt x="6190" y="5908"/>
                      </a:lnTo>
                      <a:lnTo>
                        <a:pt x="6190" y="5837"/>
                      </a:lnTo>
                      <a:lnTo>
                        <a:pt x="6165" y="5837"/>
                      </a:lnTo>
                      <a:lnTo>
                        <a:pt x="6165" y="5766"/>
                      </a:lnTo>
                      <a:lnTo>
                        <a:pt x="6140" y="5766"/>
                      </a:lnTo>
                      <a:lnTo>
                        <a:pt x="6140" y="5720"/>
                      </a:lnTo>
                      <a:lnTo>
                        <a:pt x="6120" y="5720"/>
                      </a:lnTo>
                      <a:lnTo>
                        <a:pt x="6120" y="5745"/>
                      </a:lnTo>
                      <a:lnTo>
                        <a:pt x="6095" y="5745"/>
                      </a:lnTo>
                      <a:lnTo>
                        <a:pt x="6095" y="5790"/>
                      </a:lnTo>
                      <a:lnTo>
                        <a:pt x="6120" y="5790"/>
                      </a:lnTo>
                      <a:lnTo>
                        <a:pt x="6120" y="5837"/>
                      </a:lnTo>
                      <a:lnTo>
                        <a:pt x="6095" y="5837"/>
                      </a:lnTo>
                      <a:lnTo>
                        <a:pt x="6095" y="5932"/>
                      </a:lnTo>
                      <a:lnTo>
                        <a:pt x="6120" y="5932"/>
                      </a:lnTo>
                      <a:lnTo>
                        <a:pt x="6120" y="6003"/>
                      </a:lnTo>
                      <a:lnTo>
                        <a:pt x="6095" y="6003"/>
                      </a:lnTo>
                      <a:lnTo>
                        <a:pt x="6095" y="6169"/>
                      </a:lnTo>
                      <a:lnTo>
                        <a:pt x="6070" y="6169"/>
                      </a:lnTo>
                      <a:lnTo>
                        <a:pt x="6070" y="6287"/>
                      </a:lnTo>
                      <a:lnTo>
                        <a:pt x="6095" y="6287"/>
                      </a:lnTo>
                      <a:lnTo>
                        <a:pt x="6095" y="6428"/>
                      </a:lnTo>
                      <a:lnTo>
                        <a:pt x="6070" y="6428"/>
                      </a:lnTo>
                      <a:lnTo>
                        <a:pt x="6070" y="6760"/>
                      </a:lnTo>
                      <a:lnTo>
                        <a:pt x="6095" y="6760"/>
                      </a:lnTo>
                      <a:lnTo>
                        <a:pt x="6095" y="6998"/>
                      </a:lnTo>
                      <a:lnTo>
                        <a:pt x="6165" y="6998"/>
                      </a:lnTo>
                      <a:lnTo>
                        <a:pt x="6165" y="6972"/>
                      </a:lnTo>
                      <a:lnTo>
                        <a:pt x="6190" y="6972"/>
                      </a:lnTo>
                      <a:lnTo>
                        <a:pt x="6190" y="6947"/>
                      </a:lnTo>
                      <a:lnTo>
                        <a:pt x="6236" y="6947"/>
                      </a:lnTo>
                      <a:lnTo>
                        <a:pt x="6236" y="6926"/>
                      </a:lnTo>
                      <a:lnTo>
                        <a:pt x="6283" y="6926"/>
                      </a:lnTo>
                      <a:lnTo>
                        <a:pt x="6283" y="6902"/>
                      </a:lnTo>
                      <a:lnTo>
                        <a:pt x="6307" y="6902"/>
                      </a:lnTo>
                      <a:lnTo>
                        <a:pt x="6307" y="6877"/>
                      </a:lnTo>
                      <a:lnTo>
                        <a:pt x="6332" y="6877"/>
                      </a:lnTo>
                      <a:lnTo>
                        <a:pt x="6332" y="6831"/>
                      </a:lnTo>
                      <a:lnTo>
                        <a:pt x="6354" y="6831"/>
                      </a:lnTo>
                      <a:lnTo>
                        <a:pt x="6354" y="6806"/>
                      </a:lnTo>
                      <a:lnTo>
                        <a:pt x="6378" y="6806"/>
                      </a:lnTo>
                      <a:lnTo>
                        <a:pt x="6378" y="6713"/>
                      </a:lnTo>
                      <a:lnTo>
                        <a:pt x="6448" y="6713"/>
                      </a:lnTo>
                      <a:lnTo>
                        <a:pt x="6448" y="6784"/>
                      </a:lnTo>
                      <a:lnTo>
                        <a:pt x="6473" y="6784"/>
                      </a:lnTo>
                      <a:lnTo>
                        <a:pt x="6473" y="6855"/>
                      </a:lnTo>
                      <a:lnTo>
                        <a:pt x="6448" y="6855"/>
                      </a:lnTo>
                      <a:lnTo>
                        <a:pt x="6448" y="6902"/>
                      </a:lnTo>
                      <a:lnTo>
                        <a:pt x="6427" y="6902"/>
                      </a:lnTo>
                      <a:lnTo>
                        <a:pt x="6427" y="6926"/>
                      </a:lnTo>
                      <a:lnTo>
                        <a:pt x="6378" y="6926"/>
                      </a:lnTo>
                      <a:lnTo>
                        <a:pt x="6378" y="6947"/>
                      </a:lnTo>
                      <a:lnTo>
                        <a:pt x="6354" y="6947"/>
                      </a:lnTo>
                      <a:lnTo>
                        <a:pt x="6354" y="6972"/>
                      </a:lnTo>
                      <a:lnTo>
                        <a:pt x="6332" y="6972"/>
                      </a:lnTo>
                      <a:lnTo>
                        <a:pt x="6332" y="6998"/>
                      </a:lnTo>
                      <a:lnTo>
                        <a:pt x="6307" y="6998"/>
                      </a:lnTo>
                      <a:lnTo>
                        <a:pt x="6307" y="7018"/>
                      </a:lnTo>
                      <a:lnTo>
                        <a:pt x="6354" y="7018"/>
                      </a:lnTo>
                      <a:lnTo>
                        <a:pt x="6354" y="7043"/>
                      </a:lnTo>
                      <a:lnTo>
                        <a:pt x="6403" y="7043"/>
                      </a:lnTo>
                      <a:lnTo>
                        <a:pt x="6403" y="7018"/>
                      </a:lnTo>
                      <a:lnTo>
                        <a:pt x="6448" y="7018"/>
                      </a:lnTo>
                      <a:lnTo>
                        <a:pt x="6448" y="6998"/>
                      </a:lnTo>
                      <a:lnTo>
                        <a:pt x="6497" y="6998"/>
                      </a:lnTo>
                      <a:lnTo>
                        <a:pt x="6497" y="6972"/>
                      </a:lnTo>
                      <a:lnTo>
                        <a:pt x="6519" y="6972"/>
                      </a:lnTo>
                      <a:lnTo>
                        <a:pt x="6519" y="6947"/>
                      </a:lnTo>
                      <a:lnTo>
                        <a:pt x="6544" y="6947"/>
                      </a:lnTo>
                      <a:lnTo>
                        <a:pt x="6544" y="6926"/>
                      </a:lnTo>
                      <a:lnTo>
                        <a:pt x="6568" y="6926"/>
                      </a:lnTo>
                      <a:lnTo>
                        <a:pt x="6568" y="6902"/>
                      </a:lnTo>
                      <a:lnTo>
                        <a:pt x="6590" y="6902"/>
                      </a:lnTo>
                      <a:lnTo>
                        <a:pt x="6590" y="6877"/>
                      </a:lnTo>
                      <a:lnTo>
                        <a:pt x="6639" y="6877"/>
                      </a:lnTo>
                      <a:lnTo>
                        <a:pt x="6639" y="6831"/>
                      </a:lnTo>
                      <a:lnTo>
                        <a:pt x="6661" y="6831"/>
                      </a:lnTo>
                      <a:lnTo>
                        <a:pt x="6661" y="6806"/>
                      </a:lnTo>
                      <a:lnTo>
                        <a:pt x="6686" y="6806"/>
                      </a:lnTo>
                      <a:lnTo>
                        <a:pt x="6686" y="6784"/>
                      </a:lnTo>
                      <a:lnTo>
                        <a:pt x="6710" y="6784"/>
                      </a:lnTo>
                      <a:lnTo>
                        <a:pt x="6710" y="6760"/>
                      </a:lnTo>
                      <a:lnTo>
                        <a:pt x="6731" y="6760"/>
                      </a:lnTo>
                      <a:lnTo>
                        <a:pt x="6731" y="6735"/>
                      </a:lnTo>
                      <a:lnTo>
                        <a:pt x="6756" y="6735"/>
                      </a:lnTo>
                      <a:lnTo>
                        <a:pt x="6756" y="6713"/>
                      </a:lnTo>
                      <a:lnTo>
                        <a:pt x="6780" y="6713"/>
                      </a:lnTo>
                      <a:lnTo>
                        <a:pt x="6780" y="6689"/>
                      </a:lnTo>
                      <a:lnTo>
                        <a:pt x="6802" y="6689"/>
                      </a:lnTo>
                      <a:lnTo>
                        <a:pt x="6802" y="6640"/>
                      </a:lnTo>
                      <a:lnTo>
                        <a:pt x="6827" y="6640"/>
                      </a:lnTo>
                      <a:lnTo>
                        <a:pt x="6827" y="6619"/>
                      </a:lnTo>
                      <a:lnTo>
                        <a:pt x="6851" y="6619"/>
                      </a:lnTo>
                      <a:lnTo>
                        <a:pt x="6851" y="6594"/>
                      </a:lnTo>
                      <a:lnTo>
                        <a:pt x="6873" y="6594"/>
                      </a:lnTo>
                      <a:lnTo>
                        <a:pt x="6873" y="6570"/>
                      </a:lnTo>
                      <a:lnTo>
                        <a:pt x="6851" y="6570"/>
                      </a:lnTo>
                      <a:lnTo>
                        <a:pt x="6851" y="6499"/>
                      </a:lnTo>
                      <a:lnTo>
                        <a:pt x="6827" y="6499"/>
                      </a:lnTo>
                      <a:lnTo>
                        <a:pt x="6827" y="6357"/>
                      </a:lnTo>
                      <a:lnTo>
                        <a:pt x="6851" y="6357"/>
                      </a:lnTo>
                      <a:lnTo>
                        <a:pt x="6851" y="6215"/>
                      </a:lnTo>
                      <a:lnTo>
                        <a:pt x="6873" y="6215"/>
                      </a:lnTo>
                      <a:lnTo>
                        <a:pt x="6873" y="6049"/>
                      </a:lnTo>
                      <a:lnTo>
                        <a:pt x="6898" y="6049"/>
                      </a:lnTo>
                      <a:lnTo>
                        <a:pt x="6898" y="5979"/>
                      </a:lnTo>
                      <a:lnTo>
                        <a:pt x="6922" y="5979"/>
                      </a:lnTo>
                      <a:lnTo>
                        <a:pt x="6922" y="5932"/>
                      </a:lnTo>
                      <a:lnTo>
                        <a:pt x="6944" y="5932"/>
                      </a:lnTo>
                      <a:lnTo>
                        <a:pt x="6944" y="5886"/>
                      </a:lnTo>
                      <a:lnTo>
                        <a:pt x="6969" y="5886"/>
                      </a:lnTo>
                      <a:lnTo>
                        <a:pt x="6969" y="5837"/>
                      </a:lnTo>
                      <a:lnTo>
                        <a:pt x="6994" y="5837"/>
                      </a:lnTo>
                      <a:lnTo>
                        <a:pt x="6994" y="5815"/>
                      </a:lnTo>
                      <a:lnTo>
                        <a:pt x="7018" y="5815"/>
                      </a:lnTo>
                      <a:lnTo>
                        <a:pt x="7018" y="5790"/>
                      </a:lnTo>
                      <a:lnTo>
                        <a:pt x="7206" y="5790"/>
                      </a:lnTo>
                      <a:lnTo>
                        <a:pt x="7206" y="5766"/>
                      </a:lnTo>
                      <a:lnTo>
                        <a:pt x="7230" y="5766"/>
                      </a:lnTo>
                      <a:lnTo>
                        <a:pt x="7230" y="5720"/>
                      </a:lnTo>
                      <a:lnTo>
                        <a:pt x="7252" y="5720"/>
                      </a:lnTo>
                      <a:lnTo>
                        <a:pt x="7252" y="5507"/>
                      </a:lnTo>
                      <a:lnTo>
                        <a:pt x="7230" y="5507"/>
                      </a:lnTo>
                      <a:lnTo>
                        <a:pt x="7230" y="5154"/>
                      </a:lnTo>
                      <a:lnTo>
                        <a:pt x="7252" y="5154"/>
                      </a:lnTo>
                      <a:lnTo>
                        <a:pt x="7252" y="5034"/>
                      </a:lnTo>
                      <a:lnTo>
                        <a:pt x="7277" y="5034"/>
                      </a:lnTo>
                      <a:lnTo>
                        <a:pt x="7277" y="4871"/>
                      </a:lnTo>
                      <a:lnTo>
                        <a:pt x="7322" y="4871"/>
                      </a:lnTo>
                      <a:lnTo>
                        <a:pt x="7322" y="4941"/>
                      </a:lnTo>
                      <a:lnTo>
                        <a:pt x="7347" y="4941"/>
                      </a:lnTo>
                      <a:lnTo>
                        <a:pt x="7347" y="4963"/>
                      </a:lnTo>
                      <a:lnTo>
                        <a:pt x="7371" y="4963"/>
                      </a:lnTo>
                      <a:lnTo>
                        <a:pt x="7371" y="4988"/>
                      </a:lnTo>
                      <a:lnTo>
                        <a:pt x="7347" y="4988"/>
                      </a:lnTo>
                      <a:lnTo>
                        <a:pt x="7347" y="5175"/>
                      </a:lnTo>
                      <a:lnTo>
                        <a:pt x="7322" y="5175"/>
                      </a:lnTo>
                      <a:lnTo>
                        <a:pt x="7322" y="5317"/>
                      </a:lnTo>
                      <a:lnTo>
                        <a:pt x="7301" y="5317"/>
                      </a:lnTo>
                      <a:lnTo>
                        <a:pt x="7301" y="5458"/>
                      </a:lnTo>
                      <a:lnTo>
                        <a:pt x="7322" y="5458"/>
                      </a:lnTo>
                      <a:lnTo>
                        <a:pt x="7322" y="5696"/>
                      </a:lnTo>
                      <a:lnTo>
                        <a:pt x="7347" y="5696"/>
                      </a:lnTo>
                      <a:lnTo>
                        <a:pt x="7347" y="5766"/>
                      </a:lnTo>
                      <a:lnTo>
                        <a:pt x="7322" y="5766"/>
                      </a:lnTo>
                      <a:lnTo>
                        <a:pt x="7322" y="5815"/>
                      </a:lnTo>
                      <a:lnTo>
                        <a:pt x="7347" y="5815"/>
                      </a:lnTo>
                      <a:lnTo>
                        <a:pt x="7347" y="5837"/>
                      </a:lnTo>
                      <a:lnTo>
                        <a:pt x="7393" y="5837"/>
                      </a:lnTo>
                      <a:lnTo>
                        <a:pt x="7393" y="5815"/>
                      </a:lnTo>
                      <a:lnTo>
                        <a:pt x="7418" y="5815"/>
                      </a:lnTo>
                      <a:lnTo>
                        <a:pt x="7418" y="5790"/>
                      </a:lnTo>
                      <a:lnTo>
                        <a:pt x="7442" y="5790"/>
                      </a:lnTo>
                      <a:lnTo>
                        <a:pt x="7442" y="5766"/>
                      </a:lnTo>
                      <a:lnTo>
                        <a:pt x="7464" y="5766"/>
                      </a:lnTo>
                      <a:lnTo>
                        <a:pt x="7464" y="5745"/>
                      </a:lnTo>
                      <a:lnTo>
                        <a:pt x="7489" y="5745"/>
                      </a:lnTo>
                      <a:lnTo>
                        <a:pt x="7489" y="5720"/>
                      </a:lnTo>
                      <a:lnTo>
                        <a:pt x="7535" y="5720"/>
                      </a:lnTo>
                      <a:lnTo>
                        <a:pt x="7535" y="5696"/>
                      </a:lnTo>
                      <a:lnTo>
                        <a:pt x="7609" y="5696"/>
                      </a:lnTo>
                      <a:lnTo>
                        <a:pt x="7609" y="5532"/>
                      </a:lnTo>
                      <a:lnTo>
                        <a:pt x="7535" y="5532"/>
                      </a:lnTo>
                      <a:lnTo>
                        <a:pt x="7535" y="5034"/>
                      </a:lnTo>
                      <a:lnTo>
                        <a:pt x="7560" y="5034"/>
                      </a:lnTo>
                      <a:lnTo>
                        <a:pt x="7560" y="4584"/>
                      </a:lnTo>
                      <a:lnTo>
                        <a:pt x="7584" y="4584"/>
                      </a:lnTo>
                      <a:lnTo>
                        <a:pt x="7584" y="4207"/>
                      </a:lnTo>
                      <a:lnTo>
                        <a:pt x="7609" y="4207"/>
                      </a:lnTo>
                      <a:lnTo>
                        <a:pt x="7609" y="4185"/>
                      </a:lnTo>
                      <a:lnTo>
                        <a:pt x="7630" y="4185"/>
                      </a:lnTo>
                      <a:lnTo>
                        <a:pt x="7630" y="4207"/>
                      </a:lnTo>
                      <a:lnTo>
                        <a:pt x="7654" y="4207"/>
                      </a:lnTo>
                      <a:lnTo>
                        <a:pt x="7654" y="4326"/>
                      </a:lnTo>
                      <a:lnTo>
                        <a:pt x="7701" y="4326"/>
                      </a:lnTo>
                      <a:lnTo>
                        <a:pt x="7701" y="4350"/>
                      </a:lnTo>
                      <a:lnTo>
                        <a:pt x="7725" y="4350"/>
                      </a:lnTo>
                      <a:lnTo>
                        <a:pt x="7725" y="4397"/>
                      </a:lnTo>
                      <a:lnTo>
                        <a:pt x="7701" y="4397"/>
                      </a:lnTo>
                      <a:lnTo>
                        <a:pt x="7701" y="4539"/>
                      </a:lnTo>
                      <a:lnTo>
                        <a:pt x="7679" y="4539"/>
                      </a:lnTo>
                      <a:lnTo>
                        <a:pt x="7679" y="4680"/>
                      </a:lnTo>
                      <a:lnTo>
                        <a:pt x="7701" y="4680"/>
                      </a:lnTo>
                      <a:lnTo>
                        <a:pt x="7701" y="5130"/>
                      </a:lnTo>
                      <a:lnTo>
                        <a:pt x="7679" y="5130"/>
                      </a:lnTo>
                      <a:lnTo>
                        <a:pt x="7679" y="5224"/>
                      </a:lnTo>
                      <a:lnTo>
                        <a:pt x="7701" y="5224"/>
                      </a:lnTo>
                      <a:lnTo>
                        <a:pt x="7701" y="5696"/>
                      </a:lnTo>
                      <a:lnTo>
                        <a:pt x="7750" y="5696"/>
                      </a:lnTo>
                      <a:lnTo>
                        <a:pt x="7750" y="5720"/>
                      </a:lnTo>
                      <a:lnTo>
                        <a:pt x="7796" y="5720"/>
                      </a:lnTo>
                      <a:lnTo>
                        <a:pt x="7796" y="5745"/>
                      </a:lnTo>
                      <a:lnTo>
                        <a:pt x="7843" y="5745"/>
                      </a:lnTo>
                      <a:lnTo>
                        <a:pt x="7843" y="5766"/>
                      </a:lnTo>
                      <a:lnTo>
                        <a:pt x="7866" y="5766"/>
                      </a:lnTo>
                      <a:lnTo>
                        <a:pt x="7866" y="5790"/>
                      </a:lnTo>
                      <a:lnTo>
                        <a:pt x="7913" y="5790"/>
                      </a:lnTo>
                      <a:lnTo>
                        <a:pt x="7913" y="5815"/>
                      </a:lnTo>
                      <a:lnTo>
                        <a:pt x="7962" y="5815"/>
                      </a:lnTo>
                      <a:lnTo>
                        <a:pt x="7962" y="5861"/>
                      </a:lnTo>
                      <a:lnTo>
                        <a:pt x="7984" y="5861"/>
                      </a:lnTo>
                      <a:lnTo>
                        <a:pt x="7984" y="5979"/>
                      </a:lnTo>
                      <a:lnTo>
                        <a:pt x="8008" y="5979"/>
                      </a:lnTo>
                      <a:lnTo>
                        <a:pt x="8008" y="6123"/>
                      </a:lnTo>
                      <a:lnTo>
                        <a:pt x="7984" y="6123"/>
                      </a:lnTo>
                      <a:lnTo>
                        <a:pt x="7984" y="6194"/>
                      </a:lnTo>
                      <a:lnTo>
                        <a:pt x="7962" y="6194"/>
                      </a:lnTo>
                      <a:lnTo>
                        <a:pt x="7962" y="6215"/>
                      </a:lnTo>
                      <a:lnTo>
                        <a:pt x="7913" y="6215"/>
                      </a:lnTo>
                      <a:lnTo>
                        <a:pt x="7913" y="6287"/>
                      </a:lnTo>
                      <a:lnTo>
                        <a:pt x="7937" y="6287"/>
                      </a:lnTo>
                      <a:lnTo>
                        <a:pt x="7937" y="6311"/>
                      </a:lnTo>
                      <a:lnTo>
                        <a:pt x="7962" y="6311"/>
                      </a:lnTo>
                      <a:lnTo>
                        <a:pt x="7962" y="6357"/>
                      </a:lnTo>
                      <a:lnTo>
                        <a:pt x="7984" y="6357"/>
                      </a:lnTo>
                      <a:lnTo>
                        <a:pt x="7984" y="6406"/>
                      </a:lnTo>
                      <a:lnTo>
                        <a:pt x="8008" y="6406"/>
                      </a:lnTo>
                      <a:lnTo>
                        <a:pt x="8008" y="6452"/>
                      </a:lnTo>
                      <a:lnTo>
                        <a:pt x="8033" y="6452"/>
                      </a:lnTo>
                      <a:lnTo>
                        <a:pt x="8033" y="6640"/>
                      </a:lnTo>
                      <a:lnTo>
                        <a:pt x="8008" y="6640"/>
                      </a:lnTo>
                      <a:lnTo>
                        <a:pt x="8008" y="6689"/>
                      </a:lnTo>
                      <a:lnTo>
                        <a:pt x="7984" y="6689"/>
                      </a:lnTo>
                      <a:lnTo>
                        <a:pt x="7984" y="6713"/>
                      </a:lnTo>
                      <a:lnTo>
                        <a:pt x="7937" y="6713"/>
                      </a:lnTo>
                      <a:lnTo>
                        <a:pt x="7937" y="6735"/>
                      </a:lnTo>
                      <a:lnTo>
                        <a:pt x="7866" y="6735"/>
                      </a:lnTo>
                      <a:lnTo>
                        <a:pt x="7866" y="6902"/>
                      </a:lnTo>
                      <a:lnTo>
                        <a:pt x="7843" y="6902"/>
                      </a:lnTo>
                      <a:lnTo>
                        <a:pt x="7843" y="6947"/>
                      </a:lnTo>
                      <a:lnTo>
                        <a:pt x="7821" y="6947"/>
                      </a:lnTo>
                      <a:lnTo>
                        <a:pt x="7821" y="6972"/>
                      </a:lnTo>
                      <a:lnTo>
                        <a:pt x="7796" y="6972"/>
                      </a:lnTo>
                      <a:lnTo>
                        <a:pt x="7796" y="6998"/>
                      </a:lnTo>
                      <a:lnTo>
                        <a:pt x="7772" y="6998"/>
                      </a:lnTo>
                      <a:lnTo>
                        <a:pt x="7772" y="7018"/>
                      </a:lnTo>
                      <a:lnTo>
                        <a:pt x="7725" y="7018"/>
                      </a:lnTo>
                      <a:lnTo>
                        <a:pt x="7725" y="7043"/>
                      </a:lnTo>
                      <a:lnTo>
                        <a:pt x="7679" y="7043"/>
                      </a:lnTo>
                      <a:lnTo>
                        <a:pt x="7679" y="7230"/>
                      </a:lnTo>
                      <a:lnTo>
                        <a:pt x="7654" y="7230"/>
                      </a:lnTo>
                      <a:lnTo>
                        <a:pt x="7654" y="7304"/>
                      </a:lnTo>
                      <a:lnTo>
                        <a:pt x="7630" y="7304"/>
                      </a:lnTo>
                      <a:lnTo>
                        <a:pt x="7630" y="7351"/>
                      </a:lnTo>
                      <a:lnTo>
                        <a:pt x="7609" y="7351"/>
                      </a:lnTo>
                      <a:lnTo>
                        <a:pt x="7609" y="7422"/>
                      </a:lnTo>
                      <a:lnTo>
                        <a:pt x="7630" y="7422"/>
                      </a:lnTo>
                      <a:lnTo>
                        <a:pt x="7630" y="7446"/>
                      </a:lnTo>
                      <a:lnTo>
                        <a:pt x="7654" y="7446"/>
                      </a:lnTo>
                      <a:lnTo>
                        <a:pt x="7654" y="7468"/>
                      </a:lnTo>
                      <a:lnTo>
                        <a:pt x="7630" y="7468"/>
                      </a:lnTo>
                      <a:lnTo>
                        <a:pt x="7630" y="7493"/>
                      </a:lnTo>
                      <a:lnTo>
                        <a:pt x="7609" y="7493"/>
                      </a:lnTo>
                      <a:lnTo>
                        <a:pt x="7609" y="7705"/>
                      </a:lnTo>
                      <a:lnTo>
                        <a:pt x="7630" y="7705"/>
                      </a:lnTo>
                      <a:lnTo>
                        <a:pt x="7630" y="7917"/>
                      </a:lnTo>
                      <a:lnTo>
                        <a:pt x="7609" y="7917"/>
                      </a:lnTo>
                      <a:lnTo>
                        <a:pt x="7609" y="8012"/>
                      </a:lnTo>
                      <a:lnTo>
                        <a:pt x="7584" y="8012"/>
                      </a:lnTo>
                      <a:lnTo>
                        <a:pt x="7584" y="8342"/>
                      </a:lnTo>
                      <a:lnTo>
                        <a:pt x="7560" y="8342"/>
                      </a:lnTo>
                      <a:lnTo>
                        <a:pt x="7560" y="8791"/>
                      </a:lnTo>
                      <a:lnTo>
                        <a:pt x="7535" y="8791"/>
                      </a:lnTo>
                      <a:lnTo>
                        <a:pt x="7535" y="8840"/>
                      </a:lnTo>
                      <a:lnTo>
                        <a:pt x="7513" y="8840"/>
                      </a:lnTo>
                      <a:lnTo>
                        <a:pt x="7513" y="8862"/>
                      </a:lnTo>
                      <a:lnTo>
                        <a:pt x="7489" y="8862"/>
                      </a:lnTo>
                      <a:lnTo>
                        <a:pt x="7489" y="8840"/>
                      </a:lnTo>
                      <a:lnTo>
                        <a:pt x="7464" y="8840"/>
                      </a:lnTo>
                      <a:lnTo>
                        <a:pt x="7464" y="8815"/>
                      </a:lnTo>
                      <a:lnTo>
                        <a:pt x="7489" y="8815"/>
                      </a:lnTo>
                      <a:lnTo>
                        <a:pt x="7489" y="8674"/>
                      </a:lnTo>
                      <a:lnTo>
                        <a:pt x="7464" y="8674"/>
                      </a:lnTo>
                      <a:lnTo>
                        <a:pt x="7464" y="8603"/>
                      </a:lnTo>
                      <a:lnTo>
                        <a:pt x="7489" y="8603"/>
                      </a:lnTo>
                      <a:lnTo>
                        <a:pt x="7489" y="8059"/>
                      </a:lnTo>
                      <a:lnTo>
                        <a:pt x="7513" y="8059"/>
                      </a:lnTo>
                      <a:lnTo>
                        <a:pt x="7513" y="7896"/>
                      </a:lnTo>
                      <a:lnTo>
                        <a:pt x="7535" y="7896"/>
                      </a:lnTo>
                      <a:lnTo>
                        <a:pt x="7535" y="7680"/>
                      </a:lnTo>
                      <a:lnTo>
                        <a:pt x="7489" y="7680"/>
                      </a:lnTo>
                      <a:lnTo>
                        <a:pt x="7489" y="7658"/>
                      </a:lnTo>
                      <a:lnTo>
                        <a:pt x="7347" y="7658"/>
                      </a:lnTo>
                      <a:lnTo>
                        <a:pt x="7347" y="7634"/>
                      </a:lnTo>
                      <a:lnTo>
                        <a:pt x="7277" y="7634"/>
                      </a:lnTo>
                      <a:lnTo>
                        <a:pt x="7277" y="7966"/>
                      </a:lnTo>
                      <a:lnTo>
                        <a:pt x="7301" y="7966"/>
                      </a:lnTo>
                      <a:lnTo>
                        <a:pt x="7301" y="8603"/>
                      </a:lnTo>
                      <a:lnTo>
                        <a:pt x="7277" y="8603"/>
                      </a:lnTo>
                      <a:lnTo>
                        <a:pt x="7277" y="8791"/>
                      </a:lnTo>
                      <a:lnTo>
                        <a:pt x="7252" y="8791"/>
                      </a:lnTo>
                      <a:lnTo>
                        <a:pt x="7252" y="8886"/>
                      </a:lnTo>
                      <a:lnTo>
                        <a:pt x="7277" y="8886"/>
                      </a:lnTo>
                      <a:lnTo>
                        <a:pt x="7277" y="9219"/>
                      </a:lnTo>
                      <a:lnTo>
                        <a:pt x="7252" y="9219"/>
                      </a:lnTo>
                      <a:lnTo>
                        <a:pt x="7252" y="9336"/>
                      </a:lnTo>
                      <a:lnTo>
                        <a:pt x="7230" y="9336"/>
                      </a:lnTo>
                      <a:lnTo>
                        <a:pt x="7230" y="9523"/>
                      </a:lnTo>
                      <a:lnTo>
                        <a:pt x="7206" y="9523"/>
                      </a:lnTo>
                      <a:lnTo>
                        <a:pt x="7206" y="9664"/>
                      </a:lnTo>
                      <a:lnTo>
                        <a:pt x="7181" y="9664"/>
                      </a:lnTo>
                      <a:lnTo>
                        <a:pt x="7181" y="10043"/>
                      </a:lnTo>
                      <a:lnTo>
                        <a:pt x="7159" y="10043"/>
                      </a:lnTo>
                      <a:lnTo>
                        <a:pt x="7159" y="10185"/>
                      </a:lnTo>
                      <a:lnTo>
                        <a:pt x="7135" y="10185"/>
                      </a:lnTo>
                      <a:lnTo>
                        <a:pt x="7135" y="10517"/>
                      </a:lnTo>
                      <a:lnTo>
                        <a:pt x="7110" y="10517"/>
                      </a:lnTo>
                      <a:lnTo>
                        <a:pt x="7110" y="10612"/>
                      </a:lnTo>
                      <a:lnTo>
                        <a:pt x="7135" y="10612"/>
                      </a:lnTo>
                      <a:lnTo>
                        <a:pt x="7135" y="10871"/>
                      </a:lnTo>
                      <a:lnTo>
                        <a:pt x="7110" y="10871"/>
                      </a:lnTo>
                      <a:lnTo>
                        <a:pt x="7110" y="10895"/>
                      </a:lnTo>
                      <a:lnTo>
                        <a:pt x="7135" y="10895"/>
                      </a:lnTo>
                      <a:lnTo>
                        <a:pt x="7135" y="11084"/>
                      </a:lnTo>
                      <a:lnTo>
                        <a:pt x="7110" y="11084"/>
                      </a:lnTo>
                      <a:lnTo>
                        <a:pt x="7110" y="11249"/>
                      </a:lnTo>
                      <a:lnTo>
                        <a:pt x="7088" y="11249"/>
                      </a:lnTo>
                      <a:lnTo>
                        <a:pt x="7088" y="11274"/>
                      </a:lnTo>
                      <a:lnTo>
                        <a:pt x="7064" y="11274"/>
                      </a:lnTo>
                      <a:lnTo>
                        <a:pt x="7064" y="11225"/>
                      </a:lnTo>
                      <a:lnTo>
                        <a:pt x="7039" y="11225"/>
                      </a:lnTo>
                      <a:lnTo>
                        <a:pt x="7039" y="11133"/>
                      </a:lnTo>
                      <a:lnTo>
                        <a:pt x="7064" y="11133"/>
                      </a:lnTo>
                      <a:lnTo>
                        <a:pt x="7064" y="11108"/>
                      </a:lnTo>
                      <a:lnTo>
                        <a:pt x="7039" y="11108"/>
                      </a:lnTo>
                      <a:lnTo>
                        <a:pt x="7039" y="10351"/>
                      </a:lnTo>
                      <a:lnTo>
                        <a:pt x="7064" y="10351"/>
                      </a:lnTo>
                      <a:lnTo>
                        <a:pt x="7064" y="10043"/>
                      </a:lnTo>
                      <a:lnTo>
                        <a:pt x="7088" y="10043"/>
                      </a:lnTo>
                      <a:lnTo>
                        <a:pt x="7088" y="9831"/>
                      </a:lnTo>
                      <a:lnTo>
                        <a:pt x="7110" y="9831"/>
                      </a:lnTo>
                      <a:lnTo>
                        <a:pt x="7110" y="9594"/>
                      </a:lnTo>
                      <a:lnTo>
                        <a:pt x="7135" y="9594"/>
                      </a:lnTo>
                      <a:lnTo>
                        <a:pt x="7135" y="9265"/>
                      </a:lnTo>
                      <a:lnTo>
                        <a:pt x="7159" y="9265"/>
                      </a:lnTo>
                      <a:lnTo>
                        <a:pt x="7159" y="8957"/>
                      </a:lnTo>
                      <a:lnTo>
                        <a:pt x="7181" y="8957"/>
                      </a:lnTo>
                      <a:lnTo>
                        <a:pt x="7181" y="8557"/>
                      </a:lnTo>
                      <a:lnTo>
                        <a:pt x="7159" y="8557"/>
                      </a:lnTo>
                      <a:lnTo>
                        <a:pt x="7159" y="8366"/>
                      </a:lnTo>
                      <a:lnTo>
                        <a:pt x="7135" y="8366"/>
                      </a:lnTo>
                      <a:lnTo>
                        <a:pt x="7135" y="8083"/>
                      </a:lnTo>
                      <a:lnTo>
                        <a:pt x="7088" y="8083"/>
                      </a:lnTo>
                      <a:lnTo>
                        <a:pt x="7088" y="8108"/>
                      </a:lnTo>
                      <a:lnTo>
                        <a:pt x="7064" y="8108"/>
                      </a:lnTo>
                      <a:lnTo>
                        <a:pt x="7064" y="8130"/>
                      </a:lnTo>
                      <a:lnTo>
                        <a:pt x="7018" y="8130"/>
                      </a:lnTo>
                      <a:lnTo>
                        <a:pt x="7018" y="8153"/>
                      </a:lnTo>
                      <a:lnTo>
                        <a:pt x="6994" y="8153"/>
                      </a:lnTo>
                      <a:lnTo>
                        <a:pt x="6994" y="8179"/>
                      </a:lnTo>
                      <a:lnTo>
                        <a:pt x="6969" y="8179"/>
                      </a:lnTo>
                      <a:lnTo>
                        <a:pt x="6969" y="8224"/>
                      </a:lnTo>
                      <a:lnTo>
                        <a:pt x="6944" y="8224"/>
                      </a:lnTo>
                      <a:lnTo>
                        <a:pt x="6944" y="8249"/>
                      </a:lnTo>
                      <a:lnTo>
                        <a:pt x="6873" y="8249"/>
                      </a:lnTo>
                      <a:lnTo>
                        <a:pt x="6873" y="8224"/>
                      </a:lnTo>
                      <a:lnTo>
                        <a:pt x="6851" y="8224"/>
                      </a:lnTo>
                      <a:lnTo>
                        <a:pt x="6851" y="8249"/>
                      </a:lnTo>
                      <a:lnTo>
                        <a:pt x="6827" y="8249"/>
                      </a:lnTo>
                      <a:lnTo>
                        <a:pt x="6827" y="8295"/>
                      </a:lnTo>
                      <a:lnTo>
                        <a:pt x="6802" y="8295"/>
                      </a:lnTo>
                      <a:lnTo>
                        <a:pt x="6802" y="8342"/>
                      </a:lnTo>
                      <a:lnTo>
                        <a:pt x="6780" y="8342"/>
                      </a:lnTo>
                      <a:lnTo>
                        <a:pt x="6780" y="8366"/>
                      </a:lnTo>
                      <a:lnTo>
                        <a:pt x="6756" y="8366"/>
                      </a:lnTo>
                      <a:lnTo>
                        <a:pt x="6756" y="8413"/>
                      </a:lnTo>
                      <a:lnTo>
                        <a:pt x="6731" y="8413"/>
                      </a:lnTo>
                      <a:lnTo>
                        <a:pt x="6731" y="8462"/>
                      </a:lnTo>
                      <a:lnTo>
                        <a:pt x="6710" y="8462"/>
                      </a:lnTo>
                      <a:lnTo>
                        <a:pt x="6710" y="8483"/>
                      </a:lnTo>
                      <a:lnTo>
                        <a:pt x="6686" y="8483"/>
                      </a:lnTo>
                      <a:lnTo>
                        <a:pt x="6686" y="8508"/>
                      </a:lnTo>
                      <a:lnTo>
                        <a:pt x="6639" y="8508"/>
                      </a:lnTo>
                      <a:lnTo>
                        <a:pt x="6639" y="8557"/>
                      </a:lnTo>
                      <a:lnTo>
                        <a:pt x="6615" y="8557"/>
                      </a:lnTo>
                      <a:lnTo>
                        <a:pt x="6615" y="8579"/>
                      </a:lnTo>
                      <a:lnTo>
                        <a:pt x="6590" y="8579"/>
                      </a:lnTo>
                      <a:lnTo>
                        <a:pt x="6590" y="8603"/>
                      </a:lnTo>
                      <a:lnTo>
                        <a:pt x="6568" y="8603"/>
                      </a:lnTo>
                      <a:lnTo>
                        <a:pt x="6568" y="8650"/>
                      </a:lnTo>
                      <a:lnTo>
                        <a:pt x="6544" y="8650"/>
                      </a:lnTo>
                      <a:lnTo>
                        <a:pt x="6544" y="8699"/>
                      </a:lnTo>
                      <a:lnTo>
                        <a:pt x="6519" y="8699"/>
                      </a:lnTo>
                      <a:lnTo>
                        <a:pt x="6519" y="8745"/>
                      </a:lnTo>
                      <a:lnTo>
                        <a:pt x="6497" y="8745"/>
                      </a:lnTo>
                      <a:lnTo>
                        <a:pt x="6497" y="8791"/>
                      </a:lnTo>
                      <a:lnTo>
                        <a:pt x="6473" y="8791"/>
                      </a:lnTo>
                      <a:lnTo>
                        <a:pt x="6473" y="8862"/>
                      </a:lnTo>
                      <a:lnTo>
                        <a:pt x="6448" y="8862"/>
                      </a:lnTo>
                      <a:lnTo>
                        <a:pt x="6448" y="8911"/>
                      </a:lnTo>
                      <a:lnTo>
                        <a:pt x="6427" y="8911"/>
                      </a:lnTo>
                      <a:lnTo>
                        <a:pt x="6427" y="8957"/>
                      </a:lnTo>
                      <a:lnTo>
                        <a:pt x="6403" y="8957"/>
                      </a:lnTo>
                      <a:lnTo>
                        <a:pt x="6403" y="8982"/>
                      </a:lnTo>
                      <a:lnTo>
                        <a:pt x="6378" y="8982"/>
                      </a:lnTo>
                      <a:lnTo>
                        <a:pt x="6378" y="9028"/>
                      </a:lnTo>
                      <a:lnTo>
                        <a:pt x="6354" y="9028"/>
                      </a:lnTo>
                      <a:lnTo>
                        <a:pt x="6354" y="9074"/>
                      </a:lnTo>
                      <a:lnTo>
                        <a:pt x="6307" y="9074"/>
                      </a:lnTo>
                      <a:lnTo>
                        <a:pt x="6307" y="9098"/>
                      </a:lnTo>
                      <a:lnTo>
                        <a:pt x="6283" y="9098"/>
                      </a:lnTo>
                      <a:lnTo>
                        <a:pt x="6283" y="9123"/>
                      </a:lnTo>
                      <a:lnTo>
                        <a:pt x="6211" y="9123"/>
                      </a:lnTo>
                      <a:lnTo>
                        <a:pt x="6211" y="9147"/>
                      </a:lnTo>
                      <a:lnTo>
                        <a:pt x="6140" y="9147"/>
                      </a:lnTo>
                      <a:lnTo>
                        <a:pt x="6140" y="9169"/>
                      </a:lnTo>
                      <a:lnTo>
                        <a:pt x="6049" y="9169"/>
                      </a:lnTo>
                      <a:lnTo>
                        <a:pt x="6049" y="9194"/>
                      </a:lnTo>
                      <a:lnTo>
                        <a:pt x="6024" y="9194"/>
                      </a:lnTo>
                      <a:lnTo>
                        <a:pt x="6024" y="9361"/>
                      </a:lnTo>
                      <a:lnTo>
                        <a:pt x="5999" y="9361"/>
                      </a:lnTo>
                      <a:lnTo>
                        <a:pt x="5999" y="9381"/>
                      </a:lnTo>
                      <a:lnTo>
                        <a:pt x="5978" y="9381"/>
                      </a:lnTo>
                      <a:lnTo>
                        <a:pt x="5978" y="9311"/>
                      </a:lnTo>
                      <a:lnTo>
                        <a:pt x="5953" y="9311"/>
                      </a:lnTo>
                      <a:lnTo>
                        <a:pt x="5953" y="9290"/>
                      </a:lnTo>
                      <a:lnTo>
                        <a:pt x="5928" y="9290"/>
                      </a:lnTo>
                      <a:lnTo>
                        <a:pt x="5928" y="8745"/>
                      </a:lnTo>
                      <a:lnTo>
                        <a:pt x="5953" y="8745"/>
                      </a:lnTo>
                      <a:lnTo>
                        <a:pt x="5953" y="8224"/>
                      </a:lnTo>
                      <a:lnTo>
                        <a:pt x="5978" y="8224"/>
                      </a:lnTo>
                      <a:lnTo>
                        <a:pt x="5978" y="7917"/>
                      </a:lnTo>
                      <a:lnTo>
                        <a:pt x="5999" y="7917"/>
                      </a:lnTo>
                      <a:lnTo>
                        <a:pt x="5999" y="7776"/>
                      </a:lnTo>
                      <a:lnTo>
                        <a:pt x="6024" y="7776"/>
                      </a:lnTo>
                      <a:lnTo>
                        <a:pt x="6024" y="7538"/>
                      </a:lnTo>
                      <a:lnTo>
                        <a:pt x="5999" y="7538"/>
                      </a:lnTo>
                      <a:lnTo>
                        <a:pt x="5999" y="7517"/>
                      </a:lnTo>
                      <a:lnTo>
                        <a:pt x="5978" y="7517"/>
                      </a:lnTo>
                      <a:lnTo>
                        <a:pt x="5978" y="7493"/>
                      </a:lnTo>
                      <a:lnTo>
                        <a:pt x="5999" y="7493"/>
                      </a:lnTo>
                      <a:lnTo>
                        <a:pt x="5999" y="7468"/>
                      </a:lnTo>
                      <a:lnTo>
                        <a:pt x="6024" y="7468"/>
                      </a:lnTo>
                      <a:lnTo>
                        <a:pt x="6024" y="7068"/>
                      </a:lnTo>
                      <a:lnTo>
                        <a:pt x="5999" y="7068"/>
                      </a:lnTo>
                      <a:lnTo>
                        <a:pt x="5999" y="6877"/>
                      </a:lnTo>
                      <a:lnTo>
                        <a:pt x="5978" y="6877"/>
                      </a:lnTo>
                      <a:lnTo>
                        <a:pt x="5978" y="6523"/>
                      </a:lnTo>
                      <a:lnTo>
                        <a:pt x="5953" y="6523"/>
                      </a:lnTo>
                      <a:lnTo>
                        <a:pt x="5953" y="6499"/>
                      </a:lnTo>
                      <a:lnTo>
                        <a:pt x="5978" y="6499"/>
                      </a:lnTo>
                      <a:lnTo>
                        <a:pt x="5978" y="6144"/>
                      </a:lnTo>
                      <a:lnTo>
                        <a:pt x="5999" y="6144"/>
                      </a:lnTo>
                      <a:lnTo>
                        <a:pt x="5999" y="6003"/>
                      </a:lnTo>
                      <a:lnTo>
                        <a:pt x="6024" y="6003"/>
                      </a:lnTo>
                      <a:lnTo>
                        <a:pt x="6024" y="5932"/>
                      </a:lnTo>
                      <a:lnTo>
                        <a:pt x="5999" y="5932"/>
                      </a:lnTo>
                      <a:lnTo>
                        <a:pt x="5999" y="5908"/>
                      </a:lnTo>
                      <a:lnTo>
                        <a:pt x="6024" y="5908"/>
                      </a:lnTo>
                      <a:lnTo>
                        <a:pt x="6024" y="5886"/>
                      </a:lnTo>
                      <a:lnTo>
                        <a:pt x="6049" y="5886"/>
                      </a:lnTo>
                      <a:lnTo>
                        <a:pt x="6049" y="5532"/>
                      </a:lnTo>
                      <a:lnTo>
                        <a:pt x="6024" y="5532"/>
                      </a:lnTo>
                      <a:lnTo>
                        <a:pt x="6024" y="5437"/>
                      </a:lnTo>
                      <a:lnTo>
                        <a:pt x="5999" y="5437"/>
                      </a:lnTo>
                      <a:lnTo>
                        <a:pt x="5999" y="5366"/>
                      </a:lnTo>
                      <a:lnTo>
                        <a:pt x="5978" y="5366"/>
                      </a:lnTo>
                      <a:lnTo>
                        <a:pt x="5978" y="5317"/>
                      </a:lnTo>
                      <a:lnTo>
                        <a:pt x="5953" y="5317"/>
                      </a:lnTo>
                      <a:lnTo>
                        <a:pt x="5953" y="5271"/>
                      </a:lnTo>
                      <a:lnTo>
                        <a:pt x="5928" y="5271"/>
                      </a:lnTo>
                      <a:lnTo>
                        <a:pt x="5928" y="5105"/>
                      </a:lnTo>
                      <a:lnTo>
                        <a:pt x="5907" y="5105"/>
                      </a:lnTo>
                      <a:lnTo>
                        <a:pt x="5907" y="4988"/>
                      </a:lnTo>
                      <a:lnTo>
                        <a:pt x="5882" y="4988"/>
                      </a:lnTo>
                      <a:lnTo>
                        <a:pt x="5882" y="4892"/>
                      </a:lnTo>
                      <a:lnTo>
                        <a:pt x="5857" y="4892"/>
                      </a:lnTo>
                      <a:lnTo>
                        <a:pt x="5857" y="4847"/>
                      </a:lnTo>
                      <a:lnTo>
                        <a:pt x="5837" y="4847"/>
                      </a:lnTo>
                      <a:lnTo>
                        <a:pt x="5837" y="4776"/>
                      </a:lnTo>
                      <a:lnTo>
                        <a:pt x="5812" y="4776"/>
                      </a:lnTo>
                      <a:lnTo>
                        <a:pt x="5812" y="4726"/>
                      </a:lnTo>
                      <a:lnTo>
                        <a:pt x="5787" y="4726"/>
                      </a:lnTo>
                      <a:lnTo>
                        <a:pt x="5787" y="4705"/>
                      </a:lnTo>
                      <a:lnTo>
                        <a:pt x="5763" y="4705"/>
                      </a:lnTo>
                      <a:lnTo>
                        <a:pt x="5763" y="4680"/>
                      </a:lnTo>
                      <a:lnTo>
                        <a:pt x="5741" y="4680"/>
                      </a:lnTo>
                      <a:lnTo>
                        <a:pt x="5741" y="4655"/>
                      </a:lnTo>
                      <a:lnTo>
                        <a:pt x="5716" y="4655"/>
                      </a:lnTo>
                      <a:lnTo>
                        <a:pt x="5716" y="4633"/>
                      </a:lnTo>
                      <a:lnTo>
                        <a:pt x="5692" y="4633"/>
                      </a:lnTo>
                      <a:lnTo>
                        <a:pt x="5692" y="4609"/>
                      </a:lnTo>
                      <a:lnTo>
                        <a:pt x="5670" y="4609"/>
                      </a:lnTo>
                      <a:lnTo>
                        <a:pt x="5670" y="4584"/>
                      </a:lnTo>
                      <a:lnTo>
                        <a:pt x="5645" y="4584"/>
                      </a:lnTo>
                      <a:lnTo>
                        <a:pt x="5645" y="4563"/>
                      </a:lnTo>
                      <a:lnTo>
                        <a:pt x="5621" y="4563"/>
                      </a:lnTo>
                      <a:lnTo>
                        <a:pt x="5621" y="4539"/>
                      </a:lnTo>
                      <a:lnTo>
                        <a:pt x="5599" y="4539"/>
                      </a:lnTo>
                      <a:lnTo>
                        <a:pt x="5599" y="4514"/>
                      </a:lnTo>
                      <a:lnTo>
                        <a:pt x="5550" y="4514"/>
                      </a:lnTo>
                      <a:lnTo>
                        <a:pt x="5550" y="4492"/>
                      </a:lnTo>
                      <a:lnTo>
                        <a:pt x="5529" y="4492"/>
                      </a:lnTo>
                      <a:lnTo>
                        <a:pt x="5529" y="4468"/>
                      </a:lnTo>
                      <a:lnTo>
                        <a:pt x="5480" y="4468"/>
                      </a:lnTo>
                      <a:lnTo>
                        <a:pt x="5480" y="4443"/>
                      </a:lnTo>
                      <a:lnTo>
                        <a:pt x="5458" y="4443"/>
                      </a:lnTo>
                      <a:lnTo>
                        <a:pt x="5458" y="4421"/>
                      </a:lnTo>
                      <a:lnTo>
                        <a:pt x="5409" y="4421"/>
                      </a:lnTo>
                      <a:lnTo>
                        <a:pt x="5409" y="4443"/>
                      </a:lnTo>
                      <a:lnTo>
                        <a:pt x="5433" y="4443"/>
                      </a:lnTo>
                      <a:lnTo>
                        <a:pt x="5433" y="4468"/>
                      </a:lnTo>
                      <a:lnTo>
                        <a:pt x="5458" y="4468"/>
                      </a:lnTo>
                      <a:lnTo>
                        <a:pt x="5458" y="4492"/>
                      </a:lnTo>
                      <a:lnTo>
                        <a:pt x="5480" y="4492"/>
                      </a:lnTo>
                      <a:lnTo>
                        <a:pt x="5480" y="4514"/>
                      </a:lnTo>
                      <a:lnTo>
                        <a:pt x="5504" y="4514"/>
                      </a:lnTo>
                      <a:lnTo>
                        <a:pt x="5504" y="4539"/>
                      </a:lnTo>
                      <a:lnTo>
                        <a:pt x="5529" y="4539"/>
                      </a:lnTo>
                      <a:lnTo>
                        <a:pt x="5529" y="4563"/>
                      </a:lnTo>
                      <a:lnTo>
                        <a:pt x="5550" y="4563"/>
                      </a:lnTo>
                      <a:lnTo>
                        <a:pt x="5550" y="4584"/>
                      </a:lnTo>
                      <a:lnTo>
                        <a:pt x="5574" y="4584"/>
                      </a:lnTo>
                      <a:lnTo>
                        <a:pt x="5574" y="4633"/>
                      </a:lnTo>
                      <a:lnTo>
                        <a:pt x="5599" y="4633"/>
                      </a:lnTo>
                      <a:lnTo>
                        <a:pt x="5599" y="4680"/>
                      </a:lnTo>
                      <a:lnTo>
                        <a:pt x="5621" y="4680"/>
                      </a:lnTo>
                      <a:lnTo>
                        <a:pt x="5621" y="4751"/>
                      </a:lnTo>
                      <a:lnTo>
                        <a:pt x="5645" y="4751"/>
                      </a:lnTo>
                      <a:lnTo>
                        <a:pt x="5645" y="4797"/>
                      </a:lnTo>
                      <a:lnTo>
                        <a:pt x="5670" y="4797"/>
                      </a:lnTo>
                      <a:lnTo>
                        <a:pt x="5670" y="4871"/>
                      </a:lnTo>
                      <a:lnTo>
                        <a:pt x="5692" y="4871"/>
                      </a:lnTo>
                      <a:lnTo>
                        <a:pt x="5692" y="4941"/>
                      </a:lnTo>
                      <a:lnTo>
                        <a:pt x="5716" y="4941"/>
                      </a:lnTo>
                      <a:lnTo>
                        <a:pt x="5716" y="5012"/>
                      </a:lnTo>
                      <a:lnTo>
                        <a:pt x="5741" y="5012"/>
                      </a:lnTo>
                      <a:lnTo>
                        <a:pt x="5741" y="5105"/>
                      </a:lnTo>
                      <a:lnTo>
                        <a:pt x="5763" y="5105"/>
                      </a:lnTo>
                      <a:lnTo>
                        <a:pt x="5763" y="5154"/>
                      </a:lnTo>
                      <a:lnTo>
                        <a:pt x="5787" y="5154"/>
                      </a:lnTo>
                      <a:lnTo>
                        <a:pt x="5787" y="5246"/>
                      </a:lnTo>
                      <a:lnTo>
                        <a:pt x="5812" y="5246"/>
                      </a:lnTo>
                      <a:lnTo>
                        <a:pt x="5812" y="5317"/>
                      </a:lnTo>
                      <a:lnTo>
                        <a:pt x="5837" y="5317"/>
                      </a:lnTo>
                      <a:lnTo>
                        <a:pt x="5837" y="5649"/>
                      </a:lnTo>
                      <a:lnTo>
                        <a:pt x="5857" y="5649"/>
                      </a:lnTo>
                      <a:lnTo>
                        <a:pt x="5857" y="6073"/>
                      </a:lnTo>
                      <a:lnTo>
                        <a:pt x="5837" y="6073"/>
                      </a:lnTo>
                      <a:lnTo>
                        <a:pt x="5837" y="6098"/>
                      </a:lnTo>
                      <a:lnTo>
                        <a:pt x="5857" y="6098"/>
                      </a:lnTo>
                      <a:lnTo>
                        <a:pt x="5857" y="6123"/>
                      </a:lnTo>
                      <a:lnTo>
                        <a:pt x="5837" y="6123"/>
                      </a:lnTo>
                      <a:lnTo>
                        <a:pt x="5837" y="6336"/>
                      </a:lnTo>
                      <a:lnTo>
                        <a:pt x="5812" y="6336"/>
                      </a:lnTo>
                      <a:lnTo>
                        <a:pt x="5812" y="6381"/>
                      </a:lnTo>
                      <a:lnTo>
                        <a:pt x="5787" y="6381"/>
                      </a:lnTo>
                      <a:lnTo>
                        <a:pt x="5787" y="6640"/>
                      </a:lnTo>
                      <a:lnTo>
                        <a:pt x="5763" y="6640"/>
                      </a:lnTo>
                      <a:lnTo>
                        <a:pt x="5763" y="6713"/>
                      </a:lnTo>
                      <a:lnTo>
                        <a:pt x="5741" y="6713"/>
                      </a:lnTo>
                      <a:lnTo>
                        <a:pt x="5741" y="6735"/>
                      </a:lnTo>
                      <a:lnTo>
                        <a:pt x="5716" y="6735"/>
                      </a:lnTo>
                      <a:lnTo>
                        <a:pt x="5716" y="6784"/>
                      </a:lnTo>
                      <a:lnTo>
                        <a:pt x="5692" y="6784"/>
                      </a:lnTo>
                      <a:lnTo>
                        <a:pt x="5692" y="6877"/>
                      </a:lnTo>
                      <a:lnTo>
                        <a:pt x="5670" y="6877"/>
                      </a:lnTo>
                      <a:lnTo>
                        <a:pt x="5670" y="6947"/>
                      </a:lnTo>
                      <a:lnTo>
                        <a:pt x="5645" y="6947"/>
                      </a:lnTo>
                      <a:lnTo>
                        <a:pt x="5645" y="6972"/>
                      </a:lnTo>
                      <a:lnTo>
                        <a:pt x="5599" y="6972"/>
                      </a:lnTo>
                      <a:lnTo>
                        <a:pt x="5599" y="6947"/>
                      </a:lnTo>
                      <a:lnTo>
                        <a:pt x="5574" y="6947"/>
                      </a:lnTo>
                      <a:lnTo>
                        <a:pt x="5574" y="6902"/>
                      </a:lnTo>
                      <a:lnTo>
                        <a:pt x="5599" y="6902"/>
                      </a:lnTo>
                      <a:lnTo>
                        <a:pt x="5599" y="6806"/>
                      </a:lnTo>
                      <a:lnTo>
                        <a:pt x="5621" y="6806"/>
                      </a:lnTo>
                      <a:lnTo>
                        <a:pt x="5621" y="6570"/>
                      </a:lnTo>
                      <a:lnTo>
                        <a:pt x="5645" y="6570"/>
                      </a:lnTo>
                      <a:lnTo>
                        <a:pt x="5645" y="6523"/>
                      </a:lnTo>
                      <a:lnTo>
                        <a:pt x="5670" y="6523"/>
                      </a:lnTo>
                      <a:lnTo>
                        <a:pt x="5670" y="6428"/>
                      </a:lnTo>
                      <a:lnTo>
                        <a:pt x="5692" y="6428"/>
                      </a:lnTo>
                      <a:lnTo>
                        <a:pt x="5692" y="6357"/>
                      </a:lnTo>
                      <a:lnTo>
                        <a:pt x="5716" y="6357"/>
                      </a:lnTo>
                      <a:lnTo>
                        <a:pt x="5716" y="6287"/>
                      </a:lnTo>
                      <a:lnTo>
                        <a:pt x="5741" y="6287"/>
                      </a:lnTo>
                      <a:lnTo>
                        <a:pt x="5741" y="6240"/>
                      </a:lnTo>
                      <a:lnTo>
                        <a:pt x="5763" y="6240"/>
                      </a:lnTo>
                      <a:lnTo>
                        <a:pt x="5763" y="5837"/>
                      </a:lnTo>
                      <a:lnTo>
                        <a:pt x="5787" y="5837"/>
                      </a:lnTo>
                      <a:lnTo>
                        <a:pt x="5787" y="5815"/>
                      </a:lnTo>
                      <a:lnTo>
                        <a:pt x="5763" y="5815"/>
                      </a:lnTo>
                      <a:lnTo>
                        <a:pt x="5763" y="5674"/>
                      </a:lnTo>
                      <a:lnTo>
                        <a:pt x="5741" y="5674"/>
                      </a:lnTo>
                      <a:lnTo>
                        <a:pt x="5741" y="5458"/>
                      </a:lnTo>
                      <a:lnTo>
                        <a:pt x="5716" y="5458"/>
                      </a:lnTo>
                      <a:lnTo>
                        <a:pt x="5716" y="5200"/>
                      </a:lnTo>
                      <a:lnTo>
                        <a:pt x="5692" y="5200"/>
                      </a:lnTo>
                      <a:lnTo>
                        <a:pt x="5692" y="5130"/>
                      </a:lnTo>
                      <a:lnTo>
                        <a:pt x="5670" y="5130"/>
                      </a:lnTo>
                      <a:lnTo>
                        <a:pt x="5670" y="5059"/>
                      </a:lnTo>
                      <a:lnTo>
                        <a:pt x="5645" y="5059"/>
                      </a:lnTo>
                      <a:lnTo>
                        <a:pt x="5645" y="4988"/>
                      </a:lnTo>
                      <a:lnTo>
                        <a:pt x="5621" y="4988"/>
                      </a:lnTo>
                      <a:lnTo>
                        <a:pt x="5621" y="4917"/>
                      </a:lnTo>
                      <a:lnTo>
                        <a:pt x="5599" y="4917"/>
                      </a:lnTo>
                      <a:lnTo>
                        <a:pt x="5599" y="4871"/>
                      </a:lnTo>
                      <a:lnTo>
                        <a:pt x="5574" y="4871"/>
                      </a:lnTo>
                      <a:lnTo>
                        <a:pt x="5574" y="4847"/>
                      </a:lnTo>
                      <a:lnTo>
                        <a:pt x="5550" y="4847"/>
                      </a:lnTo>
                      <a:lnTo>
                        <a:pt x="5550" y="4797"/>
                      </a:lnTo>
                      <a:lnTo>
                        <a:pt x="5529" y="4797"/>
                      </a:lnTo>
                      <a:lnTo>
                        <a:pt x="5529" y="4776"/>
                      </a:lnTo>
                      <a:lnTo>
                        <a:pt x="5504" y="4776"/>
                      </a:lnTo>
                      <a:lnTo>
                        <a:pt x="5504" y="4726"/>
                      </a:lnTo>
                      <a:lnTo>
                        <a:pt x="5480" y="4726"/>
                      </a:lnTo>
                      <a:lnTo>
                        <a:pt x="5480" y="4705"/>
                      </a:lnTo>
                      <a:lnTo>
                        <a:pt x="5458" y="4705"/>
                      </a:lnTo>
                      <a:lnTo>
                        <a:pt x="5458" y="4655"/>
                      </a:lnTo>
                      <a:lnTo>
                        <a:pt x="5433" y="4655"/>
                      </a:lnTo>
                      <a:lnTo>
                        <a:pt x="5433" y="4633"/>
                      </a:lnTo>
                      <a:lnTo>
                        <a:pt x="5409" y="4633"/>
                      </a:lnTo>
                      <a:lnTo>
                        <a:pt x="5409" y="4563"/>
                      </a:lnTo>
                      <a:lnTo>
                        <a:pt x="5387" y="4563"/>
                      </a:lnTo>
                      <a:lnTo>
                        <a:pt x="5387" y="4514"/>
                      </a:lnTo>
                      <a:lnTo>
                        <a:pt x="5362" y="4514"/>
                      </a:lnTo>
                      <a:lnTo>
                        <a:pt x="5362" y="4492"/>
                      </a:lnTo>
                      <a:lnTo>
                        <a:pt x="5338" y="4492"/>
                      </a:lnTo>
                      <a:lnTo>
                        <a:pt x="5338" y="4468"/>
                      </a:lnTo>
                      <a:lnTo>
                        <a:pt x="5316" y="4468"/>
                      </a:lnTo>
                      <a:lnTo>
                        <a:pt x="5316" y="4443"/>
                      </a:lnTo>
                      <a:lnTo>
                        <a:pt x="5291" y="4443"/>
                      </a:lnTo>
                      <a:lnTo>
                        <a:pt x="5291" y="4421"/>
                      </a:lnTo>
                      <a:lnTo>
                        <a:pt x="5267" y="4421"/>
                      </a:lnTo>
                      <a:lnTo>
                        <a:pt x="5267" y="4397"/>
                      </a:lnTo>
                      <a:lnTo>
                        <a:pt x="5291" y="4397"/>
                      </a:lnTo>
                      <a:lnTo>
                        <a:pt x="5291" y="4372"/>
                      </a:lnTo>
                      <a:lnTo>
                        <a:pt x="5267" y="4372"/>
                      </a:lnTo>
                      <a:lnTo>
                        <a:pt x="5267" y="4326"/>
                      </a:lnTo>
                      <a:lnTo>
                        <a:pt x="5246" y="4326"/>
                      </a:lnTo>
                      <a:lnTo>
                        <a:pt x="5246" y="4301"/>
                      </a:lnTo>
                      <a:lnTo>
                        <a:pt x="5221" y="4301"/>
                      </a:lnTo>
                      <a:lnTo>
                        <a:pt x="5221" y="4280"/>
                      </a:lnTo>
                      <a:lnTo>
                        <a:pt x="5175" y="4280"/>
                      </a:lnTo>
                      <a:lnTo>
                        <a:pt x="5175" y="4256"/>
                      </a:lnTo>
                      <a:lnTo>
                        <a:pt x="5150" y="4256"/>
                      </a:lnTo>
                      <a:lnTo>
                        <a:pt x="5150" y="4301"/>
                      </a:lnTo>
                      <a:lnTo>
                        <a:pt x="5175" y="4301"/>
                      </a:lnTo>
                      <a:lnTo>
                        <a:pt x="5175" y="4350"/>
                      </a:lnTo>
                      <a:lnTo>
                        <a:pt x="5197" y="4350"/>
                      </a:lnTo>
                      <a:lnTo>
                        <a:pt x="5197" y="4397"/>
                      </a:lnTo>
                      <a:lnTo>
                        <a:pt x="5175" y="4397"/>
                      </a:lnTo>
                      <a:lnTo>
                        <a:pt x="5175" y="4421"/>
                      </a:lnTo>
                      <a:lnTo>
                        <a:pt x="5150" y="4421"/>
                      </a:lnTo>
                      <a:lnTo>
                        <a:pt x="5150" y="4468"/>
                      </a:lnTo>
                      <a:lnTo>
                        <a:pt x="5126" y="4468"/>
                      </a:lnTo>
                      <a:lnTo>
                        <a:pt x="5126" y="4514"/>
                      </a:lnTo>
                      <a:lnTo>
                        <a:pt x="5101" y="4514"/>
                      </a:lnTo>
                      <a:lnTo>
                        <a:pt x="5101" y="4539"/>
                      </a:lnTo>
                      <a:lnTo>
                        <a:pt x="5055" y="4539"/>
                      </a:lnTo>
                      <a:lnTo>
                        <a:pt x="5055" y="4584"/>
                      </a:lnTo>
                      <a:lnTo>
                        <a:pt x="5030" y="4584"/>
                      </a:lnTo>
                      <a:lnTo>
                        <a:pt x="5030" y="4726"/>
                      </a:lnTo>
                      <a:lnTo>
                        <a:pt x="5055" y="4726"/>
                      </a:lnTo>
                      <a:lnTo>
                        <a:pt x="5055" y="4941"/>
                      </a:lnTo>
                      <a:lnTo>
                        <a:pt x="5079" y="4941"/>
                      </a:lnTo>
                      <a:lnTo>
                        <a:pt x="5079" y="5083"/>
                      </a:lnTo>
                      <a:lnTo>
                        <a:pt x="5101" y="5083"/>
                      </a:lnTo>
                      <a:lnTo>
                        <a:pt x="5101" y="5295"/>
                      </a:lnTo>
                      <a:lnTo>
                        <a:pt x="5126" y="5295"/>
                      </a:lnTo>
                      <a:lnTo>
                        <a:pt x="5126" y="5932"/>
                      </a:lnTo>
                      <a:lnTo>
                        <a:pt x="5101" y="5932"/>
                      </a:lnTo>
                      <a:lnTo>
                        <a:pt x="5101" y="5908"/>
                      </a:lnTo>
                      <a:lnTo>
                        <a:pt x="5079" y="5908"/>
                      </a:lnTo>
                      <a:lnTo>
                        <a:pt x="5079" y="5437"/>
                      </a:lnTo>
                      <a:lnTo>
                        <a:pt x="5055" y="5437"/>
                      </a:lnTo>
                      <a:lnTo>
                        <a:pt x="5055" y="5413"/>
                      </a:lnTo>
                      <a:lnTo>
                        <a:pt x="5079" y="5413"/>
                      </a:lnTo>
                      <a:lnTo>
                        <a:pt x="5079" y="5388"/>
                      </a:lnTo>
                      <a:lnTo>
                        <a:pt x="5055" y="5388"/>
                      </a:lnTo>
                      <a:lnTo>
                        <a:pt x="5055" y="5105"/>
                      </a:lnTo>
                      <a:lnTo>
                        <a:pt x="5030" y="5105"/>
                      </a:lnTo>
                      <a:lnTo>
                        <a:pt x="5030" y="4917"/>
                      </a:lnTo>
                      <a:lnTo>
                        <a:pt x="5008" y="4917"/>
                      </a:lnTo>
                      <a:lnTo>
                        <a:pt x="5008" y="4726"/>
                      </a:lnTo>
                      <a:lnTo>
                        <a:pt x="4984" y="4726"/>
                      </a:lnTo>
                      <a:lnTo>
                        <a:pt x="4984" y="4655"/>
                      </a:lnTo>
                      <a:lnTo>
                        <a:pt x="4959" y="4655"/>
                      </a:lnTo>
                      <a:lnTo>
                        <a:pt x="4959" y="4680"/>
                      </a:lnTo>
                      <a:lnTo>
                        <a:pt x="4938" y="4680"/>
                      </a:lnTo>
                      <a:lnTo>
                        <a:pt x="4938" y="4705"/>
                      </a:lnTo>
                      <a:lnTo>
                        <a:pt x="4889" y="4705"/>
                      </a:lnTo>
                      <a:lnTo>
                        <a:pt x="4889" y="4726"/>
                      </a:lnTo>
                      <a:lnTo>
                        <a:pt x="4772" y="4726"/>
                      </a:lnTo>
                      <a:lnTo>
                        <a:pt x="4772" y="4751"/>
                      </a:lnTo>
                      <a:lnTo>
                        <a:pt x="4510" y="4751"/>
                      </a:lnTo>
                      <a:lnTo>
                        <a:pt x="4510" y="4726"/>
                      </a:lnTo>
                      <a:lnTo>
                        <a:pt x="4368" y="4726"/>
                      </a:lnTo>
                      <a:lnTo>
                        <a:pt x="4368" y="4776"/>
                      </a:lnTo>
                      <a:lnTo>
                        <a:pt x="4393" y="4776"/>
                      </a:lnTo>
                      <a:lnTo>
                        <a:pt x="4393" y="4892"/>
                      </a:lnTo>
                      <a:lnTo>
                        <a:pt x="4464" y="4892"/>
                      </a:lnTo>
                      <a:lnTo>
                        <a:pt x="4464" y="4917"/>
                      </a:lnTo>
                      <a:lnTo>
                        <a:pt x="4488" y="4917"/>
                      </a:lnTo>
                      <a:lnTo>
                        <a:pt x="4488" y="4941"/>
                      </a:lnTo>
                      <a:lnTo>
                        <a:pt x="4510" y="4941"/>
                      </a:lnTo>
                      <a:lnTo>
                        <a:pt x="4510" y="4963"/>
                      </a:lnTo>
                      <a:lnTo>
                        <a:pt x="4559" y="4963"/>
                      </a:lnTo>
                      <a:lnTo>
                        <a:pt x="4559" y="4988"/>
                      </a:lnTo>
                      <a:lnTo>
                        <a:pt x="4584" y="4988"/>
                      </a:lnTo>
                      <a:lnTo>
                        <a:pt x="4584" y="4941"/>
                      </a:lnTo>
                      <a:lnTo>
                        <a:pt x="4606" y="4941"/>
                      </a:lnTo>
                      <a:lnTo>
                        <a:pt x="4606" y="4917"/>
                      </a:lnTo>
                      <a:lnTo>
                        <a:pt x="4630" y="4917"/>
                      </a:lnTo>
                      <a:lnTo>
                        <a:pt x="4630" y="4892"/>
                      </a:lnTo>
                      <a:lnTo>
                        <a:pt x="4655" y="4892"/>
                      </a:lnTo>
                      <a:lnTo>
                        <a:pt x="4655" y="4871"/>
                      </a:lnTo>
                      <a:lnTo>
                        <a:pt x="4676" y="4871"/>
                      </a:lnTo>
                      <a:lnTo>
                        <a:pt x="4676" y="4847"/>
                      </a:lnTo>
                      <a:lnTo>
                        <a:pt x="4747" y="4847"/>
                      </a:lnTo>
                      <a:lnTo>
                        <a:pt x="4747" y="4892"/>
                      </a:lnTo>
                      <a:lnTo>
                        <a:pt x="4725" y="4892"/>
                      </a:lnTo>
                      <a:lnTo>
                        <a:pt x="4725" y="4917"/>
                      </a:lnTo>
                      <a:lnTo>
                        <a:pt x="4700" y="4917"/>
                      </a:lnTo>
                      <a:lnTo>
                        <a:pt x="4700" y="4941"/>
                      </a:lnTo>
                      <a:lnTo>
                        <a:pt x="4676" y="4941"/>
                      </a:lnTo>
                      <a:lnTo>
                        <a:pt x="4676" y="4963"/>
                      </a:lnTo>
                      <a:lnTo>
                        <a:pt x="4655" y="4963"/>
                      </a:lnTo>
                      <a:lnTo>
                        <a:pt x="4655" y="4988"/>
                      </a:lnTo>
                      <a:lnTo>
                        <a:pt x="4630" y="4988"/>
                      </a:lnTo>
                      <a:lnTo>
                        <a:pt x="4630" y="5059"/>
                      </a:lnTo>
                      <a:lnTo>
                        <a:pt x="4655" y="5059"/>
                      </a:lnTo>
                      <a:lnTo>
                        <a:pt x="4655" y="5083"/>
                      </a:lnTo>
                      <a:lnTo>
                        <a:pt x="4700" y="5083"/>
                      </a:lnTo>
                      <a:lnTo>
                        <a:pt x="4700" y="5130"/>
                      </a:lnTo>
                      <a:lnTo>
                        <a:pt x="4725" y="5130"/>
                      </a:lnTo>
                      <a:lnTo>
                        <a:pt x="4725" y="5175"/>
                      </a:lnTo>
                      <a:lnTo>
                        <a:pt x="4747" y="5175"/>
                      </a:lnTo>
                      <a:lnTo>
                        <a:pt x="4747" y="5224"/>
                      </a:lnTo>
                      <a:lnTo>
                        <a:pt x="4700" y="5224"/>
                      </a:lnTo>
                      <a:lnTo>
                        <a:pt x="4700" y="5200"/>
                      </a:lnTo>
                      <a:lnTo>
                        <a:pt x="4676" y="5200"/>
                      </a:lnTo>
                      <a:lnTo>
                        <a:pt x="4676" y="5154"/>
                      </a:lnTo>
                      <a:lnTo>
                        <a:pt x="4655" y="5154"/>
                      </a:lnTo>
                      <a:lnTo>
                        <a:pt x="4655" y="5130"/>
                      </a:lnTo>
                      <a:lnTo>
                        <a:pt x="4630" y="5130"/>
                      </a:lnTo>
                      <a:lnTo>
                        <a:pt x="4630" y="5105"/>
                      </a:lnTo>
                      <a:lnTo>
                        <a:pt x="4606" y="5105"/>
                      </a:lnTo>
                      <a:lnTo>
                        <a:pt x="4606" y="5083"/>
                      </a:lnTo>
                      <a:lnTo>
                        <a:pt x="4559" y="5083"/>
                      </a:lnTo>
                      <a:lnTo>
                        <a:pt x="4559" y="5130"/>
                      </a:lnTo>
                      <a:lnTo>
                        <a:pt x="4535" y="5130"/>
                      </a:lnTo>
                      <a:lnTo>
                        <a:pt x="4535" y="5154"/>
                      </a:lnTo>
                      <a:lnTo>
                        <a:pt x="4510" y="5154"/>
                      </a:lnTo>
                      <a:lnTo>
                        <a:pt x="4510" y="5200"/>
                      </a:lnTo>
                      <a:lnTo>
                        <a:pt x="4488" y="5200"/>
                      </a:lnTo>
                      <a:lnTo>
                        <a:pt x="4488" y="5246"/>
                      </a:lnTo>
                      <a:lnTo>
                        <a:pt x="4439" y="5246"/>
                      </a:lnTo>
                      <a:lnTo>
                        <a:pt x="4439" y="5154"/>
                      </a:lnTo>
                      <a:lnTo>
                        <a:pt x="4464" y="5154"/>
                      </a:lnTo>
                      <a:lnTo>
                        <a:pt x="4464" y="5105"/>
                      </a:lnTo>
                      <a:lnTo>
                        <a:pt x="4488" y="5105"/>
                      </a:lnTo>
                      <a:lnTo>
                        <a:pt x="4488" y="5083"/>
                      </a:lnTo>
                      <a:lnTo>
                        <a:pt x="4510" y="5083"/>
                      </a:lnTo>
                      <a:lnTo>
                        <a:pt x="4510" y="5012"/>
                      </a:lnTo>
                      <a:lnTo>
                        <a:pt x="4488" y="5012"/>
                      </a:lnTo>
                      <a:lnTo>
                        <a:pt x="4488" y="4988"/>
                      </a:lnTo>
                      <a:lnTo>
                        <a:pt x="4439" y="4988"/>
                      </a:lnTo>
                      <a:lnTo>
                        <a:pt x="4439" y="4963"/>
                      </a:lnTo>
                      <a:lnTo>
                        <a:pt x="4417" y="4963"/>
                      </a:lnTo>
                      <a:lnTo>
                        <a:pt x="4417" y="4941"/>
                      </a:lnTo>
                      <a:lnTo>
                        <a:pt x="4393" y="4941"/>
                      </a:lnTo>
                      <a:lnTo>
                        <a:pt x="4393" y="5130"/>
                      </a:lnTo>
                      <a:lnTo>
                        <a:pt x="4368" y="5130"/>
                      </a:lnTo>
                      <a:lnTo>
                        <a:pt x="4368" y="5200"/>
                      </a:lnTo>
                      <a:lnTo>
                        <a:pt x="4393" y="5200"/>
                      </a:lnTo>
                      <a:lnTo>
                        <a:pt x="4393" y="5507"/>
                      </a:lnTo>
                      <a:lnTo>
                        <a:pt x="4368" y="5507"/>
                      </a:lnTo>
                      <a:lnTo>
                        <a:pt x="4368" y="5861"/>
                      </a:lnTo>
                      <a:lnTo>
                        <a:pt x="4393" y="5861"/>
                      </a:lnTo>
                      <a:lnTo>
                        <a:pt x="4393" y="6760"/>
                      </a:lnTo>
                      <a:lnTo>
                        <a:pt x="4368" y="6760"/>
                      </a:lnTo>
                      <a:lnTo>
                        <a:pt x="4368" y="7281"/>
                      </a:lnTo>
                      <a:lnTo>
                        <a:pt x="4347" y="7281"/>
                      </a:lnTo>
                      <a:lnTo>
                        <a:pt x="4347" y="7304"/>
                      </a:lnTo>
                      <a:lnTo>
                        <a:pt x="4323" y="7304"/>
                      </a:lnTo>
                      <a:lnTo>
                        <a:pt x="4323" y="7185"/>
                      </a:lnTo>
                      <a:lnTo>
                        <a:pt x="4298" y="7185"/>
                      </a:lnTo>
                      <a:lnTo>
                        <a:pt x="4298" y="7139"/>
                      </a:lnTo>
                      <a:lnTo>
                        <a:pt x="4323" y="7139"/>
                      </a:lnTo>
                      <a:lnTo>
                        <a:pt x="4323" y="7114"/>
                      </a:lnTo>
                      <a:lnTo>
                        <a:pt x="4298" y="7114"/>
                      </a:lnTo>
                      <a:lnTo>
                        <a:pt x="4298" y="7089"/>
                      </a:lnTo>
                      <a:lnTo>
                        <a:pt x="4323" y="7089"/>
                      </a:lnTo>
                      <a:lnTo>
                        <a:pt x="4323" y="6760"/>
                      </a:lnTo>
                      <a:lnTo>
                        <a:pt x="4347" y="6760"/>
                      </a:lnTo>
                      <a:lnTo>
                        <a:pt x="4347" y="5979"/>
                      </a:lnTo>
                      <a:lnTo>
                        <a:pt x="4323" y="5979"/>
                      </a:lnTo>
                      <a:lnTo>
                        <a:pt x="4323" y="5437"/>
                      </a:lnTo>
                      <a:lnTo>
                        <a:pt x="4347" y="5437"/>
                      </a:lnTo>
                      <a:lnTo>
                        <a:pt x="4347" y="5413"/>
                      </a:lnTo>
                      <a:lnTo>
                        <a:pt x="4323" y="5413"/>
                      </a:lnTo>
                      <a:lnTo>
                        <a:pt x="4323" y="5342"/>
                      </a:lnTo>
                      <a:lnTo>
                        <a:pt x="4347" y="5342"/>
                      </a:lnTo>
                      <a:lnTo>
                        <a:pt x="4347" y="5295"/>
                      </a:lnTo>
                      <a:lnTo>
                        <a:pt x="4323" y="5295"/>
                      </a:lnTo>
                      <a:lnTo>
                        <a:pt x="4323" y="4797"/>
                      </a:lnTo>
                      <a:lnTo>
                        <a:pt x="4347" y="4797"/>
                      </a:lnTo>
                      <a:lnTo>
                        <a:pt x="4347" y="4726"/>
                      </a:lnTo>
                      <a:lnTo>
                        <a:pt x="4252" y="4726"/>
                      </a:lnTo>
                      <a:lnTo>
                        <a:pt x="4252" y="4705"/>
                      </a:lnTo>
                      <a:lnTo>
                        <a:pt x="4181" y="4705"/>
                      </a:lnTo>
                      <a:lnTo>
                        <a:pt x="4181" y="4680"/>
                      </a:lnTo>
                      <a:lnTo>
                        <a:pt x="4110" y="4680"/>
                      </a:lnTo>
                      <a:lnTo>
                        <a:pt x="4110" y="4655"/>
                      </a:lnTo>
                      <a:lnTo>
                        <a:pt x="4085" y="4655"/>
                      </a:lnTo>
                      <a:lnTo>
                        <a:pt x="4085" y="4633"/>
                      </a:lnTo>
                      <a:lnTo>
                        <a:pt x="4040" y="4633"/>
                      </a:lnTo>
                      <a:lnTo>
                        <a:pt x="4040" y="4609"/>
                      </a:lnTo>
                      <a:lnTo>
                        <a:pt x="4015" y="4609"/>
                      </a:lnTo>
                      <a:lnTo>
                        <a:pt x="4015" y="4584"/>
                      </a:lnTo>
                      <a:lnTo>
                        <a:pt x="3969" y="4584"/>
                      </a:lnTo>
                      <a:lnTo>
                        <a:pt x="3969" y="4563"/>
                      </a:lnTo>
                      <a:lnTo>
                        <a:pt x="3944" y="4563"/>
                      </a:lnTo>
                      <a:lnTo>
                        <a:pt x="3944" y="4539"/>
                      </a:lnTo>
                      <a:lnTo>
                        <a:pt x="3898" y="4539"/>
                      </a:lnTo>
                      <a:lnTo>
                        <a:pt x="3898" y="4514"/>
                      </a:lnTo>
                      <a:lnTo>
                        <a:pt x="3873" y="4514"/>
                      </a:lnTo>
                      <a:lnTo>
                        <a:pt x="3873" y="4492"/>
                      </a:lnTo>
                      <a:lnTo>
                        <a:pt x="3828" y="4492"/>
                      </a:lnTo>
                      <a:lnTo>
                        <a:pt x="3828" y="4468"/>
                      </a:lnTo>
                      <a:lnTo>
                        <a:pt x="3802" y="4468"/>
                      </a:lnTo>
                      <a:lnTo>
                        <a:pt x="3802" y="4443"/>
                      </a:lnTo>
                      <a:lnTo>
                        <a:pt x="3777" y="4443"/>
                      </a:lnTo>
                      <a:lnTo>
                        <a:pt x="3777" y="4421"/>
                      </a:lnTo>
                      <a:lnTo>
                        <a:pt x="3757" y="4421"/>
                      </a:lnTo>
                      <a:lnTo>
                        <a:pt x="3757" y="4350"/>
                      </a:lnTo>
                      <a:lnTo>
                        <a:pt x="3732" y="4350"/>
                      </a:lnTo>
                      <a:lnTo>
                        <a:pt x="3732" y="4301"/>
                      </a:lnTo>
                      <a:lnTo>
                        <a:pt x="3707" y="4301"/>
                      </a:lnTo>
                      <a:lnTo>
                        <a:pt x="3707" y="4256"/>
                      </a:lnTo>
                      <a:lnTo>
                        <a:pt x="3686" y="4256"/>
                      </a:lnTo>
                      <a:lnTo>
                        <a:pt x="3686" y="4326"/>
                      </a:lnTo>
                      <a:lnTo>
                        <a:pt x="3707" y="4326"/>
                      </a:lnTo>
                      <a:lnTo>
                        <a:pt x="3707" y="4468"/>
                      </a:lnTo>
                      <a:lnTo>
                        <a:pt x="3732" y="4468"/>
                      </a:lnTo>
                      <a:lnTo>
                        <a:pt x="3732" y="4539"/>
                      </a:lnTo>
                      <a:lnTo>
                        <a:pt x="3757" y="4539"/>
                      </a:lnTo>
                      <a:lnTo>
                        <a:pt x="3757" y="4584"/>
                      </a:lnTo>
                      <a:lnTo>
                        <a:pt x="3777" y="4584"/>
                      </a:lnTo>
                      <a:lnTo>
                        <a:pt x="3777" y="4680"/>
                      </a:lnTo>
                      <a:lnTo>
                        <a:pt x="3802" y="4680"/>
                      </a:lnTo>
                      <a:lnTo>
                        <a:pt x="3802" y="4776"/>
                      </a:lnTo>
                      <a:lnTo>
                        <a:pt x="3828" y="4776"/>
                      </a:lnTo>
                      <a:lnTo>
                        <a:pt x="3828" y="4871"/>
                      </a:lnTo>
                      <a:lnTo>
                        <a:pt x="3848" y="4871"/>
                      </a:lnTo>
                      <a:lnTo>
                        <a:pt x="3848" y="4988"/>
                      </a:lnTo>
                      <a:lnTo>
                        <a:pt x="3873" y="4988"/>
                      </a:lnTo>
                      <a:lnTo>
                        <a:pt x="3873" y="5532"/>
                      </a:lnTo>
                      <a:lnTo>
                        <a:pt x="3848" y="5532"/>
                      </a:lnTo>
                      <a:lnTo>
                        <a:pt x="3848" y="5578"/>
                      </a:lnTo>
                      <a:lnTo>
                        <a:pt x="3873" y="5578"/>
                      </a:lnTo>
                      <a:lnTo>
                        <a:pt x="3873" y="5603"/>
                      </a:lnTo>
                      <a:lnTo>
                        <a:pt x="3848" y="5603"/>
                      </a:lnTo>
                      <a:lnTo>
                        <a:pt x="3848" y="5766"/>
                      </a:lnTo>
                      <a:lnTo>
                        <a:pt x="3828" y="5766"/>
                      </a:lnTo>
                      <a:lnTo>
                        <a:pt x="3828" y="5932"/>
                      </a:lnTo>
                      <a:lnTo>
                        <a:pt x="3848" y="5932"/>
                      </a:lnTo>
                      <a:lnTo>
                        <a:pt x="3848" y="6144"/>
                      </a:lnTo>
                      <a:lnTo>
                        <a:pt x="3828" y="6144"/>
                      </a:lnTo>
                      <a:lnTo>
                        <a:pt x="3828" y="6428"/>
                      </a:lnTo>
                      <a:lnTo>
                        <a:pt x="3802" y="6428"/>
                      </a:lnTo>
                      <a:lnTo>
                        <a:pt x="3802" y="6477"/>
                      </a:lnTo>
                      <a:lnTo>
                        <a:pt x="3777" y="6477"/>
                      </a:lnTo>
                      <a:lnTo>
                        <a:pt x="3777" y="6336"/>
                      </a:lnTo>
                      <a:lnTo>
                        <a:pt x="3757" y="6336"/>
                      </a:lnTo>
                      <a:lnTo>
                        <a:pt x="3757" y="6311"/>
                      </a:lnTo>
                      <a:lnTo>
                        <a:pt x="3732" y="6311"/>
                      </a:lnTo>
                      <a:lnTo>
                        <a:pt x="3732" y="6240"/>
                      </a:lnTo>
                      <a:lnTo>
                        <a:pt x="3757" y="6240"/>
                      </a:lnTo>
                      <a:lnTo>
                        <a:pt x="3757" y="5745"/>
                      </a:lnTo>
                      <a:lnTo>
                        <a:pt x="3777" y="5745"/>
                      </a:lnTo>
                      <a:lnTo>
                        <a:pt x="3777" y="5625"/>
                      </a:lnTo>
                      <a:lnTo>
                        <a:pt x="3757" y="5625"/>
                      </a:lnTo>
                      <a:lnTo>
                        <a:pt x="3757" y="5483"/>
                      </a:lnTo>
                      <a:lnTo>
                        <a:pt x="3777" y="5483"/>
                      </a:lnTo>
                      <a:lnTo>
                        <a:pt x="3777" y="5059"/>
                      </a:lnTo>
                      <a:lnTo>
                        <a:pt x="3757" y="5059"/>
                      </a:lnTo>
                      <a:lnTo>
                        <a:pt x="3757" y="4988"/>
                      </a:lnTo>
                      <a:lnTo>
                        <a:pt x="3732" y="4988"/>
                      </a:lnTo>
                      <a:lnTo>
                        <a:pt x="3732" y="4892"/>
                      </a:lnTo>
                      <a:lnTo>
                        <a:pt x="3707" y="4892"/>
                      </a:lnTo>
                      <a:lnTo>
                        <a:pt x="3707" y="4797"/>
                      </a:lnTo>
                      <a:lnTo>
                        <a:pt x="3686" y="4797"/>
                      </a:lnTo>
                      <a:lnTo>
                        <a:pt x="3686" y="4609"/>
                      </a:lnTo>
                      <a:lnTo>
                        <a:pt x="3661" y="4609"/>
                      </a:lnTo>
                      <a:lnTo>
                        <a:pt x="3661" y="4492"/>
                      </a:lnTo>
                      <a:lnTo>
                        <a:pt x="3636" y="4492"/>
                      </a:lnTo>
                      <a:lnTo>
                        <a:pt x="3636" y="4443"/>
                      </a:lnTo>
                      <a:lnTo>
                        <a:pt x="3615" y="4443"/>
                      </a:lnTo>
                      <a:lnTo>
                        <a:pt x="3615" y="4372"/>
                      </a:lnTo>
                      <a:lnTo>
                        <a:pt x="3590" y="4372"/>
                      </a:lnTo>
                      <a:lnTo>
                        <a:pt x="3590" y="4301"/>
                      </a:lnTo>
                      <a:lnTo>
                        <a:pt x="3565" y="4301"/>
                      </a:lnTo>
                      <a:lnTo>
                        <a:pt x="3565" y="4231"/>
                      </a:lnTo>
                      <a:lnTo>
                        <a:pt x="3545" y="4231"/>
                      </a:lnTo>
                      <a:lnTo>
                        <a:pt x="3545" y="4185"/>
                      </a:lnTo>
                      <a:lnTo>
                        <a:pt x="3520" y="4185"/>
                      </a:lnTo>
                      <a:lnTo>
                        <a:pt x="3520" y="4114"/>
                      </a:lnTo>
                      <a:lnTo>
                        <a:pt x="3494" y="4114"/>
                      </a:lnTo>
                      <a:lnTo>
                        <a:pt x="3494" y="4065"/>
                      </a:lnTo>
                      <a:lnTo>
                        <a:pt x="3474" y="4065"/>
                      </a:lnTo>
                      <a:lnTo>
                        <a:pt x="3474" y="4018"/>
                      </a:lnTo>
                      <a:lnTo>
                        <a:pt x="3449" y="4018"/>
                      </a:lnTo>
                      <a:lnTo>
                        <a:pt x="3449" y="3973"/>
                      </a:lnTo>
                      <a:lnTo>
                        <a:pt x="3353" y="3973"/>
                      </a:lnTo>
                      <a:lnTo>
                        <a:pt x="3353" y="4018"/>
                      </a:lnTo>
                      <a:lnTo>
                        <a:pt x="3329" y="4018"/>
                      </a:lnTo>
                      <a:lnTo>
                        <a:pt x="3329" y="4089"/>
                      </a:lnTo>
                      <a:lnTo>
                        <a:pt x="3307" y="4089"/>
                      </a:lnTo>
                      <a:lnTo>
                        <a:pt x="3307" y="4136"/>
                      </a:lnTo>
                      <a:lnTo>
                        <a:pt x="3329" y="4136"/>
                      </a:lnTo>
                      <a:lnTo>
                        <a:pt x="3329" y="4207"/>
                      </a:lnTo>
                      <a:lnTo>
                        <a:pt x="3353" y="4207"/>
                      </a:lnTo>
                      <a:lnTo>
                        <a:pt x="3353" y="4256"/>
                      </a:lnTo>
                      <a:lnTo>
                        <a:pt x="3378" y="4256"/>
                      </a:lnTo>
                      <a:lnTo>
                        <a:pt x="3378" y="4280"/>
                      </a:lnTo>
                      <a:lnTo>
                        <a:pt x="3353" y="4280"/>
                      </a:lnTo>
                      <a:lnTo>
                        <a:pt x="3353" y="4301"/>
                      </a:lnTo>
                      <a:lnTo>
                        <a:pt x="3282" y="4301"/>
                      </a:lnTo>
                      <a:lnTo>
                        <a:pt x="3282" y="4280"/>
                      </a:lnTo>
                      <a:lnTo>
                        <a:pt x="3258" y="4280"/>
                      </a:lnTo>
                      <a:lnTo>
                        <a:pt x="3258" y="4231"/>
                      </a:lnTo>
                      <a:lnTo>
                        <a:pt x="3237" y="4231"/>
                      </a:lnTo>
                      <a:lnTo>
                        <a:pt x="3237" y="4207"/>
                      </a:lnTo>
                      <a:lnTo>
                        <a:pt x="3188" y="4207"/>
                      </a:lnTo>
                      <a:lnTo>
                        <a:pt x="3188" y="4185"/>
                      </a:lnTo>
                      <a:lnTo>
                        <a:pt x="3166" y="4185"/>
                      </a:lnTo>
                      <a:lnTo>
                        <a:pt x="3166" y="4160"/>
                      </a:lnTo>
                      <a:lnTo>
                        <a:pt x="3117" y="4160"/>
                      </a:lnTo>
                      <a:lnTo>
                        <a:pt x="3117" y="4136"/>
                      </a:lnTo>
                      <a:lnTo>
                        <a:pt x="3070" y="4136"/>
                      </a:lnTo>
                      <a:lnTo>
                        <a:pt x="3070" y="4114"/>
                      </a:lnTo>
                      <a:lnTo>
                        <a:pt x="2999" y="4114"/>
                      </a:lnTo>
                      <a:lnTo>
                        <a:pt x="2999" y="4136"/>
                      </a:lnTo>
                      <a:lnTo>
                        <a:pt x="2954" y="4136"/>
                      </a:lnTo>
                      <a:lnTo>
                        <a:pt x="2954" y="4160"/>
                      </a:lnTo>
                      <a:lnTo>
                        <a:pt x="2905" y="4160"/>
                      </a:lnTo>
                      <a:lnTo>
                        <a:pt x="2905" y="4185"/>
                      </a:lnTo>
                      <a:lnTo>
                        <a:pt x="2883" y="4185"/>
                      </a:lnTo>
                      <a:lnTo>
                        <a:pt x="2883" y="4207"/>
                      </a:lnTo>
                      <a:lnTo>
                        <a:pt x="2834" y="4207"/>
                      </a:lnTo>
                      <a:lnTo>
                        <a:pt x="2834" y="4256"/>
                      </a:lnTo>
                      <a:lnTo>
                        <a:pt x="2812" y="4256"/>
                      </a:lnTo>
                      <a:lnTo>
                        <a:pt x="2812" y="4280"/>
                      </a:lnTo>
                      <a:lnTo>
                        <a:pt x="2787" y="4280"/>
                      </a:lnTo>
                      <a:lnTo>
                        <a:pt x="2787" y="4301"/>
                      </a:lnTo>
                      <a:lnTo>
                        <a:pt x="2738" y="4301"/>
                      </a:lnTo>
                      <a:lnTo>
                        <a:pt x="2738" y="4326"/>
                      </a:lnTo>
                      <a:lnTo>
                        <a:pt x="2575" y="4326"/>
                      </a:lnTo>
                      <a:lnTo>
                        <a:pt x="2575" y="4301"/>
                      </a:lnTo>
                      <a:lnTo>
                        <a:pt x="2479" y="4301"/>
                      </a:lnTo>
                      <a:lnTo>
                        <a:pt x="2479" y="4280"/>
                      </a:lnTo>
                      <a:lnTo>
                        <a:pt x="2455" y="4280"/>
                      </a:lnTo>
                      <a:lnTo>
                        <a:pt x="2455" y="4301"/>
                      </a:lnTo>
                      <a:lnTo>
                        <a:pt x="2384" y="4301"/>
                      </a:lnTo>
                      <a:lnTo>
                        <a:pt x="2384" y="4326"/>
                      </a:lnTo>
                      <a:lnTo>
                        <a:pt x="2363" y="4326"/>
                      </a:lnTo>
                      <a:lnTo>
                        <a:pt x="2363" y="4372"/>
                      </a:lnTo>
                      <a:lnTo>
                        <a:pt x="2338" y="4372"/>
                      </a:lnTo>
                      <a:lnTo>
                        <a:pt x="2338" y="4397"/>
                      </a:lnTo>
                      <a:lnTo>
                        <a:pt x="2292" y="4397"/>
                      </a:lnTo>
                      <a:lnTo>
                        <a:pt x="2292" y="4421"/>
                      </a:lnTo>
                      <a:lnTo>
                        <a:pt x="2267" y="4421"/>
                      </a:lnTo>
                      <a:lnTo>
                        <a:pt x="2267" y="4468"/>
                      </a:lnTo>
                      <a:lnTo>
                        <a:pt x="2196" y="4468"/>
                      </a:lnTo>
                      <a:lnTo>
                        <a:pt x="2196" y="4492"/>
                      </a:lnTo>
                      <a:lnTo>
                        <a:pt x="2172" y="4492"/>
                      </a:lnTo>
                      <a:lnTo>
                        <a:pt x="2172" y="4539"/>
                      </a:lnTo>
                      <a:lnTo>
                        <a:pt x="2267" y="4539"/>
                      </a:lnTo>
                      <a:lnTo>
                        <a:pt x="2267" y="4514"/>
                      </a:lnTo>
                      <a:lnTo>
                        <a:pt x="2338" y="4514"/>
                      </a:lnTo>
                      <a:lnTo>
                        <a:pt x="2338" y="4539"/>
                      </a:lnTo>
                      <a:lnTo>
                        <a:pt x="2363" y="4539"/>
                      </a:lnTo>
                      <a:lnTo>
                        <a:pt x="2363" y="4584"/>
                      </a:lnTo>
                      <a:lnTo>
                        <a:pt x="2384" y="4584"/>
                      </a:lnTo>
                      <a:lnTo>
                        <a:pt x="2384" y="4726"/>
                      </a:lnTo>
                      <a:lnTo>
                        <a:pt x="2408" y="4726"/>
                      </a:lnTo>
                      <a:lnTo>
                        <a:pt x="2408" y="5105"/>
                      </a:lnTo>
                      <a:lnTo>
                        <a:pt x="2384" y="5105"/>
                      </a:lnTo>
                      <a:lnTo>
                        <a:pt x="2384" y="5388"/>
                      </a:lnTo>
                      <a:lnTo>
                        <a:pt x="2408" y="5388"/>
                      </a:lnTo>
                      <a:lnTo>
                        <a:pt x="2408" y="5437"/>
                      </a:lnTo>
                      <a:lnTo>
                        <a:pt x="2314" y="5437"/>
                      </a:lnTo>
                      <a:lnTo>
                        <a:pt x="2314" y="5413"/>
                      </a:lnTo>
                      <a:lnTo>
                        <a:pt x="2292" y="5413"/>
                      </a:lnTo>
                      <a:lnTo>
                        <a:pt x="2292" y="5366"/>
                      </a:lnTo>
                      <a:lnTo>
                        <a:pt x="2314" y="5366"/>
                      </a:lnTo>
                      <a:lnTo>
                        <a:pt x="2314" y="5295"/>
                      </a:lnTo>
                      <a:lnTo>
                        <a:pt x="2292" y="5295"/>
                      </a:lnTo>
                      <a:lnTo>
                        <a:pt x="2292" y="5271"/>
                      </a:lnTo>
                      <a:lnTo>
                        <a:pt x="2314" y="5271"/>
                      </a:lnTo>
                      <a:lnTo>
                        <a:pt x="2314" y="5154"/>
                      </a:lnTo>
                      <a:lnTo>
                        <a:pt x="2292" y="5154"/>
                      </a:lnTo>
                      <a:lnTo>
                        <a:pt x="2292" y="4871"/>
                      </a:lnTo>
                      <a:lnTo>
                        <a:pt x="2314" y="4871"/>
                      </a:lnTo>
                      <a:lnTo>
                        <a:pt x="2314" y="4797"/>
                      </a:lnTo>
                      <a:lnTo>
                        <a:pt x="2292" y="4797"/>
                      </a:lnTo>
                      <a:lnTo>
                        <a:pt x="2292" y="4680"/>
                      </a:lnTo>
                      <a:lnTo>
                        <a:pt x="2267" y="4680"/>
                      </a:lnTo>
                      <a:lnTo>
                        <a:pt x="2267" y="4633"/>
                      </a:lnTo>
                      <a:lnTo>
                        <a:pt x="2125" y="4633"/>
                      </a:lnTo>
                      <a:lnTo>
                        <a:pt x="2125" y="4655"/>
                      </a:lnTo>
                      <a:lnTo>
                        <a:pt x="2076" y="4655"/>
                      </a:lnTo>
                      <a:lnTo>
                        <a:pt x="2076" y="4680"/>
                      </a:lnTo>
                      <a:lnTo>
                        <a:pt x="2031" y="4680"/>
                      </a:lnTo>
                      <a:lnTo>
                        <a:pt x="2031" y="4705"/>
                      </a:lnTo>
                      <a:lnTo>
                        <a:pt x="1960" y="4705"/>
                      </a:lnTo>
                      <a:lnTo>
                        <a:pt x="1960" y="4726"/>
                      </a:lnTo>
                      <a:lnTo>
                        <a:pt x="1913" y="4726"/>
                      </a:lnTo>
                      <a:lnTo>
                        <a:pt x="1913" y="4751"/>
                      </a:lnTo>
                      <a:lnTo>
                        <a:pt x="1889" y="4751"/>
                      </a:lnTo>
                      <a:lnTo>
                        <a:pt x="1889" y="4776"/>
                      </a:lnTo>
                      <a:lnTo>
                        <a:pt x="1842" y="4776"/>
                      </a:lnTo>
                      <a:lnTo>
                        <a:pt x="1842" y="4797"/>
                      </a:lnTo>
                      <a:lnTo>
                        <a:pt x="1793" y="4797"/>
                      </a:lnTo>
                      <a:lnTo>
                        <a:pt x="1793" y="4822"/>
                      </a:lnTo>
                      <a:lnTo>
                        <a:pt x="1748" y="4822"/>
                      </a:lnTo>
                      <a:lnTo>
                        <a:pt x="1748" y="4847"/>
                      </a:lnTo>
                      <a:lnTo>
                        <a:pt x="1723" y="4847"/>
                      </a:lnTo>
                      <a:lnTo>
                        <a:pt x="1723" y="4871"/>
                      </a:lnTo>
                      <a:lnTo>
                        <a:pt x="1701" y="4871"/>
                      </a:lnTo>
                      <a:lnTo>
                        <a:pt x="1701" y="4892"/>
                      </a:lnTo>
                      <a:lnTo>
                        <a:pt x="1677" y="4892"/>
                      </a:lnTo>
                      <a:lnTo>
                        <a:pt x="1677" y="4917"/>
                      </a:lnTo>
                      <a:lnTo>
                        <a:pt x="1652" y="4917"/>
                      </a:lnTo>
                      <a:lnTo>
                        <a:pt x="1652" y="4941"/>
                      </a:lnTo>
                      <a:lnTo>
                        <a:pt x="1630" y="4941"/>
                      </a:lnTo>
                      <a:lnTo>
                        <a:pt x="1630" y="4963"/>
                      </a:lnTo>
                      <a:lnTo>
                        <a:pt x="1606" y="4963"/>
                      </a:lnTo>
                      <a:lnTo>
                        <a:pt x="1606" y="4988"/>
                      </a:lnTo>
                      <a:lnTo>
                        <a:pt x="1581" y="4988"/>
                      </a:lnTo>
                      <a:lnTo>
                        <a:pt x="1581" y="5012"/>
                      </a:lnTo>
                      <a:lnTo>
                        <a:pt x="1559" y="5012"/>
                      </a:lnTo>
                      <a:lnTo>
                        <a:pt x="1559" y="5034"/>
                      </a:lnTo>
                      <a:lnTo>
                        <a:pt x="1535" y="5034"/>
                      </a:lnTo>
                      <a:lnTo>
                        <a:pt x="1535" y="5083"/>
                      </a:lnTo>
                      <a:lnTo>
                        <a:pt x="1510" y="5083"/>
                      </a:lnTo>
                      <a:lnTo>
                        <a:pt x="1510" y="5105"/>
                      </a:lnTo>
                      <a:lnTo>
                        <a:pt x="1465" y="5105"/>
                      </a:lnTo>
                      <a:lnTo>
                        <a:pt x="1465" y="5130"/>
                      </a:lnTo>
                      <a:lnTo>
                        <a:pt x="1440" y="5130"/>
                      </a:lnTo>
                      <a:lnTo>
                        <a:pt x="1440" y="5154"/>
                      </a:lnTo>
                      <a:lnTo>
                        <a:pt x="1394" y="5154"/>
                      </a:lnTo>
                      <a:lnTo>
                        <a:pt x="1394" y="5175"/>
                      </a:lnTo>
                      <a:lnTo>
                        <a:pt x="1344" y="5175"/>
                      </a:lnTo>
                      <a:lnTo>
                        <a:pt x="1344" y="5200"/>
                      </a:lnTo>
                      <a:lnTo>
                        <a:pt x="1273" y="5200"/>
                      </a:lnTo>
                      <a:lnTo>
                        <a:pt x="1273" y="5224"/>
                      </a:lnTo>
                      <a:lnTo>
                        <a:pt x="1202" y="5224"/>
                      </a:lnTo>
                      <a:lnTo>
                        <a:pt x="1202" y="5246"/>
                      </a:lnTo>
                      <a:lnTo>
                        <a:pt x="1182" y="5246"/>
                      </a:lnTo>
                      <a:lnTo>
                        <a:pt x="1182" y="5295"/>
                      </a:lnTo>
                      <a:lnTo>
                        <a:pt x="1157" y="5295"/>
                      </a:lnTo>
                      <a:lnTo>
                        <a:pt x="1157" y="5317"/>
                      </a:lnTo>
                      <a:lnTo>
                        <a:pt x="1132" y="5317"/>
                      </a:lnTo>
                      <a:lnTo>
                        <a:pt x="1132" y="5342"/>
                      </a:lnTo>
                      <a:lnTo>
                        <a:pt x="1111" y="5342"/>
                      </a:lnTo>
                      <a:lnTo>
                        <a:pt x="1111" y="5366"/>
                      </a:lnTo>
                      <a:lnTo>
                        <a:pt x="1086" y="5366"/>
                      </a:lnTo>
                      <a:lnTo>
                        <a:pt x="1086" y="5413"/>
                      </a:lnTo>
                      <a:lnTo>
                        <a:pt x="1061" y="5413"/>
                      </a:lnTo>
                      <a:lnTo>
                        <a:pt x="1061" y="5437"/>
                      </a:lnTo>
                      <a:lnTo>
                        <a:pt x="1039" y="5437"/>
                      </a:lnTo>
                      <a:lnTo>
                        <a:pt x="1039" y="5483"/>
                      </a:lnTo>
                      <a:lnTo>
                        <a:pt x="1015" y="5483"/>
                      </a:lnTo>
                      <a:lnTo>
                        <a:pt x="1015" y="5507"/>
                      </a:lnTo>
                      <a:lnTo>
                        <a:pt x="990" y="5507"/>
                      </a:lnTo>
                      <a:lnTo>
                        <a:pt x="990" y="5532"/>
                      </a:lnTo>
                      <a:lnTo>
                        <a:pt x="968" y="5532"/>
                      </a:lnTo>
                      <a:lnTo>
                        <a:pt x="968" y="5578"/>
                      </a:lnTo>
                      <a:lnTo>
                        <a:pt x="944" y="5578"/>
                      </a:lnTo>
                      <a:lnTo>
                        <a:pt x="944" y="5603"/>
                      </a:lnTo>
                      <a:lnTo>
                        <a:pt x="895" y="5603"/>
                      </a:lnTo>
                      <a:lnTo>
                        <a:pt x="895" y="5625"/>
                      </a:lnTo>
                      <a:lnTo>
                        <a:pt x="874" y="5625"/>
                      </a:lnTo>
                      <a:lnTo>
                        <a:pt x="874" y="5649"/>
                      </a:lnTo>
                      <a:lnTo>
                        <a:pt x="825" y="5649"/>
                      </a:lnTo>
                      <a:lnTo>
                        <a:pt x="825" y="5674"/>
                      </a:lnTo>
                      <a:lnTo>
                        <a:pt x="803" y="5674"/>
                      </a:lnTo>
                      <a:lnTo>
                        <a:pt x="803" y="5696"/>
                      </a:lnTo>
                      <a:lnTo>
                        <a:pt x="754" y="5696"/>
                      </a:lnTo>
                      <a:lnTo>
                        <a:pt x="754" y="5720"/>
                      </a:lnTo>
                      <a:lnTo>
                        <a:pt x="661" y="5720"/>
                      </a:lnTo>
                      <a:lnTo>
                        <a:pt x="661" y="5745"/>
                      </a:lnTo>
                      <a:lnTo>
                        <a:pt x="636" y="5745"/>
                      </a:lnTo>
                      <a:lnTo>
                        <a:pt x="636" y="5766"/>
                      </a:lnTo>
                      <a:lnTo>
                        <a:pt x="612" y="5766"/>
                      </a:lnTo>
                      <a:lnTo>
                        <a:pt x="612" y="5790"/>
                      </a:lnTo>
                      <a:lnTo>
                        <a:pt x="591" y="5790"/>
                      </a:lnTo>
                      <a:lnTo>
                        <a:pt x="591" y="5861"/>
                      </a:lnTo>
                      <a:lnTo>
                        <a:pt x="542" y="5861"/>
                      </a:lnTo>
                      <a:lnTo>
                        <a:pt x="542" y="5886"/>
                      </a:lnTo>
                      <a:lnTo>
                        <a:pt x="495" y="5886"/>
                      </a:lnTo>
                      <a:lnTo>
                        <a:pt x="495" y="5932"/>
                      </a:lnTo>
                      <a:lnTo>
                        <a:pt x="424" y="5932"/>
                      </a:lnTo>
                      <a:lnTo>
                        <a:pt x="424" y="5957"/>
                      </a:lnTo>
                      <a:lnTo>
                        <a:pt x="378" y="5957"/>
                      </a:lnTo>
                      <a:lnTo>
                        <a:pt x="378" y="5979"/>
                      </a:lnTo>
                      <a:lnTo>
                        <a:pt x="353" y="5979"/>
                      </a:lnTo>
                      <a:lnTo>
                        <a:pt x="353" y="6003"/>
                      </a:lnTo>
                      <a:lnTo>
                        <a:pt x="328" y="6003"/>
                      </a:lnTo>
                      <a:lnTo>
                        <a:pt x="328" y="6028"/>
                      </a:lnTo>
                      <a:lnTo>
                        <a:pt x="304" y="6028"/>
                      </a:lnTo>
                      <a:lnTo>
                        <a:pt x="304" y="6049"/>
                      </a:lnTo>
                      <a:lnTo>
                        <a:pt x="283" y="6049"/>
                      </a:lnTo>
                      <a:lnTo>
                        <a:pt x="283" y="6073"/>
                      </a:lnTo>
                      <a:lnTo>
                        <a:pt x="258" y="6073"/>
                      </a:lnTo>
                      <a:lnTo>
                        <a:pt x="258" y="6123"/>
                      </a:lnTo>
                      <a:lnTo>
                        <a:pt x="234" y="6123"/>
                      </a:lnTo>
                      <a:lnTo>
                        <a:pt x="234" y="6194"/>
                      </a:lnTo>
                      <a:lnTo>
                        <a:pt x="283" y="6194"/>
                      </a:lnTo>
                      <a:lnTo>
                        <a:pt x="283" y="6215"/>
                      </a:lnTo>
                      <a:lnTo>
                        <a:pt x="542" y="6215"/>
                      </a:lnTo>
                      <a:lnTo>
                        <a:pt x="542" y="6240"/>
                      </a:lnTo>
                      <a:lnTo>
                        <a:pt x="612" y="6240"/>
                      </a:lnTo>
                      <a:lnTo>
                        <a:pt x="612" y="6265"/>
                      </a:lnTo>
                      <a:lnTo>
                        <a:pt x="636" y="6265"/>
                      </a:lnTo>
                      <a:lnTo>
                        <a:pt x="636" y="6240"/>
                      </a:lnTo>
                      <a:lnTo>
                        <a:pt x="661" y="6240"/>
                      </a:lnTo>
                      <a:lnTo>
                        <a:pt x="661" y="6265"/>
                      </a:lnTo>
                      <a:lnTo>
                        <a:pt x="825" y="6265"/>
                      </a:lnTo>
                      <a:lnTo>
                        <a:pt x="825" y="6287"/>
                      </a:lnTo>
                      <a:lnTo>
                        <a:pt x="874" y="6287"/>
                      </a:lnTo>
                      <a:lnTo>
                        <a:pt x="874" y="6311"/>
                      </a:lnTo>
                      <a:lnTo>
                        <a:pt x="944" y="6311"/>
                      </a:lnTo>
                      <a:lnTo>
                        <a:pt x="944" y="6336"/>
                      </a:lnTo>
                      <a:lnTo>
                        <a:pt x="1015" y="6336"/>
                      </a:lnTo>
                      <a:lnTo>
                        <a:pt x="1015" y="6357"/>
                      </a:lnTo>
                      <a:lnTo>
                        <a:pt x="1086" y="6357"/>
                      </a:lnTo>
                      <a:lnTo>
                        <a:pt x="1086" y="6381"/>
                      </a:lnTo>
                      <a:lnTo>
                        <a:pt x="1182" y="6381"/>
                      </a:lnTo>
                      <a:lnTo>
                        <a:pt x="1182" y="6406"/>
                      </a:lnTo>
                      <a:lnTo>
                        <a:pt x="1369" y="6406"/>
                      </a:lnTo>
                      <a:lnTo>
                        <a:pt x="1369" y="6428"/>
                      </a:lnTo>
                      <a:lnTo>
                        <a:pt x="1415" y="6428"/>
                      </a:lnTo>
                      <a:lnTo>
                        <a:pt x="1415" y="6452"/>
                      </a:lnTo>
                      <a:lnTo>
                        <a:pt x="1465" y="6452"/>
                      </a:lnTo>
                      <a:lnTo>
                        <a:pt x="1465" y="6477"/>
                      </a:lnTo>
                      <a:lnTo>
                        <a:pt x="1510" y="6477"/>
                      </a:lnTo>
                      <a:lnTo>
                        <a:pt x="1510" y="6499"/>
                      </a:lnTo>
                      <a:lnTo>
                        <a:pt x="1559" y="6499"/>
                      </a:lnTo>
                      <a:lnTo>
                        <a:pt x="1559" y="6523"/>
                      </a:lnTo>
                      <a:lnTo>
                        <a:pt x="1581" y="6523"/>
                      </a:lnTo>
                      <a:lnTo>
                        <a:pt x="1581" y="6548"/>
                      </a:lnTo>
                      <a:lnTo>
                        <a:pt x="1606" y="6548"/>
                      </a:lnTo>
                      <a:lnTo>
                        <a:pt x="1606" y="6570"/>
                      </a:lnTo>
                      <a:lnTo>
                        <a:pt x="1630" y="6570"/>
                      </a:lnTo>
                      <a:lnTo>
                        <a:pt x="1630" y="6594"/>
                      </a:lnTo>
                      <a:lnTo>
                        <a:pt x="1652" y="6594"/>
                      </a:lnTo>
                      <a:lnTo>
                        <a:pt x="1652" y="6619"/>
                      </a:lnTo>
                      <a:lnTo>
                        <a:pt x="1723" y="6619"/>
                      </a:lnTo>
                      <a:lnTo>
                        <a:pt x="1723" y="6640"/>
                      </a:lnTo>
                      <a:lnTo>
                        <a:pt x="1748" y="6640"/>
                      </a:lnTo>
                      <a:lnTo>
                        <a:pt x="1748" y="6664"/>
                      </a:lnTo>
                      <a:lnTo>
                        <a:pt x="1818" y="6664"/>
                      </a:lnTo>
                      <a:lnTo>
                        <a:pt x="1818" y="6689"/>
                      </a:lnTo>
                      <a:lnTo>
                        <a:pt x="2031" y="6689"/>
                      </a:lnTo>
                      <a:lnTo>
                        <a:pt x="2031" y="6640"/>
                      </a:lnTo>
                      <a:lnTo>
                        <a:pt x="2055" y="6640"/>
                      </a:lnTo>
                      <a:lnTo>
                        <a:pt x="2055" y="6594"/>
                      </a:lnTo>
                      <a:lnTo>
                        <a:pt x="2076" y="6594"/>
                      </a:lnTo>
                      <a:lnTo>
                        <a:pt x="2076" y="6548"/>
                      </a:lnTo>
                      <a:lnTo>
                        <a:pt x="2101" y="6548"/>
                      </a:lnTo>
                      <a:lnTo>
                        <a:pt x="2101" y="6523"/>
                      </a:lnTo>
                      <a:lnTo>
                        <a:pt x="2125" y="6523"/>
                      </a:lnTo>
                      <a:lnTo>
                        <a:pt x="2125" y="6499"/>
                      </a:lnTo>
                      <a:lnTo>
                        <a:pt x="2150" y="6499"/>
                      </a:lnTo>
                      <a:lnTo>
                        <a:pt x="2150" y="6477"/>
                      </a:lnTo>
                      <a:lnTo>
                        <a:pt x="2172" y="6477"/>
                      </a:lnTo>
                      <a:lnTo>
                        <a:pt x="2172" y="6452"/>
                      </a:lnTo>
                      <a:lnTo>
                        <a:pt x="2196" y="6452"/>
                      </a:lnTo>
                      <a:lnTo>
                        <a:pt x="2196" y="6428"/>
                      </a:lnTo>
                      <a:lnTo>
                        <a:pt x="2243" y="6428"/>
                      </a:lnTo>
                      <a:lnTo>
                        <a:pt x="2243" y="6123"/>
                      </a:lnTo>
                      <a:lnTo>
                        <a:pt x="2267" y="6123"/>
                      </a:lnTo>
                      <a:lnTo>
                        <a:pt x="2267" y="6003"/>
                      </a:lnTo>
                      <a:lnTo>
                        <a:pt x="2292" y="6003"/>
                      </a:lnTo>
                      <a:lnTo>
                        <a:pt x="2292" y="5932"/>
                      </a:lnTo>
                      <a:lnTo>
                        <a:pt x="2314" y="5932"/>
                      </a:lnTo>
                      <a:lnTo>
                        <a:pt x="2314" y="5696"/>
                      </a:lnTo>
                      <a:lnTo>
                        <a:pt x="2338" y="5696"/>
                      </a:lnTo>
                      <a:lnTo>
                        <a:pt x="2338" y="5649"/>
                      </a:lnTo>
                      <a:lnTo>
                        <a:pt x="2363" y="5649"/>
                      </a:lnTo>
                      <a:lnTo>
                        <a:pt x="2363" y="5603"/>
                      </a:lnTo>
                      <a:lnTo>
                        <a:pt x="2384" y="5603"/>
                      </a:lnTo>
                      <a:lnTo>
                        <a:pt x="2384" y="5625"/>
                      </a:lnTo>
                      <a:lnTo>
                        <a:pt x="2408" y="5625"/>
                      </a:lnTo>
                      <a:lnTo>
                        <a:pt x="2408" y="5696"/>
                      </a:lnTo>
                      <a:lnTo>
                        <a:pt x="2433" y="5696"/>
                      </a:lnTo>
                      <a:lnTo>
                        <a:pt x="2433" y="5745"/>
                      </a:lnTo>
                      <a:lnTo>
                        <a:pt x="2408" y="5745"/>
                      </a:lnTo>
                      <a:lnTo>
                        <a:pt x="2408" y="5908"/>
                      </a:lnTo>
                      <a:lnTo>
                        <a:pt x="2384" y="5908"/>
                      </a:lnTo>
                      <a:lnTo>
                        <a:pt x="2384" y="6003"/>
                      </a:lnTo>
                      <a:lnTo>
                        <a:pt x="2363" y="6003"/>
                      </a:lnTo>
                      <a:lnTo>
                        <a:pt x="2363" y="6098"/>
                      </a:lnTo>
                      <a:lnTo>
                        <a:pt x="2338" y="6098"/>
                      </a:lnTo>
                      <a:lnTo>
                        <a:pt x="2338" y="6452"/>
                      </a:lnTo>
                      <a:lnTo>
                        <a:pt x="2314" y="6452"/>
                      </a:lnTo>
                      <a:lnTo>
                        <a:pt x="2314" y="6477"/>
                      </a:lnTo>
                      <a:lnTo>
                        <a:pt x="2338" y="6477"/>
                      </a:lnTo>
                      <a:lnTo>
                        <a:pt x="2338" y="6735"/>
                      </a:lnTo>
                      <a:lnTo>
                        <a:pt x="2363" y="6735"/>
                      </a:lnTo>
                      <a:lnTo>
                        <a:pt x="2363" y="6831"/>
                      </a:lnTo>
                      <a:lnTo>
                        <a:pt x="2384" y="6831"/>
                      </a:lnTo>
                      <a:lnTo>
                        <a:pt x="2384" y="6877"/>
                      </a:lnTo>
                      <a:lnTo>
                        <a:pt x="2363" y="6877"/>
                      </a:lnTo>
                      <a:lnTo>
                        <a:pt x="2363" y="6902"/>
                      </a:lnTo>
                      <a:lnTo>
                        <a:pt x="2292" y="6902"/>
                      </a:lnTo>
                      <a:lnTo>
                        <a:pt x="2292" y="6877"/>
                      </a:lnTo>
                      <a:lnTo>
                        <a:pt x="2267" y="6877"/>
                      </a:lnTo>
                      <a:lnTo>
                        <a:pt x="2267" y="6594"/>
                      </a:lnTo>
                      <a:lnTo>
                        <a:pt x="2243" y="6594"/>
                      </a:lnTo>
                      <a:lnTo>
                        <a:pt x="2243" y="6452"/>
                      </a:lnTo>
                      <a:lnTo>
                        <a:pt x="2221" y="6452"/>
                      </a:lnTo>
                      <a:lnTo>
                        <a:pt x="2221" y="6619"/>
                      </a:lnTo>
                      <a:lnTo>
                        <a:pt x="2196" y="6619"/>
                      </a:lnTo>
                      <a:lnTo>
                        <a:pt x="2196" y="6664"/>
                      </a:lnTo>
                      <a:lnTo>
                        <a:pt x="2172" y="6664"/>
                      </a:lnTo>
                      <a:lnTo>
                        <a:pt x="2172" y="6713"/>
                      </a:lnTo>
                      <a:lnTo>
                        <a:pt x="2150" y="6713"/>
                      </a:lnTo>
                      <a:lnTo>
                        <a:pt x="2150" y="6735"/>
                      </a:lnTo>
                      <a:lnTo>
                        <a:pt x="2125" y="6735"/>
                      </a:lnTo>
                      <a:lnTo>
                        <a:pt x="2125" y="6760"/>
                      </a:lnTo>
                      <a:lnTo>
                        <a:pt x="2101" y="6760"/>
                      </a:lnTo>
                      <a:lnTo>
                        <a:pt x="2101" y="6806"/>
                      </a:lnTo>
                      <a:lnTo>
                        <a:pt x="2006" y="6806"/>
                      </a:lnTo>
                      <a:lnTo>
                        <a:pt x="2006" y="6831"/>
                      </a:lnTo>
                      <a:lnTo>
                        <a:pt x="2031" y="6831"/>
                      </a:lnTo>
                      <a:lnTo>
                        <a:pt x="2031" y="6855"/>
                      </a:lnTo>
                      <a:lnTo>
                        <a:pt x="2055" y="6855"/>
                      </a:lnTo>
                      <a:lnTo>
                        <a:pt x="2055" y="6902"/>
                      </a:lnTo>
                      <a:lnTo>
                        <a:pt x="2172" y="6902"/>
                      </a:lnTo>
                      <a:lnTo>
                        <a:pt x="2172" y="6947"/>
                      </a:lnTo>
                      <a:lnTo>
                        <a:pt x="2196" y="6947"/>
                      </a:lnTo>
                      <a:lnTo>
                        <a:pt x="2196" y="6972"/>
                      </a:lnTo>
                      <a:lnTo>
                        <a:pt x="2221" y="6972"/>
                      </a:lnTo>
                      <a:lnTo>
                        <a:pt x="2221" y="7018"/>
                      </a:lnTo>
                      <a:lnTo>
                        <a:pt x="2243" y="7018"/>
                      </a:lnTo>
                      <a:lnTo>
                        <a:pt x="2243" y="7043"/>
                      </a:lnTo>
                      <a:lnTo>
                        <a:pt x="2267" y="7043"/>
                      </a:lnTo>
                      <a:lnTo>
                        <a:pt x="2267" y="7018"/>
                      </a:lnTo>
                      <a:lnTo>
                        <a:pt x="2338" y="7018"/>
                      </a:lnTo>
                      <a:lnTo>
                        <a:pt x="2338" y="7185"/>
                      </a:lnTo>
                      <a:lnTo>
                        <a:pt x="2363" y="7185"/>
                      </a:lnTo>
                      <a:lnTo>
                        <a:pt x="2363" y="7255"/>
                      </a:lnTo>
                      <a:lnTo>
                        <a:pt x="2338" y="7255"/>
                      </a:lnTo>
                      <a:lnTo>
                        <a:pt x="2338" y="7397"/>
                      </a:lnTo>
                      <a:lnTo>
                        <a:pt x="2314" y="7397"/>
                      </a:lnTo>
                      <a:lnTo>
                        <a:pt x="2314" y="7587"/>
                      </a:lnTo>
                      <a:lnTo>
                        <a:pt x="2292" y="7587"/>
                      </a:lnTo>
                      <a:lnTo>
                        <a:pt x="2292" y="7751"/>
                      </a:lnTo>
                      <a:lnTo>
                        <a:pt x="2314" y="7751"/>
                      </a:lnTo>
                      <a:lnTo>
                        <a:pt x="2314" y="7776"/>
                      </a:lnTo>
                      <a:lnTo>
                        <a:pt x="2292" y="7776"/>
                      </a:lnTo>
                      <a:lnTo>
                        <a:pt x="2292" y="7800"/>
                      </a:lnTo>
                      <a:lnTo>
                        <a:pt x="2267" y="7800"/>
                      </a:lnTo>
                      <a:lnTo>
                        <a:pt x="2267" y="7847"/>
                      </a:lnTo>
                      <a:lnTo>
                        <a:pt x="2243" y="7847"/>
                      </a:lnTo>
                      <a:lnTo>
                        <a:pt x="2243" y="7941"/>
                      </a:lnTo>
                      <a:lnTo>
                        <a:pt x="2221" y="7941"/>
                      </a:lnTo>
                      <a:lnTo>
                        <a:pt x="2221" y="8130"/>
                      </a:lnTo>
                      <a:lnTo>
                        <a:pt x="2196" y="8130"/>
                      </a:lnTo>
                      <a:lnTo>
                        <a:pt x="2196" y="8745"/>
                      </a:lnTo>
                      <a:lnTo>
                        <a:pt x="2125" y="8745"/>
                      </a:lnTo>
                      <a:lnTo>
                        <a:pt x="2125" y="8721"/>
                      </a:lnTo>
                      <a:lnTo>
                        <a:pt x="2101" y="8721"/>
                      </a:lnTo>
                      <a:lnTo>
                        <a:pt x="2101" y="8271"/>
                      </a:lnTo>
                      <a:lnTo>
                        <a:pt x="2125" y="8271"/>
                      </a:lnTo>
                      <a:lnTo>
                        <a:pt x="2125" y="8224"/>
                      </a:lnTo>
                      <a:lnTo>
                        <a:pt x="2101" y="8224"/>
                      </a:lnTo>
                      <a:lnTo>
                        <a:pt x="2101" y="8153"/>
                      </a:lnTo>
                      <a:lnTo>
                        <a:pt x="2125" y="8153"/>
                      </a:lnTo>
                      <a:lnTo>
                        <a:pt x="2125" y="8012"/>
                      </a:lnTo>
                      <a:lnTo>
                        <a:pt x="2150" y="8012"/>
                      </a:lnTo>
                      <a:lnTo>
                        <a:pt x="2150" y="7870"/>
                      </a:lnTo>
                      <a:lnTo>
                        <a:pt x="2101" y="7870"/>
                      </a:lnTo>
                      <a:lnTo>
                        <a:pt x="2101" y="7896"/>
                      </a:lnTo>
                      <a:lnTo>
                        <a:pt x="2055" y="7896"/>
                      </a:lnTo>
                      <a:lnTo>
                        <a:pt x="2055" y="7917"/>
                      </a:lnTo>
                      <a:lnTo>
                        <a:pt x="1960" y="7917"/>
                      </a:lnTo>
                      <a:lnTo>
                        <a:pt x="1960" y="7941"/>
                      </a:lnTo>
                      <a:lnTo>
                        <a:pt x="1913" y="7941"/>
                      </a:lnTo>
                      <a:lnTo>
                        <a:pt x="1913" y="7966"/>
                      </a:lnTo>
                      <a:lnTo>
                        <a:pt x="1889" y="7966"/>
                      </a:lnTo>
                      <a:lnTo>
                        <a:pt x="1889" y="7988"/>
                      </a:lnTo>
                      <a:lnTo>
                        <a:pt x="1818" y="7988"/>
                      </a:lnTo>
                      <a:lnTo>
                        <a:pt x="1818" y="7941"/>
                      </a:lnTo>
                      <a:lnTo>
                        <a:pt x="1793" y="7941"/>
                      </a:lnTo>
                      <a:lnTo>
                        <a:pt x="1793" y="7917"/>
                      </a:lnTo>
                      <a:lnTo>
                        <a:pt x="1772" y="7917"/>
                      </a:lnTo>
                      <a:lnTo>
                        <a:pt x="1772" y="7941"/>
                      </a:lnTo>
                      <a:lnTo>
                        <a:pt x="1748" y="7941"/>
                      </a:lnTo>
                      <a:lnTo>
                        <a:pt x="1748" y="7966"/>
                      </a:lnTo>
                      <a:lnTo>
                        <a:pt x="1723" y="7966"/>
                      </a:lnTo>
                      <a:lnTo>
                        <a:pt x="1723" y="7988"/>
                      </a:lnTo>
                      <a:lnTo>
                        <a:pt x="1772" y="7988"/>
                      </a:lnTo>
                      <a:lnTo>
                        <a:pt x="1772" y="8059"/>
                      </a:lnTo>
                      <a:lnTo>
                        <a:pt x="1701" y="8059"/>
                      </a:lnTo>
                      <a:lnTo>
                        <a:pt x="1701" y="8083"/>
                      </a:lnTo>
                      <a:lnTo>
                        <a:pt x="1677" y="8083"/>
                      </a:lnTo>
                      <a:lnTo>
                        <a:pt x="1677" y="8108"/>
                      </a:lnTo>
                      <a:lnTo>
                        <a:pt x="1630" y="8108"/>
                      </a:lnTo>
                      <a:lnTo>
                        <a:pt x="1630" y="8130"/>
                      </a:lnTo>
                      <a:lnTo>
                        <a:pt x="1606" y="8130"/>
                      </a:lnTo>
                      <a:lnTo>
                        <a:pt x="1606" y="8153"/>
                      </a:lnTo>
                      <a:lnTo>
                        <a:pt x="1559" y="8153"/>
                      </a:lnTo>
                      <a:lnTo>
                        <a:pt x="1559" y="8179"/>
                      </a:lnTo>
                      <a:lnTo>
                        <a:pt x="1510" y="8179"/>
                      </a:lnTo>
                      <a:lnTo>
                        <a:pt x="1510" y="8200"/>
                      </a:lnTo>
                      <a:lnTo>
                        <a:pt x="1485" y="8200"/>
                      </a:lnTo>
                      <a:lnTo>
                        <a:pt x="1485" y="8224"/>
                      </a:lnTo>
                      <a:lnTo>
                        <a:pt x="1465" y="8224"/>
                      </a:lnTo>
                      <a:lnTo>
                        <a:pt x="1465" y="8249"/>
                      </a:lnTo>
                      <a:lnTo>
                        <a:pt x="1440" y="8249"/>
                      </a:lnTo>
                      <a:lnTo>
                        <a:pt x="1440" y="8271"/>
                      </a:lnTo>
                      <a:lnTo>
                        <a:pt x="1394" y="8271"/>
                      </a:lnTo>
                      <a:lnTo>
                        <a:pt x="1394" y="8295"/>
                      </a:lnTo>
                      <a:lnTo>
                        <a:pt x="1323" y="8295"/>
                      </a:lnTo>
                      <a:lnTo>
                        <a:pt x="1323" y="8320"/>
                      </a:lnTo>
                      <a:lnTo>
                        <a:pt x="1227" y="8320"/>
                      </a:lnTo>
                      <a:lnTo>
                        <a:pt x="1227" y="8342"/>
                      </a:lnTo>
                      <a:lnTo>
                        <a:pt x="1202" y="8342"/>
                      </a:lnTo>
                      <a:lnTo>
                        <a:pt x="1202" y="8366"/>
                      </a:lnTo>
                      <a:lnTo>
                        <a:pt x="1182" y="8366"/>
                      </a:lnTo>
                      <a:lnTo>
                        <a:pt x="1182" y="8391"/>
                      </a:lnTo>
                      <a:lnTo>
                        <a:pt x="1157" y="8391"/>
                      </a:lnTo>
                      <a:lnTo>
                        <a:pt x="1157" y="8413"/>
                      </a:lnTo>
                      <a:lnTo>
                        <a:pt x="1132" y="8413"/>
                      </a:lnTo>
                      <a:lnTo>
                        <a:pt x="1132" y="8436"/>
                      </a:lnTo>
                      <a:lnTo>
                        <a:pt x="1111" y="8436"/>
                      </a:lnTo>
                      <a:lnTo>
                        <a:pt x="1111" y="8628"/>
                      </a:lnTo>
                      <a:lnTo>
                        <a:pt x="1202" y="8628"/>
                      </a:lnTo>
                      <a:lnTo>
                        <a:pt x="1202" y="8603"/>
                      </a:lnTo>
                      <a:lnTo>
                        <a:pt x="1252" y="8603"/>
                      </a:lnTo>
                      <a:lnTo>
                        <a:pt x="1252" y="8579"/>
                      </a:lnTo>
                      <a:lnTo>
                        <a:pt x="1273" y="8579"/>
                      </a:lnTo>
                      <a:lnTo>
                        <a:pt x="1273" y="8557"/>
                      </a:lnTo>
                      <a:lnTo>
                        <a:pt x="1323" y="8557"/>
                      </a:lnTo>
                      <a:lnTo>
                        <a:pt x="1323" y="8532"/>
                      </a:lnTo>
                      <a:lnTo>
                        <a:pt x="1344" y="8532"/>
                      </a:lnTo>
                      <a:lnTo>
                        <a:pt x="1344" y="8508"/>
                      </a:lnTo>
                      <a:lnTo>
                        <a:pt x="1394" y="8508"/>
                      </a:lnTo>
                      <a:lnTo>
                        <a:pt x="1394" y="8483"/>
                      </a:lnTo>
                      <a:lnTo>
                        <a:pt x="1415" y="8483"/>
                      </a:lnTo>
                      <a:lnTo>
                        <a:pt x="1415" y="8462"/>
                      </a:lnTo>
                      <a:lnTo>
                        <a:pt x="1465" y="8462"/>
                      </a:lnTo>
                      <a:lnTo>
                        <a:pt x="1465" y="8436"/>
                      </a:lnTo>
                      <a:lnTo>
                        <a:pt x="1581" y="8436"/>
                      </a:lnTo>
                      <a:lnTo>
                        <a:pt x="1581" y="8462"/>
                      </a:lnTo>
                      <a:lnTo>
                        <a:pt x="1559" y="8462"/>
                      </a:lnTo>
                      <a:lnTo>
                        <a:pt x="1559" y="8483"/>
                      </a:lnTo>
                      <a:lnTo>
                        <a:pt x="1535" y="8483"/>
                      </a:lnTo>
                      <a:lnTo>
                        <a:pt x="1535" y="8532"/>
                      </a:lnTo>
                      <a:lnTo>
                        <a:pt x="1485" y="8532"/>
                      </a:lnTo>
                      <a:lnTo>
                        <a:pt x="1485" y="8579"/>
                      </a:lnTo>
                      <a:lnTo>
                        <a:pt x="1465" y="8579"/>
                      </a:lnTo>
                      <a:lnTo>
                        <a:pt x="1465" y="8603"/>
                      </a:lnTo>
                      <a:lnTo>
                        <a:pt x="1415" y="8603"/>
                      </a:lnTo>
                      <a:lnTo>
                        <a:pt x="1415" y="8628"/>
                      </a:lnTo>
                      <a:lnTo>
                        <a:pt x="1394" y="8628"/>
                      </a:lnTo>
                      <a:lnTo>
                        <a:pt x="1394" y="8650"/>
                      </a:lnTo>
                      <a:lnTo>
                        <a:pt x="1323" y="8650"/>
                      </a:lnTo>
                      <a:lnTo>
                        <a:pt x="1323" y="8674"/>
                      </a:lnTo>
                      <a:lnTo>
                        <a:pt x="1273" y="8674"/>
                      </a:lnTo>
                      <a:lnTo>
                        <a:pt x="1273" y="8699"/>
                      </a:lnTo>
                      <a:lnTo>
                        <a:pt x="1227" y="8699"/>
                      </a:lnTo>
                      <a:lnTo>
                        <a:pt x="1227" y="8721"/>
                      </a:lnTo>
                      <a:lnTo>
                        <a:pt x="1132" y="8721"/>
                      </a:lnTo>
                      <a:lnTo>
                        <a:pt x="1132" y="8745"/>
                      </a:lnTo>
                      <a:lnTo>
                        <a:pt x="1111" y="8745"/>
                      </a:lnTo>
                      <a:lnTo>
                        <a:pt x="1111" y="8721"/>
                      </a:lnTo>
                      <a:lnTo>
                        <a:pt x="1039" y="8721"/>
                      </a:lnTo>
                      <a:lnTo>
                        <a:pt x="1039" y="8579"/>
                      </a:lnTo>
                      <a:lnTo>
                        <a:pt x="1015" y="8579"/>
                      </a:lnTo>
                      <a:lnTo>
                        <a:pt x="1015" y="8436"/>
                      </a:lnTo>
                      <a:lnTo>
                        <a:pt x="1039" y="8436"/>
                      </a:lnTo>
                      <a:lnTo>
                        <a:pt x="1039" y="8391"/>
                      </a:lnTo>
                      <a:lnTo>
                        <a:pt x="1061" y="8391"/>
                      </a:lnTo>
                      <a:lnTo>
                        <a:pt x="1061" y="8366"/>
                      </a:lnTo>
                      <a:lnTo>
                        <a:pt x="1086" y="8366"/>
                      </a:lnTo>
                      <a:lnTo>
                        <a:pt x="1086" y="8320"/>
                      </a:lnTo>
                      <a:lnTo>
                        <a:pt x="1157" y="8320"/>
                      </a:lnTo>
                      <a:lnTo>
                        <a:pt x="1157" y="8295"/>
                      </a:lnTo>
                      <a:lnTo>
                        <a:pt x="1182" y="8295"/>
                      </a:lnTo>
                      <a:lnTo>
                        <a:pt x="1182" y="8271"/>
                      </a:lnTo>
                      <a:lnTo>
                        <a:pt x="1202" y="8271"/>
                      </a:lnTo>
                      <a:lnTo>
                        <a:pt x="1202" y="8249"/>
                      </a:lnTo>
                      <a:lnTo>
                        <a:pt x="1252" y="8249"/>
                      </a:lnTo>
                      <a:lnTo>
                        <a:pt x="1252" y="8224"/>
                      </a:lnTo>
                      <a:lnTo>
                        <a:pt x="1273" y="8224"/>
                      </a:lnTo>
                      <a:lnTo>
                        <a:pt x="1273" y="8200"/>
                      </a:lnTo>
                      <a:lnTo>
                        <a:pt x="1298" y="8200"/>
                      </a:lnTo>
                      <a:lnTo>
                        <a:pt x="1298" y="8179"/>
                      </a:lnTo>
                      <a:lnTo>
                        <a:pt x="1323" y="8179"/>
                      </a:lnTo>
                      <a:lnTo>
                        <a:pt x="1323" y="8153"/>
                      </a:lnTo>
                      <a:lnTo>
                        <a:pt x="1344" y="8153"/>
                      </a:lnTo>
                      <a:lnTo>
                        <a:pt x="1344" y="8130"/>
                      </a:lnTo>
                      <a:lnTo>
                        <a:pt x="1394" y="8130"/>
                      </a:lnTo>
                      <a:lnTo>
                        <a:pt x="1394" y="8108"/>
                      </a:lnTo>
                      <a:lnTo>
                        <a:pt x="1465" y="8108"/>
                      </a:lnTo>
                      <a:lnTo>
                        <a:pt x="1465" y="8083"/>
                      </a:lnTo>
                      <a:lnTo>
                        <a:pt x="1510" y="8083"/>
                      </a:lnTo>
                      <a:lnTo>
                        <a:pt x="1510" y="8059"/>
                      </a:lnTo>
                      <a:lnTo>
                        <a:pt x="1581" y="8059"/>
                      </a:lnTo>
                      <a:lnTo>
                        <a:pt x="1581" y="8037"/>
                      </a:lnTo>
                      <a:lnTo>
                        <a:pt x="1630" y="8037"/>
                      </a:lnTo>
                      <a:lnTo>
                        <a:pt x="1630" y="8012"/>
                      </a:lnTo>
                      <a:lnTo>
                        <a:pt x="1606" y="8012"/>
                      </a:lnTo>
                      <a:lnTo>
                        <a:pt x="1606" y="7988"/>
                      </a:lnTo>
                      <a:lnTo>
                        <a:pt x="1581" y="7988"/>
                      </a:lnTo>
                      <a:lnTo>
                        <a:pt x="1581" y="7966"/>
                      </a:lnTo>
                      <a:lnTo>
                        <a:pt x="1535" y="7966"/>
                      </a:lnTo>
                      <a:lnTo>
                        <a:pt x="1535" y="7941"/>
                      </a:lnTo>
                      <a:lnTo>
                        <a:pt x="1510" y="7941"/>
                      </a:lnTo>
                      <a:lnTo>
                        <a:pt x="1510" y="7917"/>
                      </a:lnTo>
                      <a:lnTo>
                        <a:pt x="1465" y="7917"/>
                      </a:lnTo>
                      <a:lnTo>
                        <a:pt x="1465" y="7896"/>
                      </a:lnTo>
                      <a:lnTo>
                        <a:pt x="1415" y="7896"/>
                      </a:lnTo>
                      <a:lnTo>
                        <a:pt x="1415" y="7870"/>
                      </a:lnTo>
                      <a:lnTo>
                        <a:pt x="1394" y="7870"/>
                      </a:lnTo>
                      <a:lnTo>
                        <a:pt x="1394" y="7847"/>
                      </a:lnTo>
                      <a:lnTo>
                        <a:pt x="1344" y="7847"/>
                      </a:lnTo>
                      <a:lnTo>
                        <a:pt x="1344" y="7821"/>
                      </a:lnTo>
                      <a:lnTo>
                        <a:pt x="1298" y="7821"/>
                      </a:lnTo>
                      <a:lnTo>
                        <a:pt x="1298" y="7800"/>
                      </a:lnTo>
                      <a:lnTo>
                        <a:pt x="1252" y="7800"/>
                      </a:lnTo>
                      <a:lnTo>
                        <a:pt x="1252" y="7776"/>
                      </a:lnTo>
                      <a:lnTo>
                        <a:pt x="1157" y="7776"/>
                      </a:lnTo>
                      <a:lnTo>
                        <a:pt x="1157" y="7751"/>
                      </a:lnTo>
                      <a:lnTo>
                        <a:pt x="1111" y="7751"/>
                      </a:lnTo>
                      <a:lnTo>
                        <a:pt x="1111" y="7729"/>
                      </a:lnTo>
                      <a:lnTo>
                        <a:pt x="1061" y="7729"/>
                      </a:lnTo>
                      <a:lnTo>
                        <a:pt x="1061" y="7705"/>
                      </a:lnTo>
                      <a:lnTo>
                        <a:pt x="1015" y="7705"/>
                      </a:lnTo>
                      <a:lnTo>
                        <a:pt x="1015" y="7680"/>
                      </a:lnTo>
                      <a:lnTo>
                        <a:pt x="944" y="7680"/>
                      </a:lnTo>
                      <a:lnTo>
                        <a:pt x="944" y="7658"/>
                      </a:lnTo>
                      <a:lnTo>
                        <a:pt x="874" y="7658"/>
                      </a:lnTo>
                      <a:lnTo>
                        <a:pt x="874" y="7634"/>
                      </a:lnTo>
                      <a:lnTo>
                        <a:pt x="825" y="7634"/>
                      </a:lnTo>
                      <a:lnTo>
                        <a:pt x="825" y="7609"/>
                      </a:lnTo>
                      <a:lnTo>
                        <a:pt x="803" y="7609"/>
                      </a:lnTo>
                      <a:lnTo>
                        <a:pt x="803" y="7587"/>
                      </a:lnTo>
                      <a:lnTo>
                        <a:pt x="778" y="7587"/>
                      </a:lnTo>
                      <a:lnTo>
                        <a:pt x="778" y="7564"/>
                      </a:lnTo>
                      <a:lnTo>
                        <a:pt x="732" y="7564"/>
                      </a:lnTo>
                      <a:lnTo>
                        <a:pt x="732" y="7538"/>
                      </a:lnTo>
                      <a:lnTo>
                        <a:pt x="707" y="7538"/>
                      </a:lnTo>
                      <a:lnTo>
                        <a:pt x="707" y="7517"/>
                      </a:lnTo>
                      <a:lnTo>
                        <a:pt x="636" y="7517"/>
                      </a:lnTo>
                      <a:lnTo>
                        <a:pt x="636" y="7468"/>
                      </a:lnTo>
                      <a:lnTo>
                        <a:pt x="612" y="7468"/>
                      </a:lnTo>
                      <a:lnTo>
                        <a:pt x="612" y="7446"/>
                      </a:lnTo>
                      <a:lnTo>
                        <a:pt x="591" y="7446"/>
                      </a:lnTo>
                      <a:lnTo>
                        <a:pt x="591" y="7326"/>
                      </a:lnTo>
                      <a:lnTo>
                        <a:pt x="566" y="7326"/>
                      </a:lnTo>
                      <a:lnTo>
                        <a:pt x="566" y="7304"/>
                      </a:lnTo>
                      <a:lnTo>
                        <a:pt x="542" y="7304"/>
                      </a:lnTo>
                      <a:lnTo>
                        <a:pt x="542" y="7281"/>
                      </a:lnTo>
                      <a:lnTo>
                        <a:pt x="495" y="7281"/>
                      </a:lnTo>
                      <a:lnTo>
                        <a:pt x="495" y="7255"/>
                      </a:lnTo>
                      <a:lnTo>
                        <a:pt x="449" y="7255"/>
                      </a:lnTo>
                      <a:lnTo>
                        <a:pt x="449" y="7230"/>
                      </a:lnTo>
                      <a:lnTo>
                        <a:pt x="424" y="7230"/>
                      </a:lnTo>
                      <a:lnTo>
                        <a:pt x="424" y="7210"/>
                      </a:lnTo>
                      <a:lnTo>
                        <a:pt x="378" y="7210"/>
                      </a:lnTo>
                      <a:lnTo>
                        <a:pt x="378" y="7185"/>
                      </a:lnTo>
                      <a:lnTo>
                        <a:pt x="353" y="7185"/>
                      </a:lnTo>
                      <a:lnTo>
                        <a:pt x="353" y="7160"/>
                      </a:lnTo>
                      <a:lnTo>
                        <a:pt x="328" y="7160"/>
                      </a:lnTo>
                      <a:lnTo>
                        <a:pt x="328" y="7139"/>
                      </a:lnTo>
                      <a:lnTo>
                        <a:pt x="304" y="7139"/>
                      </a:lnTo>
                      <a:lnTo>
                        <a:pt x="304" y="7114"/>
                      </a:lnTo>
                      <a:lnTo>
                        <a:pt x="283" y="7114"/>
                      </a:lnTo>
                      <a:lnTo>
                        <a:pt x="283" y="7089"/>
                      </a:lnTo>
                      <a:lnTo>
                        <a:pt x="258" y="7089"/>
                      </a:lnTo>
                      <a:lnTo>
                        <a:pt x="258" y="7068"/>
                      </a:lnTo>
                      <a:lnTo>
                        <a:pt x="234" y="7068"/>
                      </a:lnTo>
                      <a:lnTo>
                        <a:pt x="234" y="7043"/>
                      </a:lnTo>
                      <a:lnTo>
                        <a:pt x="212" y="7043"/>
                      </a:lnTo>
                      <a:lnTo>
                        <a:pt x="212" y="7018"/>
                      </a:lnTo>
                      <a:lnTo>
                        <a:pt x="187" y="7018"/>
                      </a:lnTo>
                      <a:lnTo>
                        <a:pt x="187" y="6972"/>
                      </a:lnTo>
                      <a:lnTo>
                        <a:pt x="163" y="6972"/>
                      </a:lnTo>
                      <a:lnTo>
                        <a:pt x="163" y="6947"/>
                      </a:lnTo>
                      <a:lnTo>
                        <a:pt x="141" y="6947"/>
                      </a:lnTo>
                      <a:lnTo>
                        <a:pt x="141" y="6926"/>
                      </a:lnTo>
                      <a:lnTo>
                        <a:pt x="116" y="6926"/>
                      </a:lnTo>
                      <a:lnTo>
                        <a:pt x="116" y="6877"/>
                      </a:lnTo>
                      <a:lnTo>
                        <a:pt x="92" y="6877"/>
                      </a:lnTo>
                      <a:lnTo>
                        <a:pt x="92" y="6855"/>
                      </a:lnTo>
                      <a:lnTo>
                        <a:pt x="70" y="6855"/>
                      </a:lnTo>
                      <a:lnTo>
                        <a:pt x="70" y="6806"/>
                      </a:lnTo>
                      <a:lnTo>
                        <a:pt x="45" y="6806"/>
                      </a:lnTo>
                      <a:lnTo>
                        <a:pt x="45" y="6760"/>
                      </a:lnTo>
                      <a:lnTo>
                        <a:pt x="21" y="6760"/>
                      </a:lnTo>
                      <a:lnTo>
                        <a:pt x="21" y="6664"/>
                      </a:lnTo>
                      <a:lnTo>
                        <a:pt x="0" y="6664"/>
                      </a:lnTo>
                      <a:lnTo>
                        <a:pt x="0" y="6594"/>
                      </a:lnTo>
                      <a:lnTo>
                        <a:pt x="21" y="6594"/>
                      </a:lnTo>
                      <a:lnTo>
                        <a:pt x="21" y="6548"/>
                      </a:lnTo>
                      <a:lnTo>
                        <a:pt x="45" y="6548"/>
                      </a:lnTo>
                      <a:lnTo>
                        <a:pt x="45" y="6499"/>
                      </a:lnTo>
                      <a:lnTo>
                        <a:pt x="70" y="6499"/>
                      </a:lnTo>
                      <a:lnTo>
                        <a:pt x="70" y="6452"/>
                      </a:lnTo>
                      <a:lnTo>
                        <a:pt x="92" y="6452"/>
                      </a:lnTo>
                      <a:lnTo>
                        <a:pt x="92" y="6406"/>
                      </a:lnTo>
                      <a:lnTo>
                        <a:pt x="116" y="6406"/>
                      </a:lnTo>
                      <a:lnTo>
                        <a:pt x="116" y="6381"/>
                      </a:lnTo>
                      <a:lnTo>
                        <a:pt x="141" y="6381"/>
                      </a:lnTo>
                      <a:lnTo>
                        <a:pt x="141" y="6336"/>
                      </a:lnTo>
                      <a:lnTo>
                        <a:pt x="163" y="6336"/>
                      </a:lnTo>
                      <a:lnTo>
                        <a:pt x="163" y="6311"/>
                      </a:lnTo>
                      <a:lnTo>
                        <a:pt x="187" y="6311"/>
                      </a:lnTo>
                      <a:lnTo>
                        <a:pt x="187" y="6287"/>
                      </a:lnTo>
                      <a:lnTo>
                        <a:pt x="92" y="6287"/>
                      </a:lnTo>
                      <a:lnTo>
                        <a:pt x="92" y="6265"/>
                      </a:lnTo>
                      <a:lnTo>
                        <a:pt x="70" y="6265"/>
                      </a:lnTo>
                      <a:lnTo>
                        <a:pt x="70" y="6240"/>
                      </a:lnTo>
                      <a:lnTo>
                        <a:pt x="45" y="6240"/>
                      </a:lnTo>
                      <a:lnTo>
                        <a:pt x="45" y="6215"/>
                      </a:lnTo>
                      <a:lnTo>
                        <a:pt x="70" y="6215"/>
                      </a:lnTo>
                      <a:lnTo>
                        <a:pt x="70" y="6123"/>
                      </a:lnTo>
                      <a:lnTo>
                        <a:pt x="92" y="6123"/>
                      </a:lnTo>
                      <a:lnTo>
                        <a:pt x="92" y="6073"/>
                      </a:lnTo>
                      <a:lnTo>
                        <a:pt x="116" y="6073"/>
                      </a:lnTo>
                      <a:lnTo>
                        <a:pt x="116" y="6049"/>
                      </a:lnTo>
                      <a:lnTo>
                        <a:pt x="163" y="6049"/>
                      </a:lnTo>
                      <a:lnTo>
                        <a:pt x="163" y="6028"/>
                      </a:lnTo>
                      <a:lnTo>
                        <a:pt x="212" y="6028"/>
                      </a:lnTo>
                      <a:lnTo>
                        <a:pt x="212" y="6003"/>
                      </a:lnTo>
                      <a:lnTo>
                        <a:pt x="234" y="6003"/>
                      </a:lnTo>
                      <a:lnTo>
                        <a:pt x="234" y="5979"/>
                      </a:lnTo>
                      <a:lnTo>
                        <a:pt x="258" y="5979"/>
                      </a:lnTo>
                      <a:lnTo>
                        <a:pt x="258" y="5957"/>
                      </a:lnTo>
                      <a:lnTo>
                        <a:pt x="304" y="5957"/>
                      </a:lnTo>
                      <a:lnTo>
                        <a:pt x="304" y="5932"/>
                      </a:lnTo>
                      <a:lnTo>
                        <a:pt x="328" y="5932"/>
                      </a:lnTo>
                      <a:lnTo>
                        <a:pt x="328" y="5908"/>
                      </a:lnTo>
                      <a:lnTo>
                        <a:pt x="353" y="5908"/>
                      </a:lnTo>
                      <a:lnTo>
                        <a:pt x="353" y="5886"/>
                      </a:lnTo>
                      <a:lnTo>
                        <a:pt x="378" y="5886"/>
                      </a:lnTo>
                      <a:lnTo>
                        <a:pt x="378" y="5861"/>
                      </a:lnTo>
                      <a:lnTo>
                        <a:pt x="424" y="5861"/>
                      </a:lnTo>
                      <a:lnTo>
                        <a:pt x="424" y="5837"/>
                      </a:lnTo>
                      <a:lnTo>
                        <a:pt x="449" y="5837"/>
                      </a:lnTo>
                      <a:lnTo>
                        <a:pt x="449" y="5815"/>
                      </a:lnTo>
                      <a:lnTo>
                        <a:pt x="495" y="5815"/>
                      </a:lnTo>
                      <a:lnTo>
                        <a:pt x="495" y="5790"/>
                      </a:lnTo>
                      <a:lnTo>
                        <a:pt x="542" y="5790"/>
                      </a:lnTo>
                      <a:lnTo>
                        <a:pt x="542" y="5766"/>
                      </a:lnTo>
                      <a:lnTo>
                        <a:pt x="566" y="5766"/>
                      </a:lnTo>
                      <a:lnTo>
                        <a:pt x="566" y="5745"/>
                      </a:lnTo>
                      <a:lnTo>
                        <a:pt x="591" y="5745"/>
                      </a:lnTo>
                      <a:lnTo>
                        <a:pt x="591" y="5720"/>
                      </a:lnTo>
                      <a:lnTo>
                        <a:pt x="636" y="5720"/>
                      </a:lnTo>
                      <a:lnTo>
                        <a:pt x="636" y="5696"/>
                      </a:lnTo>
                      <a:lnTo>
                        <a:pt x="661" y="5696"/>
                      </a:lnTo>
                      <a:lnTo>
                        <a:pt x="661" y="5649"/>
                      </a:lnTo>
                      <a:lnTo>
                        <a:pt x="707" y="5649"/>
                      </a:lnTo>
                      <a:lnTo>
                        <a:pt x="707" y="5625"/>
                      </a:lnTo>
                      <a:lnTo>
                        <a:pt x="754" y="5625"/>
                      </a:lnTo>
                      <a:lnTo>
                        <a:pt x="754" y="5603"/>
                      </a:lnTo>
                      <a:lnTo>
                        <a:pt x="778" y="5603"/>
                      </a:lnTo>
                      <a:lnTo>
                        <a:pt x="778" y="5578"/>
                      </a:lnTo>
                      <a:lnTo>
                        <a:pt x="825" y="5578"/>
                      </a:lnTo>
                      <a:lnTo>
                        <a:pt x="825" y="5554"/>
                      </a:lnTo>
                      <a:lnTo>
                        <a:pt x="849" y="5554"/>
                      </a:lnTo>
                      <a:lnTo>
                        <a:pt x="849" y="5532"/>
                      </a:lnTo>
                      <a:lnTo>
                        <a:pt x="895" y="5532"/>
                      </a:lnTo>
                      <a:lnTo>
                        <a:pt x="895" y="5507"/>
                      </a:lnTo>
                      <a:lnTo>
                        <a:pt x="919" y="5507"/>
                      </a:lnTo>
                      <a:lnTo>
                        <a:pt x="919" y="5458"/>
                      </a:lnTo>
                      <a:lnTo>
                        <a:pt x="944" y="5458"/>
                      </a:lnTo>
                      <a:lnTo>
                        <a:pt x="944" y="5413"/>
                      </a:lnTo>
                      <a:lnTo>
                        <a:pt x="968" y="5413"/>
                      </a:lnTo>
                      <a:lnTo>
                        <a:pt x="968" y="5388"/>
                      </a:lnTo>
                      <a:lnTo>
                        <a:pt x="990" y="5388"/>
                      </a:lnTo>
                      <a:lnTo>
                        <a:pt x="990" y="5342"/>
                      </a:lnTo>
                      <a:lnTo>
                        <a:pt x="1015" y="5342"/>
                      </a:lnTo>
                      <a:lnTo>
                        <a:pt x="1015" y="5317"/>
                      </a:lnTo>
                      <a:lnTo>
                        <a:pt x="1039" y="5317"/>
                      </a:lnTo>
                      <a:lnTo>
                        <a:pt x="1039" y="5271"/>
                      </a:lnTo>
                      <a:lnTo>
                        <a:pt x="1061" y="5271"/>
                      </a:lnTo>
                      <a:lnTo>
                        <a:pt x="1061" y="5246"/>
                      </a:lnTo>
                      <a:lnTo>
                        <a:pt x="1086" y="5246"/>
                      </a:lnTo>
                      <a:lnTo>
                        <a:pt x="1086" y="5200"/>
                      </a:lnTo>
                      <a:lnTo>
                        <a:pt x="1111" y="5200"/>
                      </a:lnTo>
                      <a:lnTo>
                        <a:pt x="1111" y="5175"/>
                      </a:lnTo>
                      <a:lnTo>
                        <a:pt x="1132" y="5175"/>
                      </a:lnTo>
                      <a:lnTo>
                        <a:pt x="1132" y="5154"/>
                      </a:lnTo>
                      <a:lnTo>
                        <a:pt x="1227" y="5154"/>
                      </a:lnTo>
                      <a:lnTo>
                        <a:pt x="1227" y="5130"/>
                      </a:lnTo>
                      <a:lnTo>
                        <a:pt x="1252" y="5130"/>
                      </a:lnTo>
                      <a:lnTo>
                        <a:pt x="1252" y="5105"/>
                      </a:lnTo>
                      <a:lnTo>
                        <a:pt x="1323" y="5105"/>
                      </a:lnTo>
                      <a:lnTo>
                        <a:pt x="1323" y="5083"/>
                      </a:lnTo>
                      <a:lnTo>
                        <a:pt x="1394" y="5083"/>
                      </a:lnTo>
                      <a:lnTo>
                        <a:pt x="1394" y="5059"/>
                      </a:lnTo>
                      <a:lnTo>
                        <a:pt x="1415" y="5059"/>
                      </a:lnTo>
                      <a:lnTo>
                        <a:pt x="1415" y="5034"/>
                      </a:lnTo>
                      <a:lnTo>
                        <a:pt x="1440" y="5034"/>
                      </a:lnTo>
                      <a:lnTo>
                        <a:pt x="1440" y="5012"/>
                      </a:lnTo>
                      <a:lnTo>
                        <a:pt x="1465" y="5012"/>
                      </a:lnTo>
                      <a:lnTo>
                        <a:pt x="1465" y="4988"/>
                      </a:lnTo>
                      <a:lnTo>
                        <a:pt x="1485" y="4988"/>
                      </a:lnTo>
                      <a:lnTo>
                        <a:pt x="1485" y="4963"/>
                      </a:lnTo>
                      <a:lnTo>
                        <a:pt x="1510" y="4963"/>
                      </a:lnTo>
                      <a:lnTo>
                        <a:pt x="1510" y="4941"/>
                      </a:lnTo>
                      <a:lnTo>
                        <a:pt x="1535" y="4941"/>
                      </a:lnTo>
                      <a:lnTo>
                        <a:pt x="1535" y="4917"/>
                      </a:lnTo>
                      <a:lnTo>
                        <a:pt x="1559" y="4917"/>
                      </a:lnTo>
                      <a:lnTo>
                        <a:pt x="1559" y="4892"/>
                      </a:lnTo>
                      <a:lnTo>
                        <a:pt x="1581" y="4892"/>
                      </a:lnTo>
                      <a:lnTo>
                        <a:pt x="1581" y="4871"/>
                      </a:lnTo>
                      <a:lnTo>
                        <a:pt x="1606" y="4871"/>
                      </a:lnTo>
                      <a:lnTo>
                        <a:pt x="1606" y="4847"/>
                      </a:lnTo>
                      <a:lnTo>
                        <a:pt x="1630" y="4847"/>
                      </a:lnTo>
                      <a:lnTo>
                        <a:pt x="1630" y="4822"/>
                      </a:lnTo>
                      <a:lnTo>
                        <a:pt x="1652" y="4822"/>
                      </a:lnTo>
                      <a:lnTo>
                        <a:pt x="1652" y="4797"/>
                      </a:lnTo>
                      <a:lnTo>
                        <a:pt x="1677" y="4797"/>
                      </a:lnTo>
                      <a:lnTo>
                        <a:pt x="1677" y="4776"/>
                      </a:lnTo>
                      <a:lnTo>
                        <a:pt x="1723" y="4776"/>
                      </a:lnTo>
                      <a:lnTo>
                        <a:pt x="1723" y="4751"/>
                      </a:lnTo>
                      <a:lnTo>
                        <a:pt x="1748" y="4751"/>
                      </a:lnTo>
                      <a:lnTo>
                        <a:pt x="1748" y="4726"/>
                      </a:lnTo>
                      <a:lnTo>
                        <a:pt x="1793" y="4726"/>
                      </a:lnTo>
                      <a:lnTo>
                        <a:pt x="1793" y="4705"/>
                      </a:lnTo>
                      <a:lnTo>
                        <a:pt x="1818" y="4705"/>
                      </a:lnTo>
                      <a:lnTo>
                        <a:pt x="1818" y="4680"/>
                      </a:lnTo>
                      <a:lnTo>
                        <a:pt x="1889" y="4680"/>
                      </a:lnTo>
                      <a:lnTo>
                        <a:pt x="1889" y="4655"/>
                      </a:lnTo>
                      <a:lnTo>
                        <a:pt x="1935" y="4655"/>
                      </a:lnTo>
                      <a:lnTo>
                        <a:pt x="1935" y="4633"/>
                      </a:lnTo>
                      <a:lnTo>
                        <a:pt x="1984" y="4633"/>
                      </a:lnTo>
                      <a:lnTo>
                        <a:pt x="1984" y="4609"/>
                      </a:lnTo>
                      <a:lnTo>
                        <a:pt x="2031" y="4609"/>
                      </a:lnTo>
                      <a:lnTo>
                        <a:pt x="2031" y="4584"/>
                      </a:lnTo>
                      <a:lnTo>
                        <a:pt x="2055" y="4584"/>
                      </a:lnTo>
                      <a:lnTo>
                        <a:pt x="2055" y="4514"/>
                      </a:lnTo>
                      <a:lnTo>
                        <a:pt x="2076" y="4514"/>
                      </a:lnTo>
                      <a:lnTo>
                        <a:pt x="2076" y="4492"/>
                      </a:lnTo>
                      <a:lnTo>
                        <a:pt x="2101" y="4492"/>
                      </a:lnTo>
                      <a:lnTo>
                        <a:pt x="2101" y="4443"/>
                      </a:lnTo>
                      <a:lnTo>
                        <a:pt x="2125" y="4443"/>
                      </a:lnTo>
                      <a:lnTo>
                        <a:pt x="2125" y="4372"/>
                      </a:lnTo>
                      <a:lnTo>
                        <a:pt x="2150" y="4372"/>
                      </a:lnTo>
                      <a:lnTo>
                        <a:pt x="2150" y="4350"/>
                      </a:lnTo>
                      <a:lnTo>
                        <a:pt x="2172" y="4350"/>
                      </a:lnTo>
                      <a:lnTo>
                        <a:pt x="2172" y="4326"/>
                      </a:lnTo>
                      <a:lnTo>
                        <a:pt x="2221" y="4326"/>
                      </a:lnTo>
                      <a:lnTo>
                        <a:pt x="2221" y="4301"/>
                      </a:lnTo>
                      <a:lnTo>
                        <a:pt x="2267" y="4301"/>
                      </a:lnTo>
                      <a:lnTo>
                        <a:pt x="2267" y="4280"/>
                      </a:lnTo>
                      <a:lnTo>
                        <a:pt x="2314" y="4280"/>
                      </a:lnTo>
                      <a:lnTo>
                        <a:pt x="2314" y="4256"/>
                      </a:lnTo>
                      <a:lnTo>
                        <a:pt x="2338" y="4256"/>
                      </a:lnTo>
                      <a:lnTo>
                        <a:pt x="2338" y="4231"/>
                      </a:lnTo>
                      <a:lnTo>
                        <a:pt x="2408" y="4231"/>
                      </a:lnTo>
                      <a:lnTo>
                        <a:pt x="2408" y="4207"/>
                      </a:lnTo>
                      <a:lnTo>
                        <a:pt x="2575" y="4207"/>
                      </a:lnTo>
                      <a:lnTo>
                        <a:pt x="2575" y="4231"/>
                      </a:lnTo>
                      <a:lnTo>
                        <a:pt x="2667" y="4231"/>
                      </a:lnTo>
                      <a:lnTo>
                        <a:pt x="2667" y="4207"/>
                      </a:lnTo>
                      <a:lnTo>
                        <a:pt x="2716" y="4207"/>
                      </a:lnTo>
                      <a:lnTo>
                        <a:pt x="2716" y="4185"/>
                      </a:lnTo>
                      <a:lnTo>
                        <a:pt x="2763" y="4185"/>
                      </a:lnTo>
                      <a:lnTo>
                        <a:pt x="2763" y="4160"/>
                      </a:lnTo>
                      <a:lnTo>
                        <a:pt x="2787" y="4160"/>
                      </a:lnTo>
                      <a:lnTo>
                        <a:pt x="2787" y="4136"/>
                      </a:lnTo>
                      <a:lnTo>
                        <a:pt x="2834" y="4136"/>
                      </a:lnTo>
                      <a:lnTo>
                        <a:pt x="2834" y="4114"/>
                      </a:lnTo>
                      <a:lnTo>
                        <a:pt x="2858" y="4114"/>
                      </a:lnTo>
                      <a:lnTo>
                        <a:pt x="2858" y="4089"/>
                      </a:lnTo>
                      <a:lnTo>
                        <a:pt x="2905" y="4089"/>
                      </a:lnTo>
                      <a:lnTo>
                        <a:pt x="2905" y="4065"/>
                      </a:lnTo>
                      <a:lnTo>
                        <a:pt x="2954" y="4065"/>
                      </a:lnTo>
                      <a:lnTo>
                        <a:pt x="2954" y="4043"/>
                      </a:lnTo>
                      <a:lnTo>
                        <a:pt x="3095" y="4043"/>
                      </a:lnTo>
                      <a:lnTo>
                        <a:pt x="3095" y="4065"/>
                      </a:lnTo>
                      <a:lnTo>
                        <a:pt x="3166" y="4065"/>
                      </a:lnTo>
                      <a:lnTo>
                        <a:pt x="3166" y="4089"/>
                      </a:lnTo>
                      <a:lnTo>
                        <a:pt x="3188" y="4089"/>
                      </a:lnTo>
                      <a:lnTo>
                        <a:pt x="3188" y="4018"/>
                      </a:lnTo>
                      <a:lnTo>
                        <a:pt x="3212" y="4018"/>
                      </a:lnTo>
                      <a:lnTo>
                        <a:pt x="3212" y="3948"/>
                      </a:lnTo>
                      <a:lnTo>
                        <a:pt x="3237" y="3948"/>
                      </a:lnTo>
                      <a:lnTo>
                        <a:pt x="3237" y="3902"/>
                      </a:lnTo>
                      <a:lnTo>
                        <a:pt x="3282" y="3902"/>
                      </a:lnTo>
                      <a:lnTo>
                        <a:pt x="3282" y="3877"/>
                      </a:lnTo>
                      <a:lnTo>
                        <a:pt x="3307" y="3877"/>
                      </a:lnTo>
                      <a:lnTo>
                        <a:pt x="3307" y="3852"/>
                      </a:lnTo>
                      <a:lnTo>
                        <a:pt x="3353" y="3852"/>
                      </a:lnTo>
                      <a:lnTo>
                        <a:pt x="3353" y="3831"/>
                      </a:lnTo>
                      <a:lnTo>
                        <a:pt x="3378" y="3831"/>
                      </a:lnTo>
                      <a:lnTo>
                        <a:pt x="3378" y="3852"/>
                      </a:lnTo>
                      <a:lnTo>
                        <a:pt x="3424" y="3852"/>
                      </a:lnTo>
                      <a:lnTo>
                        <a:pt x="3424" y="3877"/>
                      </a:lnTo>
                      <a:lnTo>
                        <a:pt x="3449" y="3877"/>
                      </a:lnTo>
                      <a:lnTo>
                        <a:pt x="3449" y="3902"/>
                      </a:lnTo>
                      <a:lnTo>
                        <a:pt x="3474" y="3902"/>
                      </a:lnTo>
                      <a:lnTo>
                        <a:pt x="3474" y="3922"/>
                      </a:lnTo>
                      <a:lnTo>
                        <a:pt x="3520" y="3922"/>
                      </a:lnTo>
                      <a:lnTo>
                        <a:pt x="3520" y="3973"/>
                      </a:lnTo>
                      <a:lnTo>
                        <a:pt x="3545" y="3973"/>
                      </a:lnTo>
                      <a:lnTo>
                        <a:pt x="3545" y="4018"/>
                      </a:lnTo>
                      <a:lnTo>
                        <a:pt x="3565" y="4018"/>
                      </a:lnTo>
                      <a:lnTo>
                        <a:pt x="3565" y="3994"/>
                      </a:lnTo>
                      <a:lnTo>
                        <a:pt x="3590" y="3994"/>
                      </a:lnTo>
                      <a:lnTo>
                        <a:pt x="3590" y="3973"/>
                      </a:lnTo>
                      <a:lnTo>
                        <a:pt x="3615" y="3973"/>
                      </a:lnTo>
                      <a:lnTo>
                        <a:pt x="3615" y="3948"/>
                      </a:lnTo>
                      <a:lnTo>
                        <a:pt x="3636" y="3948"/>
                      </a:lnTo>
                      <a:lnTo>
                        <a:pt x="3636" y="3922"/>
                      </a:lnTo>
                      <a:lnTo>
                        <a:pt x="3661" y="3922"/>
                      </a:lnTo>
                      <a:lnTo>
                        <a:pt x="3661" y="3902"/>
                      </a:lnTo>
                      <a:lnTo>
                        <a:pt x="3686" y="3902"/>
                      </a:lnTo>
                      <a:lnTo>
                        <a:pt x="3686" y="3877"/>
                      </a:lnTo>
                      <a:lnTo>
                        <a:pt x="3707" y="3877"/>
                      </a:lnTo>
                      <a:lnTo>
                        <a:pt x="3707" y="3831"/>
                      </a:lnTo>
                      <a:lnTo>
                        <a:pt x="3732" y="3831"/>
                      </a:lnTo>
                      <a:lnTo>
                        <a:pt x="3732" y="3760"/>
                      </a:lnTo>
                      <a:lnTo>
                        <a:pt x="3757" y="3760"/>
                      </a:lnTo>
                      <a:lnTo>
                        <a:pt x="3757" y="3735"/>
                      </a:lnTo>
                      <a:lnTo>
                        <a:pt x="3777" y="3735"/>
                      </a:lnTo>
                      <a:lnTo>
                        <a:pt x="3777" y="3665"/>
                      </a:lnTo>
                      <a:lnTo>
                        <a:pt x="3802" y="3665"/>
                      </a:lnTo>
                      <a:lnTo>
                        <a:pt x="3802" y="3594"/>
                      </a:lnTo>
                      <a:lnTo>
                        <a:pt x="3828" y="3594"/>
                      </a:lnTo>
                      <a:lnTo>
                        <a:pt x="3828" y="3569"/>
                      </a:lnTo>
                      <a:lnTo>
                        <a:pt x="3848" y="3569"/>
                      </a:lnTo>
                      <a:lnTo>
                        <a:pt x="3848" y="3545"/>
                      </a:lnTo>
                      <a:lnTo>
                        <a:pt x="3873" y="3545"/>
                      </a:lnTo>
                      <a:lnTo>
                        <a:pt x="3873" y="3523"/>
                      </a:lnTo>
                      <a:lnTo>
                        <a:pt x="3848" y="3523"/>
                      </a:lnTo>
                      <a:lnTo>
                        <a:pt x="3848" y="3498"/>
                      </a:lnTo>
                      <a:lnTo>
                        <a:pt x="3777" y="3498"/>
                      </a:lnTo>
                      <a:lnTo>
                        <a:pt x="3777" y="3427"/>
                      </a:lnTo>
                      <a:lnTo>
                        <a:pt x="3757" y="3427"/>
                      </a:lnTo>
                      <a:lnTo>
                        <a:pt x="3757" y="3356"/>
                      </a:lnTo>
                      <a:lnTo>
                        <a:pt x="3732" y="3356"/>
                      </a:lnTo>
                      <a:lnTo>
                        <a:pt x="3732" y="3098"/>
                      </a:lnTo>
                      <a:lnTo>
                        <a:pt x="3707" y="3098"/>
                      </a:lnTo>
                      <a:lnTo>
                        <a:pt x="3707" y="2979"/>
                      </a:lnTo>
                      <a:lnTo>
                        <a:pt x="3686" y="2979"/>
                      </a:lnTo>
                      <a:lnTo>
                        <a:pt x="3686" y="2720"/>
                      </a:lnTo>
                      <a:lnTo>
                        <a:pt x="3707" y="2720"/>
                      </a:lnTo>
                      <a:lnTo>
                        <a:pt x="3707" y="2696"/>
                      </a:lnTo>
                      <a:lnTo>
                        <a:pt x="3732" y="2696"/>
                      </a:lnTo>
                      <a:lnTo>
                        <a:pt x="3732" y="2578"/>
                      </a:lnTo>
                      <a:lnTo>
                        <a:pt x="3757" y="2578"/>
                      </a:lnTo>
                      <a:lnTo>
                        <a:pt x="3757" y="2529"/>
                      </a:lnTo>
                      <a:lnTo>
                        <a:pt x="3777" y="2529"/>
                      </a:lnTo>
                      <a:lnTo>
                        <a:pt x="3777" y="2554"/>
                      </a:lnTo>
                      <a:lnTo>
                        <a:pt x="3802" y="2554"/>
                      </a:lnTo>
                      <a:lnTo>
                        <a:pt x="3802" y="2767"/>
                      </a:lnTo>
                      <a:lnTo>
                        <a:pt x="3757" y="2767"/>
                      </a:lnTo>
                      <a:lnTo>
                        <a:pt x="3757" y="2908"/>
                      </a:lnTo>
                      <a:lnTo>
                        <a:pt x="3777" y="2908"/>
                      </a:lnTo>
                      <a:lnTo>
                        <a:pt x="3777" y="2932"/>
                      </a:lnTo>
                      <a:lnTo>
                        <a:pt x="3802" y="2932"/>
                      </a:lnTo>
                      <a:lnTo>
                        <a:pt x="3802" y="2979"/>
                      </a:lnTo>
                      <a:lnTo>
                        <a:pt x="3828" y="2979"/>
                      </a:lnTo>
                      <a:lnTo>
                        <a:pt x="3828" y="3003"/>
                      </a:lnTo>
                      <a:lnTo>
                        <a:pt x="3848" y="3003"/>
                      </a:lnTo>
                      <a:lnTo>
                        <a:pt x="3848" y="3024"/>
                      </a:lnTo>
                      <a:lnTo>
                        <a:pt x="3828" y="3024"/>
                      </a:lnTo>
                      <a:lnTo>
                        <a:pt x="3828" y="3191"/>
                      </a:lnTo>
                      <a:lnTo>
                        <a:pt x="3848" y="3191"/>
                      </a:lnTo>
                      <a:lnTo>
                        <a:pt x="3848" y="3286"/>
                      </a:lnTo>
                      <a:lnTo>
                        <a:pt x="3873" y="3286"/>
                      </a:lnTo>
                      <a:lnTo>
                        <a:pt x="3873" y="3356"/>
                      </a:lnTo>
                      <a:lnTo>
                        <a:pt x="3898" y="3356"/>
                      </a:lnTo>
                      <a:lnTo>
                        <a:pt x="3898" y="3403"/>
                      </a:lnTo>
                      <a:lnTo>
                        <a:pt x="3919" y="3403"/>
                      </a:lnTo>
                      <a:lnTo>
                        <a:pt x="3919" y="3452"/>
                      </a:lnTo>
                      <a:lnTo>
                        <a:pt x="3944" y="3452"/>
                      </a:lnTo>
                      <a:lnTo>
                        <a:pt x="3944" y="3474"/>
                      </a:lnTo>
                      <a:lnTo>
                        <a:pt x="3969" y="3474"/>
                      </a:lnTo>
                      <a:lnTo>
                        <a:pt x="3969" y="3523"/>
                      </a:lnTo>
                      <a:lnTo>
                        <a:pt x="3993" y="3523"/>
                      </a:lnTo>
                      <a:lnTo>
                        <a:pt x="3993" y="3569"/>
                      </a:lnTo>
                      <a:lnTo>
                        <a:pt x="4015" y="3569"/>
                      </a:lnTo>
                      <a:lnTo>
                        <a:pt x="4015" y="3594"/>
                      </a:lnTo>
                      <a:lnTo>
                        <a:pt x="4040" y="3594"/>
                      </a:lnTo>
                      <a:lnTo>
                        <a:pt x="4040" y="3639"/>
                      </a:lnTo>
                      <a:lnTo>
                        <a:pt x="4064" y="3639"/>
                      </a:lnTo>
                      <a:lnTo>
                        <a:pt x="4064" y="3665"/>
                      </a:lnTo>
                      <a:lnTo>
                        <a:pt x="4085" y="3665"/>
                      </a:lnTo>
                      <a:lnTo>
                        <a:pt x="4085" y="3710"/>
                      </a:lnTo>
                      <a:lnTo>
                        <a:pt x="4110" y="3710"/>
                      </a:lnTo>
                      <a:lnTo>
                        <a:pt x="4110" y="3760"/>
                      </a:lnTo>
                      <a:lnTo>
                        <a:pt x="4134" y="3760"/>
                      </a:lnTo>
                      <a:lnTo>
                        <a:pt x="4134" y="3831"/>
                      </a:lnTo>
                      <a:lnTo>
                        <a:pt x="4156" y="3831"/>
                      </a:lnTo>
                      <a:lnTo>
                        <a:pt x="4156" y="3877"/>
                      </a:lnTo>
                      <a:lnTo>
                        <a:pt x="4181" y="3877"/>
                      </a:lnTo>
                      <a:lnTo>
                        <a:pt x="4181" y="3902"/>
                      </a:lnTo>
                      <a:lnTo>
                        <a:pt x="4205" y="3902"/>
                      </a:lnTo>
                      <a:lnTo>
                        <a:pt x="4205" y="3922"/>
                      </a:lnTo>
                      <a:lnTo>
                        <a:pt x="4227" y="3922"/>
                      </a:lnTo>
                      <a:lnTo>
                        <a:pt x="4227" y="3948"/>
                      </a:lnTo>
                      <a:lnTo>
                        <a:pt x="4252" y="3948"/>
                      </a:lnTo>
                      <a:lnTo>
                        <a:pt x="4252" y="3994"/>
                      </a:lnTo>
                      <a:lnTo>
                        <a:pt x="4276" y="3994"/>
                      </a:lnTo>
                      <a:lnTo>
                        <a:pt x="4276" y="4018"/>
                      </a:lnTo>
                      <a:lnTo>
                        <a:pt x="4298" y="4018"/>
                      </a:lnTo>
                      <a:lnTo>
                        <a:pt x="4298" y="4065"/>
                      </a:lnTo>
                      <a:lnTo>
                        <a:pt x="4323" y="4065"/>
                      </a:lnTo>
                      <a:lnTo>
                        <a:pt x="4323" y="4114"/>
                      </a:lnTo>
                      <a:lnTo>
                        <a:pt x="4347" y="4114"/>
                      </a:lnTo>
                      <a:lnTo>
                        <a:pt x="4347" y="4136"/>
                      </a:lnTo>
                      <a:lnTo>
                        <a:pt x="4393" y="4136"/>
                      </a:lnTo>
                      <a:lnTo>
                        <a:pt x="4393" y="4160"/>
                      </a:lnTo>
                      <a:lnTo>
                        <a:pt x="4439" y="4160"/>
                      </a:lnTo>
                      <a:lnTo>
                        <a:pt x="4439" y="4185"/>
                      </a:lnTo>
                      <a:lnTo>
                        <a:pt x="4488" y="4185"/>
                      </a:lnTo>
                      <a:lnTo>
                        <a:pt x="4488" y="4207"/>
                      </a:lnTo>
                      <a:lnTo>
                        <a:pt x="4584" y="4207"/>
                      </a:lnTo>
                      <a:lnTo>
                        <a:pt x="4584" y="4231"/>
                      </a:lnTo>
                      <a:lnTo>
                        <a:pt x="4725" y="4231"/>
                      </a:lnTo>
                      <a:lnTo>
                        <a:pt x="4725" y="4207"/>
                      </a:lnTo>
                      <a:lnTo>
                        <a:pt x="4796" y="4207"/>
                      </a:lnTo>
                      <a:lnTo>
                        <a:pt x="4796" y="4185"/>
                      </a:lnTo>
                      <a:lnTo>
                        <a:pt x="4818" y="4185"/>
                      </a:lnTo>
                      <a:lnTo>
                        <a:pt x="4818" y="4207"/>
                      </a:lnTo>
                      <a:lnTo>
                        <a:pt x="4843" y="4207"/>
                      </a:lnTo>
                      <a:lnTo>
                        <a:pt x="4843" y="4185"/>
                      </a:lnTo>
                      <a:lnTo>
                        <a:pt x="4867" y="4185"/>
                      </a:lnTo>
                      <a:lnTo>
                        <a:pt x="4867" y="4160"/>
                      </a:lnTo>
                      <a:lnTo>
                        <a:pt x="4889" y="4160"/>
                      </a:lnTo>
                      <a:lnTo>
                        <a:pt x="4889" y="4136"/>
                      </a:lnTo>
                      <a:lnTo>
                        <a:pt x="4914" y="4136"/>
                      </a:lnTo>
                      <a:lnTo>
                        <a:pt x="4914" y="4114"/>
                      </a:lnTo>
                      <a:lnTo>
                        <a:pt x="4938" y="4114"/>
                      </a:lnTo>
                      <a:lnTo>
                        <a:pt x="4938" y="4089"/>
                      </a:lnTo>
                      <a:lnTo>
                        <a:pt x="4959" y="4089"/>
                      </a:lnTo>
                      <a:lnTo>
                        <a:pt x="4959" y="4065"/>
                      </a:lnTo>
                      <a:lnTo>
                        <a:pt x="5008" y="4065"/>
                      </a:lnTo>
                      <a:lnTo>
                        <a:pt x="5008" y="4043"/>
                      </a:lnTo>
                      <a:lnTo>
                        <a:pt x="5030" y="4043"/>
                      </a:lnTo>
                      <a:lnTo>
                        <a:pt x="5030" y="3994"/>
                      </a:lnTo>
                      <a:lnTo>
                        <a:pt x="5055" y="3994"/>
                      </a:lnTo>
                      <a:lnTo>
                        <a:pt x="5055" y="3973"/>
                      </a:lnTo>
                      <a:lnTo>
                        <a:pt x="5079" y="3973"/>
                      </a:lnTo>
                      <a:lnTo>
                        <a:pt x="5079" y="3948"/>
                      </a:lnTo>
                      <a:lnTo>
                        <a:pt x="5101" y="3948"/>
                      </a:lnTo>
                      <a:lnTo>
                        <a:pt x="5101" y="3922"/>
                      </a:lnTo>
                      <a:lnTo>
                        <a:pt x="5126" y="3922"/>
                      </a:lnTo>
                      <a:lnTo>
                        <a:pt x="5126" y="3877"/>
                      </a:lnTo>
                      <a:lnTo>
                        <a:pt x="5150" y="3877"/>
                      </a:lnTo>
                      <a:lnTo>
                        <a:pt x="5150" y="3831"/>
                      </a:lnTo>
                      <a:lnTo>
                        <a:pt x="5175" y="3831"/>
                      </a:lnTo>
                      <a:lnTo>
                        <a:pt x="5175" y="3760"/>
                      </a:lnTo>
                      <a:lnTo>
                        <a:pt x="5197" y="3760"/>
                      </a:lnTo>
                      <a:lnTo>
                        <a:pt x="5197" y="3690"/>
                      </a:lnTo>
                      <a:lnTo>
                        <a:pt x="5221" y="3690"/>
                      </a:lnTo>
                      <a:lnTo>
                        <a:pt x="5221" y="3639"/>
                      </a:lnTo>
                      <a:lnTo>
                        <a:pt x="5246" y="3639"/>
                      </a:lnTo>
                      <a:lnTo>
                        <a:pt x="5246" y="3569"/>
                      </a:lnTo>
                      <a:lnTo>
                        <a:pt x="5267" y="3569"/>
                      </a:lnTo>
                      <a:lnTo>
                        <a:pt x="5267" y="3474"/>
                      </a:lnTo>
                      <a:lnTo>
                        <a:pt x="5291" y="3474"/>
                      </a:lnTo>
                      <a:lnTo>
                        <a:pt x="5291" y="3403"/>
                      </a:lnTo>
                      <a:lnTo>
                        <a:pt x="5267" y="3403"/>
                      </a:lnTo>
                      <a:lnTo>
                        <a:pt x="5267" y="3356"/>
                      </a:lnTo>
                      <a:lnTo>
                        <a:pt x="5291" y="3356"/>
                      </a:lnTo>
                      <a:lnTo>
                        <a:pt x="5291" y="3120"/>
                      </a:lnTo>
                      <a:lnTo>
                        <a:pt x="5316" y="3120"/>
                      </a:lnTo>
                      <a:lnTo>
                        <a:pt x="5316" y="2388"/>
                      </a:lnTo>
                      <a:lnTo>
                        <a:pt x="5338" y="2388"/>
                      </a:lnTo>
                      <a:lnTo>
                        <a:pt x="5338" y="1963"/>
                      </a:lnTo>
                      <a:lnTo>
                        <a:pt x="5362" y="1963"/>
                      </a:lnTo>
                      <a:lnTo>
                        <a:pt x="5362" y="1846"/>
                      </a:lnTo>
                      <a:lnTo>
                        <a:pt x="5387" y="1846"/>
                      </a:lnTo>
                      <a:lnTo>
                        <a:pt x="5387" y="1867"/>
                      </a:lnTo>
                      <a:lnTo>
                        <a:pt x="5409" y="1867"/>
                      </a:lnTo>
                      <a:lnTo>
                        <a:pt x="5409" y="1963"/>
                      </a:lnTo>
                      <a:lnTo>
                        <a:pt x="5433" y="1963"/>
                      </a:lnTo>
                      <a:lnTo>
                        <a:pt x="5433" y="2009"/>
                      </a:lnTo>
                      <a:lnTo>
                        <a:pt x="5409" y="2009"/>
                      </a:lnTo>
                      <a:lnTo>
                        <a:pt x="5409" y="2175"/>
                      </a:lnTo>
                      <a:lnTo>
                        <a:pt x="5433" y="2175"/>
                      </a:lnTo>
                      <a:lnTo>
                        <a:pt x="5433" y="2246"/>
                      </a:lnTo>
                      <a:lnTo>
                        <a:pt x="5409" y="2246"/>
                      </a:lnTo>
                      <a:lnTo>
                        <a:pt x="5409" y="2270"/>
                      </a:lnTo>
                      <a:lnTo>
                        <a:pt x="5433" y="2270"/>
                      </a:lnTo>
                      <a:lnTo>
                        <a:pt x="5433" y="2363"/>
                      </a:lnTo>
                      <a:lnTo>
                        <a:pt x="5409" y="2363"/>
                      </a:lnTo>
                      <a:lnTo>
                        <a:pt x="5409" y="2412"/>
                      </a:lnTo>
                      <a:lnTo>
                        <a:pt x="5433" y="2412"/>
                      </a:lnTo>
                      <a:lnTo>
                        <a:pt x="5433" y="2388"/>
                      </a:lnTo>
                      <a:lnTo>
                        <a:pt x="5458" y="2388"/>
                      </a:lnTo>
                      <a:lnTo>
                        <a:pt x="5458" y="2363"/>
                      </a:lnTo>
                      <a:lnTo>
                        <a:pt x="5504" y="2363"/>
                      </a:lnTo>
                      <a:lnTo>
                        <a:pt x="5504" y="2317"/>
                      </a:lnTo>
                      <a:lnTo>
                        <a:pt x="5529" y="2317"/>
                      </a:lnTo>
                      <a:lnTo>
                        <a:pt x="5529" y="2292"/>
                      </a:lnTo>
                      <a:lnTo>
                        <a:pt x="5550" y="2292"/>
                      </a:lnTo>
                      <a:lnTo>
                        <a:pt x="5550" y="2175"/>
                      </a:lnTo>
                      <a:lnTo>
                        <a:pt x="5574" y="2175"/>
                      </a:lnTo>
                      <a:lnTo>
                        <a:pt x="5574" y="1987"/>
                      </a:lnTo>
                      <a:lnTo>
                        <a:pt x="5550" y="1987"/>
                      </a:lnTo>
                      <a:lnTo>
                        <a:pt x="5550" y="1916"/>
                      </a:lnTo>
                      <a:lnTo>
                        <a:pt x="5529" y="1916"/>
                      </a:lnTo>
                      <a:lnTo>
                        <a:pt x="5529" y="1892"/>
                      </a:lnTo>
                      <a:lnTo>
                        <a:pt x="5480" y="1892"/>
                      </a:lnTo>
                      <a:lnTo>
                        <a:pt x="5480" y="1846"/>
                      </a:lnTo>
                      <a:lnTo>
                        <a:pt x="5458" y="1846"/>
                      </a:lnTo>
                      <a:lnTo>
                        <a:pt x="5458" y="1726"/>
                      </a:lnTo>
                      <a:lnTo>
                        <a:pt x="5480" y="1726"/>
                      </a:lnTo>
                      <a:lnTo>
                        <a:pt x="5480" y="1680"/>
                      </a:lnTo>
                      <a:lnTo>
                        <a:pt x="5529" y="1680"/>
                      </a:lnTo>
                      <a:lnTo>
                        <a:pt x="5529" y="1655"/>
                      </a:lnTo>
                      <a:lnTo>
                        <a:pt x="5550" y="1655"/>
                      </a:lnTo>
                      <a:lnTo>
                        <a:pt x="5550" y="1630"/>
                      </a:lnTo>
                      <a:lnTo>
                        <a:pt x="5574" y="1630"/>
                      </a:lnTo>
                      <a:lnTo>
                        <a:pt x="5574" y="1609"/>
                      </a:lnTo>
                      <a:lnTo>
                        <a:pt x="5599" y="1609"/>
                      </a:lnTo>
                      <a:lnTo>
                        <a:pt x="5599" y="1489"/>
                      </a:lnTo>
                      <a:lnTo>
                        <a:pt x="5574" y="1489"/>
                      </a:lnTo>
                      <a:lnTo>
                        <a:pt x="5574" y="1468"/>
                      </a:lnTo>
                      <a:lnTo>
                        <a:pt x="5550" y="1468"/>
                      </a:lnTo>
                      <a:lnTo>
                        <a:pt x="5550" y="1418"/>
                      </a:lnTo>
                      <a:lnTo>
                        <a:pt x="5529" y="1418"/>
                      </a:lnTo>
                      <a:lnTo>
                        <a:pt x="5529" y="1397"/>
                      </a:lnTo>
                      <a:lnTo>
                        <a:pt x="5504" y="1397"/>
                      </a:lnTo>
                      <a:lnTo>
                        <a:pt x="5504" y="1347"/>
                      </a:lnTo>
                      <a:lnTo>
                        <a:pt x="5529" y="1347"/>
                      </a:lnTo>
                      <a:lnTo>
                        <a:pt x="5529" y="1301"/>
                      </a:lnTo>
                      <a:lnTo>
                        <a:pt x="5550" y="1301"/>
                      </a:lnTo>
                      <a:lnTo>
                        <a:pt x="5550" y="1256"/>
                      </a:lnTo>
                      <a:lnTo>
                        <a:pt x="5574" y="1256"/>
                      </a:lnTo>
                      <a:lnTo>
                        <a:pt x="5574" y="1206"/>
                      </a:lnTo>
                      <a:lnTo>
                        <a:pt x="5599" y="1206"/>
                      </a:lnTo>
                      <a:lnTo>
                        <a:pt x="5599" y="1135"/>
                      </a:lnTo>
                      <a:lnTo>
                        <a:pt x="5574" y="1135"/>
                      </a:lnTo>
                      <a:lnTo>
                        <a:pt x="5574" y="1111"/>
                      </a:lnTo>
                      <a:lnTo>
                        <a:pt x="5550" y="1111"/>
                      </a:lnTo>
                      <a:lnTo>
                        <a:pt x="5550" y="1064"/>
                      </a:lnTo>
                      <a:lnTo>
                        <a:pt x="5529" y="1064"/>
                      </a:lnTo>
                      <a:lnTo>
                        <a:pt x="5529" y="1089"/>
                      </a:lnTo>
                      <a:lnTo>
                        <a:pt x="5458" y="1089"/>
                      </a:lnTo>
                      <a:lnTo>
                        <a:pt x="5458" y="1135"/>
                      </a:lnTo>
                      <a:lnTo>
                        <a:pt x="5433" y="1135"/>
                      </a:lnTo>
                      <a:lnTo>
                        <a:pt x="5433" y="1182"/>
                      </a:lnTo>
                      <a:lnTo>
                        <a:pt x="5458" y="1182"/>
                      </a:lnTo>
                      <a:lnTo>
                        <a:pt x="5458" y="1231"/>
                      </a:lnTo>
                      <a:lnTo>
                        <a:pt x="5433" y="1231"/>
                      </a:lnTo>
                      <a:lnTo>
                        <a:pt x="5433" y="1443"/>
                      </a:lnTo>
                      <a:lnTo>
                        <a:pt x="5409" y="1443"/>
                      </a:lnTo>
                      <a:lnTo>
                        <a:pt x="5409" y="1797"/>
                      </a:lnTo>
                      <a:lnTo>
                        <a:pt x="5387" y="1797"/>
                      </a:lnTo>
                      <a:lnTo>
                        <a:pt x="5387" y="1773"/>
                      </a:lnTo>
                      <a:lnTo>
                        <a:pt x="5362" y="1773"/>
                      </a:lnTo>
                      <a:lnTo>
                        <a:pt x="5362" y="1751"/>
                      </a:lnTo>
                      <a:lnTo>
                        <a:pt x="5338" y="1751"/>
                      </a:lnTo>
                      <a:lnTo>
                        <a:pt x="5338" y="1655"/>
                      </a:lnTo>
                      <a:lnTo>
                        <a:pt x="5316" y="1655"/>
                      </a:lnTo>
                      <a:lnTo>
                        <a:pt x="5316" y="1514"/>
                      </a:lnTo>
                      <a:lnTo>
                        <a:pt x="5338" y="1514"/>
                      </a:lnTo>
                      <a:lnTo>
                        <a:pt x="5338" y="1347"/>
                      </a:lnTo>
                      <a:lnTo>
                        <a:pt x="5362" y="1347"/>
                      </a:lnTo>
                      <a:lnTo>
                        <a:pt x="5362" y="1111"/>
                      </a:lnTo>
                      <a:lnTo>
                        <a:pt x="5291" y="1111"/>
                      </a:lnTo>
                      <a:lnTo>
                        <a:pt x="5291" y="1089"/>
                      </a:lnTo>
                      <a:lnTo>
                        <a:pt x="5267" y="1089"/>
                      </a:lnTo>
                      <a:lnTo>
                        <a:pt x="5267" y="1064"/>
                      </a:lnTo>
                      <a:lnTo>
                        <a:pt x="5221" y="1064"/>
                      </a:lnTo>
                      <a:lnTo>
                        <a:pt x="5221" y="1040"/>
                      </a:lnTo>
                      <a:lnTo>
                        <a:pt x="5150" y="1040"/>
                      </a:lnTo>
                      <a:lnTo>
                        <a:pt x="5150" y="1018"/>
                      </a:lnTo>
                      <a:lnTo>
                        <a:pt x="5079" y="1018"/>
                      </a:lnTo>
                      <a:lnTo>
                        <a:pt x="5079" y="993"/>
                      </a:lnTo>
                      <a:lnTo>
                        <a:pt x="5008" y="993"/>
                      </a:lnTo>
                      <a:lnTo>
                        <a:pt x="5008" y="969"/>
                      </a:lnTo>
                      <a:lnTo>
                        <a:pt x="4843" y="969"/>
                      </a:lnTo>
                      <a:lnTo>
                        <a:pt x="4843" y="948"/>
                      </a:lnTo>
                      <a:lnTo>
                        <a:pt x="4725" y="948"/>
                      </a:lnTo>
                      <a:lnTo>
                        <a:pt x="4725" y="923"/>
                      </a:lnTo>
                      <a:lnTo>
                        <a:pt x="4134" y="923"/>
                      </a:lnTo>
                      <a:lnTo>
                        <a:pt x="4134" y="899"/>
                      </a:lnTo>
                      <a:lnTo>
                        <a:pt x="4015" y="899"/>
                      </a:lnTo>
                      <a:lnTo>
                        <a:pt x="4015" y="923"/>
                      </a:lnTo>
                      <a:lnTo>
                        <a:pt x="3919" y="923"/>
                      </a:lnTo>
                      <a:lnTo>
                        <a:pt x="3919" y="948"/>
                      </a:lnTo>
                      <a:lnTo>
                        <a:pt x="3944" y="948"/>
                      </a:lnTo>
                      <a:lnTo>
                        <a:pt x="3944" y="1040"/>
                      </a:lnTo>
                      <a:lnTo>
                        <a:pt x="3969" y="1040"/>
                      </a:lnTo>
                      <a:lnTo>
                        <a:pt x="3969" y="1182"/>
                      </a:lnTo>
                      <a:lnTo>
                        <a:pt x="3944" y="1182"/>
                      </a:lnTo>
                      <a:lnTo>
                        <a:pt x="3944" y="1231"/>
                      </a:lnTo>
                      <a:lnTo>
                        <a:pt x="3919" y="1231"/>
                      </a:lnTo>
                      <a:lnTo>
                        <a:pt x="3919" y="1276"/>
                      </a:lnTo>
                      <a:lnTo>
                        <a:pt x="3898" y="1276"/>
                      </a:lnTo>
                      <a:lnTo>
                        <a:pt x="3898" y="1326"/>
                      </a:lnTo>
                      <a:lnTo>
                        <a:pt x="3919" y="1326"/>
                      </a:lnTo>
                      <a:lnTo>
                        <a:pt x="3919" y="1347"/>
                      </a:lnTo>
                      <a:lnTo>
                        <a:pt x="3944" y="1347"/>
                      </a:lnTo>
                      <a:lnTo>
                        <a:pt x="3944" y="1372"/>
                      </a:lnTo>
                      <a:lnTo>
                        <a:pt x="3969" y="1372"/>
                      </a:lnTo>
                      <a:lnTo>
                        <a:pt x="3969" y="1468"/>
                      </a:lnTo>
                      <a:lnTo>
                        <a:pt x="3898" y="1468"/>
                      </a:lnTo>
                      <a:lnTo>
                        <a:pt x="3898" y="1443"/>
                      </a:lnTo>
                      <a:lnTo>
                        <a:pt x="3873" y="1443"/>
                      </a:lnTo>
                      <a:lnTo>
                        <a:pt x="3873" y="1418"/>
                      </a:lnTo>
                      <a:lnTo>
                        <a:pt x="3848" y="1418"/>
                      </a:lnTo>
                      <a:lnTo>
                        <a:pt x="3848" y="1397"/>
                      </a:lnTo>
                      <a:lnTo>
                        <a:pt x="3828" y="1397"/>
                      </a:lnTo>
                      <a:lnTo>
                        <a:pt x="3828" y="1372"/>
                      </a:lnTo>
                      <a:lnTo>
                        <a:pt x="3802" y="1372"/>
                      </a:lnTo>
                      <a:lnTo>
                        <a:pt x="3802" y="1326"/>
                      </a:lnTo>
                      <a:lnTo>
                        <a:pt x="3777" y="1326"/>
                      </a:lnTo>
                      <a:lnTo>
                        <a:pt x="3777" y="1256"/>
                      </a:lnTo>
                      <a:lnTo>
                        <a:pt x="3802" y="1256"/>
                      </a:lnTo>
                      <a:lnTo>
                        <a:pt x="3802" y="1231"/>
                      </a:lnTo>
                      <a:lnTo>
                        <a:pt x="3828" y="1231"/>
                      </a:lnTo>
                      <a:lnTo>
                        <a:pt x="3828" y="1206"/>
                      </a:lnTo>
                      <a:lnTo>
                        <a:pt x="3848" y="1206"/>
                      </a:lnTo>
                      <a:lnTo>
                        <a:pt x="3848" y="1182"/>
                      </a:lnTo>
                      <a:lnTo>
                        <a:pt x="3873" y="1182"/>
                      </a:lnTo>
                      <a:lnTo>
                        <a:pt x="3873" y="1160"/>
                      </a:lnTo>
                      <a:lnTo>
                        <a:pt x="3898" y="1160"/>
                      </a:lnTo>
                      <a:lnTo>
                        <a:pt x="3898" y="1040"/>
                      </a:lnTo>
                      <a:lnTo>
                        <a:pt x="3873" y="1040"/>
                      </a:lnTo>
                      <a:lnTo>
                        <a:pt x="3873" y="969"/>
                      </a:lnTo>
                      <a:lnTo>
                        <a:pt x="3848" y="969"/>
                      </a:lnTo>
                      <a:lnTo>
                        <a:pt x="3848" y="948"/>
                      </a:lnTo>
                      <a:lnTo>
                        <a:pt x="3873" y="948"/>
                      </a:lnTo>
                      <a:lnTo>
                        <a:pt x="3873" y="923"/>
                      </a:lnTo>
                      <a:lnTo>
                        <a:pt x="3802" y="923"/>
                      </a:lnTo>
                      <a:lnTo>
                        <a:pt x="3802" y="948"/>
                      </a:lnTo>
                      <a:lnTo>
                        <a:pt x="3707" y="948"/>
                      </a:lnTo>
                      <a:lnTo>
                        <a:pt x="3707" y="969"/>
                      </a:lnTo>
                      <a:lnTo>
                        <a:pt x="3636" y="969"/>
                      </a:lnTo>
                      <a:lnTo>
                        <a:pt x="3636" y="948"/>
                      </a:lnTo>
                      <a:lnTo>
                        <a:pt x="3661" y="948"/>
                      </a:lnTo>
                      <a:lnTo>
                        <a:pt x="3661" y="923"/>
                      </a:lnTo>
                      <a:lnTo>
                        <a:pt x="3636" y="923"/>
                      </a:lnTo>
                      <a:lnTo>
                        <a:pt x="3636" y="877"/>
                      </a:lnTo>
                      <a:lnTo>
                        <a:pt x="3686" y="877"/>
                      </a:lnTo>
                      <a:lnTo>
                        <a:pt x="3686" y="852"/>
                      </a:lnTo>
                      <a:lnTo>
                        <a:pt x="3873" y="852"/>
                      </a:lnTo>
                      <a:lnTo>
                        <a:pt x="3873" y="828"/>
                      </a:lnTo>
                      <a:lnTo>
                        <a:pt x="4134" y="828"/>
                      </a:lnTo>
                      <a:lnTo>
                        <a:pt x="4134" y="806"/>
                      </a:lnTo>
                      <a:lnTo>
                        <a:pt x="4156" y="806"/>
                      </a:lnTo>
                      <a:lnTo>
                        <a:pt x="4156" y="828"/>
                      </a:lnTo>
                      <a:lnTo>
                        <a:pt x="4417" y="828"/>
                      </a:lnTo>
                      <a:lnTo>
                        <a:pt x="4417" y="852"/>
                      </a:lnTo>
                      <a:lnTo>
                        <a:pt x="4700" y="852"/>
                      </a:lnTo>
                      <a:lnTo>
                        <a:pt x="4700" y="828"/>
                      </a:lnTo>
                      <a:lnTo>
                        <a:pt x="4747" y="828"/>
                      </a:lnTo>
                      <a:lnTo>
                        <a:pt x="4747" y="852"/>
                      </a:lnTo>
                      <a:lnTo>
                        <a:pt x="4867" y="852"/>
                      </a:lnTo>
                      <a:lnTo>
                        <a:pt x="4867" y="877"/>
                      </a:lnTo>
                      <a:lnTo>
                        <a:pt x="4984" y="877"/>
                      </a:lnTo>
                      <a:lnTo>
                        <a:pt x="4984" y="899"/>
                      </a:lnTo>
                      <a:lnTo>
                        <a:pt x="5101" y="899"/>
                      </a:lnTo>
                      <a:lnTo>
                        <a:pt x="5101" y="923"/>
                      </a:lnTo>
                      <a:lnTo>
                        <a:pt x="5221" y="923"/>
                      </a:lnTo>
                      <a:lnTo>
                        <a:pt x="5221" y="948"/>
                      </a:lnTo>
                      <a:lnTo>
                        <a:pt x="5267" y="948"/>
                      </a:lnTo>
                      <a:lnTo>
                        <a:pt x="5267" y="969"/>
                      </a:lnTo>
                      <a:lnTo>
                        <a:pt x="5316" y="969"/>
                      </a:lnTo>
                      <a:lnTo>
                        <a:pt x="5316" y="993"/>
                      </a:lnTo>
                      <a:lnTo>
                        <a:pt x="5387" y="993"/>
                      </a:lnTo>
                      <a:lnTo>
                        <a:pt x="5387" y="1018"/>
                      </a:lnTo>
                      <a:lnTo>
                        <a:pt x="5458" y="1018"/>
                      </a:lnTo>
                      <a:lnTo>
                        <a:pt x="5458" y="1040"/>
                      </a:lnTo>
                      <a:lnTo>
                        <a:pt x="5480" y="1040"/>
                      </a:lnTo>
                      <a:lnTo>
                        <a:pt x="5480" y="1018"/>
                      </a:lnTo>
                      <a:lnTo>
                        <a:pt x="5504" y="1018"/>
                      </a:lnTo>
                      <a:lnTo>
                        <a:pt x="5504" y="948"/>
                      </a:lnTo>
                      <a:lnTo>
                        <a:pt x="5529" y="948"/>
                      </a:lnTo>
                      <a:lnTo>
                        <a:pt x="5529" y="852"/>
                      </a:lnTo>
                      <a:lnTo>
                        <a:pt x="5550" y="852"/>
                      </a:lnTo>
                      <a:lnTo>
                        <a:pt x="5550" y="806"/>
                      </a:lnTo>
                      <a:lnTo>
                        <a:pt x="5529" y="806"/>
                      </a:lnTo>
                      <a:lnTo>
                        <a:pt x="5529" y="781"/>
                      </a:lnTo>
                      <a:lnTo>
                        <a:pt x="5504" y="781"/>
                      </a:lnTo>
                      <a:lnTo>
                        <a:pt x="5504" y="757"/>
                      </a:lnTo>
                      <a:lnTo>
                        <a:pt x="5458" y="757"/>
                      </a:lnTo>
                      <a:lnTo>
                        <a:pt x="5458" y="735"/>
                      </a:lnTo>
                      <a:lnTo>
                        <a:pt x="5409" y="735"/>
                      </a:lnTo>
                      <a:lnTo>
                        <a:pt x="5409" y="710"/>
                      </a:lnTo>
                      <a:lnTo>
                        <a:pt x="5387" y="710"/>
                      </a:lnTo>
                      <a:lnTo>
                        <a:pt x="5387" y="686"/>
                      </a:lnTo>
                      <a:lnTo>
                        <a:pt x="5338" y="686"/>
                      </a:lnTo>
                      <a:lnTo>
                        <a:pt x="5338" y="665"/>
                      </a:lnTo>
                      <a:lnTo>
                        <a:pt x="5126" y="665"/>
                      </a:lnTo>
                      <a:lnTo>
                        <a:pt x="5126" y="640"/>
                      </a:lnTo>
                      <a:lnTo>
                        <a:pt x="5008" y="640"/>
                      </a:lnTo>
                      <a:lnTo>
                        <a:pt x="5008" y="616"/>
                      </a:lnTo>
                      <a:lnTo>
                        <a:pt x="4959" y="616"/>
                      </a:lnTo>
                      <a:lnTo>
                        <a:pt x="4959" y="591"/>
                      </a:lnTo>
                      <a:lnTo>
                        <a:pt x="4889" y="591"/>
                      </a:lnTo>
                      <a:lnTo>
                        <a:pt x="4889" y="569"/>
                      </a:lnTo>
                      <a:lnTo>
                        <a:pt x="4725" y="569"/>
                      </a:lnTo>
                      <a:lnTo>
                        <a:pt x="4725" y="545"/>
                      </a:lnTo>
                      <a:lnTo>
                        <a:pt x="4584" y="545"/>
                      </a:lnTo>
                      <a:lnTo>
                        <a:pt x="4584" y="569"/>
                      </a:lnTo>
                      <a:lnTo>
                        <a:pt x="4535" y="569"/>
                      </a:lnTo>
                      <a:lnTo>
                        <a:pt x="4535" y="591"/>
                      </a:lnTo>
                      <a:lnTo>
                        <a:pt x="4393" y="591"/>
                      </a:lnTo>
                      <a:lnTo>
                        <a:pt x="4393" y="616"/>
                      </a:lnTo>
                      <a:lnTo>
                        <a:pt x="4323" y="616"/>
                      </a:lnTo>
                      <a:lnTo>
                        <a:pt x="4323" y="640"/>
                      </a:lnTo>
                      <a:lnTo>
                        <a:pt x="4276" y="640"/>
                      </a:lnTo>
                      <a:lnTo>
                        <a:pt x="4276" y="665"/>
                      </a:lnTo>
                      <a:lnTo>
                        <a:pt x="4156" y="665"/>
                      </a:lnTo>
                      <a:lnTo>
                        <a:pt x="4156" y="640"/>
                      </a:lnTo>
                      <a:lnTo>
                        <a:pt x="4015" y="640"/>
                      </a:lnTo>
                      <a:lnTo>
                        <a:pt x="4015" y="616"/>
                      </a:lnTo>
                      <a:lnTo>
                        <a:pt x="3944" y="616"/>
                      </a:lnTo>
                      <a:lnTo>
                        <a:pt x="3944" y="640"/>
                      </a:lnTo>
                      <a:lnTo>
                        <a:pt x="3777" y="640"/>
                      </a:lnTo>
                      <a:lnTo>
                        <a:pt x="3777" y="665"/>
                      </a:lnTo>
                      <a:lnTo>
                        <a:pt x="3707" y="665"/>
                      </a:lnTo>
                      <a:lnTo>
                        <a:pt x="3707" y="686"/>
                      </a:lnTo>
                      <a:lnTo>
                        <a:pt x="3686" y="686"/>
                      </a:lnTo>
                      <a:lnTo>
                        <a:pt x="3686" y="710"/>
                      </a:lnTo>
                      <a:lnTo>
                        <a:pt x="3661" y="710"/>
                      </a:lnTo>
                      <a:lnTo>
                        <a:pt x="3661" y="735"/>
                      </a:lnTo>
                      <a:lnTo>
                        <a:pt x="3636" y="735"/>
                      </a:lnTo>
                      <a:lnTo>
                        <a:pt x="3636" y="757"/>
                      </a:lnTo>
                      <a:lnTo>
                        <a:pt x="3615" y="757"/>
                      </a:lnTo>
                      <a:lnTo>
                        <a:pt x="3615" y="735"/>
                      </a:lnTo>
                      <a:lnTo>
                        <a:pt x="3545" y="735"/>
                      </a:lnTo>
                      <a:lnTo>
                        <a:pt x="3545" y="899"/>
                      </a:lnTo>
                      <a:lnTo>
                        <a:pt x="3494" y="899"/>
                      </a:lnTo>
                      <a:lnTo>
                        <a:pt x="3494" y="852"/>
                      </a:lnTo>
                      <a:lnTo>
                        <a:pt x="3474" y="852"/>
                      </a:lnTo>
                      <a:lnTo>
                        <a:pt x="3474" y="710"/>
                      </a:lnTo>
                      <a:lnTo>
                        <a:pt x="3494" y="710"/>
                      </a:lnTo>
                      <a:lnTo>
                        <a:pt x="3494" y="686"/>
                      </a:lnTo>
                      <a:lnTo>
                        <a:pt x="3520" y="686"/>
                      </a:lnTo>
                      <a:lnTo>
                        <a:pt x="3520" y="665"/>
                      </a:lnTo>
                      <a:lnTo>
                        <a:pt x="3590" y="665"/>
                      </a:lnTo>
                      <a:lnTo>
                        <a:pt x="3590" y="640"/>
                      </a:lnTo>
                      <a:lnTo>
                        <a:pt x="3636" y="640"/>
                      </a:lnTo>
                      <a:lnTo>
                        <a:pt x="3636" y="616"/>
                      </a:lnTo>
                      <a:lnTo>
                        <a:pt x="3590" y="616"/>
                      </a:lnTo>
                      <a:lnTo>
                        <a:pt x="3590" y="591"/>
                      </a:lnTo>
                      <a:lnTo>
                        <a:pt x="3565" y="591"/>
                      </a:lnTo>
                      <a:lnTo>
                        <a:pt x="3565" y="545"/>
                      </a:lnTo>
                      <a:lnTo>
                        <a:pt x="3545" y="545"/>
                      </a:lnTo>
                      <a:lnTo>
                        <a:pt x="3545" y="474"/>
                      </a:lnTo>
                      <a:lnTo>
                        <a:pt x="3520" y="474"/>
                      </a:lnTo>
                      <a:lnTo>
                        <a:pt x="3520" y="427"/>
                      </a:lnTo>
                      <a:lnTo>
                        <a:pt x="3494" y="427"/>
                      </a:lnTo>
                      <a:lnTo>
                        <a:pt x="3494" y="333"/>
                      </a:lnTo>
                      <a:lnTo>
                        <a:pt x="3474" y="333"/>
                      </a:lnTo>
                      <a:lnTo>
                        <a:pt x="3474" y="308"/>
                      </a:lnTo>
                      <a:lnTo>
                        <a:pt x="3494" y="308"/>
                      </a:lnTo>
                      <a:lnTo>
                        <a:pt x="3494" y="262"/>
                      </a:lnTo>
                      <a:lnTo>
                        <a:pt x="3545" y="262"/>
                      </a:lnTo>
                      <a:lnTo>
                        <a:pt x="3545" y="237"/>
                      </a:lnTo>
                      <a:lnTo>
                        <a:pt x="3565" y="237"/>
                      </a:lnTo>
                      <a:lnTo>
                        <a:pt x="3565" y="215"/>
                      </a:lnTo>
                      <a:lnTo>
                        <a:pt x="3615" y="215"/>
                      </a:lnTo>
                      <a:lnTo>
                        <a:pt x="3615" y="191"/>
                      </a:lnTo>
                      <a:lnTo>
                        <a:pt x="3757" y="191"/>
                      </a:lnTo>
                      <a:lnTo>
                        <a:pt x="3757" y="166"/>
                      </a:lnTo>
                      <a:lnTo>
                        <a:pt x="3828" y="166"/>
                      </a:lnTo>
                      <a:lnTo>
                        <a:pt x="3828" y="144"/>
                      </a:lnTo>
                      <a:lnTo>
                        <a:pt x="3873" y="144"/>
                      </a:lnTo>
                      <a:lnTo>
                        <a:pt x="3873" y="119"/>
                      </a:lnTo>
                      <a:lnTo>
                        <a:pt x="3919" y="119"/>
                      </a:lnTo>
                      <a:lnTo>
                        <a:pt x="3919" y="95"/>
                      </a:lnTo>
                      <a:lnTo>
                        <a:pt x="3944" y="95"/>
                      </a:lnTo>
                      <a:lnTo>
                        <a:pt x="3944" y="74"/>
                      </a:lnTo>
                      <a:lnTo>
                        <a:pt x="4085" y="74"/>
                      </a:lnTo>
                      <a:lnTo>
                        <a:pt x="4085" y="95"/>
                      </a:lnTo>
                      <a:lnTo>
                        <a:pt x="4181" y="95"/>
                      </a:lnTo>
                      <a:lnTo>
                        <a:pt x="4181" y="119"/>
                      </a:lnTo>
                      <a:lnTo>
                        <a:pt x="4227" y="119"/>
                      </a:lnTo>
                      <a:lnTo>
                        <a:pt x="4227" y="144"/>
                      </a:lnTo>
                      <a:lnTo>
                        <a:pt x="4276" y="144"/>
                      </a:lnTo>
                      <a:lnTo>
                        <a:pt x="4276" y="166"/>
                      </a:lnTo>
                      <a:lnTo>
                        <a:pt x="4393" y="166"/>
                      </a:lnTo>
                      <a:lnTo>
                        <a:pt x="4393" y="144"/>
                      </a:lnTo>
                      <a:lnTo>
                        <a:pt x="4417" y="144"/>
                      </a:lnTo>
                      <a:lnTo>
                        <a:pt x="4417" y="119"/>
                      </a:lnTo>
                      <a:lnTo>
                        <a:pt x="4464" y="119"/>
                      </a:lnTo>
                      <a:lnTo>
                        <a:pt x="4464" y="95"/>
                      </a:lnTo>
                      <a:lnTo>
                        <a:pt x="4488" y="95"/>
                      </a:lnTo>
                      <a:lnTo>
                        <a:pt x="4488" y="74"/>
                      </a:lnTo>
                      <a:lnTo>
                        <a:pt x="4510" y="74"/>
                      </a:lnTo>
                      <a:lnTo>
                        <a:pt x="4510" y="49"/>
                      </a:lnTo>
                      <a:lnTo>
                        <a:pt x="4559" y="49"/>
                      </a:lnTo>
                      <a:lnTo>
                        <a:pt x="4559" y="25"/>
                      </a:lnTo>
                      <a:lnTo>
                        <a:pt x="4700" y="25"/>
                      </a:lnTo>
                      <a:lnTo>
                        <a:pt x="4700" y="0"/>
                      </a:lnTo>
                      <a:close/>
                    </a:path>
                  </a:pathLst>
                </a:custGeom>
                <a:solidFill>
                  <a:srgbClr val="121415"/>
                </a:solidFill>
                <a:ln w="9525">
                  <a:noFill/>
                  <a:round/>
                  <a:headEnd/>
                  <a:tailEnd/>
                </a:ln>
              </p:spPr>
              <p:txBody>
                <a:bodyPr/>
                <a:lstStyle/>
                <a:p>
                  <a:endParaRPr lang="en-US"/>
                </a:p>
              </p:txBody>
            </p:sp>
            <p:sp>
              <p:nvSpPr>
                <p:cNvPr id="19" name="Freeform 31"/>
                <p:cNvSpPr>
                  <a:spLocks/>
                </p:cNvSpPr>
                <p:nvPr/>
              </p:nvSpPr>
              <p:spPr bwMode="auto">
                <a:xfrm>
                  <a:off x="1941" y="2276"/>
                  <a:ext cx="271" cy="77"/>
                </a:xfrm>
                <a:custGeom>
                  <a:avLst/>
                  <a:gdLst/>
                  <a:ahLst/>
                  <a:cxnLst>
                    <a:cxn ang="0">
                      <a:pos x="1182" y="21"/>
                    </a:cxn>
                    <a:cxn ang="0">
                      <a:pos x="1324" y="45"/>
                    </a:cxn>
                    <a:cxn ang="0">
                      <a:pos x="1349" y="92"/>
                    </a:cxn>
                    <a:cxn ang="0">
                      <a:pos x="1443" y="117"/>
                    </a:cxn>
                    <a:cxn ang="0">
                      <a:pos x="1656" y="117"/>
                    </a:cxn>
                    <a:cxn ang="0">
                      <a:pos x="1868" y="92"/>
                    </a:cxn>
                    <a:cxn ang="0">
                      <a:pos x="1939" y="45"/>
                    </a:cxn>
                    <a:cxn ang="0">
                      <a:pos x="2127" y="70"/>
                    </a:cxn>
                    <a:cxn ang="0">
                      <a:pos x="2151" y="188"/>
                    </a:cxn>
                    <a:cxn ang="0">
                      <a:pos x="2151" y="329"/>
                    </a:cxn>
                    <a:cxn ang="0">
                      <a:pos x="2127" y="400"/>
                    </a:cxn>
                    <a:cxn ang="0">
                      <a:pos x="1939" y="446"/>
                    </a:cxn>
                    <a:cxn ang="0">
                      <a:pos x="1915" y="495"/>
                    </a:cxn>
                    <a:cxn ang="0">
                      <a:pos x="1939" y="542"/>
                    </a:cxn>
                    <a:cxn ang="0">
                      <a:pos x="1985" y="566"/>
                    </a:cxn>
                    <a:cxn ang="0">
                      <a:pos x="1939" y="612"/>
                    </a:cxn>
                    <a:cxn ang="0">
                      <a:pos x="1915" y="566"/>
                    </a:cxn>
                    <a:cxn ang="0">
                      <a:pos x="1773" y="542"/>
                    </a:cxn>
                    <a:cxn ang="0">
                      <a:pos x="1726" y="495"/>
                    </a:cxn>
                    <a:cxn ang="0">
                      <a:pos x="1561" y="471"/>
                    </a:cxn>
                    <a:cxn ang="0">
                      <a:pos x="1394" y="471"/>
                    </a:cxn>
                    <a:cxn ang="0">
                      <a:pos x="1182" y="446"/>
                    </a:cxn>
                    <a:cxn ang="0">
                      <a:pos x="1160" y="446"/>
                    </a:cxn>
                    <a:cxn ang="0">
                      <a:pos x="994" y="424"/>
                    </a:cxn>
                    <a:cxn ang="0">
                      <a:pos x="923" y="424"/>
                    </a:cxn>
                    <a:cxn ang="0">
                      <a:pos x="803" y="446"/>
                    </a:cxn>
                    <a:cxn ang="0">
                      <a:pos x="758" y="495"/>
                    </a:cxn>
                    <a:cxn ang="0">
                      <a:pos x="569" y="471"/>
                    </a:cxn>
                    <a:cxn ang="0">
                      <a:pos x="520" y="471"/>
                    </a:cxn>
                    <a:cxn ang="0">
                      <a:pos x="142" y="495"/>
                    </a:cxn>
                    <a:cxn ang="0">
                      <a:pos x="96" y="495"/>
                    </a:cxn>
                    <a:cxn ang="0">
                      <a:pos x="71" y="424"/>
                    </a:cxn>
                    <a:cxn ang="0">
                      <a:pos x="25" y="353"/>
                    </a:cxn>
                    <a:cxn ang="0">
                      <a:pos x="25" y="304"/>
                    </a:cxn>
                    <a:cxn ang="0">
                      <a:pos x="50" y="234"/>
                    </a:cxn>
                    <a:cxn ang="0">
                      <a:pos x="121" y="212"/>
                    </a:cxn>
                    <a:cxn ang="0">
                      <a:pos x="167" y="163"/>
                    </a:cxn>
                    <a:cxn ang="0">
                      <a:pos x="333" y="141"/>
                    </a:cxn>
                    <a:cxn ang="0">
                      <a:pos x="354" y="92"/>
                    </a:cxn>
                    <a:cxn ang="0">
                      <a:pos x="520" y="70"/>
                    </a:cxn>
                    <a:cxn ang="0">
                      <a:pos x="545" y="117"/>
                    </a:cxn>
                    <a:cxn ang="0">
                      <a:pos x="640" y="141"/>
                    </a:cxn>
                    <a:cxn ang="0">
                      <a:pos x="711" y="188"/>
                    </a:cxn>
                    <a:cxn ang="0">
                      <a:pos x="852" y="163"/>
                    </a:cxn>
                    <a:cxn ang="0">
                      <a:pos x="899" y="117"/>
                    </a:cxn>
                    <a:cxn ang="0">
                      <a:pos x="994" y="92"/>
                    </a:cxn>
                    <a:cxn ang="0">
                      <a:pos x="1041" y="45"/>
                    </a:cxn>
                    <a:cxn ang="0">
                      <a:pos x="1135" y="21"/>
                    </a:cxn>
                  </a:cxnLst>
                  <a:rect l="0" t="0" r="r" b="b"/>
                  <a:pathLst>
                    <a:path w="2176" h="612">
                      <a:moveTo>
                        <a:pt x="1135" y="0"/>
                      </a:moveTo>
                      <a:lnTo>
                        <a:pt x="1182" y="0"/>
                      </a:lnTo>
                      <a:lnTo>
                        <a:pt x="1182" y="21"/>
                      </a:lnTo>
                      <a:lnTo>
                        <a:pt x="1278" y="21"/>
                      </a:lnTo>
                      <a:lnTo>
                        <a:pt x="1278" y="45"/>
                      </a:lnTo>
                      <a:lnTo>
                        <a:pt x="1324" y="45"/>
                      </a:lnTo>
                      <a:lnTo>
                        <a:pt x="1324" y="70"/>
                      </a:lnTo>
                      <a:lnTo>
                        <a:pt x="1349" y="70"/>
                      </a:lnTo>
                      <a:lnTo>
                        <a:pt x="1349" y="92"/>
                      </a:lnTo>
                      <a:lnTo>
                        <a:pt x="1394" y="92"/>
                      </a:lnTo>
                      <a:lnTo>
                        <a:pt x="1394" y="117"/>
                      </a:lnTo>
                      <a:lnTo>
                        <a:pt x="1443" y="117"/>
                      </a:lnTo>
                      <a:lnTo>
                        <a:pt x="1443" y="141"/>
                      </a:lnTo>
                      <a:lnTo>
                        <a:pt x="1656" y="141"/>
                      </a:lnTo>
                      <a:lnTo>
                        <a:pt x="1656" y="117"/>
                      </a:lnTo>
                      <a:lnTo>
                        <a:pt x="1797" y="117"/>
                      </a:lnTo>
                      <a:lnTo>
                        <a:pt x="1797" y="92"/>
                      </a:lnTo>
                      <a:lnTo>
                        <a:pt x="1868" y="92"/>
                      </a:lnTo>
                      <a:lnTo>
                        <a:pt x="1868" y="70"/>
                      </a:lnTo>
                      <a:lnTo>
                        <a:pt x="1939" y="70"/>
                      </a:lnTo>
                      <a:lnTo>
                        <a:pt x="1939" y="45"/>
                      </a:lnTo>
                      <a:lnTo>
                        <a:pt x="2105" y="45"/>
                      </a:lnTo>
                      <a:lnTo>
                        <a:pt x="2105" y="70"/>
                      </a:lnTo>
                      <a:lnTo>
                        <a:pt x="2127" y="70"/>
                      </a:lnTo>
                      <a:lnTo>
                        <a:pt x="2127" y="92"/>
                      </a:lnTo>
                      <a:lnTo>
                        <a:pt x="2151" y="92"/>
                      </a:lnTo>
                      <a:lnTo>
                        <a:pt x="2151" y="188"/>
                      </a:lnTo>
                      <a:lnTo>
                        <a:pt x="2176" y="188"/>
                      </a:lnTo>
                      <a:lnTo>
                        <a:pt x="2176" y="329"/>
                      </a:lnTo>
                      <a:lnTo>
                        <a:pt x="2151" y="329"/>
                      </a:lnTo>
                      <a:lnTo>
                        <a:pt x="2151" y="353"/>
                      </a:lnTo>
                      <a:lnTo>
                        <a:pt x="2127" y="353"/>
                      </a:lnTo>
                      <a:lnTo>
                        <a:pt x="2127" y="400"/>
                      </a:lnTo>
                      <a:lnTo>
                        <a:pt x="2105" y="400"/>
                      </a:lnTo>
                      <a:lnTo>
                        <a:pt x="2105" y="446"/>
                      </a:lnTo>
                      <a:lnTo>
                        <a:pt x="1939" y="446"/>
                      </a:lnTo>
                      <a:lnTo>
                        <a:pt x="1939" y="471"/>
                      </a:lnTo>
                      <a:lnTo>
                        <a:pt x="1915" y="471"/>
                      </a:lnTo>
                      <a:lnTo>
                        <a:pt x="1915" y="495"/>
                      </a:lnTo>
                      <a:lnTo>
                        <a:pt x="1893" y="495"/>
                      </a:lnTo>
                      <a:lnTo>
                        <a:pt x="1893" y="542"/>
                      </a:lnTo>
                      <a:lnTo>
                        <a:pt x="1939" y="542"/>
                      </a:lnTo>
                      <a:lnTo>
                        <a:pt x="1939" y="517"/>
                      </a:lnTo>
                      <a:lnTo>
                        <a:pt x="1985" y="517"/>
                      </a:lnTo>
                      <a:lnTo>
                        <a:pt x="1985" y="566"/>
                      </a:lnTo>
                      <a:lnTo>
                        <a:pt x="1964" y="566"/>
                      </a:lnTo>
                      <a:lnTo>
                        <a:pt x="1964" y="612"/>
                      </a:lnTo>
                      <a:lnTo>
                        <a:pt x="1939" y="612"/>
                      </a:lnTo>
                      <a:lnTo>
                        <a:pt x="1939" y="591"/>
                      </a:lnTo>
                      <a:lnTo>
                        <a:pt x="1915" y="591"/>
                      </a:lnTo>
                      <a:lnTo>
                        <a:pt x="1915" y="566"/>
                      </a:lnTo>
                      <a:lnTo>
                        <a:pt x="1822" y="566"/>
                      </a:lnTo>
                      <a:lnTo>
                        <a:pt x="1822" y="542"/>
                      </a:lnTo>
                      <a:lnTo>
                        <a:pt x="1773" y="542"/>
                      </a:lnTo>
                      <a:lnTo>
                        <a:pt x="1773" y="517"/>
                      </a:lnTo>
                      <a:lnTo>
                        <a:pt x="1726" y="517"/>
                      </a:lnTo>
                      <a:lnTo>
                        <a:pt x="1726" y="495"/>
                      </a:lnTo>
                      <a:lnTo>
                        <a:pt x="1681" y="495"/>
                      </a:lnTo>
                      <a:lnTo>
                        <a:pt x="1681" y="471"/>
                      </a:lnTo>
                      <a:lnTo>
                        <a:pt x="1561" y="471"/>
                      </a:lnTo>
                      <a:lnTo>
                        <a:pt x="1561" y="446"/>
                      </a:lnTo>
                      <a:lnTo>
                        <a:pt x="1394" y="446"/>
                      </a:lnTo>
                      <a:lnTo>
                        <a:pt x="1394" y="471"/>
                      </a:lnTo>
                      <a:lnTo>
                        <a:pt x="1324" y="471"/>
                      </a:lnTo>
                      <a:lnTo>
                        <a:pt x="1324" y="446"/>
                      </a:lnTo>
                      <a:lnTo>
                        <a:pt x="1182" y="446"/>
                      </a:lnTo>
                      <a:lnTo>
                        <a:pt x="1182" y="424"/>
                      </a:lnTo>
                      <a:lnTo>
                        <a:pt x="1160" y="424"/>
                      </a:lnTo>
                      <a:lnTo>
                        <a:pt x="1160" y="446"/>
                      </a:lnTo>
                      <a:lnTo>
                        <a:pt x="1135" y="446"/>
                      </a:lnTo>
                      <a:lnTo>
                        <a:pt x="1135" y="424"/>
                      </a:lnTo>
                      <a:lnTo>
                        <a:pt x="994" y="424"/>
                      </a:lnTo>
                      <a:lnTo>
                        <a:pt x="994" y="400"/>
                      </a:lnTo>
                      <a:lnTo>
                        <a:pt x="923" y="400"/>
                      </a:lnTo>
                      <a:lnTo>
                        <a:pt x="923" y="424"/>
                      </a:lnTo>
                      <a:lnTo>
                        <a:pt x="852" y="424"/>
                      </a:lnTo>
                      <a:lnTo>
                        <a:pt x="852" y="446"/>
                      </a:lnTo>
                      <a:lnTo>
                        <a:pt x="803" y="446"/>
                      </a:lnTo>
                      <a:lnTo>
                        <a:pt x="803" y="471"/>
                      </a:lnTo>
                      <a:lnTo>
                        <a:pt x="758" y="471"/>
                      </a:lnTo>
                      <a:lnTo>
                        <a:pt x="758" y="495"/>
                      </a:lnTo>
                      <a:lnTo>
                        <a:pt x="687" y="495"/>
                      </a:lnTo>
                      <a:lnTo>
                        <a:pt x="687" y="471"/>
                      </a:lnTo>
                      <a:lnTo>
                        <a:pt x="569" y="471"/>
                      </a:lnTo>
                      <a:lnTo>
                        <a:pt x="569" y="495"/>
                      </a:lnTo>
                      <a:lnTo>
                        <a:pt x="520" y="495"/>
                      </a:lnTo>
                      <a:lnTo>
                        <a:pt x="520" y="471"/>
                      </a:lnTo>
                      <a:lnTo>
                        <a:pt x="192" y="471"/>
                      </a:lnTo>
                      <a:lnTo>
                        <a:pt x="192" y="495"/>
                      </a:lnTo>
                      <a:lnTo>
                        <a:pt x="142" y="495"/>
                      </a:lnTo>
                      <a:lnTo>
                        <a:pt x="142" y="517"/>
                      </a:lnTo>
                      <a:lnTo>
                        <a:pt x="96" y="517"/>
                      </a:lnTo>
                      <a:lnTo>
                        <a:pt x="96" y="495"/>
                      </a:lnTo>
                      <a:lnTo>
                        <a:pt x="121" y="495"/>
                      </a:lnTo>
                      <a:lnTo>
                        <a:pt x="121" y="424"/>
                      </a:lnTo>
                      <a:lnTo>
                        <a:pt x="71" y="424"/>
                      </a:lnTo>
                      <a:lnTo>
                        <a:pt x="71" y="400"/>
                      </a:lnTo>
                      <a:lnTo>
                        <a:pt x="25" y="400"/>
                      </a:lnTo>
                      <a:lnTo>
                        <a:pt x="25" y="353"/>
                      </a:lnTo>
                      <a:lnTo>
                        <a:pt x="0" y="353"/>
                      </a:lnTo>
                      <a:lnTo>
                        <a:pt x="0" y="304"/>
                      </a:lnTo>
                      <a:lnTo>
                        <a:pt x="25" y="304"/>
                      </a:lnTo>
                      <a:lnTo>
                        <a:pt x="25" y="259"/>
                      </a:lnTo>
                      <a:lnTo>
                        <a:pt x="50" y="259"/>
                      </a:lnTo>
                      <a:lnTo>
                        <a:pt x="50" y="234"/>
                      </a:lnTo>
                      <a:lnTo>
                        <a:pt x="71" y="234"/>
                      </a:lnTo>
                      <a:lnTo>
                        <a:pt x="71" y="212"/>
                      </a:lnTo>
                      <a:lnTo>
                        <a:pt x="121" y="212"/>
                      </a:lnTo>
                      <a:lnTo>
                        <a:pt x="121" y="188"/>
                      </a:lnTo>
                      <a:lnTo>
                        <a:pt x="167" y="188"/>
                      </a:lnTo>
                      <a:lnTo>
                        <a:pt x="167" y="163"/>
                      </a:lnTo>
                      <a:lnTo>
                        <a:pt x="283" y="163"/>
                      </a:lnTo>
                      <a:lnTo>
                        <a:pt x="283" y="141"/>
                      </a:lnTo>
                      <a:lnTo>
                        <a:pt x="333" y="141"/>
                      </a:lnTo>
                      <a:lnTo>
                        <a:pt x="333" y="117"/>
                      </a:lnTo>
                      <a:lnTo>
                        <a:pt x="354" y="117"/>
                      </a:lnTo>
                      <a:lnTo>
                        <a:pt x="354" y="92"/>
                      </a:lnTo>
                      <a:lnTo>
                        <a:pt x="404" y="92"/>
                      </a:lnTo>
                      <a:lnTo>
                        <a:pt x="404" y="70"/>
                      </a:lnTo>
                      <a:lnTo>
                        <a:pt x="520" y="70"/>
                      </a:lnTo>
                      <a:lnTo>
                        <a:pt x="520" y="92"/>
                      </a:lnTo>
                      <a:lnTo>
                        <a:pt x="545" y="92"/>
                      </a:lnTo>
                      <a:lnTo>
                        <a:pt x="545" y="117"/>
                      </a:lnTo>
                      <a:lnTo>
                        <a:pt x="591" y="117"/>
                      </a:lnTo>
                      <a:lnTo>
                        <a:pt x="591" y="141"/>
                      </a:lnTo>
                      <a:lnTo>
                        <a:pt x="640" y="141"/>
                      </a:lnTo>
                      <a:lnTo>
                        <a:pt x="640" y="163"/>
                      </a:lnTo>
                      <a:lnTo>
                        <a:pt x="711" y="163"/>
                      </a:lnTo>
                      <a:lnTo>
                        <a:pt x="711" y="188"/>
                      </a:lnTo>
                      <a:lnTo>
                        <a:pt x="828" y="188"/>
                      </a:lnTo>
                      <a:lnTo>
                        <a:pt x="828" y="163"/>
                      </a:lnTo>
                      <a:lnTo>
                        <a:pt x="852" y="163"/>
                      </a:lnTo>
                      <a:lnTo>
                        <a:pt x="852" y="141"/>
                      </a:lnTo>
                      <a:lnTo>
                        <a:pt x="899" y="141"/>
                      </a:lnTo>
                      <a:lnTo>
                        <a:pt x="899" y="117"/>
                      </a:lnTo>
                      <a:lnTo>
                        <a:pt x="945" y="117"/>
                      </a:lnTo>
                      <a:lnTo>
                        <a:pt x="945" y="92"/>
                      </a:lnTo>
                      <a:lnTo>
                        <a:pt x="994" y="92"/>
                      </a:lnTo>
                      <a:lnTo>
                        <a:pt x="994" y="70"/>
                      </a:lnTo>
                      <a:lnTo>
                        <a:pt x="1041" y="70"/>
                      </a:lnTo>
                      <a:lnTo>
                        <a:pt x="1041" y="45"/>
                      </a:lnTo>
                      <a:lnTo>
                        <a:pt x="1090" y="45"/>
                      </a:lnTo>
                      <a:lnTo>
                        <a:pt x="1090" y="21"/>
                      </a:lnTo>
                      <a:lnTo>
                        <a:pt x="1135" y="21"/>
                      </a:lnTo>
                      <a:lnTo>
                        <a:pt x="1135" y="0"/>
                      </a:lnTo>
                      <a:close/>
                    </a:path>
                  </a:pathLst>
                </a:custGeom>
                <a:solidFill>
                  <a:srgbClr val="DF4A2E"/>
                </a:solidFill>
                <a:ln w="9525">
                  <a:noFill/>
                  <a:round/>
                  <a:headEnd/>
                  <a:tailEnd/>
                </a:ln>
              </p:spPr>
              <p:txBody>
                <a:bodyPr/>
                <a:lstStyle/>
                <a:p>
                  <a:endParaRPr lang="en-US"/>
                </a:p>
              </p:txBody>
            </p:sp>
            <p:sp>
              <p:nvSpPr>
                <p:cNvPr id="20" name="Rectangle 32"/>
                <p:cNvSpPr>
                  <a:spLocks noChangeArrowheads="1"/>
                </p:cNvSpPr>
                <p:nvPr/>
              </p:nvSpPr>
              <p:spPr bwMode="auto">
                <a:xfrm>
                  <a:off x="2472" y="2282"/>
                  <a:ext cx="3" cy="3"/>
                </a:xfrm>
                <a:prstGeom prst="rect">
                  <a:avLst/>
                </a:prstGeom>
                <a:solidFill>
                  <a:srgbClr val="D9472F"/>
                </a:solidFill>
                <a:ln w="9525">
                  <a:noFill/>
                  <a:miter lim="800000"/>
                  <a:headEnd/>
                  <a:tailEnd/>
                </a:ln>
              </p:spPr>
              <p:txBody>
                <a:bodyPr/>
                <a:lstStyle/>
                <a:p>
                  <a:endParaRPr lang="en-US"/>
                </a:p>
              </p:txBody>
            </p:sp>
            <p:sp>
              <p:nvSpPr>
                <p:cNvPr id="21" name="Freeform 33"/>
                <p:cNvSpPr>
                  <a:spLocks/>
                </p:cNvSpPr>
                <p:nvPr/>
              </p:nvSpPr>
              <p:spPr bwMode="auto">
                <a:xfrm>
                  <a:off x="2399" y="2320"/>
                  <a:ext cx="20" cy="204"/>
                </a:xfrm>
                <a:custGeom>
                  <a:avLst/>
                  <a:gdLst/>
                  <a:ahLst/>
                  <a:cxnLst>
                    <a:cxn ang="0">
                      <a:pos x="92" y="0"/>
                    </a:cxn>
                    <a:cxn ang="0">
                      <a:pos x="141" y="0"/>
                    </a:cxn>
                    <a:cxn ang="0">
                      <a:pos x="141" y="330"/>
                    </a:cxn>
                    <a:cxn ang="0">
                      <a:pos x="163" y="330"/>
                    </a:cxn>
                    <a:cxn ang="0">
                      <a:pos x="163" y="708"/>
                    </a:cxn>
                    <a:cxn ang="0">
                      <a:pos x="141" y="708"/>
                    </a:cxn>
                    <a:cxn ang="0">
                      <a:pos x="141" y="1132"/>
                    </a:cxn>
                    <a:cxn ang="0">
                      <a:pos x="117" y="1132"/>
                    </a:cxn>
                    <a:cxn ang="0">
                      <a:pos x="117" y="1228"/>
                    </a:cxn>
                    <a:cxn ang="0">
                      <a:pos x="141" y="1228"/>
                    </a:cxn>
                    <a:cxn ang="0">
                      <a:pos x="141" y="1631"/>
                    </a:cxn>
                    <a:cxn ang="0">
                      <a:pos x="71" y="1631"/>
                    </a:cxn>
                    <a:cxn ang="0">
                      <a:pos x="71" y="1582"/>
                    </a:cxn>
                    <a:cxn ang="0">
                      <a:pos x="47" y="1582"/>
                    </a:cxn>
                    <a:cxn ang="0">
                      <a:pos x="47" y="1560"/>
                    </a:cxn>
                    <a:cxn ang="0">
                      <a:pos x="22" y="1560"/>
                    </a:cxn>
                    <a:cxn ang="0">
                      <a:pos x="22" y="1536"/>
                    </a:cxn>
                    <a:cxn ang="0">
                      <a:pos x="0" y="1536"/>
                    </a:cxn>
                    <a:cxn ang="0">
                      <a:pos x="0" y="1489"/>
                    </a:cxn>
                    <a:cxn ang="0">
                      <a:pos x="22" y="1489"/>
                    </a:cxn>
                    <a:cxn ang="0">
                      <a:pos x="22" y="1182"/>
                    </a:cxn>
                    <a:cxn ang="0">
                      <a:pos x="47" y="1182"/>
                    </a:cxn>
                    <a:cxn ang="0">
                      <a:pos x="47" y="920"/>
                    </a:cxn>
                    <a:cxn ang="0">
                      <a:pos x="71" y="920"/>
                    </a:cxn>
                    <a:cxn ang="0">
                      <a:pos x="71" y="849"/>
                    </a:cxn>
                    <a:cxn ang="0">
                      <a:pos x="47" y="849"/>
                    </a:cxn>
                    <a:cxn ang="0">
                      <a:pos x="47" y="829"/>
                    </a:cxn>
                    <a:cxn ang="0">
                      <a:pos x="71" y="829"/>
                    </a:cxn>
                    <a:cxn ang="0">
                      <a:pos x="71" y="542"/>
                    </a:cxn>
                    <a:cxn ang="0">
                      <a:pos x="92" y="542"/>
                    </a:cxn>
                    <a:cxn ang="0">
                      <a:pos x="92" y="425"/>
                    </a:cxn>
                    <a:cxn ang="0">
                      <a:pos x="71" y="425"/>
                    </a:cxn>
                    <a:cxn ang="0">
                      <a:pos x="71" y="401"/>
                    </a:cxn>
                    <a:cxn ang="0">
                      <a:pos x="92" y="401"/>
                    </a:cxn>
                    <a:cxn ang="0">
                      <a:pos x="92" y="379"/>
                    </a:cxn>
                    <a:cxn ang="0">
                      <a:pos x="92" y="0"/>
                    </a:cxn>
                  </a:cxnLst>
                  <a:rect l="0" t="0" r="r" b="b"/>
                  <a:pathLst>
                    <a:path w="163" h="1631">
                      <a:moveTo>
                        <a:pt x="92" y="0"/>
                      </a:moveTo>
                      <a:lnTo>
                        <a:pt x="141" y="0"/>
                      </a:lnTo>
                      <a:lnTo>
                        <a:pt x="141" y="330"/>
                      </a:lnTo>
                      <a:lnTo>
                        <a:pt x="163" y="330"/>
                      </a:lnTo>
                      <a:lnTo>
                        <a:pt x="163" y="708"/>
                      </a:lnTo>
                      <a:lnTo>
                        <a:pt x="141" y="708"/>
                      </a:lnTo>
                      <a:lnTo>
                        <a:pt x="141" y="1132"/>
                      </a:lnTo>
                      <a:lnTo>
                        <a:pt x="117" y="1132"/>
                      </a:lnTo>
                      <a:lnTo>
                        <a:pt x="117" y="1228"/>
                      </a:lnTo>
                      <a:lnTo>
                        <a:pt x="141" y="1228"/>
                      </a:lnTo>
                      <a:lnTo>
                        <a:pt x="141" y="1631"/>
                      </a:lnTo>
                      <a:lnTo>
                        <a:pt x="71" y="1631"/>
                      </a:lnTo>
                      <a:lnTo>
                        <a:pt x="71" y="1582"/>
                      </a:lnTo>
                      <a:lnTo>
                        <a:pt x="47" y="1582"/>
                      </a:lnTo>
                      <a:lnTo>
                        <a:pt x="47" y="1560"/>
                      </a:lnTo>
                      <a:lnTo>
                        <a:pt x="22" y="1560"/>
                      </a:lnTo>
                      <a:lnTo>
                        <a:pt x="22" y="1536"/>
                      </a:lnTo>
                      <a:lnTo>
                        <a:pt x="0" y="1536"/>
                      </a:lnTo>
                      <a:lnTo>
                        <a:pt x="0" y="1489"/>
                      </a:lnTo>
                      <a:lnTo>
                        <a:pt x="22" y="1489"/>
                      </a:lnTo>
                      <a:lnTo>
                        <a:pt x="22" y="1182"/>
                      </a:lnTo>
                      <a:lnTo>
                        <a:pt x="47" y="1182"/>
                      </a:lnTo>
                      <a:lnTo>
                        <a:pt x="47" y="920"/>
                      </a:lnTo>
                      <a:lnTo>
                        <a:pt x="71" y="920"/>
                      </a:lnTo>
                      <a:lnTo>
                        <a:pt x="71" y="849"/>
                      </a:lnTo>
                      <a:lnTo>
                        <a:pt x="47" y="849"/>
                      </a:lnTo>
                      <a:lnTo>
                        <a:pt x="47" y="829"/>
                      </a:lnTo>
                      <a:lnTo>
                        <a:pt x="71" y="829"/>
                      </a:lnTo>
                      <a:lnTo>
                        <a:pt x="71" y="542"/>
                      </a:lnTo>
                      <a:lnTo>
                        <a:pt x="92" y="542"/>
                      </a:lnTo>
                      <a:lnTo>
                        <a:pt x="92" y="425"/>
                      </a:lnTo>
                      <a:lnTo>
                        <a:pt x="71" y="425"/>
                      </a:lnTo>
                      <a:lnTo>
                        <a:pt x="71" y="401"/>
                      </a:lnTo>
                      <a:lnTo>
                        <a:pt x="92" y="401"/>
                      </a:lnTo>
                      <a:lnTo>
                        <a:pt x="92" y="379"/>
                      </a:lnTo>
                      <a:lnTo>
                        <a:pt x="92" y="0"/>
                      </a:lnTo>
                      <a:close/>
                    </a:path>
                  </a:pathLst>
                </a:custGeom>
                <a:solidFill>
                  <a:srgbClr val="121415"/>
                </a:solidFill>
                <a:ln w="9525">
                  <a:noFill/>
                  <a:round/>
                  <a:headEnd/>
                  <a:tailEnd/>
                </a:ln>
              </p:spPr>
              <p:txBody>
                <a:bodyPr/>
                <a:lstStyle/>
                <a:p>
                  <a:endParaRPr lang="en-US"/>
                </a:p>
              </p:txBody>
            </p:sp>
            <p:sp>
              <p:nvSpPr>
                <p:cNvPr id="22" name="Freeform 34"/>
                <p:cNvSpPr>
                  <a:spLocks/>
                </p:cNvSpPr>
                <p:nvPr/>
              </p:nvSpPr>
              <p:spPr bwMode="auto">
                <a:xfrm>
                  <a:off x="1923" y="2335"/>
                  <a:ext cx="266" cy="62"/>
                </a:xfrm>
                <a:custGeom>
                  <a:avLst/>
                  <a:gdLst/>
                  <a:ahLst/>
                  <a:cxnLst>
                    <a:cxn ang="0">
                      <a:pos x="1301" y="0"/>
                    </a:cxn>
                    <a:cxn ang="0">
                      <a:pos x="1465" y="24"/>
                    </a:cxn>
                    <a:cxn ang="0">
                      <a:pos x="1535" y="46"/>
                    </a:cxn>
                    <a:cxn ang="0">
                      <a:pos x="1584" y="71"/>
                    </a:cxn>
                    <a:cxn ang="0">
                      <a:pos x="1702" y="95"/>
                    </a:cxn>
                    <a:cxn ang="0">
                      <a:pos x="1914" y="120"/>
                    </a:cxn>
                    <a:cxn ang="0">
                      <a:pos x="1963" y="141"/>
                    </a:cxn>
                    <a:cxn ang="0">
                      <a:pos x="1985" y="165"/>
                    </a:cxn>
                    <a:cxn ang="0">
                      <a:pos x="2034" y="190"/>
                    </a:cxn>
                    <a:cxn ang="0">
                      <a:pos x="2080" y="212"/>
                    </a:cxn>
                    <a:cxn ang="0">
                      <a:pos x="2105" y="236"/>
                    </a:cxn>
                    <a:cxn ang="0">
                      <a:pos x="2126" y="261"/>
                    </a:cxn>
                    <a:cxn ang="0">
                      <a:pos x="2105" y="307"/>
                    </a:cxn>
                    <a:cxn ang="0">
                      <a:pos x="2080" y="403"/>
                    </a:cxn>
                    <a:cxn ang="0">
                      <a:pos x="2056" y="473"/>
                    </a:cxn>
                    <a:cxn ang="0">
                      <a:pos x="2034" y="495"/>
                    </a:cxn>
                    <a:cxn ang="0">
                      <a:pos x="1963" y="473"/>
                    </a:cxn>
                    <a:cxn ang="0">
                      <a:pos x="1892" y="448"/>
                    </a:cxn>
                    <a:cxn ang="0">
                      <a:pos x="1843" y="424"/>
                    </a:cxn>
                    <a:cxn ang="0">
                      <a:pos x="1797" y="403"/>
                    </a:cxn>
                    <a:cxn ang="0">
                      <a:pos x="1677" y="378"/>
                    </a:cxn>
                    <a:cxn ang="0">
                      <a:pos x="1560" y="354"/>
                    </a:cxn>
                    <a:cxn ang="0">
                      <a:pos x="1443" y="332"/>
                    </a:cxn>
                    <a:cxn ang="0">
                      <a:pos x="1323" y="307"/>
                    </a:cxn>
                    <a:cxn ang="0">
                      <a:pos x="1276" y="283"/>
                    </a:cxn>
                    <a:cxn ang="0">
                      <a:pos x="993" y="307"/>
                    </a:cxn>
                    <a:cxn ang="0">
                      <a:pos x="732" y="283"/>
                    </a:cxn>
                    <a:cxn ang="0">
                      <a:pos x="710" y="261"/>
                    </a:cxn>
                    <a:cxn ang="0">
                      <a:pos x="449" y="283"/>
                    </a:cxn>
                    <a:cxn ang="0">
                      <a:pos x="262" y="307"/>
                    </a:cxn>
                    <a:cxn ang="0">
                      <a:pos x="212" y="332"/>
                    </a:cxn>
                    <a:cxn ang="0">
                      <a:pos x="237" y="378"/>
                    </a:cxn>
                    <a:cxn ang="0">
                      <a:pos x="212" y="403"/>
                    </a:cxn>
                    <a:cxn ang="0">
                      <a:pos x="96" y="424"/>
                    </a:cxn>
                    <a:cxn ang="0">
                      <a:pos x="50" y="448"/>
                    </a:cxn>
                    <a:cxn ang="0">
                      <a:pos x="25" y="473"/>
                    </a:cxn>
                    <a:cxn ang="0">
                      <a:pos x="0" y="495"/>
                    </a:cxn>
                    <a:cxn ang="0">
                      <a:pos x="25" y="354"/>
                    </a:cxn>
                    <a:cxn ang="0">
                      <a:pos x="50" y="283"/>
                    </a:cxn>
                    <a:cxn ang="0">
                      <a:pos x="70" y="307"/>
                    </a:cxn>
                    <a:cxn ang="0">
                      <a:pos x="121" y="354"/>
                    </a:cxn>
                    <a:cxn ang="0">
                      <a:pos x="191" y="190"/>
                    </a:cxn>
                    <a:cxn ang="0">
                      <a:pos x="212" y="212"/>
                    </a:cxn>
                    <a:cxn ang="0">
                      <a:pos x="237" y="190"/>
                    </a:cxn>
                    <a:cxn ang="0">
                      <a:pos x="262" y="165"/>
                    </a:cxn>
                    <a:cxn ang="0">
                      <a:pos x="283" y="141"/>
                    </a:cxn>
                    <a:cxn ang="0">
                      <a:pos x="353" y="120"/>
                    </a:cxn>
                    <a:cxn ang="0">
                      <a:pos x="520" y="95"/>
                    </a:cxn>
                    <a:cxn ang="0">
                      <a:pos x="591" y="71"/>
                    </a:cxn>
                    <a:cxn ang="0">
                      <a:pos x="732" y="95"/>
                    </a:cxn>
                    <a:cxn ang="0">
                      <a:pos x="852" y="120"/>
                    </a:cxn>
                    <a:cxn ang="0">
                      <a:pos x="899" y="95"/>
                    </a:cxn>
                    <a:cxn ang="0">
                      <a:pos x="969" y="71"/>
                    </a:cxn>
                    <a:cxn ang="0">
                      <a:pos x="1111" y="46"/>
                    </a:cxn>
                    <a:cxn ang="0">
                      <a:pos x="1160" y="24"/>
                    </a:cxn>
                  </a:cxnLst>
                  <a:rect l="0" t="0" r="r" b="b"/>
                  <a:pathLst>
                    <a:path w="2126" h="495">
                      <a:moveTo>
                        <a:pt x="1160" y="0"/>
                      </a:moveTo>
                      <a:lnTo>
                        <a:pt x="1301" y="0"/>
                      </a:lnTo>
                      <a:lnTo>
                        <a:pt x="1301" y="24"/>
                      </a:lnTo>
                      <a:lnTo>
                        <a:pt x="1465" y="24"/>
                      </a:lnTo>
                      <a:lnTo>
                        <a:pt x="1465" y="46"/>
                      </a:lnTo>
                      <a:lnTo>
                        <a:pt x="1535" y="46"/>
                      </a:lnTo>
                      <a:lnTo>
                        <a:pt x="1535" y="71"/>
                      </a:lnTo>
                      <a:lnTo>
                        <a:pt x="1584" y="71"/>
                      </a:lnTo>
                      <a:lnTo>
                        <a:pt x="1584" y="95"/>
                      </a:lnTo>
                      <a:lnTo>
                        <a:pt x="1702" y="95"/>
                      </a:lnTo>
                      <a:lnTo>
                        <a:pt x="1702" y="120"/>
                      </a:lnTo>
                      <a:lnTo>
                        <a:pt x="1914" y="120"/>
                      </a:lnTo>
                      <a:lnTo>
                        <a:pt x="1914" y="141"/>
                      </a:lnTo>
                      <a:lnTo>
                        <a:pt x="1963" y="141"/>
                      </a:lnTo>
                      <a:lnTo>
                        <a:pt x="1963" y="165"/>
                      </a:lnTo>
                      <a:lnTo>
                        <a:pt x="1985" y="165"/>
                      </a:lnTo>
                      <a:lnTo>
                        <a:pt x="1985" y="190"/>
                      </a:lnTo>
                      <a:lnTo>
                        <a:pt x="2034" y="190"/>
                      </a:lnTo>
                      <a:lnTo>
                        <a:pt x="2034" y="212"/>
                      </a:lnTo>
                      <a:lnTo>
                        <a:pt x="2080" y="212"/>
                      </a:lnTo>
                      <a:lnTo>
                        <a:pt x="2080" y="236"/>
                      </a:lnTo>
                      <a:lnTo>
                        <a:pt x="2105" y="236"/>
                      </a:lnTo>
                      <a:lnTo>
                        <a:pt x="2105" y="261"/>
                      </a:lnTo>
                      <a:lnTo>
                        <a:pt x="2126" y="261"/>
                      </a:lnTo>
                      <a:lnTo>
                        <a:pt x="2126" y="307"/>
                      </a:lnTo>
                      <a:lnTo>
                        <a:pt x="2105" y="307"/>
                      </a:lnTo>
                      <a:lnTo>
                        <a:pt x="2105" y="403"/>
                      </a:lnTo>
                      <a:lnTo>
                        <a:pt x="2080" y="403"/>
                      </a:lnTo>
                      <a:lnTo>
                        <a:pt x="2080" y="473"/>
                      </a:lnTo>
                      <a:lnTo>
                        <a:pt x="2056" y="473"/>
                      </a:lnTo>
                      <a:lnTo>
                        <a:pt x="2056" y="495"/>
                      </a:lnTo>
                      <a:lnTo>
                        <a:pt x="2034" y="495"/>
                      </a:lnTo>
                      <a:lnTo>
                        <a:pt x="2034" y="473"/>
                      </a:lnTo>
                      <a:lnTo>
                        <a:pt x="1963" y="473"/>
                      </a:lnTo>
                      <a:lnTo>
                        <a:pt x="1963" y="448"/>
                      </a:lnTo>
                      <a:lnTo>
                        <a:pt x="1892" y="448"/>
                      </a:lnTo>
                      <a:lnTo>
                        <a:pt x="1892" y="424"/>
                      </a:lnTo>
                      <a:lnTo>
                        <a:pt x="1843" y="424"/>
                      </a:lnTo>
                      <a:lnTo>
                        <a:pt x="1843" y="403"/>
                      </a:lnTo>
                      <a:lnTo>
                        <a:pt x="1797" y="403"/>
                      </a:lnTo>
                      <a:lnTo>
                        <a:pt x="1797" y="378"/>
                      </a:lnTo>
                      <a:lnTo>
                        <a:pt x="1677" y="378"/>
                      </a:lnTo>
                      <a:lnTo>
                        <a:pt x="1677" y="354"/>
                      </a:lnTo>
                      <a:lnTo>
                        <a:pt x="1560" y="354"/>
                      </a:lnTo>
                      <a:lnTo>
                        <a:pt x="1560" y="332"/>
                      </a:lnTo>
                      <a:lnTo>
                        <a:pt x="1443" y="332"/>
                      </a:lnTo>
                      <a:lnTo>
                        <a:pt x="1443" y="307"/>
                      </a:lnTo>
                      <a:lnTo>
                        <a:pt x="1323" y="307"/>
                      </a:lnTo>
                      <a:lnTo>
                        <a:pt x="1323" y="283"/>
                      </a:lnTo>
                      <a:lnTo>
                        <a:pt x="1276" y="283"/>
                      </a:lnTo>
                      <a:lnTo>
                        <a:pt x="1276" y="307"/>
                      </a:lnTo>
                      <a:lnTo>
                        <a:pt x="993" y="307"/>
                      </a:lnTo>
                      <a:lnTo>
                        <a:pt x="993" y="283"/>
                      </a:lnTo>
                      <a:lnTo>
                        <a:pt x="732" y="283"/>
                      </a:lnTo>
                      <a:lnTo>
                        <a:pt x="732" y="261"/>
                      </a:lnTo>
                      <a:lnTo>
                        <a:pt x="710" y="261"/>
                      </a:lnTo>
                      <a:lnTo>
                        <a:pt x="710" y="283"/>
                      </a:lnTo>
                      <a:lnTo>
                        <a:pt x="449" y="283"/>
                      </a:lnTo>
                      <a:lnTo>
                        <a:pt x="449" y="307"/>
                      </a:lnTo>
                      <a:lnTo>
                        <a:pt x="262" y="307"/>
                      </a:lnTo>
                      <a:lnTo>
                        <a:pt x="262" y="332"/>
                      </a:lnTo>
                      <a:lnTo>
                        <a:pt x="212" y="332"/>
                      </a:lnTo>
                      <a:lnTo>
                        <a:pt x="212" y="378"/>
                      </a:lnTo>
                      <a:lnTo>
                        <a:pt x="237" y="378"/>
                      </a:lnTo>
                      <a:lnTo>
                        <a:pt x="237" y="403"/>
                      </a:lnTo>
                      <a:lnTo>
                        <a:pt x="212" y="403"/>
                      </a:lnTo>
                      <a:lnTo>
                        <a:pt x="212" y="424"/>
                      </a:lnTo>
                      <a:lnTo>
                        <a:pt x="96" y="424"/>
                      </a:lnTo>
                      <a:lnTo>
                        <a:pt x="96" y="448"/>
                      </a:lnTo>
                      <a:lnTo>
                        <a:pt x="50" y="448"/>
                      </a:lnTo>
                      <a:lnTo>
                        <a:pt x="50" y="473"/>
                      </a:lnTo>
                      <a:lnTo>
                        <a:pt x="25" y="473"/>
                      </a:lnTo>
                      <a:lnTo>
                        <a:pt x="25" y="495"/>
                      </a:lnTo>
                      <a:lnTo>
                        <a:pt x="0" y="495"/>
                      </a:lnTo>
                      <a:lnTo>
                        <a:pt x="0" y="354"/>
                      </a:lnTo>
                      <a:lnTo>
                        <a:pt x="25" y="354"/>
                      </a:lnTo>
                      <a:lnTo>
                        <a:pt x="25" y="283"/>
                      </a:lnTo>
                      <a:lnTo>
                        <a:pt x="50" y="283"/>
                      </a:lnTo>
                      <a:lnTo>
                        <a:pt x="50" y="307"/>
                      </a:lnTo>
                      <a:lnTo>
                        <a:pt x="70" y="307"/>
                      </a:lnTo>
                      <a:lnTo>
                        <a:pt x="70" y="354"/>
                      </a:lnTo>
                      <a:lnTo>
                        <a:pt x="121" y="354"/>
                      </a:lnTo>
                      <a:lnTo>
                        <a:pt x="121" y="190"/>
                      </a:lnTo>
                      <a:lnTo>
                        <a:pt x="191" y="190"/>
                      </a:lnTo>
                      <a:lnTo>
                        <a:pt x="191" y="212"/>
                      </a:lnTo>
                      <a:lnTo>
                        <a:pt x="212" y="212"/>
                      </a:lnTo>
                      <a:lnTo>
                        <a:pt x="212" y="190"/>
                      </a:lnTo>
                      <a:lnTo>
                        <a:pt x="237" y="190"/>
                      </a:lnTo>
                      <a:lnTo>
                        <a:pt x="237" y="165"/>
                      </a:lnTo>
                      <a:lnTo>
                        <a:pt x="262" y="165"/>
                      </a:lnTo>
                      <a:lnTo>
                        <a:pt x="262" y="141"/>
                      </a:lnTo>
                      <a:lnTo>
                        <a:pt x="283" y="141"/>
                      </a:lnTo>
                      <a:lnTo>
                        <a:pt x="283" y="120"/>
                      </a:lnTo>
                      <a:lnTo>
                        <a:pt x="353" y="120"/>
                      </a:lnTo>
                      <a:lnTo>
                        <a:pt x="353" y="95"/>
                      </a:lnTo>
                      <a:lnTo>
                        <a:pt x="520" y="95"/>
                      </a:lnTo>
                      <a:lnTo>
                        <a:pt x="520" y="71"/>
                      </a:lnTo>
                      <a:lnTo>
                        <a:pt x="591" y="71"/>
                      </a:lnTo>
                      <a:lnTo>
                        <a:pt x="591" y="95"/>
                      </a:lnTo>
                      <a:lnTo>
                        <a:pt x="732" y="95"/>
                      </a:lnTo>
                      <a:lnTo>
                        <a:pt x="732" y="120"/>
                      </a:lnTo>
                      <a:lnTo>
                        <a:pt x="852" y="120"/>
                      </a:lnTo>
                      <a:lnTo>
                        <a:pt x="852" y="95"/>
                      </a:lnTo>
                      <a:lnTo>
                        <a:pt x="899" y="95"/>
                      </a:lnTo>
                      <a:lnTo>
                        <a:pt x="899" y="71"/>
                      </a:lnTo>
                      <a:lnTo>
                        <a:pt x="969" y="71"/>
                      </a:lnTo>
                      <a:lnTo>
                        <a:pt x="969" y="46"/>
                      </a:lnTo>
                      <a:lnTo>
                        <a:pt x="1111" y="46"/>
                      </a:lnTo>
                      <a:lnTo>
                        <a:pt x="1111" y="24"/>
                      </a:lnTo>
                      <a:lnTo>
                        <a:pt x="1160" y="24"/>
                      </a:lnTo>
                      <a:lnTo>
                        <a:pt x="1160" y="0"/>
                      </a:lnTo>
                      <a:close/>
                    </a:path>
                  </a:pathLst>
                </a:custGeom>
                <a:solidFill>
                  <a:srgbClr val="B5CAE5"/>
                </a:solidFill>
                <a:ln w="9525">
                  <a:noFill/>
                  <a:round/>
                  <a:headEnd/>
                  <a:tailEnd/>
                </a:ln>
              </p:spPr>
              <p:txBody>
                <a:bodyPr/>
                <a:lstStyle/>
                <a:p>
                  <a:endParaRPr lang="en-US"/>
                </a:p>
              </p:txBody>
            </p:sp>
            <p:sp>
              <p:nvSpPr>
                <p:cNvPr id="23" name="Freeform 35"/>
                <p:cNvSpPr>
                  <a:spLocks/>
                </p:cNvSpPr>
                <p:nvPr/>
              </p:nvSpPr>
              <p:spPr bwMode="auto">
                <a:xfrm>
                  <a:off x="1985" y="2379"/>
                  <a:ext cx="180" cy="411"/>
                </a:xfrm>
                <a:custGeom>
                  <a:avLst/>
                  <a:gdLst/>
                  <a:ahLst/>
                  <a:cxnLst>
                    <a:cxn ang="0">
                      <a:pos x="215" y="24"/>
                    </a:cxn>
                    <a:cxn ang="0">
                      <a:pos x="924" y="49"/>
                    </a:cxn>
                    <a:cxn ang="0">
                      <a:pos x="1089" y="94"/>
                    </a:cxn>
                    <a:cxn ang="0">
                      <a:pos x="1231" y="119"/>
                    </a:cxn>
                    <a:cxn ang="0">
                      <a:pos x="1302" y="165"/>
                    </a:cxn>
                    <a:cxn ang="0">
                      <a:pos x="1372" y="190"/>
                    </a:cxn>
                    <a:cxn ang="0">
                      <a:pos x="1443" y="448"/>
                    </a:cxn>
                    <a:cxn ang="0">
                      <a:pos x="1397" y="615"/>
                    </a:cxn>
                    <a:cxn ang="0">
                      <a:pos x="1419" y="1489"/>
                    </a:cxn>
                    <a:cxn ang="0">
                      <a:pos x="1372" y="2221"/>
                    </a:cxn>
                    <a:cxn ang="0">
                      <a:pos x="1348" y="2504"/>
                    </a:cxn>
                    <a:cxn ang="0">
                      <a:pos x="1348" y="2575"/>
                    </a:cxn>
                    <a:cxn ang="0">
                      <a:pos x="1327" y="2740"/>
                    </a:cxn>
                    <a:cxn ang="0">
                      <a:pos x="1278" y="2791"/>
                    </a:cxn>
                    <a:cxn ang="0">
                      <a:pos x="1256" y="2932"/>
                    </a:cxn>
                    <a:cxn ang="0">
                      <a:pos x="1207" y="2978"/>
                    </a:cxn>
                    <a:cxn ang="0">
                      <a:pos x="1182" y="3049"/>
                    </a:cxn>
                    <a:cxn ang="0">
                      <a:pos x="1136" y="3074"/>
                    </a:cxn>
                    <a:cxn ang="0">
                      <a:pos x="1111" y="3144"/>
                    </a:cxn>
                    <a:cxn ang="0">
                      <a:pos x="1040" y="3166"/>
                    </a:cxn>
                    <a:cxn ang="0">
                      <a:pos x="1019" y="3215"/>
                    </a:cxn>
                    <a:cxn ang="0">
                      <a:pos x="970" y="3237"/>
                    </a:cxn>
                    <a:cxn ang="0">
                      <a:pos x="948" y="3286"/>
                    </a:cxn>
                    <a:cxn ang="0">
                      <a:pos x="948" y="3215"/>
                    </a:cxn>
                    <a:cxn ang="0">
                      <a:pos x="970" y="3095"/>
                    </a:cxn>
                    <a:cxn ang="0">
                      <a:pos x="1019" y="3049"/>
                    </a:cxn>
                    <a:cxn ang="0">
                      <a:pos x="1040" y="2953"/>
                    </a:cxn>
                    <a:cxn ang="0">
                      <a:pos x="1089" y="2932"/>
                    </a:cxn>
                    <a:cxn ang="0">
                      <a:pos x="1111" y="2836"/>
                    </a:cxn>
                    <a:cxn ang="0">
                      <a:pos x="1160" y="2791"/>
                    </a:cxn>
                    <a:cxn ang="0">
                      <a:pos x="1182" y="2599"/>
                    </a:cxn>
                    <a:cxn ang="0">
                      <a:pos x="1231" y="2504"/>
                    </a:cxn>
                    <a:cxn ang="0">
                      <a:pos x="1256" y="1913"/>
                    </a:cxn>
                    <a:cxn ang="0">
                      <a:pos x="1302" y="1655"/>
                    </a:cxn>
                    <a:cxn ang="0">
                      <a:pos x="1278" y="427"/>
                    </a:cxn>
                    <a:cxn ang="0">
                      <a:pos x="1231" y="377"/>
                    </a:cxn>
                    <a:cxn ang="0">
                      <a:pos x="1207" y="307"/>
                    </a:cxn>
                    <a:cxn ang="0">
                      <a:pos x="1065" y="283"/>
                    </a:cxn>
                    <a:cxn ang="0">
                      <a:pos x="995" y="236"/>
                    </a:cxn>
                    <a:cxn ang="0">
                      <a:pos x="877" y="212"/>
                    </a:cxn>
                    <a:cxn ang="0">
                      <a:pos x="50" y="141"/>
                    </a:cxn>
                    <a:cxn ang="0">
                      <a:pos x="0" y="49"/>
                    </a:cxn>
                    <a:cxn ang="0">
                      <a:pos x="96" y="0"/>
                    </a:cxn>
                  </a:cxnLst>
                  <a:rect l="0" t="0" r="r" b="b"/>
                  <a:pathLst>
                    <a:path w="1443" h="3286">
                      <a:moveTo>
                        <a:pt x="96" y="0"/>
                      </a:moveTo>
                      <a:lnTo>
                        <a:pt x="215" y="0"/>
                      </a:lnTo>
                      <a:lnTo>
                        <a:pt x="215" y="24"/>
                      </a:lnTo>
                      <a:lnTo>
                        <a:pt x="806" y="24"/>
                      </a:lnTo>
                      <a:lnTo>
                        <a:pt x="806" y="49"/>
                      </a:lnTo>
                      <a:lnTo>
                        <a:pt x="924" y="49"/>
                      </a:lnTo>
                      <a:lnTo>
                        <a:pt x="924" y="70"/>
                      </a:lnTo>
                      <a:lnTo>
                        <a:pt x="1089" y="70"/>
                      </a:lnTo>
                      <a:lnTo>
                        <a:pt x="1089" y="94"/>
                      </a:lnTo>
                      <a:lnTo>
                        <a:pt x="1160" y="94"/>
                      </a:lnTo>
                      <a:lnTo>
                        <a:pt x="1160" y="119"/>
                      </a:lnTo>
                      <a:lnTo>
                        <a:pt x="1231" y="119"/>
                      </a:lnTo>
                      <a:lnTo>
                        <a:pt x="1231" y="141"/>
                      </a:lnTo>
                      <a:lnTo>
                        <a:pt x="1302" y="141"/>
                      </a:lnTo>
                      <a:lnTo>
                        <a:pt x="1302" y="165"/>
                      </a:lnTo>
                      <a:lnTo>
                        <a:pt x="1348" y="165"/>
                      </a:lnTo>
                      <a:lnTo>
                        <a:pt x="1348" y="190"/>
                      </a:lnTo>
                      <a:lnTo>
                        <a:pt x="1372" y="190"/>
                      </a:lnTo>
                      <a:lnTo>
                        <a:pt x="1372" y="212"/>
                      </a:lnTo>
                      <a:lnTo>
                        <a:pt x="1443" y="212"/>
                      </a:lnTo>
                      <a:lnTo>
                        <a:pt x="1443" y="448"/>
                      </a:lnTo>
                      <a:lnTo>
                        <a:pt x="1419" y="448"/>
                      </a:lnTo>
                      <a:lnTo>
                        <a:pt x="1419" y="615"/>
                      </a:lnTo>
                      <a:lnTo>
                        <a:pt x="1397" y="615"/>
                      </a:lnTo>
                      <a:lnTo>
                        <a:pt x="1397" y="756"/>
                      </a:lnTo>
                      <a:lnTo>
                        <a:pt x="1419" y="756"/>
                      </a:lnTo>
                      <a:lnTo>
                        <a:pt x="1419" y="1489"/>
                      </a:lnTo>
                      <a:lnTo>
                        <a:pt x="1397" y="1489"/>
                      </a:lnTo>
                      <a:lnTo>
                        <a:pt x="1397" y="2221"/>
                      </a:lnTo>
                      <a:lnTo>
                        <a:pt x="1372" y="2221"/>
                      </a:lnTo>
                      <a:lnTo>
                        <a:pt x="1372" y="2457"/>
                      </a:lnTo>
                      <a:lnTo>
                        <a:pt x="1348" y="2457"/>
                      </a:lnTo>
                      <a:lnTo>
                        <a:pt x="1348" y="2504"/>
                      </a:lnTo>
                      <a:lnTo>
                        <a:pt x="1372" y="2504"/>
                      </a:lnTo>
                      <a:lnTo>
                        <a:pt x="1372" y="2575"/>
                      </a:lnTo>
                      <a:lnTo>
                        <a:pt x="1348" y="2575"/>
                      </a:lnTo>
                      <a:lnTo>
                        <a:pt x="1348" y="2670"/>
                      </a:lnTo>
                      <a:lnTo>
                        <a:pt x="1327" y="2670"/>
                      </a:lnTo>
                      <a:lnTo>
                        <a:pt x="1327" y="2740"/>
                      </a:lnTo>
                      <a:lnTo>
                        <a:pt x="1302" y="2740"/>
                      </a:lnTo>
                      <a:lnTo>
                        <a:pt x="1302" y="2791"/>
                      </a:lnTo>
                      <a:lnTo>
                        <a:pt x="1278" y="2791"/>
                      </a:lnTo>
                      <a:lnTo>
                        <a:pt x="1278" y="2861"/>
                      </a:lnTo>
                      <a:lnTo>
                        <a:pt x="1256" y="2861"/>
                      </a:lnTo>
                      <a:lnTo>
                        <a:pt x="1256" y="2932"/>
                      </a:lnTo>
                      <a:lnTo>
                        <a:pt x="1231" y="2932"/>
                      </a:lnTo>
                      <a:lnTo>
                        <a:pt x="1231" y="2978"/>
                      </a:lnTo>
                      <a:lnTo>
                        <a:pt x="1207" y="2978"/>
                      </a:lnTo>
                      <a:lnTo>
                        <a:pt x="1207" y="3023"/>
                      </a:lnTo>
                      <a:lnTo>
                        <a:pt x="1182" y="3023"/>
                      </a:lnTo>
                      <a:lnTo>
                        <a:pt x="1182" y="3049"/>
                      </a:lnTo>
                      <a:lnTo>
                        <a:pt x="1160" y="3049"/>
                      </a:lnTo>
                      <a:lnTo>
                        <a:pt x="1160" y="3074"/>
                      </a:lnTo>
                      <a:lnTo>
                        <a:pt x="1136" y="3074"/>
                      </a:lnTo>
                      <a:lnTo>
                        <a:pt x="1136" y="3095"/>
                      </a:lnTo>
                      <a:lnTo>
                        <a:pt x="1111" y="3095"/>
                      </a:lnTo>
                      <a:lnTo>
                        <a:pt x="1111" y="3144"/>
                      </a:lnTo>
                      <a:lnTo>
                        <a:pt x="1089" y="3144"/>
                      </a:lnTo>
                      <a:lnTo>
                        <a:pt x="1089" y="3166"/>
                      </a:lnTo>
                      <a:lnTo>
                        <a:pt x="1040" y="3166"/>
                      </a:lnTo>
                      <a:lnTo>
                        <a:pt x="1040" y="3190"/>
                      </a:lnTo>
                      <a:lnTo>
                        <a:pt x="1019" y="3190"/>
                      </a:lnTo>
                      <a:lnTo>
                        <a:pt x="1019" y="3215"/>
                      </a:lnTo>
                      <a:lnTo>
                        <a:pt x="995" y="3215"/>
                      </a:lnTo>
                      <a:lnTo>
                        <a:pt x="995" y="3237"/>
                      </a:lnTo>
                      <a:lnTo>
                        <a:pt x="970" y="3237"/>
                      </a:lnTo>
                      <a:lnTo>
                        <a:pt x="970" y="3261"/>
                      </a:lnTo>
                      <a:lnTo>
                        <a:pt x="948" y="3261"/>
                      </a:lnTo>
                      <a:lnTo>
                        <a:pt x="948" y="3286"/>
                      </a:lnTo>
                      <a:lnTo>
                        <a:pt x="924" y="3286"/>
                      </a:lnTo>
                      <a:lnTo>
                        <a:pt x="924" y="3215"/>
                      </a:lnTo>
                      <a:lnTo>
                        <a:pt x="948" y="3215"/>
                      </a:lnTo>
                      <a:lnTo>
                        <a:pt x="948" y="3119"/>
                      </a:lnTo>
                      <a:lnTo>
                        <a:pt x="970" y="3119"/>
                      </a:lnTo>
                      <a:lnTo>
                        <a:pt x="970" y="3095"/>
                      </a:lnTo>
                      <a:lnTo>
                        <a:pt x="995" y="3095"/>
                      </a:lnTo>
                      <a:lnTo>
                        <a:pt x="995" y="3049"/>
                      </a:lnTo>
                      <a:lnTo>
                        <a:pt x="1019" y="3049"/>
                      </a:lnTo>
                      <a:lnTo>
                        <a:pt x="1019" y="3003"/>
                      </a:lnTo>
                      <a:lnTo>
                        <a:pt x="1040" y="3003"/>
                      </a:lnTo>
                      <a:lnTo>
                        <a:pt x="1040" y="2953"/>
                      </a:lnTo>
                      <a:lnTo>
                        <a:pt x="1065" y="2953"/>
                      </a:lnTo>
                      <a:lnTo>
                        <a:pt x="1065" y="2932"/>
                      </a:lnTo>
                      <a:lnTo>
                        <a:pt x="1089" y="2932"/>
                      </a:lnTo>
                      <a:lnTo>
                        <a:pt x="1089" y="2861"/>
                      </a:lnTo>
                      <a:lnTo>
                        <a:pt x="1111" y="2861"/>
                      </a:lnTo>
                      <a:lnTo>
                        <a:pt x="1111" y="2836"/>
                      </a:lnTo>
                      <a:lnTo>
                        <a:pt x="1136" y="2836"/>
                      </a:lnTo>
                      <a:lnTo>
                        <a:pt x="1136" y="2791"/>
                      </a:lnTo>
                      <a:lnTo>
                        <a:pt x="1160" y="2791"/>
                      </a:lnTo>
                      <a:lnTo>
                        <a:pt x="1160" y="2695"/>
                      </a:lnTo>
                      <a:lnTo>
                        <a:pt x="1182" y="2695"/>
                      </a:lnTo>
                      <a:lnTo>
                        <a:pt x="1182" y="2599"/>
                      </a:lnTo>
                      <a:lnTo>
                        <a:pt x="1207" y="2599"/>
                      </a:lnTo>
                      <a:lnTo>
                        <a:pt x="1207" y="2504"/>
                      </a:lnTo>
                      <a:lnTo>
                        <a:pt x="1231" y="2504"/>
                      </a:lnTo>
                      <a:lnTo>
                        <a:pt x="1231" y="2434"/>
                      </a:lnTo>
                      <a:lnTo>
                        <a:pt x="1256" y="2434"/>
                      </a:lnTo>
                      <a:lnTo>
                        <a:pt x="1256" y="1913"/>
                      </a:lnTo>
                      <a:lnTo>
                        <a:pt x="1278" y="1913"/>
                      </a:lnTo>
                      <a:lnTo>
                        <a:pt x="1278" y="1655"/>
                      </a:lnTo>
                      <a:lnTo>
                        <a:pt x="1302" y="1655"/>
                      </a:lnTo>
                      <a:lnTo>
                        <a:pt x="1302" y="473"/>
                      </a:lnTo>
                      <a:lnTo>
                        <a:pt x="1278" y="473"/>
                      </a:lnTo>
                      <a:lnTo>
                        <a:pt x="1278" y="427"/>
                      </a:lnTo>
                      <a:lnTo>
                        <a:pt x="1256" y="427"/>
                      </a:lnTo>
                      <a:lnTo>
                        <a:pt x="1256" y="377"/>
                      </a:lnTo>
                      <a:lnTo>
                        <a:pt x="1231" y="377"/>
                      </a:lnTo>
                      <a:lnTo>
                        <a:pt x="1231" y="332"/>
                      </a:lnTo>
                      <a:lnTo>
                        <a:pt x="1207" y="332"/>
                      </a:lnTo>
                      <a:lnTo>
                        <a:pt x="1207" y="307"/>
                      </a:lnTo>
                      <a:lnTo>
                        <a:pt x="1160" y="307"/>
                      </a:lnTo>
                      <a:lnTo>
                        <a:pt x="1160" y="283"/>
                      </a:lnTo>
                      <a:lnTo>
                        <a:pt x="1065" y="283"/>
                      </a:lnTo>
                      <a:lnTo>
                        <a:pt x="1065" y="261"/>
                      </a:lnTo>
                      <a:lnTo>
                        <a:pt x="995" y="261"/>
                      </a:lnTo>
                      <a:lnTo>
                        <a:pt x="995" y="236"/>
                      </a:lnTo>
                      <a:lnTo>
                        <a:pt x="924" y="236"/>
                      </a:lnTo>
                      <a:lnTo>
                        <a:pt x="924" y="212"/>
                      </a:lnTo>
                      <a:lnTo>
                        <a:pt x="877" y="212"/>
                      </a:lnTo>
                      <a:lnTo>
                        <a:pt x="877" y="190"/>
                      </a:lnTo>
                      <a:lnTo>
                        <a:pt x="50" y="190"/>
                      </a:lnTo>
                      <a:lnTo>
                        <a:pt x="50" y="141"/>
                      </a:lnTo>
                      <a:lnTo>
                        <a:pt x="25" y="141"/>
                      </a:lnTo>
                      <a:lnTo>
                        <a:pt x="25" y="49"/>
                      </a:lnTo>
                      <a:lnTo>
                        <a:pt x="0" y="49"/>
                      </a:lnTo>
                      <a:lnTo>
                        <a:pt x="0" y="24"/>
                      </a:lnTo>
                      <a:lnTo>
                        <a:pt x="96" y="24"/>
                      </a:lnTo>
                      <a:lnTo>
                        <a:pt x="96" y="0"/>
                      </a:lnTo>
                      <a:close/>
                    </a:path>
                  </a:pathLst>
                </a:custGeom>
                <a:solidFill>
                  <a:srgbClr val="E87C72"/>
                </a:solidFill>
                <a:ln w="9525">
                  <a:noFill/>
                  <a:round/>
                  <a:headEnd/>
                  <a:tailEnd/>
                </a:ln>
              </p:spPr>
              <p:txBody>
                <a:bodyPr/>
                <a:lstStyle/>
                <a:p>
                  <a:endParaRPr lang="en-US"/>
                </a:p>
              </p:txBody>
            </p:sp>
            <p:sp>
              <p:nvSpPr>
                <p:cNvPr id="24" name="Freeform 36"/>
                <p:cNvSpPr>
                  <a:spLocks/>
                </p:cNvSpPr>
                <p:nvPr/>
              </p:nvSpPr>
              <p:spPr bwMode="auto">
                <a:xfrm>
                  <a:off x="1926" y="2382"/>
                  <a:ext cx="65" cy="106"/>
                </a:xfrm>
                <a:custGeom>
                  <a:avLst/>
                  <a:gdLst/>
                  <a:ahLst/>
                  <a:cxnLst>
                    <a:cxn ang="0">
                      <a:pos x="424" y="0"/>
                    </a:cxn>
                    <a:cxn ang="0">
                      <a:pos x="399" y="25"/>
                    </a:cxn>
                    <a:cxn ang="0">
                      <a:pos x="424" y="46"/>
                    </a:cxn>
                    <a:cxn ang="0">
                      <a:pos x="449" y="117"/>
                    </a:cxn>
                    <a:cxn ang="0">
                      <a:pos x="424" y="237"/>
                    </a:cxn>
                    <a:cxn ang="0">
                      <a:pos x="399" y="259"/>
                    </a:cxn>
                    <a:cxn ang="0">
                      <a:pos x="379" y="283"/>
                    </a:cxn>
                    <a:cxn ang="0">
                      <a:pos x="353" y="308"/>
                    </a:cxn>
                    <a:cxn ang="0">
                      <a:pos x="328" y="333"/>
                    </a:cxn>
                    <a:cxn ang="0">
                      <a:pos x="353" y="403"/>
                    </a:cxn>
                    <a:cxn ang="0">
                      <a:pos x="379" y="449"/>
                    </a:cxn>
                    <a:cxn ang="0">
                      <a:pos x="399" y="474"/>
                    </a:cxn>
                    <a:cxn ang="0">
                      <a:pos x="424" y="495"/>
                    </a:cxn>
                    <a:cxn ang="0">
                      <a:pos x="449" y="520"/>
                    </a:cxn>
                    <a:cxn ang="0">
                      <a:pos x="520" y="545"/>
                    </a:cxn>
                    <a:cxn ang="0">
                      <a:pos x="495" y="661"/>
                    </a:cxn>
                    <a:cxn ang="0">
                      <a:pos x="424" y="636"/>
                    </a:cxn>
                    <a:cxn ang="0">
                      <a:pos x="328" y="661"/>
                    </a:cxn>
                    <a:cxn ang="0">
                      <a:pos x="353" y="707"/>
                    </a:cxn>
                    <a:cxn ang="0">
                      <a:pos x="424" y="732"/>
                    </a:cxn>
                    <a:cxn ang="0">
                      <a:pos x="449" y="707"/>
                    </a:cxn>
                    <a:cxn ang="0">
                      <a:pos x="424" y="757"/>
                    </a:cxn>
                    <a:cxn ang="0">
                      <a:pos x="379" y="778"/>
                    </a:cxn>
                    <a:cxn ang="0">
                      <a:pos x="353" y="803"/>
                    </a:cxn>
                    <a:cxn ang="0">
                      <a:pos x="308" y="850"/>
                    </a:cxn>
                    <a:cxn ang="0">
                      <a:pos x="283" y="757"/>
                    </a:cxn>
                    <a:cxn ang="0">
                      <a:pos x="258" y="732"/>
                    </a:cxn>
                    <a:cxn ang="0">
                      <a:pos x="237" y="707"/>
                    </a:cxn>
                    <a:cxn ang="0">
                      <a:pos x="212" y="686"/>
                    </a:cxn>
                    <a:cxn ang="0">
                      <a:pos x="166" y="661"/>
                    </a:cxn>
                    <a:cxn ang="0">
                      <a:pos x="25" y="636"/>
                    </a:cxn>
                    <a:cxn ang="0">
                      <a:pos x="0" y="591"/>
                    </a:cxn>
                    <a:cxn ang="0">
                      <a:pos x="25" y="474"/>
                    </a:cxn>
                    <a:cxn ang="0">
                      <a:pos x="45" y="449"/>
                    </a:cxn>
                    <a:cxn ang="0">
                      <a:pos x="96" y="424"/>
                    </a:cxn>
                    <a:cxn ang="0">
                      <a:pos x="116" y="403"/>
                    </a:cxn>
                    <a:cxn ang="0">
                      <a:pos x="96" y="353"/>
                    </a:cxn>
                    <a:cxn ang="0">
                      <a:pos x="71" y="283"/>
                    </a:cxn>
                    <a:cxn ang="0">
                      <a:pos x="45" y="237"/>
                    </a:cxn>
                    <a:cxn ang="0">
                      <a:pos x="71" y="212"/>
                    </a:cxn>
                    <a:cxn ang="0">
                      <a:pos x="96" y="166"/>
                    </a:cxn>
                    <a:cxn ang="0">
                      <a:pos x="116" y="141"/>
                    </a:cxn>
                    <a:cxn ang="0">
                      <a:pos x="141" y="117"/>
                    </a:cxn>
                    <a:cxn ang="0">
                      <a:pos x="258" y="46"/>
                    </a:cxn>
                    <a:cxn ang="0">
                      <a:pos x="353" y="25"/>
                    </a:cxn>
                  </a:cxnLst>
                  <a:rect l="0" t="0" r="r" b="b"/>
                  <a:pathLst>
                    <a:path w="520" h="850">
                      <a:moveTo>
                        <a:pt x="353" y="0"/>
                      </a:moveTo>
                      <a:lnTo>
                        <a:pt x="424" y="0"/>
                      </a:lnTo>
                      <a:lnTo>
                        <a:pt x="424" y="25"/>
                      </a:lnTo>
                      <a:lnTo>
                        <a:pt x="399" y="25"/>
                      </a:lnTo>
                      <a:lnTo>
                        <a:pt x="399" y="46"/>
                      </a:lnTo>
                      <a:lnTo>
                        <a:pt x="424" y="46"/>
                      </a:lnTo>
                      <a:lnTo>
                        <a:pt x="424" y="117"/>
                      </a:lnTo>
                      <a:lnTo>
                        <a:pt x="449" y="117"/>
                      </a:lnTo>
                      <a:lnTo>
                        <a:pt x="449" y="237"/>
                      </a:lnTo>
                      <a:lnTo>
                        <a:pt x="424" y="237"/>
                      </a:lnTo>
                      <a:lnTo>
                        <a:pt x="424" y="259"/>
                      </a:lnTo>
                      <a:lnTo>
                        <a:pt x="399" y="259"/>
                      </a:lnTo>
                      <a:lnTo>
                        <a:pt x="399" y="283"/>
                      </a:lnTo>
                      <a:lnTo>
                        <a:pt x="379" y="283"/>
                      </a:lnTo>
                      <a:lnTo>
                        <a:pt x="379" y="308"/>
                      </a:lnTo>
                      <a:lnTo>
                        <a:pt x="353" y="308"/>
                      </a:lnTo>
                      <a:lnTo>
                        <a:pt x="353" y="333"/>
                      </a:lnTo>
                      <a:lnTo>
                        <a:pt x="328" y="333"/>
                      </a:lnTo>
                      <a:lnTo>
                        <a:pt x="328" y="403"/>
                      </a:lnTo>
                      <a:lnTo>
                        <a:pt x="353" y="403"/>
                      </a:lnTo>
                      <a:lnTo>
                        <a:pt x="353" y="449"/>
                      </a:lnTo>
                      <a:lnTo>
                        <a:pt x="379" y="449"/>
                      </a:lnTo>
                      <a:lnTo>
                        <a:pt x="379" y="474"/>
                      </a:lnTo>
                      <a:lnTo>
                        <a:pt x="399" y="474"/>
                      </a:lnTo>
                      <a:lnTo>
                        <a:pt x="399" y="495"/>
                      </a:lnTo>
                      <a:lnTo>
                        <a:pt x="424" y="495"/>
                      </a:lnTo>
                      <a:lnTo>
                        <a:pt x="424" y="520"/>
                      </a:lnTo>
                      <a:lnTo>
                        <a:pt x="449" y="520"/>
                      </a:lnTo>
                      <a:lnTo>
                        <a:pt x="449" y="545"/>
                      </a:lnTo>
                      <a:lnTo>
                        <a:pt x="520" y="545"/>
                      </a:lnTo>
                      <a:lnTo>
                        <a:pt x="520" y="661"/>
                      </a:lnTo>
                      <a:lnTo>
                        <a:pt x="495" y="661"/>
                      </a:lnTo>
                      <a:lnTo>
                        <a:pt x="495" y="636"/>
                      </a:lnTo>
                      <a:lnTo>
                        <a:pt x="424" y="636"/>
                      </a:lnTo>
                      <a:lnTo>
                        <a:pt x="424" y="661"/>
                      </a:lnTo>
                      <a:lnTo>
                        <a:pt x="328" y="661"/>
                      </a:lnTo>
                      <a:lnTo>
                        <a:pt x="328" y="707"/>
                      </a:lnTo>
                      <a:lnTo>
                        <a:pt x="353" y="707"/>
                      </a:lnTo>
                      <a:lnTo>
                        <a:pt x="353" y="732"/>
                      </a:lnTo>
                      <a:lnTo>
                        <a:pt x="424" y="732"/>
                      </a:lnTo>
                      <a:lnTo>
                        <a:pt x="424" y="707"/>
                      </a:lnTo>
                      <a:lnTo>
                        <a:pt x="449" y="707"/>
                      </a:lnTo>
                      <a:lnTo>
                        <a:pt x="449" y="757"/>
                      </a:lnTo>
                      <a:lnTo>
                        <a:pt x="424" y="757"/>
                      </a:lnTo>
                      <a:lnTo>
                        <a:pt x="424" y="778"/>
                      </a:lnTo>
                      <a:lnTo>
                        <a:pt x="379" y="778"/>
                      </a:lnTo>
                      <a:lnTo>
                        <a:pt x="379" y="803"/>
                      </a:lnTo>
                      <a:lnTo>
                        <a:pt x="353" y="803"/>
                      </a:lnTo>
                      <a:lnTo>
                        <a:pt x="353" y="850"/>
                      </a:lnTo>
                      <a:lnTo>
                        <a:pt x="308" y="850"/>
                      </a:lnTo>
                      <a:lnTo>
                        <a:pt x="308" y="757"/>
                      </a:lnTo>
                      <a:lnTo>
                        <a:pt x="283" y="757"/>
                      </a:lnTo>
                      <a:lnTo>
                        <a:pt x="283" y="732"/>
                      </a:lnTo>
                      <a:lnTo>
                        <a:pt x="258" y="732"/>
                      </a:lnTo>
                      <a:lnTo>
                        <a:pt x="258" y="707"/>
                      </a:lnTo>
                      <a:lnTo>
                        <a:pt x="237" y="707"/>
                      </a:lnTo>
                      <a:lnTo>
                        <a:pt x="237" y="686"/>
                      </a:lnTo>
                      <a:lnTo>
                        <a:pt x="212" y="686"/>
                      </a:lnTo>
                      <a:lnTo>
                        <a:pt x="212" y="661"/>
                      </a:lnTo>
                      <a:lnTo>
                        <a:pt x="166" y="661"/>
                      </a:lnTo>
                      <a:lnTo>
                        <a:pt x="166" y="636"/>
                      </a:lnTo>
                      <a:lnTo>
                        <a:pt x="25" y="636"/>
                      </a:lnTo>
                      <a:lnTo>
                        <a:pt x="25" y="591"/>
                      </a:lnTo>
                      <a:lnTo>
                        <a:pt x="0" y="591"/>
                      </a:lnTo>
                      <a:lnTo>
                        <a:pt x="0" y="474"/>
                      </a:lnTo>
                      <a:lnTo>
                        <a:pt x="25" y="474"/>
                      </a:lnTo>
                      <a:lnTo>
                        <a:pt x="25" y="449"/>
                      </a:lnTo>
                      <a:lnTo>
                        <a:pt x="45" y="449"/>
                      </a:lnTo>
                      <a:lnTo>
                        <a:pt x="45" y="424"/>
                      </a:lnTo>
                      <a:lnTo>
                        <a:pt x="96" y="424"/>
                      </a:lnTo>
                      <a:lnTo>
                        <a:pt x="96" y="403"/>
                      </a:lnTo>
                      <a:lnTo>
                        <a:pt x="116" y="403"/>
                      </a:lnTo>
                      <a:lnTo>
                        <a:pt x="116" y="353"/>
                      </a:lnTo>
                      <a:lnTo>
                        <a:pt x="96" y="353"/>
                      </a:lnTo>
                      <a:lnTo>
                        <a:pt x="96" y="283"/>
                      </a:lnTo>
                      <a:lnTo>
                        <a:pt x="71" y="283"/>
                      </a:lnTo>
                      <a:lnTo>
                        <a:pt x="71" y="237"/>
                      </a:lnTo>
                      <a:lnTo>
                        <a:pt x="45" y="237"/>
                      </a:lnTo>
                      <a:lnTo>
                        <a:pt x="45" y="212"/>
                      </a:lnTo>
                      <a:lnTo>
                        <a:pt x="71" y="212"/>
                      </a:lnTo>
                      <a:lnTo>
                        <a:pt x="71" y="166"/>
                      </a:lnTo>
                      <a:lnTo>
                        <a:pt x="96" y="166"/>
                      </a:lnTo>
                      <a:lnTo>
                        <a:pt x="96" y="141"/>
                      </a:lnTo>
                      <a:lnTo>
                        <a:pt x="116" y="141"/>
                      </a:lnTo>
                      <a:lnTo>
                        <a:pt x="116" y="117"/>
                      </a:lnTo>
                      <a:lnTo>
                        <a:pt x="141" y="117"/>
                      </a:lnTo>
                      <a:lnTo>
                        <a:pt x="141" y="46"/>
                      </a:lnTo>
                      <a:lnTo>
                        <a:pt x="258" y="46"/>
                      </a:lnTo>
                      <a:lnTo>
                        <a:pt x="258" y="25"/>
                      </a:lnTo>
                      <a:lnTo>
                        <a:pt x="353" y="25"/>
                      </a:lnTo>
                      <a:lnTo>
                        <a:pt x="353" y="0"/>
                      </a:lnTo>
                      <a:close/>
                    </a:path>
                  </a:pathLst>
                </a:custGeom>
                <a:solidFill>
                  <a:srgbClr val="DF4A2E"/>
                </a:solidFill>
                <a:ln w="9525">
                  <a:noFill/>
                  <a:round/>
                  <a:headEnd/>
                  <a:tailEnd/>
                </a:ln>
              </p:spPr>
              <p:txBody>
                <a:bodyPr/>
                <a:lstStyle/>
                <a:p>
                  <a:endParaRPr lang="en-US"/>
                </a:p>
              </p:txBody>
            </p:sp>
            <p:sp>
              <p:nvSpPr>
                <p:cNvPr id="25" name="Freeform 37"/>
                <p:cNvSpPr>
                  <a:spLocks/>
                </p:cNvSpPr>
                <p:nvPr/>
              </p:nvSpPr>
              <p:spPr bwMode="auto">
                <a:xfrm>
                  <a:off x="1896" y="2388"/>
                  <a:ext cx="68" cy="189"/>
                </a:xfrm>
                <a:custGeom>
                  <a:avLst/>
                  <a:gdLst/>
                  <a:ahLst/>
                  <a:cxnLst>
                    <a:cxn ang="0">
                      <a:pos x="378" y="71"/>
                    </a:cxn>
                    <a:cxn ang="0">
                      <a:pos x="333" y="95"/>
                    </a:cxn>
                    <a:cxn ang="0">
                      <a:pos x="308" y="166"/>
                    </a:cxn>
                    <a:cxn ang="0">
                      <a:pos x="308" y="191"/>
                    </a:cxn>
                    <a:cxn ang="0">
                      <a:pos x="333" y="307"/>
                    </a:cxn>
                    <a:cxn ang="0">
                      <a:pos x="333" y="357"/>
                    </a:cxn>
                    <a:cxn ang="0">
                      <a:pos x="282" y="403"/>
                    </a:cxn>
                    <a:cxn ang="0">
                      <a:pos x="237" y="428"/>
                    </a:cxn>
                    <a:cxn ang="0">
                      <a:pos x="262" y="590"/>
                    </a:cxn>
                    <a:cxn ang="0">
                      <a:pos x="449" y="615"/>
                    </a:cxn>
                    <a:cxn ang="0">
                      <a:pos x="474" y="661"/>
                    </a:cxn>
                    <a:cxn ang="0">
                      <a:pos x="520" y="686"/>
                    </a:cxn>
                    <a:cxn ang="0">
                      <a:pos x="545" y="804"/>
                    </a:cxn>
                    <a:cxn ang="0">
                      <a:pos x="449" y="757"/>
                    </a:cxn>
                    <a:cxn ang="0">
                      <a:pos x="403" y="711"/>
                    </a:cxn>
                    <a:cxn ang="0">
                      <a:pos x="282" y="686"/>
                    </a:cxn>
                    <a:cxn ang="0">
                      <a:pos x="212" y="732"/>
                    </a:cxn>
                    <a:cxn ang="0">
                      <a:pos x="166" y="757"/>
                    </a:cxn>
                    <a:cxn ang="0">
                      <a:pos x="141" y="828"/>
                    </a:cxn>
                    <a:cxn ang="0">
                      <a:pos x="95" y="877"/>
                    </a:cxn>
                    <a:cxn ang="0">
                      <a:pos x="70" y="1181"/>
                    </a:cxn>
                    <a:cxn ang="0">
                      <a:pos x="117" y="1230"/>
                    </a:cxn>
                    <a:cxn ang="0">
                      <a:pos x="141" y="1301"/>
                    </a:cxn>
                    <a:cxn ang="0">
                      <a:pos x="191" y="1348"/>
                    </a:cxn>
                    <a:cxn ang="0">
                      <a:pos x="212" y="1394"/>
                    </a:cxn>
                    <a:cxn ang="0">
                      <a:pos x="262" y="1419"/>
                    </a:cxn>
                    <a:cxn ang="0">
                      <a:pos x="333" y="1419"/>
                    </a:cxn>
                    <a:cxn ang="0">
                      <a:pos x="474" y="1394"/>
                    </a:cxn>
                    <a:cxn ang="0">
                      <a:pos x="449" y="1489"/>
                    </a:cxn>
                    <a:cxn ang="0">
                      <a:pos x="282" y="1514"/>
                    </a:cxn>
                    <a:cxn ang="0">
                      <a:pos x="212" y="1464"/>
                    </a:cxn>
                    <a:cxn ang="0">
                      <a:pos x="141" y="1443"/>
                    </a:cxn>
                    <a:cxn ang="0">
                      <a:pos x="117" y="1394"/>
                    </a:cxn>
                    <a:cxn ang="0">
                      <a:pos x="70" y="1348"/>
                    </a:cxn>
                    <a:cxn ang="0">
                      <a:pos x="46" y="1252"/>
                    </a:cxn>
                    <a:cxn ang="0">
                      <a:pos x="0" y="1181"/>
                    </a:cxn>
                    <a:cxn ang="0">
                      <a:pos x="25" y="853"/>
                    </a:cxn>
                    <a:cxn ang="0">
                      <a:pos x="70" y="804"/>
                    </a:cxn>
                    <a:cxn ang="0">
                      <a:pos x="95" y="732"/>
                    </a:cxn>
                    <a:cxn ang="0">
                      <a:pos x="141" y="711"/>
                    </a:cxn>
                    <a:cxn ang="0">
                      <a:pos x="191" y="640"/>
                    </a:cxn>
                    <a:cxn ang="0">
                      <a:pos x="262" y="615"/>
                    </a:cxn>
                    <a:cxn ang="0">
                      <a:pos x="191" y="570"/>
                    </a:cxn>
                    <a:cxn ang="0">
                      <a:pos x="141" y="520"/>
                    </a:cxn>
                    <a:cxn ang="0">
                      <a:pos x="117" y="449"/>
                    </a:cxn>
                    <a:cxn ang="0">
                      <a:pos x="166" y="403"/>
                    </a:cxn>
                    <a:cxn ang="0">
                      <a:pos x="191" y="357"/>
                    </a:cxn>
                    <a:cxn ang="0">
                      <a:pos x="237" y="332"/>
                    </a:cxn>
                    <a:cxn ang="0">
                      <a:pos x="212" y="142"/>
                    </a:cxn>
                    <a:cxn ang="0">
                      <a:pos x="262" y="49"/>
                    </a:cxn>
                    <a:cxn ang="0">
                      <a:pos x="308" y="0"/>
                    </a:cxn>
                  </a:cxnLst>
                  <a:rect l="0" t="0" r="r" b="b"/>
                  <a:pathLst>
                    <a:path w="545" h="1514">
                      <a:moveTo>
                        <a:pt x="308" y="0"/>
                      </a:moveTo>
                      <a:lnTo>
                        <a:pt x="378" y="0"/>
                      </a:lnTo>
                      <a:lnTo>
                        <a:pt x="378" y="71"/>
                      </a:lnTo>
                      <a:lnTo>
                        <a:pt x="353" y="71"/>
                      </a:lnTo>
                      <a:lnTo>
                        <a:pt x="353" y="95"/>
                      </a:lnTo>
                      <a:lnTo>
                        <a:pt x="333" y="95"/>
                      </a:lnTo>
                      <a:lnTo>
                        <a:pt x="333" y="120"/>
                      </a:lnTo>
                      <a:lnTo>
                        <a:pt x="308" y="120"/>
                      </a:lnTo>
                      <a:lnTo>
                        <a:pt x="308" y="166"/>
                      </a:lnTo>
                      <a:lnTo>
                        <a:pt x="282" y="166"/>
                      </a:lnTo>
                      <a:lnTo>
                        <a:pt x="282" y="191"/>
                      </a:lnTo>
                      <a:lnTo>
                        <a:pt x="308" y="191"/>
                      </a:lnTo>
                      <a:lnTo>
                        <a:pt x="308" y="237"/>
                      </a:lnTo>
                      <a:lnTo>
                        <a:pt x="333" y="237"/>
                      </a:lnTo>
                      <a:lnTo>
                        <a:pt x="333" y="307"/>
                      </a:lnTo>
                      <a:lnTo>
                        <a:pt x="353" y="307"/>
                      </a:lnTo>
                      <a:lnTo>
                        <a:pt x="353" y="357"/>
                      </a:lnTo>
                      <a:lnTo>
                        <a:pt x="333" y="357"/>
                      </a:lnTo>
                      <a:lnTo>
                        <a:pt x="333" y="378"/>
                      </a:lnTo>
                      <a:lnTo>
                        <a:pt x="282" y="378"/>
                      </a:lnTo>
                      <a:lnTo>
                        <a:pt x="282" y="403"/>
                      </a:lnTo>
                      <a:lnTo>
                        <a:pt x="262" y="403"/>
                      </a:lnTo>
                      <a:lnTo>
                        <a:pt x="262" y="428"/>
                      </a:lnTo>
                      <a:lnTo>
                        <a:pt x="237" y="428"/>
                      </a:lnTo>
                      <a:lnTo>
                        <a:pt x="237" y="545"/>
                      </a:lnTo>
                      <a:lnTo>
                        <a:pt x="262" y="545"/>
                      </a:lnTo>
                      <a:lnTo>
                        <a:pt x="262" y="590"/>
                      </a:lnTo>
                      <a:lnTo>
                        <a:pt x="403" y="590"/>
                      </a:lnTo>
                      <a:lnTo>
                        <a:pt x="403" y="615"/>
                      </a:lnTo>
                      <a:lnTo>
                        <a:pt x="449" y="615"/>
                      </a:lnTo>
                      <a:lnTo>
                        <a:pt x="449" y="640"/>
                      </a:lnTo>
                      <a:lnTo>
                        <a:pt x="474" y="640"/>
                      </a:lnTo>
                      <a:lnTo>
                        <a:pt x="474" y="661"/>
                      </a:lnTo>
                      <a:lnTo>
                        <a:pt x="495" y="661"/>
                      </a:lnTo>
                      <a:lnTo>
                        <a:pt x="495" y="686"/>
                      </a:lnTo>
                      <a:lnTo>
                        <a:pt x="520" y="686"/>
                      </a:lnTo>
                      <a:lnTo>
                        <a:pt x="520" y="711"/>
                      </a:lnTo>
                      <a:lnTo>
                        <a:pt x="545" y="711"/>
                      </a:lnTo>
                      <a:lnTo>
                        <a:pt x="545" y="804"/>
                      </a:lnTo>
                      <a:lnTo>
                        <a:pt x="520" y="804"/>
                      </a:lnTo>
                      <a:lnTo>
                        <a:pt x="520" y="757"/>
                      </a:lnTo>
                      <a:lnTo>
                        <a:pt x="449" y="757"/>
                      </a:lnTo>
                      <a:lnTo>
                        <a:pt x="449" y="732"/>
                      </a:lnTo>
                      <a:lnTo>
                        <a:pt x="403" y="732"/>
                      </a:lnTo>
                      <a:lnTo>
                        <a:pt x="403" y="711"/>
                      </a:lnTo>
                      <a:lnTo>
                        <a:pt x="378" y="711"/>
                      </a:lnTo>
                      <a:lnTo>
                        <a:pt x="378" y="686"/>
                      </a:lnTo>
                      <a:lnTo>
                        <a:pt x="282" y="686"/>
                      </a:lnTo>
                      <a:lnTo>
                        <a:pt x="282" y="711"/>
                      </a:lnTo>
                      <a:lnTo>
                        <a:pt x="212" y="711"/>
                      </a:lnTo>
                      <a:lnTo>
                        <a:pt x="212" y="732"/>
                      </a:lnTo>
                      <a:lnTo>
                        <a:pt x="191" y="732"/>
                      </a:lnTo>
                      <a:lnTo>
                        <a:pt x="191" y="757"/>
                      </a:lnTo>
                      <a:lnTo>
                        <a:pt x="166" y="757"/>
                      </a:lnTo>
                      <a:lnTo>
                        <a:pt x="166" y="804"/>
                      </a:lnTo>
                      <a:lnTo>
                        <a:pt x="141" y="804"/>
                      </a:lnTo>
                      <a:lnTo>
                        <a:pt x="141" y="828"/>
                      </a:lnTo>
                      <a:lnTo>
                        <a:pt x="117" y="828"/>
                      </a:lnTo>
                      <a:lnTo>
                        <a:pt x="117" y="877"/>
                      </a:lnTo>
                      <a:lnTo>
                        <a:pt x="95" y="877"/>
                      </a:lnTo>
                      <a:lnTo>
                        <a:pt x="95" y="994"/>
                      </a:lnTo>
                      <a:lnTo>
                        <a:pt x="70" y="994"/>
                      </a:lnTo>
                      <a:lnTo>
                        <a:pt x="70" y="1181"/>
                      </a:lnTo>
                      <a:lnTo>
                        <a:pt x="95" y="1181"/>
                      </a:lnTo>
                      <a:lnTo>
                        <a:pt x="95" y="1230"/>
                      </a:lnTo>
                      <a:lnTo>
                        <a:pt x="117" y="1230"/>
                      </a:lnTo>
                      <a:lnTo>
                        <a:pt x="117" y="1252"/>
                      </a:lnTo>
                      <a:lnTo>
                        <a:pt x="141" y="1252"/>
                      </a:lnTo>
                      <a:lnTo>
                        <a:pt x="141" y="1301"/>
                      </a:lnTo>
                      <a:lnTo>
                        <a:pt x="166" y="1301"/>
                      </a:lnTo>
                      <a:lnTo>
                        <a:pt x="166" y="1348"/>
                      </a:lnTo>
                      <a:lnTo>
                        <a:pt x="191" y="1348"/>
                      </a:lnTo>
                      <a:lnTo>
                        <a:pt x="191" y="1372"/>
                      </a:lnTo>
                      <a:lnTo>
                        <a:pt x="212" y="1372"/>
                      </a:lnTo>
                      <a:lnTo>
                        <a:pt x="212" y="1394"/>
                      </a:lnTo>
                      <a:lnTo>
                        <a:pt x="237" y="1394"/>
                      </a:lnTo>
                      <a:lnTo>
                        <a:pt x="237" y="1419"/>
                      </a:lnTo>
                      <a:lnTo>
                        <a:pt x="262" y="1419"/>
                      </a:lnTo>
                      <a:lnTo>
                        <a:pt x="262" y="1443"/>
                      </a:lnTo>
                      <a:lnTo>
                        <a:pt x="333" y="1443"/>
                      </a:lnTo>
                      <a:lnTo>
                        <a:pt x="333" y="1419"/>
                      </a:lnTo>
                      <a:lnTo>
                        <a:pt x="378" y="1419"/>
                      </a:lnTo>
                      <a:lnTo>
                        <a:pt x="378" y="1394"/>
                      </a:lnTo>
                      <a:lnTo>
                        <a:pt x="474" y="1394"/>
                      </a:lnTo>
                      <a:lnTo>
                        <a:pt x="474" y="1464"/>
                      </a:lnTo>
                      <a:lnTo>
                        <a:pt x="449" y="1464"/>
                      </a:lnTo>
                      <a:lnTo>
                        <a:pt x="449" y="1489"/>
                      </a:lnTo>
                      <a:lnTo>
                        <a:pt x="378" y="1489"/>
                      </a:lnTo>
                      <a:lnTo>
                        <a:pt x="378" y="1514"/>
                      </a:lnTo>
                      <a:lnTo>
                        <a:pt x="282" y="1514"/>
                      </a:lnTo>
                      <a:lnTo>
                        <a:pt x="282" y="1489"/>
                      </a:lnTo>
                      <a:lnTo>
                        <a:pt x="212" y="1489"/>
                      </a:lnTo>
                      <a:lnTo>
                        <a:pt x="212" y="1464"/>
                      </a:lnTo>
                      <a:lnTo>
                        <a:pt x="166" y="1464"/>
                      </a:lnTo>
                      <a:lnTo>
                        <a:pt x="166" y="1443"/>
                      </a:lnTo>
                      <a:lnTo>
                        <a:pt x="141" y="1443"/>
                      </a:lnTo>
                      <a:lnTo>
                        <a:pt x="141" y="1419"/>
                      </a:lnTo>
                      <a:lnTo>
                        <a:pt x="117" y="1419"/>
                      </a:lnTo>
                      <a:lnTo>
                        <a:pt x="117" y="1394"/>
                      </a:lnTo>
                      <a:lnTo>
                        <a:pt x="95" y="1394"/>
                      </a:lnTo>
                      <a:lnTo>
                        <a:pt x="95" y="1348"/>
                      </a:lnTo>
                      <a:lnTo>
                        <a:pt x="70" y="1348"/>
                      </a:lnTo>
                      <a:lnTo>
                        <a:pt x="70" y="1301"/>
                      </a:lnTo>
                      <a:lnTo>
                        <a:pt x="46" y="1301"/>
                      </a:lnTo>
                      <a:lnTo>
                        <a:pt x="46" y="1252"/>
                      </a:lnTo>
                      <a:lnTo>
                        <a:pt x="25" y="1252"/>
                      </a:lnTo>
                      <a:lnTo>
                        <a:pt x="25" y="1181"/>
                      </a:lnTo>
                      <a:lnTo>
                        <a:pt x="0" y="1181"/>
                      </a:lnTo>
                      <a:lnTo>
                        <a:pt x="0" y="898"/>
                      </a:lnTo>
                      <a:lnTo>
                        <a:pt x="25" y="898"/>
                      </a:lnTo>
                      <a:lnTo>
                        <a:pt x="25" y="853"/>
                      </a:lnTo>
                      <a:lnTo>
                        <a:pt x="46" y="853"/>
                      </a:lnTo>
                      <a:lnTo>
                        <a:pt x="46" y="804"/>
                      </a:lnTo>
                      <a:lnTo>
                        <a:pt x="70" y="804"/>
                      </a:lnTo>
                      <a:lnTo>
                        <a:pt x="70" y="782"/>
                      </a:lnTo>
                      <a:lnTo>
                        <a:pt x="95" y="782"/>
                      </a:lnTo>
                      <a:lnTo>
                        <a:pt x="95" y="732"/>
                      </a:lnTo>
                      <a:lnTo>
                        <a:pt x="117" y="732"/>
                      </a:lnTo>
                      <a:lnTo>
                        <a:pt x="117" y="711"/>
                      </a:lnTo>
                      <a:lnTo>
                        <a:pt x="141" y="711"/>
                      </a:lnTo>
                      <a:lnTo>
                        <a:pt x="141" y="686"/>
                      </a:lnTo>
                      <a:lnTo>
                        <a:pt x="191" y="686"/>
                      </a:lnTo>
                      <a:lnTo>
                        <a:pt x="191" y="640"/>
                      </a:lnTo>
                      <a:lnTo>
                        <a:pt x="212" y="640"/>
                      </a:lnTo>
                      <a:lnTo>
                        <a:pt x="212" y="615"/>
                      </a:lnTo>
                      <a:lnTo>
                        <a:pt x="262" y="615"/>
                      </a:lnTo>
                      <a:lnTo>
                        <a:pt x="262" y="590"/>
                      </a:lnTo>
                      <a:lnTo>
                        <a:pt x="191" y="590"/>
                      </a:lnTo>
                      <a:lnTo>
                        <a:pt x="191" y="570"/>
                      </a:lnTo>
                      <a:lnTo>
                        <a:pt x="166" y="570"/>
                      </a:lnTo>
                      <a:lnTo>
                        <a:pt x="166" y="520"/>
                      </a:lnTo>
                      <a:lnTo>
                        <a:pt x="141" y="520"/>
                      </a:lnTo>
                      <a:lnTo>
                        <a:pt x="141" y="499"/>
                      </a:lnTo>
                      <a:lnTo>
                        <a:pt x="117" y="499"/>
                      </a:lnTo>
                      <a:lnTo>
                        <a:pt x="117" y="449"/>
                      </a:lnTo>
                      <a:lnTo>
                        <a:pt x="141" y="449"/>
                      </a:lnTo>
                      <a:lnTo>
                        <a:pt x="141" y="403"/>
                      </a:lnTo>
                      <a:lnTo>
                        <a:pt x="166" y="403"/>
                      </a:lnTo>
                      <a:lnTo>
                        <a:pt x="166" y="378"/>
                      </a:lnTo>
                      <a:lnTo>
                        <a:pt x="191" y="378"/>
                      </a:lnTo>
                      <a:lnTo>
                        <a:pt x="191" y="357"/>
                      </a:lnTo>
                      <a:lnTo>
                        <a:pt x="212" y="357"/>
                      </a:lnTo>
                      <a:lnTo>
                        <a:pt x="212" y="332"/>
                      </a:lnTo>
                      <a:lnTo>
                        <a:pt x="237" y="332"/>
                      </a:lnTo>
                      <a:lnTo>
                        <a:pt x="237" y="237"/>
                      </a:lnTo>
                      <a:lnTo>
                        <a:pt x="212" y="237"/>
                      </a:lnTo>
                      <a:lnTo>
                        <a:pt x="212" y="142"/>
                      </a:lnTo>
                      <a:lnTo>
                        <a:pt x="237" y="142"/>
                      </a:lnTo>
                      <a:lnTo>
                        <a:pt x="237" y="49"/>
                      </a:lnTo>
                      <a:lnTo>
                        <a:pt x="262" y="49"/>
                      </a:lnTo>
                      <a:lnTo>
                        <a:pt x="262" y="24"/>
                      </a:lnTo>
                      <a:lnTo>
                        <a:pt x="308" y="24"/>
                      </a:lnTo>
                      <a:lnTo>
                        <a:pt x="308" y="0"/>
                      </a:lnTo>
                      <a:close/>
                    </a:path>
                  </a:pathLst>
                </a:custGeom>
                <a:solidFill>
                  <a:srgbClr val="121415"/>
                </a:solidFill>
                <a:ln w="9525">
                  <a:noFill/>
                  <a:round/>
                  <a:headEnd/>
                  <a:tailEnd/>
                </a:ln>
              </p:spPr>
              <p:txBody>
                <a:bodyPr/>
                <a:lstStyle/>
                <a:p>
                  <a:endParaRPr lang="en-US"/>
                </a:p>
              </p:txBody>
            </p:sp>
            <p:sp>
              <p:nvSpPr>
                <p:cNvPr id="26" name="Freeform 38"/>
                <p:cNvSpPr>
                  <a:spLocks/>
                </p:cNvSpPr>
                <p:nvPr/>
              </p:nvSpPr>
              <p:spPr bwMode="auto">
                <a:xfrm>
                  <a:off x="2162" y="2400"/>
                  <a:ext cx="33" cy="168"/>
                </a:xfrm>
                <a:custGeom>
                  <a:avLst/>
                  <a:gdLst/>
                  <a:ahLst/>
                  <a:cxnLst>
                    <a:cxn ang="0">
                      <a:pos x="212" y="0"/>
                    </a:cxn>
                    <a:cxn ang="0">
                      <a:pos x="236" y="47"/>
                    </a:cxn>
                    <a:cxn ang="0">
                      <a:pos x="261" y="71"/>
                    </a:cxn>
                    <a:cxn ang="0">
                      <a:pos x="236" y="142"/>
                    </a:cxn>
                    <a:cxn ang="0">
                      <a:pos x="212" y="192"/>
                    </a:cxn>
                    <a:cxn ang="0">
                      <a:pos x="191" y="237"/>
                    </a:cxn>
                    <a:cxn ang="0">
                      <a:pos x="166" y="283"/>
                    </a:cxn>
                    <a:cxn ang="0">
                      <a:pos x="191" y="333"/>
                    </a:cxn>
                    <a:cxn ang="0">
                      <a:pos x="212" y="354"/>
                    </a:cxn>
                    <a:cxn ang="0">
                      <a:pos x="236" y="404"/>
                    </a:cxn>
                    <a:cxn ang="0">
                      <a:pos x="261" y="425"/>
                    </a:cxn>
                    <a:cxn ang="0">
                      <a:pos x="236" y="545"/>
                    </a:cxn>
                    <a:cxn ang="0">
                      <a:pos x="212" y="566"/>
                    </a:cxn>
                    <a:cxn ang="0">
                      <a:pos x="191" y="591"/>
                    </a:cxn>
                    <a:cxn ang="0">
                      <a:pos x="142" y="616"/>
                    </a:cxn>
                    <a:cxn ang="0">
                      <a:pos x="120" y="662"/>
                    </a:cxn>
                    <a:cxn ang="0">
                      <a:pos x="142" y="782"/>
                    </a:cxn>
                    <a:cxn ang="0">
                      <a:pos x="191" y="828"/>
                    </a:cxn>
                    <a:cxn ang="0">
                      <a:pos x="212" y="852"/>
                    </a:cxn>
                    <a:cxn ang="0">
                      <a:pos x="236" y="923"/>
                    </a:cxn>
                    <a:cxn ang="0">
                      <a:pos x="212" y="1111"/>
                    </a:cxn>
                    <a:cxn ang="0">
                      <a:pos x="191" y="1228"/>
                    </a:cxn>
                    <a:cxn ang="0">
                      <a:pos x="166" y="1253"/>
                    </a:cxn>
                    <a:cxn ang="0">
                      <a:pos x="120" y="1299"/>
                    </a:cxn>
                    <a:cxn ang="0">
                      <a:pos x="95" y="1324"/>
                    </a:cxn>
                    <a:cxn ang="0">
                      <a:pos x="71" y="1348"/>
                    </a:cxn>
                    <a:cxn ang="0">
                      <a:pos x="95" y="1299"/>
                    </a:cxn>
                    <a:cxn ang="0">
                      <a:pos x="71" y="1206"/>
                    </a:cxn>
                    <a:cxn ang="0">
                      <a:pos x="95" y="1182"/>
                    </a:cxn>
                    <a:cxn ang="0">
                      <a:pos x="71" y="1111"/>
                    </a:cxn>
                    <a:cxn ang="0">
                      <a:pos x="95" y="945"/>
                    </a:cxn>
                    <a:cxn ang="0">
                      <a:pos x="71" y="899"/>
                    </a:cxn>
                    <a:cxn ang="0">
                      <a:pos x="49" y="803"/>
                    </a:cxn>
                    <a:cxn ang="0">
                      <a:pos x="24" y="782"/>
                    </a:cxn>
                    <a:cxn ang="0">
                      <a:pos x="0" y="899"/>
                    </a:cxn>
                    <a:cxn ang="0">
                      <a:pos x="24" y="687"/>
                    </a:cxn>
                    <a:cxn ang="0">
                      <a:pos x="49" y="709"/>
                    </a:cxn>
                    <a:cxn ang="0">
                      <a:pos x="71" y="733"/>
                    </a:cxn>
                    <a:cxn ang="0">
                      <a:pos x="95" y="379"/>
                    </a:cxn>
                    <a:cxn ang="0">
                      <a:pos x="120" y="167"/>
                    </a:cxn>
                    <a:cxn ang="0">
                      <a:pos x="95" y="118"/>
                    </a:cxn>
                    <a:cxn ang="0">
                      <a:pos x="120" y="71"/>
                    </a:cxn>
                    <a:cxn ang="0">
                      <a:pos x="191" y="25"/>
                    </a:cxn>
                  </a:cxnLst>
                  <a:rect l="0" t="0" r="r" b="b"/>
                  <a:pathLst>
                    <a:path w="261" h="1348">
                      <a:moveTo>
                        <a:pt x="191" y="0"/>
                      </a:moveTo>
                      <a:lnTo>
                        <a:pt x="212" y="0"/>
                      </a:lnTo>
                      <a:lnTo>
                        <a:pt x="212" y="47"/>
                      </a:lnTo>
                      <a:lnTo>
                        <a:pt x="236" y="47"/>
                      </a:lnTo>
                      <a:lnTo>
                        <a:pt x="236" y="71"/>
                      </a:lnTo>
                      <a:lnTo>
                        <a:pt x="261" y="71"/>
                      </a:lnTo>
                      <a:lnTo>
                        <a:pt x="261" y="142"/>
                      </a:lnTo>
                      <a:lnTo>
                        <a:pt x="236" y="142"/>
                      </a:lnTo>
                      <a:lnTo>
                        <a:pt x="236" y="192"/>
                      </a:lnTo>
                      <a:lnTo>
                        <a:pt x="212" y="192"/>
                      </a:lnTo>
                      <a:lnTo>
                        <a:pt x="212" y="237"/>
                      </a:lnTo>
                      <a:lnTo>
                        <a:pt x="191" y="237"/>
                      </a:lnTo>
                      <a:lnTo>
                        <a:pt x="191" y="283"/>
                      </a:lnTo>
                      <a:lnTo>
                        <a:pt x="166" y="283"/>
                      </a:lnTo>
                      <a:lnTo>
                        <a:pt x="166" y="333"/>
                      </a:lnTo>
                      <a:lnTo>
                        <a:pt x="191" y="333"/>
                      </a:lnTo>
                      <a:lnTo>
                        <a:pt x="191" y="354"/>
                      </a:lnTo>
                      <a:lnTo>
                        <a:pt x="212" y="354"/>
                      </a:lnTo>
                      <a:lnTo>
                        <a:pt x="212" y="404"/>
                      </a:lnTo>
                      <a:lnTo>
                        <a:pt x="236" y="404"/>
                      </a:lnTo>
                      <a:lnTo>
                        <a:pt x="236" y="425"/>
                      </a:lnTo>
                      <a:lnTo>
                        <a:pt x="261" y="425"/>
                      </a:lnTo>
                      <a:lnTo>
                        <a:pt x="261" y="545"/>
                      </a:lnTo>
                      <a:lnTo>
                        <a:pt x="236" y="545"/>
                      </a:lnTo>
                      <a:lnTo>
                        <a:pt x="236" y="566"/>
                      </a:lnTo>
                      <a:lnTo>
                        <a:pt x="212" y="566"/>
                      </a:lnTo>
                      <a:lnTo>
                        <a:pt x="212" y="591"/>
                      </a:lnTo>
                      <a:lnTo>
                        <a:pt x="191" y="591"/>
                      </a:lnTo>
                      <a:lnTo>
                        <a:pt x="191" y="616"/>
                      </a:lnTo>
                      <a:lnTo>
                        <a:pt x="142" y="616"/>
                      </a:lnTo>
                      <a:lnTo>
                        <a:pt x="142" y="662"/>
                      </a:lnTo>
                      <a:lnTo>
                        <a:pt x="120" y="662"/>
                      </a:lnTo>
                      <a:lnTo>
                        <a:pt x="120" y="782"/>
                      </a:lnTo>
                      <a:lnTo>
                        <a:pt x="142" y="782"/>
                      </a:lnTo>
                      <a:lnTo>
                        <a:pt x="142" y="828"/>
                      </a:lnTo>
                      <a:lnTo>
                        <a:pt x="191" y="828"/>
                      </a:lnTo>
                      <a:lnTo>
                        <a:pt x="191" y="852"/>
                      </a:lnTo>
                      <a:lnTo>
                        <a:pt x="212" y="852"/>
                      </a:lnTo>
                      <a:lnTo>
                        <a:pt x="212" y="923"/>
                      </a:lnTo>
                      <a:lnTo>
                        <a:pt x="236" y="923"/>
                      </a:lnTo>
                      <a:lnTo>
                        <a:pt x="236" y="1111"/>
                      </a:lnTo>
                      <a:lnTo>
                        <a:pt x="212" y="1111"/>
                      </a:lnTo>
                      <a:lnTo>
                        <a:pt x="212" y="1228"/>
                      </a:lnTo>
                      <a:lnTo>
                        <a:pt x="191" y="1228"/>
                      </a:lnTo>
                      <a:lnTo>
                        <a:pt x="191" y="1253"/>
                      </a:lnTo>
                      <a:lnTo>
                        <a:pt x="166" y="1253"/>
                      </a:lnTo>
                      <a:lnTo>
                        <a:pt x="166" y="1299"/>
                      </a:lnTo>
                      <a:lnTo>
                        <a:pt x="120" y="1299"/>
                      </a:lnTo>
                      <a:lnTo>
                        <a:pt x="120" y="1324"/>
                      </a:lnTo>
                      <a:lnTo>
                        <a:pt x="95" y="1324"/>
                      </a:lnTo>
                      <a:lnTo>
                        <a:pt x="95" y="1348"/>
                      </a:lnTo>
                      <a:lnTo>
                        <a:pt x="71" y="1348"/>
                      </a:lnTo>
                      <a:lnTo>
                        <a:pt x="71" y="1299"/>
                      </a:lnTo>
                      <a:lnTo>
                        <a:pt x="95" y="1299"/>
                      </a:lnTo>
                      <a:lnTo>
                        <a:pt x="95" y="1206"/>
                      </a:lnTo>
                      <a:lnTo>
                        <a:pt x="71" y="1206"/>
                      </a:lnTo>
                      <a:lnTo>
                        <a:pt x="71" y="1182"/>
                      </a:lnTo>
                      <a:lnTo>
                        <a:pt x="95" y="1182"/>
                      </a:lnTo>
                      <a:lnTo>
                        <a:pt x="95" y="1111"/>
                      </a:lnTo>
                      <a:lnTo>
                        <a:pt x="71" y="1111"/>
                      </a:lnTo>
                      <a:lnTo>
                        <a:pt x="71" y="945"/>
                      </a:lnTo>
                      <a:lnTo>
                        <a:pt x="95" y="945"/>
                      </a:lnTo>
                      <a:lnTo>
                        <a:pt x="95" y="899"/>
                      </a:lnTo>
                      <a:lnTo>
                        <a:pt x="71" y="899"/>
                      </a:lnTo>
                      <a:lnTo>
                        <a:pt x="71" y="803"/>
                      </a:lnTo>
                      <a:lnTo>
                        <a:pt x="49" y="803"/>
                      </a:lnTo>
                      <a:lnTo>
                        <a:pt x="49" y="782"/>
                      </a:lnTo>
                      <a:lnTo>
                        <a:pt x="24" y="782"/>
                      </a:lnTo>
                      <a:lnTo>
                        <a:pt x="24" y="899"/>
                      </a:lnTo>
                      <a:lnTo>
                        <a:pt x="0" y="899"/>
                      </a:lnTo>
                      <a:lnTo>
                        <a:pt x="0" y="687"/>
                      </a:lnTo>
                      <a:lnTo>
                        <a:pt x="24" y="687"/>
                      </a:lnTo>
                      <a:lnTo>
                        <a:pt x="24" y="709"/>
                      </a:lnTo>
                      <a:lnTo>
                        <a:pt x="49" y="709"/>
                      </a:lnTo>
                      <a:lnTo>
                        <a:pt x="49" y="733"/>
                      </a:lnTo>
                      <a:lnTo>
                        <a:pt x="71" y="733"/>
                      </a:lnTo>
                      <a:lnTo>
                        <a:pt x="71" y="379"/>
                      </a:lnTo>
                      <a:lnTo>
                        <a:pt x="95" y="379"/>
                      </a:lnTo>
                      <a:lnTo>
                        <a:pt x="95" y="167"/>
                      </a:lnTo>
                      <a:lnTo>
                        <a:pt x="120" y="167"/>
                      </a:lnTo>
                      <a:lnTo>
                        <a:pt x="120" y="118"/>
                      </a:lnTo>
                      <a:lnTo>
                        <a:pt x="95" y="118"/>
                      </a:lnTo>
                      <a:lnTo>
                        <a:pt x="95" y="71"/>
                      </a:lnTo>
                      <a:lnTo>
                        <a:pt x="120" y="71"/>
                      </a:lnTo>
                      <a:lnTo>
                        <a:pt x="120" y="25"/>
                      </a:lnTo>
                      <a:lnTo>
                        <a:pt x="191" y="25"/>
                      </a:lnTo>
                      <a:lnTo>
                        <a:pt x="191" y="0"/>
                      </a:lnTo>
                      <a:close/>
                    </a:path>
                  </a:pathLst>
                </a:custGeom>
                <a:solidFill>
                  <a:srgbClr val="DF4A2E"/>
                </a:solidFill>
                <a:ln w="9525">
                  <a:noFill/>
                  <a:round/>
                  <a:headEnd/>
                  <a:tailEnd/>
                </a:ln>
              </p:spPr>
              <p:txBody>
                <a:bodyPr/>
                <a:lstStyle/>
                <a:p>
                  <a:endParaRPr lang="en-US"/>
                </a:p>
              </p:txBody>
            </p:sp>
            <p:sp>
              <p:nvSpPr>
                <p:cNvPr id="27" name="Freeform 39"/>
                <p:cNvSpPr>
                  <a:spLocks/>
                </p:cNvSpPr>
                <p:nvPr/>
              </p:nvSpPr>
              <p:spPr bwMode="auto">
                <a:xfrm>
                  <a:off x="1905" y="2403"/>
                  <a:ext cx="242" cy="393"/>
                </a:xfrm>
                <a:custGeom>
                  <a:avLst/>
                  <a:gdLst/>
                  <a:ahLst/>
                  <a:cxnLst>
                    <a:cxn ang="0">
                      <a:pos x="1561" y="22"/>
                    </a:cxn>
                    <a:cxn ang="0">
                      <a:pos x="1702" y="71"/>
                    </a:cxn>
                    <a:cxn ang="0">
                      <a:pos x="1844" y="117"/>
                    </a:cxn>
                    <a:cxn ang="0">
                      <a:pos x="1893" y="187"/>
                    </a:cxn>
                    <a:cxn ang="0">
                      <a:pos x="1939" y="283"/>
                    </a:cxn>
                    <a:cxn ang="0">
                      <a:pos x="1893" y="1723"/>
                    </a:cxn>
                    <a:cxn ang="0">
                      <a:pos x="1844" y="2314"/>
                    </a:cxn>
                    <a:cxn ang="0">
                      <a:pos x="1797" y="2505"/>
                    </a:cxn>
                    <a:cxn ang="0">
                      <a:pos x="1748" y="2646"/>
                    </a:cxn>
                    <a:cxn ang="0">
                      <a:pos x="1702" y="2742"/>
                    </a:cxn>
                    <a:cxn ang="0">
                      <a:pos x="1656" y="2813"/>
                    </a:cxn>
                    <a:cxn ang="0">
                      <a:pos x="1607" y="2905"/>
                    </a:cxn>
                    <a:cxn ang="0">
                      <a:pos x="1561" y="3025"/>
                    </a:cxn>
                    <a:cxn ang="0">
                      <a:pos x="1514" y="3096"/>
                    </a:cxn>
                    <a:cxn ang="0">
                      <a:pos x="1302" y="3142"/>
                    </a:cxn>
                    <a:cxn ang="0">
                      <a:pos x="1157" y="3096"/>
                    </a:cxn>
                    <a:cxn ang="0">
                      <a:pos x="1065" y="3047"/>
                    </a:cxn>
                    <a:cxn ang="0">
                      <a:pos x="1016" y="2976"/>
                    </a:cxn>
                    <a:cxn ang="0">
                      <a:pos x="970" y="2905"/>
                    </a:cxn>
                    <a:cxn ang="0">
                      <a:pos x="923" y="2833"/>
                    </a:cxn>
                    <a:cxn ang="0">
                      <a:pos x="874" y="2788"/>
                    </a:cxn>
                    <a:cxn ang="0">
                      <a:pos x="828" y="2671"/>
                    </a:cxn>
                    <a:cxn ang="0">
                      <a:pos x="782" y="2576"/>
                    </a:cxn>
                    <a:cxn ang="0">
                      <a:pos x="733" y="2505"/>
                    </a:cxn>
                    <a:cxn ang="0">
                      <a:pos x="687" y="2434"/>
                    </a:cxn>
                    <a:cxn ang="0">
                      <a:pos x="637" y="2363"/>
                    </a:cxn>
                    <a:cxn ang="0">
                      <a:pos x="591" y="2267"/>
                    </a:cxn>
                    <a:cxn ang="0">
                      <a:pos x="546" y="2102"/>
                    </a:cxn>
                    <a:cxn ang="0">
                      <a:pos x="546" y="1914"/>
                    </a:cxn>
                    <a:cxn ang="0">
                      <a:pos x="495" y="1843"/>
                    </a:cxn>
                    <a:cxn ang="0">
                      <a:pos x="520" y="1678"/>
                    </a:cxn>
                    <a:cxn ang="0">
                      <a:pos x="475" y="1394"/>
                    </a:cxn>
                    <a:cxn ang="0">
                      <a:pos x="404" y="1344"/>
                    </a:cxn>
                    <a:cxn ang="0">
                      <a:pos x="263" y="1299"/>
                    </a:cxn>
                    <a:cxn ang="0">
                      <a:pos x="167" y="1299"/>
                    </a:cxn>
                    <a:cxn ang="0">
                      <a:pos x="121" y="1252"/>
                    </a:cxn>
                    <a:cxn ang="0">
                      <a:pos x="71" y="1181"/>
                    </a:cxn>
                    <a:cxn ang="0">
                      <a:pos x="25" y="1110"/>
                    </a:cxn>
                    <a:cxn ang="0">
                      <a:pos x="25" y="874"/>
                    </a:cxn>
                    <a:cxn ang="0">
                      <a:pos x="71" y="708"/>
                    </a:cxn>
                    <a:cxn ang="0">
                      <a:pos x="121" y="637"/>
                    </a:cxn>
                    <a:cxn ang="0">
                      <a:pos x="238" y="591"/>
                    </a:cxn>
                    <a:cxn ang="0">
                      <a:pos x="283" y="684"/>
                    </a:cxn>
                    <a:cxn ang="0">
                      <a:pos x="354" y="757"/>
                    </a:cxn>
                    <a:cxn ang="0">
                      <a:pos x="404" y="849"/>
                    </a:cxn>
                    <a:cxn ang="0">
                      <a:pos x="450" y="898"/>
                    </a:cxn>
                    <a:cxn ang="0">
                      <a:pos x="495" y="969"/>
                    </a:cxn>
                    <a:cxn ang="0">
                      <a:pos x="546" y="874"/>
                    </a:cxn>
                    <a:cxn ang="0">
                      <a:pos x="546" y="684"/>
                    </a:cxn>
                    <a:cxn ang="0">
                      <a:pos x="616" y="591"/>
                    </a:cxn>
                    <a:cxn ang="0">
                      <a:pos x="687" y="495"/>
                    </a:cxn>
                    <a:cxn ang="0">
                      <a:pos x="637" y="258"/>
                    </a:cxn>
                    <a:cxn ang="0">
                      <a:pos x="637" y="187"/>
                    </a:cxn>
                    <a:cxn ang="0">
                      <a:pos x="687" y="93"/>
                    </a:cxn>
                  </a:cxnLst>
                  <a:rect l="0" t="0" r="r" b="b"/>
                  <a:pathLst>
                    <a:path w="1939" h="3142">
                      <a:moveTo>
                        <a:pt x="687" y="0"/>
                      </a:moveTo>
                      <a:lnTo>
                        <a:pt x="1514" y="0"/>
                      </a:lnTo>
                      <a:lnTo>
                        <a:pt x="1514" y="22"/>
                      </a:lnTo>
                      <a:lnTo>
                        <a:pt x="1561" y="22"/>
                      </a:lnTo>
                      <a:lnTo>
                        <a:pt x="1561" y="46"/>
                      </a:lnTo>
                      <a:lnTo>
                        <a:pt x="1632" y="46"/>
                      </a:lnTo>
                      <a:lnTo>
                        <a:pt x="1632" y="71"/>
                      </a:lnTo>
                      <a:lnTo>
                        <a:pt x="1702" y="71"/>
                      </a:lnTo>
                      <a:lnTo>
                        <a:pt x="1702" y="93"/>
                      </a:lnTo>
                      <a:lnTo>
                        <a:pt x="1797" y="93"/>
                      </a:lnTo>
                      <a:lnTo>
                        <a:pt x="1797" y="117"/>
                      </a:lnTo>
                      <a:lnTo>
                        <a:pt x="1844" y="117"/>
                      </a:lnTo>
                      <a:lnTo>
                        <a:pt x="1844" y="142"/>
                      </a:lnTo>
                      <a:lnTo>
                        <a:pt x="1868" y="142"/>
                      </a:lnTo>
                      <a:lnTo>
                        <a:pt x="1868" y="187"/>
                      </a:lnTo>
                      <a:lnTo>
                        <a:pt x="1893" y="187"/>
                      </a:lnTo>
                      <a:lnTo>
                        <a:pt x="1893" y="237"/>
                      </a:lnTo>
                      <a:lnTo>
                        <a:pt x="1915" y="237"/>
                      </a:lnTo>
                      <a:lnTo>
                        <a:pt x="1915" y="283"/>
                      </a:lnTo>
                      <a:lnTo>
                        <a:pt x="1939" y="283"/>
                      </a:lnTo>
                      <a:lnTo>
                        <a:pt x="1939" y="1465"/>
                      </a:lnTo>
                      <a:lnTo>
                        <a:pt x="1915" y="1465"/>
                      </a:lnTo>
                      <a:lnTo>
                        <a:pt x="1915" y="1723"/>
                      </a:lnTo>
                      <a:lnTo>
                        <a:pt x="1893" y="1723"/>
                      </a:lnTo>
                      <a:lnTo>
                        <a:pt x="1893" y="2244"/>
                      </a:lnTo>
                      <a:lnTo>
                        <a:pt x="1868" y="2244"/>
                      </a:lnTo>
                      <a:lnTo>
                        <a:pt x="1868" y="2314"/>
                      </a:lnTo>
                      <a:lnTo>
                        <a:pt x="1844" y="2314"/>
                      </a:lnTo>
                      <a:lnTo>
                        <a:pt x="1844" y="2409"/>
                      </a:lnTo>
                      <a:lnTo>
                        <a:pt x="1819" y="2409"/>
                      </a:lnTo>
                      <a:lnTo>
                        <a:pt x="1819" y="2505"/>
                      </a:lnTo>
                      <a:lnTo>
                        <a:pt x="1797" y="2505"/>
                      </a:lnTo>
                      <a:lnTo>
                        <a:pt x="1797" y="2601"/>
                      </a:lnTo>
                      <a:lnTo>
                        <a:pt x="1773" y="2601"/>
                      </a:lnTo>
                      <a:lnTo>
                        <a:pt x="1773" y="2646"/>
                      </a:lnTo>
                      <a:lnTo>
                        <a:pt x="1748" y="2646"/>
                      </a:lnTo>
                      <a:lnTo>
                        <a:pt x="1748" y="2671"/>
                      </a:lnTo>
                      <a:lnTo>
                        <a:pt x="1726" y="2671"/>
                      </a:lnTo>
                      <a:lnTo>
                        <a:pt x="1726" y="2742"/>
                      </a:lnTo>
                      <a:lnTo>
                        <a:pt x="1702" y="2742"/>
                      </a:lnTo>
                      <a:lnTo>
                        <a:pt x="1702" y="2763"/>
                      </a:lnTo>
                      <a:lnTo>
                        <a:pt x="1677" y="2763"/>
                      </a:lnTo>
                      <a:lnTo>
                        <a:pt x="1677" y="2813"/>
                      </a:lnTo>
                      <a:lnTo>
                        <a:pt x="1656" y="2813"/>
                      </a:lnTo>
                      <a:lnTo>
                        <a:pt x="1656" y="2859"/>
                      </a:lnTo>
                      <a:lnTo>
                        <a:pt x="1632" y="2859"/>
                      </a:lnTo>
                      <a:lnTo>
                        <a:pt x="1632" y="2905"/>
                      </a:lnTo>
                      <a:lnTo>
                        <a:pt x="1607" y="2905"/>
                      </a:lnTo>
                      <a:lnTo>
                        <a:pt x="1607" y="2929"/>
                      </a:lnTo>
                      <a:lnTo>
                        <a:pt x="1585" y="2929"/>
                      </a:lnTo>
                      <a:lnTo>
                        <a:pt x="1585" y="3025"/>
                      </a:lnTo>
                      <a:lnTo>
                        <a:pt x="1561" y="3025"/>
                      </a:lnTo>
                      <a:lnTo>
                        <a:pt x="1561" y="3118"/>
                      </a:lnTo>
                      <a:lnTo>
                        <a:pt x="1536" y="3118"/>
                      </a:lnTo>
                      <a:lnTo>
                        <a:pt x="1536" y="3096"/>
                      </a:lnTo>
                      <a:lnTo>
                        <a:pt x="1514" y="3096"/>
                      </a:lnTo>
                      <a:lnTo>
                        <a:pt x="1514" y="3118"/>
                      </a:lnTo>
                      <a:lnTo>
                        <a:pt x="1443" y="3118"/>
                      </a:lnTo>
                      <a:lnTo>
                        <a:pt x="1443" y="3142"/>
                      </a:lnTo>
                      <a:lnTo>
                        <a:pt x="1302" y="3142"/>
                      </a:lnTo>
                      <a:lnTo>
                        <a:pt x="1302" y="3118"/>
                      </a:lnTo>
                      <a:lnTo>
                        <a:pt x="1206" y="3118"/>
                      </a:lnTo>
                      <a:lnTo>
                        <a:pt x="1206" y="3096"/>
                      </a:lnTo>
                      <a:lnTo>
                        <a:pt x="1157" y="3096"/>
                      </a:lnTo>
                      <a:lnTo>
                        <a:pt x="1157" y="3071"/>
                      </a:lnTo>
                      <a:lnTo>
                        <a:pt x="1111" y="3071"/>
                      </a:lnTo>
                      <a:lnTo>
                        <a:pt x="1111" y="3047"/>
                      </a:lnTo>
                      <a:lnTo>
                        <a:pt x="1065" y="3047"/>
                      </a:lnTo>
                      <a:lnTo>
                        <a:pt x="1065" y="3025"/>
                      </a:lnTo>
                      <a:lnTo>
                        <a:pt x="1041" y="3025"/>
                      </a:lnTo>
                      <a:lnTo>
                        <a:pt x="1041" y="2976"/>
                      </a:lnTo>
                      <a:lnTo>
                        <a:pt x="1016" y="2976"/>
                      </a:lnTo>
                      <a:lnTo>
                        <a:pt x="1016" y="2929"/>
                      </a:lnTo>
                      <a:lnTo>
                        <a:pt x="994" y="2929"/>
                      </a:lnTo>
                      <a:lnTo>
                        <a:pt x="994" y="2905"/>
                      </a:lnTo>
                      <a:lnTo>
                        <a:pt x="970" y="2905"/>
                      </a:lnTo>
                      <a:lnTo>
                        <a:pt x="970" y="2859"/>
                      </a:lnTo>
                      <a:lnTo>
                        <a:pt x="945" y="2859"/>
                      </a:lnTo>
                      <a:lnTo>
                        <a:pt x="945" y="2833"/>
                      </a:lnTo>
                      <a:lnTo>
                        <a:pt x="923" y="2833"/>
                      </a:lnTo>
                      <a:lnTo>
                        <a:pt x="923" y="2813"/>
                      </a:lnTo>
                      <a:lnTo>
                        <a:pt x="899" y="2813"/>
                      </a:lnTo>
                      <a:lnTo>
                        <a:pt x="899" y="2788"/>
                      </a:lnTo>
                      <a:lnTo>
                        <a:pt x="874" y="2788"/>
                      </a:lnTo>
                      <a:lnTo>
                        <a:pt x="874" y="2742"/>
                      </a:lnTo>
                      <a:lnTo>
                        <a:pt x="852" y="2742"/>
                      </a:lnTo>
                      <a:lnTo>
                        <a:pt x="852" y="2671"/>
                      </a:lnTo>
                      <a:lnTo>
                        <a:pt x="828" y="2671"/>
                      </a:lnTo>
                      <a:lnTo>
                        <a:pt x="828" y="2621"/>
                      </a:lnTo>
                      <a:lnTo>
                        <a:pt x="803" y="2621"/>
                      </a:lnTo>
                      <a:lnTo>
                        <a:pt x="803" y="2576"/>
                      </a:lnTo>
                      <a:lnTo>
                        <a:pt x="782" y="2576"/>
                      </a:lnTo>
                      <a:lnTo>
                        <a:pt x="782" y="2550"/>
                      </a:lnTo>
                      <a:lnTo>
                        <a:pt x="758" y="2550"/>
                      </a:lnTo>
                      <a:lnTo>
                        <a:pt x="758" y="2505"/>
                      </a:lnTo>
                      <a:lnTo>
                        <a:pt x="733" y="2505"/>
                      </a:lnTo>
                      <a:lnTo>
                        <a:pt x="733" y="2480"/>
                      </a:lnTo>
                      <a:lnTo>
                        <a:pt x="711" y="2480"/>
                      </a:lnTo>
                      <a:lnTo>
                        <a:pt x="711" y="2434"/>
                      </a:lnTo>
                      <a:lnTo>
                        <a:pt x="687" y="2434"/>
                      </a:lnTo>
                      <a:lnTo>
                        <a:pt x="687" y="2385"/>
                      </a:lnTo>
                      <a:lnTo>
                        <a:pt x="662" y="2385"/>
                      </a:lnTo>
                      <a:lnTo>
                        <a:pt x="662" y="2363"/>
                      </a:lnTo>
                      <a:lnTo>
                        <a:pt x="637" y="2363"/>
                      </a:lnTo>
                      <a:lnTo>
                        <a:pt x="637" y="2314"/>
                      </a:lnTo>
                      <a:lnTo>
                        <a:pt x="616" y="2314"/>
                      </a:lnTo>
                      <a:lnTo>
                        <a:pt x="616" y="2267"/>
                      </a:lnTo>
                      <a:lnTo>
                        <a:pt x="591" y="2267"/>
                      </a:lnTo>
                      <a:lnTo>
                        <a:pt x="591" y="2197"/>
                      </a:lnTo>
                      <a:lnTo>
                        <a:pt x="566" y="2197"/>
                      </a:lnTo>
                      <a:lnTo>
                        <a:pt x="566" y="2102"/>
                      </a:lnTo>
                      <a:lnTo>
                        <a:pt x="546" y="2102"/>
                      </a:lnTo>
                      <a:lnTo>
                        <a:pt x="546" y="1935"/>
                      </a:lnTo>
                      <a:lnTo>
                        <a:pt x="566" y="1935"/>
                      </a:lnTo>
                      <a:lnTo>
                        <a:pt x="566" y="1914"/>
                      </a:lnTo>
                      <a:lnTo>
                        <a:pt x="546" y="1914"/>
                      </a:lnTo>
                      <a:lnTo>
                        <a:pt x="546" y="1890"/>
                      </a:lnTo>
                      <a:lnTo>
                        <a:pt x="520" y="1890"/>
                      </a:lnTo>
                      <a:lnTo>
                        <a:pt x="520" y="1843"/>
                      </a:lnTo>
                      <a:lnTo>
                        <a:pt x="495" y="1843"/>
                      </a:lnTo>
                      <a:lnTo>
                        <a:pt x="495" y="1819"/>
                      </a:lnTo>
                      <a:lnTo>
                        <a:pt x="475" y="1819"/>
                      </a:lnTo>
                      <a:lnTo>
                        <a:pt x="475" y="1678"/>
                      </a:lnTo>
                      <a:lnTo>
                        <a:pt x="520" y="1678"/>
                      </a:lnTo>
                      <a:lnTo>
                        <a:pt x="520" y="1465"/>
                      </a:lnTo>
                      <a:lnTo>
                        <a:pt x="495" y="1465"/>
                      </a:lnTo>
                      <a:lnTo>
                        <a:pt x="495" y="1394"/>
                      </a:lnTo>
                      <a:lnTo>
                        <a:pt x="475" y="1394"/>
                      </a:lnTo>
                      <a:lnTo>
                        <a:pt x="475" y="1369"/>
                      </a:lnTo>
                      <a:lnTo>
                        <a:pt x="425" y="1369"/>
                      </a:lnTo>
                      <a:lnTo>
                        <a:pt x="425" y="1344"/>
                      </a:lnTo>
                      <a:lnTo>
                        <a:pt x="404" y="1344"/>
                      </a:lnTo>
                      <a:lnTo>
                        <a:pt x="404" y="1274"/>
                      </a:lnTo>
                      <a:lnTo>
                        <a:pt x="308" y="1274"/>
                      </a:lnTo>
                      <a:lnTo>
                        <a:pt x="308" y="1299"/>
                      </a:lnTo>
                      <a:lnTo>
                        <a:pt x="263" y="1299"/>
                      </a:lnTo>
                      <a:lnTo>
                        <a:pt x="263" y="1323"/>
                      </a:lnTo>
                      <a:lnTo>
                        <a:pt x="192" y="1323"/>
                      </a:lnTo>
                      <a:lnTo>
                        <a:pt x="192" y="1299"/>
                      </a:lnTo>
                      <a:lnTo>
                        <a:pt x="167" y="1299"/>
                      </a:lnTo>
                      <a:lnTo>
                        <a:pt x="167" y="1274"/>
                      </a:lnTo>
                      <a:lnTo>
                        <a:pt x="142" y="1274"/>
                      </a:lnTo>
                      <a:lnTo>
                        <a:pt x="142" y="1252"/>
                      </a:lnTo>
                      <a:lnTo>
                        <a:pt x="121" y="1252"/>
                      </a:lnTo>
                      <a:lnTo>
                        <a:pt x="121" y="1228"/>
                      </a:lnTo>
                      <a:lnTo>
                        <a:pt x="96" y="1228"/>
                      </a:lnTo>
                      <a:lnTo>
                        <a:pt x="96" y="1181"/>
                      </a:lnTo>
                      <a:lnTo>
                        <a:pt x="71" y="1181"/>
                      </a:lnTo>
                      <a:lnTo>
                        <a:pt x="71" y="1132"/>
                      </a:lnTo>
                      <a:lnTo>
                        <a:pt x="47" y="1132"/>
                      </a:lnTo>
                      <a:lnTo>
                        <a:pt x="47" y="1110"/>
                      </a:lnTo>
                      <a:lnTo>
                        <a:pt x="25" y="1110"/>
                      </a:lnTo>
                      <a:lnTo>
                        <a:pt x="25" y="1061"/>
                      </a:lnTo>
                      <a:lnTo>
                        <a:pt x="0" y="1061"/>
                      </a:lnTo>
                      <a:lnTo>
                        <a:pt x="0" y="874"/>
                      </a:lnTo>
                      <a:lnTo>
                        <a:pt x="25" y="874"/>
                      </a:lnTo>
                      <a:lnTo>
                        <a:pt x="25" y="757"/>
                      </a:lnTo>
                      <a:lnTo>
                        <a:pt x="47" y="757"/>
                      </a:lnTo>
                      <a:lnTo>
                        <a:pt x="47" y="708"/>
                      </a:lnTo>
                      <a:lnTo>
                        <a:pt x="71" y="708"/>
                      </a:lnTo>
                      <a:lnTo>
                        <a:pt x="71" y="684"/>
                      </a:lnTo>
                      <a:lnTo>
                        <a:pt x="96" y="684"/>
                      </a:lnTo>
                      <a:lnTo>
                        <a:pt x="96" y="637"/>
                      </a:lnTo>
                      <a:lnTo>
                        <a:pt x="121" y="637"/>
                      </a:lnTo>
                      <a:lnTo>
                        <a:pt x="121" y="612"/>
                      </a:lnTo>
                      <a:lnTo>
                        <a:pt x="142" y="612"/>
                      </a:lnTo>
                      <a:lnTo>
                        <a:pt x="142" y="591"/>
                      </a:lnTo>
                      <a:lnTo>
                        <a:pt x="238" y="591"/>
                      </a:lnTo>
                      <a:lnTo>
                        <a:pt x="238" y="612"/>
                      </a:lnTo>
                      <a:lnTo>
                        <a:pt x="263" y="612"/>
                      </a:lnTo>
                      <a:lnTo>
                        <a:pt x="263" y="684"/>
                      </a:lnTo>
                      <a:lnTo>
                        <a:pt x="283" y="684"/>
                      </a:lnTo>
                      <a:lnTo>
                        <a:pt x="283" y="733"/>
                      </a:lnTo>
                      <a:lnTo>
                        <a:pt x="308" y="733"/>
                      </a:lnTo>
                      <a:lnTo>
                        <a:pt x="308" y="757"/>
                      </a:lnTo>
                      <a:lnTo>
                        <a:pt x="354" y="757"/>
                      </a:lnTo>
                      <a:lnTo>
                        <a:pt x="354" y="827"/>
                      </a:lnTo>
                      <a:lnTo>
                        <a:pt x="379" y="827"/>
                      </a:lnTo>
                      <a:lnTo>
                        <a:pt x="379" y="849"/>
                      </a:lnTo>
                      <a:lnTo>
                        <a:pt x="404" y="849"/>
                      </a:lnTo>
                      <a:lnTo>
                        <a:pt x="404" y="874"/>
                      </a:lnTo>
                      <a:lnTo>
                        <a:pt x="425" y="874"/>
                      </a:lnTo>
                      <a:lnTo>
                        <a:pt x="425" y="898"/>
                      </a:lnTo>
                      <a:lnTo>
                        <a:pt x="450" y="898"/>
                      </a:lnTo>
                      <a:lnTo>
                        <a:pt x="450" y="920"/>
                      </a:lnTo>
                      <a:lnTo>
                        <a:pt x="475" y="920"/>
                      </a:lnTo>
                      <a:lnTo>
                        <a:pt x="475" y="969"/>
                      </a:lnTo>
                      <a:lnTo>
                        <a:pt x="495" y="969"/>
                      </a:lnTo>
                      <a:lnTo>
                        <a:pt x="495" y="920"/>
                      </a:lnTo>
                      <a:lnTo>
                        <a:pt x="520" y="920"/>
                      </a:lnTo>
                      <a:lnTo>
                        <a:pt x="520" y="874"/>
                      </a:lnTo>
                      <a:lnTo>
                        <a:pt x="546" y="874"/>
                      </a:lnTo>
                      <a:lnTo>
                        <a:pt x="546" y="803"/>
                      </a:lnTo>
                      <a:lnTo>
                        <a:pt x="566" y="803"/>
                      </a:lnTo>
                      <a:lnTo>
                        <a:pt x="566" y="684"/>
                      </a:lnTo>
                      <a:lnTo>
                        <a:pt x="546" y="684"/>
                      </a:lnTo>
                      <a:lnTo>
                        <a:pt x="546" y="612"/>
                      </a:lnTo>
                      <a:lnTo>
                        <a:pt x="591" y="612"/>
                      </a:lnTo>
                      <a:lnTo>
                        <a:pt x="591" y="591"/>
                      </a:lnTo>
                      <a:lnTo>
                        <a:pt x="616" y="591"/>
                      </a:lnTo>
                      <a:lnTo>
                        <a:pt x="616" y="541"/>
                      </a:lnTo>
                      <a:lnTo>
                        <a:pt x="637" y="541"/>
                      </a:lnTo>
                      <a:lnTo>
                        <a:pt x="637" y="495"/>
                      </a:lnTo>
                      <a:lnTo>
                        <a:pt x="687" y="495"/>
                      </a:lnTo>
                      <a:lnTo>
                        <a:pt x="687" y="283"/>
                      </a:lnTo>
                      <a:lnTo>
                        <a:pt x="662" y="283"/>
                      </a:lnTo>
                      <a:lnTo>
                        <a:pt x="662" y="258"/>
                      </a:lnTo>
                      <a:lnTo>
                        <a:pt x="637" y="258"/>
                      </a:lnTo>
                      <a:lnTo>
                        <a:pt x="637" y="237"/>
                      </a:lnTo>
                      <a:lnTo>
                        <a:pt x="616" y="237"/>
                      </a:lnTo>
                      <a:lnTo>
                        <a:pt x="616" y="187"/>
                      </a:lnTo>
                      <a:lnTo>
                        <a:pt x="637" y="187"/>
                      </a:lnTo>
                      <a:lnTo>
                        <a:pt x="637" y="142"/>
                      </a:lnTo>
                      <a:lnTo>
                        <a:pt x="662" y="142"/>
                      </a:lnTo>
                      <a:lnTo>
                        <a:pt x="662" y="93"/>
                      </a:lnTo>
                      <a:lnTo>
                        <a:pt x="687" y="93"/>
                      </a:lnTo>
                      <a:lnTo>
                        <a:pt x="687" y="71"/>
                      </a:lnTo>
                      <a:lnTo>
                        <a:pt x="687" y="0"/>
                      </a:lnTo>
                      <a:close/>
                    </a:path>
                  </a:pathLst>
                </a:custGeom>
                <a:solidFill>
                  <a:srgbClr val="F2CBCF"/>
                </a:solidFill>
                <a:ln w="9525">
                  <a:noFill/>
                  <a:round/>
                  <a:headEnd/>
                  <a:tailEnd/>
                </a:ln>
              </p:spPr>
              <p:txBody>
                <a:bodyPr/>
                <a:lstStyle/>
                <a:p>
                  <a:endParaRPr lang="en-US"/>
                </a:p>
              </p:txBody>
            </p:sp>
            <p:sp>
              <p:nvSpPr>
                <p:cNvPr id="28" name="Freeform 40"/>
                <p:cNvSpPr>
                  <a:spLocks/>
                </p:cNvSpPr>
                <p:nvPr/>
              </p:nvSpPr>
              <p:spPr bwMode="auto">
                <a:xfrm>
                  <a:off x="2452" y="2412"/>
                  <a:ext cx="17" cy="127"/>
                </a:xfrm>
                <a:custGeom>
                  <a:avLst/>
                  <a:gdLst/>
                  <a:ahLst/>
                  <a:cxnLst>
                    <a:cxn ang="0">
                      <a:pos x="47" y="0"/>
                    </a:cxn>
                    <a:cxn ang="0">
                      <a:pos x="118" y="0"/>
                    </a:cxn>
                    <a:cxn ang="0">
                      <a:pos x="118" y="22"/>
                    </a:cxn>
                    <a:cxn ang="0">
                      <a:pos x="142" y="22"/>
                    </a:cxn>
                    <a:cxn ang="0">
                      <a:pos x="142" y="354"/>
                    </a:cxn>
                    <a:cxn ang="0">
                      <a:pos x="118" y="354"/>
                    </a:cxn>
                    <a:cxn ang="0">
                      <a:pos x="118" y="898"/>
                    </a:cxn>
                    <a:cxn ang="0">
                      <a:pos x="96" y="898"/>
                    </a:cxn>
                    <a:cxn ang="0">
                      <a:pos x="96" y="1015"/>
                    </a:cxn>
                    <a:cxn ang="0">
                      <a:pos x="0" y="1015"/>
                    </a:cxn>
                    <a:cxn ang="0">
                      <a:pos x="0" y="827"/>
                    </a:cxn>
                    <a:cxn ang="0">
                      <a:pos x="25" y="827"/>
                    </a:cxn>
                    <a:cxn ang="0">
                      <a:pos x="25" y="212"/>
                    </a:cxn>
                    <a:cxn ang="0">
                      <a:pos x="47" y="212"/>
                    </a:cxn>
                    <a:cxn ang="0">
                      <a:pos x="47" y="71"/>
                    </a:cxn>
                    <a:cxn ang="0">
                      <a:pos x="25" y="71"/>
                    </a:cxn>
                    <a:cxn ang="0">
                      <a:pos x="25" y="22"/>
                    </a:cxn>
                    <a:cxn ang="0">
                      <a:pos x="47" y="22"/>
                    </a:cxn>
                    <a:cxn ang="0">
                      <a:pos x="47" y="0"/>
                    </a:cxn>
                  </a:cxnLst>
                  <a:rect l="0" t="0" r="r" b="b"/>
                  <a:pathLst>
                    <a:path w="142" h="1015">
                      <a:moveTo>
                        <a:pt x="47" y="0"/>
                      </a:moveTo>
                      <a:lnTo>
                        <a:pt x="118" y="0"/>
                      </a:lnTo>
                      <a:lnTo>
                        <a:pt x="118" y="22"/>
                      </a:lnTo>
                      <a:lnTo>
                        <a:pt x="142" y="22"/>
                      </a:lnTo>
                      <a:lnTo>
                        <a:pt x="142" y="354"/>
                      </a:lnTo>
                      <a:lnTo>
                        <a:pt x="118" y="354"/>
                      </a:lnTo>
                      <a:lnTo>
                        <a:pt x="118" y="898"/>
                      </a:lnTo>
                      <a:lnTo>
                        <a:pt x="96" y="898"/>
                      </a:lnTo>
                      <a:lnTo>
                        <a:pt x="96" y="1015"/>
                      </a:lnTo>
                      <a:lnTo>
                        <a:pt x="0" y="1015"/>
                      </a:lnTo>
                      <a:lnTo>
                        <a:pt x="0" y="827"/>
                      </a:lnTo>
                      <a:lnTo>
                        <a:pt x="25" y="827"/>
                      </a:lnTo>
                      <a:lnTo>
                        <a:pt x="25" y="212"/>
                      </a:lnTo>
                      <a:lnTo>
                        <a:pt x="47" y="212"/>
                      </a:lnTo>
                      <a:lnTo>
                        <a:pt x="47" y="71"/>
                      </a:lnTo>
                      <a:lnTo>
                        <a:pt x="25" y="71"/>
                      </a:lnTo>
                      <a:lnTo>
                        <a:pt x="25" y="22"/>
                      </a:lnTo>
                      <a:lnTo>
                        <a:pt x="47" y="22"/>
                      </a:lnTo>
                      <a:lnTo>
                        <a:pt x="47" y="0"/>
                      </a:lnTo>
                      <a:close/>
                    </a:path>
                  </a:pathLst>
                </a:custGeom>
                <a:solidFill>
                  <a:srgbClr val="121415"/>
                </a:solidFill>
                <a:ln w="9525">
                  <a:noFill/>
                  <a:round/>
                  <a:headEnd/>
                  <a:tailEnd/>
                </a:ln>
              </p:spPr>
              <p:txBody>
                <a:bodyPr/>
                <a:lstStyle/>
                <a:p>
                  <a:endParaRPr lang="en-US"/>
                </a:p>
              </p:txBody>
            </p:sp>
            <p:sp>
              <p:nvSpPr>
                <p:cNvPr id="29" name="Freeform 41"/>
                <p:cNvSpPr>
                  <a:spLocks/>
                </p:cNvSpPr>
                <p:nvPr/>
              </p:nvSpPr>
              <p:spPr bwMode="auto">
                <a:xfrm>
                  <a:off x="2079" y="2453"/>
                  <a:ext cx="42" cy="112"/>
                </a:xfrm>
                <a:custGeom>
                  <a:avLst/>
                  <a:gdLst/>
                  <a:ahLst/>
                  <a:cxnLst>
                    <a:cxn ang="0">
                      <a:pos x="142" y="0"/>
                    </a:cxn>
                    <a:cxn ang="0">
                      <a:pos x="213" y="0"/>
                    </a:cxn>
                    <a:cxn ang="0">
                      <a:pos x="213" y="25"/>
                    </a:cxn>
                    <a:cxn ang="0">
                      <a:pos x="167" y="25"/>
                    </a:cxn>
                    <a:cxn ang="0">
                      <a:pos x="167" y="50"/>
                    </a:cxn>
                    <a:cxn ang="0">
                      <a:pos x="142" y="50"/>
                    </a:cxn>
                    <a:cxn ang="0">
                      <a:pos x="142" y="70"/>
                    </a:cxn>
                    <a:cxn ang="0">
                      <a:pos x="167" y="70"/>
                    </a:cxn>
                    <a:cxn ang="0">
                      <a:pos x="167" y="166"/>
                    </a:cxn>
                    <a:cxn ang="0">
                      <a:pos x="191" y="166"/>
                    </a:cxn>
                    <a:cxn ang="0">
                      <a:pos x="191" y="237"/>
                    </a:cxn>
                    <a:cxn ang="0">
                      <a:pos x="213" y="237"/>
                    </a:cxn>
                    <a:cxn ang="0">
                      <a:pos x="213" y="333"/>
                    </a:cxn>
                    <a:cxn ang="0">
                      <a:pos x="238" y="333"/>
                    </a:cxn>
                    <a:cxn ang="0">
                      <a:pos x="238" y="427"/>
                    </a:cxn>
                    <a:cxn ang="0">
                      <a:pos x="262" y="427"/>
                    </a:cxn>
                    <a:cxn ang="0">
                      <a:pos x="262" y="474"/>
                    </a:cxn>
                    <a:cxn ang="0">
                      <a:pos x="283" y="474"/>
                    </a:cxn>
                    <a:cxn ang="0">
                      <a:pos x="283" y="591"/>
                    </a:cxn>
                    <a:cxn ang="0">
                      <a:pos x="308" y="591"/>
                    </a:cxn>
                    <a:cxn ang="0">
                      <a:pos x="308" y="710"/>
                    </a:cxn>
                    <a:cxn ang="0">
                      <a:pos x="332" y="710"/>
                    </a:cxn>
                    <a:cxn ang="0">
                      <a:pos x="332" y="757"/>
                    </a:cxn>
                    <a:cxn ang="0">
                      <a:pos x="308" y="757"/>
                    </a:cxn>
                    <a:cxn ang="0">
                      <a:pos x="308" y="803"/>
                    </a:cxn>
                    <a:cxn ang="0">
                      <a:pos x="332" y="803"/>
                    </a:cxn>
                    <a:cxn ang="0">
                      <a:pos x="332" y="828"/>
                    </a:cxn>
                    <a:cxn ang="0">
                      <a:pos x="308" y="828"/>
                    </a:cxn>
                    <a:cxn ang="0">
                      <a:pos x="308" y="852"/>
                    </a:cxn>
                    <a:cxn ang="0">
                      <a:pos x="283" y="852"/>
                    </a:cxn>
                    <a:cxn ang="0">
                      <a:pos x="283" y="874"/>
                    </a:cxn>
                    <a:cxn ang="0">
                      <a:pos x="262" y="874"/>
                    </a:cxn>
                    <a:cxn ang="0">
                      <a:pos x="262" y="899"/>
                    </a:cxn>
                    <a:cxn ang="0">
                      <a:pos x="213" y="899"/>
                    </a:cxn>
                    <a:cxn ang="0">
                      <a:pos x="213" y="874"/>
                    </a:cxn>
                    <a:cxn ang="0">
                      <a:pos x="167" y="874"/>
                    </a:cxn>
                    <a:cxn ang="0">
                      <a:pos x="167" y="803"/>
                    </a:cxn>
                    <a:cxn ang="0">
                      <a:pos x="191" y="803"/>
                    </a:cxn>
                    <a:cxn ang="0">
                      <a:pos x="191" y="520"/>
                    </a:cxn>
                    <a:cxn ang="0">
                      <a:pos x="167" y="520"/>
                    </a:cxn>
                    <a:cxn ang="0">
                      <a:pos x="167" y="403"/>
                    </a:cxn>
                    <a:cxn ang="0">
                      <a:pos x="142" y="403"/>
                    </a:cxn>
                    <a:cxn ang="0">
                      <a:pos x="142" y="308"/>
                    </a:cxn>
                    <a:cxn ang="0">
                      <a:pos x="120" y="308"/>
                    </a:cxn>
                    <a:cxn ang="0">
                      <a:pos x="120" y="262"/>
                    </a:cxn>
                    <a:cxn ang="0">
                      <a:pos x="96" y="262"/>
                    </a:cxn>
                    <a:cxn ang="0">
                      <a:pos x="96" y="212"/>
                    </a:cxn>
                    <a:cxn ang="0">
                      <a:pos x="71" y="212"/>
                    </a:cxn>
                    <a:cxn ang="0">
                      <a:pos x="71" y="120"/>
                    </a:cxn>
                    <a:cxn ang="0">
                      <a:pos x="49" y="120"/>
                    </a:cxn>
                    <a:cxn ang="0">
                      <a:pos x="49" y="95"/>
                    </a:cxn>
                    <a:cxn ang="0">
                      <a:pos x="24" y="95"/>
                    </a:cxn>
                    <a:cxn ang="0">
                      <a:pos x="24" y="70"/>
                    </a:cxn>
                    <a:cxn ang="0">
                      <a:pos x="0" y="70"/>
                    </a:cxn>
                    <a:cxn ang="0">
                      <a:pos x="0" y="50"/>
                    </a:cxn>
                    <a:cxn ang="0">
                      <a:pos x="49" y="50"/>
                    </a:cxn>
                    <a:cxn ang="0">
                      <a:pos x="49" y="25"/>
                    </a:cxn>
                    <a:cxn ang="0">
                      <a:pos x="142" y="25"/>
                    </a:cxn>
                    <a:cxn ang="0">
                      <a:pos x="142" y="0"/>
                    </a:cxn>
                  </a:cxnLst>
                  <a:rect l="0" t="0" r="r" b="b"/>
                  <a:pathLst>
                    <a:path w="332" h="899">
                      <a:moveTo>
                        <a:pt x="142" y="0"/>
                      </a:moveTo>
                      <a:lnTo>
                        <a:pt x="213" y="0"/>
                      </a:lnTo>
                      <a:lnTo>
                        <a:pt x="213" y="25"/>
                      </a:lnTo>
                      <a:lnTo>
                        <a:pt x="167" y="25"/>
                      </a:lnTo>
                      <a:lnTo>
                        <a:pt x="167" y="50"/>
                      </a:lnTo>
                      <a:lnTo>
                        <a:pt x="142" y="50"/>
                      </a:lnTo>
                      <a:lnTo>
                        <a:pt x="142" y="70"/>
                      </a:lnTo>
                      <a:lnTo>
                        <a:pt x="167" y="70"/>
                      </a:lnTo>
                      <a:lnTo>
                        <a:pt x="167" y="166"/>
                      </a:lnTo>
                      <a:lnTo>
                        <a:pt x="191" y="166"/>
                      </a:lnTo>
                      <a:lnTo>
                        <a:pt x="191" y="237"/>
                      </a:lnTo>
                      <a:lnTo>
                        <a:pt x="213" y="237"/>
                      </a:lnTo>
                      <a:lnTo>
                        <a:pt x="213" y="333"/>
                      </a:lnTo>
                      <a:lnTo>
                        <a:pt x="238" y="333"/>
                      </a:lnTo>
                      <a:lnTo>
                        <a:pt x="238" y="427"/>
                      </a:lnTo>
                      <a:lnTo>
                        <a:pt x="262" y="427"/>
                      </a:lnTo>
                      <a:lnTo>
                        <a:pt x="262" y="474"/>
                      </a:lnTo>
                      <a:lnTo>
                        <a:pt x="283" y="474"/>
                      </a:lnTo>
                      <a:lnTo>
                        <a:pt x="283" y="591"/>
                      </a:lnTo>
                      <a:lnTo>
                        <a:pt x="308" y="591"/>
                      </a:lnTo>
                      <a:lnTo>
                        <a:pt x="308" y="710"/>
                      </a:lnTo>
                      <a:lnTo>
                        <a:pt x="332" y="710"/>
                      </a:lnTo>
                      <a:lnTo>
                        <a:pt x="332" y="757"/>
                      </a:lnTo>
                      <a:lnTo>
                        <a:pt x="308" y="757"/>
                      </a:lnTo>
                      <a:lnTo>
                        <a:pt x="308" y="803"/>
                      </a:lnTo>
                      <a:lnTo>
                        <a:pt x="332" y="803"/>
                      </a:lnTo>
                      <a:lnTo>
                        <a:pt x="332" y="828"/>
                      </a:lnTo>
                      <a:lnTo>
                        <a:pt x="308" y="828"/>
                      </a:lnTo>
                      <a:lnTo>
                        <a:pt x="308" y="852"/>
                      </a:lnTo>
                      <a:lnTo>
                        <a:pt x="283" y="852"/>
                      </a:lnTo>
                      <a:lnTo>
                        <a:pt x="283" y="874"/>
                      </a:lnTo>
                      <a:lnTo>
                        <a:pt x="262" y="874"/>
                      </a:lnTo>
                      <a:lnTo>
                        <a:pt x="262" y="899"/>
                      </a:lnTo>
                      <a:lnTo>
                        <a:pt x="213" y="899"/>
                      </a:lnTo>
                      <a:lnTo>
                        <a:pt x="213" y="874"/>
                      </a:lnTo>
                      <a:lnTo>
                        <a:pt x="167" y="874"/>
                      </a:lnTo>
                      <a:lnTo>
                        <a:pt x="167" y="803"/>
                      </a:lnTo>
                      <a:lnTo>
                        <a:pt x="191" y="803"/>
                      </a:lnTo>
                      <a:lnTo>
                        <a:pt x="191" y="520"/>
                      </a:lnTo>
                      <a:lnTo>
                        <a:pt x="167" y="520"/>
                      </a:lnTo>
                      <a:lnTo>
                        <a:pt x="167" y="403"/>
                      </a:lnTo>
                      <a:lnTo>
                        <a:pt x="142" y="403"/>
                      </a:lnTo>
                      <a:lnTo>
                        <a:pt x="142" y="308"/>
                      </a:lnTo>
                      <a:lnTo>
                        <a:pt x="120" y="308"/>
                      </a:lnTo>
                      <a:lnTo>
                        <a:pt x="120" y="262"/>
                      </a:lnTo>
                      <a:lnTo>
                        <a:pt x="96" y="262"/>
                      </a:lnTo>
                      <a:lnTo>
                        <a:pt x="96" y="212"/>
                      </a:lnTo>
                      <a:lnTo>
                        <a:pt x="71" y="212"/>
                      </a:lnTo>
                      <a:lnTo>
                        <a:pt x="71" y="120"/>
                      </a:lnTo>
                      <a:lnTo>
                        <a:pt x="49" y="120"/>
                      </a:lnTo>
                      <a:lnTo>
                        <a:pt x="49" y="95"/>
                      </a:lnTo>
                      <a:lnTo>
                        <a:pt x="24" y="95"/>
                      </a:lnTo>
                      <a:lnTo>
                        <a:pt x="24" y="70"/>
                      </a:lnTo>
                      <a:lnTo>
                        <a:pt x="0" y="70"/>
                      </a:lnTo>
                      <a:lnTo>
                        <a:pt x="0" y="50"/>
                      </a:lnTo>
                      <a:lnTo>
                        <a:pt x="49" y="50"/>
                      </a:lnTo>
                      <a:lnTo>
                        <a:pt x="49" y="25"/>
                      </a:lnTo>
                      <a:lnTo>
                        <a:pt x="142" y="25"/>
                      </a:lnTo>
                      <a:lnTo>
                        <a:pt x="142" y="0"/>
                      </a:lnTo>
                      <a:close/>
                    </a:path>
                  </a:pathLst>
                </a:custGeom>
                <a:solidFill>
                  <a:srgbClr val="E87C72"/>
                </a:solidFill>
                <a:ln w="9525">
                  <a:noFill/>
                  <a:round/>
                  <a:headEnd/>
                  <a:tailEnd/>
                </a:ln>
              </p:spPr>
              <p:txBody>
                <a:bodyPr/>
                <a:lstStyle/>
                <a:p>
                  <a:endParaRPr lang="en-US"/>
                </a:p>
              </p:txBody>
            </p:sp>
            <p:sp>
              <p:nvSpPr>
                <p:cNvPr id="30" name="Freeform 42"/>
                <p:cNvSpPr>
                  <a:spLocks/>
                </p:cNvSpPr>
                <p:nvPr/>
              </p:nvSpPr>
              <p:spPr bwMode="auto">
                <a:xfrm>
                  <a:off x="2068" y="2456"/>
                  <a:ext cx="64" cy="118"/>
                </a:xfrm>
                <a:custGeom>
                  <a:avLst/>
                  <a:gdLst/>
                  <a:ahLst/>
                  <a:cxnLst>
                    <a:cxn ang="0">
                      <a:pos x="305" y="0"/>
                    </a:cxn>
                    <a:cxn ang="0">
                      <a:pos x="330" y="25"/>
                    </a:cxn>
                    <a:cxn ang="0">
                      <a:pos x="354" y="116"/>
                    </a:cxn>
                    <a:cxn ang="0">
                      <a:pos x="375" y="166"/>
                    </a:cxn>
                    <a:cxn ang="0">
                      <a:pos x="400" y="237"/>
                    </a:cxn>
                    <a:cxn ang="0">
                      <a:pos x="424" y="212"/>
                    </a:cxn>
                    <a:cxn ang="0">
                      <a:pos x="446" y="187"/>
                    </a:cxn>
                    <a:cxn ang="0">
                      <a:pos x="495" y="166"/>
                    </a:cxn>
                    <a:cxn ang="0">
                      <a:pos x="517" y="187"/>
                    </a:cxn>
                    <a:cxn ang="0">
                      <a:pos x="495" y="259"/>
                    </a:cxn>
                    <a:cxn ang="0">
                      <a:pos x="424" y="283"/>
                    </a:cxn>
                    <a:cxn ang="0">
                      <a:pos x="400" y="259"/>
                    </a:cxn>
                    <a:cxn ang="0">
                      <a:pos x="424" y="353"/>
                    </a:cxn>
                    <a:cxn ang="0">
                      <a:pos x="446" y="473"/>
                    </a:cxn>
                    <a:cxn ang="0">
                      <a:pos x="471" y="566"/>
                    </a:cxn>
                    <a:cxn ang="0">
                      <a:pos x="446" y="849"/>
                    </a:cxn>
                    <a:cxn ang="0">
                      <a:pos x="424" y="898"/>
                    </a:cxn>
                    <a:cxn ang="0">
                      <a:pos x="400" y="919"/>
                    </a:cxn>
                    <a:cxn ang="0">
                      <a:pos x="259" y="944"/>
                    </a:cxn>
                    <a:cxn ang="0">
                      <a:pos x="212" y="919"/>
                    </a:cxn>
                    <a:cxn ang="0">
                      <a:pos x="188" y="944"/>
                    </a:cxn>
                    <a:cxn ang="0">
                      <a:pos x="46" y="919"/>
                    </a:cxn>
                    <a:cxn ang="0">
                      <a:pos x="22" y="898"/>
                    </a:cxn>
                    <a:cxn ang="0">
                      <a:pos x="0" y="874"/>
                    </a:cxn>
                    <a:cxn ang="0">
                      <a:pos x="305" y="849"/>
                    </a:cxn>
                    <a:cxn ang="0">
                      <a:pos x="354" y="874"/>
                    </a:cxn>
                    <a:cxn ang="0">
                      <a:pos x="375" y="849"/>
                    </a:cxn>
                    <a:cxn ang="0">
                      <a:pos x="400" y="827"/>
                    </a:cxn>
                    <a:cxn ang="0">
                      <a:pos x="424" y="803"/>
                    </a:cxn>
                    <a:cxn ang="0">
                      <a:pos x="400" y="778"/>
                    </a:cxn>
                    <a:cxn ang="0">
                      <a:pos x="424" y="732"/>
                    </a:cxn>
                    <a:cxn ang="0">
                      <a:pos x="400" y="685"/>
                    </a:cxn>
                    <a:cxn ang="0">
                      <a:pos x="375" y="566"/>
                    </a:cxn>
                    <a:cxn ang="0">
                      <a:pos x="354" y="449"/>
                    </a:cxn>
                    <a:cxn ang="0">
                      <a:pos x="330" y="402"/>
                    </a:cxn>
                    <a:cxn ang="0">
                      <a:pos x="305" y="308"/>
                    </a:cxn>
                    <a:cxn ang="0">
                      <a:pos x="283" y="212"/>
                    </a:cxn>
                    <a:cxn ang="0">
                      <a:pos x="259" y="141"/>
                    </a:cxn>
                    <a:cxn ang="0">
                      <a:pos x="234" y="45"/>
                    </a:cxn>
                    <a:cxn ang="0">
                      <a:pos x="259" y="25"/>
                    </a:cxn>
                  </a:cxnLst>
                  <a:rect l="0" t="0" r="r" b="b"/>
                  <a:pathLst>
                    <a:path w="517" h="944">
                      <a:moveTo>
                        <a:pt x="259" y="0"/>
                      </a:moveTo>
                      <a:lnTo>
                        <a:pt x="305" y="0"/>
                      </a:lnTo>
                      <a:lnTo>
                        <a:pt x="305" y="25"/>
                      </a:lnTo>
                      <a:lnTo>
                        <a:pt x="330" y="25"/>
                      </a:lnTo>
                      <a:lnTo>
                        <a:pt x="330" y="116"/>
                      </a:lnTo>
                      <a:lnTo>
                        <a:pt x="354" y="116"/>
                      </a:lnTo>
                      <a:lnTo>
                        <a:pt x="354" y="166"/>
                      </a:lnTo>
                      <a:lnTo>
                        <a:pt x="375" y="166"/>
                      </a:lnTo>
                      <a:lnTo>
                        <a:pt x="375" y="237"/>
                      </a:lnTo>
                      <a:lnTo>
                        <a:pt x="400" y="237"/>
                      </a:lnTo>
                      <a:lnTo>
                        <a:pt x="400" y="212"/>
                      </a:lnTo>
                      <a:lnTo>
                        <a:pt x="424" y="212"/>
                      </a:lnTo>
                      <a:lnTo>
                        <a:pt x="424" y="187"/>
                      </a:lnTo>
                      <a:lnTo>
                        <a:pt x="446" y="187"/>
                      </a:lnTo>
                      <a:lnTo>
                        <a:pt x="446" y="166"/>
                      </a:lnTo>
                      <a:lnTo>
                        <a:pt x="495" y="166"/>
                      </a:lnTo>
                      <a:lnTo>
                        <a:pt x="495" y="187"/>
                      </a:lnTo>
                      <a:lnTo>
                        <a:pt x="517" y="187"/>
                      </a:lnTo>
                      <a:lnTo>
                        <a:pt x="517" y="259"/>
                      </a:lnTo>
                      <a:lnTo>
                        <a:pt x="495" y="259"/>
                      </a:lnTo>
                      <a:lnTo>
                        <a:pt x="495" y="283"/>
                      </a:lnTo>
                      <a:lnTo>
                        <a:pt x="424" y="283"/>
                      </a:lnTo>
                      <a:lnTo>
                        <a:pt x="424" y="259"/>
                      </a:lnTo>
                      <a:lnTo>
                        <a:pt x="400" y="259"/>
                      </a:lnTo>
                      <a:lnTo>
                        <a:pt x="400" y="353"/>
                      </a:lnTo>
                      <a:lnTo>
                        <a:pt x="424" y="353"/>
                      </a:lnTo>
                      <a:lnTo>
                        <a:pt x="424" y="473"/>
                      </a:lnTo>
                      <a:lnTo>
                        <a:pt x="446" y="473"/>
                      </a:lnTo>
                      <a:lnTo>
                        <a:pt x="446" y="566"/>
                      </a:lnTo>
                      <a:lnTo>
                        <a:pt x="471" y="566"/>
                      </a:lnTo>
                      <a:lnTo>
                        <a:pt x="471" y="849"/>
                      </a:lnTo>
                      <a:lnTo>
                        <a:pt x="446" y="849"/>
                      </a:lnTo>
                      <a:lnTo>
                        <a:pt x="446" y="898"/>
                      </a:lnTo>
                      <a:lnTo>
                        <a:pt x="424" y="898"/>
                      </a:lnTo>
                      <a:lnTo>
                        <a:pt x="424" y="919"/>
                      </a:lnTo>
                      <a:lnTo>
                        <a:pt x="400" y="919"/>
                      </a:lnTo>
                      <a:lnTo>
                        <a:pt x="400" y="944"/>
                      </a:lnTo>
                      <a:lnTo>
                        <a:pt x="259" y="944"/>
                      </a:lnTo>
                      <a:lnTo>
                        <a:pt x="259" y="919"/>
                      </a:lnTo>
                      <a:lnTo>
                        <a:pt x="212" y="919"/>
                      </a:lnTo>
                      <a:lnTo>
                        <a:pt x="212" y="944"/>
                      </a:lnTo>
                      <a:lnTo>
                        <a:pt x="188" y="944"/>
                      </a:lnTo>
                      <a:lnTo>
                        <a:pt x="188" y="919"/>
                      </a:lnTo>
                      <a:lnTo>
                        <a:pt x="46" y="919"/>
                      </a:lnTo>
                      <a:lnTo>
                        <a:pt x="46" y="898"/>
                      </a:lnTo>
                      <a:lnTo>
                        <a:pt x="22" y="898"/>
                      </a:lnTo>
                      <a:lnTo>
                        <a:pt x="22" y="874"/>
                      </a:lnTo>
                      <a:lnTo>
                        <a:pt x="0" y="874"/>
                      </a:lnTo>
                      <a:lnTo>
                        <a:pt x="0" y="849"/>
                      </a:lnTo>
                      <a:lnTo>
                        <a:pt x="305" y="849"/>
                      </a:lnTo>
                      <a:lnTo>
                        <a:pt x="305" y="874"/>
                      </a:lnTo>
                      <a:lnTo>
                        <a:pt x="354" y="874"/>
                      </a:lnTo>
                      <a:lnTo>
                        <a:pt x="354" y="849"/>
                      </a:lnTo>
                      <a:lnTo>
                        <a:pt x="375" y="849"/>
                      </a:lnTo>
                      <a:lnTo>
                        <a:pt x="375" y="827"/>
                      </a:lnTo>
                      <a:lnTo>
                        <a:pt x="400" y="827"/>
                      </a:lnTo>
                      <a:lnTo>
                        <a:pt x="400" y="803"/>
                      </a:lnTo>
                      <a:lnTo>
                        <a:pt x="424" y="803"/>
                      </a:lnTo>
                      <a:lnTo>
                        <a:pt x="424" y="778"/>
                      </a:lnTo>
                      <a:lnTo>
                        <a:pt x="400" y="778"/>
                      </a:lnTo>
                      <a:lnTo>
                        <a:pt x="400" y="732"/>
                      </a:lnTo>
                      <a:lnTo>
                        <a:pt x="424" y="732"/>
                      </a:lnTo>
                      <a:lnTo>
                        <a:pt x="424" y="685"/>
                      </a:lnTo>
                      <a:lnTo>
                        <a:pt x="400" y="685"/>
                      </a:lnTo>
                      <a:lnTo>
                        <a:pt x="400" y="566"/>
                      </a:lnTo>
                      <a:lnTo>
                        <a:pt x="375" y="566"/>
                      </a:lnTo>
                      <a:lnTo>
                        <a:pt x="375" y="449"/>
                      </a:lnTo>
                      <a:lnTo>
                        <a:pt x="354" y="449"/>
                      </a:lnTo>
                      <a:lnTo>
                        <a:pt x="354" y="402"/>
                      </a:lnTo>
                      <a:lnTo>
                        <a:pt x="330" y="402"/>
                      </a:lnTo>
                      <a:lnTo>
                        <a:pt x="330" y="308"/>
                      </a:lnTo>
                      <a:lnTo>
                        <a:pt x="305" y="308"/>
                      </a:lnTo>
                      <a:lnTo>
                        <a:pt x="305" y="212"/>
                      </a:lnTo>
                      <a:lnTo>
                        <a:pt x="283" y="212"/>
                      </a:lnTo>
                      <a:lnTo>
                        <a:pt x="283" y="141"/>
                      </a:lnTo>
                      <a:lnTo>
                        <a:pt x="259" y="141"/>
                      </a:lnTo>
                      <a:lnTo>
                        <a:pt x="259" y="45"/>
                      </a:lnTo>
                      <a:lnTo>
                        <a:pt x="234" y="45"/>
                      </a:lnTo>
                      <a:lnTo>
                        <a:pt x="234" y="25"/>
                      </a:lnTo>
                      <a:lnTo>
                        <a:pt x="259" y="25"/>
                      </a:lnTo>
                      <a:lnTo>
                        <a:pt x="259" y="0"/>
                      </a:lnTo>
                      <a:close/>
                    </a:path>
                  </a:pathLst>
                </a:custGeom>
                <a:solidFill>
                  <a:srgbClr val="121415"/>
                </a:solidFill>
                <a:ln w="9525">
                  <a:noFill/>
                  <a:round/>
                  <a:headEnd/>
                  <a:tailEnd/>
                </a:ln>
              </p:spPr>
              <p:txBody>
                <a:bodyPr/>
                <a:lstStyle/>
                <a:p>
                  <a:endParaRPr lang="en-US"/>
                </a:p>
              </p:txBody>
            </p:sp>
            <p:sp>
              <p:nvSpPr>
                <p:cNvPr id="31" name="Freeform 43"/>
                <p:cNvSpPr>
                  <a:spLocks/>
                </p:cNvSpPr>
                <p:nvPr/>
              </p:nvSpPr>
              <p:spPr bwMode="auto">
                <a:xfrm>
                  <a:off x="1967" y="2462"/>
                  <a:ext cx="21" cy="12"/>
                </a:xfrm>
                <a:custGeom>
                  <a:avLst/>
                  <a:gdLst/>
                  <a:ahLst/>
                  <a:cxnLst>
                    <a:cxn ang="0">
                      <a:pos x="96" y="0"/>
                    </a:cxn>
                    <a:cxn ang="0">
                      <a:pos x="167" y="0"/>
                    </a:cxn>
                    <a:cxn ang="0">
                      <a:pos x="167" y="25"/>
                    </a:cxn>
                    <a:cxn ang="0">
                      <a:pos x="142" y="25"/>
                    </a:cxn>
                    <a:cxn ang="0">
                      <a:pos x="142" y="71"/>
                    </a:cxn>
                    <a:cxn ang="0">
                      <a:pos x="96" y="71"/>
                    </a:cxn>
                    <a:cxn ang="0">
                      <a:pos x="96" y="96"/>
                    </a:cxn>
                    <a:cxn ang="0">
                      <a:pos x="25" y="96"/>
                    </a:cxn>
                    <a:cxn ang="0">
                      <a:pos x="25" y="71"/>
                    </a:cxn>
                    <a:cxn ang="0">
                      <a:pos x="0" y="71"/>
                    </a:cxn>
                    <a:cxn ang="0">
                      <a:pos x="0" y="25"/>
                    </a:cxn>
                    <a:cxn ang="0">
                      <a:pos x="96" y="25"/>
                    </a:cxn>
                    <a:cxn ang="0">
                      <a:pos x="96" y="0"/>
                    </a:cxn>
                  </a:cxnLst>
                  <a:rect l="0" t="0" r="r" b="b"/>
                  <a:pathLst>
                    <a:path w="167" h="96">
                      <a:moveTo>
                        <a:pt x="96" y="0"/>
                      </a:moveTo>
                      <a:lnTo>
                        <a:pt x="167" y="0"/>
                      </a:lnTo>
                      <a:lnTo>
                        <a:pt x="167" y="25"/>
                      </a:lnTo>
                      <a:lnTo>
                        <a:pt x="142" y="25"/>
                      </a:lnTo>
                      <a:lnTo>
                        <a:pt x="142" y="71"/>
                      </a:lnTo>
                      <a:lnTo>
                        <a:pt x="96" y="71"/>
                      </a:lnTo>
                      <a:lnTo>
                        <a:pt x="96" y="96"/>
                      </a:lnTo>
                      <a:lnTo>
                        <a:pt x="25" y="96"/>
                      </a:lnTo>
                      <a:lnTo>
                        <a:pt x="25" y="71"/>
                      </a:lnTo>
                      <a:lnTo>
                        <a:pt x="0" y="71"/>
                      </a:lnTo>
                      <a:lnTo>
                        <a:pt x="0" y="25"/>
                      </a:lnTo>
                      <a:lnTo>
                        <a:pt x="96" y="25"/>
                      </a:lnTo>
                      <a:lnTo>
                        <a:pt x="96" y="0"/>
                      </a:lnTo>
                      <a:close/>
                    </a:path>
                  </a:pathLst>
                </a:custGeom>
                <a:solidFill>
                  <a:srgbClr val="121415"/>
                </a:solidFill>
                <a:ln w="9525">
                  <a:noFill/>
                  <a:round/>
                  <a:headEnd/>
                  <a:tailEnd/>
                </a:ln>
              </p:spPr>
              <p:txBody>
                <a:bodyPr/>
                <a:lstStyle/>
                <a:p>
                  <a:endParaRPr lang="en-US"/>
                </a:p>
              </p:txBody>
            </p:sp>
            <p:sp>
              <p:nvSpPr>
                <p:cNvPr id="32" name="Freeform 44"/>
                <p:cNvSpPr>
                  <a:spLocks/>
                </p:cNvSpPr>
                <p:nvPr/>
              </p:nvSpPr>
              <p:spPr bwMode="auto">
                <a:xfrm>
                  <a:off x="2050" y="2468"/>
                  <a:ext cx="21" cy="18"/>
                </a:xfrm>
                <a:custGeom>
                  <a:avLst/>
                  <a:gdLst/>
                  <a:ahLst/>
                  <a:cxnLst>
                    <a:cxn ang="0">
                      <a:pos x="25" y="0"/>
                    </a:cxn>
                    <a:cxn ang="0">
                      <a:pos x="120" y="0"/>
                    </a:cxn>
                    <a:cxn ang="0">
                      <a:pos x="120" y="21"/>
                    </a:cxn>
                    <a:cxn ang="0">
                      <a:pos x="145" y="21"/>
                    </a:cxn>
                    <a:cxn ang="0">
                      <a:pos x="145" y="46"/>
                    </a:cxn>
                    <a:cxn ang="0">
                      <a:pos x="167" y="46"/>
                    </a:cxn>
                    <a:cxn ang="0">
                      <a:pos x="167" y="71"/>
                    </a:cxn>
                    <a:cxn ang="0">
                      <a:pos x="145" y="71"/>
                    </a:cxn>
                    <a:cxn ang="0">
                      <a:pos x="145" y="117"/>
                    </a:cxn>
                    <a:cxn ang="0">
                      <a:pos x="96" y="117"/>
                    </a:cxn>
                    <a:cxn ang="0">
                      <a:pos x="96" y="142"/>
                    </a:cxn>
                    <a:cxn ang="0">
                      <a:pos x="49" y="142"/>
                    </a:cxn>
                    <a:cxn ang="0">
                      <a:pos x="49" y="117"/>
                    </a:cxn>
                    <a:cxn ang="0">
                      <a:pos x="0" y="117"/>
                    </a:cxn>
                    <a:cxn ang="0">
                      <a:pos x="0" y="21"/>
                    </a:cxn>
                    <a:cxn ang="0">
                      <a:pos x="25" y="21"/>
                    </a:cxn>
                    <a:cxn ang="0">
                      <a:pos x="25" y="0"/>
                    </a:cxn>
                  </a:cxnLst>
                  <a:rect l="0" t="0" r="r" b="b"/>
                  <a:pathLst>
                    <a:path w="167" h="142">
                      <a:moveTo>
                        <a:pt x="25" y="0"/>
                      </a:moveTo>
                      <a:lnTo>
                        <a:pt x="120" y="0"/>
                      </a:lnTo>
                      <a:lnTo>
                        <a:pt x="120" y="21"/>
                      </a:lnTo>
                      <a:lnTo>
                        <a:pt x="145" y="21"/>
                      </a:lnTo>
                      <a:lnTo>
                        <a:pt x="145" y="46"/>
                      </a:lnTo>
                      <a:lnTo>
                        <a:pt x="167" y="46"/>
                      </a:lnTo>
                      <a:lnTo>
                        <a:pt x="167" y="71"/>
                      </a:lnTo>
                      <a:lnTo>
                        <a:pt x="145" y="71"/>
                      </a:lnTo>
                      <a:lnTo>
                        <a:pt x="145" y="117"/>
                      </a:lnTo>
                      <a:lnTo>
                        <a:pt x="96" y="117"/>
                      </a:lnTo>
                      <a:lnTo>
                        <a:pt x="96" y="142"/>
                      </a:lnTo>
                      <a:lnTo>
                        <a:pt x="49" y="142"/>
                      </a:lnTo>
                      <a:lnTo>
                        <a:pt x="49" y="117"/>
                      </a:lnTo>
                      <a:lnTo>
                        <a:pt x="0" y="117"/>
                      </a:lnTo>
                      <a:lnTo>
                        <a:pt x="0" y="21"/>
                      </a:lnTo>
                      <a:lnTo>
                        <a:pt x="25" y="21"/>
                      </a:lnTo>
                      <a:lnTo>
                        <a:pt x="25" y="0"/>
                      </a:lnTo>
                      <a:close/>
                    </a:path>
                  </a:pathLst>
                </a:custGeom>
                <a:solidFill>
                  <a:srgbClr val="121415"/>
                </a:solidFill>
                <a:ln w="9525">
                  <a:noFill/>
                  <a:round/>
                  <a:headEnd/>
                  <a:tailEnd/>
                </a:ln>
              </p:spPr>
              <p:txBody>
                <a:bodyPr/>
                <a:lstStyle/>
                <a:p>
                  <a:endParaRPr lang="en-US"/>
                </a:p>
              </p:txBody>
            </p:sp>
            <p:sp>
              <p:nvSpPr>
                <p:cNvPr id="33" name="Freeform 45"/>
                <p:cNvSpPr>
                  <a:spLocks/>
                </p:cNvSpPr>
                <p:nvPr/>
              </p:nvSpPr>
              <p:spPr bwMode="auto">
                <a:xfrm>
                  <a:off x="1932" y="2474"/>
                  <a:ext cx="44" cy="50"/>
                </a:xfrm>
                <a:custGeom>
                  <a:avLst/>
                  <a:gdLst/>
                  <a:ahLst/>
                  <a:cxnLst>
                    <a:cxn ang="0">
                      <a:pos x="0" y="0"/>
                    </a:cxn>
                    <a:cxn ang="0">
                      <a:pos x="96" y="0"/>
                    </a:cxn>
                    <a:cxn ang="0">
                      <a:pos x="96" y="25"/>
                    </a:cxn>
                    <a:cxn ang="0">
                      <a:pos x="121" y="25"/>
                    </a:cxn>
                    <a:cxn ang="0">
                      <a:pos x="121" y="46"/>
                    </a:cxn>
                    <a:cxn ang="0">
                      <a:pos x="167" y="46"/>
                    </a:cxn>
                    <a:cxn ang="0">
                      <a:pos x="167" y="71"/>
                    </a:cxn>
                    <a:cxn ang="0">
                      <a:pos x="238" y="71"/>
                    </a:cxn>
                    <a:cxn ang="0">
                      <a:pos x="238" y="118"/>
                    </a:cxn>
                    <a:cxn ang="0">
                      <a:pos x="308" y="118"/>
                    </a:cxn>
                    <a:cxn ang="0">
                      <a:pos x="308" y="71"/>
                    </a:cxn>
                    <a:cxn ang="0">
                      <a:pos x="334" y="71"/>
                    </a:cxn>
                    <a:cxn ang="0">
                      <a:pos x="334" y="118"/>
                    </a:cxn>
                    <a:cxn ang="0">
                      <a:pos x="354" y="118"/>
                    </a:cxn>
                    <a:cxn ang="0">
                      <a:pos x="354" y="237"/>
                    </a:cxn>
                    <a:cxn ang="0">
                      <a:pos x="334" y="237"/>
                    </a:cxn>
                    <a:cxn ang="0">
                      <a:pos x="334" y="308"/>
                    </a:cxn>
                    <a:cxn ang="0">
                      <a:pos x="308" y="308"/>
                    </a:cxn>
                    <a:cxn ang="0">
                      <a:pos x="308" y="354"/>
                    </a:cxn>
                    <a:cxn ang="0">
                      <a:pos x="283" y="354"/>
                    </a:cxn>
                    <a:cxn ang="0">
                      <a:pos x="283" y="403"/>
                    </a:cxn>
                    <a:cxn ang="0">
                      <a:pos x="263" y="403"/>
                    </a:cxn>
                    <a:cxn ang="0">
                      <a:pos x="263" y="354"/>
                    </a:cxn>
                    <a:cxn ang="0">
                      <a:pos x="238" y="354"/>
                    </a:cxn>
                    <a:cxn ang="0">
                      <a:pos x="238" y="332"/>
                    </a:cxn>
                    <a:cxn ang="0">
                      <a:pos x="213" y="332"/>
                    </a:cxn>
                    <a:cxn ang="0">
                      <a:pos x="213" y="308"/>
                    </a:cxn>
                    <a:cxn ang="0">
                      <a:pos x="192" y="308"/>
                    </a:cxn>
                    <a:cxn ang="0">
                      <a:pos x="192" y="283"/>
                    </a:cxn>
                    <a:cxn ang="0">
                      <a:pos x="167" y="283"/>
                    </a:cxn>
                    <a:cxn ang="0">
                      <a:pos x="167" y="261"/>
                    </a:cxn>
                    <a:cxn ang="0">
                      <a:pos x="142" y="261"/>
                    </a:cxn>
                    <a:cxn ang="0">
                      <a:pos x="142" y="191"/>
                    </a:cxn>
                    <a:cxn ang="0">
                      <a:pos x="96" y="191"/>
                    </a:cxn>
                    <a:cxn ang="0">
                      <a:pos x="96" y="167"/>
                    </a:cxn>
                    <a:cxn ang="0">
                      <a:pos x="71" y="167"/>
                    </a:cxn>
                    <a:cxn ang="0">
                      <a:pos x="71" y="118"/>
                    </a:cxn>
                    <a:cxn ang="0">
                      <a:pos x="51" y="118"/>
                    </a:cxn>
                    <a:cxn ang="0">
                      <a:pos x="51" y="46"/>
                    </a:cxn>
                    <a:cxn ang="0">
                      <a:pos x="26" y="46"/>
                    </a:cxn>
                    <a:cxn ang="0">
                      <a:pos x="26" y="25"/>
                    </a:cxn>
                    <a:cxn ang="0">
                      <a:pos x="0" y="25"/>
                    </a:cxn>
                    <a:cxn ang="0">
                      <a:pos x="0" y="0"/>
                    </a:cxn>
                  </a:cxnLst>
                  <a:rect l="0" t="0" r="r" b="b"/>
                  <a:pathLst>
                    <a:path w="354" h="403">
                      <a:moveTo>
                        <a:pt x="0" y="0"/>
                      </a:moveTo>
                      <a:lnTo>
                        <a:pt x="96" y="0"/>
                      </a:lnTo>
                      <a:lnTo>
                        <a:pt x="96" y="25"/>
                      </a:lnTo>
                      <a:lnTo>
                        <a:pt x="121" y="25"/>
                      </a:lnTo>
                      <a:lnTo>
                        <a:pt x="121" y="46"/>
                      </a:lnTo>
                      <a:lnTo>
                        <a:pt x="167" y="46"/>
                      </a:lnTo>
                      <a:lnTo>
                        <a:pt x="167" y="71"/>
                      </a:lnTo>
                      <a:lnTo>
                        <a:pt x="238" y="71"/>
                      </a:lnTo>
                      <a:lnTo>
                        <a:pt x="238" y="118"/>
                      </a:lnTo>
                      <a:lnTo>
                        <a:pt x="308" y="118"/>
                      </a:lnTo>
                      <a:lnTo>
                        <a:pt x="308" y="71"/>
                      </a:lnTo>
                      <a:lnTo>
                        <a:pt x="334" y="71"/>
                      </a:lnTo>
                      <a:lnTo>
                        <a:pt x="334" y="118"/>
                      </a:lnTo>
                      <a:lnTo>
                        <a:pt x="354" y="118"/>
                      </a:lnTo>
                      <a:lnTo>
                        <a:pt x="354" y="237"/>
                      </a:lnTo>
                      <a:lnTo>
                        <a:pt x="334" y="237"/>
                      </a:lnTo>
                      <a:lnTo>
                        <a:pt x="334" y="308"/>
                      </a:lnTo>
                      <a:lnTo>
                        <a:pt x="308" y="308"/>
                      </a:lnTo>
                      <a:lnTo>
                        <a:pt x="308" y="354"/>
                      </a:lnTo>
                      <a:lnTo>
                        <a:pt x="283" y="354"/>
                      </a:lnTo>
                      <a:lnTo>
                        <a:pt x="283" y="403"/>
                      </a:lnTo>
                      <a:lnTo>
                        <a:pt x="263" y="403"/>
                      </a:lnTo>
                      <a:lnTo>
                        <a:pt x="263" y="354"/>
                      </a:lnTo>
                      <a:lnTo>
                        <a:pt x="238" y="354"/>
                      </a:lnTo>
                      <a:lnTo>
                        <a:pt x="238" y="332"/>
                      </a:lnTo>
                      <a:lnTo>
                        <a:pt x="213" y="332"/>
                      </a:lnTo>
                      <a:lnTo>
                        <a:pt x="213" y="308"/>
                      </a:lnTo>
                      <a:lnTo>
                        <a:pt x="192" y="308"/>
                      </a:lnTo>
                      <a:lnTo>
                        <a:pt x="192" y="283"/>
                      </a:lnTo>
                      <a:lnTo>
                        <a:pt x="167" y="283"/>
                      </a:lnTo>
                      <a:lnTo>
                        <a:pt x="167" y="261"/>
                      </a:lnTo>
                      <a:lnTo>
                        <a:pt x="142" y="261"/>
                      </a:lnTo>
                      <a:lnTo>
                        <a:pt x="142" y="191"/>
                      </a:lnTo>
                      <a:lnTo>
                        <a:pt x="96" y="191"/>
                      </a:lnTo>
                      <a:lnTo>
                        <a:pt x="96" y="167"/>
                      </a:lnTo>
                      <a:lnTo>
                        <a:pt x="71" y="167"/>
                      </a:lnTo>
                      <a:lnTo>
                        <a:pt x="71" y="118"/>
                      </a:lnTo>
                      <a:lnTo>
                        <a:pt x="51" y="118"/>
                      </a:lnTo>
                      <a:lnTo>
                        <a:pt x="51" y="46"/>
                      </a:lnTo>
                      <a:lnTo>
                        <a:pt x="26" y="46"/>
                      </a:lnTo>
                      <a:lnTo>
                        <a:pt x="26" y="25"/>
                      </a:lnTo>
                      <a:lnTo>
                        <a:pt x="0" y="25"/>
                      </a:lnTo>
                      <a:lnTo>
                        <a:pt x="0" y="0"/>
                      </a:lnTo>
                      <a:close/>
                    </a:path>
                  </a:pathLst>
                </a:custGeom>
                <a:solidFill>
                  <a:srgbClr val="E87C72"/>
                </a:solidFill>
                <a:ln w="9525">
                  <a:noFill/>
                  <a:round/>
                  <a:headEnd/>
                  <a:tailEnd/>
                </a:ln>
              </p:spPr>
              <p:txBody>
                <a:bodyPr/>
                <a:lstStyle/>
                <a:p>
                  <a:endParaRPr lang="en-US"/>
                </a:p>
              </p:txBody>
            </p:sp>
            <p:sp>
              <p:nvSpPr>
                <p:cNvPr id="34" name="Freeform 46"/>
                <p:cNvSpPr>
                  <a:spLocks/>
                </p:cNvSpPr>
                <p:nvPr/>
              </p:nvSpPr>
              <p:spPr bwMode="auto">
                <a:xfrm>
                  <a:off x="2399" y="2551"/>
                  <a:ext cx="23" cy="135"/>
                </a:xfrm>
                <a:custGeom>
                  <a:avLst/>
                  <a:gdLst/>
                  <a:ahLst/>
                  <a:cxnLst>
                    <a:cxn ang="0">
                      <a:pos x="92" y="0"/>
                    </a:cxn>
                    <a:cxn ang="0">
                      <a:pos x="117" y="0"/>
                    </a:cxn>
                    <a:cxn ang="0">
                      <a:pos x="117" y="22"/>
                    </a:cxn>
                    <a:cxn ang="0">
                      <a:pos x="141" y="22"/>
                    </a:cxn>
                    <a:cxn ang="0">
                      <a:pos x="141" y="47"/>
                    </a:cxn>
                    <a:cxn ang="0">
                      <a:pos x="117" y="47"/>
                    </a:cxn>
                    <a:cxn ang="0">
                      <a:pos x="117" y="118"/>
                    </a:cxn>
                    <a:cxn ang="0">
                      <a:pos x="188" y="118"/>
                    </a:cxn>
                    <a:cxn ang="0">
                      <a:pos x="188" y="142"/>
                    </a:cxn>
                    <a:cxn ang="0">
                      <a:pos x="163" y="142"/>
                    </a:cxn>
                    <a:cxn ang="0">
                      <a:pos x="163" y="330"/>
                    </a:cxn>
                    <a:cxn ang="0">
                      <a:pos x="141" y="330"/>
                    </a:cxn>
                    <a:cxn ang="0">
                      <a:pos x="141" y="471"/>
                    </a:cxn>
                    <a:cxn ang="0">
                      <a:pos x="117" y="471"/>
                    </a:cxn>
                    <a:cxn ang="0">
                      <a:pos x="117" y="662"/>
                    </a:cxn>
                    <a:cxn ang="0">
                      <a:pos x="92" y="662"/>
                    </a:cxn>
                    <a:cxn ang="0">
                      <a:pos x="92" y="992"/>
                    </a:cxn>
                    <a:cxn ang="0">
                      <a:pos x="71" y="992"/>
                    </a:cxn>
                    <a:cxn ang="0">
                      <a:pos x="71" y="1086"/>
                    </a:cxn>
                    <a:cxn ang="0">
                      <a:pos x="22" y="1086"/>
                    </a:cxn>
                    <a:cxn ang="0">
                      <a:pos x="22" y="1063"/>
                    </a:cxn>
                    <a:cxn ang="0">
                      <a:pos x="0" y="1063"/>
                    </a:cxn>
                    <a:cxn ang="0">
                      <a:pos x="0" y="874"/>
                    </a:cxn>
                    <a:cxn ang="0">
                      <a:pos x="22" y="874"/>
                    </a:cxn>
                    <a:cxn ang="0">
                      <a:pos x="22" y="850"/>
                    </a:cxn>
                    <a:cxn ang="0">
                      <a:pos x="0" y="850"/>
                    </a:cxn>
                    <a:cxn ang="0">
                      <a:pos x="0" y="828"/>
                    </a:cxn>
                    <a:cxn ang="0">
                      <a:pos x="22" y="828"/>
                    </a:cxn>
                    <a:cxn ang="0">
                      <a:pos x="22" y="542"/>
                    </a:cxn>
                    <a:cxn ang="0">
                      <a:pos x="47" y="542"/>
                    </a:cxn>
                    <a:cxn ang="0">
                      <a:pos x="47" y="379"/>
                    </a:cxn>
                    <a:cxn ang="0">
                      <a:pos x="71" y="379"/>
                    </a:cxn>
                    <a:cxn ang="0">
                      <a:pos x="71" y="355"/>
                    </a:cxn>
                    <a:cxn ang="0">
                      <a:pos x="47" y="355"/>
                    </a:cxn>
                    <a:cxn ang="0">
                      <a:pos x="47" y="259"/>
                    </a:cxn>
                    <a:cxn ang="0">
                      <a:pos x="71" y="259"/>
                    </a:cxn>
                    <a:cxn ang="0">
                      <a:pos x="71" y="22"/>
                    </a:cxn>
                    <a:cxn ang="0">
                      <a:pos x="92" y="22"/>
                    </a:cxn>
                    <a:cxn ang="0">
                      <a:pos x="92" y="0"/>
                    </a:cxn>
                  </a:cxnLst>
                  <a:rect l="0" t="0" r="r" b="b"/>
                  <a:pathLst>
                    <a:path w="188" h="1086">
                      <a:moveTo>
                        <a:pt x="92" y="0"/>
                      </a:moveTo>
                      <a:lnTo>
                        <a:pt x="117" y="0"/>
                      </a:lnTo>
                      <a:lnTo>
                        <a:pt x="117" y="22"/>
                      </a:lnTo>
                      <a:lnTo>
                        <a:pt x="141" y="22"/>
                      </a:lnTo>
                      <a:lnTo>
                        <a:pt x="141" y="47"/>
                      </a:lnTo>
                      <a:lnTo>
                        <a:pt x="117" y="47"/>
                      </a:lnTo>
                      <a:lnTo>
                        <a:pt x="117" y="118"/>
                      </a:lnTo>
                      <a:lnTo>
                        <a:pt x="188" y="118"/>
                      </a:lnTo>
                      <a:lnTo>
                        <a:pt x="188" y="142"/>
                      </a:lnTo>
                      <a:lnTo>
                        <a:pt x="163" y="142"/>
                      </a:lnTo>
                      <a:lnTo>
                        <a:pt x="163" y="330"/>
                      </a:lnTo>
                      <a:lnTo>
                        <a:pt x="141" y="330"/>
                      </a:lnTo>
                      <a:lnTo>
                        <a:pt x="141" y="471"/>
                      </a:lnTo>
                      <a:lnTo>
                        <a:pt x="117" y="471"/>
                      </a:lnTo>
                      <a:lnTo>
                        <a:pt x="117" y="662"/>
                      </a:lnTo>
                      <a:lnTo>
                        <a:pt x="92" y="662"/>
                      </a:lnTo>
                      <a:lnTo>
                        <a:pt x="92" y="992"/>
                      </a:lnTo>
                      <a:lnTo>
                        <a:pt x="71" y="992"/>
                      </a:lnTo>
                      <a:lnTo>
                        <a:pt x="71" y="1086"/>
                      </a:lnTo>
                      <a:lnTo>
                        <a:pt x="22" y="1086"/>
                      </a:lnTo>
                      <a:lnTo>
                        <a:pt x="22" y="1063"/>
                      </a:lnTo>
                      <a:lnTo>
                        <a:pt x="0" y="1063"/>
                      </a:lnTo>
                      <a:lnTo>
                        <a:pt x="0" y="874"/>
                      </a:lnTo>
                      <a:lnTo>
                        <a:pt x="22" y="874"/>
                      </a:lnTo>
                      <a:lnTo>
                        <a:pt x="22" y="850"/>
                      </a:lnTo>
                      <a:lnTo>
                        <a:pt x="0" y="850"/>
                      </a:lnTo>
                      <a:lnTo>
                        <a:pt x="0" y="828"/>
                      </a:lnTo>
                      <a:lnTo>
                        <a:pt x="22" y="828"/>
                      </a:lnTo>
                      <a:lnTo>
                        <a:pt x="22" y="542"/>
                      </a:lnTo>
                      <a:lnTo>
                        <a:pt x="47" y="542"/>
                      </a:lnTo>
                      <a:lnTo>
                        <a:pt x="47" y="379"/>
                      </a:lnTo>
                      <a:lnTo>
                        <a:pt x="71" y="379"/>
                      </a:lnTo>
                      <a:lnTo>
                        <a:pt x="71" y="355"/>
                      </a:lnTo>
                      <a:lnTo>
                        <a:pt x="47" y="355"/>
                      </a:lnTo>
                      <a:lnTo>
                        <a:pt x="47" y="259"/>
                      </a:lnTo>
                      <a:lnTo>
                        <a:pt x="71" y="259"/>
                      </a:lnTo>
                      <a:lnTo>
                        <a:pt x="71" y="22"/>
                      </a:lnTo>
                      <a:lnTo>
                        <a:pt x="92" y="22"/>
                      </a:lnTo>
                      <a:lnTo>
                        <a:pt x="92" y="0"/>
                      </a:lnTo>
                      <a:close/>
                    </a:path>
                  </a:pathLst>
                </a:custGeom>
                <a:solidFill>
                  <a:srgbClr val="121415"/>
                </a:solidFill>
                <a:ln w="9525">
                  <a:noFill/>
                  <a:round/>
                  <a:headEnd/>
                  <a:tailEnd/>
                </a:ln>
              </p:spPr>
              <p:txBody>
                <a:bodyPr/>
                <a:lstStyle/>
                <a:p>
                  <a:endParaRPr lang="en-US"/>
                </a:p>
              </p:txBody>
            </p:sp>
            <p:sp>
              <p:nvSpPr>
                <p:cNvPr id="35" name="Freeform 47"/>
                <p:cNvSpPr>
                  <a:spLocks/>
                </p:cNvSpPr>
                <p:nvPr/>
              </p:nvSpPr>
              <p:spPr bwMode="auto">
                <a:xfrm>
                  <a:off x="2437" y="2553"/>
                  <a:ext cx="23" cy="213"/>
                </a:xfrm>
                <a:custGeom>
                  <a:avLst/>
                  <a:gdLst/>
                  <a:ahLst/>
                  <a:cxnLst>
                    <a:cxn ang="0">
                      <a:pos x="95" y="0"/>
                    </a:cxn>
                    <a:cxn ang="0">
                      <a:pos x="190" y="0"/>
                    </a:cxn>
                    <a:cxn ang="0">
                      <a:pos x="190" y="379"/>
                    </a:cxn>
                    <a:cxn ang="0">
                      <a:pos x="166" y="379"/>
                    </a:cxn>
                    <a:cxn ang="0">
                      <a:pos x="166" y="404"/>
                    </a:cxn>
                    <a:cxn ang="0">
                      <a:pos x="190" y="404"/>
                    </a:cxn>
                    <a:cxn ang="0">
                      <a:pos x="190" y="428"/>
                    </a:cxn>
                    <a:cxn ang="0">
                      <a:pos x="166" y="428"/>
                    </a:cxn>
                    <a:cxn ang="0">
                      <a:pos x="166" y="687"/>
                    </a:cxn>
                    <a:cxn ang="0">
                      <a:pos x="144" y="687"/>
                    </a:cxn>
                    <a:cxn ang="0">
                      <a:pos x="144" y="1324"/>
                    </a:cxn>
                    <a:cxn ang="0">
                      <a:pos x="119" y="1324"/>
                    </a:cxn>
                    <a:cxn ang="0">
                      <a:pos x="119" y="1347"/>
                    </a:cxn>
                    <a:cxn ang="0">
                      <a:pos x="95" y="1347"/>
                    </a:cxn>
                    <a:cxn ang="0">
                      <a:pos x="95" y="1630"/>
                    </a:cxn>
                    <a:cxn ang="0">
                      <a:pos x="119" y="1630"/>
                    </a:cxn>
                    <a:cxn ang="0">
                      <a:pos x="119" y="1656"/>
                    </a:cxn>
                    <a:cxn ang="0">
                      <a:pos x="95" y="1656"/>
                    </a:cxn>
                    <a:cxn ang="0">
                      <a:pos x="95" y="1702"/>
                    </a:cxn>
                    <a:cxn ang="0">
                      <a:pos x="49" y="1702"/>
                    </a:cxn>
                    <a:cxn ang="0">
                      <a:pos x="49" y="1681"/>
                    </a:cxn>
                    <a:cxn ang="0">
                      <a:pos x="25" y="1681"/>
                    </a:cxn>
                    <a:cxn ang="0">
                      <a:pos x="25" y="1656"/>
                    </a:cxn>
                    <a:cxn ang="0">
                      <a:pos x="0" y="1656"/>
                    </a:cxn>
                    <a:cxn ang="0">
                      <a:pos x="0" y="1610"/>
                    </a:cxn>
                    <a:cxn ang="0">
                      <a:pos x="25" y="1610"/>
                    </a:cxn>
                    <a:cxn ang="0">
                      <a:pos x="25" y="1585"/>
                    </a:cxn>
                    <a:cxn ang="0">
                      <a:pos x="0" y="1585"/>
                    </a:cxn>
                    <a:cxn ang="0">
                      <a:pos x="0" y="1489"/>
                    </a:cxn>
                    <a:cxn ang="0">
                      <a:pos x="25" y="1489"/>
                    </a:cxn>
                    <a:cxn ang="0">
                      <a:pos x="25" y="1443"/>
                    </a:cxn>
                    <a:cxn ang="0">
                      <a:pos x="0" y="1443"/>
                    </a:cxn>
                    <a:cxn ang="0">
                      <a:pos x="0" y="1418"/>
                    </a:cxn>
                    <a:cxn ang="0">
                      <a:pos x="25" y="1418"/>
                    </a:cxn>
                    <a:cxn ang="0">
                      <a:pos x="25" y="1111"/>
                    </a:cxn>
                    <a:cxn ang="0">
                      <a:pos x="49" y="1111"/>
                    </a:cxn>
                    <a:cxn ang="0">
                      <a:pos x="49" y="828"/>
                    </a:cxn>
                    <a:cxn ang="0">
                      <a:pos x="74" y="828"/>
                    </a:cxn>
                    <a:cxn ang="0">
                      <a:pos x="74" y="404"/>
                    </a:cxn>
                    <a:cxn ang="0">
                      <a:pos x="95" y="404"/>
                    </a:cxn>
                    <a:cxn ang="0">
                      <a:pos x="95" y="379"/>
                    </a:cxn>
                    <a:cxn ang="0">
                      <a:pos x="95" y="0"/>
                    </a:cxn>
                  </a:cxnLst>
                  <a:rect l="0" t="0" r="r" b="b"/>
                  <a:pathLst>
                    <a:path w="190" h="1702">
                      <a:moveTo>
                        <a:pt x="95" y="0"/>
                      </a:moveTo>
                      <a:lnTo>
                        <a:pt x="190" y="0"/>
                      </a:lnTo>
                      <a:lnTo>
                        <a:pt x="190" y="379"/>
                      </a:lnTo>
                      <a:lnTo>
                        <a:pt x="166" y="379"/>
                      </a:lnTo>
                      <a:lnTo>
                        <a:pt x="166" y="404"/>
                      </a:lnTo>
                      <a:lnTo>
                        <a:pt x="190" y="404"/>
                      </a:lnTo>
                      <a:lnTo>
                        <a:pt x="190" y="428"/>
                      </a:lnTo>
                      <a:lnTo>
                        <a:pt x="166" y="428"/>
                      </a:lnTo>
                      <a:lnTo>
                        <a:pt x="166" y="687"/>
                      </a:lnTo>
                      <a:lnTo>
                        <a:pt x="144" y="687"/>
                      </a:lnTo>
                      <a:lnTo>
                        <a:pt x="144" y="1324"/>
                      </a:lnTo>
                      <a:lnTo>
                        <a:pt x="119" y="1324"/>
                      </a:lnTo>
                      <a:lnTo>
                        <a:pt x="119" y="1347"/>
                      </a:lnTo>
                      <a:lnTo>
                        <a:pt x="95" y="1347"/>
                      </a:lnTo>
                      <a:lnTo>
                        <a:pt x="95" y="1630"/>
                      </a:lnTo>
                      <a:lnTo>
                        <a:pt x="119" y="1630"/>
                      </a:lnTo>
                      <a:lnTo>
                        <a:pt x="119" y="1656"/>
                      </a:lnTo>
                      <a:lnTo>
                        <a:pt x="95" y="1656"/>
                      </a:lnTo>
                      <a:lnTo>
                        <a:pt x="95" y="1702"/>
                      </a:lnTo>
                      <a:lnTo>
                        <a:pt x="49" y="1702"/>
                      </a:lnTo>
                      <a:lnTo>
                        <a:pt x="49" y="1681"/>
                      </a:lnTo>
                      <a:lnTo>
                        <a:pt x="25" y="1681"/>
                      </a:lnTo>
                      <a:lnTo>
                        <a:pt x="25" y="1656"/>
                      </a:lnTo>
                      <a:lnTo>
                        <a:pt x="0" y="1656"/>
                      </a:lnTo>
                      <a:lnTo>
                        <a:pt x="0" y="1610"/>
                      </a:lnTo>
                      <a:lnTo>
                        <a:pt x="25" y="1610"/>
                      </a:lnTo>
                      <a:lnTo>
                        <a:pt x="25" y="1585"/>
                      </a:lnTo>
                      <a:lnTo>
                        <a:pt x="0" y="1585"/>
                      </a:lnTo>
                      <a:lnTo>
                        <a:pt x="0" y="1489"/>
                      </a:lnTo>
                      <a:lnTo>
                        <a:pt x="25" y="1489"/>
                      </a:lnTo>
                      <a:lnTo>
                        <a:pt x="25" y="1443"/>
                      </a:lnTo>
                      <a:lnTo>
                        <a:pt x="0" y="1443"/>
                      </a:lnTo>
                      <a:lnTo>
                        <a:pt x="0" y="1418"/>
                      </a:lnTo>
                      <a:lnTo>
                        <a:pt x="25" y="1418"/>
                      </a:lnTo>
                      <a:lnTo>
                        <a:pt x="25" y="1111"/>
                      </a:lnTo>
                      <a:lnTo>
                        <a:pt x="49" y="1111"/>
                      </a:lnTo>
                      <a:lnTo>
                        <a:pt x="49" y="828"/>
                      </a:lnTo>
                      <a:lnTo>
                        <a:pt x="74" y="828"/>
                      </a:lnTo>
                      <a:lnTo>
                        <a:pt x="74" y="404"/>
                      </a:lnTo>
                      <a:lnTo>
                        <a:pt x="95" y="404"/>
                      </a:lnTo>
                      <a:lnTo>
                        <a:pt x="95" y="379"/>
                      </a:lnTo>
                      <a:lnTo>
                        <a:pt x="95" y="0"/>
                      </a:lnTo>
                      <a:close/>
                    </a:path>
                  </a:pathLst>
                </a:custGeom>
                <a:solidFill>
                  <a:srgbClr val="121415"/>
                </a:solidFill>
                <a:ln w="9525">
                  <a:noFill/>
                  <a:round/>
                  <a:headEnd/>
                  <a:tailEnd/>
                </a:ln>
              </p:spPr>
              <p:txBody>
                <a:bodyPr/>
                <a:lstStyle/>
                <a:p>
                  <a:endParaRPr lang="en-US"/>
                </a:p>
              </p:txBody>
            </p:sp>
            <p:sp>
              <p:nvSpPr>
                <p:cNvPr id="36" name="Freeform 48"/>
                <p:cNvSpPr>
                  <a:spLocks/>
                </p:cNvSpPr>
                <p:nvPr/>
              </p:nvSpPr>
              <p:spPr bwMode="auto">
                <a:xfrm>
                  <a:off x="1911" y="2571"/>
                  <a:ext cx="68" cy="198"/>
                </a:xfrm>
                <a:custGeom>
                  <a:avLst/>
                  <a:gdLst/>
                  <a:ahLst/>
                  <a:cxnLst>
                    <a:cxn ang="0">
                      <a:pos x="378" y="25"/>
                    </a:cxn>
                    <a:cxn ang="0">
                      <a:pos x="448" y="50"/>
                    </a:cxn>
                    <a:cxn ang="0">
                      <a:pos x="428" y="145"/>
                    </a:cxn>
                    <a:cxn ang="0">
                      <a:pos x="378" y="263"/>
                    </a:cxn>
                    <a:cxn ang="0">
                      <a:pos x="357" y="546"/>
                    </a:cxn>
                    <a:cxn ang="0">
                      <a:pos x="403" y="665"/>
                    </a:cxn>
                    <a:cxn ang="0">
                      <a:pos x="428" y="994"/>
                    </a:cxn>
                    <a:cxn ang="0">
                      <a:pos x="519" y="1065"/>
                    </a:cxn>
                    <a:cxn ang="0">
                      <a:pos x="544" y="1112"/>
                    </a:cxn>
                    <a:cxn ang="0">
                      <a:pos x="499" y="1136"/>
                    </a:cxn>
                    <a:cxn ang="0">
                      <a:pos x="473" y="1232"/>
                    </a:cxn>
                    <a:cxn ang="0">
                      <a:pos x="428" y="1302"/>
                    </a:cxn>
                    <a:cxn ang="0">
                      <a:pos x="403" y="1398"/>
                    </a:cxn>
                    <a:cxn ang="0">
                      <a:pos x="357" y="1444"/>
                    </a:cxn>
                    <a:cxn ang="0">
                      <a:pos x="332" y="1489"/>
                    </a:cxn>
                    <a:cxn ang="0">
                      <a:pos x="286" y="1515"/>
                    </a:cxn>
                    <a:cxn ang="0">
                      <a:pos x="261" y="1561"/>
                    </a:cxn>
                    <a:cxn ang="0">
                      <a:pos x="216" y="1585"/>
                    </a:cxn>
                    <a:cxn ang="0">
                      <a:pos x="191" y="1489"/>
                    </a:cxn>
                    <a:cxn ang="0">
                      <a:pos x="120" y="1469"/>
                    </a:cxn>
                    <a:cxn ang="0">
                      <a:pos x="95" y="1419"/>
                    </a:cxn>
                    <a:cxn ang="0">
                      <a:pos x="24" y="1398"/>
                    </a:cxn>
                    <a:cxn ang="0">
                      <a:pos x="0" y="1090"/>
                    </a:cxn>
                    <a:cxn ang="0">
                      <a:pos x="49" y="1136"/>
                    </a:cxn>
                    <a:cxn ang="0">
                      <a:pos x="74" y="1183"/>
                    </a:cxn>
                    <a:cxn ang="0">
                      <a:pos x="120" y="1206"/>
                    </a:cxn>
                    <a:cxn ang="0">
                      <a:pos x="165" y="1183"/>
                    </a:cxn>
                    <a:cxn ang="0">
                      <a:pos x="120" y="1161"/>
                    </a:cxn>
                    <a:cxn ang="0">
                      <a:pos x="95" y="1112"/>
                    </a:cxn>
                    <a:cxn ang="0">
                      <a:pos x="145" y="1090"/>
                    </a:cxn>
                    <a:cxn ang="0">
                      <a:pos x="120" y="1041"/>
                    </a:cxn>
                    <a:cxn ang="0">
                      <a:pos x="74" y="758"/>
                    </a:cxn>
                    <a:cxn ang="0">
                      <a:pos x="49" y="546"/>
                    </a:cxn>
                    <a:cxn ang="0">
                      <a:pos x="95" y="450"/>
                    </a:cxn>
                    <a:cxn ang="0">
                      <a:pos x="120" y="379"/>
                    </a:cxn>
                    <a:cxn ang="0">
                      <a:pos x="191" y="357"/>
                    </a:cxn>
                    <a:cxn ang="0">
                      <a:pos x="216" y="308"/>
                    </a:cxn>
                    <a:cxn ang="0">
                      <a:pos x="307" y="287"/>
                    </a:cxn>
                    <a:cxn ang="0">
                      <a:pos x="357" y="192"/>
                    </a:cxn>
                    <a:cxn ang="0">
                      <a:pos x="236" y="145"/>
                    </a:cxn>
                    <a:cxn ang="0">
                      <a:pos x="216" y="192"/>
                    </a:cxn>
                    <a:cxn ang="0">
                      <a:pos x="165" y="216"/>
                    </a:cxn>
                    <a:cxn ang="0">
                      <a:pos x="145" y="263"/>
                    </a:cxn>
                    <a:cxn ang="0">
                      <a:pos x="145" y="216"/>
                    </a:cxn>
                    <a:cxn ang="0">
                      <a:pos x="165" y="74"/>
                    </a:cxn>
                    <a:cxn ang="0">
                      <a:pos x="261" y="50"/>
                    </a:cxn>
                    <a:cxn ang="0">
                      <a:pos x="332" y="0"/>
                    </a:cxn>
                  </a:cxnLst>
                  <a:rect l="0" t="0" r="r" b="b"/>
                  <a:pathLst>
                    <a:path w="544" h="1585">
                      <a:moveTo>
                        <a:pt x="332" y="0"/>
                      </a:moveTo>
                      <a:lnTo>
                        <a:pt x="378" y="0"/>
                      </a:lnTo>
                      <a:lnTo>
                        <a:pt x="378" y="25"/>
                      </a:lnTo>
                      <a:lnTo>
                        <a:pt x="428" y="25"/>
                      </a:lnTo>
                      <a:lnTo>
                        <a:pt x="428" y="50"/>
                      </a:lnTo>
                      <a:lnTo>
                        <a:pt x="448" y="50"/>
                      </a:lnTo>
                      <a:lnTo>
                        <a:pt x="448" y="96"/>
                      </a:lnTo>
                      <a:lnTo>
                        <a:pt x="428" y="96"/>
                      </a:lnTo>
                      <a:lnTo>
                        <a:pt x="428" y="145"/>
                      </a:lnTo>
                      <a:lnTo>
                        <a:pt x="403" y="145"/>
                      </a:lnTo>
                      <a:lnTo>
                        <a:pt x="403" y="263"/>
                      </a:lnTo>
                      <a:lnTo>
                        <a:pt x="378" y="263"/>
                      </a:lnTo>
                      <a:lnTo>
                        <a:pt x="378" y="287"/>
                      </a:lnTo>
                      <a:lnTo>
                        <a:pt x="357" y="287"/>
                      </a:lnTo>
                      <a:lnTo>
                        <a:pt x="357" y="546"/>
                      </a:lnTo>
                      <a:lnTo>
                        <a:pt x="378" y="546"/>
                      </a:lnTo>
                      <a:lnTo>
                        <a:pt x="378" y="665"/>
                      </a:lnTo>
                      <a:lnTo>
                        <a:pt x="403" y="665"/>
                      </a:lnTo>
                      <a:lnTo>
                        <a:pt x="403" y="923"/>
                      </a:lnTo>
                      <a:lnTo>
                        <a:pt x="428" y="923"/>
                      </a:lnTo>
                      <a:lnTo>
                        <a:pt x="428" y="994"/>
                      </a:lnTo>
                      <a:lnTo>
                        <a:pt x="448" y="994"/>
                      </a:lnTo>
                      <a:lnTo>
                        <a:pt x="448" y="1065"/>
                      </a:lnTo>
                      <a:lnTo>
                        <a:pt x="519" y="1065"/>
                      </a:lnTo>
                      <a:lnTo>
                        <a:pt x="519" y="1090"/>
                      </a:lnTo>
                      <a:lnTo>
                        <a:pt x="544" y="1090"/>
                      </a:lnTo>
                      <a:lnTo>
                        <a:pt x="544" y="1112"/>
                      </a:lnTo>
                      <a:lnTo>
                        <a:pt x="519" y="1112"/>
                      </a:lnTo>
                      <a:lnTo>
                        <a:pt x="519" y="1136"/>
                      </a:lnTo>
                      <a:lnTo>
                        <a:pt x="499" y="1136"/>
                      </a:lnTo>
                      <a:lnTo>
                        <a:pt x="499" y="1161"/>
                      </a:lnTo>
                      <a:lnTo>
                        <a:pt x="473" y="1161"/>
                      </a:lnTo>
                      <a:lnTo>
                        <a:pt x="473" y="1232"/>
                      </a:lnTo>
                      <a:lnTo>
                        <a:pt x="448" y="1232"/>
                      </a:lnTo>
                      <a:lnTo>
                        <a:pt x="448" y="1302"/>
                      </a:lnTo>
                      <a:lnTo>
                        <a:pt x="428" y="1302"/>
                      </a:lnTo>
                      <a:lnTo>
                        <a:pt x="428" y="1327"/>
                      </a:lnTo>
                      <a:lnTo>
                        <a:pt x="403" y="1327"/>
                      </a:lnTo>
                      <a:lnTo>
                        <a:pt x="403" y="1398"/>
                      </a:lnTo>
                      <a:lnTo>
                        <a:pt x="378" y="1398"/>
                      </a:lnTo>
                      <a:lnTo>
                        <a:pt x="378" y="1444"/>
                      </a:lnTo>
                      <a:lnTo>
                        <a:pt x="357" y="1444"/>
                      </a:lnTo>
                      <a:lnTo>
                        <a:pt x="357" y="1469"/>
                      </a:lnTo>
                      <a:lnTo>
                        <a:pt x="332" y="1469"/>
                      </a:lnTo>
                      <a:lnTo>
                        <a:pt x="332" y="1489"/>
                      </a:lnTo>
                      <a:lnTo>
                        <a:pt x="307" y="1489"/>
                      </a:lnTo>
                      <a:lnTo>
                        <a:pt x="307" y="1515"/>
                      </a:lnTo>
                      <a:lnTo>
                        <a:pt x="286" y="1515"/>
                      </a:lnTo>
                      <a:lnTo>
                        <a:pt x="286" y="1540"/>
                      </a:lnTo>
                      <a:lnTo>
                        <a:pt x="261" y="1540"/>
                      </a:lnTo>
                      <a:lnTo>
                        <a:pt x="261" y="1561"/>
                      </a:lnTo>
                      <a:lnTo>
                        <a:pt x="236" y="1561"/>
                      </a:lnTo>
                      <a:lnTo>
                        <a:pt x="236" y="1585"/>
                      </a:lnTo>
                      <a:lnTo>
                        <a:pt x="216" y="1585"/>
                      </a:lnTo>
                      <a:lnTo>
                        <a:pt x="216" y="1540"/>
                      </a:lnTo>
                      <a:lnTo>
                        <a:pt x="191" y="1540"/>
                      </a:lnTo>
                      <a:lnTo>
                        <a:pt x="191" y="1489"/>
                      </a:lnTo>
                      <a:lnTo>
                        <a:pt x="145" y="1489"/>
                      </a:lnTo>
                      <a:lnTo>
                        <a:pt x="145" y="1469"/>
                      </a:lnTo>
                      <a:lnTo>
                        <a:pt x="120" y="1469"/>
                      </a:lnTo>
                      <a:lnTo>
                        <a:pt x="120" y="1444"/>
                      </a:lnTo>
                      <a:lnTo>
                        <a:pt x="95" y="1444"/>
                      </a:lnTo>
                      <a:lnTo>
                        <a:pt x="95" y="1419"/>
                      </a:lnTo>
                      <a:lnTo>
                        <a:pt x="49" y="1419"/>
                      </a:lnTo>
                      <a:lnTo>
                        <a:pt x="49" y="1398"/>
                      </a:lnTo>
                      <a:lnTo>
                        <a:pt x="24" y="1398"/>
                      </a:lnTo>
                      <a:lnTo>
                        <a:pt x="24" y="1183"/>
                      </a:lnTo>
                      <a:lnTo>
                        <a:pt x="0" y="1183"/>
                      </a:lnTo>
                      <a:lnTo>
                        <a:pt x="0" y="1090"/>
                      </a:lnTo>
                      <a:lnTo>
                        <a:pt x="24" y="1090"/>
                      </a:lnTo>
                      <a:lnTo>
                        <a:pt x="24" y="1136"/>
                      </a:lnTo>
                      <a:lnTo>
                        <a:pt x="49" y="1136"/>
                      </a:lnTo>
                      <a:lnTo>
                        <a:pt x="49" y="1161"/>
                      </a:lnTo>
                      <a:lnTo>
                        <a:pt x="74" y="1161"/>
                      </a:lnTo>
                      <a:lnTo>
                        <a:pt x="74" y="1183"/>
                      </a:lnTo>
                      <a:lnTo>
                        <a:pt x="95" y="1183"/>
                      </a:lnTo>
                      <a:lnTo>
                        <a:pt x="95" y="1206"/>
                      </a:lnTo>
                      <a:lnTo>
                        <a:pt x="120" y="1206"/>
                      </a:lnTo>
                      <a:lnTo>
                        <a:pt x="120" y="1232"/>
                      </a:lnTo>
                      <a:lnTo>
                        <a:pt x="165" y="1232"/>
                      </a:lnTo>
                      <a:lnTo>
                        <a:pt x="165" y="1183"/>
                      </a:lnTo>
                      <a:lnTo>
                        <a:pt x="145" y="1183"/>
                      </a:lnTo>
                      <a:lnTo>
                        <a:pt x="145" y="1161"/>
                      </a:lnTo>
                      <a:lnTo>
                        <a:pt x="120" y="1161"/>
                      </a:lnTo>
                      <a:lnTo>
                        <a:pt x="120" y="1136"/>
                      </a:lnTo>
                      <a:lnTo>
                        <a:pt x="95" y="1136"/>
                      </a:lnTo>
                      <a:lnTo>
                        <a:pt x="95" y="1112"/>
                      </a:lnTo>
                      <a:lnTo>
                        <a:pt x="120" y="1112"/>
                      </a:lnTo>
                      <a:lnTo>
                        <a:pt x="120" y="1090"/>
                      </a:lnTo>
                      <a:lnTo>
                        <a:pt x="145" y="1090"/>
                      </a:lnTo>
                      <a:lnTo>
                        <a:pt x="145" y="1065"/>
                      </a:lnTo>
                      <a:lnTo>
                        <a:pt x="120" y="1065"/>
                      </a:lnTo>
                      <a:lnTo>
                        <a:pt x="120" y="1041"/>
                      </a:lnTo>
                      <a:lnTo>
                        <a:pt x="95" y="1041"/>
                      </a:lnTo>
                      <a:lnTo>
                        <a:pt x="95" y="758"/>
                      </a:lnTo>
                      <a:lnTo>
                        <a:pt x="74" y="758"/>
                      </a:lnTo>
                      <a:lnTo>
                        <a:pt x="74" y="570"/>
                      </a:lnTo>
                      <a:lnTo>
                        <a:pt x="49" y="570"/>
                      </a:lnTo>
                      <a:lnTo>
                        <a:pt x="49" y="546"/>
                      </a:lnTo>
                      <a:lnTo>
                        <a:pt x="74" y="546"/>
                      </a:lnTo>
                      <a:lnTo>
                        <a:pt x="74" y="450"/>
                      </a:lnTo>
                      <a:lnTo>
                        <a:pt x="95" y="450"/>
                      </a:lnTo>
                      <a:lnTo>
                        <a:pt x="95" y="428"/>
                      </a:lnTo>
                      <a:lnTo>
                        <a:pt x="120" y="428"/>
                      </a:lnTo>
                      <a:lnTo>
                        <a:pt x="120" y="379"/>
                      </a:lnTo>
                      <a:lnTo>
                        <a:pt x="145" y="379"/>
                      </a:lnTo>
                      <a:lnTo>
                        <a:pt x="145" y="357"/>
                      </a:lnTo>
                      <a:lnTo>
                        <a:pt x="191" y="357"/>
                      </a:lnTo>
                      <a:lnTo>
                        <a:pt x="191" y="334"/>
                      </a:lnTo>
                      <a:lnTo>
                        <a:pt x="216" y="334"/>
                      </a:lnTo>
                      <a:lnTo>
                        <a:pt x="216" y="308"/>
                      </a:lnTo>
                      <a:lnTo>
                        <a:pt x="261" y="308"/>
                      </a:lnTo>
                      <a:lnTo>
                        <a:pt x="261" y="287"/>
                      </a:lnTo>
                      <a:lnTo>
                        <a:pt x="307" y="287"/>
                      </a:lnTo>
                      <a:lnTo>
                        <a:pt x="307" y="263"/>
                      </a:lnTo>
                      <a:lnTo>
                        <a:pt x="357" y="263"/>
                      </a:lnTo>
                      <a:lnTo>
                        <a:pt x="357" y="192"/>
                      </a:lnTo>
                      <a:lnTo>
                        <a:pt x="286" y="192"/>
                      </a:lnTo>
                      <a:lnTo>
                        <a:pt x="286" y="145"/>
                      </a:lnTo>
                      <a:lnTo>
                        <a:pt x="236" y="145"/>
                      </a:lnTo>
                      <a:lnTo>
                        <a:pt x="236" y="167"/>
                      </a:lnTo>
                      <a:lnTo>
                        <a:pt x="216" y="167"/>
                      </a:lnTo>
                      <a:lnTo>
                        <a:pt x="216" y="192"/>
                      </a:lnTo>
                      <a:lnTo>
                        <a:pt x="191" y="192"/>
                      </a:lnTo>
                      <a:lnTo>
                        <a:pt x="191" y="216"/>
                      </a:lnTo>
                      <a:lnTo>
                        <a:pt x="165" y="216"/>
                      </a:lnTo>
                      <a:lnTo>
                        <a:pt x="165" y="238"/>
                      </a:lnTo>
                      <a:lnTo>
                        <a:pt x="145" y="238"/>
                      </a:lnTo>
                      <a:lnTo>
                        <a:pt x="145" y="263"/>
                      </a:lnTo>
                      <a:lnTo>
                        <a:pt x="120" y="263"/>
                      </a:lnTo>
                      <a:lnTo>
                        <a:pt x="120" y="216"/>
                      </a:lnTo>
                      <a:lnTo>
                        <a:pt x="145" y="216"/>
                      </a:lnTo>
                      <a:lnTo>
                        <a:pt x="145" y="167"/>
                      </a:lnTo>
                      <a:lnTo>
                        <a:pt x="165" y="167"/>
                      </a:lnTo>
                      <a:lnTo>
                        <a:pt x="165" y="74"/>
                      </a:lnTo>
                      <a:lnTo>
                        <a:pt x="191" y="74"/>
                      </a:lnTo>
                      <a:lnTo>
                        <a:pt x="191" y="50"/>
                      </a:lnTo>
                      <a:lnTo>
                        <a:pt x="261" y="50"/>
                      </a:lnTo>
                      <a:lnTo>
                        <a:pt x="261" y="25"/>
                      </a:lnTo>
                      <a:lnTo>
                        <a:pt x="332" y="25"/>
                      </a:lnTo>
                      <a:lnTo>
                        <a:pt x="332" y="0"/>
                      </a:lnTo>
                      <a:close/>
                    </a:path>
                  </a:pathLst>
                </a:custGeom>
                <a:solidFill>
                  <a:srgbClr val="DF4A2E"/>
                </a:solidFill>
                <a:ln w="9525">
                  <a:noFill/>
                  <a:round/>
                  <a:headEnd/>
                  <a:tailEnd/>
                </a:ln>
              </p:spPr>
              <p:txBody>
                <a:bodyPr/>
                <a:lstStyle/>
                <a:p>
                  <a:endParaRPr lang="en-US"/>
                </a:p>
              </p:txBody>
            </p:sp>
            <p:sp>
              <p:nvSpPr>
                <p:cNvPr id="37" name="Freeform 49"/>
                <p:cNvSpPr>
                  <a:spLocks/>
                </p:cNvSpPr>
                <p:nvPr/>
              </p:nvSpPr>
              <p:spPr bwMode="auto">
                <a:xfrm>
                  <a:off x="1905" y="2589"/>
                  <a:ext cx="51" cy="136"/>
                </a:xfrm>
                <a:custGeom>
                  <a:avLst/>
                  <a:gdLst/>
                  <a:ahLst/>
                  <a:cxnLst>
                    <a:cxn ang="0">
                      <a:pos x="333" y="0"/>
                    </a:cxn>
                    <a:cxn ang="0">
                      <a:pos x="404" y="47"/>
                    </a:cxn>
                    <a:cxn ang="0">
                      <a:pos x="354" y="118"/>
                    </a:cxn>
                    <a:cxn ang="0">
                      <a:pos x="308" y="142"/>
                    </a:cxn>
                    <a:cxn ang="0">
                      <a:pos x="263" y="163"/>
                    </a:cxn>
                    <a:cxn ang="0">
                      <a:pos x="238" y="189"/>
                    </a:cxn>
                    <a:cxn ang="0">
                      <a:pos x="192" y="212"/>
                    </a:cxn>
                    <a:cxn ang="0">
                      <a:pos x="167" y="234"/>
                    </a:cxn>
                    <a:cxn ang="0">
                      <a:pos x="142" y="283"/>
                    </a:cxn>
                    <a:cxn ang="0">
                      <a:pos x="121" y="305"/>
                    </a:cxn>
                    <a:cxn ang="0">
                      <a:pos x="96" y="401"/>
                    </a:cxn>
                    <a:cxn ang="0">
                      <a:pos x="121" y="425"/>
                    </a:cxn>
                    <a:cxn ang="0">
                      <a:pos x="142" y="613"/>
                    </a:cxn>
                    <a:cxn ang="0">
                      <a:pos x="167" y="896"/>
                    </a:cxn>
                    <a:cxn ang="0">
                      <a:pos x="192" y="920"/>
                    </a:cxn>
                    <a:cxn ang="0">
                      <a:pos x="167" y="945"/>
                    </a:cxn>
                    <a:cxn ang="0">
                      <a:pos x="142" y="967"/>
                    </a:cxn>
                    <a:cxn ang="0">
                      <a:pos x="167" y="991"/>
                    </a:cxn>
                    <a:cxn ang="0">
                      <a:pos x="192" y="1016"/>
                    </a:cxn>
                    <a:cxn ang="0">
                      <a:pos x="212" y="1038"/>
                    </a:cxn>
                    <a:cxn ang="0">
                      <a:pos x="167" y="1087"/>
                    </a:cxn>
                    <a:cxn ang="0">
                      <a:pos x="142" y="1061"/>
                    </a:cxn>
                    <a:cxn ang="0">
                      <a:pos x="121" y="1038"/>
                    </a:cxn>
                    <a:cxn ang="0">
                      <a:pos x="96" y="1016"/>
                    </a:cxn>
                    <a:cxn ang="0">
                      <a:pos x="71" y="991"/>
                    </a:cxn>
                    <a:cxn ang="0">
                      <a:pos x="47" y="945"/>
                    </a:cxn>
                    <a:cxn ang="0">
                      <a:pos x="25" y="825"/>
                    </a:cxn>
                    <a:cxn ang="0">
                      <a:pos x="0" y="755"/>
                    </a:cxn>
                    <a:cxn ang="0">
                      <a:pos x="25" y="495"/>
                    </a:cxn>
                    <a:cxn ang="0">
                      <a:pos x="47" y="283"/>
                    </a:cxn>
                    <a:cxn ang="0">
                      <a:pos x="25" y="259"/>
                    </a:cxn>
                    <a:cxn ang="0">
                      <a:pos x="47" y="189"/>
                    </a:cxn>
                    <a:cxn ang="0">
                      <a:pos x="96" y="163"/>
                    </a:cxn>
                    <a:cxn ang="0">
                      <a:pos x="142" y="142"/>
                    </a:cxn>
                    <a:cxn ang="0">
                      <a:pos x="192" y="118"/>
                    </a:cxn>
                    <a:cxn ang="0">
                      <a:pos x="212" y="93"/>
                    </a:cxn>
                    <a:cxn ang="0">
                      <a:pos x="238" y="71"/>
                    </a:cxn>
                    <a:cxn ang="0">
                      <a:pos x="263" y="47"/>
                    </a:cxn>
                    <a:cxn ang="0">
                      <a:pos x="283" y="22"/>
                    </a:cxn>
                  </a:cxnLst>
                  <a:rect l="0" t="0" r="r" b="b"/>
                  <a:pathLst>
                    <a:path w="404" h="1087">
                      <a:moveTo>
                        <a:pt x="283" y="0"/>
                      </a:moveTo>
                      <a:lnTo>
                        <a:pt x="333" y="0"/>
                      </a:lnTo>
                      <a:lnTo>
                        <a:pt x="333" y="47"/>
                      </a:lnTo>
                      <a:lnTo>
                        <a:pt x="404" y="47"/>
                      </a:lnTo>
                      <a:lnTo>
                        <a:pt x="404" y="118"/>
                      </a:lnTo>
                      <a:lnTo>
                        <a:pt x="354" y="118"/>
                      </a:lnTo>
                      <a:lnTo>
                        <a:pt x="354" y="142"/>
                      </a:lnTo>
                      <a:lnTo>
                        <a:pt x="308" y="142"/>
                      </a:lnTo>
                      <a:lnTo>
                        <a:pt x="308" y="163"/>
                      </a:lnTo>
                      <a:lnTo>
                        <a:pt x="263" y="163"/>
                      </a:lnTo>
                      <a:lnTo>
                        <a:pt x="263" y="189"/>
                      </a:lnTo>
                      <a:lnTo>
                        <a:pt x="238" y="189"/>
                      </a:lnTo>
                      <a:lnTo>
                        <a:pt x="238" y="212"/>
                      </a:lnTo>
                      <a:lnTo>
                        <a:pt x="192" y="212"/>
                      </a:lnTo>
                      <a:lnTo>
                        <a:pt x="192" y="234"/>
                      </a:lnTo>
                      <a:lnTo>
                        <a:pt x="167" y="234"/>
                      </a:lnTo>
                      <a:lnTo>
                        <a:pt x="167" y="283"/>
                      </a:lnTo>
                      <a:lnTo>
                        <a:pt x="142" y="283"/>
                      </a:lnTo>
                      <a:lnTo>
                        <a:pt x="142" y="305"/>
                      </a:lnTo>
                      <a:lnTo>
                        <a:pt x="121" y="305"/>
                      </a:lnTo>
                      <a:lnTo>
                        <a:pt x="121" y="401"/>
                      </a:lnTo>
                      <a:lnTo>
                        <a:pt x="96" y="401"/>
                      </a:lnTo>
                      <a:lnTo>
                        <a:pt x="96" y="425"/>
                      </a:lnTo>
                      <a:lnTo>
                        <a:pt x="121" y="425"/>
                      </a:lnTo>
                      <a:lnTo>
                        <a:pt x="121" y="613"/>
                      </a:lnTo>
                      <a:lnTo>
                        <a:pt x="142" y="613"/>
                      </a:lnTo>
                      <a:lnTo>
                        <a:pt x="142" y="896"/>
                      </a:lnTo>
                      <a:lnTo>
                        <a:pt x="167" y="896"/>
                      </a:lnTo>
                      <a:lnTo>
                        <a:pt x="167" y="920"/>
                      </a:lnTo>
                      <a:lnTo>
                        <a:pt x="192" y="920"/>
                      </a:lnTo>
                      <a:lnTo>
                        <a:pt x="192" y="945"/>
                      </a:lnTo>
                      <a:lnTo>
                        <a:pt x="167" y="945"/>
                      </a:lnTo>
                      <a:lnTo>
                        <a:pt x="167" y="967"/>
                      </a:lnTo>
                      <a:lnTo>
                        <a:pt x="142" y="967"/>
                      </a:lnTo>
                      <a:lnTo>
                        <a:pt x="142" y="991"/>
                      </a:lnTo>
                      <a:lnTo>
                        <a:pt x="167" y="991"/>
                      </a:lnTo>
                      <a:lnTo>
                        <a:pt x="167" y="1016"/>
                      </a:lnTo>
                      <a:lnTo>
                        <a:pt x="192" y="1016"/>
                      </a:lnTo>
                      <a:lnTo>
                        <a:pt x="192" y="1038"/>
                      </a:lnTo>
                      <a:lnTo>
                        <a:pt x="212" y="1038"/>
                      </a:lnTo>
                      <a:lnTo>
                        <a:pt x="212" y="1087"/>
                      </a:lnTo>
                      <a:lnTo>
                        <a:pt x="167" y="1087"/>
                      </a:lnTo>
                      <a:lnTo>
                        <a:pt x="167" y="1061"/>
                      </a:lnTo>
                      <a:lnTo>
                        <a:pt x="142" y="1061"/>
                      </a:lnTo>
                      <a:lnTo>
                        <a:pt x="142" y="1038"/>
                      </a:lnTo>
                      <a:lnTo>
                        <a:pt x="121" y="1038"/>
                      </a:lnTo>
                      <a:lnTo>
                        <a:pt x="121" y="1016"/>
                      </a:lnTo>
                      <a:lnTo>
                        <a:pt x="96" y="1016"/>
                      </a:lnTo>
                      <a:lnTo>
                        <a:pt x="96" y="991"/>
                      </a:lnTo>
                      <a:lnTo>
                        <a:pt x="71" y="991"/>
                      </a:lnTo>
                      <a:lnTo>
                        <a:pt x="71" y="945"/>
                      </a:lnTo>
                      <a:lnTo>
                        <a:pt x="47" y="945"/>
                      </a:lnTo>
                      <a:lnTo>
                        <a:pt x="47" y="825"/>
                      </a:lnTo>
                      <a:lnTo>
                        <a:pt x="25" y="825"/>
                      </a:lnTo>
                      <a:lnTo>
                        <a:pt x="25" y="755"/>
                      </a:lnTo>
                      <a:lnTo>
                        <a:pt x="0" y="755"/>
                      </a:lnTo>
                      <a:lnTo>
                        <a:pt x="0" y="495"/>
                      </a:lnTo>
                      <a:lnTo>
                        <a:pt x="25" y="495"/>
                      </a:lnTo>
                      <a:lnTo>
                        <a:pt x="25" y="283"/>
                      </a:lnTo>
                      <a:lnTo>
                        <a:pt x="47" y="283"/>
                      </a:lnTo>
                      <a:lnTo>
                        <a:pt x="47" y="259"/>
                      </a:lnTo>
                      <a:lnTo>
                        <a:pt x="25" y="259"/>
                      </a:lnTo>
                      <a:lnTo>
                        <a:pt x="25" y="189"/>
                      </a:lnTo>
                      <a:lnTo>
                        <a:pt x="47" y="189"/>
                      </a:lnTo>
                      <a:lnTo>
                        <a:pt x="47" y="163"/>
                      </a:lnTo>
                      <a:lnTo>
                        <a:pt x="96" y="163"/>
                      </a:lnTo>
                      <a:lnTo>
                        <a:pt x="96" y="142"/>
                      </a:lnTo>
                      <a:lnTo>
                        <a:pt x="142" y="142"/>
                      </a:lnTo>
                      <a:lnTo>
                        <a:pt x="142" y="118"/>
                      </a:lnTo>
                      <a:lnTo>
                        <a:pt x="192" y="118"/>
                      </a:lnTo>
                      <a:lnTo>
                        <a:pt x="192" y="93"/>
                      </a:lnTo>
                      <a:lnTo>
                        <a:pt x="212" y="93"/>
                      </a:lnTo>
                      <a:lnTo>
                        <a:pt x="212" y="71"/>
                      </a:lnTo>
                      <a:lnTo>
                        <a:pt x="238" y="71"/>
                      </a:lnTo>
                      <a:lnTo>
                        <a:pt x="238" y="47"/>
                      </a:lnTo>
                      <a:lnTo>
                        <a:pt x="263" y="47"/>
                      </a:lnTo>
                      <a:lnTo>
                        <a:pt x="263" y="22"/>
                      </a:lnTo>
                      <a:lnTo>
                        <a:pt x="283" y="22"/>
                      </a:lnTo>
                      <a:lnTo>
                        <a:pt x="283" y="0"/>
                      </a:lnTo>
                      <a:close/>
                    </a:path>
                  </a:pathLst>
                </a:custGeom>
                <a:solidFill>
                  <a:srgbClr val="121415"/>
                </a:solidFill>
                <a:ln w="9525">
                  <a:noFill/>
                  <a:round/>
                  <a:headEnd/>
                  <a:tailEnd/>
                </a:ln>
              </p:spPr>
              <p:txBody>
                <a:bodyPr/>
                <a:lstStyle/>
                <a:p>
                  <a:endParaRPr lang="en-US"/>
                </a:p>
              </p:txBody>
            </p:sp>
            <p:sp>
              <p:nvSpPr>
                <p:cNvPr id="38" name="Freeform 50"/>
                <p:cNvSpPr>
                  <a:spLocks/>
                </p:cNvSpPr>
                <p:nvPr/>
              </p:nvSpPr>
              <p:spPr bwMode="auto">
                <a:xfrm>
                  <a:off x="2021" y="2645"/>
                  <a:ext cx="79" cy="47"/>
                </a:xfrm>
                <a:custGeom>
                  <a:avLst/>
                  <a:gdLst/>
                  <a:ahLst/>
                  <a:cxnLst>
                    <a:cxn ang="0">
                      <a:pos x="188" y="0"/>
                    </a:cxn>
                    <a:cxn ang="0">
                      <a:pos x="142" y="49"/>
                    </a:cxn>
                    <a:cxn ang="0">
                      <a:pos x="118" y="74"/>
                    </a:cxn>
                    <a:cxn ang="0">
                      <a:pos x="93" y="96"/>
                    </a:cxn>
                    <a:cxn ang="0">
                      <a:pos x="118" y="120"/>
                    </a:cxn>
                    <a:cxn ang="0">
                      <a:pos x="142" y="145"/>
                    </a:cxn>
                    <a:cxn ang="0">
                      <a:pos x="188" y="167"/>
                    </a:cxn>
                    <a:cxn ang="0">
                      <a:pos x="212" y="191"/>
                    </a:cxn>
                    <a:cxn ang="0">
                      <a:pos x="234" y="216"/>
                    </a:cxn>
                    <a:cxn ang="0">
                      <a:pos x="283" y="238"/>
                    </a:cxn>
                    <a:cxn ang="0">
                      <a:pos x="305" y="262"/>
                    </a:cxn>
                    <a:cxn ang="0">
                      <a:pos x="330" y="287"/>
                    </a:cxn>
                    <a:cxn ang="0">
                      <a:pos x="520" y="309"/>
                    </a:cxn>
                    <a:cxn ang="0">
                      <a:pos x="567" y="287"/>
                    </a:cxn>
                    <a:cxn ang="0">
                      <a:pos x="638" y="262"/>
                    </a:cxn>
                    <a:cxn ang="0">
                      <a:pos x="613" y="309"/>
                    </a:cxn>
                    <a:cxn ang="0">
                      <a:pos x="567" y="332"/>
                    </a:cxn>
                    <a:cxn ang="0">
                      <a:pos x="520" y="358"/>
                    </a:cxn>
                    <a:cxn ang="0">
                      <a:pos x="330" y="379"/>
                    </a:cxn>
                    <a:cxn ang="0">
                      <a:pos x="283" y="358"/>
                    </a:cxn>
                    <a:cxn ang="0">
                      <a:pos x="259" y="332"/>
                    </a:cxn>
                    <a:cxn ang="0">
                      <a:pos x="234" y="309"/>
                    </a:cxn>
                    <a:cxn ang="0">
                      <a:pos x="212" y="287"/>
                    </a:cxn>
                    <a:cxn ang="0">
                      <a:pos x="188" y="262"/>
                    </a:cxn>
                    <a:cxn ang="0">
                      <a:pos x="142" y="238"/>
                    </a:cxn>
                    <a:cxn ang="0">
                      <a:pos x="118" y="216"/>
                    </a:cxn>
                    <a:cxn ang="0">
                      <a:pos x="93" y="191"/>
                    </a:cxn>
                    <a:cxn ang="0">
                      <a:pos x="71" y="167"/>
                    </a:cxn>
                    <a:cxn ang="0">
                      <a:pos x="47" y="145"/>
                    </a:cxn>
                    <a:cxn ang="0">
                      <a:pos x="0" y="167"/>
                    </a:cxn>
                    <a:cxn ang="0">
                      <a:pos x="22" y="96"/>
                    </a:cxn>
                    <a:cxn ang="0">
                      <a:pos x="71" y="74"/>
                    </a:cxn>
                    <a:cxn ang="0">
                      <a:pos x="93" y="49"/>
                    </a:cxn>
                    <a:cxn ang="0">
                      <a:pos x="118" y="26"/>
                    </a:cxn>
                  </a:cxnLst>
                  <a:rect l="0" t="0" r="r" b="b"/>
                  <a:pathLst>
                    <a:path w="638" h="379">
                      <a:moveTo>
                        <a:pt x="118" y="0"/>
                      </a:moveTo>
                      <a:lnTo>
                        <a:pt x="188" y="0"/>
                      </a:lnTo>
                      <a:lnTo>
                        <a:pt x="188" y="49"/>
                      </a:lnTo>
                      <a:lnTo>
                        <a:pt x="142" y="49"/>
                      </a:lnTo>
                      <a:lnTo>
                        <a:pt x="142" y="74"/>
                      </a:lnTo>
                      <a:lnTo>
                        <a:pt x="118" y="74"/>
                      </a:lnTo>
                      <a:lnTo>
                        <a:pt x="118" y="96"/>
                      </a:lnTo>
                      <a:lnTo>
                        <a:pt x="93" y="96"/>
                      </a:lnTo>
                      <a:lnTo>
                        <a:pt x="93" y="120"/>
                      </a:lnTo>
                      <a:lnTo>
                        <a:pt x="118" y="120"/>
                      </a:lnTo>
                      <a:lnTo>
                        <a:pt x="118" y="145"/>
                      </a:lnTo>
                      <a:lnTo>
                        <a:pt x="142" y="145"/>
                      </a:lnTo>
                      <a:lnTo>
                        <a:pt x="142" y="167"/>
                      </a:lnTo>
                      <a:lnTo>
                        <a:pt x="188" y="167"/>
                      </a:lnTo>
                      <a:lnTo>
                        <a:pt x="188" y="191"/>
                      </a:lnTo>
                      <a:lnTo>
                        <a:pt x="212" y="191"/>
                      </a:lnTo>
                      <a:lnTo>
                        <a:pt x="212" y="216"/>
                      </a:lnTo>
                      <a:lnTo>
                        <a:pt x="234" y="216"/>
                      </a:lnTo>
                      <a:lnTo>
                        <a:pt x="234" y="238"/>
                      </a:lnTo>
                      <a:lnTo>
                        <a:pt x="283" y="238"/>
                      </a:lnTo>
                      <a:lnTo>
                        <a:pt x="283" y="262"/>
                      </a:lnTo>
                      <a:lnTo>
                        <a:pt x="305" y="262"/>
                      </a:lnTo>
                      <a:lnTo>
                        <a:pt x="305" y="287"/>
                      </a:lnTo>
                      <a:lnTo>
                        <a:pt x="330" y="287"/>
                      </a:lnTo>
                      <a:lnTo>
                        <a:pt x="330" y="309"/>
                      </a:lnTo>
                      <a:lnTo>
                        <a:pt x="520" y="309"/>
                      </a:lnTo>
                      <a:lnTo>
                        <a:pt x="520" y="287"/>
                      </a:lnTo>
                      <a:lnTo>
                        <a:pt x="567" y="287"/>
                      </a:lnTo>
                      <a:lnTo>
                        <a:pt x="567" y="262"/>
                      </a:lnTo>
                      <a:lnTo>
                        <a:pt x="638" y="262"/>
                      </a:lnTo>
                      <a:lnTo>
                        <a:pt x="638" y="309"/>
                      </a:lnTo>
                      <a:lnTo>
                        <a:pt x="613" y="309"/>
                      </a:lnTo>
                      <a:lnTo>
                        <a:pt x="613" y="332"/>
                      </a:lnTo>
                      <a:lnTo>
                        <a:pt x="567" y="332"/>
                      </a:lnTo>
                      <a:lnTo>
                        <a:pt x="567" y="358"/>
                      </a:lnTo>
                      <a:lnTo>
                        <a:pt x="520" y="358"/>
                      </a:lnTo>
                      <a:lnTo>
                        <a:pt x="520" y="379"/>
                      </a:lnTo>
                      <a:lnTo>
                        <a:pt x="330" y="379"/>
                      </a:lnTo>
                      <a:lnTo>
                        <a:pt x="330" y="358"/>
                      </a:lnTo>
                      <a:lnTo>
                        <a:pt x="283" y="358"/>
                      </a:lnTo>
                      <a:lnTo>
                        <a:pt x="283" y="332"/>
                      </a:lnTo>
                      <a:lnTo>
                        <a:pt x="259" y="332"/>
                      </a:lnTo>
                      <a:lnTo>
                        <a:pt x="259" y="309"/>
                      </a:lnTo>
                      <a:lnTo>
                        <a:pt x="234" y="309"/>
                      </a:lnTo>
                      <a:lnTo>
                        <a:pt x="234" y="287"/>
                      </a:lnTo>
                      <a:lnTo>
                        <a:pt x="212" y="287"/>
                      </a:lnTo>
                      <a:lnTo>
                        <a:pt x="212" y="262"/>
                      </a:lnTo>
                      <a:lnTo>
                        <a:pt x="188" y="262"/>
                      </a:lnTo>
                      <a:lnTo>
                        <a:pt x="188" y="238"/>
                      </a:lnTo>
                      <a:lnTo>
                        <a:pt x="142" y="238"/>
                      </a:lnTo>
                      <a:lnTo>
                        <a:pt x="142" y="216"/>
                      </a:lnTo>
                      <a:lnTo>
                        <a:pt x="118" y="216"/>
                      </a:lnTo>
                      <a:lnTo>
                        <a:pt x="118" y="191"/>
                      </a:lnTo>
                      <a:lnTo>
                        <a:pt x="93" y="191"/>
                      </a:lnTo>
                      <a:lnTo>
                        <a:pt x="93" y="167"/>
                      </a:lnTo>
                      <a:lnTo>
                        <a:pt x="71" y="167"/>
                      </a:lnTo>
                      <a:lnTo>
                        <a:pt x="71" y="145"/>
                      </a:lnTo>
                      <a:lnTo>
                        <a:pt x="47" y="145"/>
                      </a:lnTo>
                      <a:lnTo>
                        <a:pt x="47" y="167"/>
                      </a:lnTo>
                      <a:lnTo>
                        <a:pt x="0" y="167"/>
                      </a:lnTo>
                      <a:lnTo>
                        <a:pt x="0" y="96"/>
                      </a:lnTo>
                      <a:lnTo>
                        <a:pt x="22" y="96"/>
                      </a:lnTo>
                      <a:lnTo>
                        <a:pt x="22" y="74"/>
                      </a:lnTo>
                      <a:lnTo>
                        <a:pt x="71" y="74"/>
                      </a:lnTo>
                      <a:lnTo>
                        <a:pt x="71" y="49"/>
                      </a:lnTo>
                      <a:lnTo>
                        <a:pt x="93" y="49"/>
                      </a:lnTo>
                      <a:lnTo>
                        <a:pt x="93" y="26"/>
                      </a:lnTo>
                      <a:lnTo>
                        <a:pt x="118" y="26"/>
                      </a:lnTo>
                      <a:lnTo>
                        <a:pt x="118" y="0"/>
                      </a:lnTo>
                      <a:close/>
                    </a:path>
                  </a:pathLst>
                </a:custGeom>
                <a:solidFill>
                  <a:srgbClr val="121415"/>
                </a:solidFill>
                <a:ln w="9525">
                  <a:noFill/>
                  <a:round/>
                  <a:headEnd/>
                  <a:tailEnd/>
                </a:ln>
              </p:spPr>
              <p:txBody>
                <a:bodyPr/>
                <a:lstStyle/>
                <a:p>
                  <a:endParaRPr lang="en-US"/>
                </a:p>
              </p:txBody>
            </p:sp>
            <p:sp>
              <p:nvSpPr>
                <p:cNvPr id="39" name="Freeform 51"/>
                <p:cNvSpPr>
                  <a:spLocks/>
                </p:cNvSpPr>
                <p:nvPr/>
              </p:nvSpPr>
              <p:spPr bwMode="auto">
                <a:xfrm>
                  <a:off x="2399" y="2701"/>
                  <a:ext cx="14" cy="154"/>
                </a:xfrm>
                <a:custGeom>
                  <a:avLst/>
                  <a:gdLst/>
                  <a:ahLst/>
                  <a:cxnLst>
                    <a:cxn ang="0">
                      <a:pos x="22" y="0"/>
                    </a:cxn>
                    <a:cxn ang="0">
                      <a:pos x="71" y="0"/>
                    </a:cxn>
                    <a:cxn ang="0">
                      <a:pos x="71" y="120"/>
                    </a:cxn>
                    <a:cxn ang="0">
                      <a:pos x="92" y="120"/>
                    </a:cxn>
                    <a:cxn ang="0">
                      <a:pos x="92" y="378"/>
                    </a:cxn>
                    <a:cxn ang="0">
                      <a:pos x="71" y="378"/>
                    </a:cxn>
                    <a:cxn ang="0">
                      <a:pos x="71" y="474"/>
                    </a:cxn>
                    <a:cxn ang="0">
                      <a:pos x="92" y="474"/>
                    </a:cxn>
                    <a:cxn ang="0">
                      <a:pos x="92" y="662"/>
                    </a:cxn>
                    <a:cxn ang="0">
                      <a:pos x="71" y="662"/>
                    </a:cxn>
                    <a:cxn ang="0">
                      <a:pos x="71" y="757"/>
                    </a:cxn>
                    <a:cxn ang="0">
                      <a:pos x="92" y="757"/>
                    </a:cxn>
                    <a:cxn ang="0">
                      <a:pos x="92" y="1135"/>
                    </a:cxn>
                    <a:cxn ang="0">
                      <a:pos x="117" y="1135"/>
                    </a:cxn>
                    <a:cxn ang="0">
                      <a:pos x="117" y="1206"/>
                    </a:cxn>
                    <a:cxn ang="0">
                      <a:pos x="92" y="1206"/>
                    </a:cxn>
                    <a:cxn ang="0">
                      <a:pos x="92" y="1231"/>
                    </a:cxn>
                    <a:cxn ang="0">
                      <a:pos x="47" y="1231"/>
                    </a:cxn>
                    <a:cxn ang="0">
                      <a:pos x="47" y="1206"/>
                    </a:cxn>
                    <a:cxn ang="0">
                      <a:pos x="22" y="1206"/>
                    </a:cxn>
                    <a:cxn ang="0">
                      <a:pos x="22" y="1110"/>
                    </a:cxn>
                    <a:cxn ang="0">
                      <a:pos x="0" y="1110"/>
                    </a:cxn>
                    <a:cxn ang="0">
                      <a:pos x="0" y="994"/>
                    </a:cxn>
                    <a:cxn ang="0">
                      <a:pos x="22" y="994"/>
                    </a:cxn>
                    <a:cxn ang="0">
                      <a:pos x="22" y="876"/>
                    </a:cxn>
                    <a:cxn ang="0">
                      <a:pos x="0" y="876"/>
                    </a:cxn>
                    <a:cxn ang="0">
                      <a:pos x="0" y="236"/>
                    </a:cxn>
                    <a:cxn ang="0">
                      <a:pos x="22" y="236"/>
                    </a:cxn>
                    <a:cxn ang="0">
                      <a:pos x="22" y="216"/>
                    </a:cxn>
                    <a:cxn ang="0">
                      <a:pos x="22" y="0"/>
                    </a:cxn>
                  </a:cxnLst>
                  <a:rect l="0" t="0" r="r" b="b"/>
                  <a:pathLst>
                    <a:path w="117" h="1231">
                      <a:moveTo>
                        <a:pt x="22" y="0"/>
                      </a:moveTo>
                      <a:lnTo>
                        <a:pt x="71" y="0"/>
                      </a:lnTo>
                      <a:lnTo>
                        <a:pt x="71" y="120"/>
                      </a:lnTo>
                      <a:lnTo>
                        <a:pt x="92" y="120"/>
                      </a:lnTo>
                      <a:lnTo>
                        <a:pt x="92" y="378"/>
                      </a:lnTo>
                      <a:lnTo>
                        <a:pt x="71" y="378"/>
                      </a:lnTo>
                      <a:lnTo>
                        <a:pt x="71" y="474"/>
                      </a:lnTo>
                      <a:lnTo>
                        <a:pt x="92" y="474"/>
                      </a:lnTo>
                      <a:lnTo>
                        <a:pt x="92" y="662"/>
                      </a:lnTo>
                      <a:lnTo>
                        <a:pt x="71" y="662"/>
                      </a:lnTo>
                      <a:lnTo>
                        <a:pt x="71" y="757"/>
                      </a:lnTo>
                      <a:lnTo>
                        <a:pt x="92" y="757"/>
                      </a:lnTo>
                      <a:lnTo>
                        <a:pt x="92" y="1135"/>
                      </a:lnTo>
                      <a:lnTo>
                        <a:pt x="117" y="1135"/>
                      </a:lnTo>
                      <a:lnTo>
                        <a:pt x="117" y="1206"/>
                      </a:lnTo>
                      <a:lnTo>
                        <a:pt x="92" y="1206"/>
                      </a:lnTo>
                      <a:lnTo>
                        <a:pt x="92" y="1231"/>
                      </a:lnTo>
                      <a:lnTo>
                        <a:pt x="47" y="1231"/>
                      </a:lnTo>
                      <a:lnTo>
                        <a:pt x="47" y="1206"/>
                      </a:lnTo>
                      <a:lnTo>
                        <a:pt x="22" y="1206"/>
                      </a:lnTo>
                      <a:lnTo>
                        <a:pt x="22" y="1110"/>
                      </a:lnTo>
                      <a:lnTo>
                        <a:pt x="0" y="1110"/>
                      </a:lnTo>
                      <a:lnTo>
                        <a:pt x="0" y="994"/>
                      </a:lnTo>
                      <a:lnTo>
                        <a:pt x="22" y="994"/>
                      </a:lnTo>
                      <a:lnTo>
                        <a:pt x="22" y="876"/>
                      </a:lnTo>
                      <a:lnTo>
                        <a:pt x="0" y="876"/>
                      </a:lnTo>
                      <a:lnTo>
                        <a:pt x="0" y="236"/>
                      </a:lnTo>
                      <a:lnTo>
                        <a:pt x="22" y="236"/>
                      </a:lnTo>
                      <a:lnTo>
                        <a:pt x="22" y="216"/>
                      </a:lnTo>
                      <a:lnTo>
                        <a:pt x="22" y="0"/>
                      </a:lnTo>
                      <a:close/>
                    </a:path>
                  </a:pathLst>
                </a:custGeom>
                <a:solidFill>
                  <a:srgbClr val="121415"/>
                </a:solidFill>
                <a:ln w="9525">
                  <a:noFill/>
                  <a:round/>
                  <a:headEnd/>
                  <a:tailEnd/>
                </a:ln>
              </p:spPr>
              <p:txBody>
                <a:bodyPr/>
                <a:lstStyle/>
                <a:p>
                  <a:endParaRPr lang="en-US"/>
                </a:p>
              </p:txBody>
            </p:sp>
            <p:sp>
              <p:nvSpPr>
                <p:cNvPr id="40" name="Rectangle 52"/>
                <p:cNvSpPr>
                  <a:spLocks noChangeArrowheads="1"/>
                </p:cNvSpPr>
                <p:nvPr/>
              </p:nvSpPr>
              <p:spPr bwMode="auto">
                <a:xfrm>
                  <a:off x="1985" y="2719"/>
                  <a:ext cx="6" cy="3"/>
                </a:xfrm>
                <a:prstGeom prst="rect">
                  <a:avLst/>
                </a:prstGeom>
                <a:solidFill>
                  <a:srgbClr val="F2CBCF"/>
                </a:solidFill>
                <a:ln w="9525">
                  <a:noFill/>
                  <a:miter lim="800000"/>
                  <a:headEnd/>
                  <a:tailEnd/>
                </a:ln>
              </p:spPr>
              <p:txBody>
                <a:bodyPr/>
                <a:lstStyle/>
                <a:p>
                  <a:endParaRPr lang="en-US"/>
                </a:p>
              </p:txBody>
            </p:sp>
            <p:sp>
              <p:nvSpPr>
                <p:cNvPr id="41" name="Freeform 53"/>
                <p:cNvSpPr>
                  <a:spLocks/>
                </p:cNvSpPr>
                <p:nvPr/>
              </p:nvSpPr>
              <p:spPr bwMode="auto">
                <a:xfrm>
                  <a:off x="1953" y="2737"/>
                  <a:ext cx="179" cy="115"/>
                </a:xfrm>
                <a:custGeom>
                  <a:avLst/>
                  <a:gdLst/>
                  <a:ahLst/>
                  <a:cxnLst>
                    <a:cxn ang="0">
                      <a:pos x="187" y="21"/>
                    </a:cxn>
                    <a:cxn ang="0">
                      <a:pos x="283" y="46"/>
                    </a:cxn>
                    <a:cxn ang="0">
                      <a:pos x="308" y="234"/>
                    </a:cxn>
                    <a:cxn ang="0">
                      <a:pos x="354" y="305"/>
                    </a:cxn>
                    <a:cxn ang="0">
                      <a:pos x="379" y="400"/>
                    </a:cxn>
                    <a:cxn ang="0">
                      <a:pos x="424" y="425"/>
                    </a:cxn>
                    <a:cxn ang="0">
                      <a:pos x="449" y="471"/>
                    </a:cxn>
                    <a:cxn ang="0">
                      <a:pos x="495" y="496"/>
                    </a:cxn>
                    <a:cxn ang="0">
                      <a:pos x="520" y="541"/>
                    </a:cxn>
                    <a:cxn ang="0">
                      <a:pos x="566" y="590"/>
                    </a:cxn>
                    <a:cxn ang="0">
                      <a:pos x="591" y="637"/>
                    </a:cxn>
                    <a:cxn ang="0">
                      <a:pos x="707" y="661"/>
                    </a:cxn>
                    <a:cxn ang="0">
                      <a:pos x="898" y="661"/>
                    </a:cxn>
                    <a:cxn ang="0">
                      <a:pos x="1157" y="637"/>
                    </a:cxn>
                    <a:cxn ang="0">
                      <a:pos x="1206" y="590"/>
                    </a:cxn>
                    <a:cxn ang="0">
                      <a:pos x="1253" y="566"/>
                    </a:cxn>
                    <a:cxn ang="0">
                      <a:pos x="1298" y="447"/>
                    </a:cxn>
                    <a:cxn ang="0">
                      <a:pos x="1277" y="425"/>
                    </a:cxn>
                    <a:cxn ang="0">
                      <a:pos x="1298" y="376"/>
                    </a:cxn>
                    <a:cxn ang="0">
                      <a:pos x="1347" y="354"/>
                    </a:cxn>
                    <a:cxn ang="0">
                      <a:pos x="1394" y="354"/>
                    </a:cxn>
                    <a:cxn ang="0">
                      <a:pos x="1440" y="376"/>
                    </a:cxn>
                    <a:cxn ang="0">
                      <a:pos x="1418" y="425"/>
                    </a:cxn>
                    <a:cxn ang="0">
                      <a:pos x="1394" y="447"/>
                    </a:cxn>
                    <a:cxn ang="0">
                      <a:pos x="1418" y="541"/>
                    </a:cxn>
                    <a:cxn ang="0">
                      <a:pos x="1418" y="612"/>
                    </a:cxn>
                    <a:cxn ang="0">
                      <a:pos x="1394" y="661"/>
                    </a:cxn>
                    <a:cxn ang="0">
                      <a:pos x="1347" y="683"/>
                    </a:cxn>
                    <a:cxn ang="0">
                      <a:pos x="1323" y="732"/>
                    </a:cxn>
                    <a:cxn ang="0">
                      <a:pos x="1277" y="754"/>
                    </a:cxn>
                    <a:cxn ang="0">
                      <a:pos x="1206" y="803"/>
                    </a:cxn>
                    <a:cxn ang="0">
                      <a:pos x="1111" y="824"/>
                    </a:cxn>
                    <a:cxn ang="0">
                      <a:pos x="1039" y="873"/>
                    </a:cxn>
                    <a:cxn ang="0">
                      <a:pos x="898" y="895"/>
                    </a:cxn>
                    <a:cxn ang="0">
                      <a:pos x="827" y="895"/>
                    </a:cxn>
                    <a:cxn ang="0">
                      <a:pos x="662" y="873"/>
                    </a:cxn>
                    <a:cxn ang="0">
                      <a:pos x="615" y="824"/>
                    </a:cxn>
                    <a:cxn ang="0">
                      <a:pos x="544" y="803"/>
                    </a:cxn>
                    <a:cxn ang="0">
                      <a:pos x="495" y="754"/>
                    </a:cxn>
                    <a:cxn ang="0">
                      <a:pos x="403" y="732"/>
                    </a:cxn>
                    <a:cxn ang="0">
                      <a:pos x="354" y="683"/>
                    </a:cxn>
                    <a:cxn ang="0">
                      <a:pos x="212" y="661"/>
                    </a:cxn>
                    <a:cxn ang="0">
                      <a:pos x="187" y="612"/>
                    </a:cxn>
                    <a:cxn ang="0">
                      <a:pos x="141" y="590"/>
                    </a:cxn>
                    <a:cxn ang="0">
                      <a:pos x="116" y="496"/>
                    </a:cxn>
                    <a:cxn ang="0">
                      <a:pos x="71" y="447"/>
                    </a:cxn>
                    <a:cxn ang="0">
                      <a:pos x="46" y="376"/>
                    </a:cxn>
                    <a:cxn ang="0">
                      <a:pos x="0" y="329"/>
                    </a:cxn>
                    <a:cxn ang="0">
                      <a:pos x="25" y="258"/>
                    </a:cxn>
                    <a:cxn ang="0">
                      <a:pos x="71" y="234"/>
                    </a:cxn>
                    <a:cxn ang="0">
                      <a:pos x="96" y="142"/>
                    </a:cxn>
                    <a:cxn ang="0">
                      <a:pos x="141" y="92"/>
                    </a:cxn>
                    <a:cxn ang="0">
                      <a:pos x="167" y="0"/>
                    </a:cxn>
                  </a:cxnLst>
                  <a:rect l="0" t="0" r="r" b="b"/>
                  <a:pathLst>
                    <a:path w="1440" h="920">
                      <a:moveTo>
                        <a:pt x="167" y="0"/>
                      </a:moveTo>
                      <a:lnTo>
                        <a:pt x="187" y="0"/>
                      </a:lnTo>
                      <a:lnTo>
                        <a:pt x="187" y="21"/>
                      </a:lnTo>
                      <a:lnTo>
                        <a:pt x="212" y="21"/>
                      </a:lnTo>
                      <a:lnTo>
                        <a:pt x="212" y="46"/>
                      </a:lnTo>
                      <a:lnTo>
                        <a:pt x="283" y="46"/>
                      </a:lnTo>
                      <a:lnTo>
                        <a:pt x="283" y="117"/>
                      </a:lnTo>
                      <a:lnTo>
                        <a:pt x="308" y="117"/>
                      </a:lnTo>
                      <a:lnTo>
                        <a:pt x="308" y="234"/>
                      </a:lnTo>
                      <a:lnTo>
                        <a:pt x="332" y="234"/>
                      </a:lnTo>
                      <a:lnTo>
                        <a:pt x="332" y="305"/>
                      </a:lnTo>
                      <a:lnTo>
                        <a:pt x="354" y="305"/>
                      </a:lnTo>
                      <a:lnTo>
                        <a:pt x="354" y="354"/>
                      </a:lnTo>
                      <a:lnTo>
                        <a:pt x="379" y="354"/>
                      </a:lnTo>
                      <a:lnTo>
                        <a:pt x="379" y="400"/>
                      </a:lnTo>
                      <a:lnTo>
                        <a:pt x="403" y="400"/>
                      </a:lnTo>
                      <a:lnTo>
                        <a:pt x="403" y="425"/>
                      </a:lnTo>
                      <a:lnTo>
                        <a:pt x="424" y="425"/>
                      </a:lnTo>
                      <a:lnTo>
                        <a:pt x="424" y="447"/>
                      </a:lnTo>
                      <a:lnTo>
                        <a:pt x="449" y="447"/>
                      </a:lnTo>
                      <a:lnTo>
                        <a:pt x="449" y="471"/>
                      </a:lnTo>
                      <a:lnTo>
                        <a:pt x="473" y="471"/>
                      </a:lnTo>
                      <a:lnTo>
                        <a:pt x="473" y="496"/>
                      </a:lnTo>
                      <a:lnTo>
                        <a:pt x="495" y="496"/>
                      </a:lnTo>
                      <a:lnTo>
                        <a:pt x="495" y="520"/>
                      </a:lnTo>
                      <a:lnTo>
                        <a:pt x="520" y="520"/>
                      </a:lnTo>
                      <a:lnTo>
                        <a:pt x="520" y="541"/>
                      </a:lnTo>
                      <a:lnTo>
                        <a:pt x="544" y="541"/>
                      </a:lnTo>
                      <a:lnTo>
                        <a:pt x="544" y="590"/>
                      </a:lnTo>
                      <a:lnTo>
                        <a:pt x="566" y="590"/>
                      </a:lnTo>
                      <a:lnTo>
                        <a:pt x="566" y="612"/>
                      </a:lnTo>
                      <a:lnTo>
                        <a:pt x="591" y="612"/>
                      </a:lnTo>
                      <a:lnTo>
                        <a:pt x="591" y="637"/>
                      </a:lnTo>
                      <a:lnTo>
                        <a:pt x="637" y="637"/>
                      </a:lnTo>
                      <a:lnTo>
                        <a:pt x="637" y="661"/>
                      </a:lnTo>
                      <a:lnTo>
                        <a:pt x="707" y="661"/>
                      </a:lnTo>
                      <a:lnTo>
                        <a:pt x="707" y="683"/>
                      </a:lnTo>
                      <a:lnTo>
                        <a:pt x="898" y="683"/>
                      </a:lnTo>
                      <a:lnTo>
                        <a:pt x="898" y="661"/>
                      </a:lnTo>
                      <a:lnTo>
                        <a:pt x="1086" y="661"/>
                      </a:lnTo>
                      <a:lnTo>
                        <a:pt x="1086" y="637"/>
                      </a:lnTo>
                      <a:lnTo>
                        <a:pt x="1157" y="637"/>
                      </a:lnTo>
                      <a:lnTo>
                        <a:pt x="1157" y="612"/>
                      </a:lnTo>
                      <a:lnTo>
                        <a:pt x="1206" y="612"/>
                      </a:lnTo>
                      <a:lnTo>
                        <a:pt x="1206" y="590"/>
                      </a:lnTo>
                      <a:lnTo>
                        <a:pt x="1228" y="590"/>
                      </a:lnTo>
                      <a:lnTo>
                        <a:pt x="1228" y="566"/>
                      </a:lnTo>
                      <a:lnTo>
                        <a:pt x="1253" y="566"/>
                      </a:lnTo>
                      <a:lnTo>
                        <a:pt x="1253" y="541"/>
                      </a:lnTo>
                      <a:lnTo>
                        <a:pt x="1298" y="541"/>
                      </a:lnTo>
                      <a:lnTo>
                        <a:pt x="1298" y="447"/>
                      </a:lnTo>
                      <a:lnTo>
                        <a:pt x="1253" y="447"/>
                      </a:lnTo>
                      <a:lnTo>
                        <a:pt x="1253" y="425"/>
                      </a:lnTo>
                      <a:lnTo>
                        <a:pt x="1277" y="425"/>
                      </a:lnTo>
                      <a:lnTo>
                        <a:pt x="1277" y="400"/>
                      </a:lnTo>
                      <a:lnTo>
                        <a:pt x="1298" y="400"/>
                      </a:lnTo>
                      <a:lnTo>
                        <a:pt x="1298" y="376"/>
                      </a:lnTo>
                      <a:lnTo>
                        <a:pt x="1323" y="376"/>
                      </a:lnTo>
                      <a:lnTo>
                        <a:pt x="1323" y="354"/>
                      </a:lnTo>
                      <a:lnTo>
                        <a:pt x="1347" y="354"/>
                      </a:lnTo>
                      <a:lnTo>
                        <a:pt x="1347" y="376"/>
                      </a:lnTo>
                      <a:lnTo>
                        <a:pt x="1394" y="376"/>
                      </a:lnTo>
                      <a:lnTo>
                        <a:pt x="1394" y="354"/>
                      </a:lnTo>
                      <a:lnTo>
                        <a:pt x="1418" y="354"/>
                      </a:lnTo>
                      <a:lnTo>
                        <a:pt x="1418" y="376"/>
                      </a:lnTo>
                      <a:lnTo>
                        <a:pt x="1440" y="376"/>
                      </a:lnTo>
                      <a:lnTo>
                        <a:pt x="1440" y="447"/>
                      </a:lnTo>
                      <a:lnTo>
                        <a:pt x="1418" y="447"/>
                      </a:lnTo>
                      <a:lnTo>
                        <a:pt x="1418" y="425"/>
                      </a:lnTo>
                      <a:lnTo>
                        <a:pt x="1369" y="425"/>
                      </a:lnTo>
                      <a:lnTo>
                        <a:pt x="1369" y="447"/>
                      </a:lnTo>
                      <a:lnTo>
                        <a:pt x="1394" y="447"/>
                      </a:lnTo>
                      <a:lnTo>
                        <a:pt x="1394" y="496"/>
                      </a:lnTo>
                      <a:lnTo>
                        <a:pt x="1418" y="496"/>
                      </a:lnTo>
                      <a:lnTo>
                        <a:pt x="1418" y="541"/>
                      </a:lnTo>
                      <a:lnTo>
                        <a:pt x="1440" y="541"/>
                      </a:lnTo>
                      <a:lnTo>
                        <a:pt x="1440" y="612"/>
                      </a:lnTo>
                      <a:lnTo>
                        <a:pt x="1418" y="612"/>
                      </a:lnTo>
                      <a:lnTo>
                        <a:pt x="1418" y="637"/>
                      </a:lnTo>
                      <a:lnTo>
                        <a:pt x="1394" y="637"/>
                      </a:lnTo>
                      <a:lnTo>
                        <a:pt x="1394" y="661"/>
                      </a:lnTo>
                      <a:lnTo>
                        <a:pt x="1369" y="661"/>
                      </a:lnTo>
                      <a:lnTo>
                        <a:pt x="1369" y="683"/>
                      </a:lnTo>
                      <a:lnTo>
                        <a:pt x="1347" y="683"/>
                      </a:lnTo>
                      <a:lnTo>
                        <a:pt x="1347" y="708"/>
                      </a:lnTo>
                      <a:lnTo>
                        <a:pt x="1323" y="708"/>
                      </a:lnTo>
                      <a:lnTo>
                        <a:pt x="1323" y="732"/>
                      </a:lnTo>
                      <a:lnTo>
                        <a:pt x="1298" y="732"/>
                      </a:lnTo>
                      <a:lnTo>
                        <a:pt x="1298" y="754"/>
                      </a:lnTo>
                      <a:lnTo>
                        <a:pt x="1277" y="754"/>
                      </a:lnTo>
                      <a:lnTo>
                        <a:pt x="1277" y="779"/>
                      </a:lnTo>
                      <a:lnTo>
                        <a:pt x="1206" y="779"/>
                      </a:lnTo>
                      <a:lnTo>
                        <a:pt x="1206" y="803"/>
                      </a:lnTo>
                      <a:lnTo>
                        <a:pt x="1157" y="803"/>
                      </a:lnTo>
                      <a:lnTo>
                        <a:pt x="1157" y="824"/>
                      </a:lnTo>
                      <a:lnTo>
                        <a:pt x="1111" y="824"/>
                      </a:lnTo>
                      <a:lnTo>
                        <a:pt x="1111" y="849"/>
                      </a:lnTo>
                      <a:lnTo>
                        <a:pt x="1039" y="849"/>
                      </a:lnTo>
                      <a:lnTo>
                        <a:pt x="1039" y="873"/>
                      </a:lnTo>
                      <a:lnTo>
                        <a:pt x="994" y="873"/>
                      </a:lnTo>
                      <a:lnTo>
                        <a:pt x="994" y="895"/>
                      </a:lnTo>
                      <a:lnTo>
                        <a:pt x="898" y="895"/>
                      </a:lnTo>
                      <a:lnTo>
                        <a:pt x="898" y="920"/>
                      </a:lnTo>
                      <a:lnTo>
                        <a:pt x="827" y="920"/>
                      </a:lnTo>
                      <a:lnTo>
                        <a:pt x="827" y="895"/>
                      </a:lnTo>
                      <a:lnTo>
                        <a:pt x="686" y="895"/>
                      </a:lnTo>
                      <a:lnTo>
                        <a:pt x="686" y="873"/>
                      </a:lnTo>
                      <a:lnTo>
                        <a:pt x="662" y="873"/>
                      </a:lnTo>
                      <a:lnTo>
                        <a:pt x="662" y="849"/>
                      </a:lnTo>
                      <a:lnTo>
                        <a:pt x="615" y="849"/>
                      </a:lnTo>
                      <a:lnTo>
                        <a:pt x="615" y="824"/>
                      </a:lnTo>
                      <a:lnTo>
                        <a:pt x="591" y="824"/>
                      </a:lnTo>
                      <a:lnTo>
                        <a:pt x="591" y="803"/>
                      </a:lnTo>
                      <a:lnTo>
                        <a:pt x="544" y="803"/>
                      </a:lnTo>
                      <a:lnTo>
                        <a:pt x="544" y="779"/>
                      </a:lnTo>
                      <a:lnTo>
                        <a:pt x="495" y="779"/>
                      </a:lnTo>
                      <a:lnTo>
                        <a:pt x="495" y="754"/>
                      </a:lnTo>
                      <a:lnTo>
                        <a:pt x="449" y="754"/>
                      </a:lnTo>
                      <a:lnTo>
                        <a:pt x="449" y="732"/>
                      </a:lnTo>
                      <a:lnTo>
                        <a:pt x="403" y="732"/>
                      </a:lnTo>
                      <a:lnTo>
                        <a:pt x="403" y="708"/>
                      </a:lnTo>
                      <a:lnTo>
                        <a:pt x="354" y="708"/>
                      </a:lnTo>
                      <a:lnTo>
                        <a:pt x="354" y="683"/>
                      </a:lnTo>
                      <a:lnTo>
                        <a:pt x="283" y="683"/>
                      </a:lnTo>
                      <a:lnTo>
                        <a:pt x="283" y="661"/>
                      </a:lnTo>
                      <a:lnTo>
                        <a:pt x="212" y="661"/>
                      </a:lnTo>
                      <a:lnTo>
                        <a:pt x="212" y="637"/>
                      </a:lnTo>
                      <a:lnTo>
                        <a:pt x="187" y="637"/>
                      </a:lnTo>
                      <a:lnTo>
                        <a:pt x="187" y="612"/>
                      </a:lnTo>
                      <a:lnTo>
                        <a:pt x="167" y="612"/>
                      </a:lnTo>
                      <a:lnTo>
                        <a:pt x="167" y="590"/>
                      </a:lnTo>
                      <a:lnTo>
                        <a:pt x="141" y="590"/>
                      </a:lnTo>
                      <a:lnTo>
                        <a:pt x="141" y="541"/>
                      </a:lnTo>
                      <a:lnTo>
                        <a:pt x="116" y="541"/>
                      </a:lnTo>
                      <a:lnTo>
                        <a:pt x="116" y="496"/>
                      </a:lnTo>
                      <a:lnTo>
                        <a:pt x="96" y="496"/>
                      </a:lnTo>
                      <a:lnTo>
                        <a:pt x="96" y="447"/>
                      </a:lnTo>
                      <a:lnTo>
                        <a:pt x="71" y="447"/>
                      </a:lnTo>
                      <a:lnTo>
                        <a:pt x="71" y="425"/>
                      </a:lnTo>
                      <a:lnTo>
                        <a:pt x="46" y="425"/>
                      </a:lnTo>
                      <a:lnTo>
                        <a:pt x="46" y="376"/>
                      </a:lnTo>
                      <a:lnTo>
                        <a:pt x="25" y="376"/>
                      </a:lnTo>
                      <a:lnTo>
                        <a:pt x="25" y="329"/>
                      </a:lnTo>
                      <a:lnTo>
                        <a:pt x="0" y="329"/>
                      </a:lnTo>
                      <a:lnTo>
                        <a:pt x="0" y="283"/>
                      </a:lnTo>
                      <a:lnTo>
                        <a:pt x="25" y="283"/>
                      </a:lnTo>
                      <a:lnTo>
                        <a:pt x="25" y="258"/>
                      </a:lnTo>
                      <a:lnTo>
                        <a:pt x="46" y="258"/>
                      </a:lnTo>
                      <a:lnTo>
                        <a:pt x="46" y="234"/>
                      </a:lnTo>
                      <a:lnTo>
                        <a:pt x="71" y="234"/>
                      </a:lnTo>
                      <a:lnTo>
                        <a:pt x="71" y="188"/>
                      </a:lnTo>
                      <a:lnTo>
                        <a:pt x="96" y="188"/>
                      </a:lnTo>
                      <a:lnTo>
                        <a:pt x="96" y="142"/>
                      </a:lnTo>
                      <a:lnTo>
                        <a:pt x="116" y="142"/>
                      </a:lnTo>
                      <a:lnTo>
                        <a:pt x="116" y="92"/>
                      </a:lnTo>
                      <a:lnTo>
                        <a:pt x="141" y="92"/>
                      </a:lnTo>
                      <a:lnTo>
                        <a:pt x="141" y="46"/>
                      </a:lnTo>
                      <a:lnTo>
                        <a:pt x="167" y="46"/>
                      </a:lnTo>
                      <a:lnTo>
                        <a:pt x="167" y="0"/>
                      </a:lnTo>
                      <a:close/>
                    </a:path>
                  </a:pathLst>
                </a:custGeom>
                <a:solidFill>
                  <a:srgbClr val="F2CBCF"/>
                </a:solidFill>
                <a:ln w="9525">
                  <a:noFill/>
                  <a:round/>
                  <a:headEnd/>
                  <a:tailEnd/>
                </a:ln>
              </p:spPr>
              <p:txBody>
                <a:bodyPr/>
                <a:lstStyle/>
                <a:p>
                  <a:endParaRPr lang="en-US"/>
                </a:p>
              </p:txBody>
            </p:sp>
            <p:sp>
              <p:nvSpPr>
                <p:cNvPr id="42" name="Freeform 54"/>
                <p:cNvSpPr>
                  <a:spLocks/>
                </p:cNvSpPr>
                <p:nvPr/>
              </p:nvSpPr>
              <p:spPr bwMode="auto">
                <a:xfrm>
                  <a:off x="2000" y="2746"/>
                  <a:ext cx="14" cy="29"/>
                </a:xfrm>
                <a:custGeom>
                  <a:avLst/>
                  <a:gdLst/>
                  <a:ahLst/>
                  <a:cxnLst>
                    <a:cxn ang="0">
                      <a:pos x="24" y="0"/>
                    </a:cxn>
                    <a:cxn ang="0">
                      <a:pos x="45" y="0"/>
                    </a:cxn>
                    <a:cxn ang="0">
                      <a:pos x="45" y="71"/>
                    </a:cxn>
                    <a:cxn ang="0">
                      <a:pos x="70" y="71"/>
                    </a:cxn>
                    <a:cxn ang="0">
                      <a:pos x="70" y="117"/>
                    </a:cxn>
                    <a:cxn ang="0">
                      <a:pos x="94" y="117"/>
                    </a:cxn>
                    <a:cxn ang="0">
                      <a:pos x="94" y="187"/>
                    </a:cxn>
                    <a:cxn ang="0">
                      <a:pos x="116" y="187"/>
                    </a:cxn>
                    <a:cxn ang="0">
                      <a:pos x="116" y="234"/>
                    </a:cxn>
                    <a:cxn ang="0">
                      <a:pos x="94" y="234"/>
                    </a:cxn>
                    <a:cxn ang="0">
                      <a:pos x="94" y="212"/>
                    </a:cxn>
                    <a:cxn ang="0">
                      <a:pos x="45" y="212"/>
                    </a:cxn>
                    <a:cxn ang="0">
                      <a:pos x="45" y="187"/>
                    </a:cxn>
                    <a:cxn ang="0">
                      <a:pos x="24" y="187"/>
                    </a:cxn>
                    <a:cxn ang="0">
                      <a:pos x="24" y="142"/>
                    </a:cxn>
                    <a:cxn ang="0">
                      <a:pos x="0" y="142"/>
                    </a:cxn>
                    <a:cxn ang="0">
                      <a:pos x="0" y="21"/>
                    </a:cxn>
                    <a:cxn ang="0">
                      <a:pos x="24" y="21"/>
                    </a:cxn>
                    <a:cxn ang="0">
                      <a:pos x="24" y="0"/>
                    </a:cxn>
                  </a:cxnLst>
                  <a:rect l="0" t="0" r="r" b="b"/>
                  <a:pathLst>
                    <a:path w="116" h="234">
                      <a:moveTo>
                        <a:pt x="24" y="0"/>
                      </a:moveTo>
                      <a:lnTo>
                        <a:pt x="45" y="0"/>
                      </a:lnTo>
                      <a:lnTo>
                        <a:pt x="45" y="71"/>
                      </a:lnTo>
                      <a:lnTo>
                        <a:pt x="70" y="71"/>
                      </a:lnTo>
                      <a:lnTo>
                        <a:pt x="70" y="117"/>
                      </a:lnTo>
                      <a:lnTo>
                        <a:pt x="94" y="117"/>
                      </a:lnTo>
                      <a:lnTo>
                        <a:pt x="94" y="187"/>
                      </a:lnTo>
                      <a:lnTo>
                        <a:pt x="116" y="187"/>
                      </a:lnTo>
                      <a:lnTo>
                        <a:pt x="116" y="234"/>
                      </a:lnTo>
                      <a:lnTo>
                        <a:pt x="94" y="234"/>
                      </a:lnTo>
                      <a:lnTo>
                        <a:pt x="94" y="212"/>
                      </a:lnTo>
                      <a:lnTo>
                        <a:pt x="45" y="212"/>
                      </a:lnTo>
                      <a:lnTo>
                        <a:pt x="45" y="187"/>
                      </a:lnTo>
                      <a:lnTo>
                        <a:pt x="24" y="187"/>
                      </a:lnTo>
                      <a:lnTo>
                        <a:pt x="24" y="142"/>
                      </a:lnTo>
                      <a:lnTo>
                        <a:pt x="0" y="142"/>
                      </a:lnTo>
                      <a:lnTo>
                        <a:pt x="0" y="21"/>
                      </a:lnTo>
                      <a:lnTo>
                        <a:pt x="24" y="21"/>
                      </a:lnTo>
                      <a:lnTo>
                        <a:pt x="24" y="0"/>
                      </a:lnTo>
                      <a:close/>
                    </a:path>
                  </a:pathLst>
                </a:custGeom>
                <a:solidFill>
                  <a:srgbClr val="F2CBCF"/>
                </a:solidFill>
                <a:ln w="9525">
                  <a:noFill/>
                  <a:round/>
                  <a:headEnd/>
                  <a:tailEnd/>
                </a:ln>
              </p:spPr>
              <p:txBody>
                <a:bodyPr/>
                <a:lstStyle/>
                <a:p>
                  <a:endParaRPr lang="en-US"/>
                </a:p>
              </p:txBody>
            </p:sp>
            <p:sp>
              <p:nvSpPr>
                <p:cNvPr id="43" name="Freeform 55"/>
                <p:cNvSpPr>
                  <a:spLocks/>
                </p:cNvSpPr>
                <p:nvPr/>
              </p:nvSpPr>
              <p:spPr bwMode="auto">
                <a:xfrm>
                  <a:off x="1643" y="2763"/>
                  <a:ext cx="333" cy="1167"/>
                </a:xfrm>
                <a:custGeom>
                  <a:avLst/>
                  <a:gdLst/>
                  <a:ahLst/>
                  <a:cxnLst>
                    <a:cxn ang="0">
                      <a:pos x="2312" y="141"/>
                    </a:cxn>
                    <a:cxn ang="0">
                      <a:pos x="2408" y="328"/>
                    </a:cxn>
                    <a:cxn ang="0">
                      <a:pos x="2479" y="636"/>
                    </a:cxn>
                    <a:cxn ang="0">
                      <a:pos x="2575" y="1015"/>
                    </a:cxn>
                    <a:cxn ang="0">
                      <a:pos x="2595" y="1772"/>
                    </a:cxn>
                    <a:cxn ang="0">
                      <a:pos x="2595" y="2621"/>
                    </a:cxn>
                    <a:cxn ang="0">
                      <a:pos x="2525" y="2974"/>
                    </a:cxn>
                    <a:cxn ang="0">
                      <a:pos x="2575" y="3732"/>
                    </a:cxn>
                    <a:cxn ang="0">
                      <a:pos x="2646" y="4842"/>
                    </a:cxn>
                    <a:cxn ang="0">
                      <a:pos x="2595" y="5125"/>
                    </a:cxn>
                    <a:cxn ang="0">
                      <a:pos x="2550" y="5550"/>
                    </a:cxn>
                    <a:cxn ang="0">
                      <a:pos x="2595" y="6520"/>
                    </a:cxn>
                    <a:cxn ang="0">
                      <a:pos x="2575" y="6803"/>
                    </a:cxn>
                    <a:cxn ang="0">
                      <a:pos x="2479" y="7701"/>
                    </a:cxn>
                    <a:cxn ang="0">
                      <a:pos x="2408" y="8199"/>
                    </a:cxn>
                    <a:cxn ang="0">
                      <a:pos x="2363" y="8978"/>
                    </a:cxn>
                    <a:cxn ang="0">
                      <a:pos x="2292" y="9332"/>
                    </a:cxn>
                    <a:cxn ang="0">
                      <a:pos x="2076" y="9262"/>
                    </a:cxn>
                    <a:cxn ang="0">
                      <a:pos x="1817" y="9262"/>
                    </a:cxn>
                    <a:cxn ang="0">
                      <a:pos x="1415" y="9237"/>
                    </a:cxn>
                    <a:cxn ang="0">
                      <a:pos x="1202" y="9144"/>
                    </a:cxn>
                    <a:cxn ang="0">
                      <a:pos x="1132" y="9191"/>
                    </a:cxn>
                    <a:cxn ang="0">
                      <a:pos x="1061" y="9237"/>
                    </a:cxn>
                    <a:cxn ang="0">
                      <a:pos x="590" y="9215"/>
                    </a:cxn>
                    <a:cxn ang="0">
                      <a:pos x="283" y="9166"/>
                    </a:cxn>
                    <a:cxn ang="0">
                      <a:pos x="70" y="9237"/>
                    </a:cxn>
                    <a:cxn ang="0">
                      <a:pos x="91" y="9073"/>
                    </a:cxn>
                    <a:cxn ang="0">
                      <a:pos x="212" y="9003"/>
                    </a:cxn>
                    <a:cxn ang="0">
                      <a:pos x="283" y="8790"/>
                    </a:cxn>
                    <a:cxn ang="0">
                      <a:pos x="377" y="8646"/>
                    </a:cxn>
                    <a:cxn ang="0">
                      <a:pos x="448" y="8199"/>
                    </a:cxn>
                    <a:cxn ang="0">
                      <a:pos x="448" y="7938"/>
                    </a:cxn>
                    <a:cxn ang="0">
                      <a:pos x="519" y="7535"/>
                    </a:cxn>
                    <a:cxn ang="0">
                      <a:pos x="611" y="7372"/>
                    </a:cxn>
                    <a:cxn ang="0">
                      <a:pos x="566" y="7205"/>
                    </a:cxn>
                    <a:cxn ang="0">
                      <a:pos x="682" y="7135"/>
                    </a:cxn>
                    <a:cxn ang="0">
                      <a:pos x="636" y="6873"/>
                    </a:cxn>
                    <a:cxn ang="0">
                      <a:pos x="731" y="6473"/>
                    </a:cxn>
                    <a:cxn ang="0">
                      <a:pos x="802" y="6141"/>
                    </a:cxn>
                    <a:cxn ang="0">
                      <a:pos x="824" y="5954"/>
                    </a:cxn>
                    <a:cxn ang="0">
                      <a:pos x="894" y="5716"/>
                    </a:cxn>
                    <a:cxn ang="0">
                      <a:pos x="968" y="5246"/>
                    </a:cxn>
                    <a:cxn ang="0">
                      <a:pos x="990" y="4772"/>
                    </a:cxn>
                    <a:cxn ang="0">
                      <a:pos x="1085" y="3874"/>
                    </a:cxn>
                    <a:cxn ang="0">
                      <a:pos x="1110" y="3614"/>
                    </a:cxn>
                    <a:cxn ang="0">
                      <a:pos x="1156" y="3212"/>
                    </a:cxn>
                    <a:cxn ang="0">
                      <a:pos x="1181" y="2904"/>
                    </a:cxn>
                    <a:cxn ang="0">
                      <a:pos x="1132" y="2504"/>
                    </a:cxn>
                    <a:cxn ang="0">
                      <a:pos x="1202" y="1935"/>
                    </a:cxn>
                    <a:cxn ang="0">
                      <a:pos x="1202" y="1652"/>
                    </a:cxn>
                    <a:cxn ang="0">
                      <a:pos x="1226" y="1415"/>
                    </a:cxn>
                    <a:cxn ang="0">
                      <a:pos x="1181" y="611"/>
                    </a:cxn>
                    <a:cxn ang="0">
                      <a:pos x="990" y="519"/>
                    </a:cxn>
                    <a:cxn ang="0">
                      <a:pos x="1156" y="424"/>
                    </a:cxn>
                    <a:cxn ang="0">
                      <a:pos x="1273" y="307"/>
                    </a:cxn>
                    <a:cxn ang="0">
                      <a:pos x="1605" y="328"/>
                    </a:cxn>
                    <a:cxn ang="0">
                      <a:pos x="1701" y="212"/>
                    </a:cxn>
                    <a:cxn ang="0">
                      <a:pos x="1888" y="141"/>
                    </a:cxn>
                    <a:cxn ang="0">
                      <a:pos x="2006" y="234"/>
                    </a:cxn>
                    <a:cxn ang="0">
                      <a:pos x="2171" y="328"/>
                    </a:cxn>
                    <a:cxn ang="0">
                      <a:pos x="2147" y="163"/>
                    </a:cxn>
                    <a:cxn ang="0">
                      <a:pos x="2171" y="0"/>
                    </a:cxn>
                  </a:cxnLst>
                  <a:rect l="0" t="0" r="r" b="b"/>
                  <a:pathLst>
                    <a:path w="2666" h="9332">
                      <a:moveTo>
                        <a:pt x="2171" y="0"/>
                      </a:moveTo>
                      <a:lnTo>
                        <a:pt x="2267" y="0"/>
                      </a:lnTo>
                      <a:lnTo>
                        <a:pt x="2267" y="45"/>
                      </a:lnTo>
                      <a:lnTo>
                        <a:pt x="2292" y="45"/>
                      </a:lnTo>
                      <a:lnTo>
                        <a:pt x="2292" y="92"/>
                      </a:lnTo>
                      <a:lnTo>
                        <a:pt x="2312" y="92"/>
                      </a:lnTo>
                      <a:lnTo>
                        <a:pt x="2312" y="141"/>
                      </a:lnTo>
                      <a:lnTo>
                        <a:pt x="2338" y="141"/>
                      </a:lnTo>
                      <a:lnTo>
                        <a:pt x="2338" y="212"/>
                      </a:lnTo>
                      <a:lnTo>
                        <a:pt x="2363" y="212"/>
                      </a:lnTo>
                      <a:lnTo>
                        <a:pt x="2363" y="258"/>
                      </a:lnTo>
                      <a:lnTo>
                        <a:pt x="2383" y="258"/>
                      </a:lnTo>
                      <a:lnTo>
                        <a:pt x="2383" y="328"/>
                      </a:lnTo>
                      <a:lnTo>
                        <a:pt x="2408" y="328"/>
                      </a:lnTo>
                      <a:lnTo>
                        <a:pt x="2408" y="399"/>
                      </a:lnTo>
                      <a:lnTo>
                        <a:pt x="2433" y="399"/>
                      </a:lnTo>
                      <a:lnTo>
                        <a:pt x="2433" y="470"/>
                      </a:lnTo>
                      <a:lnTo>
                        <a:pt x="2454" y="470"/>
                      </a:lnTo>
                      <a:lnTo>
                        <a:pt x="2454" y="519"/>
                      </a:lnTo>
                      <a:lnTo>
                        <a:pt x="2479" y="519"/>
                      </a:lnTo>
                      <a:lnTo>
                        <a:pt x="2479" y="636"/>
                      </a:lnTo>
                      <a:lnTo>
                        <a:pt x="2504" y="636"/>
                      </a:lnTo>
                      <a:lnTo>
                        <a:pt x="2504" y="824"/>
                      </a:lnTo>
                      <a:lnTo>
                        <a:pt x="2525" y="824"/>
                      </a:lnTo>
                      <a:lnTo>
                        <a:pt x="2525" y="919"/>
                      </a:lnTo>
                      <a:lnTo>
                        <a:pt x="2550" y="919"/>
                      </a:lnTo>
                      <a:lnTo>
                        <a:pt x="2550" y="1015"/>
                      </a:lnTo>
                      <a:lnTo>
                        <a:pt x="2575" y="1015"/>
                      </a:lnTo>
                      <a:lnTo>
                        <a:pt x="2575" y="1086"/>
                      </a:lnTo>
                      <a:lnTo>
                        <a:pt x="2595" y="1086"/>
                      </a:lnTo>
                      <a:lnTo>
                        <a:pt x="2595" y="1510"/>
                      </a:lnTo>
                      <a:lnTo>
                        <a:pt x="2575" y="1510"/>
                      </a:lnTo>
                      <a:lnTo>
                        <a:pt x="2575" y="1652"/>
                      </a:lnTo>
                      <a:lnTo>
                        <a:pt x="2595" y="1652"/>
                      </a:lnTo>
                      <a:lnTo>
                        <a:pt x="2595" y="1772"/>
                      </a:lnTo>
                      <a:lnTo>
                        <a:pt x="2575" y="1772"/>
                      </a:lnTo>
                      <a:lnTo>
                        <a:pt x="2575" y="2267"/>
                      </a:lnTo>
                      <a:lnTo>
                        <a:pt x="2550" y="2267"/>
                      </a:lnTo>
                      <a:lnTo>
                        <a:pt x="2550" y="2338"/>
                      </a:lnTo>
                      <a:lnTo>
                        <a:pt x="2575" y="2338"/>
                      </a:lnTo>
                      <a:lnTo>
                        <a:pt x="2575" y="2621"/>
                      </a:lnTo>
                      <a:lnTo>
                        <a:pt x="2595" y="2621"/>
                      </a:lnTo>
                      <a:lnTo>
                        <a:pt x="2595" y="2691"/>
                      </a:lnTo>
                      <a:lnTo>
                        <a:pt x="2525" y="2691"/>
                      </a:lnTo>
                      <a:lnTo>
                        <a:pt x="2525" y="2716"/>
                      </a:lnTo>
                      <a:lnTo>
                        <a:pt x="2504" y="2716"/>
                      </a:lnTo>
                      <a:lnTo>
                        <a:pt x="2504" y="2762"/>
                      </a:lnTo>
                      <a:lnTo>
                        <a:pt x="2525" y="2762"/>
                      </a:lnTo>
                      <a:lnTo>
                        <a:pt x="2525" y="2974"/>
                      </a:lnTo>
                      <a:lnTo>
                        <a:pt x="2550" y="2974"/>
                      </a:lnTo>
                      <a:lnTo>
                        <a:pt x="2550" y="3402"/>
                      </a:lnTo>
                      <a:lnTo>
                        <a:pt x="2575" y="3402"/>
                      </a:lnTo>
                      <a:lnTo>
                        <a:pt x="2575" y="3424"/>
                      </a:lnTo>
                      <a:lnTo>
                        <a:pt x="2550" y="3424"/>
                      </a:lnTo>
                      <a:lnTo>
                        <a:pt x="2550" y="3732"/>
                      </a:lnTo>
                      <a:lnTo>
                        <a:pt x="2575" y="3732"/>
                      </a:lnTo>
                      <a:lnTo>
                        <a:pt x="2575" y="4418"/>
                      </a:lnTo>
                      <a:lnTo>
                        <a:pt x="2595" y="4418"/>
                      </a:lnTo>
                      <a:lnTo>
                        <a:pt x="2595" y="4984"/>
                      </a:lnTo>
                      <a:lnTo>
                        <a:pt x="2620" y="4984"/>
                      </a:lnTo>
                      <a:lnTo>
                        <a:pt x="2620" y="4960"/>
                      </a:lnTo>
                      <a:lnTo>
                        <a:pt x="2646" y="4960"/>
                      </a:lnTo>
                      <a:lnTo>
                        <a:pt x="2646" y="4842"/>
                      </a:lnTo>
                      <a:lnTo>
                        <a:pt x="2666" y="4842"/>
                      </a:lnTo>
                      <a:lnTo>
                        <a:pt x="2666" y="5031"/>
                      </a:lnTo>
                      <a:lnTo>
                        <a:pt x="2646" y="5031"/>
                      </a:lnTo>
                      <a:lnTo>
                        <a:pt x="2646" y="5101"/>
                      </a:lnTo>
                      <a:lnTo>
                        <a:pt x="2620" y="5101"/>
                      </a:lnTo>
                      <a:lnTo>
                        <a:pt x="2620" y="5125"/>
                      </a:lnTo>
                      <a:lnTo>
                        <a:pt x="2595" y="5125"/>
                      </a:lnTo>
                      <a:lnTo>
                        <a:pt x="2595" y="5080"/>
                      </a:lnTo>
                      <a:lnTo>
                        <a:pt x="2550" y="5080"/>
                      </a:lnTo>
                      <a:lnTo>
                        <a:pt x="2550" y="5101"/>
                      </a:lnTo>
                      <a:lnTo>
                        <a:pt x="2525" y="5101"/>
                      </a:lnTo>
                      <a:lnTo>
                        <a:pt x="2525" y="5292"/>
                      </a:lnTo>
                      <a:lnTo>
                        <a:pt x="2550" y="5292"/>
                      </a:lnTo>
                      <a:lnTo>
                        <a:pt x="2550" y="5550"/>
                      </a:lnTo>
                      <a:lnTo>
                        <a:pt x="2575" y="5550"/>
                      </a:lnTo>
                      <a:lnTo>
                        <a:pt x="2575" y="5978"/>
                      </a:lnTo>
                      <a:lnTo>
                        <a:pt x="2550" y="5978"/>
                      </a:lnTo>
                      <a:lnTo>
                        <a:pt x="2550" y="6024"/>
                      </a:lnTo>
                      <a:lnTo>
                        <a:pt x="2575" y="6024"/>
                      </a:lnTo>
                      <a:lnTo>
                        <a:pt x="2575" y="6520"/>
                      </a:lnTo>
                      <a:lnTo>
                        <a:pt x="2595" y="6520"/>
                      </a:lnTo>
                      <a:lnTo>
                        <a:pt x="2595" y="6544"/>
                      </a:lnTo>
                      <a:lnTo>
                        <a:pt x="2575" y="6544"/>
                      </a:lnTo>
                      <a:lnTo>
                        <a:pt x="2575" y="6590"/>
                      </a:lnTo>
                      <a:lnTo>
                        <a:pt x="2595" y="6590"/>
                      </a:lnTo>
                      <a:lnTo>
                        <a:pt x="2595" y="6614"/>
                      </a:lnTo>
                      <a:lnTo>
                        <a:pt x="2575" y="6614"/>
                      </a:lnTo>
                      <a:lnTo>
                        <a:pt x="2575" y="6803"/>
                      </a:lnTo>
                      <a:lnTo>
                        <a:pt x="2550" y="6803"/>
                      </a:lnTo>
                      <a:lnTo>
                        <a:pt x="2550" y="6898"/>
                      </a:lnTo>
                      <a:lnTo>
                        <a:pt x="2525" y="6898"/>
                      </a:lnTo>
                      <a:lnTo>
                        <a:pt x="2525" y="7488"/>
                      </a:lnTo>
                      <a:lnTo>
                        <a:pt x="2504" y="7488"/>
                      </a:lnTo>
                      <a:lnTo>
                        <a:pt x="2504" y="7701"/>
                      </a:lnTo>
                      <a:lnTo>
                        <a:pt x="2479" y="7701"/>
                      </a:lnTo>
                      <a:lnTo>
                        <a:pt x="2479" y="7867"/>
                      </a:lnTo>
                      <a:lnTo>
                        <a:pt x="2454" y="7867"/>
                      </a:lnTo>
                      <a:lnTo>
                        <a:pt x="2454" y="7963"/>
                      </a:lnTo>
                      <a:lnTo>
                        <a:pt x="2433" y="7963"/>
                      </a:lnTo>
                      <a:lnTo>
                        <a:pt x="2433" y="8105"/>
                      </a:lnTo>
                      <a:lnTo>
                        <a:pt x="2408" y="8105"/>
                      </a:lnTo>
                      <a:lnTo>
                        <a:pt x="2408" y="8199"/>
                      </a:lnTo>
                      <a:lnTo>
                        <a:pt x="2383" y="8199"/>
                      </a:lnTo>
                      <a:lnTo>
                        <a:pt x="2383" y="8482"/>
                      </a:lnTo>
                      <a:lnTo>
                        <a:pt x="2408" y="8482"/>
                      </a:lnTo>
                      <a:lnTo>
                        <a:pt x="2408" y="8812"/>
                      </a:lnTo>
                      <a:lnTo>
                        <a:pt x="2383" y="8812"/>
                      </a:lnTo>
                      <a:lnTo>
                        <a:pt x="2383" y="8978"/>
                      </a:lnTo>
                      <a:lnTo>
                        <a:pt x="2363" y="8978"/>
                      </a:lnTo>
                      <a:lnTo>
                        <a:pt x="2363" y="9095"/>
                      </a:lnTo>
                      <a:lnTo>
                        <a:pt x="2338" y="9095"/>
                      </a:lnTo>
                      <a:lnTo>
                        <a:pt x="2338" y="9191"/>
                      </a:lnTo>
                      <a:lnTo>
                        <a:pt x="2312" y="9191"/>
                      </a:lnTo>
                      <a:lnTo>
                        <a:pt x="2312" y="9286"/>
                      </a:lnTo>
                      <a:lnTo>
                        <a:pt x="2292" y="9286"/>
                      </a:lnTo>
                      <a:lnTo>
                        <a:pt x="2292" y="9332"/>
                      </a:lnTo>
                      <a:lnTo>
                        <a:pt x="2242" y="9332"/>
                      </a:lnTo>
                      <a:lnTo>
                        <a:pt x="2242" y="9307"/>
                      </a:lnTo>
                      <a:lnTo>
                        <a:pt x="2171" y="9307"/>
                      </a:lnTo>
                      <a:lnTo>
                        <a:pt x="2171" y="9286"/>
                      </a:lnTo>
                      <a:lnTo>
                        <a:pt x="2125" y="9286"/>
                      </a:lnTo>
                      <a:lnTo>
                        <a:pt x="2125" y="9262"/>
                      </a:lnTo>
                      <a:lnTo>
                        <a:pt x="2076" y="9262"/>
                      </a:lnTo>
                      <a:lnTo>
                        <a:pt x="2076" y="9237"/>
                      </a:lnTo>
                      <a:lnTo>
                        <a:pt x="1913" y="9237"/>
                      </a:lnTo>
                      <a:lnTo>
                        <a:pt x="1913" y="9262"/>
                      </a:lnTo>
                      <a:lnTo>
                        <a:pt x="1864" y="9262"/>
                      </a:lnTo>
                      <a:lnTo>
                        <a:pt x="1864" y="9237"/>
                      </a:lnTo>
                      <a:lnTo>
                        <a:pt x="1817" y="9237"/>
                      </a:lnTo>
                      <a:lnTo>
                        <a:pt x="1817" y="9262"/>
                      </a:lnTo>
                      <a:lnTo>
                        <a:pt x="1793" y="9262"/>
                      </a:lnTo>
                      <a:lnTo>
                        <a:pt x="1793" y="9237"/>
                      </a:lnTo>
                      <a:lnTo>
                        <a:pt x="1723" y="9237"/>
                      </a:lnTo>
                      <a:lnTo>
                        <a:pt x="1723" y="9262"/>
                      </a:lnTo>
                      <a:lnTo>
                        <a:pt x="1485" y="9262"/>
                      </a:lnTo>
                      <a:lnTo>
                        <a:pt x="1485" y="9237"/>
                      </a:lnTo>
                      <a:lnTo>
                        <a:pt x="1415" y="9237"/>
                      </a:lnTo>
                      <a:lnTo>
                        <a:pt x="1415" y="9215"/>
                      </a:lnTo>
                      <a:lnTo>
                        <a:pt x="1368" y="9215"/>
                      </a:lnTo>
                      <a:lnTo>
                        <a:pt x="1368" y="9191"/>
                      </a:lnTo>
                      <a:lnTo>
                        <a:pt x="1322" y="9191"/>
                      </a:lnTo>
                      <a:lnTo>
                        <a:pt x="1322" y="9166"/>
                      </a:lnTo>
                      <a:lnTo>
                        <a:pt x="1202" y="9166"/>
                      </a:lnTo>
                      <a:lnTo>
                        <a:pt x="1202" y="9144"/>
                      </a:lnTo>
                      <a:lnTo>
                        <a:pt x="1156" y="9144"/>
                      </a:lnTo>
                      <a:lnTo>
                        <a:pt x="1156" y="9120"/>
                      </a:lnTo>
                      <a:lnTo>
                        <a:pt x="1132" y="9120"/>
                      </a:lnTo>
                      <a:lnTo>
                        <a:pt x="1132" y="9144"/>
                      </a:lnTo>
                      <a:lnTo>
                        <a:pt x="1110" y="9144"/>
                      </a:lnTo>
                      <a:lnTo>
                        <a:pt x="1110" y="9191"/>
                      </a:lnTo>
                      <a:lnTo>
                        <a:pt x="1132" y="9191"/>
                      </a:lnTo>
                      <a:lnTo>
                        <a:pt x="1132" y="9215"/>
                      </a:lnTo>
                      <a:lnTo>
                        <a:pt x="1156" y="9215"/>
                      </a:lnTo>
                      <a:lnTo>
                        <a:pt x="1156" y="9237"/>
                      </a:lnTo>
                      <a:lnTo>
                        <a:pt x="1202" y="9237"/>
                      </a:lnTo>
                      <a:lnTo>
                        <a:pt x="1202" y="9262"/>
                      </a:lnTo>
                      <a:lnTo>
                        <a:pt x="1061" y="9262"/>
                      </a:lnTo>
                      <a:lnTo>
                        <a:pt x="1061" y="9237"/>
                      </a:lnTo>
                      <a:lnTo>
                        <a:pt x="1039" y="9237"/>
                      </a:lnTo>
                      <a:lnTo>
                        <a:pt x="1039" y="9215"/>
                      </a:lnTo>
                      <a:lnTo>
                        <a:pt x="919" y="9215"/>
                      </a:lnTo>
                      <a:lnTo>
                        <a:pt x="919" y="9191"/>
                      </a:lnTo>
                      <a:lnTo>
                        <a:pt x="802" y="9191"/>
                      </a:lnTo>
                      <a:lnTo>
                        <a:pt x="802" y="9215"/>
                      </a:lnTo>
                      <a:lnTo>
                        <a:pt x="590" y="9215"/>
                      </a:lnTo>
                      <a:lnTo>
                        <a:pt x="590" y="9191"/>
                      </a:lnTo>
                      <a:lnTo>
                        <a:pt x="424" y="9191"/>
                      </a:lnTo>
                      <a:lnTo>
                        <a:pt x="424" y="9166"/>
                      </a:lnTo>
                      <a:lnTo>
                        <a:pt x="353" y="9166"/>
                      </a:lnTo>
                      <a:lnTo>
                        <a:pt x="353" y="9191"/>
                      </a:lnTo>
                      <a:lnTo>
                        <a:pt x="283" y="9191"/>
                      </a:lnTo>
                      <a:lnTo>
                        <a:pt x="283" y="9166"/>
                      </a:lnTo>
                      <a:lnTo>
                        <a:pt x="258" y="9166"/>
                      </a:lnTo>
                      <a:lnTo>
                        <a:pt x="258" y="9191"/>
                      </a:lnTo>
                      <a:lnTo>
                        <a:pt x="162" y="9191"/>
                      </a:lnTo>
                      <a:lnTo>
                        <a:pt x="162" y="9215"/>
                      </a:lnTo>
                      <a:lnTo>
                        <a:pt x="116" y="9215"/>
                      </a:lnTo>
                      <a:lnTo>
                        <a:pt x="116" y="9237"/>
                      </a:lnTo>
                      <a:lnTo>
                        <a:pt x="70" y="9237"/>
                      </a:lnTo>
                      <a:lnTo>
                        <a:pt x="70" y="9262"/>
                      </a:lnTo>
                      <a:lnTo>
                        <a:pt x="0" y="9262"/>
                      </a:lnTo>
                      <a:lnTo>
                        <a:pt x="0" y="9095"/>
                      </a:lnTo>
                      <a:lnTo>
                        <a:pt x="20" y="9095"/>
                      </a:lnTo>
                      <a:lnTo>
                        <a:pt x="20" y="9120"/>
                      </a:lnTo>
                      <a:lnTo>
                        <a:pt x="91" y="9120"/>
                      </a:lnTo>
                      <a:lnTo>
                        <a:pt x="91" y="9073"/>
                      </a:lnTo>
                      <a:lnTo>
                        <a:pt x="141" y="9073"/>
                      </a:lnTo>
                      <a:lnTo>
                        <a:pt x="141" y="9049"/>
                      </a:lnTo>
                      <a:lnTo>
                        <a:pt x="162" y="9049"/>
                      </a:lnTo>
                      <a:lnTo>
                        <a:pt x="162" y="9024"/>
                      </a:lnTo>
                      <a:lnTo>
                        <a:pt x="187" y="9024"/>
                      </a:lnTo>
                      <a:lnTo>
                        <a:pt x="187" y="9003"/>
                      </a:lnTo>
                      <a:lnTo>
                        <a:pt x="212" y="9003"/>
                      </a:lnTo>
                      <a:lnTo>
                        <a:pt x="212" y="8954"/>
                      </a:lnTo>
                      <a:lnTo>
                        <a:pt x="233" y="8954"/>
                      </a:lnTo>
                      <a:lnTo>
                        <a:pt x="233" y="8907"/>
                      </a:lnTo>
                      <a:lnTo>
                        <a:pt x="258" y="8907"/>
                      </a:lnTo>
                      <a:lnTo>
                        <a:pt x="258" y="8836"/>
                      </a:lnTo>
                      <a:lnTo>
                        <a:pt x="283" y="8836"/>
                      </a:lnTo>
                      <a:lnTo>
                        <a:pt x="283" y="8790"/>
                      </a:lnTo>
                      <a:lnTo>
                        <a:pt x="303" y="8790"/>
                      </a:lnTo>
                      <a:lnTo>
                        <a:pt x="303" y="8765"/>
                      </a:lnTo>
                      <a:lnTo>
                        <a:pt x="328" y="8765"/>
                      </a:lnTo>
                      <a:lnTo>
                        <a:pt x="328" y="8716"/>
                      </a:lnTo>
                      <a:lnTo>
                        <a:pt x="353" y="8716"/>
                      </a:lnTo>
                      <a:lnTo>
                        <a:pt x="353" y="8646"/>
                      </a:lnTo>
                      <a:lnTo>
                        <a:pt x="377" y="8646"/>
                      </a:lnTo>
                      <a:lnTo>
                        <a:pt x="377" y="8553"/>
                      </a:lnTo>
                      <a:lnTo>
                        <a:pt x="399" y="8553"/>
                      </a:lnTo>
                      <a:lnTo>
                        <a:pt x="399" y="8411"/>
                      </a:lnTo>
                      <a:lnTo>
                        <a:pt x="424" y="8411"/>
                      </a:lnTo>
                      <a:lnTo>
                        <a:pt x="424" y="8270"/>
                      </a:lnTo>
                      <a:lnTo>
                        <a:pt x="448" y="8270"/>
                      </a:lnTo>
                      <a:lnTo>
                        <a:pt x="448" y="8199"/>
                      </a:lnTo>
                      <a:lnTo>
                        <a:pt x="470" y="8199"/>
                      </a:lnTo>
                      <a:lnTo>
                        <a:pt x="470" y="8125"/>
                      </a:lnTo>
                      <a:lnTo>
                        <a:pt x="495" y="8125"/>
                      </a:lnTo>
                      <a:lnTo>
                        <a:pt x="495" y="8009"/>
                      </a:lnTo>
                      <a:lnTo>
                        <a:pt x="470" y="8009"/>
                      </a:lnTo>
                      <a:lnTo>
                        <a:pt x="470" y="7938"/>
                      </a:lnTo>
                      <a:lnTo>
                        <a:pt x="448" y="7938"/>
                      </a:lnTo>
                      <a:lnTo>
                        <a:pt x="448" y="7842"/>
                      </a:lnTo>
                      <a:lnTo>
                        <a:pt x="470" y="7842"/>
                      </a:lnTo>
                      <a:lnTo>
                        <a:pt x="470" y="7655"/>
                      </a:lnTo>
                      <a:lnTo>
                        <a:pt x="495" y="7655"/>
                      </a:lnTo>
                      <a:lnTo>
                        <a:pt x="495" y="7584"/>
                      </a:lnTo>
                      <a:lnTo>
                        <a:pt x="519" y="7584"/>
                      </a:lnTo>
                      <a:lnTo>
                        <a:pt x="519" y="7535"/>
                      </a:lnTo>
                      <a:lnTo>
                        <a:pt x="541" y="7535"/>
                      </a:lnTo>
                      <a:lnTo>
                        <a:pt x="541" y="7464"/>
                      </a:lnTo>
                      <a:lnTo>
                        <a:pt x="566" y="7464"/>
                      </a:lnTo>
                      <a:lnTo>
                        <a:pt x="566" y="7418"/>
                      </a:lnTo>
                      <a:lnTo>
                        <a:pt x="590" y="7418"/>
                      </a:lnTo>
                      <a:lnTo>
                        <a:pt x="590" y="7372"/>
                      </a:lnTo>
                      <a:lnTo>
                        <a:pt x="611" y="7372"/>
                      </a:lnTo>
                      <a:lnTo>
                        <a:pt x="611" y="7347"/>
                      </a:lnTo>
                      <a:lnTo>
                        <a:pt x="636" y="7347"/>
                      </a:lnTo>
                      <a:lnTo>
                        <a:pt x="636" y="7230"/>
                      </a:lnTo>
                      <a:lnTo>
                        <a:pt x="590" y="7230"/>
                      </a:lnTo>
                      <a:lnTo>
                        <a:pt x="590" y="7276"/>
                      </a:lnTo>
                      <a:lnTo>
                        <a:pt x="566" y="7276"/>
                      </a:lnTo>
                      <a:lnTo>
                        <a:pt x="566" y="7205"/>
                      </a:lnTo>
                      <a:lnTo>
                        <a:pt x="590" y="7205"/>
                      </a:lnTo>
                      <a:lnTo>
                        <a:pt x="590" y="7181"/>
                      </a:lnTo>
                      <a:lnTo>
                        <a:pt x="611" y="7181"/>
                      </a:lnTo>
                      <a:lnTo>
                        <a:pt x="611" y="7160"/>
                      </a:lnTo>
                      <a:lnTo>
                        <a:pt x="660" y="7160"/>
                      </a:lnTo>
                      <a:lnTo>
                        <a:pt x="660" y="7135"/>
                      </a:lnTo>
                      <a:lnTo>
                        <a:pt x="682" y="7135"/>
                      </a:lnTo>
                      <a:lnTo>
                        <a:pt x="682" y="7040"/>
                      </a:lnTo>
                      <a:lnTo>
                        <a:pt x="660" y="7040"/>
                      </a:lnTo>
                      <a:lnTo>
                        <a:pt x="660" y="7018"/>
                      </a:lnTo>
                      <a:lnTo>
                        <a:pt x="611" y="7018"/>
                      </a:lnTo>
                      <a:lnTo>
                        <a:pt x="611" y="6947"/>
                      </a:lnTo>
                      <a:lnTo>
                        <a:pt x="636" y="6947"/>
                      </a:lnTo>
                      <a:lnTo>
                        <a:pt x="636" y="6873"/>
                      </a:lnTo>
                      <a:lnTo>
                        <a:pt x="707" y="6873"/>
                      </a:lnTo>
                      <a:lnTo>
                        <a:pt x="707" y="6756"/>
                      </a:lnTo>
                      <a:lnTo>
                        <a:pt x="682" y="6756"/>
                      </a:lnTo>
                      <a:lnTo>
                        <a:pt x="682" y="6614"/>
                      </a:lnTo>
                      <a:lnTo>
                        <a:pt x="707" y="6614"/>
                      </a:lnTo>
                      <a:lnTo>
                        <a:pt x="707" y="6473"/>
                      </a:lnTo>
                      <a:lnTo>
                        <a:pt x="731" y="6473"/>
                      </a:lnTo>
                      <a:lnTo>
                        <a:pt x="731" y="6402"/>
                      </a:lnTo>
                      <a:lnTo>
                        <a:pt x="753" y="6402"/>
                      </a:lnTo>
                      <a:lnTo>
                        <a:pt x="753" y="6331"/>
                      </a:lnTo>
                      <a:lnTo>
                        <a:pt x="778" y="6331"/>
                      </a:lnTo>
                      <a:lnTo>
                        <a:pt x="778" y="6237"/>
                      </a:lnTo>
                      <a:lnTo>
                        <a:pt x="802" y="6237"/>
                      </a:lnTo>
                      <a:lnTo>
                        <a:pt x="802" y="6141"/>
                      </a:lnTo>
                      <a:lnTo>
                        <a:pt x="824" y="6141"/>
                      </a:lnTo>
                      <a:lnTo>
                        <a:pt x="824" y="6048"/>
                      </a:lnTo>
                      <a:lnTo>
                        <a:pt x="849" y="6048"/>
                      </a:lnTo>
                      <a:lnTo>
                        <a:pt x="849" y="5999"/>
                      </a:lnTo>
                      <a:lnTo>
                        <a:pt x="802" y="5999"/>
                      </a:lnTo>
                      <a:lnTo>
                        <a:pt x="802" y="5954"/>
                      </a:lnTo>
                      <a:lnTo>
                        <a:pt x="824" y="5954"/>
                      </a:lnTo>
                      <a:lnTo>
                        <a:pt x="824" y="5883"/>
                      </a:lnTo>
                      <a:lnTo>
                        <a:pt x="849" y="5883"/>
                      </a:lnTo>
                      <a:lnTo>
                        <a:pt x="849" y="5787"/>
                      </a:lnTo>
                      <a:lnTo>
                        <a:pt x="873" y="5787"/>
                      </a:lnTo>
                      <a:lnTo>
                        <a:pt x="873" y="5765"/>
                      </a:lnTo>
                      <a:lnTo>
                        <a:pt x="894" y="5765"/>
                      </a:lnTo>
                      <a:lnTo>
                        <a:pt x="894" y="5716"/>
                      </a:lnTo>
                      <a:lnTo>
                        <a:pt x="873" y="5716"/>
                      </a:lnTo>
                      <a:lnTo>
                        <a:pt x="873" y="5575"/>
                      </a:lnTo>
                      <a:lnTo>
                        <a:pt x="894" y="5575"/>
                      </a:lnTo>
                      <a:lnTo>
                        <a:pt x="894" y="5292"/>
                      </a:lnTo>
                      <a:lnTo>
                        <a:pt x="919" y="5292"/>
                      </a:lnTo>
                      <a:lnTo>
                        <a:pt x="919" y="5246"/>
                      </a:lnTo>
                      <a:lnTo>
                        <a:pt x="968" y="5246"/>
                      </a:lnTo>
                      <a:lnTo>
                        <a:pt x="968" y="5221"/>
                      </a:lnTo>
                      <a:lnTo>
                        <a:pt x="990" y="5221"/>
                      </a:lnTo>
                      <a:lnTo>
                        <a:pt x="990" y="5196"/>
                      </a:lnTo>
                      <a:lnTo>
                        <a:pt x="1014" y="5196"/>
                      </a:lnTo>
                      <a:lnTo>
                        <a:pt x="1014" y="4913"/>
                      </a:lnTo>
                      <a:lnTo>
                        <a:pt x="990" y="4913"/>
                      </a:lnTo>
                      <a:lnTo>
                        <a:pt x="990" y="4772"/>
                      </a:lnTo>
                      <a:lnTo>
                        <a:pt x="1014" y="4772"/>
                      </a:lnTo>
                      <a:lnTo>
                        <a:pt x="1014" y="4157"/>
                      </a:lnTo>
                      <a:lnTo>
                        <a:pt x="1039" y="4157"/>
                      </a:lnTo>
                      <a:lnTo>
                        <a:pt x="1039" y="3968"/>
                      </a:lnTo>
                      <a:lnTo>
                        <a:pt x="1061" y="3968"/>
                      </a:lnTo>
                      <a:lnTo>
                        <a:pt x="1061" y="3874"/>
                      </a:lnTo>
                      <a:lnTo>
                        <a:pt x="1085" y="3874"/>
                      </a:lnTo>
                      <a:lnTo>
                        <a:pt x="1085" y="3827"/>
                      </a:lnTo>
                      <a:lnTo>
                        <a:pt x="1110" y="3827"/>
                      </a:lnTo>
                      <a:lnTo>
                        <a:pt x="1110" y="3803"/>
                      </a:lnTo>
                      <a:lnTo>
                        <a:pt x="1132" y="3803"/>
                      </a:lnTo>
                      <a:lnTo>
                        <a:pt x="1132" y="3778"/>
                      </a:lnTo>
                      <a:lnTo>
                        <a:pt x="1110" y="3778"/>
                      </a:lnTo>
                      <a:lnTo>
                        <a:pt x="1110" y="3614"/>
                      </a:lnTo>
                      <a:lnTo>
                        <a:pt x="1132" y="3614"/>
                      </a:lnTo>
                      <a:lnTo>
                        <a:pt x="1132" y="3424"/>
                      </a:lnTo>
                      <a:lnTo>
                        <a:pt x="1156" y="3424"/>
                      </a:lnTo>
                      <a:lnTo>
                        <a:pt x="1156" y="3282"/>
                      </a:lnTo>
                      <a:lnTo>
                        <a:pt x="1181" y="3282"/>
                      </a:lnTo>
                      <a:lnTo>
                        <a:pt x="1181" y="3212"/>
                      </a:lnTo>
                      <a:lnTo>
                        <a:pt x="1156" y="3212"/>
                      </a:lnTo>
                      <a:lnTo>
                        <a:pt x="1156" y="3045"/>
                      </a:lnTo>
                      <a:lnTo>
                        <a:pt x="1085" y="3045"/>
                      </a:lnTo>
                      <a:lnTo>
                        <a:pt x="1085" y="2904"/>
                      </a:lnTo>
                      <a:lnTo>
                        <a:pt x="1110" y="2904"/>
                      </a:lnTo>
                      <a:lnTo>
                        <a:pt x="1110" y="2929"/>
                      </a:lnTo>
                      <a:lnTo>
                        <a:pt x="1181" y="2929"/>
                      </a:lnTo>
                      <a:lnTo>
                        <a:pt x="1181" y="2904"/>
                      </a:lnTo>
                      <a:lnTo>
                        <a:pt x="1202" y="2904"/>
                      </a:lnTo>
                      <a:lnTo>
                        <a:pt x="1202" y="2858"/>
                      </a:lnTo>
                      <a:lnTo>
                        <a:pt x="1181" y="2858"/>
                      </a:lnTo>
                      <a:lnTo>
                        <a:pt x="1181" y="2762"/>
                      </a:lnTo>
                      <a:lnTo>
                        <a:pt x="1156" y="2762"/>
                      </a:lnTo>
                      <a:lnTo>
                        <a:pt x="1156" y="2504"/>
                      </a:lnTo>
                      <a:lnTo>
                        <a:pt x="1132" y="2504"/>
                      </a:lnTo>
                      <a:lnTo>
                        <a:pt x="1132" y="2479"/>
                      </a:lnTo>
                      <a:lnTo>
                        <a:pt x="1156" y="2479"/>
                      </a:lnTo>
                      <a:lnTo>
                        <a:pt x="1156" y="2125"/>
                      </a:lnTo>
                      <a:lnTo>
                        <a:pt x="1181" y="2125"/>
                      </a:lnTo>
                      <a:lnTo>
                        <a:pt x="1181" y="2030"/>
                      </a:lnTo>
                      <a:lnTo>
                        <a:pt x="1202" y="2030"/>
                      </a:lnTo>
                      <a:lnTo>
                        <a:pt x="1202" y="1935"/>
                      </a:lnTo>
                      <a:lnTo>
                        <a:pt x="1226" y="1935"/>
                      </a:lnTo>
                      <a:lnTo>
                        <a:pt x="1226" y="1772"/>
                      </a:lnTo>
                      <a:lnTo>
                        <a:pt x="1251" y="1772"/>
                      </a:lnTo>
                      <a:lnTo>
                        <a:pt x="1251" y="1723"/>
                      </a:lnTo>
                      <a:lnTo>
                        <a:pt x="1226" y="1723"/>
                      </a:lnTo>
                      <a:lnTo>
                        <a:pt x="1226" y="1652"/>
                      </a:lnTo>
                      <a:lnTo>
                        <a:pt x="1202" y="1652"/>
                      </a:lnTo>
                      <a:lnTo>
                        <a:pt x="1202" y="1630"/>
                      </a:lnTo>
                      <a:lnTo>
                        <a:pt x="1181" y="1630"/>
                      </a:lnTo>
                      <a:lnTo>
                        <a:pt x="1181" y="1676"/>
                      </a:lnTo>
                      <a:lnTo>
                        <a:pt x="1156" y="1676"/>
                      </a:lnTo>
                      <a:lnTo>
                        <a:pt x="1156" y="1464"/>
                      </a:lnTo>
                      <a:lnTo>
                        <a:pt x="1226" y="1464"/>
                      </a:lnTo>
                      <a:lnTo>
                        <a:pt x="1226" y="1415"/>
                      </a:lnTo>
                      <a:lnTo>
                        <a:pt x="1202" y="1415"/>
                      </a:lnTo>
                      <a:lnTo>
                        <a:pt x="1202" y="1132"/>
                      </a:lnTo>
                      <a:lnTo>
                        <a:pt x="1226" y="1132"/>
                      </a:lnTo>
                      <a:lnTo>
                        <a:pt x="1226" y="753"/>
                      </a:lnTo>
                      <a:lnTo>
                        <a:pt x="1202" y="753"/>
                      </a:lnTo>
                      <a:lnTo>
                        <a:pt x="1202" y="611"/>
                      </a:lnTo>
                      <a:lnTo>
                        <a:pt x="1181" y="611"/>
                      </a:lnTo>
                      <a:lnTo>
                        <a:pt x="1181" y="566"/>
                      </a:lnTo>
                      <a:lnTo>
                        <a:pt x="1156" y="566"/>
                      </a:lnTo>
                      <a:lnTo>
                        <a:pt x="1156" y="541"/>
                      </a:lnTo>
                      <a:lnTo>
                        <a:pt x="1085" y="541"/>
                      </a:lnTo>
                      <a:lnTo>
                        <a:pt x="1085" y="566"/>
                      </a:lnTo>
                      <a:lnTo>
                        <a:pt x="990" y="566"/>
                      </a:lnTo>
                      <a:lnTo>
                        <a:pt x="990" y="519"/>
                      </a:lnTo>
                      <a:lnTo>
                        <a:pt x="1014" y="519"/>
                      </a:lnTo>
                      <a:lnTo>
                        <a:pt x="1014" y="495"/>
                      </a:lnTo>
                      <a:lnTo>
                        <a:pt x="1085" y="495"/>
                      </a:lnTo>
                      <a:lnTo>
                        <a:pt x="1085" y="448"/>
                      </a:lnTo>
                      <a:lnTo>
                        <a:pt x="1110" y="448"/>
                      </a:lnTo>
                      <a:lnTo>
                        <a:pt x="1110" y="424"/>
                      </a:lnTo>
                      <a:lnTo>
                        <a:pt x="1156" y="424"/>
                      </a:lnTo>
                      <a:lnTo>
                        <a:pt x="1156" y="399"/>
                      </a:lnTo>
                      <a:lnTo>
                        <a:pt x="1181" y="399"/>
                      </a:lnTo>
                      <a:lnTo>
                        <a:pt x="1181" y="353"/>
                      </a:lnTo>
                      <a:lnTo>
                        <a:pt x="1202" y="353"/>
                      </a:lnTo>
                      <a:lnTo>
                        <a:pt x="1202" y="328"/>
                      </a:lnTo>
                      <a:lnTo>
                        <a:pt x="1273" y="328"/>
                      </a:lnTo>
                      <a:lnTo>
                        <a:pt x="1273" y="307"/>
                      </a:lnTo>
                      <a:lnTo>
                        <a:pt x="1297" y="307"/>
                      </a:lnTo>
                      <a:lnTo>
                        <a:pt x="1297" y="328"/>
                      </a:lnTo>
                      <a:lnTo>
                        <a:pt x="1393" y="328"/>
                      </a:lnTo>
                      <a:lnTo>
                        <a:pt x="1393" y="353"/>
                      </a:lnTo>
                      <a:lnTo>
                        <a:pt x="1556" y="353"/>
                      </a:lnTo>
                      <a:lnTo>
                        <a:pt x="1556" y="328"/>
                      </a:lnTo>
                      <a:lnTo>
                        <a:pt x="1605" y="328"/>
                      </a:lnTo>
                      <a:lnTo>
                        <a:pt x="1605" y="307"/>
                      </a:lnTo>
                      <a:lnTo>
                        <a:pt x="1630" y="307"/>
                      </a:lnTo>
                      <a:lnTo>
                        <a:pt x="1630" y="283"/>
                      </a:lnTo>
                      <a:lnTo>
                        <a:pt x="1652" y="283"/>
                      </a:lnTo>
                      <a:lnTo>
                        <a:pt x="1652" y="234"/>
                      </a:lnTo>
                      <a:lnTo>
                        <a:pt x="1701" y="234"/>
                      </a:lnTo>
                      <a:lnTo>
                        <a:pt x="1701" y="212"/>
                      </a:lnTo>
                      <a:lnTo>
                        <a:pt x="1723" y="212"/>
                      </a:lnTo>
                      <a:lnTo>
                        <a:pt x="1723" y="187"/>
                      </a:lnTo>
                      <a:lnTo>
                        <a:pt x="1772" y="187"/>
                      </a:lnTo>
                      <a:lnTo>
                        <a:pt x="1772" y="163"/>
                      </a:lnTo>
                      <a:lnTo>
                        <a:pt x="1817" y="163"/>
                      </a:lnTo>
                      <a:lnTo>
                        <a:pt x="1817" y="141"/>
                      </a:lnTo>
                      <a:lnTo>
                        <a:pt x="1888" y="141"/>
                      </a:lnTo>
                      <a:lnTo>
                        <a:pt x="1888" y="163"/>
                      </a:lnTo>
                      <a:lnTo>
                        <a:pt x="1935" y="163"/>
                      </a:lnTo>
                      <a:lnTo>
                        <a:pt x="1935" y="187"/>
                      </a:lnTo>
                      <a:lnTo>
                        <a:pt x="1984" y="187"/>
                      </a:lnTo>
                      <a:lnTo>
                        <a:pt x="1984" y="212"/>
                      </a:lnTo>
                      <a:lnTo>
                        <a:pt x="2006" y="212"/>
                      </a:lnTo>
                      <a:lnTo>
                        <a:pt x="2006" y="234"/>
                      </a:lnTo>
                      <a:lnTo>
                        <a:pt x="2055" y="234"/>
                      </a:lnTo>
                      <a:lnTo>
                        <a:pt x="2055" y="258"/>
                      </a:lnTo>
                      <a:lnTo>
                        <a:pt x="2076" y="258"/>
                      </a:lnTo>
                      <a:lnTo>
                        <a:pt x="2076" y="307"/>
                      </a:lnTo>
                      <a:lnTo>
                        <a:pt x="2100" y="307"/>
                      </a:lnTo>
                      <a:lnTo>
                        <a:pt x="2100" y="328"/>
                      </a:lnTo>
                      <a:lnTo>
                        <a:pt x="2171" y="328"/>
                      </a:lnTo>
                      <a:lnTo>
                        <a:pt x="2171" y="307"/>
                      </a:lnTo>
                      <a:lnTo>
                        <a:pt x="2196" y="307"/>
                      </a:lnTo>
                      <a:lnTo>
                        <a:pt x="2196" y="283"/>
                      </a:lnTo>
                      <a:lnTo>
                        <a:pt x="2171" y="283"/>
                      </a:lnTo>
                      <a:lnTo>
                        <a:pt x="2171" y="234"/>
                      </a:lnTo>
                      <a:lnTo>
                        <a:pt x="2147" y="234"/>
                      </a:lnTo>
                      <a:lnTo>
                        <a:pt x="2147" y="163"/>
                      </a:lnTo>
                      <a:lnTo>
                        <a:pt x="2125" y="163"/>
                      </a:lnTo>
                      <a:lnTo>
                        <a:pt x="2125" y="116"/>
                      </a:lnTo>
                      <a:lnTo>
                        <a:pt x="2147" y="116"/>
                      </a:lnTo>
                      <a:lnTo>
                        <a:pt x="2147" y="45"/>
                      </a:lnTo>
                      <a:lnTo>
                        <a:pt x="2171" y="45"/>
                      </a:lnTo>
                      <a:lnTo>
                        <a:pt x="2171" y="21"/>
                      </a:lnTo>
                      <a:lnTo>
                        <a:pt x="2171" y="0"/>
                      </a:lnTo>
                      <a:close/>
                    </a:path>
                  </a:pathLst>
                </a:custGeom>
                <a:solidFill>
                  <a:srgbClr val="3778A0"/>
                </a:solidFill>
                <a:ln w="9525">
                  <a:noFill/>
                  <a:round/>
                  <a:headEnd/>
                  <a:tailEnd/>
                </a:ln>
              </p:spPr>
              <p:txBody>
                <a:bodyPr/>
                <a:lstStyle/>
                <a:p>
                  <a:endParaRPr lang="en-US"/>
                </a:p>
              </p:txBody>
            </p:sp>
            <p:sp>
              <p:nvSpPr>
                <p:cNvPr id="44" name="Freeform 56"/>
                <p:cNvSpPr>
                  <a:spLocks/>
                </p:cNvSpPr>
                <p:nvPr/>
              </p:nvSpPr>
              <p:spPr bwMode="auto">
                <a:xfrm>
                  <a:off x="2021" y="2790"/>
                  <a:ext cx="17" cy="12"/>
                </a:xfrm>
                <a:custGeom>
                  <a:avLst/>
                  <a:gdLst/>
                  <a:ahLst/>
                  <a:cxnLst>
                    <a:cxn ang="0">
                      <a:pos x="0" y="0"/>
                    </a:cxn>
                    <a:cxn ang="0">
                      <a:pos x="22" y="0"/>
                    </a:cxn>
                    <a:cxn ang="0">
                      <a:pos x="22" y="22"/>
                    </a:cxn>
                    <a:cxn ang="0">
                      <a:pos x="47" y="22"/>
                    </a:cxn>
                    <a:cxn ang="0">
                      <a:pos x="47" y="46"/>
                    </a:cxn>
                    <a:cxn ang="0">
                      <a:pos x="93" y="46"/>
                    </a:cxn>
                    <a:cxn ang="0">
                      <a:pos x="93" y="71"/>
                    </a:cxn>
                    <a:cxn ang="0">
                      <a:pos x="142" y="71"/>
                    </a:cxn>
                    <a:cxn ang="0">
                      <a:pos x="142" y="95"/>
                    </a:cxn>
                    <a:cxn ang="0">
                      <a:pos x="71" y="95"/>
                    </a:cxn>
                    <a:cxn ang="0">
                      <a:pos x="71" y="71"/>
                    </a:cxn>
                    <a:cxn ang="0">
                      <a:pos x="22" y="71"/>
                    </a:cxn>
                    <a:cxn ang="0">
                      <a:pos x="22" y="22"/>
                    </a:cxn>
                    <a:cxn ang="0">
                      <a:pos x="0" y="22"/>
                    </a:cxn>
                    <a:cxn ang="0">
                      <a:pos x="0" y="0"/>
                    </a:cxn>
                  </a:cxnLst>
                  <a:rect l="0" t="0" r="r" b="b"/>
                  <a:pathLst>
                    <a:path w="142" h="95">
                      <a:moveTo>
                        <a:pt x="0" y="0"/>
                      </a:moveTo>
                      <a:lnTo>
                        <a:pt x="22" y="0"/>
                      </a:lnTo>
                      <a:lnTo>
                        <a:pt x="22" y="22"/>
                      </a:lnTo>
                      <a:lnTo>
                        <a:pt x="47" y="22"/>
                      </a:lnTo>
                      <a:lnTo>
                        <a:pt x="47" y="46"/>
                      </a:lnTo>
                      <a:lnTo>
                        <a:pt x="93" y="46"/>
                      </a:lnTo>
                      <a:lnTo>
                        <a:pt x="93" y="71"/>
                      </a:lnTo>
                      <a:lnTo>
                        <a:pt x="142" y="71"/>
                      </a:lnTo>
                      <a:lnTo>
                        <a:pt x="142" y="95"/>
                      </a:lnTo>
                      <a:lnTo>
                        <a:pt x="71" y="95"/>
                      </a:lnTo>
                      <a:lnTo>
                        <a:pt x="71" y="71"/>
                      </a:lnTo>
                      <a:lnTo>
                        <a:pt x="22" y="71"/>
                      </a:lnTo>
                      <a:lnTo>
                        <a:pt x="22" y="22"/>
                      </a:lnTo>
                      <a:lnTo>
                        <a:pt x="0" y="22"/>
                      </a:lnTo>
                      <a:lnTo>
                        <a:pt x="0" y="0"/>
                      </a:lnTo>
                      <a:close/>
                    </a:path>
                  </a:pathLst>
                </a:custGeom>
                <a:solidFill>
                  <a:srgbClr val="F2CBCF"/>
                </a:solidFill>
                <a:ln w="9525">
                  <a:noFill/>
                  <a:round/>
                  <a:headEnd/>
                  <a:tailEnd/>
                </a:ln>
              </p:spPr>
              <p:txBody>
                <a:bodyPr/>
                <a:lstStyle/>
                <a:p>
                  <a:endParaRPr lang="en-US"/>
                </a:p>
              </p:txBody>
            </p:sp>
            <p:sp>
              <p:nvSpPr>
                <p:cNvPr id="45" name="Rectangle 57"/>
                <p:cNvSpPr>
                  <a:spLocks noChangeArrowheads="1"/>
                </p:cNvSpPr>
                <p:nvPr/>
              </p:nvSpPr>
              <p:spPr bwMode="auto">
                <a:xfrm>
                  <a:off x="2038" y="2790"/>
                  <a:ext cx="3" cy="3"/>
                </a:xfrm>
                <a:prstGeom prst="rect">
                  <a:avLst/>
                </a:prstGeom>
                <a:solidFill>
                  <a:srgbClr val="F2CBCF"/>
                </a:solidFill>
                <a:ln w="9525">
                  <a:noFill/>
                  <a:miter lim="800000"/>
                  <a:headEnd/>
                  <a:tailEnd/>
                </a:ln>
              </p:spPr>
              <p:txBody>
                <a:bodyPr/>
                <a:lstStyle/>
                <a:p>
                  <a:endParaRPr lang="en-US"/>
                </a:p>
              </p:txBody>
            </p:sp>
            <p:sp>
              <p:nvSpPr>
                <p:cNvPr id="46" name="Freeform 58"/>
                <p:cNvSpPr>
                  <a:spLocks/>
                </p:cNvSpPr>
                <p:nvPr/>
              </p:nvSpPr>
              <p:spPr bwMode="auto">
                <a:xfrm>
                  <a:off x="1956" y="2799"/>
                  <a:ext cx="82" cy="493"/>
                </a:xfrm>
                <a:custGeom>
                  <a:avLst/>
                  <a:gdLst/>
                  <a:ahLst/>
                  <a:cxnLst>
                    <a:cxn ang="0">
                      <a:pos x="21" y="0"/>
                    </a:cxn>
                    <a:cxn ang="0">
                      <a:pos x="46" y="45"/>
                    </a:cxn>
                    <a:cxn ang="0">
                      <a:pos x="71" y="94"/>
                    </a:cxn>
                    <a:cxn ang="0">
                      <a:pos x="91" y="165"/>
                    </a:cxn>
                    <a:cxn ang="0">
                      <a:pos x="116" y="187"/>
                    </a:cxn>
                    <a:cxn ang="0">
                      <a:pos x="142" y="212"/>
                    </a:cxn>
                    <a:cxn ang="0">
                      <a:pos x="187" y="236"/>
                    </a:cxn>
                    <a:cxn ang="0">
                      <a:pos x="212" y="258"/>
                    </a:cxn>
                    <a:cxn ang="0">
                      <a:pos x="258" y="283"/>
                    </a:cxn>
                    <a:cxn ang="0">
                      <a:pos x="283" y="307"/>
                    </a:cxn>
                    <a:cxn ang="0">
                      <a:pos x="329" y="328"/>
                    </a:cxn>
                    <a:cxn ang="0">
                      <a:pos x="354" y="353"/>
                    </a:cxn>
                    <a:cxn ang="0">
                      <a:pos x="399" y="377"/>
                    </a:cxn>
                    <a:cxn ang="0">
                      <a:pos x="424" y="399"/>
                    </a:cxn>
                    <a:cxn ang="0">
                      <a:pos x="495" y="424"/>
                    </a:cxn>
                    <a:cxn ang="0">
                      <a:pos x="566" y="449"/>
                    </a:cxn>
                    <a:cxn ang="0">
                      <a:pos x="661" y="470"/>
                    </a:cxn>
                    <a:cxn ang="0">
                      <a:pos x="637" y="541"/>
                    </a:cxn>
                    <a:cxn ang="0">
                      <a:pos x="661" y="1039"/>
                    </a:cxn>
                    <a:cxn ang="0">
                      <a:pos x="637" y="1086"/>
                    </a:cxn>
                    <a:cxn ang="0">
                      <a:pos x="661" y="1157"/>
                    </a:cxn>
                    <a:cxn ang="0">
                      <a:pos x="637" y="1181"/>
                    </a:cxn>
                    <a:cxn ang="0">
                      <a:pos x="661" y="1723"/>
                    </a:cxn>
                    <a:cxn ang="0">
                      <a:pos x="637" y="2504"/>
                    </a:cxn>
                    <a:cxn ang="0">
                      <a:pos x="612" y="2833"/>
                    </a:cxn>
                    <a:cxn ang="0">
                      <a:pos x="637" y="2858"/>
                    </a:cxn>
                    <a:cxn ang="0">
                      <a:pos x="612" y="2883"/>
                    </a:cxn>
                    <a:cxn ang="0">
                      <a:pos x="590" y="3944"/>
                    </a:cxn>
                    <a:cxn ang="0">
                      <a:pos x="519" y="3923"/>
                    </a:cxn>
                    <a:cxn ang="0">
                      <a:pos x="354" y="3897"/>
                    </a:cxn>
                    <a:cxn ang="0">
                      <a:pos x="329" y="3874"/>
                    </a:cxn>
                    <a:cxn ang="0">
                      <a:pos x="142" y="3897"/>
                    </a:cxn>
                    <a:cxn ang="0">
                      <a:pos x="162" y="3732"/>
                    </a:cxn>
                    <a:cxn ang="0">
                      <a:pos x="142" y="3402"/>
                    </a:cxn>
                    <a:cxn ang="0">
                      <a:pos x="116" y="3166"/>
                    </a:cxn>
                    <a:cxn ang="0">
                      <a:pos x="91" y="2716"/>
                    </a:cxn>
                    <a:cxn ang="0">
                      <a:pos x="71" y="2338"/>
                    </a:cxn>
                    <a:cxn ang="0">
                      <a:pos x="91" y="2080"/>
                    </a:cxn>
                    <a:cxn ang="0">
                      <a:pos x="116" y="2221"/>
                    </a:cxn>
                    <a:cxn ang="0">
                      <a:pos x="142" y="2172"/>
                    </a:cxn>
                    <a:cxn ang="0">
                      <a:pos x="162" y="1888"/>
                    </a:cxn>
                    <a:cxn ang="0">
                      <a:pos x="142" y="1676"/>
                    </a:cxn>
                    <a:cxn ang="0">
                      <a:pos x="162" y="1510"/>
                    </a:cxn>
                    <a:cxn ang="0">
                      <a:pos x="187" y="1347"/>
                    </a:cxn>
                    <a:cxn ang="0">
                      <a:pos x="162" y="1322"/>
                    </a:cxn>
                    <a:cxn ang="0">
                      <a:pos x="187" y="1276"/>
                    </a:cxn>
                    <a:cxn ang="0">
                      <a:pos x="162" y="732"/>
                    </a:cxn>
                    <a:cxn ang="0">
                      <a:pos x="142" y="615"/>
                    </a:cxn>
                    <a:cxn ang="0">
                      <a:pos x="116" y="520"/>
                    </a:cxn>
                    <a:cxn ang="0">
                      <a:pos x="91" y="424"/>
                    </a:cxn>
                    <a:cxn ang="0">
                      <a:pos x="71" y="328"/>
                    </a:cxn>
                    <a:cxn ang="0">
                      <a:pos x="46" y="283"/>
                    </a:cxn>
                    <a:cxn ang="0">
                      <a:pos x="21" y="212"/>
                    </a:cxn>
                    <a:cxn ang="0">
                      <a:pos x="0" y="70"/>
                    </a:cxn>
                  </a:cxnLst>
                  <a:rect l="0" t="0" r="r" b="b"/>
                  <a:pathLst>
                    <a:path w="661" h="3944">
                      <a:moveTo>
                        <a:pt x="0" y="0"/>
                      </a:moveTo>
                      <a:lnTo>
                        <a:pt x="21" y="0"/>
                      </a:lnTo>
                      <a:lnTo>
                        <a:pt x="21" y="45"/>
                      </a:lnTo>
                      <a:lnTo>
                        <a:pt x="46" y="45"/>
                      </a:lnTo>
                      <a:lnTo>
                        <a:pt x="46" y="94"/>
                      </a:lnTo>
                      <a:lnTo>
                        <a:pt x="71" y="94"/>
                      </a:lnTo>
                      <a:lnTo>
                        <a:pt x="71" y="165"/>
                      </a:lnTo>
                      <a:lnTo>
                        <a:pt x="91" y="165"/>
                      </a:lnTo>
                      <a:lnTo>
                        <a:pt x="91" y="187"/>
                      </a:lnTo>
                      <a:lnTo>
                        <a:pt x="116" y="187"/>
                      </a:lnTo>
                      <a:lnTo>
                        <a:pt x="116" y="212"/>
                      </a:lnTo>
                      <a:lnTo>
                        <a:pt x="142" y="212"/>
                      </a:lnTo>
                      <a:lnTo>
                        <a:pt x="142" y="236"/>
                      </a:lnTo>
                      <a:lnTo>
                        <a:pt x="187" y="236"/>
                      </a:lnTo>
                      <a:lnTo>
                        <a:pt x="187" y="258"/>
                      </a:lnTo>
                      <a:lnTo>
                        <a:pt x="212" y="258"/>
                      </a:lnTo>
                      <a:lnTo>
                        <a:pt x="212" y="283"/>
                      </a:lnTo>
                      <a:lnTo>
                        <a:pt x="258" y="283"/>
                      </a:lnTo>
                      <a:lnTo>
                        <a:pt x="258" y="307"/>
                      </a:lnTo>
                      <a:lnTo>
                        <a:pt x="283" y="307"/>
                      </a:lnTo>
                      <a:lnTo>
                        <a:pt x="283" y="328"/>
                      </a:lnTo>
                      <a:lnTo>
                        <a:pt x="329" y="328"/>
                      </a:lnTo>
                      <a:lnTo>
                        <a:pt x="329" y="353"/>
                      </a:lnTo>
                      <a:lnTo>
                        <a:pt x="354" y="353"/>
                      </a:lnTo>
                      <a:lnTo>
                        <a:pt x="354" y="377"/>
                      </a:lnTo>
                      <a:lnTo>
                        <a:pt x="399" y="377"/>
                      </a:lnTo>
                      <a:lnTo>
                        <a:pt x="399" y="399"/>
                      </a:lnTo>
                      <a:lnTo>
                        <a:pt x="424" y="399"/>
                      </a:lnTo>
                      <a:lnTo>
                        <a:pt x="424" y="424"/>
                      </a:lnTo>
                      <a:lnTo>
                        <a:pt x="495" y="424"/>
                      </a:lnTo>
                      <a:lnTo>
                        <a:pt x="495" y="449"/>
                      </a:lnTo>
                      <a:lnTo>
                        <a:pt x="566" y="449"/>
                      </a:lnTo>
                      <a:lnTo>
                        <a:pt x="566" y="470"/>
                      </a:lnTo>
                      <a:lnTo>
                        <a:pt x="661" y="470"/>
                      </a:lnTo>
                      <a:lnTo>
                        <a:pt x="661" y="541"/>
                      </a:lnTo>
                      <a:lnTo>
                        <a:pt x="637" y="541"/>
                      </a:lnTo>
                      <a:lnTo>
                        <a:pt x="637" y="1039"/>
                      </a:lnTo>
                      <a:lnTo>
                        <a:pt x="661" y="1039"/>
                      </a:lnTo>
                      <a:lnTo>
                        <a:pt x="661" y="1086"/>
                      </a:lnTo>
                      <a:lnTo>
                        <a:pt x="637" y="1086"/>
                      </a:lnTo>
                      <a:lnTo>
                        <a:pt x="637" y="1157"/>
                      </a:lnTo>
                      <a:lnTo>
                        <a:pt x="661" y="1157"/>
                      </a:lnTo>
                      <a:lnTo>
                        <a:pt x="661" y="1181"/>
                      </a:lnTo>
                      <a:lnTo>
                        <a:pt x="637" y="1181"/>
                      </a:lnTo>
                      <a:lnTo>
                        <a:pt x="637" y="1723"/>
                      </a:lnTo>
                      <a:lnTo>
                        <a:pt x="661" y="1723"/>
                      </a:lnTo>
                      <a:lnTo>
                        <a:pt x="661" y="2504"/>
                      </a:lnTo>
                      <a:lnTo>
                        <a:pt x="637" y="2504"/>
                      </a:lnTo>
                      <a:lnTo>
                        <a:pt x="637" y="2833"/>
                      </a:lnTo>
                      <a:lnTo>
                        <a:pt x="612" y="2833"/>
                      </a:lnTo>
                      <a:lnTo>
                        <a:pt x="612" y="2858"/>
                      </a:lnTo>
                      <a:lnTo>
                        <a:pt x="637" y="2858"/>
                      </a:lnTo>
                      <a:lnTo>
                        <a:pt x="637" y="2883"/>
                      </a:lnTo>
                      <a:lnTo>
                        <a:pt x="612" y="2883"/>
                      </a:lnTo>
                      <a:lnTo>
                        <a:pt x="612" y="3944"/>
                      </a:lnTo>
                      <a:lnTo>
                        <a:pt x="590" y="3944"/>
                      </a:lnTo>
                      <a:lnTo>
                        <a:pt x="590" y="3923"/>
                      </a:lnTo>
                      <a:lnTo>
                        <a:pt x="519" y="3923"/>
                      </a:lnTo>
                      <a:lnTo>
                        <a:pt x="519" y="3897"/>
                      </a:lnTo>
                      <a:lnTo>
                        <a:pt x="354" y="3897"/>
                      </a:lnTo>
                      <a:lnTo>
                        <a:pt x="354" y="3874"/>
                      </a:lnTo>
                      <a:lnTo>
                        <a:pt x="329" y="3874"/>
                      </a:lnTo>
                      <a:lnTo>
                        <a:pt x="329" y="3897"/>
                      </a:lnTo>
                      <a:lnTo>
                        <a:pt x="142" y="3897"/>
                      </a:lnTo>
                      <a:lnTo>
                        <a:pt x="142" y="3732"/>
                      </a:lnTo>
                      <a:lnTo>
                        <a:pt x="162" y="3732"/>
                      </a:lnTo>
                      <a:lnTo>
                        <a:pt x="162" y="3402"/>
                      </a:lnTo>
                      <a:lnTo>
                        <a:pt x="142" y="3402"/>
                      </a:lnTo>
                      <a:lnTo>
                        <a:pt x="142" y="3166"/>
                      </a:lnTo>
                      <a:lnTo>
                        <a:pt x="116" y="3166"/>
                      </a:lnTo>
                      <a:lnTo>
                        <a:pt x="116" y="2716"/>
                      </a:lnTo>
                      <a:lnTo>
                        <a:pt x="91" y="2716"/>
                      </a:lnTo>
                      <a:lnTo>
                        <a:pt x="91" y="2338"/>
                      </a:lnTo>
                      <a:lnTo>
                        <a:pt x="71" y="2338"/>
                      </a:lnTo>
                      <a:lnTo>
                        <a:pt x="71" y="2080"/>
                      </a:lnTo>
                      <a:lnTo>
                        <a:pt x="91" y="2080"/>
                      </a:lnTo>
                      <a:lnTo>
                        <a:pt x="91" y="2221"/>
                      </a:lnTo>
                      <a:lnTo>
                        <a:pt x="116" y="2221"/>
                      </a:lnTo>
                      <a:lnTo>
                        <a:pt x="116" y="2172"/>
                      </a:lnTo>
                      <a:lnTo>
                        <a:pt x="142" y="2172"/>
                      </a:lnTo>
                      <a:lnTo>
                        <a:pt x="142" y="1888"/>
                      </a:lnTo>
                      <a:lnTo>
                        <a:pt x="162" y="1888"/>
                      </a:lnTo>
                      <a:lnTo>
                        <a:pt x="162" y="1676"/>
                      </a:lnTo>
                      <a:lnTo>
                        <a:pt x="142" y="1676"/>
                      </a:lnTo>
                      <a:lnTo>
                        <a:pt x="142" y="1510"/>
                      </a:lnTo>
                      <a:lnTo>
                        <a:pt x="162" y="1510"/>
                      </a:lnTo>
                      <a:lnTo>
                        <a:pt x="162" y="1347"/>
                      </a:lnTo>
                      <a:lnTo>
                        <a:pt x="187" y="1347"/>
                      </a:lnTo>
                      <a:lnTo>
                        <a:pt x="187" y="1322"/>
                      </a:lnTo>
                      <a:lnTo>
                        <a:pt x="162" y="1322"/>
                      </a:lnTo>
                      <a:lnTo>
                        <a:pt x="162" y="1276"/>
                      </a:lnTo>
                      <a:lnTo>
                        <a:pt x="187" y="1276"/>
                      </a:lnTo>
                      <a:lnTo>
                        <a:pt x="187" y="732"/>
                      </a:lnTo>
                      <a:lnTo>
                        <a:pt x="162" y="732"/>
                      </a:lnTo>
                      <a:lnTo>
                        <a:pt x="162" y="615"/>
                      </a:lnTo>
                      <a:lnTo>
                        <a:pt x="142" y="615"/>
                      </a:lnTo>
                      <a:lnTo>
                        <a:pt x="142" y="520"/>
                      </a:lnTo>
                      <a:lnTo>
                        <a:pt x="116" y="520"/>
                      </a:lnTo>
                      <a:lnTo>
                        <a:pt x="116" y="424"/>
                      </a:lnTo>
                      <a:lnTo>
                        <a:pt x="91" y="424"/>
                      </a:lnTo>
                      <a:lnTo>
                        <a:pt x="91" y="328"/>
                      </a:lnTo>
                      <a:lnTo>
                        <a:pt x="71" y="328"/>
                      </a:lnTo>
                      <a:lnTo>
                        <a:pt x="71" y="283"/>
                      </a:lnTo>
                      <a:lnTo>
                        <a:pt x="46" y="283"/>
                      </a:lnTo>
                      <a:lnTo>
                        <a:pt x="46" y="212"/>
                      </a:lnTo>
                      <a:lnTo>
                        <a:pt x="21" y="212"/>
                      </a:lnTo>
                      <a:lnTo>
                        <a:pt x="21" y="70"/>
                      </a:lnTo>
                      <a:lnTo>
                        <a:pt x="0" y="70"/>
                      </a:lnTo>
                      <a:lnTo>
                        <a:pt x="0" y="0"/>
                      </a:lnTo>
                      <a:close/>
                    </a:path>
                  </a:pathLst>
                </a:custGeom>
                <a:solidFill>
                  <a:srgbClr val="DE3D35"/>
                </a:solidFill>
                <a:ln w="9525">
                  <a:noFill/>
                  <a:round/>
                  <a:headEnd/>
                  <a:tailEnd/>
                </a:ln>
              </p:spPr>
              <p:txBody>
                <a:bodyPr/>
                <a:lstStyle/>
                <a:p>
                  <a:endParaRPr lang="en-US"/>
                </a:p>
              </p:txBody>
            </p:sp>
            <p:sp>
              <p:nvSpPr>
                <p:cNvPr id="47" name="Freeform 59"/>
                <p:cNvSpPr>
                  <a:spLocks/>
                </p:cNvSpPr>
                <p:nvPr/>
              </p:nvSpPr>
              <p:spPr bwMode="auto">
                <a:xfrm>
                  <a:off x="2124" y="2799"/>
                  <a:ext cx="94" cy="487"/>
                </a:xfrm>
                <a:custGeom>
                  <a:avLst/>
                  <a:gdLst/>
                  <a:ahLst/>
                  <a:cxnLst>
                    <a:cxn ang="0">
                      <a:pos x="145" y="24"/>
                    </a:cxn>
                    <a:cxn ang="0">
                      <a:pos x="216" y="45"/>
                    </a:cxn>
                    <a:cxn ang="0">
                      <a:pos x="237" y="116"/>
                    </a:cxn>
                    <a:cxn ang="0">
                      <a:pos x="237" y="141"/>
                    </a:cxn>
                    <a:cxn ang="0">
                      <a:pos x="261" y="187"/>
                    </a:cxn>
                    <a:cxn ang="0">
                      <a:pos x="308" y="212"/>
                    </a:cxn>
                    <a:cxn ang="0">
                      <a:pos x="332" y="258"/>
                    </a:cxn>
                    <a:cxn ang="0">
                      <a:pos x="379" y="307"/>
                    </a:cxn>
                    <a:cxn ang="0">
                      <a:pos x="403" y="399"/>
                    </a:cxn>
                    <a:cxn ang="0">
                      <a:pos x="450" y="449"/>
                    </a:cxn>
                    <a:cxn ang="0">
                      <a:pos x="474" y="520"/>
                    </a:cxn>
                    <a:cxn ang="0">
                      <a:pos x="520" y="541"/>
                    </a:cxn>
                    <a:cxn ang="0">
                      <a:pos x="544" y="615"/>
                    </a:cxn>
                    <a:cxn ang="0">
                      <a:pos x="591" y="661"/>
                    </a:cxn>
                    <a:cxn ang="0">
                      <a:pos x="615" y="803"/>
                    </a:cxn>
                    <a:cxn ang="0">
                      <a:pos x="662" y="874"/>
                    </a:cxn>
                    <a:cxn ang="0">
                      <a:pos x="686" y="1202"/>
                    </a:cxn>
                    <a:cxn ang="0">
                      <a:pos x="733" y="1418"/>
                    </a:cxn>
                    <a:cxn ang="0">
                      <a:pos x="757" y="1581"/>
                    </a:cxn>
                    <a:cxn ang="0">
                      <a:pos x="711" y="1984"/>
                    </a:cxn>
                    <a:cxn ang="0">
                      <a:pos x="686" y="2101"/>
                    </a:cxn>
                    <a:cxn ang="0">
                      <a:pos x="640" y="2172"/>
                    </a:cxn>
                    <a:cxn ang="0">
                      <a:pos x="615" y="2314"/>
                    </a:cxn>
                    <a:cxn ang="0">
                      <a:pos x="569" y="2550"/>
                    </a:cxn>
                    <a:cxn ang="0">
                      <a:pos x="544" y="2691"/>
                    </a:cxn>
                    <a:cxn ang="0">
                      <a:pos x="544" y="2787"/>
                    </a:cxn>
                    <a:cxn ang="0">
                      <a:pos x="520" y="2883"/>
                    </a:cxn>
                    <a:cxn ang="0">
                      <a:pos x="474" y="2954"/>
                    </a:cxn>
                    <a:cxn ang="0">
                      <a:pos x="450" y="3237"/>
                    </a:cxn>
                    <a:cxn ang="0">
                      <a:pos x="403" y="3282"/>
                    </a:cxn>
                    <a:cxn ang="0">
                      <a:pos x="428" y="3402"/>
                    </a:cxn>
                    <a:cxn ang="0">
                      <a:pos x="474" y="3473"/>
                    </a:cxn>
                    <a:cxn ang="0">
                      <a:pos x="450" y="3661"/>
                    </a:cxn>
                    <a:cxn ang="0">
                      <a:pos x="499" y="3732"/>
                    </a:cxn>
                    <a:cxn ang="0">
                      <a:pos x="474" y="3874"/>
                    </a:cxn>
                    <a:cxn ang="0">
                      <a:pos x="332" y="3897"/>
                    </a:cxn>
                    <a:cxn ang="0">
                      <a:pos x="237" y="3852"/>
                    </a:cxn>
                    <a:cxn ang="0">
                      <a:pos x="25" y="3095"/>
                    </a:cxn>
                    <a:cxn ang="0">
                      <a:pos x="49" y="2954"/>
                    </a:cxn>
                    <a:cxn ang="0">
                      <a:pos x="49" y="2929"/>
                    </a:cxn>
                    <a:cxn ang="0">
                      <a:pos x="25" y="2883"/>
                    </a:cxn>
                    <a:cxn ang="0">
                      <a:pos x="25" y="2762"/>
                    </a:cxn>
                    <a:cxn ang="0">
                      <a:pos x="49" y="2243"/>
                    </a:cxn>
                    <a:cxn ang="0">
                      <a:pos x="49" y="1888"/>
                    </a:cxn>
                    <a:cxn ang="0">
                      <a:pos x="71" y="1676"/>
                    </a:cxn>
                    <a:cxn ang="0">
                      <a:pos x="71" y="1039"/>
                    </a:cxn>
                    <a:cxn ang="0">
                      <a:pos x="49" y="685"/>
                    </a:cxn>
                    <a:cxn ang="0">
                      <a:pos x="0" y="470"/>
                    </a:cxn>
                    <a:cxn ang="0">
                      <a:pos x="25" y="283"/>
                    </a:cxn>
                    <a:cxn ang="0">
                      <a:pos x="96" y="258"/>
                    </a:cxn>
                    <a:cxn ang="0">
                      <a:pos x="120" y="165"/>
                    </a:cxn>
                    <a:cxn ang="0">
                      <a:pos x="167" y="141"/>
                    </a:cxn>
                    <a:cxn ang="0">
                      <a:pos x="145" y="45"/>
                    </a:cxn>
                  </a:cxnLst>
                  <a:rect l="0" t="0" r="r" b="b"/>
                  <a:pathLst>
                    <a:path w="757" h="3897">
                      <a:moveTo>
                        <a:pt x="120" y="0"/>
                      </a:moveTo>
                      <a:lnTo>
                        <a:pt x="145" y="0"/>
                      </a:lnTo>
                      <a:lnTo>
                        <a:pt x="145" y="24"/>
                      </a:lnTo>
                      <a:lnTo>
                        <a:pt x="191" y="24"/>
                      </a:lnTo>
                      <a:lnTo>
                        <a:pt x="191" y="45"/>
                      </a:lnTo>
                      <a:lnTo>
                        <a:pt x="216" y="45"/>
                      </a:lnTo>
                      <a:lnTo>
                        <a:pt x="216" y="70"/>
                      </a:lnTo>
                      <a:lnTo>
                        <a:pt x="237" y="70"/>
                      </a:lnTo>
                      <a:lnTo>
                        <a:pt x="237" y="116"/>
                      </a:lnTo>
                      <a:lnTo>
                        <a:pt x="261" y="116"/>
                      </a:lnTo>
                      <a:lnTo>
                        <a:pt x="261" y="141"/>
                      </a:lnTo>
                      <a:lnTo>
                        <a:pt x="237" y="141"/>
                      </a:lnTo>
                      <a:lnTo>
                        <a:pt x="237" y="165"/>
                      </a:lnTo>
                      <a:lnTo>
                        <a:pt x="261" y="165"/>
                      </a:lnTo>
                      <a:lnTo>
                        <a:pt x="261" y="187"/>
                      </a:lnTo>
                      <a:lnTo>
                        <a:pt x="286" y="187"/>
                      </a:lnTo>
                      <a:lnTo>
                        <a:pt x="286" y="212"/>
                      </a:lnTo>
                      <a:lnTo>
                        <a:pt x="308" y="212"/>
                      </a:lnTo>
                      <a:lnTo>
                        <a:pt x="308" y="236"/>
                      </a:lnTo>
                      <a:lnTo>
                        <a:pt x="332" y="236"/>
                      </a:lnTo>
                      <a:lnTo>
                        <a:pt x="332" y="258"/>
                      </a:lnTo>
                      <a:lnTo>
                        <a:pt x="357" y="258"/>
                      </a:lnTo>
                      <a:lnTo>
                        <a:pt x="357" y="307"/>
                      </a:lnTo>
                      <a:lnTo>
                        <a:pt x="379" y="307"/>
                      </a:lnTo>
                      <a:lnTo>
                        <a:pt x="379" y="377"/>
                      </a:lnTo>
                      <a:lnTo>
                        <a:pt x="403" y="377"/>
                      </a:lnTo>
                      <a:lnTo>
                        <a:pt x="403" y="399"/>
                      </a:lnTo>
                      <a:lnTo>
                        <a:pt x="428" y="399"/>
                      </a:lnTo>
                      <a:lnTo>
                        <a:pt x="428" y="449"/>
                      </a:lnTo>
                      <a:lnTo>
                        <a:pt x="450" y="449"/>
                      </a:lnTo>
                      <a:lnTo>
                        <a:pt x="450" y="470"/>
                      </a:lnTo>
                      <a:lnTo>
                        <a:pt x="474" y="470"/>
                      </a:lnTo>
                      <a:lnTo>
                        <a:pt x="474" y="520"/>
                      </a:lnTo>
                      <a:lnTo>
                        <a:pt x="499" y="520"/>
                      </a:lnTo>
                      <a:lnTo>
                        <a:pt x="499" y="541"/>
                      </a:lnTo>
                      <a:lnTo>
                        <a:pt x="520" y="541"/>
                      </a:lnTo>
                      <a:lnTo>
                        <a:pt x="520" y="591"/>
                      </a:lnTo>
                      <a:lnTo>
                        <a:pt x="544" y="591"/>
                      </a:lnTo>
                      <a:lnTo>
                        <a:pt x="544" y="615"/>
                      </a:lnTo>
                      <a:lnTo>
                        <a:pt x="569" y="615"/>
                      </a:lnTo>
                      <a:lnTo>
                        <a:pt x="569" y="661"/>
                      </a:lnTo>
                      <a:lnTo>
                        <a:pt x="591" y="661"/>
                      </a:lnTo>
                      <a:lnTo>
                        <a:pt x="591" y="732"/>
                      </a:lnTo>
                      <a:lnTo>
                        <a:pt x="615" y="732"/>
                      </a:lnTo>
                      <a:lnTo>
                        <a:pt x="615" y="803"/>
                      </a:lnTo>
                      <a:lnTo>
                        <a:pt x="640" y="803"/>
                      </a:lnTo>
                      <a:lnTo>
                        <a:pt x="640" y="874"/>
                      </a:lnTo>
                      <a:lnTo>
                        <a:pt x="662" y="874"/>
                      </a:lnTo>
                      <a:lnTo>
                        <a:pt x="662" y="944"/>
                      </a:lnTo>
                      <a:lnTo>
                        <a:pt x="686" y="944"/>
                      </a:lnTo>
                      <a:lnTo>
                        <a:pt x="686" y="1202"/>
                      </a:lnTo>
                      <a:lnTo>
                        <a:pt x="711" y="1202"/>
                      </a:lnTo>
                      <a:lnTo>
                        <a:pt x="711" y="1418"/>
                      </a:lnTo>
                      <a:lnTo>
                        <a:pt x="733" y="1418"/>
                      </a:lnTo>
                      <a:lnTo>
                        <a:pt x="733" y="1559"/>
                      </a:lnTo>
                      <a:lnTo>
                        <a:pt x="757" y="1559"/>
                      </a:lnTo>
                      <a:lnTo>
                        <a:pt x="757" y="1581"/>
                      </a:lnTo>
                      <a:lnTo>
                        <a:pt x="733" y="1581"/>
                      </a:lnTo>
                      <a:lnTo>
                        <a:pt x="733" y="1984"/>
                      </a:lnTo>
                      <a:lnTo>
                        <a:pt x="711" y="1984"/>
                      </a:lnTo>
                      <a:lnTo>
                        <a:pt x="711" y="2031"/>
                      </a:lnTo>
                      <a:lnTo>
                        <a:pt x="686" y="2031"/>
                      </a:lnTo>
                      <a:lnTo>
                        <a:pt x="686" y="2101"/>
                      </a:lnTo>
                      <a:lnTo>
                        <a:pt x="662" y="2101"/>
                      </a:lnTo>
                      <a:lnTo>
                        <a:pt x="662" y="2172"/>
                      </a:lnTo>
                      <a:lnTo>
                        <a:pt x="640" y="2172"/>
                      </a:lnTo>
                      <a:lnTo>
                        <a:pt x="640" y="2267"/>
                      </a:lnTo>
                      <a:lnTo>
                        <a:pt x="615" y="2267"/>
                      </a:lnTo>
                      <a:lnTo>
                        <a:pt x="615" y="2314"/>
                      </a:lnTo>
                      <a:lnTo>
                        <a:pt x="591" y="2314"/>
                      </a:lnTo>
                      <a:lnTo>
                        <a:pt x="591" y="2550"/>
                      </a:lnTo>
                      <a:lnTo>
                        <a:pt x="569" y="2550"/>
                      </a:lnTo>
                      <a:lnTo>
                        <a:pt x="569" y="2646"/>
                      </a:lnTo>
                      <a:lnTo>
                        <a:pt x="544" y="2646"/>
                      </a:lnTo>
                      <a:lnTo>
                        <a:pt x="544" y="2691"/>
                      </a:lnTo>
                      <a:lnTo>
                        <a:pt x="569" y="2691"/>
                      </a:lnTo>
                      <a:lnTo>
                        <a:pt x="569" y="2787"/>
                      </a:lnTo>
                      <a:lnTo>
                        <a:pt x="544" y="2787"/>
                      </a:lnTo>
                      <a:lnTo>
                        <a:pt x="544" y="2812"/>
                      </a:lnTo>
                      <a:lnTo>
                        <a:pt x="520" y="2812"/>
                      </a:lnTo>
                      <a:lnTo>
                        <a:pt x="520" y="2883"/>
                      </a:lnTo>
                      <a:lnTo>
                        <a:pt x="499" y="2883"/>
                      </a:lnTo>
                      <a:lnTo>
                        <a:pt x="499" y="2954"/>
                      </a:lnTo>
                      <a:lnTo>
                        <a:pt x="474" y="2954"/>
                      </a:lnTo>
                      <a:lnTo>
                        <a:pt x="474" y="3095"/>
                      </a:lnTo>
                      <a:lnTo>
                        <a:pt x="450" y="3095"/>
                      </a:lnTo>
                      <a:lnTo>
                        <a:pt x="450" y="3237"/>
                      </a:lnTo>
                      <a:lnTo>
                        <a:pt x="428" y="3237"/>
                      </a:lnTo>
                      <a:lnTo>
                        <a:pt x="428" y="3282"/>
                      </a:lnTo>
                      <a:lnTo>
                        <a:pt x="403" y="3282"/>
                      </a:lnTo>
                      <a:lnTo>
                        <a:pt x="403" y="3331"/>
                      </a:lnTo>
                      <a:lnTo>
                        <a:pt x="428" y="3331"/>
                      </a:lnTo>
                      <a:lnTo>
                        <a:pt x="428" y="3402"/>
                      </a:lnTo>
                      <a:lnTo>
                        <a:pt x="450" y="3402"/>
                      </a:lnTo>
                      <a:lnTo>
                        <a:pt x="450" y="3473"/>
                      </a:lnTo>
                      <a:lnTo>
                        <a:pt x="474" y="3473"/>
                      </a:lnTo>
                      <a:lnTo>
                        <a:pt x="474" y="3565"/>
                      </a:lnTo>
                      <a:lnTo>
                        <a:pt x="450" y="3565"/>
                      </a:lnTo>
                      <a:lnTo>
                        <a:pt x="450" y="3661"/>
                      </a:lnTo>
                      <a:lnTo>
                        <a:pt x="474" y="3661"/>
                      </a:lnTo>
                      <a:lnTo>
                        <a:pt x="474" y="3732"/>
                      </a:lnTo>
                      <a:lnTo>
                        <a:pt x="499" y="3732"/>
                      </a:lnTo>
                      <a:lnTo>
                        <a:pt x="499" y="3781"/>
                      </a:lnTo>
                      <a:lnTo>
                        <a:pt x="474" y="3781"/>
                      </a:lnTo>
                      <a:lnTo>
                        <a:pt x="474" y="3874"/>
                      </a:lnTo>
                      <a:lnTo>
                        <a:pt x="450" y="3874"/>
                      </a:lnTo>
                      <a:lnTo>
                        <a:pt x="450" y="3897"/>
                      </a:lnTo>
                      <a:lnTo>
                        <a:pt x="332" y="3897"/>
                      </a:lnTo>
                      <a:lnTo>
                        <a:pt x="332" y="3874"/>
                      </a:lnTo>
                      <a:lnTo>
                        <a:pt x="237" y="3874"/>
                      </a:lnTo>
                      <a:lnTo>
                        <a:pt x="237" y="3852"/>
                      </a:lnTo>
                      <a:lnTo>
                        <a:pt x="49" y="3852"/>
                      </a:lnTo>
                      <a:lnTo>
                        <a:pt x="49" y="3095"/>
                      </a:lnTo>
                      <a:lnTo>
                        <a:pt x="25" y="3095"/>
                      </a:lnTo>
                      <a:lnTo>
                        <a:pt x="25" y="3025"/>
                      </a:lnTo>
                      <a:lnTo>
                        <a:pt x="49" y="3025"/>
                      </a:lnTo>
                      <a:lnTo>
                        <a:pt x="49" y="2954"/>
                      </a:lnTo>
                      <a:lnTo>
                        <a:pt x="25" y="2954"/>
                      </a:lnTo>
                      <a:lnTo>
                        <a:pt x="25" y="2929"/>
                      </a:lnTo>
                      <a:lnTo>
                        <a:pt x="49" y="2929"/>
                      </a:lnTo>
                      <a:lnTo>
                        <a:pt x="49" y="2904"/>
                      </a:lnTo>
                      <a:lnTo>
                        <a:pt x="25" y="2904"/>
                      </a:lnTo>
                      <a:lnTo>
                        <a:pt x="25" y="2883"/>
                      </a:lnTo>
                      <a:lnTo>
                        <a:pt x="49" y="2883"/>
                      </a:lnTo>
                      <a:lnTo>
                        <a:pt x="49" y="2762"/>
                      </a:lnTo>
                      <a:lnTo>
                        <a:pt x="25" y="2762"/>
                      </a:lnTo>
                      <a:lnTo>
                        <a:pt x="25" y="2716"/>
                      </a:lnTo>
                      <a:lnTo>
                        <a:pt x="49" y="2716"/>
                      </a:lnTo>
                      <a:lnTo>
                        <a:pt x="49" y="2243"/>
                      </a:lnTo>
                      <a:lnTo>
                        <a:pt x="71" y="2243"/>
                      </a:lnTo>
                      <a:lnTo>
                        <a:pt x="71" y="1888"/>
                      </a:lnTo>
                      <a:lnTo>
                        <a:pt x="49" y="1888"/>
                      </a:lnTo>
                      <a:lnTo>
                        <a:pt x="49" y="1793"/>
                      </a:lnTo>
                      <a:lnTo>
                        <a:pt x="71" y="1793"/>
                      </a:lnTo>
                      <a:lnTo>
                        <a:pt x="71" y="1676"/>
                      </a:lnTo>
                      <a:lnTo>
                        <a:pt x="96" y="1676"/>
                      </a:lnTo>
                      <a:lnTo>
                        <a:pt x="96" y="1039"/>
                      </a:lnTo>
                      <a:lnTo>
                        <a:pt x="71" y="1039"/>
                      </a:lnTo>
                      <a:lnTo>
                        <a:pt x="71" y="827"/>
                      </a:lnTo>
                      <a:lnTo>
                        <a:pt x="49" y="827"/>
                      </a:lnTo>
                      <a:lnTo>
                        <a:pt x="49" y="685"/>
                      </a:lnTo>
                      <a:lnTo>
                        <a:pt x="25" y="685"/>
                      </a:lnTo>
                      <a:lnTo>
                        <a:pt x="25" y="470"/>
                      </a:lnTo>
                      <a:lnTo>
                        <a:pt x="0" y="470"/>
                      </a:lnTo>
                      <a:lnTo>
                        <a:pt x="0" y="328"/>
                      </a:lnTo>
                      <a:lnTo>
                        <a:pt x="25" y="328"/>
                      </a:lnTo>
                      <a:lnTo>
                        <a:pt x="25" y="283"/>
                      </a:lnTo>
                      <a:lnTo>
                        <a:pt x="71" y="283"/>
                      </a:lnTo>
                      <a:lnTo>
                        <a:pt x="71" y="258"/>
                      </a:lnTo>
                      <a:lnTo>
                        <a:pt x="96" y="258"/>
                      </a:lnTo>
                      <a:lnTo>
                        <a:pt x="96" y="212"/>
                      </a:lnTo>
                      <a:lnTo>
                        <a:pt x="120" y="212"/>
                      </a:lnTo>
                      <a:lnTo>
                        <a:pt x="120" y="165"/>
                      </a:lnTo>
                      <a:lnTo>
                        <a:pt x="145" y="165"/>
                      </a:lnTo>
                      <a:lnTo>
                        <a:pt x="145" y="141"/>
                      </a:lnTo>
                      <a:lnTo>
                        <a:pt x="167" y="141"/>
                      </a:lnTo>
                      <a:lnTo>
                        <a:pt x="167" y="94"/>
                      </a:lnTo>
                      <a:lnTo>
                        <a:pt x="145" y="94"/>
                      </a:lnTo>
                      <a:lnTo>
                        <a:pt x="145" y="45"/>
                      </a:lnTo>
                      <a:lnTo>
                        <a:pt x="120" y="45"/>
                      </a:lnTo>
                      <a:lnTo>
                        <a:pt x="120" y="0"/>
                      </a:lnTo>
                      <a:close/>
                    </a:path>
                  </a:pathLst>
                </a:custGeom>
                <a:solidFill>
                  <a:srgbClr val="DE3D35"/>
                </a:solidFill>
                <a:ln w="9525">
                  <a:noFill/>
                  <a:round/>
                  <a:headEnd/>
                  <a:tailEnd/>
                </a:ln>
              </p:spPr>
              <p:txBody>
                <a:bodyPr/>
                <a:lstStyle/>
                <a:p>
                  <a:endParaRPr lang="en-US"/>
                </a:p>
              </p:txBody>
            </p:sp>
            <p:sp>
              <p:nvSpPr>
                <p:cNvPr id="48" name="Freeform 60"/>
                <p:cNvSpPr>
                  <a:spLocks/>
                </p:cNvSpPr>
                <p:nvPr/>
              </p:nvSpPr>
              <p:spPr bwMode="auto">
                <a:xfrm>
                  <a:off x="2041" y="2802"/>
                  <a:ext cx="18" cy="6"/>
                </a:xfrm>
                <a:custGeom>
                  <a:avLst/>
                  <a:gdLst/>
                  <a:ahLst/>
                  <a:cxnLst>
                    <a:cxn ang="0">
                      <a:pos x="0" y="0"/>
                    </a:cxn>
                    <a:cxn ang="0">
                      <a:pos x="49" y="0"/>
                    </a:cxn>
                    <a:cxn ang="0">
                      <a:pos x="49" y="21"/>
                    </a:cxn>
                    <a:cxn ang="0">
                      <a:pos x="142" y="21"/>
                    </a:cxn>
                    <a:cxn ang="0">
                      <a:pos x="142" y="46"/>
                    </a:cxn>
                    <a:cxn ang="0">
                      <a:pos x="49" y="46"/>
                    </a:cxn>
                    <a:cxn ang="0">
                      <a:pos x="49" y="21"/>
                    </a:cxn>
                    <a:cxn ang="0">
                      <a:pos x="0" y="21"/>
                    </a:cxn>
                    <a:cxn ang="0">
                      <a:pos x="0" y="0"/>
                    </a:cxn>
                  </a:cxnLst>
                  <a:rect l="0" t="0" r="r" b="b"/>
                  <a:pathLst>
                    <a:path w="142" h="46">
                      <a:moveTo>
                        <a:pt x="0" y="0"/>
                      </a:moveTo>
                      <a:lnTo>
                        <a:pt x="49" y="0"/>
                      </a:lnTo>
                      <a:lnTo>
                        <a:pt x="49" y="21"/>
                      </a:lnTo>
                      <a:lnTo>
                        <a:pt x="142" y="21"/>
                      </a:lnTo>
                      <a:lnTo>
                        <a:pt x="142" y="46"/>
                      </a:lnTo>
                      <a:lnTo>
                        <a:pt x="49" y="46"/>
                      </a:lnTo>
                      <a:lnTo>
                        <a:pt x="49" y="21"/>
                      </a:lnTo>
                      <a:lnTo>
                        <a:pt x="0" y="21"/>
                      </a:lnTo>
                      <a:lnTo>
                        <a:pt x="0" y="0"/>
                      </a:lnTo>
                      <a:close/>
                    </a:path>
                  </a:pathLst>
                </a:custGeom>
                <a:solidFill>
                  <a:srgbClr val="F2CBCF"/>
                </a:solidFill>
                <a:ln w="9525">
                  <a:noFill/>
                  <a:round/>
                  <a:headEnd/>
                  <a:tailEnd/>
                </a:ln>
              </p:spPr>
              <p:txBody>
                <a:bodyPr/>
                <a:lstStyle/>
                <a:p>
                  <a:endParaRPr lang="en-US"/>
                </a:p>
              </p:txBody>
            </p:sp>
            <p:sp>
              <p:nvSpPr>
                <p:cNvPr id="49" name="Rectangle 61"/>
                <p:cNvSpPr>
                  <a:spLocks noChangeArrowheads="1"/>
                </p:cNvSpPr>
                <p:nvPr/>
              </p:nvSpPr>
              <p:spPr bwMode="auto">
                <a:xfrm>
                  <a:off x="2062" y="2808"/>
                  <a:ext cx="12" cy="3"/>
                </a:xfrm>
                <a:prstGeom prst="rect">
                  <a:avLst/>
                </a:prstGeom>
                <a:solidFill>
                  <a:srgbClr val="F2CBCF"/>
                </a:solidFill>
                <a:ln w="9525">
                  <a:noFill/>
                  <a:miter lim="800000"/>
                  <a:headEnd/>
                  <a:tailEnd/>
                </a:ln>
              </p:spPr>
              <p:txBody>
                <a:bodyPr/>
                <a:lstStyle/>
                <a:p>
                  <a:endParaRPr lang="en-US"/>
                </a:p>
              </p:txBody>
            </p:sp>
            <p:sp>
              <p:nvSpPr>
                <p:cNvPr id="50" name="Freeform 62"/>
                <p:cNvSpPr>
                  <a:spLocks/>
                </p:cNvSpPr>
                <p:nvPr/>
              </p:nvSpPr>
              <p:spPr bwMode="auto">
                <a:xfrm>
                  <a:off x="2165" y="2813"/>
                  <a:ext cx="6" cy="7"/>
                </a:xfrm>
                <a:custGeom>
                  <a:avLst/>
                  <a:gdLst/>
                  <a:ahLst/>
                  <a:cxnLst>
                    <a:cxn ang="0">
                      <a:pos x="0" y="0"/>
                    </a:cxn>
                    <a:cxn ang="0">
                      <a:pos x="25" y="0"/>
                    </a:cxn>
                    <a:cxn ang="0">
                      <a:pos x="25" y="25"/>
                    </a:cxn>
                    <a:cxn ang="0">
                      <a:pos x="47" y="25"/>
                    </a:cxn>
                    <a:cxn ang="0">
                      <a:pos x="47" y="49"/>
                    </a:cxn>
                    <a:cxn ang="0">
                      <a:pos x="0" y="49"/>
                    </a:cxn>
                    <a:cxn ang="0">
                      <a:pos x="0" y="0"/>
                    </a:cxn>
                  </a:cxnLst>
                  <a:rect l="0" t="0" r="r" b="b"/>
                  <a:pathLst>
                    <a:path w="47" h="49">
                      <a:moveTo>
                        <a:pt x="0" y="0"/>
                      </a:moveTo>
                      <a:lnTo>
                        <a:pt x="25" y="0"/>
                      </a:lnTo>
                      <a:lnTo>
                        <a:pt x="25" y="25"/>
                      </a:lnTo>
                      <a:lnTo>
                        <a:pt x="47" y="25"/>
                      </a:lnTo>
                      <a:lnTo>
                        <a:pt x="47" y="49"/>
                      </a:lnTo>
                      <a:lnTo>
                        <a:pt x="0" y="49"/>
                      </a:lnTo>
                      <a:lnTo>
                        <a:pt x="0" y="0"/>
                      </a:lnTo>
                      <a:close/>
                    </a:path>
                  </a:pathLst>
                </a:custGeom>
                <a:solidFill>
                  <a:srgbClr val="F2CBCF"/>
                </a:solidFill>
                <a:ln w="9525">
                  <a:noFill/>
                  <a:round/>
                  <a:headEnd/>
                  <a:tailEnd/>
                </a:ln>
              </p:spPr>
              <p:txBody>
                <a:bodyPr/>
                <a:lstStyle/>
                <a:p>
                  <a:endParaRPr lang="en-US"/>
                </a:p>
              </p:txBody>
            </p:sp>
            <p:sp>
              <p:nvSpPr>
                <p:cNvPr id="51" name="Freeform 63"/>
                <p:cNvSpPr>
                  <a:spLocks/>
                </p:cNvSpPr>
                <p:nvPr/>
              </p:nvSpPr>
              <p:spPr bwMode="auto">
                <a:xfrm>
                  <a:off x="2171" y="2820"/>
                  <a:ext cx="80" cy="1089"/>
                </a:xfrm>
                <a:custGeom>
                  <a:avLst/>
                  <a:gdLst/>
                  <a:ahLst/>
                  <a:cxnLst>
                    <a:cxn ang="0">
                      <a:pos x="71" y="47"/>
                    </a:cxn>
                    <a:cxn ang="0">
                      <a:pos x="190" y="93"/>
                    </a:cxn>
                    <a:cxn ang="0">
                      <a:pos x="236" y="163"/>
                    </a:cxn>
                    <a:cxn ang="0">
                      <a:pos x="307" y="212"/>
                    </a:cxn>
                    <a:cxn ang="0">
                      <a:pos x="354" y="284"/>
                    </a:cxn>
                    <a:cxn ang="0">
                      <a:pos x="428" y="355"/>
                    </a:cxn>
                    <a:cxn ang="0">
                      <a:pos x="473" y="567"/>
                    </a:cxn>
                    <a:cxn ang="0">
                      <a:pos x="544" y="850"/>
                    </a:cxn>
                    <a:cxn ang="0">
                      <a:pos x="590" y="1016"/>
                    </a:cxn>
                    <a:cxn ang="0">
                      <a:pos x="615" y="1465"/>
                    </a:cxn>
                    <a:cxn ang="0">
                      <a:pos x="615" y="1582"/>
                    </a:cxn>
                    <a:cxn ang="0">
                      <a:pos x="544" y="2078"/>
                    </a:cxn>
                    <a:cxn ang="0">
                      <a:pos x="590" y="2647"/>
                    </a:cxn>
                    <a:cxn ang="0">
                      <a:pos x="569" y="3072"/>
                    </a:cxn>
                    <a:cxn ang="0">
                      <a:pos x="615" y="3355"/>
                    </a:cxn>
                    <a:cxn ang="0">
                      <a:pos x="544" y="3803"/>
                    </a:cxn>
                    <a:cxn ang="0">
                      <a:pos x="544" y="4890"/>
                    </a:cxn>
                    <a:cxn ang="0">
                      <a:pos x="544" y="5102"/>
                    </a:cxn>
                    <a:cxn ang="0">
                      <a:pos x="544" y="6096"/>
                    </a:cxn>
                    <a:cxn ang="0">
                      <a:pos x="569" y="6592"/>
                    </a:cxn>
                    <a:cxn ang="0">
                      <a:pos x="569" y="6853"/>
                    </a:cxn>
                    <a:cxn ang="0">
                      <a:pos x="615" y="6995"/>
                    </a:cxn>
                    <a:cxn ang="0">
                      <a:pos x="569" y="7348"/>
                    </a:cxn>
                    <a:cxn ang="0">
                      <a:pos x="544" y="7702"/>
                    </a:cxn>
                    <a:cxn ang="0">
                      <a:pos x="590" y="8530"/>
                    </a:cxn>
                    <a:cxn ang="0">
                      <a:pos x="261" y="8718"/>
                    </a:cxn>
                    <a:cxn ang="0">
                      <a:pos x="212" y="8127"/>
                    </a:cxn>
                    <a:cxn ang="0">
                      <a:pos x="190" y="7087"/>
                    </a:cxn>
                    <a:cxn ang="0">
                      <a:pos x="190" y="6712"/>
                    </a:cxn>
                    <a:cxn ang="0">
                      <a:pos x="141" y="6404"/>
                    </a:cxn>
                    <a:cxn ang="0">
                      <a:pos x="141" y="6355"/>
                    </a:cxn>
                    <a:cxn ang="0">
                      <a:pos x="165" y="6262"/>
                    </a:cxn>
                    <a:cxn ang="0">
                      <a:pos x="212" y="6096"/>
                    </a:cxn>
                    <a:cxn ang="0">
                      <a:pos x="190" y="5647"/>
                    </a:cxn>
                    <a:cxn ang="0">
                      <a:pos x="141" y="5102"/>
                    </a:cxn>
                    <a:cxn ang="0">
                      <a:pos x="24" y="4869"/>
                    </a:cxn>
                    <a:cxn ang="0">
                      <a:pos x="190" y="4844"/>
                    </a:cxn>
                    <a:cxn ang="0">
                      <a:pos x="212" y="4726"/>
                    </a:cxn>
                    <a:cxn ang="0">
                      <a:pos x="165" y="4583"/>
                    </a:cxn>
                    <a:cxn ang="0">
                      <a:pos x="95" y="4490"/>
                    </a:cxn>
                    <a:cxn ang="0">
                      <a:pos x="49" y="4394"/>
                    </a:cxn>
                    <a:cxn ang="0">
                      <a:pos x="141" y="4278"/>
                    </a:cxn>
                    <a:cxn ang="0">
                      <a:pos x="141" y="3945"/>
                    </a:cxn>
                    <a:cxn ang="0">
                      <a:pos x="71" y="3874"/>
                    </a:cxn>
                    <a:cxn ang="0">
                      <a:pos x="141" y="3758"/>
                    </a:cxn>
                    <a:cxn ang="0">
                      <a:pos x="212" y="3638"/>
                    </a:cxn>
                    <a:cxn ang="0">
                      <a:pos x="165" y="3259"/>
                    </a:cxn>
                    <a:cxn ang="0">
                      <a:pos x="141" y="3143"/>
                    </a:cxn>
                    <a:cxn ang="0">
                      <a:pos x="190" y="2883"/>
                    </a:cxn>
                    <a:cxn ang="0">
                      <a:pos x="212" y="2693"/>
                    </a:cxn>
                    <a:cxn ang="0">
                      <a:pos x="236" y="2526"/>
                    </a:cxn>
                    <a:cxn ang="0">
                      <a:pos x="307" y="2363"/>
                    </a:cxn>
                    <a:cxn ang="0">
                      <a:pos x="354" y="2219"/>
                    </a:cxn>
                    <a:cxn ang="0">
                      <a:pos x="428" y="1915"/>
                    </a:cxn>
                    <a:cxn ang="0">
                      <a:pos x="428" y="1652"/>
                    </a:cxn>
                    <a:cxn ang="0">
                      <a:pos x="403" y="896"/>
                    </a:cxn>
                    <a:cxn ang="0">
                      <a:pos x="354" y="684"/>
                    </a:cxn>
                    <a:cxn ang="0">
                      <a:pos x="283" y="520"/>
                    </a:cxn>
                    <a:cxn ang="0">
                      <a:pos x="236" y="330"/>
                    </a:cxn>
                    <a:cxn ang="0">
                      <a:pos x="165" y="212"/>
                    </a:cxn>
                    <a:cxn ang="0">
                      <a:pos x="120" y="118"/>
                    </a:cxn>
                    <a:cxn ang="0">
                      <a:pos x="49" y="71"/>
                    </a:cxn>
                    <a:cxn ang="0">
                      <a:pos x="0" y="0"/>
                    </a:cxn>
                  </a:cxnLst>
                  <a:rect l="0" t="0" r="r" b="b"/>
                  <a:pathLst>
                    <a:path w="640" h="8718">
                      <a:moveTo>
                        <a:pt x="0" y="0"/>
                      </a:moveTo>
                      <a:lnTo>
                        <a:pt x="49" y="0"/>
                      </a:lnTo>
                      <a:lnTo>
                        <a:pt x="49" y="22"/>
                      </a:lnTo>
                      <a:lnTo>
                        <a:pt x="71" y="22"/>
                      </a:lnTo>
                      <a:lnTo>
                        <a:pt x="71" y="47"/>
                      </a:lnTo>
                      <a:lnTo>
                        <a:pt x="120" y="47"/>
                      </a:lnTo>
                      <a:lnTo>
                        <a:pt x="120" y="71"/>
                      </a:lnTo>
                      <a:lnTo>
                        <a:pt x="141" y="71"/>
                      </a:lnTo>
                      <a:lnTo>
                        <a:pt x="141" y="93"/>
                      </a:lnTo>
                      <a:lnTo>
                        <a:pt x="190" y="93"/>
                      </a:lnTo>
                      <a:lnTo>
                        <a:pt x="190" y="118"/>
                      </a:lnTo>
                      <a:lnTo>
                        <a:pt x="212" y="118"/>
                      </a:lnTo>
                      <a:lnTo>
                        <a:pt x="212" y="142"/>
                      </a:lnTo>
                      <a:lnTo>
                        <a:pt x="236" y="142"/>
                      </a:lnTo>
                      <a:lnTo>
                        <a:pt x="236" y="163"/>
                      </a:lnTo>
                      <a:lnTo>
                        <a:pt x="261" y="163"/>
                      </a:lnTo>
                      <a:lnTo>
                        <a:pt x="261" y="188"/>
                      </a:lnTo>
                      <a:lnTo>
                        <a:pt x="283" y="188"/>
                      </a:lnTo>
                      <a:lnTo>
                        <a:pt x="283" y="212"/>
                      </a:lnTo>
                      <a:lnTo>
                        <a:pt x="307" y="212"/>
                      </a:lnTo>
                      <a:lnTo>
                        <a:pt x="307" y="234"/>
                      </a:lnTo>
                      <a:lnTo>
                        <a:pt x="332" y="234"/>
                      </a:lnTo>
                      <a:lnTo>
                        <a:pt x="332" y="259"/>
                      </a:lnTo>
                      <a:lnTo>
                        <a:pt x="354" y="259"/>
                      </a:lnTo>
                      <a:lnTo>
                        <a:pt x="354" y="284"/>
                      </a:lnTo>
                      <a:lnTo>
                        <a:pt x="378" y="284"/>
                      </a:lnTo>
                      <a:lnTo>
                        <a:pt x="378" y="305"/>
                      </a:lnTo>
                      <a:lnTo>
                        <a:pt x="403" y="305"/>
                      </a:lnTo>
                      <a:lnTo>
                        <a:pt x="403" y="355"/>
                      </a:lnTo>
                      <a:lnTo>
                        <a:pt x="428" y="355"/>
                      </a:lnTo>
                      <a:lnTo>
                        <a:pt x="428" y="426"/>
                      </a:lnTo>
                      <a:lnTo>
                        <a:pt x="448" y="426"/>
                      </a:lnTo>
                      <a:lnTo>
                        <a:pt x="448" y="471"/>
                      </a:lnTo>
                      <a:lnTo>
                        <a:pt x="473" y="471"/>
                      </a:lnTo>
                      <a:lnTo>
                        <a:pt x="473" y="567"/>
                      </a:lnTo>
                      <a:lnTo>
                        <a:pt x="498" y="567"/>
                      </a:lnTo>
                      <a:lnTo>
                        <a:pt x="498" y="684"/>
                      </a:lnTo>
                      <a:lnTo>
                        <a:pt x="519" y="684"/>
                      </a:lnTo>
                      <a:lnTo>
                        <a:pt x="519" y="850"/>
                      </a:lnTo>
                      <a:lnTo>
                        <a:pt x="544" y="850"/>
                      </a:lnTo>
                      <a:lnTo>
                        <a:pt x="544" y="896"/>
                      </a:lnTo>
                      <a:lnTo>
                        <a:pt x="569" y="896"/>
                      </a:lnTo>
                      <a:lnTo>
                        <a:pt x="569" y="945"/>
                      </a:lnTo>
                      <a:lnTo>
                        <a:pt x="590" y="945"/>
                      </a:lnTo>
                      <a:lnTo>
                        <a:pt x="590" y="1016"/>
                      </a:lnTo>
                      <a:lnTo>
                        <a:pt x="615" y="1016"/>
                      </a:lnTo>
                      <a:lnTo>
                        <a:pt x="615" y="1111"/>
                      </a:lnTo>
                      <a:lnTo>
                        <a:pt x="640" y="1111"/>
                      </a:lnTo>
                      <a:lnTo>
                        <a:pt x="640" y="1465"/>
                      </a:lnTo>
                      <a:lnTo>
                        <a:pt x="615" y="1465"/>
                      </a:lnTo>
                      <a:lnTo>
                        <a:pt x="615" y="1487"/>
                      </a:lnTo>
                      <a:lnTo>
                        <a:pt x="590" y="1487"/>
                      </a:lnTo>
                      <a:lnTo>
                        <a:pt x="590" y="1511"/>
                      </a:lnTo>
                      <a:lnTo>
                        <a:pt x="615" y="1511"/>
                      </a:lnTo>
                      <a:lnTo>
                        <a:pt x="615" y="1582"/>
                      </a:lnTo>
                      <a:lnTo>
                        <a:pt x="590" y="1582"/>
                      </a:lnTo>
                      <a:lnTo>
                        <a:pt x="590" y="1723"/>
                      </a:lnTo>
                      <a:lnTo>
                        <a:pt x="569" y="1723"/>
                      </a:lnTo>
                      <a:lnTo>
                        <a:pt x="569" y="2078"/>
                      </a:lnTo>
                      <a:lnTo>
                        <a:pt x="544" y="2078"/>
                      </a:lnTo>
                      <a:lnTo>
                        <a:pt x="544" y="2102"/>
                      </a:lnTo>
                      <a:lnTo>
                        <a:pt x="569" y="2102"/>
                      </a:lnTo>
                      <a:lnTo>
                        <a:pt x="569" y="2456"/>
                      </a:lnTo>
                      <a:lnTo>
                        <a:pt x="590" y="2456"/>
                      </a:lnTo>
                      <a:lnTo>
                        <a:pt x="590" y="2647"/>
                      </a:lnTo>
                      <a:lnTo>
                        <a:pt x="615" y="2647"/>
                      </a:lnTo>
                      <a:lnTo>
                        <a:pt x="615" y="3047"/>
                      </a:lnTo>
                      <a:lnTo>
                        <a:pt x="590" y="3047"/>
                      </a:lnTo>
                      <a:lnTo>
                        <a:pt x="590" y="3072"/>
                      </a:lnTo>
                      <a:lnTo>
                        <a:pt x="569" y="3072"/>
                      </a:lnTo>
                      <a:lnTo>
                        <a:pt x="569" y="3096"/>
                      </a:lnTo>
                      <a:lnTo>
                        <a:pt x="590" y="3096"/>
                      </a:lnTo>
                      <a:lnTo>
                        <a:pt x="590" y="3117"/>
                      </a:lnTo>
                      <a:lnTo>
                        <a:pt x="615" y="3117"/>
                      </a:lnTo>
                      <a:lnTo>
                        <a:pt x="615" y="3355"/>
                      </a:lnTo>
                      <a:lnTo>
                        <a:pt x="590" y="3355"/>
                      </a:lnTo>
                      <a:lnTo>
                        <a:pt x="590" y="3496"/>
                      </a:lnTo>
                      <a:lnTo>
                        <a:pt x="569" y="3496"/>
                      </a:lnTo>
                      <a:lnTo>
                        <a:pt x="569" y="3803"/>
                      </a:lnTo>
                      <a:lnTo>
                        <a:pt x="544" y="3803"/>
                      </a:lnTo>
                      <a:lnTo>
                        <a:pt x="544" y="4324"/>
                      </a:lnTo>
                      <a:lnTo>
                        <a:pt x="519" y="4324"/>
                      </a:lnTo>
                      <a:lnTo>
                        <a:pt x="519" y="4869"/>
                      </a:lnTo>
                      <a:lnTo>
                        <a:pt x="544" y="4869"/>
                      </a:lnTo>
                      <a:lnTo>
                        <a:pt x="544" y="4890"/>
                      </a:lnTo>
                      <a:lnTo>
                        <a:pt x="569" y="4890"/>
                      </a:lnTo>
                      <a:lnTo>
                        <a:pt x="569" y="4960"/>
                      </a:lnTo>
                      <a:lnTo>
                        <a:pt x="590" y="4960"/>
                      </a:lnTo>
                      <a:lnTo>
                        <a:pt x="590" y="5102"/>
                      </a:lnTo>
                      <a:lnTo>
                        <a:pt x="544" y="5102"/>
                      </a:lnTo>
                      <a:lnTo>
                        <a:pt x="544" y="5410"/>
                      </a:lnTo>
                      <a:lnTo>
                        <a:pt x="569" y="5410"/>
                      </a:lnTo>
                      <a:lnTo>
                        <a:pt x="569" y="5742"/>
                      </a:lnTo>
                      <a:lnTo>
                        <a:pt x="544" y="5742"/>
                      </a:lnTo>
                      <a:lnTo>
                        <a:pt x="544" y="6096"/>
                      </a:lnTo>
                      <a:lnTo>
                        <a:pt x="569" y="6096"/>
                      </a:lnTo>
                      <a:lnTo>
                        <a:pt x="569" y="6121"/>
                      </a:lnTo>
                      <a:lnTo>
                        <a:pt x="544" y="6121"/>
                      </a:lnTo>
                      <a:lnTo>
                        <a:pt x="544" y="6592"/>
                      </a:lnTo>
                      <a:lnTo>
                        <a:pt x="569" y="6592"/>
                      </a:lnTo>
                      <a:lnTo>
                        <a:pt x="569" y="6757"/>
                      </a:lnTo>
                      <a:lnTo>
                        <a:pt x="544" y="6757"/>
                      </a:lnTo>
                      <a:lnTo>
                        <a:pt x="544" y="6828"/>
                      </a:lnTo>
                      <a:lnTo>
                        <a:pt x="569" y="6828"/>
                      </a:lnTo>
                      <a:lnTo>
                        <a:pt x="569" y="6853"/>
                      </a:lnTo>
                      <a:lnTo>
                        <a:pt x="590" y="6853"/>
                      </a:lnTo>
                      <a:lnTo>
                        <a:pt x="590" y="6828"/>
                      </a:lnTo>
                      <a:lnTo>
                        <a:pt x="640" y="6828"/>
                      </a:lnTo>
                      <a:lnTo>
                        <a:pt x="640" y="6995"/>
                      </a:lnTo>
                      <a:lnTo>
                        <a:pt x="615" y="6995"/>
                      </a:lnTo>
                      <a:lnTo>
                        <a:pt x="615" y="7087"/>
                      </a:lnTo>
                      <a:lnTo>
                        <a:pt x="590" y="7087"/>
                      </a:lnTo>
                      <a:lnTo>
                        <a:pt x="590" y="7182"/>
                      </a:lnTo>
                      <a:lnTo>
                        <a:pt x="569" y="7182"/>
                      </a:lnTo>
                      <a:lnTo>
                        <a:pt x="569" y="7348"/>
                      </a:lnTo>
                      <a:lnTo>
                        <a:pt x="544" y="7348"/>
                      </a:lnTo>
                      <a:lnTo>
                        <a:pt x="544" y="7490"/>
                      </a:lnTo>
                      <a:lnTo>
                        <a:pt x="519" y="7490"/>
                      </a:lnTo>
                      <a:lnTo>
                        <a:pt x="519" y="7702"/>
                      </a:lnTo>
                      <a:lnTo>
                        <a:pt x="544" y="7702"/>
                      </a:lnTo>
                      <a:lnTo>
                        <a:pt x="544" y="7963"/>
                      </a:lnTo>
                      <a:lnTo>
                        <a:pt x="569" y="7963"/>
                      </a:lnTo>
                      <a:lnTo>
                        <a:pt x="569" y="8105"/>
                      </a:lnTo>
                      <a:lnTo>
                        <a:pt x="590" y="8105"/>
                      </a:lnTo>
                      <a:lnTo>
                        <a:pt x="590" y="8530"/>
                      </a:lnTo>
                      <a:lnTo>
                        <a:pt x="615" y="8530"/>
                      </a:lnTo>
                      <a:lnTo>
                        <a:pt x="615" y="8625"/>
                      </a:lnTo>
                      <a:lnTo>
                        <a:pt x="590" y="8625"/>
                      </a:lnTo>
                      <a:lnTo>
                        <a:pt x="590" y="8718"/>
                      </a:lnTo>
                      <a:lnTo>
                        <a:pt x="261" y="8718"/>
                      </a:lnTo>
                      <a:lnTo>
                        <a:pt x="261" y="8576"/>
                      </a:lnTo>
                      <a:lnTo>
                        <a:pt x="236" y="8576"/>
                      </a:lnTo>
                      <a:lnTo>
                        <a:pt x="236" y="8293"/>
                      </a:lnTo>
                      <a:lnTo>
                        <a:pt x="212" y="8293"/>
                      </a:lnTo>
                      <a:lnTo>
                        <a:pt x="212" y="8127"/>
                      </a:lnTo>
                      <a:lnTo>
                        <a:pt x="190" y="8127"/>
                      </a:lnTo>
                      <a:lnTo>
                        <a:pt x="190" y="7869"/>
                      </a:lnTo>
                      <a:lnTo>
                        <a:pt x="165" y="7869"/>
                      </a:lnTo>
                      <a:lnTo>
                        <a:pt x="165" y="7087"/>
                      </a:lnTo>
                      <a:lnTo>
                        <a:pt x="190" y="7087"/>
                      </a:lnTo>
                      <a:lnTo>
                        <a:pt x="190" y="6946"/>
                      </a:lnTo>
                      <a:lnTo>
                        <a:pt x="165" y="6946"/>
                      </a:lnTo>
                      <a:lnTo>
                        <a:pt x="165" y="6782"/>
                      </a:lnTo>
                      <a:lnTo>
                        <a:pt x="190" y="6782"/>
                      </a:lnTo>
                      <a:lnTo>
                        <a:pt x="190" y="6712"/>
                      </a:lnTo>
                      <a:lnTo>
                        <a:pt x="165" y="6712"/>
                      </a:lnTo>
                      <a:lnTo>
                        <a:pt x="165" y="6545"/>
                      </a:lnTo>
                      <a:lnTo>
                        <a:pt x="120" y="6545"/>
                      </a:lnTo>
                      <a:lnTo>
                        <a:pt x="120" y="6404"/>
                      </a:lnTo>
                      <a:lnTo>
                        <a:pt x="141" y="6404"/>
                      </a:lnTo>
                      <a:lnTo>
                        <a:pt x="141" y="6425"/>
                      </a:lnTo>
                      <a:lnTo>
                        <a:pt x="190" y="6425"/>
                      </a:lnTo>
                      <a:lnTo>
                        <a:pt x="190" y="6333"/>
                      </a:lnTo>
                      <a:lnTo>
                        <a:pt x="141" y="6333"/>
                      </a:lnTo>
                      <a:lnTo>
                        <a:pt x="141" y="6355"/>
                      </a:lnTo>
                      <a:lnTo>
                        <a:pt x="120" y="6355"/>
                      </a:lnTo>
                      <a:lnTo>
                        <a:pt x="120" y="6191"/>
                      </a:lnTo>
                      <a:lnTo>
                        <a:pt x="141" y="6191"/>
                      </a:lnTo>
                      <a:lnTo>
                        <a:pt x="141" y="6262"/>
                      </a:lnTo>
                      <a:lnTo>
                        <a:pt x="165" y="6262"/>
                      </a:lnTo>
                      <a:lnTo>
                        <a:pt x="165" y="6237"/>
                      </a:lnTo>
                      <a:lnTo>
                        <a:pt x="190" y="6237"/>
                      </a:lnTo>
                      <a:lnTo>
                        <a:pt x="190" y="6142"/>
                      </a:lnTo>
                      <a:lnTo>
                        <a:pt x="212" y="6142"/>
                      </a:lnTo>
                      <a:lnTo>
                        <a:pt x="212" y="6096"/>
                      </a:lnTo>
                      <a:lnTo>
                        <a:pt x="236" y="6096"/>
                      </a:lnTo>
                      <a:lnTo>
                        <a:pt x="236" y="6025"/>
                      </a:lnTo>
                      <a:lnTo>
                        <a:pt x="212" y="6025"/>
                      </a:lnTo>
                      <a:lnTo>
                        <a:pt x="212" y="5647"/>
                      </a:lnTo>
                      <a:lnTo>
                        <a:pt x="190" y="5647"/>
                      </a:lnTo>
                      <a:lnTo>
                        <a:pt x="190" y="5388"/>
                      </a:lnTo>
                      <a:lnTo>
                        <a:pt x="165" y="5388"/>
                      </a:lnTo>
                      <a:lnTo>
                        <a:pt x="165" y="5223"/>
                      </a:lnTo>
                      <a:lnTo>
                        <a:pt x="141" y="5223"/>
                      </a:lnTo>
                      <a:lnTo>
                        <a:pt x="141" y="5102"/>
                      </a:lnTo>
                      <a:lnTo>
                        <a:pt x="120" y="5102"/>
                      </a:lnTo>
                      <a:lnTo>
                        <a:pt x="120" y="4940"/>
                      </a:lnTo>
                      <a:lnTo>
                        <a:pt x="95" y="4940"/>
                      </a:lnTo>
                      <a:lnTo>
                        <a:pt x="95" y="4869"/>
                      </a:lnTo>
                      <a:lnTo>
                        <a:pt x="24" y="4869"/>
                      </a:lnTo>
                      <a:lnTo>
                        <a:pt x="24" y="4844"/>
                      </a:lnTo>
                      <a:lnTo>
                        <a:pt x="120" y="4844"/>
                      </a:lnTo>
                      <a:lnTo>
                        <a:pt x="120" y="4869"/>
                      </a:lnTo>
                      <a:lnTo>
                        <a:pt x="190" y="4869"/>
                      </a:lnTo>
                      <a:lnTo>
                        <a:pt x="190" y="4844"/>
                      </a:lnTo>
                      <a:lnTo>
                        <a:pt x="212" y="4844"/>
                      </a:lnTo>
                      <a:lnTo>
                        <a:pt x="212" y="4748"/>
                      </a:lnTo>
                      <a:lnTo>
                        <a:pt x="236" y="4748"/>
                      </a:lnTo>
                      <a:lnTo>
                        <a:pt x="236" y="4726"/>
                      </a:lnTo>
                      <a:lnTo>
                        <a:pt x="212" y="4726"/>
                      </a:lnTo>
                      <a:lnTo>
                        <a:pt x="212" y="4653"/>
                      </a:lnTo>
                      <a:lnTo>
                        <a:pt x="190" y="4653"/>
                      </a:lnTo>
                      <a:lnTo>
                        <a:pt x="190" y="4632"/>
                      </a:lnTo>
                      <a:lnTo>
                        <a:pt x="165" y="4632"/>
                      </a:lnTo>
                      <a:lnTo>
                        <a:pt x="165" y="4583"/>
                      </a:lnTo>
                      <a:lnTo>
                        <a:pt x="141" y="4583"/>
                      </a:lnTo>
                      <a:lnTo>
                        <a:pt x="141" y="4536"/>
                      </a:lnTo>
                      <a:lnTo>
                        <a:pt x="120" y="4536"/>
                      </a:lnTo>
                      <a:lnTo>
                        <a:pt x="120" y="4490"/>
                      </a:lnTo>
                      <a:lnTo>
                        <a:pt x="95" y="4490"/>
                      </a:lnTo>
                      <a:lnTo>
                        <a:pt x="95" y="4465"/>
                      </a:lnTo>
                      <a:lnTo>
                        <a:pt x="71" y="4465"/>
                      </a:lnTo>
                      <a:lnTo>
                        <a:pt x="71" y="4419"/>
                      </a:lnTo>
                      <a:lnTo>
                        <a:pt x="49" y="4419"/>
                      </a:lnTo>
                      <a:lnTo>
                        <a:pt x="49" y="4394"/>
                      </a:lnTo>
                      <a:lnTo>
                        <a:pt x="71" y="4394"/>
                      </a:lnTo>
                      <a:lnTo>
                        <a:pt x="71" y="4300"/>
                      </a:lnTo>
                      <a:lnTo>
                        <a:pt x="120" y="4300"/>
                      </a:lnTo>
                      <a:lnTo>
                        <a:pt x="120" y="4278"/>
                      </a:lnTo>
                      <a:lnTo>
                        <a:pt x="141" y="4278"/>
                      </a:lnTo>
                      <a:lnTo>
                        <a:pt x="141" y="4253"/>
                      </a:lnTo>
                      <a:lnTo>
                        <a:pt x="120" y="4253"/>
                      </a:lnTo>
                      <a:lnTo>
                        <a:pt x="120" y="3992"/>
                      </a:lnTo>
                      <a:lnTo>
                        <a:pt x="141" y="3992"/>
                      </a:lnTo>
                      <a:lnTo>
                        <a:pt x="141" y="3945"/>
                      </a:lnTo>
                      <a:lnTo>
                        <a:pt x="120" y="3945"/>
                      </a:lnTo>
                      <a:lnTo>
                        <a:pt x="120" y="3921"/>
                      </a:lnTo>
                      <a:lnTo>
                        <a:pt x="95" y="3921"/>
                      </a:lnTo>
                      <a:lnTo>
                        <a:pt x="95" y="3874"/>
                      </a:lnTo>
                      <a:lnTo>
                        <a:pt x="71" y="3874"/>
                      </a:lnTo>
                      <a:lnTo>
                        <a:pt x="71" y="3828"/>
                      </a:lnTo>
                      <a:lnTo>
                        <a:pt x="95" y="3828"/>
                      </a:lnTo>
                      <a:lnTo>
                        <a:pt x="95" y="3803"/>
                      </a:lnTo>
                      <a:lnTo>
                        <a:pt x="141" y="3803"/>
                      </a:lnTo>
                      <a:lnTo>
                        <a:pt x="141" y="3758"/>
                      </a:lnTo>
                      <a:lnTo>
                        <a:pt x="165" y="3758"/>
                      </a:lnTo>
                      <a:lnTo>
                        <a:pt x="165" y="3709"/>
                      </a:lnTo>
                      <a:lnTo>
                        <a:pt x="190" y="3709"/>
                      </a:lnTo>
                      <a:lnTo>
                        <a:pt x="190" y="3638"/>
                      </a:lnTo>
                      <a:lnTo>
                        <a:pt x="212" y="3638"/>
                      </a:lnTo>
                      <a:lnTo>
                        <a:pt x="212" y="3426"/>
                      </a:lnTo>
                      <a:lnTo>
                        <a:pt x="190" y="3426"/>
                      </a:lnTo>
                      <a:lnTo>
                        <a:pt x="190" y="3330"/>
                      </a:lnTo>
                      <a:lnTo>
                        <a:pt x="165" y="3330"/>
                      </a:lnTo>
                      <a:lnTo>
                        <a:pt x="165" y="3259"/>
                      </a:lnTo>
                      <a:lnTo>
                        <a:pt x="141" y="3259"/>
                      </a:lnTo>
                      <a:lnTo>
                        <a:pt x="141" y="3188"/>
                      </a:lnTo>
                      <a:lnTo>
                        <a:pt x="165" y="3188"/>
                      </a:lnTo>
                      <a:lnTo>
                        <a:pt x="165" y="3143"/>
                      </a:lnTo>
                      <a:lnTo>
                        <a:pt x="141" y="3143"/>
                      </a:lnTo>
                      <a:lnTo>
                        <a:pt x="141" y="3025"/>
                      </a:lnTo>
                      <a:lnTo>
                        <a:pt x="165" y="3025"/>
                      </a:lnTo>
                      <a:lnTo>
                        <a:pt x="165" y="2976"/>
                      </a:lnTo>
                      <a:lnTo>
                        <a:pt x="190" y="2976"/>
                      </a:lnTo>
                      <a:lnTo>
                        <a:pt x="190" y="2883"/>
                      </a:lnTo>
                      <a:lnTo>
                        <a:pt x="165" y="2883"/>
                      </a:lnTo>
                      <a:lnTo>
                        <a:pt x="165" y="2789"/>
                      </a:lnTo>
                      <a:lnTo>
                        <a:pt x="190" y="2789"/>
                      </a:lnTo>
                      <a:lnTo>
                        <a:pt x="190" y="2693"/>
                      </a:lnTo>
                      <a:lnTo>
                        <a:pt x="212" y="2693"/>
                      </a:lnTo>
                      <a:lnTo>
                        <a:pt x="212" y="2647"/>
                      </a:lnTo>
                      <a:lnTo>
                        <a:pt x="190" y="2647"/>
                      </a:lnTo>
                      <a:lnTo>
                        <a:pt x="190" y="2551"/>
                      </a:lnTo>
                      <a:lnTo>
                        <a:pt x="236" y="2551"/>
                      </a:lnTo>
                      <a:lnTo>
                        <a:pt x="236" y="2526"/>
                      </a:lnTo>
                      <a:lnTo>
                        <a:pt x="261" y="2526"/>
                      </a:lnTo>
                      <a:lnTo>
                        <a:pt x="261" y="2456"/>
                      </a:lnTo>
                      <a:lnTo>
                        <a:pt x="283" y="2456"/>
                      </a:lnTo>
                      <a:lnTo>
                        <a:pt x="283" y="2363"/>
                      </a:lnTo>
                      <a:lnTo>
                        <a:pt x="307" y="2363"/>
                      </a:lnTo>
                      <a:lnTo>
                        <a:pt x="307" y="2314"/>
                      </a:lnTo>
                      <a:lnTo>
                        <a:pt x="332" y="2314"/>
                      </a:lnTo>
                      <a:lnTo>
                        <a:pt x="332" y="2292"/>
                      </a:lnTo>
                      <a:lnTo>
                        <a:pt x="354" y="2292"/>
                      </a:lnTo>
                      <a:lnTo>
                        <a:pt x="354" y="2219"/>
                      </a:lnTo>
                      <a:lnTo>
                        <a:pt x="378" y="2219"/>
                      </a:lnTo>
                      <a:lnTo>
                        <a:pt x="378" y="1960"/>
                      </a:lnTo>
                      <a:lnTo>
                        <a:pt x="403" y="1960"/>
                      </a:lnTo>
                      <a:lnTo>
                        <a:pt x="403" y="1915"/>
                      </a:lnTo>
                      <a:lnTo>
                        <a:pt x="428" y="1915"/>
                      </a:lnTo>
                      <a:lnTo>
                        <a:pt x="428" y="1702"/>
                      </a:lnTo>
                      <a:lnTo>
                        <a:pt x="448" y="1702"/>
                      </a:lnTo>
                      <a:lnTo>
                        <a:pt x="448" y="1677"/>
                      </a:lnTo>
                      <a:lnTo>
                        <a:pt x="428" y="1677"/>
                      </a:lnTo>
                      <a:lnTo>
                        <a:pt x="428" y="1652"/>
                      </a:lnTo>
                      <a:lnTo>
                        <a:pt x="448" y="1652"/>
                      </a:lnTo>
                      <a:lnTo>
                        <a:pt x="448" y="1228"/>
                      </a:lnTo>
                      <a:lnTo>
                        <a:pt x="428" y="1228"/>
                      </a:lnTo>
                      <a:lnTo>
                        <a:pt x="428" y="896"/>
                      </a:lnTo>
                      <a:lnTo>
                        <a:pt x="403" y="896"/>
                      </a:lnTo>
                      <a:lnTo>
                        <a:pt x="403" y="825"/>
                      </a:lnTo>
                      <a:lnTo>
                        <a:pt x="378" y="825"/>
                      </a:lnTo>
                      <a:lnTo>
                        <a:pt x="378" y="733"/>
                      </a:lnTo>
                      <a:lnTo>
                        <a:pt x="354" y="733"/>
                      </a:lnTo>
                      <a:lnTo>
                        <a:pt x="354" y="684"/>
                      </a:lnTo>
                      <a:lnTo>
                        <a:pt x="332" y="684"/>
                      </a:lnTo>
                      <a:lnTo>
                        <a:pt x="332" y="591"/>
                      </a:lnTo>
                      <a:lnTo>
                        <a:pt x="307" y="591"/>
                      </a:lnTo>
                      <a:lnTo>
                        <a:pt x="307" y="520"/>
                      </a:lnTo>
                      <a:lnTo>
                        <a:pt x="283" y="520"/>
                      </a:lnTo>
                      <a:lnTo>
                        <a:pt x="283" y="450"/>
                      </a:lnTo>
                      <a:lnTo>
                        <a:pt x="261" y="450"/>
                      </a:lnTo>
                      <a:lnTo>
                        <a:pt x="261" y="376"/>
                      </a:lnTo>
                      <a:lnTo>
                        <a:pt x="236" y="376"/>
                      </a:lnTo>
                      <a:lnTo>
                        <a:pt x="236" y="330"/>
                      </a:lnTo>
                      <a:lnTo>
                        <a:pt x="212" y="330"/>
                      </a:lnTo>
                      <a:lnTo>
                        <a:pt x="212" y="259"/>
                      </a:lnTo>
                      <a:lnTo>
                        <a:pt x="190" y="259"/>
                      </a:lnTo>
                      <a:lnTo>
                        <a:pt x="190" y="212"/>
                      </a:lnTo>
                      <a:lnTo>
                        <a:pt x="165" y="212"/>
                      </a:lnTo>
                      <a:lnTo>
                        <a:pt x="165" y="163"/>
                      </a:lnTo>
                      <a:lnTo>
                        <a:pt x="141" y="163"/>
                      </a:lnTo>
                      <a:lnTo>
                        <a:pt x="141" y="142"/>
                      </a:lnTo>
                      <a:lnTo>
                        <a:pt x="120" y="142"/>
                      </a:lnTo>
                      <a:lnTo>
                        <a:pt x="120" y="118"/>
                      </a:lnTo>
                      <a:lnTo>
                        <a:pt x="95" y="118"/>
                      </a:lnTo>
                      <a:lnTo>
                        <a:pt x="95" y="93"/>
                      </a:lnTo>
                      <a:lnTo>
                        <a:pt x="71" y="93"/>
                      </a:lnTo>
                      <a:lnTo>
                        <a:pt x="71" y="71"/>
                      </a:lnTo>
                      <a:lnTo>
                        <a:pt x="49" y="71"/>
                      </a:lnTo>
                      <a:lnTo>
                        <a:pt x="49" y="47"/>
                      </a:lnTo>
                      <a:lnTo>
                        <a:pt x="24" y="47"/>
                      </a:lnTo>
                      <a:lnTo>
                        <a:pt x="24" y="22"/>
                      </a:lnTo>
                      <a:lnTo>
                        <a:pt x="0" y="22"/>
                      </a:lnTo>
                      <a:lnTo>
                        <a:pt x="0" y="0"/>
                      </a:lnTo>
                      <a:close/>
                    </a:path>
                  </a:pathLst>
                </a:custGeom>
                <a:solidFill>
                  <a:srgbClr val="3778A0"/>
                </a:solidFill>
                <a:ln w="9525">
                  <a:noFill/>
                  <a:round/>
                  <a:headEnd/>
                  <a:tailEnd/>
                </a:ln>
              </p:spPr>
              <p:txBody>
                <a:bodyPr/>
                <a:lstStyle/>
                <a:p>
                  <a:endParaRPr lang="en-US"/>
                </a:p>
              </p:txBody>
            </p:sp>
            <p:sp>
              <p:nvSpPr>
                <p:cNvPr id="52" name="Freeform 64"/>
                <p:cNvSpPr>
                  <a:spLocks/>
                </p:cNvSpPr>
                <p:nvPr/>
              </p:nvSpPr>
              <p:spPr bwMode="auto">
                <a:xfrm>
                  <a:off x="2003" y="2834"/>
                  <a:ext cx="18" cy="12"/>
                </a:xfrm>
                <a:custGeom>
                  <a:avLst/>
                  <a:gdLst/>
                  <a:ahLst/>
                  <a:cxnLst>
                    <a:cxn ang="0">
                      <a:pos x="0" y="0"/>
                    </a:cxn>
                    <a:cxn ang="0">
                      <a:pos x="21" y="0"/>
                    </a:cxn>
                    <a:cxn ang="0">
                      <a:pos x="21" y="24"/>
                    </a:cxn>
                    <a:cxn ang="0">
                      <a:pos x="70" y="24"/>
                    </a:cxn>
                    <a:cxn ang="0">
                      <a:pos x="70" y="45"/>
                    </a:cxn>
                    <a:cxn ang="0">
                      <a:pos x="117" y="45"/>
                    </a:cxn>
                    <a:cxn ang="0">
                      <a:pos x="117" y="70"/>
                    </a:cxn>
                    <a:cxn ang="0">
                      <a:pos x="141" y="70"/>
                    </a:cxn>
                    <a:cxn ang="0">
                      <a:pos x="141" y="94"/>
                    </a:cxn>
                    <a:cxn ang="0">
                      <a:pos x="117" y="94"/>
                    </a:cxn>
                    <a:cxn ang="0">
                      <a:pos x="117" y="70"/>
                    </a:cxn>
                    <a:cxn ang="0">
                      <a:pos x="70" y="70"/>
                    </a:cxn>
                    <a:cxn ang="0">
                      <a:pos x="70" y="45"/>
                    </a:cxn>
                    <a:cxn ang="0">
                      <a:pos x="21" y="45"/>
                    </a:cxn>
                    <a:cxn ang="0">
                      <a:pos x="21" y="24"/>
                    </a:cxn>
                    <a:cxn ang="0">
                      <a:pos x="0" y="24"/>
                    </a:cxn>
                    <a:cxn ang="0">
                      <a:pos x="0" y="0"/>
                    </a:cxn>
                  </a:cxnLst>
                  <a:rect l="0" t="0" r="r" b="b"/>
                  <a:pathLst>
                    <a:path w="141" h="94">
                      <a:moveTo>
                        <a:pt x="0" y="0"/>
                      </a:moveTo>
                      <a:lnTo>
                        <a:pt x="21" y="0"/>
                      </a:lnTo>
                      <a:lnTo>
                        <a:pt x="21" y="24"/>
                      </a:lnTo>
                      <a:lnTo>
                        <a:pt x="70" y="24"/>
                      </a:lnTo>
                      <a:lnTo>
                        <a:pt x="70" y="45"/>
                      </a:lnTo>
                      <a:lnTo>
                        <a:pt x="117" y="45"/>
                      </a:lnTo>
                      <a:lnTo>
                        <a:pt x="117" y="70"/>
                      </a:lnTo>
                      <a:lnTo>
                        <a:pt x="141" y="70"/>
                      </a:lnTo>
                      <a:lnTo>
                        <a:pt x="141" y="94"/>
                      </a:lnTo>
                      <a:lnTo>
                        <a:pt x="117" y="94"/>
                      </a:lnTo>
                      <a:lnTo>
                        <a:pt x="117" y="70"/>
                      </a:lnTo>
                      <a:lnTo>
                        <a:pt x="70" y="70"/>
                      </a:lnTo>
                      <a:lnTo>
                        <a:pt x="70" y="45"/>
                      </a:lnTo>
                      <a:lnTo>
                        <a:pt x="21" y="45"/>
                      </a:lnTo>
                      <a:lnTo>
                        <a:pt x="21" y="24"/>
                      </a:lnTo>
                      <a:lnTo>
                        <a:pt x="0" y="24"/>
                      </a:lnTo>
                      <a:lnTo>
                        <a:pt x="0" y="0"/>
                      </a:lnTo>
                      <a:close/>
                    </a:path>
                  </a:pathLst>
                </a:custGeom>
                <a:solidFill>
                  <a:srgbClr val="F2CBCF"/>
                </a:solidFill>
                <a:ln w="9525">
                  <a:noFill/>
                  <a:round/>
                  <a:headEnd/>
                  <a:tailEnd/>
                </a:ln>
              </p:spPr>
              <p:txBody>
                <a:bodyPr/>
                <a:lstStyle/>
                <a:p>
                  <a:endParaRPr lang="en-US"/>
                </a:p>
              </p:txBody>
            </p:sp>
            <p:sp>
              <p:nvSpPr>
                <p:cNvPr id="53" name="Rectangle 65"/>
                <p:cNvSpPr>
                  <a:spLocks noChangeArrowheads="1"/>
                </p:cNvSpPr>
                <p:nvPr/>
              </p:nvSpPr>
              <p:spPr bwMode="auto">
                <a:xfrm>
                  <a:off x="2109" y="2840"/>
                  <a:ext cx="3" cy="3"/>
                </a:xfrm>
                <a:prstGeom prst="rect">
                  <a:avLst/>
                </a:prstGeom>
                <a:solidFill>
                  <a:srgbClr val="F2CBCF"/>
                </a:solidFill>
                <a:ln w="9525">
                  <a:noFill/>
                  <a:miter lim="800000"/>
                  <a:headEnd/>
                  <a:tailEnd/>
                </a:ln>
              </p:spPr>
              <p:txBody>
                <a:bodyPr/>
                <a:lstStyle/>
                <a:p>
                  <a:endParaRPr lang="en-US"/>
                </a:p>
              </p:txBody>
            </p:sp>
            <p:sp>
              <p:nvSpPr>
                <p:cNvPr id="54" name="Freeform 66"/>
                <p:cNvSpPr>
                  <a:spLocks/>
                </p:cNvSpPr>
                <p:nvPr/>
              </p:nvSpPr>
              <p:spPr bwMode="auto">
                <a:xfrm>
                  <a:off x="1524" y="2846"/>
                  <a:ext cx="263" cy="257"/>
                </a:xfrm>
                <a:custGeom>
                  <a:avLst/>
                  <a:gdLst/>
                  <a:ahLst/>
                  <a:cxnLst>
                    <a:cxn ang="0">
                      <a:pos x="2058" y="47"/>
                    </a:cxn>
                    <a:cxn ang="0">
                      <a:pos x="2058" y="238"/>
                    </a:cxn>
                    <a:cxn ang="0">
                      <a:pos x="2058" y="638"/>
                    </a:cxn>
                    <a:cxn ang="0">
                      <a:pos x="2058" y="733"/>
                    </a:cxn>
                    <a:cxn ang="0">
                      <a:pos x="2104" y="804"/>
                    </a:cxn>
                    <a:cxn ang="0">
                      <a:pos x="2058" y="1299"/>
                    </a:cxn>
                    <a:cxn ang="0">
                      <a:pos x="2009" y="1490"/>
                    </a:cxn>
                    <a:cxn ang="0">
                      <a:pos x="1938" y="1819"/>
                    </a:cxn>
                    <a:cxn ang="0">
                      <a:pos x="1891" y="1866"/>
                    </a:cxn>
                    <a:cxn ang="0">
                      <a:pos x="1842" y="1915"/>
                    </a:cxn>
                    <a:cxn ang="0">
                      <a:pos x="1797" y="2007"/>
                    </a:cxn>
                    <a:cxn ang="0">
                      <a:pos x="1514" y="2031"/>
                    </a:cxn>
                    <a:cxn ang="0">
                      <a:pos x="1418" y="1986"/>
                    </a:cxn>
                    <a:cxn ang="0">
                      <a:pos x="1372" y="1937"/>
                    </a:cxn>
                    <a:cxn ang="0">
                      <a:pos x="1325" y="1890"/>
                    </a:cxn>
                    <a:cxn ang="0">
                      <a:pos x="1231" y="1844"/>
                    </a:cxn>
                    <a:cxn ang="0">
                      <a:pos x="1135" y="1795"/>
                    </a:cxn>
                    <a:cxn ang="0">
                      <a:pos x="852" y="1748"/>
                    </a:cxn>
                    <a:cxn ang="0">
                      <a:pos x="710" y="1703"/>
                    </a:cxn>
                    <a:cxn ang="0">
                      <a:pos x="591" y="1654"/>
                    </a:cxn>
                    <a:cxn ang="0">
                      <a:pos x="402" y="1607"/>
                    </a:cxn>
                    <a:cxn ang="0">
                      <a:pos x="308" y="1607"/>
                    </a:cxn>
                    <a:cxn ang="0">
                      <a:pos x="0" y="1561"/>
                    </a:cxn>
                    <a:cxn ang="0">
                      <a:pos x="49" y="1440"/>
                    </a:cxn>
                    <a:cxn ang="0">
                      <a:pos x="94" y="1395"/>
                    </a:cxn>
                    <a:cxn ang="0">
                      <a:pos x="144" y="1346"/>
                    </a:cxn>
                    <a:cxn ang="0">
                      <a:pos x="261" y="1299"/>
                    </a:cxn>
                    <a:cxn ang="0">
                      <a:pos x="357" y="1228"/>
                    </a:cxn>
                    <a:cxn ang="0">
                      <a:pos x="402" y="1133"/>
                    </a:cxn>
                    <a:cxn ang="0">
                      <a:pos x="520" y="1087"/>
                    </a:cxn>
                    <a:cxn ang="0">
                      <a:pos x="591" y="1041"/>
                    </a:cxn>
                    <a:cxn ang="0">
                      <a:pos x="661" y="992"/>
                    </a:cxn>
                    <a:cxn ang="0">
                      <a:pos x="734" y="945"/>
                    </a:cxn>
                    <a:cxn ang="0">
                      <a:pos x="781" y="874"/>
                    </a:cxn>
                    <a:cxn ang="0">
                      <a:pos x="827" y="804"/>
                    </a:cxn>
                    <a:cxn ang="0">
                      <a:pos x="877" y="733"/>
                    </a:cxn>
                    <a:cxn ang="0">
                      <a:pos x="923" y="684"/>
                    </a:cxn>
                    <a:cxn ang="0">
                      <a:pos x="968" y="613"/>
                    </a:cxn>
                    <a:cxn ang="0">
                      <a:pos x="1110" y="567"/>
                    </a:cxn>
                    <a:cxn ang="0">
                      <a:pos x="1206" y="521"/>
                    </a:cxn>
                    <a:cxn ang="0">
                      <a:pos x="1276" y="472"/>
                    </a:cxn>
                    <a:cxn ang="0">
                      <a:pos x="1325" y="401"/>
                    </a:cxn>
                    <a:cxn ang="0">
                      <a:pos x="1372" y="355"/>
                    </a:cxn>
                    <a:cxn ang="0">
                      <a:pos x="1418" y="308"/>
                    </a:cxn>
                    <a:cxn ang="0">
                      <a:pos x="1467" y="259"/>
                    </a:cxn>
                    <a:cxn ang="0">
                      <a:pos x="1514" y="214"/>
                    </a:cxn>
                    <a:cxn ang="0">
                      <a:pos x="1608" y="164"/>
                    </a:cxn>
                    <a:cxn ang="0">
                      <a:pos x="1679" y="118"/>
                    </a:cxn>
                    <a:cxn ang="0">
                      <a:pos x="1797" y="72"/>
                    </a:cxn>
                    <a:cxn ang="0">
                      <a:pos x="1891" y="22"/>
                    </a:cxn>
                  </a:cxnLst>
                  <a:rect l="0" t="0" r="r" b="b"/>
                  <a:pathLst>
                    <a:path w="2104" h="2056">
                      <a:moveTo>
                        <a:pt x="1891" y="0"/>
                      </a:moveTo>
                      <a:lnTo>
                        <a:pt x="2033" y="0"/>
                      </a:lnTo>
                      <a:lnTo>
                        <a:pt x="2033" y="47"/>
                      </a:lnTo>
                      <a:lnTo>
                        <a:pt x="2058" y="47"/>
                      </a:lnTo>
                      <a:lnTo>
                        <a:pt x="2058" y="164"/>
                      </a:lnTo>
                      <a:lnTo>
                        <a:pt x="2080" y="164"/>
                      </a:lnTo>
                      <a:lnTo>
                        <a:pt x="2080" y="238"/>
                      </a:lnTo>
                      <a:lnTo>
                        <a:pt x="2058" y="238"/>
                      </a:lnTo>
                      <a:lnTo>
                        <a:pt x="2058" y="521"/>
                      </a:lnTo>
                      <a:lnTo>
                        <a:pt x="2080" y="521"/>
                      </a:lnTo>
                      <a:lnTo>
                        <a:pt x="2080" y="638"/>
                      </a:lnTo>
                      <a:lnTo>
                        <a:pt x="2058" y="638"/>
                      </a:lnTo>
                      <a:lnTo>
                        <a:pt x="2058" y="662"/>
                      </a:lnTo>
                      <a:lnTo>
                        <a:pt x="2080" y="662"/>
                      </a:lnTo>
                      <a:lnTo>
                        <a:pt x="2080" y="733"/>
                      </a:lnTo>
                      <a:lnTo>
                        <a:pt x="2058" y="733"/>
                      </a:lnTo>
                      <a:lnTo>
                        <a:pt x="2058" y="780"/>
                      </a:lnTo>
                      <a:lnTo>
                        <a:pt x="2080" y="780"/>
                      </a:lnTo>
                      <a:lnTo>
                        <a:pt x="2080" y="804"/>
                      </a:lnTo>
                      <a:lnTo>
                        <a:pt x="2104" y="804"/>
                      </a:lnTo>
                      <a:lnTo>
                        <a:pt x="2104" y="1063"/>
                      </a:lnTo>
                      <a:lnTo>
                        <a:pt x="2080" y="1063"/>
                      </a:lnTo>
                      <a:lnTo>
                        <a:pt x="2080" y="1299"/>
                      </a:lnTo>
                      <a:lnTo>
                        <a:pt x="2058" y="1299"/>
                      </a:lnTo>
                      <a:lnTo>
                        <a:pt x="2058" y="1370"/>
                      </a:lnTo>
                      <a:lnTo>
                        <a:pt x="2033" y="1370"/>
                      </a:lnTo>
                      <a:lnTo>
                        <a:pt x="2033" y="1490"/>
                      </a:lnTo>
                      <a:lnTo>
                        <a:pt x="2009" y="1490"/>
                      </a:lnTo>
                      <a:lnTo>
                        <a:pt x="2009" y="1795"/>
                      </a:lnTo>
                      <a:lnTo>
                        <a:pt x="1962" y="1795"/>
                      </a:lnTo>
                      <a:lnTo>
                        <a:pt x="1962" y="1819"/>
                      </a:lnTo>
                      <a:lnTo>
                        <a:pt x="1938" y="1819"/>
                      </a:lnTo>
                      <a:lnTo>
                        <a:pt x="1938" y="1844"/>
                      </a:lnTo>
                      <a:lnTo>
                        <a:pt x="1916" y="1844"/>
                      </a:lnTo>
                      <a:lnTo>
                        <a:pt x="1916" y="1866"/>
                      </a:lnTo>
                      <a:lnTo>
                        <a:pt x="1891" y="1866"/>
                      </a:lnTo>
                      <a:lnTo>
                        <a:pt x="1891" y="1890"/>
                      </a:lnTo>
                      <a:lnTo>
                        <a:pt x="1867" y="1890"/>
                      </a:lnTo>
                      <a:lnTo>
                        <a:pt x="1867" y="1915"/>
                      </a:lnTo>
                      <a:lnTo>
                        <a:pt x="1842" y="1915"/>
                      </a:lnTo>
                      <a:lnTo>
                        <a:pt x="1842" y="1961"/>
                      </a:lnTo>
                      <a:lnTo>
                        <a:pt x="1821" y="1961"/>
                      </a:lnTo>
                      <a:lnTo>
                        <a:pt x="1821" y="2007"/>
                      </a:lnTo>
                      <a:lnTo>
                        <a:pt x="1797" y="2007"/>
                      </a:lnTo>
                      <a:lnTo>
                        <a:pt x="1797" y="2056"/>
                      </a:lnTo>
                      <a:lnTo>
                        <a:pt x="1584" y="2056"/>
                      </a:lnTo>
                      <a:lnTo>
                        <a:pt x="1584" y="2031"/>
                      </a:lnTo>
                      <a:lnTo>
                        <a:pt x="1514" y="2031"/>
                      </a:lnTo>
                      <a:lnTo>
                        <a:pt x="1514" y="2007"/>
                      </a:lnTo>
                      <a:lnTo>
                        <a:pt x="1489" y="2007"/>
                      </a:lnTo>
                      <a:lnTo>
                        <a:pt x="1489" y="1986"/>
                      </a:lnTo>
                      <a:lnTo>
                        <a:pt x="1418" y="1986"/>
                      </a:lnTo>
                      <a:lnTo>
                        <a:pt x="1418" y="1961"/>
                      </a:lnTo>
                      <a:lnTo>
                        <a:pt x="1396" y="1961"/>
                      </a:lnTo>
                      <a:lnTo>
                        <a:pt x="1396" y="1937"/>
                      </a:lnTo>
                      <a:lnTo>
                        <a:pt x="1372" y="1937"/>
                      </a:lnTo>
                      <a:lnTo>
                        <a:pt x="1372" y="1915"/>
                      </a:lnTo>
                      <a:lnTo>
                        <a:pt x="1347" y="1915"/>
                      </a:lnTo>
                      <a:lnTo>
                        <a:pt x="1347" y="1890"/>
                      </a:lnTo>
                      <a:lnTo>
                        <a:pt x="1325" y="1890"/>
                      </a:lnTo>
                      <a:lnTo>
                        <a:pt x="1325" y="1866"/>
                      </a:lnTo>
                      <a:lnTo>
                        <a:pt x="1276" y="1866"/>
                      </a:lnTo>
                      <a:lnTo>
                        <a:pt x="1276" y="1844"/>
                      </a:lnTo>
                      <a:lnTo>
                        <a:pt x="1231" y="1844"/>
                      </a:lnTo>
                      <a:lnTo>
                        <a:pt x="1231" y="1819"/>
                      </a:lnTo>
                      <a:lnTo>
                        <a:pt x="1181" y="1819"/>
                      </a:lnTo>
                      <a:lnTo>
                        <a:pt x="1181" y="1795"/>
                      </a:lnTo>
                      <a:lnTo>
                        <a:pt x="1135" y="1795"/>
                      </a:lnTo>
                      <a:lnTo>
                        <a:pt x="1135" y="1773"/>
                      </a:lnTo>
                      <a:lnTo>
                        <a:pt x="948" y="1773"/>
                      </a:lnTo>
                      <a:lnTo>
                        <a:pt x="948" y="1748"/>
                      </a:lnTo>
                      <a:lnTo>
                        <a:pt x="852" y="1748"/>
                      </a:lnTo>
                      <a:lnTo>
                        <a:pt x="852" y="1724"/>
                      </a:lnTo>
                      <a:lnTo>
                        <a:pt x="781" y="1724"/>
                      </a:lnTo>
                      <a:lnTo>
                        <a:pt x="781" y="1703"/>
                      </a:lnTo>
                      <a:lnTo>
                        <a:pt x="710" y="1703"/>
                      </a:lnTo>
                      <a:lnTo>
                        <a:pt x="710" y="1678"/>
                      </a:lnTo>
                      <a:lnTo>
                        <a:pt x="640" y="1678"/>
                      </a:lnTo>
                      <a:lnTo>
                        <a:pt x="640" y="1654"/>
                      </a:lnTo>
                      <a:lnTo>
                        <a:pt x="591" y="1654"/>
                      </a:lnTo>
                      <a:lnTo>
                        <a:pt x="591" y="1632"/>
                      </a:lnTo>
                      <a:lnTo>
                        <a:pt x="427" y="1632"/>
                      </a:lnTo>
                      <a:lnTo>
                        <a:pt x="427" y="1607"/>
                      </a:lnTo>
                      <a:lnTo>
                        <a:pt x="402" y="1607"/>
                      </a:lnTo>
                      <a:lnTo>
                        <a:pt x="402" y="1632"/>
                      </a:lnTo>
                      <a:lnTo>
                        <a:pt x="378" y="1632"/>
                      </a:lnTo>
                      <a:lnTo>
                        <a:pt x="378" y="1607"/>
                      </a:lnTo>
                      <a:lnTo>
                        <a:pt x="308" y="1607"/>
                      </a:lnTo>
                      <a:lnTo>
                        <a:pt x="308" y="1582"/>
                      </a:lnTo>
                      <a:lnTo>
                        <a:pt x="49" y="1582"/>
                      </a:lnTo>
                      <a:lnTo>
                        <a:pt x="49" y="1561"/>
                      </a:lnTo>
                      <a:lnTo>
                        <a:pt x="0" y="1561"/>
                      </a:lnTo>
                      <a:lnTo>
                        <a:pt x="0" y="1490"/>
                      </a:lnTo>
                      <a:lnTo>
                        <a:pt x="24" y="1490"/>
                      </a:lnTo>
                      <a:lnTo>
                        <a:pt x="24" y="1440"/>
                      </a:lnTo>
                      <a:lnTo>
                        <a:pt x="49" y="1440"/>
                      </a:lnTo>
                      <a:lnTo>
                        <a:pt x="49" y="1416"/>
                      </a:lnTo>
                      <a:lnTo>
                        <a:pt x="70" y="1416"/>
                      </a:lnTo>
                      <a:lnTo>
                        <a:pt x="70" y="1395"/>
                      </a:lnTo>
                      <a:lnTo>
                        <a:pt x="94" y="1395"/>
                      </a:lnTo>
                      <a:lnTo>
                        <a:pt x="94" y="1370"/>
                      </a:lnTo>
                      <a:lnTo>
                        <a:pt x="119" y="1370"/>
                      </a:lnTo>
                      <a:lnTo>
                        <a:pt x="119" y="1346"/>
                      </a:lnTo>
                      <a:lnTo>
                        <a:pt x="144" y="1346"/>
                      </a:lnTo>
                      <a:lnTo>
                        <a:pt x="144" y="1324"/>
                      </a:lnTo>
                      <a:lnTo>
                        <a:pt x="190" y="1324"/>
                      </a:lnTo>
                      <a:lnTo>
                        <a:pt x="190" y="1299"/>
                      </a:lnTo>
                      <a:lnTo>
                        <a:pt x="261" y="1299"/>
                      </a:lnTo>
                      <a:lnTo>
                        <a:pt x="261" y="1253"/>
                      </a:lnTo>
                      <a:lnTo>
                        <a:pt x="308" y="1253"/>
                      </a:lnTo>
                      <a:lnTo>
                        <a:pt x="308" y="1228"/>
                      </a:lnTo>
                      <a:lnTo>
                        <a:pt x="357" y="1228"/>
                      </a:lnTo>
                      <a:lnTo>
                        <a:pt x="357" y="1157"/>
                      </a:lnTo>
                      <a:lnTo>
                        <a:pt x="378" y="1157"/>
                      </a:lnTo>
                      <a:lnTo>
                        <a:pt x="378" y="1133"/>
                      </a:lnTo>
                      <a:lnTo>
                        <a:pt x="402" y="1133"/>
                      </a:lnTo>
                      <a:lnTo>
                        <a:pt x="402" y="1112"/>
                      </a:lnTo>
                      <a:lnTo>
                        <a:pt x="427" y="1112"/>
                      </a:lnTo>
                      <a:lnTo>
                        <a:pt x="427" y="1087"/>
                      </a:lnTo>
                      <a:lnTo>
                        <a:pt x="520" y="1087"/>
                      </a:lnTo>
                      <a:lnTo>
                        <a:pt x="520" y="1063"/>
                      </a:lnTo>
                      <a:lnTo>
                        <a:pt x="569" y="1063"/>
                      </a:lnTo>
                      <a:lnTo>
                        <a:pt x="569" y="1041"/>
                      </a:lnTo>
                      <a:lnTo>
                        <a:pt x="591" y="1041"/>
                      </a:lnTo>
                      <a:lnTo>
                        <a:pt x="591" y="1016"/>
                      </a:lnTo>
                      <a:lnTo>
                        <a:pt x="640" y="1016"/>
                      </a:lnTo>
                      <a:lnTo>
                        <a:pt x="640" y="992"/>
                      </a:lnTo>
                      <a:lnTo>
                        <a:pt x="661" y="992"/>
                      </a:lnTo>
                      <a:lnTo>
                        <a:pt x="661" y="970"/>
                      </a:lnTo>
                      <a:lnTo>
                        <a:pt x="710" y="970"/>
                      </a:lnTo>
                      <a:lnTo>
                        <a:pt x="710" y="945"/>
                      </a:lnTo>
                      <a:lnTo>
                        <a:pt x="734" y="945"/>
                      </a:lnTo>
                      <a:lnTo>
                        <a:pt x="734" y="899"/>
                      </a:lnTo>
                      <a:lnTo>
                        <a:pt x="756" y="899"/>
                      </a:lnTo>
                      <a:lnTo>
                        <a:pt x="756" y="874"/>
                      </a:lnTo>
                      <a:lnTo>
                        <a:pt x="781" y="874"/>
                      </a:lnTo>
                      <a:lnTo>
                        <a:pt x="781" y="850"/>
                      </a:lnTo>
                      <a:lnTo>
                        <a:pt x="805" y="850"/>
                      </a:lnTo>
                      <a:lnTo>
                        <a:pt x="805" y="804"/>
                      </a:lnTo>
                      <a:lnTo>
                        <a:pt x="827" y="804"/>
                      </a:lnTo>
                      <a:lnTo>
                        <a:pt x="827" y="780"/>
                      </a:lnTo>
                      <a:lnTo>
                        <a:pt x="852" y="780"/>
                      </a:lnTo>
                      <a:lnTo>
                        <a:pt x="852" y="733"/>
                      </a:lnTo>
                      <a:lnTo>
                        <a:pt x="877" y="733"/>
                      </a:lnTo>
                      <a:lnTo>
                        <a:pt x="877" y="709"/>
                      </a:lnTo>
                      <a:lnTo>
                        <a:pt x="898" y="709"/>
                      </a:lnTo>
                      <a:lnTo>
                        <a:pt x="898" y="684"/>
                      </a:lnTo>
                      <a:lnTo>
                        <a:pt x="923" y="684"/>
                      </a:lnTo>
                      <a:lnTo>
                        <a:pt x="923" y="662"/>
                      </a:lnTo>
                      <a:lnTo>
                        <a:pt x="948" y="662"/>
                      </a:lnTo>
                      <a:lnTo>
                        <a:pt x="948" y="613"/>
                      </a:lnTo>
                      <a:lnTo>
                        <a:pt x="968" y="613"/>
                      </a:lnTo>
                      <a:lnTo>
                        <a:pt x="968" y="591"/>
                      </a:lnTo>
                      <a:lnTo>
                        <a:pt x="1039" y="591"/>
                      </a:lnTo>
                      <a:lnTo>
                        <a:pt x="1039" y="567"/>
                      </a:lnTo>
                      <a:lnTo>
                        <a:pt x="1110" y="567"/>
                      </a:lnTo>
                      <a:lnTo>
                        <a:pt x="1110" y="542"/>
                      </a:lnTo>
                      <a:lnTo>
                        <a:pt x="1160" y="542"/>
                      </a:lnTo>
                      <a:lnTo>
                        <a:pt x="1160" y="521"/>
                      </a:lnTo>
                      <a:lnTo>
                        <a:pt x="1206" y="521"/>
                      </a:lnTo>
                      <a:lnTo>
                        <a:pt x="1206" y="497"/>
                      </a:lnTo>
                      <a:lnTo>
                        <a:pt x="1231" y="497"/>
                      </a:lnTo>
                      <a:lnTo>
                        <a:pt x="1231" y="472"/>
                      </a:lnTo>
                      <a:lnTo>
                        <a:pt x="1276" y="472"/>
                      </a:lnTo>
                      <a:lnTo>
                        <a:pt x="1276" y="450"/>
                      </a:lnTo>
                      <a:lnTo>
                        <a:pt x="1301" y="450"/>
                      </a:lnTo>
                      <a:lnTo>
                        <a:pt x="1301" y="401"/>
                      </a:lnTo>
                      <a:lnTo>
                        <a:pt x="1325" y="401"/>
                      </a:lnTo>
                      <a:lnTo>
                        <a:pt x="1325" y="379"/>
                      </a:lnTo>
                      <a:lnTo>
                        <a:pt x="1347" y="379"/>
                      </a:lnTo>
                      <a:lnTo>
                        <a:pt x="1347" y="355"/>
                      </a:lnTo>
                      <a:lnTo>
                        <a:pt x="1372" y="355"/>
                      </a:lnTo>
                      <a:lnTo>
                        <a:pt x="1372" y="330"/>
                      </a:lnTo>
                      <a:lnTo>
                        <a:pt x="1396" y="330"/>
                      </a:lnTo>
                      <a:lnTo>
                        <a:pt x="1396" y="308"/>
                      </a:lnTo>
                      <a:lnTo>
                        <a:pt x="1418" y="308"/>
                      </a:lnTo>
                      <a:lnTo>
                        <a:pt x="1418" y="284"/>
                      </a:lnTo>
                      <a:lnTo>
                        <a:pt x="1443" y="284"/>
                      </a:lnTo>
                      <a:lnTo>
                        <a:pt x="1443" y="259"/>
                      </a:lnTo>
                      <a:lnTo>
                        <a:pt x="1467" y="259"/>
                      </a:lnTo>
                      <a:lnTo>
                        <a:pt x="1467" y="238"/>
                      </a:lnTo>
                      <a:lnTo>
                        <a:pt x="1489" y="238"/>
                      </a:lnTo>
                      <a:lnTo>
                        <a:pt x="1489" y="214"/>
                      </a:lnTo>
                      <a:lnTo>
                        <a:pt x="1514" y="214"/>
                      </a:lnTo>
                      <a:lnTo>
                        <a:pt x="1514" y="189"/>
                      </a:lnTo>
                      <a:lnTo>
                        <a:pt x="1559" y="189"/>
                      </a:lnTo>
                      <a:lnTo>
                        <a:pt x="1559" y="164"/>
                      </a:lnTo>
                      <a:lnTo>
                        <a:pt x="1608" y="164"/>
                      </a:lnTo>
                      <a:lnTo>
                        <a:pt x="1608" y="143"/>
                      </a:lnTo>
                      <a:lnTo>
                        <a:pt x="1655" y="143"/>
                      </a:lnTo>
                      <a:lnTo>
                        <a:pt x="1655" y="118"/>
                      </a:lnTo>
                      <a:lnTo>
                        <a:pt x="1679" y="118"/>
                      </a:lnTo>
                      <a:lnTo>
                        <a:pt x="1679" y="93"/>
                      </a:lnTo>
                      <a:lnTo>
                        <a:pt x="1726" y="93"/>
                      </a:lnTo>
                      <a:lnTo>
                        <a:pt x="1726" y="72"/>
                      </a:lnTo>
                      <a:lnTo>
                        <a:pt x="1797" y="72"/>
                      </a:lnTo>
                      <a:lnTo>
                        <a:pt x="1797" y="47"/>
                      </a:lnTo>
                      <a:lnTo>
                        <a:pt x="1842" y="47"/>
                      </a:lnTo>
                      <a:lnTo>
                        <a:pt x="1842" y="22"/>
                      </a:lnTo>
                      <a:lnTo>
                        <a:pt x="1891" y="22"/>
                      </a:lnTo>
                      <a:lnTo>
                        <a:pt x="1891" y="0"/>
                      </a:lnTo>
                      <a:close/>
                    </a:path>
                  </a:pathLst>
                </a:custGeom>
                <a:solidFill>
                  <a:srgbClr val="DE3D35"/>
                </a:solidFill>
                <a:ln w="9525">
                  <a:noFill/>
                  <a:round/>
                  <a:headEnd/>
                  <a:tailEnd/>
                </a:ln>
              </p:spPr>
              <p:txBody>
                <a:bodyPr/>
                <a:lstStyle/>
                <a:p>
                  <a:endParaRPr lang="en-US"/>
                </a:p>
              </p:txBody>
            </p:sp>
            <p:sp>
              <p:nvSpPr>
                <p:cNvPr id="55" name="Rectangle 67"/>
                <p:cNvSpPr>
                  <a:spLocks noChangeArrowheads="1"/>
                </p:cNvSpPr>
                <p:nvPr/>
              </p:nvSpPr>
              <p:spPr bwMode="auto">
                <a:xfrm>
                  <a:off x="2097" y="2846"/>
                  <a:ext cx="3" cy="3"/>
                </a:xfrm>
                <a:prstGeom prst="rect">
                  <a:avLst/>
                </a:prstGeom>
                <a:solidFill>
                  <a:srgbClr val="F2CBCF"/>
                </a:solidFill>
                <a:ln w="9525">
                  <a:noFill/>
                  <a:miter lim="800000"/>
                  <a:headEnd/>
                  <a:tailEnd/>
                </a:ln>
              </p:spPr>
              <p:txBody>
                <a:bodyPr/>
                <a:lstStyle/>
                <a:p>
                  <a:endParaRPr lang="en-US"/>
                </a:p>
              </p:txBody>
            </p:sp>
            <p:sp>
              <p:nvSpPr>
                <p:cNvPr id="56" name="Freeform 68"/>
                <p:cNvSpPr>
                  <a:spLocks/>
                </p:cNvSpPr>
                <p:nvPr/>
              </p:nvSpPr>
              <p:spPr bwMode="auto">
                <a:xfrm>
                  <a:off x="2032" y="2849"/>
                  <a:ext cx="100" cy="449"/>
                </a:xfrm>
                <a:custGeom>
                  <a:avLst/>
                  <a:gdLst/>
                  <a:ahLst/>
                  <a:cxnLst>
                    <a:cxn ang="0">
                      <a:pos x="686" y="71"/>
                    </a:cxn>
                    <a:cxn ang="0">
                      <a:pos x="732" y="262"/>
                    </a:cxn>
                    <a:cxn ang="0">
                      <a:pos x="757" y="733"/>
                    </a:cxn>
                    <a:cxn ang="0">
                      <a:pos x="757" y="758"/>
                    </a:cxn>
                    <a:cxn ang="0">
                      <a:pos x="781" y="1253"/>
                    </a:cxn>
                    <a:cxn ang="0">
                      <a:pos x="781" y="1394"/>
                    </a:cxn>
                    <a:cxn ang="0">
                      <a:pos x="757" y="1868"/>
                    </a:cxn>
                    <a:cxn ang="0">
                      <a:pos x="710" y="2105"/>
                    </a:cxn>
                    <a:cxn ang="0">
                      <a:pos x="732" y="2317"/>
                    </a:cxn>
                    <a:cxn ang="0">
                      <a:pos x="732" y="3404"/>
                    </a:cxn>
                    <a:cxn ang="0">
                      <a:pos x="757" y="2813"/>
                    </a:cxn>
                    <a:cxn ang="0">
                      <a:pos x="732" y="3453"/>
                    </a:cxn>
                    <a:cxn ang="0">
                      <a:pos x="686" y="3498"/>
                    </a:cxn>
                    <a:cxn ang="0">
                      <a:pos x="591" y="3524"/>
                    </a:cxn>
                    <a:cxn ang="0">
                      <a:pos x="569" y="3569"/>
                    </a:cxn>
                    <a:cxn ang="0">
                      <a:pos x="378" y="3594"/>
                    </a:cxn>
                    <a:cxn ang="0">
                      <a:pos x="332" y="3545"/>
                    </a:cxn>
                    <a:cxn ang="0">
                      <a:pos x="25" y="3524"/>
                    </a:cxn>
                    <a:cxn ang="0">
                      <a:pos x="49" y="3453"/>
                    </a:cxn>
                    <a:cxn ang="0">
                      <a:pos x="49" y="2767"/>
                    </a:cxn>
                    <a:cxn ang="0">
                      <a:pos x="25" y="3404"/>
                    </a:cxn>
                    <a:cxn ang="0">
                      <a:pos x="25" y="2530"/>
                    </a:cxn>
                    <a:cxn ang="0">
                      <a:pos x="49" y="2626"/>
                    </a:cxn>
                    <a:cxn ang="0">
                      <a:pos x="95" y="2105"/>
                    </a:cxn>
                    <a:cxn ang="0">
                      <a:pos x="70" y="852"/>
                    </a:cxn>
                    <a:cxn ang="0">
                      <a:pos x="70" y="545"/>
                    </a:cxn>
                    <a:cxn ang="0">
                      <a:pos x="95" y="286"/>
                    </a:cxn>
                    <a:cxn ang="0">
                      <a:pos x="141" y="308"/>
                    </a:cxn>
                    <a:cxn ang="0">
                      <a:pos x="190" y="357"/>
                    </a:cxn>
                    <a:cxn ang="0">
                      <a:pos x="190" y="428"/>
                    </a:cxn>
                    <a:cxn ang="0">
                      <a:pos x="166" y="499"/>
                    </a:cxn>
                    <a:cxn ang="0">
                      <a:pos x="190" y="591"/>
                    </a:cxn>
                    <a:cxn ang="0">
                      <a:pos x="212" y="499"/>
                    </a:cxn>
                    <a:cxn ang="0">
                      <a:pos x="261" y="475"/>
                    </a:cxn>
                    <a:cxn ang="0">
                      <a:pos x="308" y="450"/>
                    </a:cxn>
                    <a:cxn ang="0">
                      <a:pos x="357" y="475"/>
                    </a:cxn>
                    <a:cxn ang="0">
                      <a:pos x="378" y="545"/>
                    </a:cxn>
                    <a:cxn ang="0">
                      <a:pos x="449" y="569"/>
                    </a:cxn>
                    <a:cxn ang="0">
                      <a:pos x="427" y="475"/>
                    </a:cxn>
                    <a:cxn ang="0">
                      <a:pos x="357" y="428"/>
                    </a:cxn>
                    <a:cxn ang="0">
                      <a:pos x="332" y="333"/>
                    </a:cxn>
                    <a:cxn ang="0">
                      <a:pos x="378" y="308"/>
                    </a:cxn>
                    <a:cxn ang="0">
                      <a:pos x="402" y="262"/>
                    </a:cxn>
                    <a:cxn ang="0">
                      <a:pos x="449" y="237"/>
                    </a:cxn>
                    <a:cxn ang="0">
                      <a:pos x="378" y="216"/>
                    </a:cxn>
                    <a:cxn ang="0">
                      <a:pos x="332" y="237"/>
                    </a:cxn>
                    <a:cxn ang="0">
                      <a:pos x="308" y="286"/>
                    </a:cxn>
                    <a:cxn ang="0">
                      <a:pos x="261" y="333"/>
                    </a:cxn>
                    <a:cxn ang="0">
                      <a:pos x="212" y="286"/>
                    </a:cxn>
                    <a:cxn ang="0">
                      <a:pos x="166" y="262"/>
                    </a:cxn>
                    <a:cxn ang="0">
                      <a:pos x="95" y="121"/>
                    </a:cxn>
                    <a:cxn ang="0">
                      <a:pos x="212" y="71"/>
                    </a:cxn>
                    <a:cxn ang="0">
                      <a:pos x="474" y="71"/>
                    </a:cxn>
                    <a:cxn ang="0">
                      <a:pos x="640" y="50"/>
                    </a:cxn>
                    <a:cxn ang="0">
                      <a:pos x="661" y="0"/>
                    </a:cxn>
                  </a:cxnLst>
                  <a:rect l="0" t="0" r="r" b="b"/>
                  <a:pathLst>
                    <a:path w="803" h="3594">
                      <a:moveTo>
                        <a:pt x="661" y="0"/>
                      </a:moveTo>
                      <a:lnTo>
                        <a:pt x="686" y="0"/>
                      </a:lnTo>
                      <a:lnTo>
                        <a:pt x="686" y="71"/>
                      </a:lnTo>
                      <a:lnTo>
                        <a:pt x="710" y="71"/>
                      </a:lnTo>
                      <a:lnTo>
                        <a:pt x="710" y="262"/>
                      </a:lnTo>
                      <a:lnTo>
                        <a:pt x="732" y="262"/>
                      </a:lnTo>
                      <a:lnTo>
                        <a:pt x="732" y="450"/>
                      </a:lnTo>
                      <a:lnTo>
                        <a:pt x="757" y="450"/>
                      </a:lnTo>
                      <a:lnTo>
                        <a:pt x="757" y="733"/>
                      </a:lnTo>
                      <a:lnTo>
                        <a:pt x="781" y="733"/>
                      </a:lnTo>
                      <a:lnTo>
                        <a:pt x="781" y="758"/>
                      </a:lnTo>
                      <a:lnTo>
                        <a:pt x="757" y="758"/>
                      </a:lnTo>
                      <a:lnTo>
                        <a:pt x="757" y="782"/>
                      </a:lnTo>
                      <a:lnTo>
                        <a:pt x="781" y="782"/>
                      </a:lnTo>
                      <a:lnTo>
                        <a:pt x="781" y="1253"/>
                      </a:lnTo>
                      <a:lnTo>
                        <a:pt x="803" y="1253"/>
                      </a:lnTo>
                      <a:lnTo>
                        <a:pt x="803" y="1394"/>
                      </a:lnTo>
                      <a:lnTo>
                        <a:pt x="781" y="1394"/>
                      </a:lnTo>
                      <a:lnTo>
                        <a:pt x="781" y="1489"/>
                      </a:lnTo>
                      <a:lnTo>
                        <a:pt x="757" y="1489"/>
                      </a:lnTo>
                      <a:lnTo>
                        <a:pt x="757" y="1868"/>
                      </a:lnTo>
                      <a:lnTo>
                        <a:pt x="732" y="1868"/>
                      </a:lnTo>
                      <a:lnTo>
                        <a:pt x="732" y="2105"/>
                      </a:lnTo>
                      <a:lnTo>
                        <a:pt x="710" y="2105"/>
                      </a:lnTo>
                      <a:lnTo>
                        <a:pt x="710" y="2292"/>
                      </a:lnTo>
                      <a:lnTo>
                        <a:pt x="732" y="2292"/>
                      </a:lnTo>
                      <a:lnTo>
                        <a:pt x="732" y="2317"/>
                      </a:lnTo>
                      <a:lnTo>
                        <a:pt x="710" y="2317"/>
                      </a:lnTo>
                      <a:lnTo>
                        <a:pt x="710" y="3404"/>
                      </a:lnTo>
                      <a:lnTo>
                        <a:pt x="732" y="3404"/>
                      </a:lnTo>
                      <a:lnTo>
                        <a:pt x="732" y="3428"/>
                      </a:lnTo>
                      <a:lnTo>
                        <a:pt x="757" y="3428"/>
                      </a:lnTo>
                      <a:lnTo>
                        <a:pt x="757" y="2813"/>
                      </a:lnTo>
                      <a:lnTo>
                        <a:pt x="781" y="2813"/>
                      </a:lnTo>
                      <a:lnTo>
                        <a:pt x="781" y="3453"/>
                      </a:lnTo>
                      <a:lnTo>
                        <a:pt x="732" y="3453"/>
                      </a:lnTo>
                      <a:lnTo>
                        <a:pt x="732" y="3475"/>
                      </a:lnTo>
                      <a:lnTo>
                        <a:pt x="686" y="3475"/>
                      </a:lnTo>
                      <a:lnTo>
                        <a:pt x="686" y="3498"/>
                      </a:lnTo>
                      <a:lnTo>
                        <a:pt x="640" y="3498"/>
                      </a:lnTo>
                      <a:lnTo>
                        <a:pt x="640" y="3524"/>
                      </a:lnTo>
                      <a:lnTo>
                        <a:pt x="591" y="3524"/>
                      </a:lnTo>
                      <a:lnTo>
                        <a:pt x="591" y="3545"/>
                      </a:lnTo>
                      <a:lnTo>
                        <a:pt x="569" y="3545"/>
                      </a:lnTo>
                      <a:lnTo>
                        <a:pt x="569" y="3569"/>
                      </a:lnTo>
                      <a:lnTo>
                        <a:pt x="498" y="3569"/>
                      </a:lnTo>
                      <a:lnTo>
                        <a:pt x="498" y="3594"/>
                      </a:lnTo>
                      <a:lnTo>
                        <a:pt x="378" y="3594"/>
                      </a:lnTo>
                      <a:lnTo>
                        <a:pt x="378" y="3569"/>
                      </a:lnTo>
                      <a:lnTo>
                        <a:pt x="332" y="3569"/>
                      </a:lnTo>
                      <a:lnTo>
                        <a:pt x="332" y="3545"/>
                      </a:lnTo>
                      <a:lnTo>
                        <a:pt x="261" y="3545"/>
                      </a:lnTo>
                      <a:lnTo>
                        <a:pt x="261" y="3524"/>
                      </a:lnTo>
                      <a:lnTo>
                        <a:pt x="25" y="3524"/>
                      </a:lnTo>
                      <a:lnTo>
                        <a:pt x="25" y="3498"/>
                      </a:lnTo>
                      <a:lnTo>
                        <a:pt x="49" y="3498"/>
                      </a:lnTo>
                      <a:lnTo>
                        <a:pt x="49" y="3453"/>
                      </a:lnTo>
                      <a:lnTo>
                        <a:pt x="70" y="3453"/>
                      </a:lnTo>
                      <a:lnTo>
                        <a:pt x="70" y="2767"/>
                      </a:lnTo>
                      <a:lnTo>
                        <a:pt x="49" y="2767"/>
                      </a:lnTo>
                      <a:lnTo>
                        <a:pt x="49" y="2742"/>
                      </a:lnTo>
                      <a:lnTo>
                        <a:pt x="25" y="2742"/>
                      </a:lnTo>
                      <a:lnTo>
                        <a:pt x="25" y="3404"/>
                      </a:lnTo>
                      <a:lnTo>
                        <a:pt x="0" y="3404"/>
                      </a:lnTo>
                      <a:lnTo>
                        <a:pt x="0" y="2530"/>
                      </a:lnTo>
                      <a:lnTo>
                        <a:pt x="25" y="2530"/>
                      </a:lnTo>
                      <a:lnTo>
                        <a:pt x="25" y="2649"/>
                      </a:lnTo>
                      <a:lnTo>
                        <a:pt x="49" y="2649"/>
                      </a:lnTo>
                      <a:lnTo>
                        <a:pt x="49" y="2626"/>
                      </a:lnTo>
                      <a:lnTo>
                        <a:pt x="70" y="2626"/>
                      </a:lnTo>
                      <a:lnTo>
                        <a:pt x="70" y="2105"/>
                      </a:lnTo>
                      <a:lnTo>
                        <a:pt x="95" y="2105"/>
                      </a:lnTo>
                      <a:lnTo>
                        <a:pt x="95" y="1206"/>
                      </a:lnTo>
                      <a:lnTo>
                        <a:pt x="70" y="1206"/>
                      </a:lnTo>
                      <a:lnTo>
                        <a:pt x="70" y="852"/>
                      </a:lnTo>
                      <a:lnTo>
                        <a:pt x="95" y="852"/>
                      </a:lnTo>
                      <a:lnTo>
                        <a:pt x="95" y="545"/>
                      </a:lnTo>
                      <a:lnTo>
                        <a:pt x="70" y="545"/>
                      </a:lnTo>
                      <a:lnTo>
                        <a:pt x="70" y="475"/>
                      </a:lnTo>
                      <a:lnTo>
                        <a:pt x="95" y="475"/>
                      </a:lnTo>
                      <a:lnTo>
                        <a:pt x="95" y="286"/>
                      </a:lnTo>
                      <a:lnTo>
                        <a:pt x="119" y="286"/>
                      </a:lnTo>
                      <a:lnTo>
                        <a:pt x="119" y="308"/>
                      </a:lnTo>
                      <a:lnTo>
                        <a:pt x="141" y="308"/>
                      </a:lnTo>
                      <a:lnTo>
                        <a:pt x="141" y="333"/>
                      </a:lnTo>
                      <a:lnTo>
                        <a:pt x="190" y="333"/>
                      </a:lnTo>
                      <a:lnTo>
                        <a:pt x="190" y="357"/>
                      </a:lnTo>
                      <a:lnTo>
                        <a:pt x="212" y="357"/>
                      </a:lnTo>
                      <a:lnTo>
                        <a:pt x="212" y="428"/>
                      </a:lnTo>
                      <a:lnTo>
                        <a:pt x="190" y="428"/>
                      </a:lnTo>
                      <a:lnTo>
                        <a:pt x="190" y="450"/>
                      </a:lnTo>
                      <a:lnTo>
                        <a:pt x="166" y="450"/>
                      </a:lnTo>
                      <a:lnTo>
                        <a:pt x="166" y="499"/>
                      </a:lnTo>
                      <a:lnTo>
                        <a:pt x="141" y="499"/>
                      </a:lnTo>
                      <a:lnTo>
                        <a:pt x="141" y="591"/>
                      </a:lnTo>
                      <a:lnTo>
                        <a:pt x="190" y="591"/>
                      </a:lnTo>
                      <a:lnTo>
                        <a:pt x="190" y="545"/>
                      </a:lnTo>
                      <a:lnTo>
                        <a:pt x="212" y="545"/>
                      </a:lnTo>
                      <a:lnTo>
                        <a:pt x="212" y="499"/>
                      </a:lnTo>
                      <a:lnTo>
                        <a:pt x="237" y="499"/>
                      </a:lnTo>
                      <a:lnTo>
                        <a:pt x="237" y="475"/>
                      </a:lnTo>
                      <a:lnTo>
                        <a:pt x="261" y="475"/>
                      </a:lnTo>
                      <a:lnTo>
                        <a:pt x="261" y="428"/>
                      </a:lnTo>
                      <a:lnTo>
                        <a:pt x="308" y="428"/>
                      </a:lnTo>
                      <a:lnTo>
                        <a:pt x="308" y="450"/>
                      </a:lnTo>
                      <a:lnTo>
                        <a:pt x="332" y="450"/>
                      </a:lnTo>
                      <a:lnTo>
                        <a:pt x="332" y="475"/>
                      </a:lnTo>
                      <a:lnTo>
                        <a:pt x="357" y="475"/>
                      </a:lnTo>
                      <a:lnTo>
                        <a:pt x="357" y="499"/>
                      </a:lnTo>
                      <a:lnTo>
                        <a:pt x="378" y="499"/>
                      </a:lnTo>
                      <a:lnTo>
                        <a:pt x="378" y="545"/>
                      </a:lnTo>
                      <a:lnTo>
                        <a:pt x="402" y="545"/>
                      </a:lnTo>
                      <a:lnTo>
                        <a:pt x="402" y="569"/>
                      </a:lnTo>
                      <a:lnTo>
                        <a:pt x="449" y="569"/>
                      </a:lnTo>
                      <a:lnTo>
                        <a:pt x="449" y="520"/>
                      </a:lnTo>
                      <a:lnTo>
                        <a:pt x="427" y="520"/>
                      </a:lnTo>
                      <a:lnTo>
                        <a:pt x="427" y="475"/>
                      </a:lnTo>
                      <a:lnTo>
                        <a:pt x="402" y="475"/>
                      </a:lnTo>
                      <a:lnTo>
                        <a:pt x="402" y="428"/>
                      </a:lnTo>
                      <a:lnTo>
                        <a:pt x="357" y="428"/>
                      </a:lnTo>
                      <a:lnTo>
                        <a:pt x="357" y="404"/>
                      </a:lnTo>
                      <a:lnTo>
                        <a:pt x="332" y="404"/>
                      </a:lnTo>
                      <a:lnTo>
                        <a:pt x="332" y="333"/>
                      </a:lnTo>
                      <a:lnTo>
                        <a:pt x="357" y="333"/>
                      </a:lnTo>
                      <a:lnTo>
                        <a:pt x="357" y="308"/>
                      </a:lnTo>
                      <a:lnTo>
                        <a:pt x="378" y="308"/>
                      </a:lnTo>
                      <a:lnTo>
                        <a:pt x="378" y="286"/>
                      </a:lnTo>
                      <a:lnTo>
                        <a:pt x="402" y="286"/>
                      </a:lnTo>
                      <a:lnTo>
                        <a:pt x="402" y="262"/>
                      </a:lnTo>
                      <a:lnTo>
                        <a:pt x="427" y="262"/>
                      </a:lnTo>
                      <a:lnTo>
                        <a:pt x="427" y="237"/>
                      </a:lnTo>
                      <a:lnTo>
                        <a:pt x="449" y="237"/>
                      </a:lnTo>
                      <a:lnTo>
                        <a:pt x="449" y="192"/>
                      </a:lnTo>
                      <a:lnTo>
                        <a:pt x="378" y="192"/>
                      </a:lnTo>
                      <a:lnTo>
                        <a:pt x="378" y="216"/>
                      </a:lnTo>
                      <a:lnTo>
                        <a:pt x="357" y="216"/>
                      </a:lnTo>
                      <a:lnTo>
                        <a:pt x="357" y="237"/>
                      </a:lnTo>
                      <a:lnTo>
                        <a:pt x="332" y="237"/>
                      </a:lnTo>
                      <a:lnTo>
                        <a:pt x="332" y="262"/>
                      </a:lnTo>
                      <a:lnTo>
                        <a:pt x="308" y="262"/>
                      </a:lnTo>
                      <a:lnTo>
                        <a:pt x="308" y="286"/>
                      </a:lnTo>
                      <a:lnTo>
                        <a:pt x="286" y="286"/>
                      </a:lnTo>
                      <a:lnTo>
                        <a:pt x="286" y="333"/>
                      </a:lnTo>
                      <a:lnTo>
                        <a:pt x="261" y="333"/>
                      </a:lnTo>
                      <a:lnTo>
                        <a:pt x="261" y="308"/>
                      </a:lnTo>
                      <a:lnTo>
                        <a:pt x="212" y="308"/>
                      </a:lnTo>
                      <a:lnTo>
                        <a:pt x="212" y="286"/>
                      </a:lnTo>
                      <a:lnTo>
                        <a:pt x="190" y="286"/>
                      </a:lnTo>
                      <a:lnTo>
                        <a:pt x="190" y="262"/>
                      </a:lnTo>
                      <a:lnTo>
                        <a:pt x="166" y="262"/>
                      </a:lnTo>
                      <a:lnTo>
                        <a:pt x="166" y="237"/>
                      </a:lnTo>
                      <a:lnTo>
                        <a:pt x="95" y="237"/>
                      </a:lnTo>
                      <a:lnTo>
                        <a:pt x="95" y="121"/>
                      </a:lnTo>
                      <a:lnTo>
                        <a:pt x="70" y="121"/>
                      </a:lnTo>
                      <a:lnTo>
                        <a:pt x="70" y="71"/>
                      </a:lnTo>
                      <a:lnTo>
                        <a:pt x="212" y="71"/>
                      </a:lnTo>
                      <a:lnTo>
                        <a:pt x="212" y="96"/>
                      </a:lnTo>
                      <a:lnTo>
                        <a:pt x="474" y="96"/>
                      </a:lnTo>
                      <a:lnTo>
                        <a:pt x="474" y="71"/>
                      </a:lnTo>
                      <a:lnTo>
                        <a:pt x="591" y="71"/>
                      </a:lnTo>
                      <a:lnTo>
                        <a:pt x="591" y="50"/>
                      </a:lnTo>
                      <a:lnTo>
                        <a:pt x="640" y="50"/>
                      </a:lnTo>
                      <a:lnTo>
                        <a:pt x="640" y="25"/>
                      </a:lnTo>
                      <a:lnTo>
                        <a:pt x="661" y="25"/>
                      </a:lnTo>
                      <a:lnTo>
                        <a:pt x="661" y="0"/>
                      </a:lnTo>
                      <a:close/>
                    </a:path>
                  </a:pathLst>
                </a:custGeom>
                <a:solidFill>
                  <a:srgbClr val="B5CAE5"/>
                </a:solidFill>
                <a:ln w="9525">
                  <a:noFill/>
                  <a:round/>
                  <a:headEnd/>
                  <a:tailEnd/>
                </a:ln>
              </p:spPr>
              <p:txBody>
                <a:bodyPr/>
                <a:lstStyle/>
                <a:p>
                  <a:endParaRPr lang="en-US"/>
                </a:p>
              </p:txBody>
            </p:sp>
            <p:sp>
              <p:nvSpPr>
                <p:cNvPr id="57" name="Freeform 69"/>
                <p:cNvSpPr>
                  <a:spLocks/>
                </p:cNvSpPr>
                <p:nvPr/>
              </p:nvSpPr>
              <p:spPr bwMode="auto">
                <a:xfrm>
                  <a:off x="2254" y="2982"/>
                  <a:ext cx="44" cy="160"/>
                </a:xfrm>
                <a:custGeom>
                  <a:avLst/>
                  <a:gdLst/>
                  <a:ahLst/>
                  <a:cxnLst>
                    <a:cxn ang="0">
                      <a:pos x="50" y="0"/>
                    </a:cxn>
                    <a:cxn ang="0">
                      <a:pos x="70" y="0"/>
                    </a:cxn>
                    <a:cxn ang="0">
                      <a:pos x="70" y="46"/>
                    </a:cxn>
                    <a:cxn ang="0">
                      <a:pos x="95" y="46"/>
                    </a:cxn>
                    <a:cxn ang="0">
                      <a:pos x="95" y="117"/>
                    </a:cxn>
                    <a:cxn ang="0">
                      <a:pos x="120" y="117"/>
                    </a:cxn>
                    <a:cxn ang="0">
                      <a:pos x="120" y="188"/>
                    </a:cxn>
                    <a:cxn ang="0">
                      <a:pos x="141" y="188"/>
                    </a:cxn>
                    <a:cxn ang="0">
                      <a:pos x="141" y="259"/>
                    </a:cxn>
                    <a:cxn ang="0">
                      <a:pos x="166" y="259"/>
                    </a:cxn>
                    <a:cxn ang="0">
                      <a:pos x="166" y="353"/>
                    </a:cxn>
                    <a:cxn ang="0">
                      <a:pos x="191" y="353"/>
                    </a:cxn>
                    <a:cxn ang="0">
                      <a:pos x="191" y="474"/>
                    </a:cxn>
                    <a:cxn ang="0">
                      <a:pos x="213" y="474"/>
                    </a:cxn>
                    <a:cxn ang="0">
                      <a:pos x="213" y="545"/>
                    </a:cxn>
                    <a:cxn ang="0">
                      <a:pos x="237" y="545"/>
                    </a:cxn>
                    <a:cxn ang="0">
                      <a:pos x="237" y="708"/>
                    </a:cxn>
                    <a:cxn ang="0">
                      <a:pos x="262" y="708"/>
                    </a:cxn>
                    <a:cxn ang="0">
                      <a:pos x="262" y="850"/>
                    </a:cxn>
                    <a:cxn ang="0">
                      <a:pos x="284" y="850"/>
                    </a:cxn>
                    <a:cxn ang="0">
                      <a:pos x="284" y="874"/>
                    </a:cxn>
                    <a:cxn ang="0">
                      <a:pos x="357" y="874"/>
                    </a:cxn>
                    <a:cxn ang="0">
                      <a:pos x="357" y="993"/>
                    </a:cxn>
                    <a:cxn ang="0">
                      <a:pos x="308" y="993"/>
                    </a:cxn>
                    <a:cxn ang="0">
                      <a:pos x="308" y="1086"/>
                    </a:cxn>
                    <a:cxn ang="0">
                      <a:pos x="284" y="1086"/>
                    </a:cxn>
                    <a:cxn ang="0">
                      <a:pos x="284" y="1111"/>
                    </a:cxn>
                    <a:cxn ang="0">
                      <a:pos x="262" y="1111"/>
                    </a:cxn>
                    <a:cxn ang="0">
                      <a:pos x="262" y="1157"/>
                    </a:cxn>
                    <a:cxn ang="0">
                      <a:pos x="237" y="1157"/>
                    </a:cxn>
                    <a:cxn ang="0">
                      <a:pos x="237" y="1182"/>
                    </a:cxn>
                    <a:cxn ang="0">
                      <a:pos x="213" y="1182"/>
                    </a:cxn>
                    <a:cxn ang="0">
                      <a:pos x="213" y="1206"/>
                    </a:cxn>
                    <a:cxn ang="0">
                      <a:pos x="166" y="1206"/>
                    </a:cxn>
                    <a:cxn ang="0">
                      <a:pos x="166" y="1227"/>
                    </a:cxn>
                    <a:cxn ang="0">
                      <a:pos x="120" y="1227"/>
                    </a:cxn>
                    <a:cxn ang="0">
                      <a:pos x="120" y="1252"/>
                    </a:cxn>
                    <a:cxn ang="0">
                      <a:pos x="95" y="1252"/>
                    </a:cxn>
                    <a:cxn ang="0">
                      <a:pos x="95" y="1278"/>
                    </a:cxn>
                    <a:cxn ang="0">
                      <a:pos x="25" y="1278"/>
                    </a:cxn>
                    <a:cxn ang="0">
                      <a:pos x="25" y="1040"/>
                    </a:cxn>
                    <a:cxn ang="0">
                      <a:pos x="0" y="1040"/>
                    </a:cxn>
                    <a:cxn ang="0">
                      <a:pos x="0" y="708"/>
                    </a:cxn>
                    <a:cxn ang="0">
                      <a:pos x="25" y="708"/>
                    </a:cxn>
                    <a:cxn ang="0">
                      <a:pos x="25" y="567"/>
                    </a:cxn>
                    <a:cxn ang="0">
                      <a:pos x="0" y="567"/>
                    </a:cxn>
                    <a:cxn ang="0">
                      <a:pos x="0" y="449"/>
                    </a:cxn>
                    <a:cxn ang="0">
                      <a:pos x="25" y="449"/>
                    </a:cxn>
                    <a:cxn ang="0">
                      <a:pos x="25" y="283"/>
                    </a:cxn>
                    <a:cxn ang="0">
                      <a:pos x="50" y="283"/>
                    </a:cxn>
                    <a:cxn ang="0">
                      <a:pos x="50" y="212"/>
                    </a:cxn>
                    <a:cxn ang="0">
                      <a:pos x="25" y="212"/>
                    </a:cxn>
                    <a:cxn ang="0">
                      <a:pos x="25" y="117"/>
                    </a:cxn>
                    <a:cxn ang="0">
                      <a:pos x="50" y="117"/>
                    </a:cxn>
                    <a:cxn ang="0">
                      <a:pos x="50" y="70"/>
                    </a:cxn>
                    <a:cxn ang="0">
                      <a:pos x="25" y="70"/>
                    </a:cxn>
                    <a:cxn ang="0">
                      <a:pos x="25" y="25"/>
                    </a:cxn>
                    <a:cxn ang="0">
                      <a:pos x="50" y="25"/>
                    </a:cxn>
                    <a:cxn ang="0">
                      <a:pos x="50" y="0"/>
                    </a:cxn>
                  </a:cxnLst>
                  <a:rect l="0" t="0" r="r" b="b"/>
                  <a:pathLst>
                    <a:path w="357" h="1278">
                      <a:moveTo>
                        <a:pt x="50" y="0"/>
                      </a:moveTo>
                      <a:lnTo>
                        <a:pt x="70" y="0"/>
                      </a:lnTo>
                      <a:lnTo>
                        <a:pt x="70" y="46"/>
                      </a:lnTo>
                      <a:lnTo>
                        <a:pt x="95" y="46"/>
                      </a:lnTo>
                      <a:lnTo>
                        <a:pt x="95" y="117"/>
                      </a:lnTo>
                      <a:lnTo>
                        <a:pt x="120" y="117"/>
                      </a:lnTo>
                      <a:lnTo>
                        <a:pt x="120" y="188"/>
                      </a:lnTo>
                      <a:lnTo>
                        <a:pt x="141" y="188"/>
                      </a:lnTo>
                      <a:lnTo>
                        <a:pt x="141" y="259"/>
                      </a:lnTo>
                      <a:lnTo>
                        <a:pt x="166" y="259"/>
                      </a:lnTo>
                      <a:lnTo>
                        <a:pt x="166" y="353"/>
                      </a:lnTo>
                      <a:lnTo>
                        <a:pt x="191" y="353"/>
                      </a:lnTo>
                      <a:lnTo>
                        <a:pt x="191" y="474"/>
                      </a:lnTo>
                      <a:lnTo>
                        <a:pt x="213" y="474"/>
                      </a:lnTo>
                      <a:lnTo>
                        <a:pt x="213" y="545"/>
                      </a:lnTo>
                      <a:lnTo>
                        <a:pt x="237" y="545"/>
                      </a:lnTo>
                      <a:lnTo>
                        <a:pt x="237" y="708"/>
                      </a:lnTo>
                      <a:lnTo>
                        <a:pt x="262" y="708"/>
                      </a:lnTo>
                      <a:lnTo>
                        <a:pt x="262" y="850"/>
                      </a:lnTo>
                      <a:lnTo>
                        <a:pt x="284" y="850"/>
                      </a:lnTo>
                      <a:lnTo>
                        <a:pt x="284" y="874"/>
                      </a:lnTo>
                      <a:lnTo>
                        <a:pt x="357" y="874"/>
                      </a:lnTo>
                      <a:lnTo>
                        <a:pt x="357" y="993"/>
                      </a:lnTo>
                      <a:lnTo>
                        <a:pt x="308" y="993"/>
                      </a:lnTo>
                      <a:lnTo>
                        <a:pt x="308" y="1086"/>
                      </a:lnTo>
                      <a:lnTo>
                        <a:pt x="284" y="1086"/>
                      </a:lnTo>
                      <a:lnTo>
                        <a:pt x="284" y="1111"/>
                      </a:lnTo>
                      <a:lnTo>
                        <a:pt x="262" y="1111"/>
                      </a:lnTo>
                      <a:lnTo>
                        <a:pt x="262" y="1157"/>
                      </a:lnTo>
                      <a:lnTo>
                        <a:pt x="237" y="1157"/>
                      </a:lnTo>
                      <a:lnTo>
                        <a:pt x="237" y="1182"/>
                      </a:lnTo>
                      <a:lnTo>
                        <a:pt x="213" y="1182"/>
                      </a:lnTo>
                      <a:lnTo>
                        <a:pt x="213" y="1206"/>
                      </a:lnTo>
                      <a:lnTo>
                        <a:pt x="166" y="1206"/>
                      </a:lnTo>
                      <a:lnTo>
                        <a:pt x="166" y="1227"/>
                      </a:lnTo>
                      <a:lnTo>
                        <a:pt x="120" y="1227"/>
                      </a:lnTo>
                      <a:lnTo>
                        <a:pt x="120" y="1252"/>
                      </a:lnTo>
                      <a:lnTo>
                        <a:pt x="95" y="1252"/>
                      </a:lnTo>
                      <a:lnTo>
                        <a:pt x="95" y="1278"/>
                      </a:lnTo>
                      <a:lnTo>
                        <a:pt x="25" y="1278"/>
                      </a:lnTo>
                      <a:lnTo>
                        <a:pt x="25" y="1040"/>
                      </a:lnTo>
                      <a:lnTo>
                        <a:pt x="0" y="1040"/>
                      </a:lnTo>
                      <a:lnTo>
                        <a:pt x="0" y="708"/>
                      </a:lnTo>
                      <a:lnTo>
                        <a:pt x="25" y="708"/>
                      </a:lnTo>
                      <a:lnTo>
                        <a:pt x="25" y="567"/>
                      </a:lnTo>
                      <a:lnTo>
                        <a:pt x="0" y="567"/>
                      </a:lnTo>
                      <a:lnTo>
                        <a:pt x="0" y="449"/>
                      </a:lnTo>
                      <a:lnTo>
                        <a:pt x="25" y="449"/>
                      </a:lnTo>
                      <a:lnTo>
                        <a:pt x="25" y="283"/>
                      </a:lnTo>
                      <a:lnTo>
                        <a:pt x="50" y="283"/>
                      </a:lnTo>
                      <a:lnTo>
                        <a:pt x="50" y="212"/>
                      </a:lnTo>
                      <a:lnTo>
                        <a:pt x="25" y="212"/>
                      </a:lnTo>
                      <a:lnTo>
                        <a:pt x="25" y="117"/>
                      </a:lnTo>
                      <a:lnTo>
                        <a:pt x="50" y="117"/>
                      </a:lnTo>
                      <a:lnTo>
                        <a:pt x="50" y="70"/>
                      </a:lnTo>
                      <a:lnTo>
                        <a:pt x="25" y="70"/>
                      </a:lnTo>
                      <a:lnTo>
                        <a:pt x="25" y="25"/>
                      </a:lnTo>
                      <a:lnTo>
                        <a:pt x="50" y="25"/>
                      </a:lnTo>
                      <a:lnTo>
                        <a:pt x="50" y="0"/>
                      </a:lnTo>
                      <a:close/>
                    </a:path>
                  </a:pathLst>
                </a:custGeom>
                <a:solidFill>
                  <a:srgbClr val="DF4443"/>
                </a:solidFill>
                <a:ln w="9525">
                  <a:noFill/>
                  <a:round/>
                  <a:headEnd/>
                  <a:tailEnd/>
                </a:ln>
              </p:spPr>
              <p:txBody>
                <a:bodyPr/>
                <a:lstStyle/>
                <a:p>
                  <a:endParaRPr lang="en-US"/>
                </a:p>
              </p:txBody>
            </p:sp>
            <p:sp>
              <p:nvSpPr>
                <p:cNvPr id="58" name="Freeform 70"/>
                <p:cNvSpPr>
                  <a:spLocks/>
                </p:cNvSpPr>
                <p:nvPr/>
              </p:nvSpPr>
              <p:spPr bwMode="auto">
                <a:xfrm>
                  <a:off x="2431" y="2991"/>
                  <a:ext cx="53" cy="44"/>
                </a:xfrm>
                <a:custGeom>
                  <a:avLst/>
                  <a:gdLst/>
                  <a:ahLst/>
                  <a:cxnLst>
                    <a:cxn ang="0">
                      <a:pos x="120" y="0"/>
                    </a:cxn>
                    <a:cxn ang="0">
                      <a:pos x="332" y="0"/>
                    </a:cxn>
                    <a:cxn ang="0">
                      <a:pos x="332" y="47"/>
                    </a:cxn>
                    <a:cxn ang="0">
                      <a:pos x="377" y="47"/>
                    </a:cxn>
                    <a:cxn ang="0">
                      <a:pos x="377" y="71"/>
                    </a:cxn>
                    <a:cxn ang="0">
                      <a:pos x="403" y="71"/>
                    </a:cxn>
                    <a:cxn ang="0">
                      <a:pos x="403" y="118"/>
                    </a:cxn>
                    <a:cxn ang="0">
                      <a:pos x="424" y="118"/>
                    </a:cxn>
                    <a:cxn ang="0">
                      <a:pos x="424" y="167"/>
                    </a:cxn>
                    <a:cxn ang="0">
                      <a:pos x="403" y="167"/>
                    </a:cxn>
                    <a:cxn ang="0">
                      <a:pos x="403" y="189"/>
                    </a:cxn>
                    <a:cxn ang="0">
                      <a:pos x="377" y="189"/>
                    </a:cxn>
                    <a:cxn ang="0">
                      <a:pos x="377" y="213"/>
                    </a:cxn>
                    <a:cxn ang="0">
                      <a:pos x="332" y="213"/>
                    </a:cxn>
                    <a:cxn ang="0">
                      <a:pos x="332" y="238"/>
                    </a:cxn>
                    <a:cxn ang="0">
                      <a:pos x="307" y="238"/>
                    </a:cxn>
                    <a:cxn ang="0">
                      <a:pos x="307" y="259"/>
                    </a:cxn>
                    <a:cxn ang="0">
                      <a:pos x="261" y="259"/>
                    </a:cxn>
                    <a:cxn ang="0">
                      <a:pos x="261" y="283"/>
                    </a:cxn>
                    <a:cxn ang="0">
                      <a:pos x="236" y="283"/>
                    </a:cxn>
                    <a:cxn ang="0">
                      <a:pos x="236" y="308"/>
                    </a:cxn>
                    <a:cxn ang="0">
                      <a:pos x="212" y="308"/>
                    </a:cxn>
                    <a:cxn ang="0">
                      <a:pos x="212" y="333"/>
                    </a:cxn>
                    <a:cxn ang="0">
                      <a:pos x="165" y="333"/>
                    </a:cxn>
                    <a:cxn ang="0">
                      <a:pos x="165" y="354"/>
                    </a:cxn>
                    <a:cxn ang="0">
                      <a:pos x="141" y="354"/>
                    </a:cxn>
                    <a:cxn ang="0">
                      <a:pos x="141" y="333"/>
                    </a:cxn>
                    <a:cxn ang="0">
                      <a:pos x="120" y="333"/>
                    </a:cxn>
                    <a:cxn ang="0">
                      <a:pos x="120" y="283"/>
                    </a:cxn>
                    <a:cxn ang="0">
                      <a:pos x="95" y="283"/>
                    </a:cxn>
                    <a:cxn ang="0">
                      <a:pos x="95" y="238"/>
                    </a:cxn>
                    <a:cxn ang="0">
                      <a:pos x="71" y="238"/>
                    </a:cxn>
                    <a:cxn ang="0">
                      <a:pos x="71" y="189"/>
                    </a:cxn>
                    <a:cxn ang="0">
                      <a:pos x="46" y="189"/>
                    </a:cxn>
                    <a:cxn ang="0">
                      <a:pos x="46" y="142"/>
                    </a:cxn>
                    <a:cxn ang="0">
                      <a:pos x="24" y="142"/>
                    </a:cxn>
                    <a:cxn ang="0">
                      <a:pos x="24" y="118"/>
                    </a:cxn>
                    <a:cxn ang="0">
                      <a:pos x="0" y="118"/>
                    </a:cxn>
                    <a:cxn ang="0">
                      <a:pos x="0" y="96"/>
                    </a:cxn>
                    <a:cxn ang="0">
                      <a:pos x="24" y="96"/>
                    </a:cxn>
                    <a:cxn ang="0">
                      <a:pos x="24" y="71"/>
                    </a:cxn>
                    <a:cxn ang="0">
                      <a:pos x="46" y="71"/>
                    </a:cxn>
                    <a:cxn ang="0">
                      <a:pos x="46" y="47"/>
                    </a:cxn>
                    <a:cxn ang="0">
                      <a:pos x="71" y="47"/>
                    </a:cxn>
                    <a:cxn ang="0">
                      <a:pos x="71" y="25"/>
                    </a:cxn>
                    <a:cxn ang="0">
                      <a:pos x="120" y="25"/>
                    </a:cxn>
                    <a:cxn ang="0">
                      <a:pos x="120" y="0"/>
                    </a:cxn>
                  </a:cxnLst>
                  <a:rect l="0" t="0" r="r" b="b"/>
                  <a:pathLst>
                    <a:path w="424" h="354">
                      <a:moveTo>
                        <a:pt x="120" y="0"/>
                      </a:moveTo>
                      <a:lnTo>
                        <a:pt x="332" y="0"/>
                      </a:lnTo>
                      <a:lnTo>
                        <a:pt x="332" y="47"/>
                      </a:lnTo>
                      <a:lnTo>
                        <a:pt x="377" y="47"/>
                      </a:lnTo>
                      <a:lnTo>
                        <a:pt x="377" y="71"/>
                      </a:lnTo>
                      <a:lnTo>
                        <a:pt x="403" y="71"/>
                      </a:lnTo>
                      <a:lnTo>
                        <a:pt x="403" y="118"/>
                      </a:lnTo>
                      <a:lnTo>
                        <a:pt x="424" y="118"/>
                      </a:lnTo>
                      <a:lnTo>
                        <a:pt x="424" y="167"/>
                      </a:lnTo>
                      <a:lnTo>
                        <a:pt x="403" y="167"/>
                      </a:lnTo>
                      <a:lnTo>
                        <a:pt x="403" y="189"/>
                      </a:lnTo>
                      <a:lnTo>
                        <a:pt x="377" y="189"/>
                      </a:lnTo>
                      <a:lnTo>
                        <a:pt x="377" y="213"/>
                      </a:lnTo>
                      <a:lnTo>
                        <a:pt x="332" y="213"/>
                      </a:lnTo>
                      <a:lnTo>
                        <a:pt x="332" y="238"/>
                      </a:lnTo>
                      <a:lnTo>
                        <a:pt x="307" y="238"/>
                      </a:lnTo>
                      <a:lnTo>
                        <a:pt x="307" y="259"/>
                      </a:lnTo>
                      <a:lnTo>
                        <a:pt x="261" y="259"/>
                      </a:lnTo>
                      <a:lnTo>
                        <a:pt x="261" y="283"/>
                      </a:lnTo>
                      <a:lnTo>
                        <a:pt x="236" y="283"/>
                      </a:lnTo>
                      <a:lnTo>
                        <a:pt x="236" y="308"/>
                      </a:lnTo>
                      <a:lnTo>
                        <a:pt x="212" y="308"/>
                      </a:lnTo>
                      <a:lnTo>
                        <a:pt x="212" y="333"/>
                      </a:lnTo>
                      <a:lnTo>
                        <a:pt x="165" y="333"/>
                      </a:lnTo>
                      <a:lnTo>
                        <a:pt x="165" y="354"/>
                      </a:lnTo>
                      <a:lnTo>
                        <a:pt x="141" y="354"/>
                      </a:lnTo>
                      <a:lnTo>
                        <a:pt x="141" y="333"/>
                      </a:lnTo>
                      <a:lnTo>
                        <a:pt x="120" y="333"/>
                      </a:lnTo>
                      <a:lnTo>
                        <a:pt x="120" y="283"/>
                      </a:lnTo>
                      <a:lnTo>
                        <a:pt x="95" y="283"/>
                      </a:lnTo>
                      <a:lnTo>
                        <a:pt x="95" y="238"/>
                      </a:lnTo>
                      <a:lnTo>
                        <a:pt x="71" y="238"/>
                      </a:lnTo>
                      <a:lnTo>
                        <a:pt x="71" y="189"/>
                      </a:lnTo>
                      <a:lnTo>
                        <a:pt x="46" y="189"/>
                      </a:lnTo>
                      <a:lnTo>
                        <a:pt x="46" y="142"/>
                      </a:lnTo>
                      <a:lnTo>
                        <a:pt x="24" y="142"/>
                      </a:lnTo>
                      <a:lnTo>
                        <a:pt x="24" y="118"/>
                      </a:lnTo>
                      <a:lnTo>
                        <a:pt x="0" y="118"/>
                      </a:lnTo>
                      <a:lnTo>
                        <a:pt x="0" y="96"/>
                      </a:lnTo>
                      <a:lnTo>
                        <a:pt x="24" y="96"/>
                      </a:lnTo>
                      <a:lnTo>
                        <a:pt x="24" y="71"/>
                      </a:lnTo>
                      <a:lnTo>
                        <a:pt x="46" y="71"/>
                      </a:lnTo>
                      <a:lnTo>
                        <a:pt x="46" y="47"/>
                      </a:lnTo>
                      <a:lnTo>
                        <a:pt x="71" y="47"/>
                      </a:lnTo>
                      <a:lnTo>
                        <a:pt x="71" y="25"/>
                      </a:lnTo>
                      <a:lnTo>
                        <a:pt x="120" y="25"/>
                      </a:lnTo>
                      <a:lnTo>
                        <a:pt x="120" y="0"/>
                      </a:lnTo>
                      <a:close/>
                    </a:path>
                  </a:pathLst>
                </a:custGeom>
                <a:solidFill>
                  <a:srgbClr val="E87C72"/>
                </a:solidFill>
                <a:ln w="9525">
                  <a:noFill/>
                  <a:round/>
                  <a:headEnd/>
                  <a:tailEnd/>
                </a:ln>
              </p:spPr>
              <p:txBody>
                <a:bodyPr/>
                <a:lstStyle/>
                <a:p>
                  <a:endParaRPr lang="en-US"/>
                </a:p>
              </p:txBody>
            </p:sp>
            <p:sp>
              <p:nvSpPr>
                <p:cNvPr id="59" name="Freeform 71"/>
                <p:cNvSpPr>
                  <a:spLocks/>
                </p:cNvSpPr>
                <p:nvPr/>
              </p:nvSpPr>
              <p:spPr bwMode="auto">
                <a:xfrm>
                  <a:off x="2363" y="3000"/>
                  <a:ext cx="77" cy="47"/>
                </a:xfrm>
                <a:custGeom>
                  <a:avLst/>
                  <a:gdLst/>
                  <a:ahLst/>
                  <a:cxnLst>
                    <a:cxn ang="0">
                      <a:pos x="191" y="0"/>
                    </a:cxn>
                    <a:cxn ang="0">
                      <a:pos x="378" y="0"/>
                    </a:cxn>
                    <a:cxn ang="0">
                      <a:pos x="378" y="25"/>
                    </a:cxn>
                    <a:cxn ang="0">
                      <a:pos x="403" y="25"/>
                    </a:cxn>
                    <a:cxn ang="0">
                      <a:pos x="403" y="47"/>
                    </a:cxn>
                    <a:cxn ang="0">
                      <a:pos x="449" y="47"/>
                    </a:cxn>
                    <a:cxn ang="0">
                      <a:pos x="449" y="71"/>
                    </a:cxn>
                    <a:cxn ang="0">
                      <a:pos x="474" y="71"/>
                    </a:cxn>
                    <a:cxn ang="0">
                      <a:pos x="474" y="96"/>
                    </a:cxn>
                    <a:cxn ang="0">
                      <a:pos x="520" y="96"/>
                    </a:cxn>
                    <a:cxn ang="0">
                      <a:pos x="520" y="142"/>
                    </a:cxn>
                    <a:cxn ang="0">
                      <a:pos x="545" y="142"/>
                    </a:cxn>
                    <a:cxn ang="0">
                      <a:pos x="545" y="188"/>
                    </a:cxn>
                    <a:cxn ang="0">
                      <a:pos x="569" y="188"/>
                    </a:cxn>
                    <a:cxn ang="0">
                      <a:pos x="569" y="212"/>
                    </a:cxn>
                    <a:cxn ang="0">
                      <a:pos x="591" y="212"/>
                    </a:cxn>
                    <a:cxn ang="0">
                      <a:pos x="591" y="262"/>
                    </a:cxn>
                    <a:cxn ang="0">
                      <a:pos x="616" y="262"/>
                    </a:cxn>
                    <a:cxn ang="0">
                      <a:pos x="616" y="354"/>
                    </a:cxn>
                    <a:cxn ang="0">
                      <a:pos x="569" y="354"/>
                    </a:cxn>
                    <a:cxn ang="0">
                      <a:pos x="569" y="379"/>
                    </a:cxn>
                    <a:cxn ang="0">
                      <a:pos x="520" y="379"/>
                    </a:cxn>
                    <a:cxn ang="0">
                      <a:pos x="520" y="354"/>
                    </a:cxn>
                    <a:cxn ang="0">
                      <a:pos x="498" y="354"/>
                    </a:cxn>
                    <a:cxn ang="0">
                      <a:pos x="498" y="333"/>
                    </a:cxn>
                    <a:cxn ang="0">
                      <a:pos x="449" y="333"/>
                    </a:cxn>
                    <a:cxn ang="0">
                      <a:pos x="449" y="308"/>
                    </a:cxn>
                    <a:cxn ang="0">
                      <a:pos x="378" y="308"/>
                    </a:cxn>
                    <a:cxn ang="0">
                      <a:pos x="378" y="283"/>
                    </a:cxn>
                    <a:cxn ang="0">
                      <a:pos x="286" y="283"/>
                    </a:cxn>
                    <a:cxn ang="0">
                      <a:pos x="286" y="212"/>
                    </a:cxn>
                    <a:cxn ang="0">
                      <a:pos x="262" y="212"/>
                    </a:cxn>
                    <a:cxn ang="0">
                      <a:pos x="262" y="237"/>
                    </a:cxn>
                    <a:cxn ang="0">
                      <a:pos x="237" y="237"/>
                    </a:cxn>
                    <a:cxn ang="0">
                      <a:pos x="237" y="283"/>
                    </a:cxn>
                    <a:cxn ang="0">
                      <a:pos x="0" y="283"/>
                    </a:cxn>
                    <a:cxn ang="0">
                      <a:pos x="0" y="212"/>
                    </a:cxn>
                    <a:cxn ang="0">
                      <a:pos x="25" y="212"/>
                    </a:cxn>
                    <a:cxn ang="0">
                      <a:pos x="25" y="188"/>
                    </a:cxn>
                    <a:cxn ang="0">
                      <a:pos x="50" y="188"/>
                    </a:cxn>
                    <a:cxn ang="0">
                      <a:pos x="50" y="118"/>
                    </a:cxn>
                    <a:cxn ang="0">
                      <a:pos x="74" y="118"/>
                    </a:cxn>
                    <a:cxn ang="0">
                      <a:pos x="74" y="96"/>
                    </a:cxn>
                    <a:cxn ang="0">
                      <a:pos x="95" y="96"/>
                    </a:cxn>
                    <a:cxn ang="0">
                      <a:pos x="95" y="71"/>
                    </a:cxn>
                    <a:cxn ang="0">
                      <a:pos x="120" y="71"/>
                    </a:cxn>
                    <a:cxn ang="0">
                      <a:pos x="120" y="47"/>
                    </a:cxn>
                    <a:cxn ang="0">
                      <a:pos x="144" y="47"/>
                    </a:cxn>
                    <a:cxn ang="0">
                      <a:pos x="144" y="25"/>
                    </a:cxn>
                    <a:cxn ang="0">
                      <a:pos x="191" y="25"/>
                    </a:cxn>
                    <a:cxn ang="0">
                      <a:pos x="191" y="0"/>
                    </a:cxn>
                  </a:cxnLst>
                  <a:rect l="0" t="0" r="r" b="b"/>
                  <a:pathLst>
                    <a:path w="616" h="379">
                      <a:moveTo>
                        <a:pt x="191" y="0"/>
                      </a:moveTo>
                      <a:lnTo>
                        <a:pt x="378" y="0"/>
                      </a:lnTo>
                      <a:lnTo>
                        <a:pt x="378" y="25"/>
                      </a:lnTo>
                      <a:lnTo>
                        <a:pt x="403" y="25"/>
                      </a:lnTo>
                      <a:lnTo>
                        <a:pt x="403" y="47"/>
                      </a:lnTo>
                      <a:lnTo>
                        <a:pt x="449" y="47"/>
                      </a:lnTo>
                      <a:lnTo>
                        <a:pt x="449" y="71"/>
                      </a:lnTo>
                      <a:lnTo>
                        <a:pt x="474" y="71"/>
                      </a:lnTo>
                      <a:lnTo>
                        <a:pt x="474" y="96"/>
                      </a:lnTo>
                      <a:lnTo>
                        <a:pt x="520" y="96"/>
                      </a:lnTo>
                      <a:lnTo>
                        <a:pt x="520" y="142"/>
                      </a:lnTo>
                      <a:lnTo>
                        <a:pt x="545" y="142"/>
                      </a:lnTo>
                      <a:lnTo>
                        <a:pt x="545" y="188"/>
                      </a:lnTo>
                      <a:lnTo>
                        <a:pt x="569" y="188"/>
                      </a:lnTo>
                      <a:lnTo>
                        <a:pt x="569" y="212"/>
                      </a:lnTo>
                      <a:lnTo>
                        <a:pt x="591" y="212"/>
                      </a:lnTo>
                      <a:lnTo>
                        <a:pt x="591" y="262"/>
                      </a:lnTo>
                      <a:lnTo>
                        <a:pt x="616" y="262"/>
                      </a:lnTo>
                      <a:lnTo>
                        <a:pt x="616" y="354"/>
                      </a:lnTo>
                      <a:lnTo>
                        <a:pt x="569" y="354"/>
                      </a:lnTo>
                      <a:lnTo>
                        <a:pt x="569" y="379"/>
                      </a:lnTo>
                      <a:lnTo>
                        <a:pt x="520" y="379"/>
                      </a:lnTo>
                      <a:lnTo>
                        <a:pt x="520" y="354"/>
                      </a:lnTo>
                      <a:lnTo>
                        <a:pt x="498" y="354"/>
                      </a:lnTo>
                      <a:lnTo>
                        <a:pt x="498" y="333"/>
                      </a:lnTo>
                      <a:lnTo>
                        <a:pt x="449" y="333"/>
                      </a:lnTo>
                      <a:lnTo>
                        <a:pt x="449" y="308"/>
                      </a:lnTo>
                      <a:lnTo>
                        <a:pt x="378" y="308"/>
                      </a:lnTo>
                      <a:lnTo>
                        <a:pt x="378" y="283"/>
                      </a:lnTo>
                      <a:lnTo>
                        <a:pt x="286" y="283"/>
                      </a:lnTo>
                      <a:lnTo>
                        <a:pt x="286" y="212"/>
                      </a:lnTo>
                      <a:lnTo>
                        <a:pt x="262" y="212"/>
                      </a:lnTo>
                      <a:lnTo>
                        <a:pt x="262" y="237"/>
                      </a:lnTo>
                      <a:lnTo>
                        <a:pt x="237" y="237"/>
                      </a:lnTo>
                      <a:lnTo>
                        <a:pt x="237" y="283"/>
                      </a:lnTo>
                      <a:lnTo>
                        <a:pt x="0" y="283"/>
                      </a:lnTo>
                      <a:lnTo>
                        <a:pt x="0" y="212"/>
                      </a:lnTo>
                      <a:lnTo>
                        <a:pt x="25" y="212"/>
                      </a:lnTo>
                      <a:lnTo>
                        <a:pt x="25" y="188"/>
                      </a:lnTo>
                      <a:lnTo>
                        <a:pt x="50" y="188"/>
                      </a:lnTo>
                      <a:lnTo>
                        <a:pt x="50" y="118"/>
                      </a:lnTo>
                      <a:lnTo>
                        <a:pt x="74" y="118"/>
                      </a:lnTo>
                      <a:lnTo>
                        <a:pt x="74" y="96"/>
                      </a:lnTo>
                      <a:lnTo>
                        <a:pt x="95" y="96"/>
                      </a:lnTo>
                      <a:lnTo>
                        <a:pt x="95" y="71"/>
                      </a:lnTo>
                      <a:lnTo>
                        <a:pt x="120" y="71"/>
                      </a:lnTo>
                      <a:lnTo>
                        <a:pt x="120" y="47"/>
                      </a:lnTo>
                      <a:lnTo>
                        <a:pt x="144" y="47"/>
                      </a:lnTo>
                      <a:lnTo>
                        <a:pt x="144" y="25"/>
                      </a:lnTo>
                      <a:lnTo>
                        <a:pt x="191" y="25"/>
                      </a:lnTo>
                      <a:lnTo>
                        <a:pt x="191" y="0"/>
                      </a:lnTo>
                      <a:close/>
                    </a:path>
                  </a:pathLst>
                </a:custGeom>
                <a:solidFill>
                  <a:srgbClr val="E87C72"/>
                </a:solidFill>
                <a:ln w="9525">
                  <a:noFill/>
                  <a:round/>
                  <a:headEnd/>
                  <a:tailEnd/>
                </a:ln>
              </p:spPr>
              <p:txBody>
                <a:bodyPr/>
                <a:lstStyle/>
                <a:p>
                  <a:endParaRPr lang="en-US"/>
                </a:p>
              </p:txBody>
            </p:sp>
            <p:sp>
              <p:nvSpPr>
                <p:cNvPr id="60" name="Freeform 72"/>
                <p:cNvSpPr>
                  <a:spLocks/>
                </p:cNvSpPr>
                <p:nvPr/>
              </p:nvSpPr>
              <p:spPr bwMode="auto">
                <a:xfrm>
                  <a:off x="2449" y="3011"/>
                  <a:ext cx="35" cy="30"/>
                </a:xfrm>
                <a:custGeom>
                  <a:avLst/>
                  <a:gdLst/>
                  <a:ahLst/>
                  <a:cxnLst>
                    <a:cxn ang="0">
                      <a:pos x="262" y="0"/>
                    </a:cxn>
                    <a:cxn ang="0">
                      <a:pos x="283" y="0"/>
                    </a:cxn>
                    <a:cxn ang="0">
                      <a:pos x="283" y="166"/>
                    </a:cxn>
                    <a:cxn ang="0">
                      <a:pos x="262" y="166"/>
                    </a:cxn>
                    <a:cxn ang="0">
                      <a:pos x="262" y="187"/>
                    </a:cxn>
                    <a:cxn ang="0">
                      <a:pos x="236" y="187"/>
                    </a:cxn>
                    <a:cxn ang="0">
                      <a:pos x="236" y="212"/>
                    </a:cxn>
                    <a:cxn ang="0">
                      <a:pos x="191" y="212"/>
                    </a:cxn>
                    <a:cxn ang="0">
                      <a:pos x="191" y="237"/>
                    </a:cxn>
                    <a:cxn ang="0">
                      <a:pos x="49" y="237"/>
                    </a:cxn>
                    <a:cxn ang="0">
                      <a:pos x="49" y="212"/>
                    </a:cxn>
                    <a:cxn ang="0">
                      <a:pos x="0" y="212"/>
                    </a:cxn>
                    <a:cxn ang="0">
                      <a:pos x="0" y="187"/>
                    </a:cxn>
                    <a:cxn ang="0">
                      <a:pos x="24" y="187"/>
                    </a:cxn>
                    <a:cxn ang="0">
                      <a:pos x="24" y="166"/>
                    </a:cxn>
                    <a:cxn ang="0">
                      <a:pos x="71" y="166"/>
                    </a:cxn>
                    <a:cxn ang="0">
                      <a:pos x="71" y="141"/>
                    </a:cxn>
                    <a:cxn ang="0">
                      <a:pos x="95" y="141"/>
                    </a:cxn>
                    <a:cxn ang="0">
                      <a:pos x="95" y="116"/>
                    </a:cxn>
                    <a:cxn ang="0">
                      <a:pos x="120" y="116"/>
                    </a:cxn>
                    <a:cxn ang="0">
                      <a:pos x="120" y="92"/>
                    </a:cxn>
                    <a:cxn ang="0">
                      <a:pos x="166" y="92"/>
                    </a:cxn>
                    <a:cxn ang="0">
                      <a:pos x="166" y="71"/>
                    </a:cxn>
                    <a:cxn ang="0">
                      <a:pos x="191" y="71"/>
                    </a:cxn>
                    <a:cxn ang="0">
                      <a:pos x="191" y="46"/>
                    </a:cxn>
                    <a:cxn ang="0">
                      <a:pos x="236" y="46"/>
                    </a:cxn>
                    <a:cxn ang="0">
                      <a:pos x="236" y="22"/>
                    </a:cxn>
                    <a:cxn ang="0">
                      <a:pos x="262" y="22"/>
                    </a:cxn>
                    <a:cxn ang="0">
                      <a:pos x="262" y="0"/>
                    </a:cxn>
                  </a:cxnLst>
                  <a:rect l="0" t="0" r="r" b="b"/>
                  <a:pathLst>
                    <a:path w="283" h="237">
                      <a:moveTo>
                        <a:pt x="262" y="0"/>
                      </a:moveTo>
                      <a:lnTo>
                        <a:pt x="283" y="0"/>
                      </a:lnTo>
                      <a:lnTo>
                        <a:pt x="283" y="166"/>
                      </a:lnTo>
                      <a:lnTo>
                        <a:pt x="262" y="166"/>
                      </a:lnTo>
                      <a:lnTo>
                        <a:pt x="262" y="187"/>
                      </a:lnTo>
                      <a:lnTo>
                        <a:pt x="236" y="187"/>
                      </a:lnTo>
                      <a:lnTo>
                        <a:pt x="236" y="212"/>
                      </a:lnTo>
                      <a:lnTo>
                        <a:pt x="191" y="212"/>
                      </a:lnTo>
                      <a:lnTo>
                        <a:pt x="191" y="237"/>
                      </a:lnTo>
                      <a:lnTo>
                        <a:pt x="49" y="237"/>
                      </a:lnTo>
                      <a:lnTo>
                        <a:pt x="49" y="212"/>
                      </a:lnTo>
                      <a:lnTo>
                        <a:pt x="0" y="212"/>
                      </a:lnTo>
                      <a:lnTo>
                        <a:pt x="0" y="187"/>
                      </a:lnTo>
                      <a:lnTo>
                        <a:pt x="24" y="187"/>
                      </a:lnTo>
                      <a:lnTo>
                        <a:pt x="24" y="166"/>
                      </a:lnTo>
                      <a:lnTo>
                        <a:pt x="71" y="166"/>
                      </a:lnTo>
                      <a:lnTo>
                        <a:pt x="71" y="141"/>
                      </a:lnTo>
                      <a:lnTo>
                        <a:pt x="95" y="141"/>
                      </a:lnTo>
                      <a:lnTo>
                        <a:pt x="95" y="116"/>
                      </a:lnTo>
                      <a:lnTo>
                        <a:pt x="120" y="116"/>
                      </a:lnTo>
                      <a:lnTo>
                        <a:pt x="120" y="92"/>
                      </a:lnTo>
                      <a:lnTo>
                        <a:pt x="166" y="92"/>
                      </a:lnTo>
                      <a:lnTo>
                        <a:pt x="166" y="71"/>
                      </a:lnTo>
                      <a:lnTo>
                        <a:pt x="191" y="71"/>
                      </a:lnTo>
                      <a:lnTo>
                        <a:pt x="191" y="46"/>
                      </a:lnTo>
                      <a:lnTo>
                        <a:pt x="236" y="46"/>
                      </a:lnTo>
                      <a:lnTo>
                        <a:pt x="236" y="22"/>
                      </a:lnTo>
                      <a:lnTo>
                        <a:pt x="262" y="22"/>
                      </a:lnTo>
                      <a:lnTo>
                        <a:pt x="262" y="0"/>
                      </a:lnTo>
                      <a:close/>
                    </a:path>
                  </a:pathLst>
                </a:custGeom>
                <a:solidFill>
                  <a:srgbClr val="F2CBCF"/>
                </a:solidFill>
                <a:ln w="9525">
                  <a:noFill/>
                  <a:round/>
                  <a:headEnd/>
                  <a:tailEnd/>
                </a:ln>
              </p:spPr>
              <p:txBody>
                <a:bodyPr/>
                <a:lstStyle/>
                <a:p>
                  <a:endParaRPr lang="en-US"/>
                </a:p>
              </p:txBody>
            </p:sp>
            <p:sp>
              <p:nvSpPr>
                <p:cNvPr id="61" name="Freeform 73"/>
                <p:cNvSpPr>
                  <a:spLocks/>
                </p:cNvSpPr>
                <p:nvPr/>
              </p:nvSpPr>
              <p:spPr bwMode="auto">
                <a:xfrm>
                  <a:off x="2121" y="3035"/>
                  <a:ext cx="11" cy="242"/>
                </a:xfrm>
                <a:custGeom>
                  <a:avLst/>
                  <a:gdLst/>
                  <a:ahLst/>
                  <a:cxnLst>
                    <a:cxn ang="0">
                      <a:pos x="47" y="0"/>
                    </a:cxn>
                    <a:cxn ang="0">
                      <a:pos x="93" y="0"/>
                    </a:cxn>
                    <a:cxn ang="0">
                      <a:pos x="93" y="355"/>
                    </a:cxn>
                    <a:cxn ang="0">
                      <a:pos x="71" y="355"/>
                    </a:cxn>
                    <a:cxn ang="0">
                      <a:pos x="71" y="828"/>
                    </a:cxn>
                    <a:cxn ang="0">
                      <a:pos x="47" y="828"/>
                    </a:cxn>
                    <a:cxn ang="0">
                      <a:pos x="47" y="874"/>
                    </a:cxn>
                    <a:cxn ang="0">
                      <a:pos x="71" y="874"/>
                    </a:cxn>
                    <a:cxn ang="0">
                      <a:pos x="71" y="995"/>
                    </a:cxn>
                    <a:cxn ang="0">
                      <a:pos x="47" y="995"/>
                    </a:cxn>
                    <a:cxn ang="0">
                      <a:pos x="47" y="1016"/>
                    </a:cxn>
                    <a:cxn ang="0">
                      <a:pos x="71" y="1016"/>
                    </a:cxn>
                    <a:cxn ang="0">
                      <a:pos x="71" y="1041"/>
                    </a:cxn>
                    <a:cxn ang="0">
                      <a:pos x="47" y="1041"/>
                    </a:cxn>
                    <a:cxn ang="0">
                      <a:pos x="47" y="1066"/>
                    </a:cxn>
                    <a:cxn ang="0">
                      <a:pos x="71" y="1066"/>
                    </a:cxn>
                    <a:cxn ang="0">
                      <a:pos x="71" y="1137"/>
                    </a:cxn>
                    <a:cxn ang="0">
                      <a:pos x="47" y="1137"/>
                    </a:cxn>
                    <a:cxn ang="0">
                      <a:pos x="47" y="1207"/>
                    </a:cxn>
                    <a:cxn ang="0">
                      <a:pos x="71" y="1207"/>
                    </a:cxn>
                    <a:cxn ang="0">
                      <a:pos x="71" y="1324"/>
                    </a:cxn>
                    <a:cxn ang="0">
                      <a:pos x="47" y="1324"/>
                    </a:cxn>
                    <a:cxn ang="0">
                      <a:pos x="47" y="1939"/>
                    </a:cxn>
                    <a:cxn ang="0">
                      <a:pos x="22" y="1939"/>
                    </a:cxn>
                    <a:cxn ang="0">
                      <a:pos x="22" y="1915"/>
                    </a:cxn>
                    <a:cxn ang="0">
                      <a:pos x="0" y="1915"/>
                    </a:cxn>
                    <a:cxn ang="0">
                      <a:pos x="0" y="828"/>
                    </a:cxn>
                    <a:cxn ang="0">
                      <a:pos x="22" y="828"/>
                    </a:cxn>
                    <a:cxn ang="0">
                      <a:pos x="22" y="803"/>
                    </a:cxn>
                    <a:cxn ang="0">
                      <a:pos x="0" y="803"/>
                    </a:cxn>
                    <a:cxn ang="0">
                      <a:pos x="0" y="616"/>
                    </a:cxn>
                    <a:cxn ang="0">
                      <a:pos x="22" y="616"/>
                    </a:cxn>
                    <a:cxn ang="0">
                      <a:pos x="22" y="379"/>
                    </a:cxn>
                    <a:cxn ang="0">
                      <a:pos x="47" y="379"/>
                    </a:cxn>
                    <a:cxn ang="0">
                      <a:pos x="47" y="355"/>
                    </a:cxn>
                    <a:cxn ang="0">
                      <a:pos x="47" y="0"/>
                    </a:cxn>
                  </a:cxnLst>
                  <a:rect l="0" t="0" r="r" b="b"/>
                  <a:pathLst>
                    <a:path w="93" h="1939">
                      <a:moveTo>
                        <a:pt x="47" y="0"/>
                      </a:moveTo>
                      <a:lnTo>
                        <a:pt x="93" y="0"/>
                      </a:lnTo>
                      <a:lnTo>
                        <a:pt x="93" y="355"/>
                      </a:lnTo>
                      <a:lnTo>
                        <a:pt x="71" y="355"/>
                      </a:lnTo>
                      <a:lnTo>
                        <a:pt x="71" y="828"/>
                      </a:lnTo>
                      <a:lnTo>
                        <a:pt x="47" y="828"/>
                      </a:lnTo>
                      <a:lnTo>
                        <a:pt x="47" y="874"/>
                      </a:lnTo>
                      <a:lnTo>
                        <a:pt x="71" y="874"/>
                      </a:lnTo>
                      <a:lnTo>
                        <a:pt x="71" y="995"/>
                      </a:lnTo>
                      <a:lnTo>
                        <a:pt x="47" y="995"/>
                      </a:lnTo>
                      <a:lnTo>
                        <a:pt x="47" y="1016"/>
                      </a:lnTo>
                      <a:lnTo>
                        <a:pt x="71" y="1016"/>
                      </a:lnTo>
                      <a:lnTo>
                        <a:pt x="71" y="1041"/>
                      </a:lnTo>
                      <a:lnTo>
                        <a:pt x="47" y="1041"/>
                      </a:lnTo>
                      <a:lnTo>
                        <a:pt x="47" y="1066"/>
                      </a:lnTo>
                      <a:lnTo>
                        <a:pt x="71" y="1066"/>
                      </a:lnTo>
                      <a:lnTo>
                        <a:pt x="71" y="1137"/>
                      </a:lnTo>
                      <a:lnTo>
                        <a:pt x="47" y="1137"/>
                      </a:lnTo>
                      <a:lnTo>
                        <a:pt x="47" y="1207"/>
                      </a:lnTo>
                      <a:lnTo>
                        <a:pt x="71" y="1207"/>
                      </a:lnTo>
                      <a:lnTo>
                        <a:pt x="71" y="1324"/>
                      </a:lnTo>
                      <a:lnTo>
                        <a:pt x="47" y="1324"/>
                      </a:lnTo>
                      <a:lnTo>
                        <a:pt x="47" y="1939"/>
                      </a:lnTo>
                      <a:lnTo>
                        <a:pt x="22" y="1939"/>
                      </a:lnTo>
                      <a:lnTo>
                        <a:pt x="22" y="1915"/>
                      </a:lnTo>
                      <a:lnTo>
                        <a:pt x="0" y="1915"/>
                      </a:lnTo>
                      <a:lnTo>
                        <a:pt x="0" y="828"/>
                      </a:lnTo>
                      <a:lnTo>
                        <a:pt x="22" y="828"/>
                      </a:lnTo>
                      <a:lnTo>
                        <a:pt x="22" y="803"/>
                      </a:lnTo>
                      <a:lnTo>
                        <a:pt x="0" y="803"/>
                      </a:lnTo>
                      <a:lnTo>
                        <a:pt x="0" y="616"/>
                      </a:lnTo>
                      <a:lnTo>
                        <a:pt x="22" y="616"/>
                      </a:lnTo>
                      <a:lnTo>
                        <a:pt x="22" y="379"/>
                      </a:lnTo>
                      <a:lnTo>
                        <a:pt x="47" y="379"/>
                      </a:lnTo>
                      <a:lnTo>
                        <a:pt x="47" y="355"/>
                      </a:lnTo>
                      <a:lnTo>
                        <a:pt x="47" y="0"/>
                      </a:lnTo>
                      <a:close/>
                    </a:path>
                  </a:pathLst>
                </a:custGeom>
                <a:solidFill>
                  <a:srgbClr val="121415"/>
                </a:solidFill>
                <a:ln w="9525">
                  <a:noFill/>
                  <a:round/>
                  <a:headEnd/>
                  <a:tailEnd/>
                </a:ln>
              </p:spPr>
              <p:txBody>
                <a:bodyPr/>
                <a:lstStyle/>
                <a:p>
                  <a:endParaRPr lang="en-US"/>
                </a:p>
              </p:txBody>
            </p:sp>
            <p:sp>
              <p:nvSpPr>
                <p:cNvPr id="62" name="Freeform 74"/>
                <p:cNvSpPr>
                  <a:spLocks/>
                </p:cNvSpPr>
                <p:nvPr/>
              </p:nvSpPr>
              <p:spPr bwMode="auto">
                <a:xfrm>
                  <a:off x="2357" y="3035"/>
                  <a:ext cx="80" cy="100"/>
                </a:xfrm>
                <a:custGeom>
                  <a:avLst/>
                  <a:gdLst/>
                  <a:ahLst/>
                  <a:cxnLst>
                    <a:cxn ang="0">
                      <a:pos x="261" y="0"/>
                    </a:cxn>
                    <a:cxn ang="0">
                      <a:pos x="237" y="71"/>
                    </a:cxn>
                    <a:cxn ang="0">
                      <a:pos x="261" y="143"/>
                    </a:cxn>
                    <a:cxn ang="0">
                      <a:pos x="283" y="192"/>
                    </a:cxn>
                    <a:cxn ang="0">
                      <a:pos x="308" y="237"/>
                    </a:cxn>
                    <a:cxn ang="0">
                      <a:pos x="332" y="262"/>
                    </a:cxn>
                    <a:cxn ang="0">
                      <a:pos x="354" y="284"/>
                    </a:cxn>
                    <a:cxn ang="0">
                      <a:pos x="379" y="308"/>
                    </a:cxn>
                    <a:cxn ang="0">
                      <a:pos x="449" y="333"/>
                    </a:cxn>
                    <a:cxn ang="0">
                      <a:pos x="615" y="355"/>
                    </a:cxn>
                    <a:cxn ang="0">
                      <a:pos x="637" y="426"/>
                    </a:cxn>
                    <a:cxn ang="0">
                      <a:pos x="615" y="450"/>
                    </a:cxn>
                    <a:cxn ang="0">
                      <a:pos x="591" y="426"/>
                    </a:cxn>
                    <a:cxn ang="0">
                      <a:pos x="566" y="404"/>
                    </a:cxn>
                    <a:cxn ang="0">
                      <a:pos x="544" y="426"/>
                    </a:cxn>
                    <a:cxn ang="0">
                      <a:pos x="495" y="475"/>
                    </a:cxn>
                    <a:cxn ang="0">
                      <a:pos x="473" y="450"/>
                    </a:cxn>
                    <a:cxn ang="0">
                      <a:pos x="449" y="475"/>
                    </a:cxn>
                    <a:cxn ang="0">
                      <a:pos x="473" y="782"/>
                    </a:cxn>
                    <a:cxn ang="0">
                      <a:pos x="449" y="803"/>
                    </a:cxn>
                    <a:cxn ang="0">
                      <a:pos x="403" y="782"/>
                    </a:cxn>
                    <a:cxn ang="0">
                      <a:pos x="379" y="803"/>
                    </a:cxn>
                    <a:cxn ang="0">
                      <a:pos x="212" y="782"/>
                    </a:cxn>
                    <a:cxn ang="0">
                      <a:pos x="166" y="758"/>
                    </a:cxn>
                    <a:cxn ang="0">
                      <a:pos x="141" y="733"/>
                    </a:cxn>
                    <a:cxn ang="0">
                      <a:pos x="120" y="687"/>
                    </a:cxn>
                    <a:cxn ang="0">
                      <a:pos x="96" y="640"/>
                    </a:cxn>
                    <a:cxn ang="0">
                      <a:pos x="71" y="569"/>
                    </a:cxn>
                    <a:cxn ang="0">
                      <a:pos x="46" y="496"/>
                    </a:cxn>
                    <a:cxn ang="0">
                      <a:pos x="24" y="426"/>
                    </a:cxn>
                    <a:cxn ang="0">
                      <a:pos x="0" y="333"/>
                    </a:cxn>
                    <a:cxn ang="0">
                      <a:pos x="24" y="262"/>
                    </a:cxn>
                    <a:cxn ang="0">
                      <a:pos x="46" y="50"/>
                    </a:cxn>
                    <a:cxn ang="0">
                      <a:pos x="46" y="0"/>
                    </a:cxn>
                  </a:cxnLst>
                  <a:rect l="0" t="0" r="r" b="b"/>
                  <a:pathLst>
                    <a:path w="637" h="803">
                      <a:moveTo>
                        <a:pt x="46" y="0"/>
                      </a:moveTo>
                      <a:lnTo>
                        <a:pt x="261" y="0"/>
                      </a:lnTo>
                      <a:lnTo>
                        <a:pt x="261" y="71"/>
                      </a:lnTo>
                      <a:lnTo>
                        <a:pt x="237" y="71"/>
                      </a:lnTo>
                      <a:lnTo>
                        <a:pt x="237" y="143"/>
                      </a:lnTo>
                      <a:lnTo>
                        <a:pt x="261" y="143"/>
                      </a:lnTo>
                      <a:lnTo>
                        <a:pt x="261" y="192"/>
                      </a:lnTo>
                      <a:lnTo>
                        <a:pt x="283" y="192"/>
                      </a:lnTo>
                      <a:lnTo>
                        <a:pt x="283" y="237"/>
                      </a:lnTo>
                      <a:lnTo>
                        <a:pt x="308" y="237"/>
                      </a:lnTo>
                      <a:lnTo>
                        <a:pt x="308" y="262"/>
                      </a:lnTo>
                      <a:lnTo>
                        <a:pt x="332" y="262"/>
                      </a:lnTo>
                      <a:lnTo>
                        <a:pt x="332" y="284"/>
                      </a:lnTo>
                      <a:lnTo>
                        <a:pt x="354" y="284"/>
                      </a:lnTo>
                      <a:lnTo>
                        <a:pt x="354" y="308"/>
                      </a:lnTo>
                      <a:lnTo>
                        <a:pt x="379" y="308"/>
                      </a:lnTo>
                      <a:lnTo>
                        <a:pt x="379" y="333"/>
                      </a:lnTo>
                      <a:lnTo>
                        <a:pt x="449" y="333"/>
                      </a:lnTo>
                      <a:lnTo>
                        <a:pt x="449" y="355"/>
                      </a:lnTo>
                      <a:lnTo>
                        <a:pt x="615" y="355"/>
                      </a:lnTo>
                      <a:lnTo>
                        <a:pt x="615" y="426"/>
                      </a:lnTo>
                      <a:lnTo>
                        <a:pt x="637" y="426"/>
                      </a:lnTo>
                      <a:lnTo>
                        <a:pt x="637" y="450"/>
                      </a:lnTo>
                      <a:lnTo>
                        <a:pt x="615" y="450"/>
                      </a:lnTo>
                      <a:lnTo>
                        <a:pt x="615" y="426"/>
                      </a:lnTo>
                      <a:lnTo>
                        <a:pt x="591" y="426"/>
                      </a:lnTo>
                      <a:lnTo>
                        <a:pt x="591" y="404"/>
                      </a:lnTo>
                      <a:lnTo>
                        <a:pt x="566" y="404"/>
                      </a:lnTo>
                      <a:lnTo>
                        <a:pt x="566" y="426"/>
                      </a:lnTo>
                      <a:lnTo>
                        <a:pt x="544" y="426"/>
                      </a:lnTo>
                      <a:lnTo>
                        <a:pt x="544" y="475"/>
                      </a:lnTo>
                      <a:lnTo>
                        <a:pt x="495" y="475"/>
                      </a:lnTo>
                      <a:lnTo>
                        <a:pt x="495" y="450"/>
                      </a:lnTo>
                      <a:lnTo>
                        <a:pt x="473" y="450"/>
                      </a:lnTo>
                      <a:lnTo>
                        <a:pt x="473" y="475"/>
                      </a:lnTo>
                      <a:lnTo>
                        <a:pt x="449" y="475"/>
                      </a:lnTo>
                      <a:lnTo>
                        <a:pt x="449" y="782"/>
                      </a:lnTo>
                      <a:lnTo>
                        <a:pt x="473" y="782"/>
                      </a:lnTo>
                      <a:lnTo>
                        <a:pt x="473" y="803"/>
                      </a:lnTo>
                      <a:lnTo>
                        <a:pt x="449" y="803"/>
                      </a:lnTo>
                      <a:lnTo>
                        <a:pt x="449" y="782"/>
                      </a:lnTo>
                      <a:lnTo>
                        <a:pt x="403" y="782"/>
                      </a:lnTo>
                      <a:lnTo>
                        <a:pt x="403" y="803"/>
                      </a:lnTo>
                      <a:lnTo>
                        <a:pt x="379" y="803"/>
                      </a:lnTo>
                      <a:lnTo>
                        <a:pt x="379" y="782"/>
                      </a:lnTo>
                      <a:lnTo>
                        <a:pt x="212" y="782"/>
                      </a:lnTo>
                      <a:lnTo>
                        <a:pt x="212" y="758"/>
                      </a:lnTo>
                      <a:lnTo>
                        <a:pt x="166" y="758"/>
                      </a:lnTo>
                      <a:lnTo>
                        <a:pt x="166" y="733"/>
                      </a:lnTo>
                      <a:lnTo>
                        <a:pt x="141" y="733"/>
                      </a:lnTo>
                      <a:lnTo>
                        <a:pt x="141" y="687"/>
                      </a:lnTo>
                      <a:lnTo>
                        <a:pt x="120" y="687"/>
                      </a:lnTo>
                      <a:lnTo>
                        <a:pt x="120" y="640"/>
                      </a:lnTo>
                      <a:lnTo>
                        <a:pt x="96" y="640"/>
                      </a:lnTo>
                      <a:lnTo>
                        <a:pt x="96" y="569"/>
                      </a:lnTo>
                      <a:lnTo>
                        <a:pt x="71" y="569"/>
                      </a:lnTo>
                      <a:lnTo>
                        <a:pt x="71" y="496"/>
                      </a:lnTo>
                      <a:lnTo>
                        <a:pt x="46" y="496"/>
                      </a:lnTo>
                      <a:lnTo>
                        <a:pt x="46" y="426"/>
                      </a:lnTo>
                      <a:lnTo>
                        <a:pt x="24" y="426"/>
                      </a:lnTo>
                      <a:lnTo>
                        <a:pt x="24" y="333"/>
                      </a:lnTo>
                      <a:lnTo>
                        <a:pt x="0" y="333"/>
                      </a:lnTo>
                      <a:lnTo>
                        <a:pt x="0" y="262"/>
                      </a:lnTo>
                      <a:lnTo>
                        <a:pt x="24" y="262"/>
                      </a:lnTo>
                      <a:lnTo>
                        <a:pt x="24" y="50"/>
                      </a:lnTo>
                      <a:lnTo>
                        <a:pt x="46" y="50"/>
                      </a:lnTo>
                      <a:lnTo>
                        <a:pt x="46" y="25"/>
                      </a:lnTo>
                      <a:lnTo>
                        <a:pt x="46" y="0"/>
                      </a:lnTo>
                      <a:close/>
                    </a:path>
                  </a:pathLst>
                </a:custGeom>
                <a:solidFill>
                  <a:srgbClr val="F2CBCF"/>
                </a:solidFill>
                <a:ln w="9525">
                  <a:noFill/>
                  <a:round/>
                  <a:headEnd/>
                  <a:tailEnd/>
                </a:ln>
              </p:spPr>
              <p:txBody>
                <a:bodyPr/>
                <a:lstStyle/>
                <a:p>
                  <a:endParaRPr lang="en-US"/>
                </a:p>
              </p:txBody>
            </p:sp>
            <p:sp>
              <p:nvSpPr>
                <p:cNvPr id="63" name="Freeform 75"/>
                <p:cNvSpPr>
                  <a:spLocks/>
                </p:cNvSpPr>
                <p:nvPr/>
              </p:nvSpPr>
              <p:spPr bwMode="auto">
                <a:xfrm>
                  <a:off x="2396" y="3035"/>
                  <a:ext cx="47" cy="33"/>
                </a:xfrm>
                <a:custGeom>
                  <a:avLst/>
                  <a:gdLst/>
                  <a:ahLst/>
                  <a:cxnLst>
                    <a:cxn ang="0">
                      <a:pos x="24" y="0"/>
                    </a:cxn>
                    <a:cxn ang="0">
                      <a:pos x="116" y="0"/>
                    </a:cxn>
                    <a:cxn ang="0">
                      <a:pos x="116" y="25"/>
                    </a:cxn>
                    <a:cxn ang="0">
                      <a:pos x="187" y="25"/>
                    </a:cxn>
                    <a:cxn ang="0">
                      <a:pos x="187" y="50"/>
                    </a:cxn>
                    <a:cxn ang="0">
                      <a:pos x="236" y="50"/>
                    </a:cxn>
                    <a:cxn ang="0">
                      <a:pos x="236" y="71"/>
                    </a:cxn>
                    <a:cxn ang="0">
                      <a:pos x="258" y="71"/>
                    </a:cxn>
                    <a:cxn ang="0">
                      <a:pos x="258" y="96"/>
                    </a:cxn>
                    <a:cxn ang="0">
                      <a:pos x="307" y="96"/>
                    </a:cxn>
                    <a:cxn ang="0">
                      <a:pos x="307" y="71"/>
                    </a:cxn>
                    <a:cxn ang="0">
                      <a:pos x="354" y="71"/>
                    </a:cxn>
                    <a:cxn ang="0">
                      <a:pos x="354" y="50"/>
                    </a:cxn>
                    <a:cxn ang="0">
                      <a:pos x="378" y="50"/>
                    </a:cxn>
                    <a:cxn ang="0">
                      <a:pos x="378" y="192"/>
                    </a:cxn>
                    <a:cxn ang="0">
                      <a:pos x="354" y="192"/>
                    </a:cxn>
                    <a:cxn ang="0">
                      <a:pos x="354" y="213"/>
                    </a:cxn>
                    <a:cxn ang="0">
                      <a:pos x="329" y="213"/>
                    </a:cxn>
                    <a:cxn ang="0">
                      <a:pos x="329" y="237"/>
                    </a:cxn>
                    <a:cxn ang="0">
                      <a:pos x="307" y="237"/>
                    </a:cxn>
                    <a:cxn ang="0">
                      <a:pos x="307" y="262"/>
                    </a:cxn>
                    <a:cxn ang="0">
                      <a:pos x="141" y="262"/>
                    </a:cxn>
                    <a:cxn ang="0">
                      <a:pos x="141" y="237"/>
                    </a:cxn>
                    <a:cxn ang="0">
                      <a:pos x="71" y="237"/>
                    </a:cxn>
                    <a:cxn ang="0">
                      <a:pos x="71" y="213"/>
                    </a:cxn>
                    <a:cxn ang="0">
                      <a:pos x="46" y="213"/>
                    </a:cxn>
                    <a:cxn ang="0">
                      <a:pos x="46" y="167"/>
                    </a:cxn>
                    <a:cxn ang="0">
                      <a:pos x="24" y="167"/>
                    </a:cxn>
                    <a:cxn ang="0">
                      <a:pos x="24" y="71"/>
                    </a:cxn>
                    <a:cxn ang="0">
                      <a:pos x="0" y="71"/>
                    </a:cxn>
                    <a:cxn ang="0">
                      <a:pos x="0" y="25"/>
                    </a:cxn>
                    <a:cxn ang="0">
                      <a:pos x="24" y="25"/>
                    </a:cxn>
                    <a:cxn ang="0">
                      <a:pos x="24" y="0"/>
                    </a:cxn>
                  </a:cxnLst>
                  <a:rect l="0" t="0" r="r" b="b"/>
                  <a:pathLst>
                    <a:path w="378" h="262">
                      <a:moveTo>
                        <a:pt x="24" y="0"/>
                      </a:moveTo>
                      <a:lnTo>
                        <a:pt x="116" y="0"/>
                      </a:lnTo>
                      <a:lnTo>
                        <a:pt x="116" y="25"/>
                      </a:lnTo>
                      <a:lnTo>
                        <a:pt x="187" y="25"/>
                      </a:lnTo>
                      <a:lnTo>
                        <a:pt x="187" y="50"/>
                      </a:lnTo>
                      <a:lnTo>
                        <a:pt x="236" y="50"/>
                      </a:lnTo>
                      <a:lnTo>
                        <a:pt x="236" y="71"/>
                      </a:lnTo>
                      <a:lnTo>
                        <a:pt x="258" y="71"/>
                      </a:lnTo>
                      <a:lnTo>
                        <a:pt x="258" y="96"/>
                      </a:lnTo>
                      <a:lnTo>
                        <a:pt x="307" y="96"/>
                      </a:lnTo>
                      <a:lnTo>
                        <a:pt x="307" y="71"/>
                      </a:lnTo>
                      <a:lnTo>
                        <a:pt x="354" y="71"/>
                      </a:lnTo>
                      <a:lnTo>
                        <a:pt x="354" y="50"/>
                      </a:lnTo>
                      <a:lnTo>
                        <a:pt x="378" y="50"/>
                      </a:lnTo>
                      <a:lnTo>
                        <a:pt x="378" y="192"/>
                      </a:lnTo>
                      <a:lnTo>
                        <a:pt x="354" y="192"/>
                      </a:lnTo>
                      <a:lnTo>
                        <a:pt x="354" y="213"/>
                      </a:lnTo>
                      <a:lnTo>
                        <a:pt x="329" y="213"/>
                      </a:lnTo>
                      <a:lnTo>
                        <a:pt x="329" y="237"/>
                      </a:lnTo>
                      <a:lnTo>
                        <a:pt x="307" y="237"/>
                      </a:lnTo>
                      <a:lnTo>
                        <a:pt x="307" y="262"/>
                      </a:lnTo>
                      <a:lnTo>
                        <a:pt x="141" y="262"/>
                      </a:lnTo>
                      <a:lnTo>
                        <a:pt x="141" y="237"/>
                      </a:lnTo>
                      <a:lnTo>
                        <a:pt x="71" y="237"/>
                      </a:lnTo>
                      <a:lnTo>
                        <a:pt x="71" y="213"/>
                      </a:lnTo>
                      <a:lnTo>
                        <a:pt x="46" y="213"/>
                      </a:lnTo>
                      <a:lnTo>
                        <a:pt x="46" y="167"/>
                      </a:lnTo>
                      <a:lnTo>
                        <a:pt x="24" y="167"/>
                      </a:lnTo>
                      <a:lnTo>
                        <a:pt x="24" y="71"/>
                      </a:lnTo>
                      <a:lnTo>
                        <a:pt x="0" y="71"/>
                      </a:lnTo>
                      <a:lnTo>
                        <a:pt x="0" y="25"/>
                      </a:lnTo>
                      <a:lnTo>
                        <a:pt x="24" y="25"/>
                      </a:lnTo>
                      <a:lnTo>
                        <a:pt x="24" y="0"/>
                      </a:lnTo>
                      <a:close/>
                    </a:path>
                  </a:pathLst>
                </a:custGeom>
                <a:solidFill>
                  <a:srgbClr val="F2CBCF"/>
                </a:solidFill>
                <a:ln w="9525">
                  <a:noFill/>
                  <a:round/>
                  <a:headEnd/>
                  <a:tailEnd/>
                </a:ln>
              </p:spPr>
              <p:txBody>
                <a:bodyPr/>
                <a:lstStyle/>
                <a:p>
                  <a:endParaRPr lang="en-US"/>
                </a:p>
              </p:txBody>
            </p:sp>
            <p:sp>
              <p:nvSpPr>
                <p:cNvPr id="64" name="Freeform 76"/>
                <p:cNvSpPr>
                  <a:spLocks/>
                </p:cNvSpPr>
                <p:nvPr/>
              </p:nvSpPr>
              <p:spPr bwMode="auto">
                <a:xfrm>
                  <a:off x="2440" y="3050"/>
                  <a:ext cx="44" cy="47"/>
                </a:xfrm>
                <a:custGeom>
                  <a:avLst/>
                  <a:gdLst/>
                  <a:ahLst/>
                  <a:cxnLst>
                    <a:cxn ang="0">
                      <a:pos x="119" y="0"/>
                    </a:cxn>
                    <a:cxn ang="0">
                      <a:pos x="190" y="0"/>
                    </a:cxn>
                    <a:cxn ang="0">
                      <a:pos x="190" y="22"/>
                    </a:cxn>
                    <a:cxn ang="0">
                      <a:pos x="261" y="22"/>
                    </a:cxn>
                    <a:cxn ang="0">
                      <a:pos x="261" y="71"/>
                    </a:cxn>
                    <a:cxn ang="0">
                      <a:pos x="283" y="71"/>
                    </a:cxn>
                    <a:cxn ang="0">
                      <a:pos x="283" y="92"/>
                    </a:cxn>
                    <a:cxn ang="0">
                      <a:pos x="306" y="92"/>
                    </a:cxn>
                    <a:cxn ang="0">
                      <a:pos x="306" y="116"/>
                    </a:cxn>
                    <a:cxn ang="0">
                      <a:pos x="332" y="116"/>
                    </a:cxn>
                    <a:cxn ang="0">
                      <a:pos x="332" y="163"/>
                    </a:cxn>
                    <a:cxn ang="0">
                      <a:pos x="353" y="163"/>
                    </a:cxn>
                    <a:cxn ang="0">
                      <a:pos x="353" y="354"/>
                    </a:cxn>
                    <a:cxn ang="0">
                      <a:pos x="306" y="354"/>
                    </a:cxn>
                    <a:cxn ang="0">
                      <a:pos x="306" y="375"/>
                    </a:cxn>
                    <a:cxn ang="0">
                      <a:pos x="119" y="375"/>
                    </a:cxn>
                    <a:cxn ang="0">
                      <a:pos x="119" y="354"/>
                    </a:cxn>
                    <a:cxn ang="0">
                      <a:pos x="70" y="354"/>
                    </a:cxn>
                    <a:cxn ang="0">
                      <a:pos x="70" y="329"/>
                    </a:cxn>
                    <a:cxn ang="0">
                      <a:pos x="49" y="329"/>
                    </a:cxn>
                    <a:cxn ang="0">
                      <a:pos x="49" y="305"/>
                    </a:cxn>
                    <a:cxn ang="0">
                      <a:pos x="24" y="305"/>
                    </a:cxn>
                    <a:cxn ang="0">
                      <a:pos x="24" y="283"/>
                    </a:cxn>
                    <a:cxn ang="0">
                      <a:pos x="0" y="283"/>
                    </a:cxn>
                    <a:cxn ang="0">
                      <a:pos x="0" y="187"/>
                    </a:cxn>
                    <a:cxn ang="0">
                      <a:pos x="24" y="187"/>
                    </a:cxn>
                    <a:cxn ang="0">
                      <a:pos x="24" y="163"/>
                    </a:cxn>
                    <a:cxn ang="0">
                      <a:pos x="70" y="163"/>
                    </a:cxn>
                    <a:cxn ang="0">
                      <a:pos x="70" y="116"/>
                    </a:cxn>
                    <a:cxn ang="0">
                      <a:pos x="94" y="116"/>
                    </a:cxn>
                    <a:cxn ang="0">
                      <a:pos x="94" y="71"/>
                    </a:cxn>
                    <a:cxn ang="0">
                      <a:pos x="119" y="71"/>
                    </a:cxn>
                    <a:cxn ang="0">
                      <a:pos x="119" y="46"/>
                    </a:cxn>
                    <a:cxn ang="0">
                      <a:pos x="119" y="0"/>
                    </a:cxn>
                  </a:cxnLst>
                  <a:rect l="0" t="0" r="r" b="b"/>
                  <a:pathLst>
                    <a:path w="353" h="375">
                      <a:moveTo>
                        <a:pt x="119" y="0"/>
                      </a:moveTo>
                      <a:lnTo>
                        <a:pt x="190" y="0"/>
                      </a:lnTo>
                      <a:lnTo>
                        <a:pt x="190" y="22"/>
                      </a:lnTo>
                      <a:lnTo>
                        <a:pt x="261" y="22"/>
                      </a:lnTo>
                      <a:lnTo>
                        <a:pt x="261" y="71"/>
                      </a:lnTo>
                      <a:lnTo>
                        <a:pt x="283" y="71"/>
                      </a:lnTo>
                      <a:lnTo>
                        <a:pt x="283" y="92"/>
                      </a:lnTo>
                      <a:lnTo>
                        <a:pt x="306" y="92"/>
                      </a:lnTo>
                      <a:lnTo>
                        <a:pt x="306" y="116"/>
                      </a:lnTo>
                      <a:lnTo>
                        <a:pt x="332" y="116"/>
                      </a:lnTo>
                      <a:lnTo>
                        <a:pt x="332" y="163"/>
                      </a:lnTo>
                      <a:lnTo>
                        <a:pt x="353" y="163"/>
                      </a:lnTo>
                      <a:lnTo>
                        <a:pt x="353" y="354"/>
                      </a:lnTo>
                      <a:lnTo>
                        <a:pt x="306" y="354"/>
                      </a:lnTo>
                      <a:lnTo>
                        <a:pt x="306" y="375"/>
                      </a:lnTo>
                      <a:lnTo>
                        <a:pt x="119" y="375"/>
                      </a:lnTo>
                      <a:lnTo>
                        <a:pt x="119" y="354"/>
                      </a:lnTo>
                      <a:lnTo>
                        <a:pt x="70" y="354"/>
                      </a:lnTo>
                      <a:lnTo>
                        <a:pt x="70" y="329"/>
                      </a:lnTo>
                      <a:lnTo>
                        <a:pt x="49" y="329"/>
                      </a:lnTo>
                      <a:lnTo>
                        <a:pt x="49" y="305"/>
                      </a:lnTo>
                      <a:lnTo>
                        <a:pt x="24" y="305"/>
                      </a:lnTo>
                      <a:lnTo>
                        <a:pt x="24" y="283"/>
                      </a:lnTo>
                      <a:lnTo>
                        <a:pt x="0" y="283"/>
                      </a:lnTo>
                      <a:lnTo>
                        <a:pt x="0" y="187"/>
                      </a:lnTo>
                      <a:lnTo>
                        <a:pt x="24" y="187"/>
                      </a:lnTo>
                      <a:lnTo>
                        <a:pt x="24" y="163"/>
                      </a:lnTo>
                      <a:lnTo>
                        <a:pt x="70" y="163"/>
                      </a:lnTo>
                      <a:lnTo>
                        <a:pt x="70" y="116"/>
                      </a:lnTo>
                      <a:lnTo>
                        <a:pt x="94" y="116"/>
                      </a:lnTo>
                      <a:lnTo>
                        <a:pt x="94" y="71"/>
                      </a:lnTo>
                      <a:lnTo>
                        <a:pt x="119" y="71"/>
                      </a:lnTo>
                      <a:lnTo>
                        <a:pt x="119" y="46"/>
                      </a:lnTo>
                      <a:lnTo>
                        <a:pt x="119" y="0"/>
                      </a:lnTo>
                      <a:close/>
                    </a:path>
                  </a:pathLst>
                </a:custGeom>
                <a:solidFill>
                  <a:srgbClr val="F2CBCF"/>
                </a:solidFill>
                <a:ln w="9525">
                  <a:noFill/>
                  <a:round/>
                  <a:headEnd/>
                  <a:tailEnd/>
                </a:ln>
              </p:spPr>
              <p:txBody>
                <a:bodyPr/>
                <a:lstStyle/>
                <a:p>
                  <a:endParaRPr lang="en-US"/>
                </a:p>
              </p:txBody>
            </p:sp>
            <p:sp>
              <p:nvSpPr>
                <p:cNvPr id="65" name="Freeform 77"/>
                <p:cNvSpPr>
                  <a:spLocks/>
                </p:cNvSpPr>
                <p:nvPr/>
              </p:nvSpPr>
              <p:spPr bwMode="auto">
                <a:xfrm>
                  <a:off x="1551" y="3056"/>
                  <a:ext cx="118" cy="32"/>
                </a:xfrm>
                <a:custGeom>
                  <a:avLst/>
                  <a:gdLst/>
                  <a:ahLst/>
                  <a:cxnLst>
                    <a:cxn ang="0">
                      <a:pos x="0" y="0"/>
                    </a:cxn>
                    <a:cxn ang="0">
                      <a:pos x="163" y="0"/>
                    </a:cxn>
                    <a:cxn ang="0">
                      <a:pos x="163" y="25"/>
                    </a:cxn>
                    <a:cxn ang="0">
                      <a:pos x="329" y="25"/>
                    </a:cxn>
                    <a:cxn ang="0">
                      <a:pos x="329" y="46"/>
                    </a:cxn>
                    <a:cxn ang="0">
                      <a:pos x="376" y="46"/>
                    </a:cxn>
                    <a:cxn ang="0">
                      <a:pos x="376" y="70"/>
                    </a:cxn>
                    <a:cxn ang="0">
                      <a:pos x="495" y="70"/>
                    </a:cxn>
                    <a:cxn ang="0">
                      <a:pos x="495" y="95"/>
                    </a:cxn>
                    <a:cxn ang="0">
                      <a:pos x="541" y="95"/>
                    </a:cxn>
                    <a:cxn ang="0">
                      <a:pos x="541" y="117"/>
                    </a:cxn>
                    <a:cxn ang="0">
                      <a:pos x="612" y="117"/>
                    </a:cxn>
                    <a:cxn ang="0">
                      <a:pos x="612" y="141"/>
                    </a:cxn>
                    <a:cxn ang="0">
                      <a:pos x="733" y="141"/>
                    </a:cxn>
                    <a:cxn ang="0">
                      <a:pos x="733" y="166"/>
                    </a:cxn>
                    <a:cxn ang="0">
                      <a:pos x="803" y="166"/>
                    </a:cxn>
                    <a:cxn ang="0">
                      <a:pos x="803" y="188"/>
                    </a:cxn>
                    <a:cxn ang="0">
                      <a:pos x="874" y="188"/>
                    </a:cxn>
                    <a:cxn ang="0">
                      <a:pos x="874" y="212"/>
                    </a:cxn>
                    <a:cxn ang="0">
                      <a:pos x="920" y="212"/>
                    </a:cxn>
                    <a:cxn ang="0">
                      <a:pos x="920" y="237"/>
                    </a:cxn>
                    <a:cxn ang="0">
                      <a:pos x="945" y="237"/>
                    </a:cxn>
                    <a:cxn ang="0">
                      <a:pos x="945" y="259"/>
                    </a:cxn>
                    <a:cxn ang="0">
                      <a:pos x="895" y="259"/>
                    </a:cxn>
                    <a:cxn ang="0">
                      <a:pos x="895" y="237"/>
                    </a:cxn>
                    <a:cxn ang="0">
                      <a:pos x="803" y="237"/>
                    </a:cxn>
                    <a:cxn ang="0">
                      <a:pos x="803" y="212"/>
                    </a:cxn>
                    <a:cxn ang="0">
                      <a:pos x="637" y="212"/>
                    </a:cxn>
                    <a:cxn ang="0">
                      <a:pos x="637" y="188"/>
                    </a:cxn>
                    <a:cxn ang="0">
                      <a:pos x="470" y="188"/>
                    </a:cxn>
                    <a:cxn ang="0">
                      <a:pos x="470" y="166"/>
                    </a:cxn>
                    <a:cxn ang="0">
                      <a:pos x="400" y="166"/>
                    </a:cxn>
                    <a:cxn ang="0">
                      <a:pos x="400" y="141"/>
                    </a:cxn>
                    <a:cxn ang="0">
                      <a:pos x="283" y="141"/>
                    </a:cxn>
                    <a:cxn ang="0">
                      <a:pos x="283" y="117"/>
                    </a:cxn>
                    <a:cxn ang="0">
                      <a:pos x="187" y="117"/>
                    </a:cxn>
                    <a:cxn ang="0">
                      <a:pos x="187" y="95"/>
                    </a:cxn>
                    <a:cxn ang="0">
                      <a:pos x="117" y="95"/>
                    </a:cxn>
                    <a:cxn ang="0">
                      <a:pos x="117" y="70"/>
                    </a:cxn>
                    <a:cxn ang="0">
                      <a:pos x="71" y="70"/>
                    </a:cxn>
                    <a:cxn ang="0">
                      <a:pos x="71" y="46"/>
                    </a:cxn>
                    <a:cxn ang="0">
                      <a:pos x="22" y="46"/>
                    </a:cxn>
                    <a:cxn ang="0">
                      <a:pos x="22" y="25"/>
                    </a:cxn>
                    <a:cxn ang="0">
                      <a:pos x="0" y="25"/>
                    </a:cxn>
                    <a:cxn ang="0">
                      <a:pos x="0" y="0"/>
                    </a:cxn>
                  </a:cxnLst>
                  <a:rect l="0" t="0" r="r" b="b"/>
                  <a:pathLst>
                    <a:path w="945" h="259">
                      <a:moveTo>
                        <a:pt x="0" y="0"/>
                      </a:moveTo>
                      <a:lnTo>
                        <a:pt x="163" y="0"/>
                      </a:lnTo>
                      <a:lnTo>
                        <a:pt x="163" y="25"/>
                      </a:lnTo>
                      <a:lnTo>
                        <a:pt x="329" y="25"/>
                      </a:lnTo>
                      <a:lnTo>
                        <a:pt x="329" y="46"/>
                      </a:lnTo>
                      <a:lnTo>
                        <a:pt x="376" y="46"/>
                      </a:lnTo>
                      <a:lnTo>
                        <a:pt x="376" y="70"/>
                      </a:lnTo>
                      <a:lnTo>
                        <a:pt x="495" y="70"/>
                      </a:lnTo>
                      <a:lnTo>
                        <a:pt x="495" y="95"/>
                      </a:lnTo>
                      <a:lnTo>
                        <a:pt x="541" y="95"/>
                      </a:lnTo>
                      <a:lnTo>
                        <a:pt x="541" y="117"/>
                      </a:lnTo>
                      <a:lnTo>
                        <a:pt x="612" y="117"/>
                      </a:lnTo>
                      <a:lnTo>
                        <a:pt x="612" y="141"/>
                      </a:lnTo>
                      <a:lnTo>
                        <a:pt x="733" y="141"/>
                      </a:lnTo>
                      <a:lnTo>
                        <a:pt x="733" y="166"/>
                      </a:lnTo>
                      <a:lnTo>
                        <a:pt x="803" y="166"/>
                      </a:lnTo>
                      <a:lnTo>
                        <a:pt x="803" y="188"/>
                      </a:lnTo>
                      <a:lnTo>
                        <a:pt x="874" y="188"/>
                      </a:lnTo>
                      <a:lnTo>
                        <a:pt x="874" y="212"/>
                      </a:lnTo>
                      <a:lnTo>
                        <a:pt x="920" y="212"/>
                      </a:lnTo>
                      <a:lnTo>
                        <a:pt x="920" y="237"/>
                      </a:lnTo>
                      <a:lnTo>
                        <a:pt x="945" y="237"/>
                      </a:lnTo>
                      <a:lnTo>
                        <a:pt x="945" y="259"/>
                      </a:lnTo>
                      <a:lnTo>
                        <a:pt x="895" y="259"/>
                      </a:lnTo>
                      <a:lnTo>
                        <a:pt x="895" y="237"/>
                      </a:lnTo>
                      <a:lnTo>
                        <a:pt x="803" y="237"/>
                      </a:lnTo>
                      <a:lnTo>
                        <a:pt x="803" y="212"/>
                      </a:lnTo>
                      <a:lnTo>
                        <a:pt x="637" y="212"/>
                      </a:lnTo>
                      <a:lnTo>
                        <a:pt x="637" y="188"/>
                      </a:lnTo>
                      <a:lnTo>
                        <a:pt x="470" y="188"/>
                      </a:lnTo>
                      <a:lnTo>
                        <a:pt x="470" y="166"/>
                      </a:lnTo>
                      <a:lnTo>
                        <a:pt x="400" y="166"/>
                      </a:lnTo>
                      <a:lnTo>
                        <a:pt x="400" y="141"/>
                      </a:lnTo>
                      <a:lnTo>
                        <a:pt x="283" y="141"/>
                      </a:lnTo>
                      <a:lnTo>
                        <a:pt x="283" y="117"/>
                      </a:lnTo>
                      <a:lnTo>
                        <a:pt x="187" y="117"/>
                      </a:lnTo>
                      <a:lnTo>
                        <a:pt x="187" y="95"/>
                      </a:lnTo>
                      <a:lnTo>
                        <a:pt x="117" y="95"/>
                      </a:lnTo>
                      <a:lnTo>
                        <a:pt x="117" y="70"/>
                      </a:lnTo>
                      <a:lnTo>
                        <a:pt x="71" y="70"/>
                      </a:lnTo>
                      <a:lnTo>
                        <a:pt x="71" y="46"/>
                      </a:lnTo>
                      <a:lnTo>
                        <a:pt x="22" y="46"/>
                      </a:lnTo>
                      <a:lnTo>
                        <a:pt x="22" y="25"/>
                      </a:lnTo>
                      <a:lnTo>
                        <a:pt x="0" y="25"/>
                      </a:lnTo>
                      <a:lnTo>
                        <a:pt x="0" y="0"/>
                      </a:lnTo>
                      <a:close/>
                    </a:path>
                  </a:pathLst>
                </a:custGeom>
                <a:solidFill>
                  <a:srgbClr val="E87C72"/>
                </a:solidFill>
                <a:ln w="9525">
                  <a:noFill/>
                  <a:round/>
                  <a:headEnd/>
                  <a:tailEnd/>
                </a:ln>
              </p:spPr>
              <p:txBody>
                <a:bodyPr/>
                <a:lstStyle/>
                <a:p>
                  <a:endParaRPr lang="en-US"/>
                </a:p>
              </p:txBody>
            </p:sp>
            <p:sp>
              <p:nvSpPr>
                <p:cNvPr id="66" name="Freeform 78"/>
                <p:cNvSpPr>
                  <a:spLocks/>
                </p:cNvSpPr>
                <p:nvPr/>
              </p:nvSpPr>
              <p:spPr bwMode="auto">
                <a:xfrm>
                  <a:off x="1530" y="3062"/>
                  <a:ext cx="24" cy="8"/>
                </a:xfrm>
                <a:custGeom>
                  <a:avLst/>
                  <a:gdLst/>
                  <a:ahLst/>
                  <a:cxnLst>
                    <a:cxn ang="0">
                      <a:pos x="21" y="0"/>
                    </a:cxn>
                    <a:cxn ang="0">
                      <a:pos x="95" y="0"/>
                    </a:cxn>
                    <a:cxn ang="0">
                      <a:pos x="95" y="24"/>
                    </a:cxn>
                    <a:cxn ang="0">
                      <a:pos x="141" y="24"/>
                    </a:cxn>
                    <a:cxn ang="0">
                      <a:pos x="141" y="49"/>
                    </a:cxn>
                    <a:cxn ang="0">
                      <a:pos x="188" y="49"/>
                    </a:cxn>
                    <a:cxn ang="0">
                      <a:pos x="188" y="71"/>
                    </a:cxn>
                    <a:cxn ang="0">
                      <a:pos x="0" y="71"/>
                    </a:cxn>
                    <a:cxn ang="0">
                      <a:pos x="0" y="49"/>
                    </a:cxn>
                    <a:cxn ang="0">
                      <a:pos x="21" y="49"/>
                    </a:cxn>
                    <a:cxn ang="0">
                      <a:pos x="21" y="24"/>
                    </a:cxn>
                    <a:cxn ang="0">
                      <a:pos x="21" y="0"/>
                    </a:cxn>
                  </a:cxnLst>
                  <a:rect l="0" t="0" r="r" b="b"/>
                  <a:pathLst>
                    <a:path w="188" h="71">
                      <a:moveTo>
                        <a:pt x="21" y="0"/>
                      </a:moveTo>
                      <a:lnTo>
                        <a:pt x="95" y="0"/>
                      </a:lnTo>
                      <a:lnTo>
                        <a:pt x="95" y="24"/>
                      </a:lnTo>
                      <a:lnTo>
                        <a:pt x="141" y="24"/>
                      </a:lnTo>
                      <a:lnTo>
                        <a:pt x="141" y="49"/>
                      </a:lnTo>
                      <a:lnTo>
                        <a:pt x="188" y="49"/>
                      </a:lnTo>
                      <a:lnTo>
                        <a:pt x="188" y="71"/>
                      </a:lnTo>
                      <a:lnTo>
                        <a:pt x="0" y="71"/>
                      </a:lnTo>
                      <a:lnTo>
                        <a:pt x="0" y="49"/>
                      </a:lnTo>
                      <a:lnTo>
                        <a:pt x="21" y="49"/>
                      </a:lnTo>
                      <a:lnTo>
                        <a:pt x="21" y="24"/>
                      </a:lnTo>
                      <a:lnTo>
                        <a:pt x="21" y="0"/>
                      </a:lnTo>
                      <a:close/>
                    </a:path>
                  </a:pathLst>
                </a:custGeom>
                <a:solidFill>
                  <a:srgbClr val="E87C72"/>
                </a:solidFill>
                <a:ln w="9525">
                  <a:noFill/>
                  <a:round/>
                  <a:headEnd/>
                  <a:tailEnd/>
                </a:ln>
              </p:spPr>
              <p:txBody>
                <a:bodyPr/>
                <a:lstStyle/>
                <a:p>
                  <a:endParaRPr lang="en-US"/>
                </a:p>
              </p:txBody>
            </p:sp>
            <p:sp>
              <p:nvSpPr>
                <p:cNvPr id="67" name="Freeform 79"/>
                <p:cNvSpPr>
                  <a:spLocks/>
                </p:cNvSpPr>
                <p:nvPr/>
              </p:nvSpPr>
              <p:spPr bwMode="auto">
                <a:xfrm>
                  <a:off x="1746" y="3073"/>
                  <a:ext cx="32" cy="74"/>
                </a:xfrm>
                <a:custGeom>
                  <a:avLst/>
                  <a:gdLst/>
                  <a:ahLst/>
                  <a:cxnLst>
                    <a:cxn ang="0">
                      <a:pos x="215" y="0"/>
                    </a:cxn>
                    <a:cxn ang="0">
                      <a:pos x="237" y="0"/>
                    </a:cxn>
                    <a:cxn ang="0">
                      <a:pos x="237" y="142"/>
                    </a:cxn>
                    <a:cxn ang="0">
                      <a:pos x="261" y="142"/>
                    </a:cxn>
                    <a:cxn ang="0">
                      <a:pos x="261" y="591"/>
                    </a:cxn>
                    <a:cxn ang="0">
                      <a:pos x="237" y="591"/>
                    </a:cxn>
                    <a:cxn ang="0">
                      <a:pos x="237" y="566"/>
                    </a:cxn>
                    <a:cxn ang="0">
                      <a:pos x="215" y="566"/>
                    </a:cxn>
                    <a:cxn ang="0">
                      <a:pos x="215" y="520"/>
                    </a:cxn>
                    <a:cxn ang="0">
                      <a:pos x="190" y="520"/>
                    </a:cxn>
                    <a:cxn ang="0">
                      <a:pos x="190" y="495"/>
                    </a:cxn>
                    <a:cxn ang="0">
                      <a:pos x="166" y="495"/>
                    </a:cxn>
                    <a:cxn ang="0">
                      <a:pos x="166" y="450"/>
                    </a:cxn>
                    <a:cxn ang="0">
                      <a:pos x="49" y="450"/>
                    </a:cxn>
                    <a:cxn ang="0">
                      <a:pos x="49" y="403"/>
                    </a:cxn>
                    <a:cxn ang="0">
                      <a:pos x="25" y="403"/>
                    </a:cxn>
                    <a:cxn ang="0">
                      <a:pos x="25" y="379"/>
                    </a:cxn>
                    <a:cxn ang="0">
                      <a:pos x="0" y="379"/>
                    </a:cxn>
                    <a:cxn ang="0">
                      <a:pos x="0" y="354"/>
                    </a:cxn>
                    <a:cxn ang="0">
                      <a:pos x="95" y="354"/>
                    </a:cxn>
                    <a:cxn ang="0">
                      <a:pos x="95" y="308"/>
                    </a:cxn>
                    <a:cxn ang="0">
                      <a:pos x="119" y="308"/>
                    </a:cxn>
                    <a:cxn ang="0">
                      <a:pos x="119" y="283"/>
                    </a:cxn>
                    <a:cxn ang="0">
                      <a:pos x="144" y="283"/>
                    </a:cxn>
                    <a:cxn ang="0">
                      <a:pos x="144" y="261"/>
                    </a:cxn>
                    <a:cxn ang="0">
                      <a:pos x="166" y="261"/>
                    </a:cxn>
                    <a:cxn ang="0">
                      <a:pos x="166" y="212"/>
                    </a:cxn>
                    <a:cxn ang="0">
                      <a:pos x="190" y="212"/>
                    </a:cxn>
                    <a:cxn ang="0">
                      <a:pos x="190" y="167"/>
                    </a:cxn>
                    <a:cxn ang="0">
                      <a:pos x="215" y="167"/>
                    </a:cxn>
                    <a:cxn ang="0">
                      <a:pos x="215" y="142"/>
                    </a:cxn>
                    <a:cxn ang="0">
                      <a:pos x="215" y="0"/>
                    </a:cxn>
                  </a:cxnLst>
                  <a:rect l="0" t="0" r="r" b="b"/>
                  <a:pathLst>
                    <a:path w="261" h="591">
                      <a:moveTo>
                        <a:pt x="215" y="0"/>
                      </a:moveTo>
                      <a:lnTo>
                        <a:pt x="237" y="0"/>
                      </a:lnTo>
                      <a:lnTo>
                        <a:pt x="237" y="142"/>
                      </a:lnTo>
                      <a:lnTo>
                        <a:pt x="261" y="142"/>
                      </a:lnTo>
                      <a:lnTo>
                        <a:pt x="261" y="591"/>
                      </a:lnTo>
                      <a:lnTo>
                        <a:pt x="237" y="591"/>
                      </a:lnTo>
                      <a:lnTo>
                        <a:pt x="237" y="566"/>
                      </a:lnTo>
                      <a:lnTo>
                        <a:pt x="215" y="566"/>
                      </a:lnTo>
                      <a:lnTo>
                        <a:pt x="215" y="520"/>
                      </a:lnTo>
                      <a:lnTo>
                        <a:pt x="190" y="520"/>
                      </a:lnTo>
                      <a:lnTo>
                        <a:pt x="190" y="495"/>
                      </a:lnTo>
                      <a:lnTo>
                        <a:pt x="166" y="495"/>
                      </a:lnTo>
                      <a:lnTo>
                        <a:pt x="166" y="450"/>
                      </a:lnTo>
                      <a:lnTo>
                        <a:pt x="49" y="450"/>
                      </a:lnTo>
                      <a:lnTo>
                        <a:pt x="49" y="403"/>
                      </a:lnTo>
                      <a:lnTo>
                        <a:pt x="25" y="403"/>
                      </a:lnTo>
                      <a:lnTo>
                        <a:pt x="25" y="379"/>
                      </a:lnTo>
                      <a:lnTo>
                        <a:pt x="0" y="379"/>
                      </a:lnTo>
                      <a:lnTo>
                        <a:pt x="0" y="354"/>
                      </a:lnTo>
                      <a:lnTo>
                        <a:pt x="95" y="354"/>
                      </a:lnTo>
                      <a:lnTo>
                        <a:pt x="95" y="308"/>
                      </a:lnTo>
                      <a:lnTo>
                        <a:pt x="119" y="308"/>
                      </a:lnTo>
                      <a:lnTo>
                        <a:pt x="119" y="283"/>
                      </a:lnTo>
                      <a:lnTo>
                        <a:pt x="144" y="283"/>
                      </a:lnTo>
                      <a:lnTo>
                        <a:pt x="144" y="261"/>
                      </a:lnTo>
                      <a:lnTo>
                        <a:pt x="166" y="261"/>
                      </a:lnTo>
                      <a:lnTo>
                        <a:pt x="166" y="212"/>
                      </a:lnTo>
                      <a:lnTo>
                        <a:pt x="190" y="212"/>
                      </a:lnTo>
                      <a:lnTo>
                        <a:pt x="190" y="167"/>
                      </a:lnTo>
                      <a:lnTo>
                        <a:pt x="215" y="167"/>
                      </a:lnTo>
                      <a:lnTo>
                        <a:pt x="215" y="142"/>
                      </a:lnTo>
                      <a:lnTo>
                        <a:pt x="215" y="0"/>
                      </a:lnTo>
                      <a:close/>
                    </a:path>
                  </a:pathLst>
                </a:custGeom>
                <a:solidFill>
                  <a:srgbClr val="FFFFFF"/>
                </a:solidFill>
                <a:ln w="9525">
                  <a:noFill/>
                  <a:round/>
                  <a:headEnd/>
                  <a:tailEnd/>
                </a:ln>
              </p:spPr>
              <p:txBody>
                <a:bodyPr/>
                <a:lstStyle/>
                <a:p>
                  <a:endParaRPr lang="en-US"/>
                </a:p>
              </p:txBody>
            </p:sp>
            <p:sp>
              <p:nvSpPr>
                <p:cNvPr id="68" name="Freeform 80"/>
                <p:cNvSpPr>
                  <a:spLocks/>
                </p:cNvSpPr>
                <p:nvPr/>
              </p:nvSpPr>
              <p:spPr bwMode="auto">
                <a:xfrm>
                  <a:off x="1506" y="3079"/>
                  <a:ext cx="130" cy="36"/>
                </a:xfrm>
                <a:custGeom>
                  <a:avLst/>
                  <a:gdLst/>
                  <a:ahLst/>
                  <a:cxnLst>
                    <a:cxn ang="0">
                      <a:pos x="120" y="0"/>
                    </a:cxn>
                    <a:cxn ang="0">
                      <a:pos x="261" y="0"/>
                    </a:cxn>
                    <a:cxn ang="0">
                      <a:pos x="261" y="24"/>
                    </a:cxn>
                    <a:cxn ang="0">
                      <a:pos x="308" y="24"/>
                    </a:cxn>
                    <a:cxn ang="0">
                      <a:pos x="308" y="0"/>
                    </a:cxn>
                    <a:cxn ang="0">
                      <a:pos x="544" y="0"/>
                    </a:cxn>
                    <a:cxn ang="0">
                      <a:pos x="544" y="24"/>
                    </a:cxn>
                    <a:cxn ang="0">
                      <a:pos x="615" y="24"/>
                    </a:cxn>
                    <a:cxn ang="0">
                      <a:pos x="615" y="49"/>
                    </a:cxn>
                    <a:cxn ang="0">
                      <a:pos x="711" y="49"/>
                    </a:cxn>
                    <a:cxn ang="0">
                      <a:pos x="711" y="71"/>
                    </a:cxn>
                    <a:cxn ang="0">
                      <a:pos x="852" y="71"/>
                    </a:cxn>
                    <a:cxn ang="0">
                      <a:pos x="852" y="95"/>
                    </a:cxn>
                    <a:cxn ang="0">
                      <a:pos x="898" y="95"/>
                    </a:cxn>
                    <a:cxn ang="0">
                      <a:pos x="898" y="120"/>
                    </a:cxn>
                    <a:cxn ang="0">
                      <a:pos x="947" y="120"/>
                    </a:cxn>
                    <a:cxn ang="0">
                      <a:pos x="947" y="141"/>
                    </a:cxn>
                    <a:cxn ang="0">
                      <a:pos x="994" y="141"/>
                    </a:cxn>
                    <a:cxn ang="0">
                      <a:pos x="994" y="165"/>
                    </a:cxn>
                    <a:cxn ang="0">
                      <a:pos x="1040" y="165"/>
                    </a:cxn>
                    <a:cxn ang="0">
                      <a:pos x="1040" y="190"/>
                    </a:cxn>
                    <a:cxn ang="0">
                      <a:pos x="969" y="190"/>
                    </a:cxn>
                    <a:cxn ang="0">
                      <a:pos x="969" y="165"/>
                    </a:cxn>
                    <a:cxn ang="0">
                      <a:pos x="757" y="165"/>
                    </a:cxn>
                    <a:cxn ang="0">
                      <a:pos x="757" y="141"/>
                    </a:cxn>
                    <a:cxn ang="0">
                      <a:pos x="662" y="141"/>
                    </a:cxn>
                    <a:cxn ang="0">
                      <a:pos x="662" y="120"/>
                    </a:cxn>
                    <a:cxn ang="0">
                      <a:pos x="286" y="120"/>
                    </a:cxn>
                    <a:cxn ang="0">
                      <a:pos x="286" y="141"/>
                    </a:cxn>
                    <a:cxn ang="0">
                      <a:pos x="191" y="141"/>
                    </a:cxn>
                    <a:cxn ang="0">
                      <a:pos x="191" y="165"/>
                    </a:cxn>
                    <a:cxn ang="0">
                      <a:pos x="166" y="165"/>
                    </a:cxn>
                    <a:cxn ang="0">
                      <a:pos x="166" y="190"/>
                    </a:cxn>
                    <a:cxn ang="0">
                      <a:pos x="120" y="190"/>
                    </a:cxn>
                    <a:cxn ang="0">
                      <a:pos x="120" y="214"/>
                    </a:cxn>
                    <a:cxn ang="0">
                      <a:pos x="95" y="214"/>
                    </a:cxn>
                    <a:cxn ang="0">
                      <a:pos x="95" y="236"/>
                    </a:cxn>
                    <a:cxn ang="0">
                      <a:pos x="49" y="236"/>
                    </a:cxn>
                    <a:cxn ang="0">
                      <a:pos x="49" y="285"/>
                    </a:cxn>
                    <a:cxn ang="0">
                      <a:pos x="24" y="285"/>
                    </a:cxn>
                    <a:cxn ang="0">
                      <a:pos x="24" y="236"/>
                    </a:cxn>
                    <a:cxn ang="0">
                      <a:pos x="0" y="236"/>
                    </a:cxn>
                    <a:cxn ang="0">
                      <a:pos x="0" y="165"/>
                    </a:cxn>
                    <a:cxn ang="0">
                      <a:pos x="24" y="165"/>
                    </a:cxn>
                    <a:cxn ang="0">
                      <a:pos x="24" y="120"/>
                    </a:cxn>
                    <a:cxn ang="0">
                      <a:pos x="49" y="120"/>
                    </a:cxn>
                    <a:cxn ang="0">
                      <a:pos x="49" y="49"/>
                    </a:cxn>
                    <a:cxn ang="0">
                      <a:pos x="71" y="49"/>
                    </a:cxn>
                    <a:cxn ang="0">
                      <a:pos x="71" y="24"/>
                    </a:cxn>
                    <a:cxn ang="0">
                      <a:pos x="120" y="24"/>
                    </a:cxn>
                    <a:cxn ang="0">
                      <a:pos x="120" y="0"/>
                    </a:cxn>
                  </a:cxnLst>
                  <a:rect l="0" t="0" r="r" b="b"/>
                  <a:pathLst>
                    <a:path w="1040" h="285">
                      <a:moveTo>
                        <a:pt x="120" y="0"/>
                      </a:moveTo>
                      <a:lnTo>
                        <a:pt x="261" y="0"/>
                      </a:lnTo>
                      <a:lnTo>
                        <a:pt x="261" y="24"/>
                      </a:lnTo>
                      <a:lnTo>
                        <a:pt x="308" y="24"/>
                      </a:lnTo>
                      <a:lnTo>
                        <a:pt x="308" y="0"/>
                      </a:lnTo>
                      <a:lnTo>
                        <a:pt x="544" y="0"/>
                      </a:lnTo>
                      <a:lnTo>
                        <a:pt x="544" y="24"/>
                      </a:lnTo>
                      <a:lnTo>
                        <a:pt x="615" y="24"/>
                      </a:lnTo>
                      <a:lnTo>
                        <a:pt x="615" y="49"/>
                      </a:lnTo>
                      <a:lnTo>
                        <a:pt x="711" y="49"/>
                      </a:lnTo>
                      <a:lnTo>
                        <a:pt x="711" y="71"/>
                      </a:lnTo>
                      <a:lnTo>
                        <a:pt x="852" y="71"/>
                      </a:lnTo>
                      <a:lnTo>
                        <a:pt x="852" y="95"/>
                      </a:lnTo>
                      <a:lnTo>
                        <a:pt x="898" y="95"/>
                      </a:lnTo>
                      <a:lnTo>
                        <a:pt x="898" y="120"/>
                      </a:lnTo>
                      <a:lnTo>
                        <a:pt x="947" y="120"/>
                      </a:lnTo>
                      <a:lnTo>
                        <a:pt x="947" y="141"/>
                      </a:lnTo>
                      <a:lnTo>
                        <a:pt x="994" y="141"/>
                      </a:lnTo>
                      <a:lnTo>
                        <a:pt x="994" y="165"/>
                      </a:lnTo>
                      <a:lnTo>
                        <a:pt x="1040" y="165"/>
                      </a:lnTo>
                      <a:lnTo>
                        <a:pt x="1040" y="190"/>
                      </a:lnTo>
                      <a:lnTo>
                        <a:pt x="969" y="190"/>
                      </a:lnTo>
                      <a:lnTo>
                        <a:pt x="969" y="165"/>
                      </a:lnTo>
                      <a:lnTo>
                        <a:pt x="757" y="165"/>
                      </a:lnTo>
                      <a:lnTo>
                        <a:pt x="757" y="141"/>
                      </a:lnTo>
                      <a:lnTo>
                        <a:pt x="662" y="141"/>
                      </a:lnTo>
                      <a:lnTo>
                        <a:pt x="662" y="120"/>
                      </a:lnTo>
                      <a:lnTo>
                        <a:pt x="286" y="120"/>
                      </a:lnTo>
                      <a:lnTo>
                        <a:pt x="286" y="141"/>
                      </a:lnTo>
                      <a:lnTo>
                        <a:pt x="191" y="141"/>
                      </a:lnTo>
                      <a:lnTo>
                        <a:pt x="191" y="165"/>
                      </a:lnTo>
                      <a:lnTo>
                        <a:pt x="166" y="165"/>
                      </a:lnTo>
                      <a:lnTo>
                        <a:pt x="166" y="190"/>
                      </a:lnTo>
                      <a:lnTo>
                        <a:pt x="120" y="190"/>
                      </a:lnTo>
                      <a:lnTo>
                        <a:pt x="120" y="214"/>
                      </a:lnTo>
                      <a:lnTo>
                        <a:pt x="95" y="214"/>
                      </a:lnTo>
                      <a:lnTo>
                        <a:pt x="95" y="236"/>
                      </a:lnTo>
                      <a:lnTo>
                        <a:pt x="49" y="236"/>
                      </a:lnTo>
                      <a:lnTo>
                        <a:pt x="49" y="285"/>
                      </a:lnTo>
                      <a:lnTo>
                        <a:pt x="24" y="285"/>
                      </a:lnTo>
                      <a:lnTo>
                        <a:pt x="24" y="236"/>
                      </a:lnTo>
                      <a:lnTo>
                        <a:pt x="0" y="236"/>
                      </a:lnTo>
                      <a:lnTo>
                        <a:pt x="0" y="165"/>
                      </a:lnTo>
                      <a:lnTo>
                        <a:pt x="24" y="165"/>
                      </a:lnTo>
                      <a:lnTo>
                        <a:pt x="24" y="120"/>
                      </a:lnTo>
                      <a:lnTo>
                        <a:pt x="49" y="120"/>
                      </a:lnTo>
                      <a:lnTo>
                        <a:pt x="49" y="49"/>
                      </a:lnTo>
                      <a:lnTo>
                        <a:pt x="71" y="49"/>
                      </a:lnTo>
                      <a:lnTo>
                        <a:pt x="71" y="24"/>
                      </a:lnTo>
                      <a:lnTo>
                        <a:pt x="120" y="24"/>
                      </a:lnTo>
                      <a:lnTo>
                        <a:pt x="120" y="0"/>
                      </a:lnTo>
                      <a:close/>
                    </a:path>
                  </a:pathLst>
                </a:custGeom>
                <a:solidFill>
                  <a:srgbClr val="E87C72"/>
                </a:solidFill>
                <a:ln w="9525">
                  <a:noFill/>
                  <a:round/>
                  <a:headEnd/>
                  <a:tailEnd/>
                </a:ln>
              </p:spPr>
              <p:txBody>
                <a:bodyPr/>
                <a:lstStyle/>
                <a:p>
                  <a:endParaRPr lang="en-US"/>
                </a:p>
              </p:txBody>
            </p:sp>
            <p:sp>
              <p:nvSpPr>
                <p:cNvPr id="69" name="Freeform 81"/>
                <p:cNvSpPr>
                  <a:spLocks/>
                </p:cNvSpPr>
                <p:nvPr/>
              </p:nvSpPr>
              <p:spPr bwMode="auto">
                <a:xfrm>
                  <a:off x="1636" y="3091"/>
                  <a:ext cx="27" cy="9"/>
                </a:xfrm>
                <a:custGeom>
                  <a:avLst/>
                  <a:gdLst/>
                  <a:ahLst/>
                  <a:cxnLst>
                    <a:cxn ang="0">
                      <a:pos x="0" y="0"/>
                    </a:cxn>
                    <a:cxn ang="0">
                      <a:pos x="95" y="0"/>
                    </a:cxn>
                    <a:cxn ang="0">
                      <a:pos x="95" y="25"/>
                    </a:cxn>
                    <a:cxn ang="0">
                      <a:pos x="212" y="25"/>
                    </a:cxn>
                    <a:cxn ang="0">
                      <a:pos x="212" y="70"/>
                    </a:cxn>
                    <a:cxn ang="0">
                      <a:pos x="141" y="70"/>
                    </a:cxn>
                    <a:cxn ang="0">
                      <a:pos x="141" y="46"/>
                    </a:cxn>
                    <a:cxn ang="0">
                      <a:pos x="70" y="46"/>
                    </a:cxn>
                    <a:cxn ang="0">
                      <a:pos x="70" y="25"/>
                    </a:cxn>
                    <a:cxn ang="0">
                      <a:pos x="0" y="25"/>
                    </a:cxn>
                    <a:cxn ang="0">
                      <a:pos x="0" y="0"/>
                    </a:cxn>
                  </a:cxnLst>
                  <a:rect l="0" t="0" r="r" b="b"/>
                  <a:pathLst>
                    <a:path w="212" h="70">
                      <a:moveTo>
                        <a:pt x="0" y="0"/>
                      </a:moveTo>
                      <a:lnTo>
                        <a:pt x="95" y="0"/>
                      </a:lnTo>
                      <a:lnTo>
                        <a:pt x="95" y="25"/>
                      </a:lnTo>
                      <a:lnTo>
                        <a:pt x="212" y="25"/>
                      </a:lnTo>
                      <a:lnTo>
                        <a:pt x="212" y="70"/>
                      </a:lnTo>
                      <a:lnTo>
                        <a:pt x="141" y="70"/>
                      </a:lnTo>
                      <a:lnTo>
                        <a:pt x="141" y="46"/>
                      </a:lnTo>
                      <a:lnTo>
                        <a:pt x="70" y="46"/>
                      </a:lnTo>
                      <a:lnTo>
                        <a:pt x="70" y="25"/>
                      </a:lnTo>
                      <a:lnTo>
                        <a:pt x="0" y="25"/>
                      </a:lnTo>
                      <a:lnTo>
                        <a:pt x="0" y="0"/>
                      </a:lnTo>
                      <a:close/>
                    </a:path>
                  </a:pathLst>
                </a:custGeom>
                <a:solidFill>
                  <a:srgbClr val="E87C72"/>
                </a:solidFill>
                <a:ln w="9525">
                  <a:noFill/>
                  <a:round/>
                  <a:headEnd/>
                  <a:tailEnd/>
                </a:ln>
              </p:spPr>
              <p:txBody>
                <a:bodyPr/>
                <a:lstStyle/>
                <a:p>
                  <a:endParaRPr lang="en-US"/>
                </a:p>
              </p:txBody>
            </p:sp>
            <p:sp>
              <p:nvSpPr>
                <p:cNvPr id="70" name="Freeform 82"/>
                <p:cNvSpPr>
                  <a:spLocks/>
                </p:cNvSpPr>
                <p:nvPr/>
              </p:nvSpPr>
              <p:spPr bwMode="auto">
                <a:xfrm>
                  <a:off x="1509" y="3094"/>
                  <a:ext cx="145" cy="77"/>
                </a:xfrm>
                <a:custGeom>
                  <a:avLst/>
                  <a:gdLst/>
                  <a:ahLst/>
                  <a:cxnLst>
                    <a:cxn ang="0">
                      <a:pos x="638" y="0"/>
                    </a:cxn>
                    <a:cxn ang="0">
                      <a:pos x="733" y="21"/>
                    </a:cxn>
                    <a:cxn ang="0">
                      <a:pos x="945" y="45"/>
                    </a:cxn>
                    <a:cxn ang="0">
                      <a:pos x="1066" y="70"/>
                    </a:cxn>
                    <a:cxn ang="0">
                      <a:pos x="1157" y="94"/>
                    </a:cxn>
                    <a:cxn ang="0">
                      <a:pos x="1136" y="116"/>
                    </a:cxn>
                    <a:cxn ang="0">
                      <a:pos x="1086" y="141"/>
                    </a:cxn>
                    <a:cxn ang="0">
                      <a:pos x="1041" y="165"/>
                    </a:cxn>
                    <a:cxn ang="0">
                      <a:pos x="995" y="187"/>
                    </a:cxn>
                    <a:cxn ang="0">
                      <a:pos x="923" y="212"/>
                    </a:cxn>
                    <a:cxn ang="0">
                      <a:pos x="874" y="236"/>
                    </a:cxn>
                    <a:cxn ang="0">
                      <a:pos x="852" y="258"/>
                    </a:cxn>
                    <a:cxn ang="0">
                      <a:pos x="779" y="283"/>
                    </a:cxn>
                    <a:cxn ang="0">
                      <a:pos x="733" y="307"/>
                    </a:cxn>
                    <a:cxn ang="0">
                      <a:pos x="687" y="328"/>
                    </a:cxn>
                    <a:cxn ang="0">
                      <a:pos x="662" y="353"/>
                    </a:cxn>
                    <a:cxn ang="0">
                      <a:pos x="616" y="379"/>
                    </a:cxn>
                    <a:cxn ang="0">
                      <a:pos x="591" y="399"/>
                    </a:cxn>
                    <a:cxn ang="0">
                      <a:pos x="567" y="424"/>
                    </a:cxn>
                    <a:cxn ang="0">
                      <a:pos x="545" y="449"/>
                    </a:cxn>
                    <a:cxn ang="0">
                      <a:pos x="520" y="495"/>
                    </a:cxn>
                    <a:cxn ang="0">
                      <a:pos x="496" y="541"/>
                    </a:cxn>
                    <a:cxn ang="0">
                      <a:pos x="450" y="611"/>
                    </a:cxn>
                    <a:cxn ang="0">
                      <a:pos x="404" y="591"/>
                    </a:cxn>
                    <a:cxn ang="0">
                      <a:pos x="379" y="566"/>
                    </a:cxn>
                    <a:cxn ang="0">
                      <a:pos x="333" y="541"/>
                    </a:cxn>
                    <a:cxn ang="0">
                      <a:pos x="284" y="520"/>
                    </a:cxn>
                    <a:cxn ang="0">
                      <a:pos x="262" y="495"/>
                    </a:cxn>
                    <a:cxn ang="0">
                      <a:pos x="237" y="470"/>
                    </a:cxn>
                    <a:cxn ang="0">
                      <a:pos x="212" y="449"/>
                    </a:cxn>
                    <a:cxn ang="0">
                      <a:pos x="188" y="424"/>
                    </a:cxn>
                    <a:cxn ang="0">
                      <a:pos x="167" y="399"/>
                    </a:cxn>
                    <a:cxn ang="0">
                      <a:pos x="142" y="353"/>
                    </a:cxn>
                    <a:cxn ang="0">
                      <a:pos x="118" y="328"/>
                    </a:cxn>
                    <a:cxn ang="0">
                      <a:pos x="96" y="307"/>
                    </a:cxn>
                    <a:cxn ang="0">
                      <a:pos x="71" y="258"/>
                    </a:cxn>
                    <a:cxn ang="0">
                      <a:pos x="47" y="236"/>
                    </a:cxn>
                    <a:cxn ang="0">
                      <a:pos x="25" y="212"/>
                    </a:cxn>
                    <a:cxn ang="0">
                      <a:pos x="0" y="187"/>
                    </a:cxn>
                    <a:cxn ang="0">
                      <a:pos x="25" y="165"/>
                    </a:cxn>
                    <a:cxn ang="0">
                      <a:pos x="71" y="116"/>
                    </a:cxn>
                    <a:cxn ang="0">
                      <a:pos x="96" y="94"/>
                    </a:cxn>
                    <a:cxn ang="0">
                      <a:pos x="142" y="70"/>
                    </a:cxn>
                    <a:cxn ang="0">
                      <a:pos x="167" y="45"/>
                    </a:cxn>
                    <a:cxn ang="0">
                      <a:pos x="262" y="21"/>
                    </a:cxn>
                  </a:cxnLst>
                  <a:rect l="0" t="0" r="r" b="b"/>
                  <a:pathLst>
                    <a:path w="1157" h="611">
                      <a:moveTo>
                        <a:pt x="262" y="0"/>
                      </a:moveTo>
                      <a:lnTo>
                        <a:pt x="638" y="0"/>
                      </a:lnTo>
                      <a:lnTo>
                        <a:pt x="638" y="21"/>
                      </a:lnTo>
                      <a:lnTo>
                        <a:pt x="733" y="21"/>
                      </a:lnTo>
                      <a:lnTo>
                        <a:pt x="733" y="45"/>
                      </a:lnTo>
                      <a:lnTo>
                        <a:pt x="945" y="45"/>
                      </a:lnTo>
                      <a:lnTo>
                        <a:pt x="945" y="70"/>
                      </a:lnTo>
                      <a:lnTo>
                        <a:pt x="1066" y="70"/>
                      </a:lnTo>
                      <a:lnTo>
                        <a:pt x="1066" y="94"/>
                      </a:lnTo>
                      <a:lnTo>
                        <a:pt x="1157" y="94"/>
                      </a:lnTo>
                      <a:lnTo>
                        <a:pt x="1157" y="116"/>
                      </a:lnTo>
                      <a:lnTo>
                        <a:pt x="1136" y="116"/>
                      </a:lnTo>
                      <a:lnTo>
                        <a:pt x="1136" y="141"/>
                      </a:lnTo>
                      <a:lnTo>
                        <a:pt x="1086" y="141"/>
                      </a:lnTo>
                      <a:lnTo>
                        <a:pt x="1086" y="165"/>
                      </a:lnTo>
                      <a:lnTo>
                        <a:pt x="1041" y="165"/>
                      </a:lnTo>
                      <a:lnTo>
                        <a:pt x="1041" y="187"/>
                      </a:lnTo>
                      <a:lnTo>
                        <a:pt x="995" y="187"/>
                      </a:lnTo>
                      <a:lnTo>
                        <a:pt x="995" y="212"/>
                      </a:lnTo>
                      <a:lnTo>
                        <a:pt x="923" y="212"/>
                      </a:lnTo>
                      <a:lnTo>
                        <a:pt x="923" y="236"/>
                      </a:lnTo>
                      <a:lnTo>
                        <a:pt x="874" y="236"/>
                      </a:lnTo>
                      <a:lnTo>
                        <a:pt x="874" y="258"/>
                      </a:lnTo>
                      <a:lnTo>
                        <a:pt x="852" y="258"/>
                      </a:lnTo>
                      <a:lnTo>
                        <a:pt x="852" y="283"/>
                      </a:lnTo>
                      <a:lnTo>
                        <a:pt x="779" y="283"/>
                      </a:lnTo>
                      <a:lnTo>
                        <a:pt x="779" y="307"/>
                      </a:lnTo>
                      <a:lnTo>
                        <a:pt x="733" y="307"/>
                      </a:lnTo>
                      <a:lnTo>
                        <a:pt x="733" y="328"/>
                      </a:lnTo>
                      <a:lnTo>
                        <a:pt x="687" y="328"/>
                      </a:lnTo>
                      <a:lnTo>
                        <a:pt x="687" y="353"/>
                      </a:lnTo>
                      <a:lnTo>
                        <a:pt x="662" y="353"/>
                      </a:lnTo>
                      <a:lnTo>
                        <a:pt x="662" y="379"/>
                      </a:lnTo>
                      <a:lnTo>
                        <a:pt x="616" y="379"/>
                      </a:lnTo>
                      <a:lnTo>
                        <a:pt x="616" y="399"/>
                      </a:lnTo>
                      <a:lnTo>
                        <a:pt x="591" y="399"/>
                      </a:lnTo>
                      <a:lnTo>
                        <a:pt x="591" y="424"/>
                      </a:lnTo>
                      <a:lnTo>
                        <a:pt x="567" y="424"/>
                      </a:lnTo>
                      <a:lnTo>
                        <a:pt x="567" y="449"/>
                      </a:lnTo>
                      <a:lnTo>
                        <a:pt x="545" y="449"/>
                      </a:lnTo>
                      <a:lnTo>
                        <a:pt x="545" y="495"/>
                      </a:lnTo>
                      <a:lnTo>
                        <a:pt x="520" y="495"/>
                      </a:lnTo>
                      <a:lnTo>
                        <a:pt x="520" y="541"/>
                      </a:lnTo>
                      <a:lnTo>
                        <a:pt x="496" y="541"/>
                      </a:lnTo>
                      <a:lnTo>
                        <a:pt x="496" y="611"/>
                      </a:lnTo>
                      <a:lnTo>
                        <a:pt x="450" y="611"/>
                      </a:lnTo>
                      <a:lnTo>
                        <a:pt x="450" y="591"/>
                      </a:lnTo>
                      <a:lnTo>
                        <a:pt x="404" y="591"/>
                      </a:lnTo>
                      <a:lnTo>
                        <a:pt x="404" y="566"/>
                      </a:lnTo>
                      <a:lnTo>
                        <a:pt x="379" y="566"/>
                      </a:lnTo>
                      <a:lnTo>
                        <a:pt x="379" y="541"/>
                      </a:lnTo>
                      <a:lnTo>
                        <a:pt x="333" y="541"/>
                      </a:lnTo>
                      <a:lnTo>
                        <a:pt x="333" y="520"/>
                      </a:lnTo>
                      <a:lnTo>
                        <a:pt x="284" y="520"/>
                      </a:lnTo>
                      <a:lnTo>
                        <a:pt x="284" y="495"/>
                      </a:lnTo>
                      <a:lnTo>
                        <a:pt x="262" y="495"/>
                      </a:lnTo>
                      <a:lnTo>
                        <a:pt x="262" y="470"/>
                      </a:lnTo>
                      <a:lnTo>
                        <a:pt x="237" y="470"/>
                      </a:lnTo>
                      <a:lnTo>
                        <a:pt x="237" y="449"/>
                      </a:lnTo>
                      <a:lnTo>
                        <a:pt x="212" y="449"/>
                      </a:lnTo>
                      <a:lnTo>
                        <a:pt x="212" y="424"/>
                      </a:lnTo>
                      <a:lnTo>
                        <a:pt x="188" y="424"/>
                      </a:lnTo>
                      <a:lnTo>
                        <a:pt x="188" y="399"/>
                      </a:lnTo>
                      <a:lnTo>
                        <a:pt x="167" y="399"/>
                      </a:lnTo>
                      <a:lnTo>
                        <a:pt x="167" y="353"/>
                      </a:lnTo>
                      <a:lnTo>
                        <a:pt x="142" y="353"/>
                      </a:lnTo>
                      <a:lnTo>
                        <a:pt x="142" y="328"/>
                      </a:lnTo>
                      <a:lnTo>
                        <a:pt x="118" y="328"/>
                      </a:lnTo>
                      <a:lnTo>
                        <a:pt x="118" y="307"/>
                      </a:lnTo>
                      <a:lnTo>
                        <a:pt x="96" y="307"/>
                      </a:lnTo>
                      <a:lnTo>
                        <a:pt x="96" y="258"/>
                      </a:lnTo>
                      <a:lnTo>
                        <a:pt x="71" y="258"/>
                      </a:lnTo>
                      <a:lnTo>
                        <a:pt x="71" y="236"/>
                      </a:lnTo>
                      <a:lnTo>
                        <a:pt x="47" y="236"/>
                      </a:lnTo>
                      <a:lnTo>
                        <a:pt x="47" y="212"/>
                      </a:lnTo>
                      <a:lnTo>
                        <a:pt x="25" y="212"/>
                      </a:lnTo>
                      <a:lnTo>
                        <a:pt x="25" y="187"/>
                      </a:lnTo>
                      <a:lnTo>
                        <a:pt x="0" y="187"/>
                      </a:lnTo>
                      <a:lnTo>
                        <a:pt x="0" y="165"/>
                      </a:lnTo>
                      <a:lnTo>
                        <a:pt x="25" y="165"/>
                      </a:lnTo>
                      <a:lnTo>
                        <a:pt x="25" y="116"/>
                      </a:lnTo>
                      <a:lnTo>
                        <a:pt x="71" y="116"/>
                      </a:lnTo>
                      <a:lnTo>
                        <a:pt x="71" y="94"/>
                      </a:lnTo>
                      <a:lnTo>
                        <a:pt x="96" y="94"/>
                      </a:lnTo>
                      <a:lnTo>
                        <a:pt x="96" y="70"/>
                      </a:lnTo>
                      <a:lnTo>
                        <a:pt x="142" y="70"/>
                      </a:lnTo>
                      <a:lnTo>
                        <a:pt x="142" y="45"/>
                      </a:lnTo>
                      <a:lnTo>
                        <a:pt x="167" y="45"/>
                      </a:lnTo>
                      <a:lnTo>
                        <a:pt x="167" y="21"/>
                      </a:lnTo>
                      <a:lnTo>
                        <a:pt x="262" y="21"/>
                      </a:lnTo>
                      <a:lnTo>
                        <a:pt x="262" y="0"/>
                      </a:lnTo>
                      <a:close/>
                    </a:path>
                  </a:pathLst>
                </a:custGeom>
                <a:solidFill>
                  <a:srgbClr val="F2CBCF"/>
                </a:solidFill>
                <a:ln w="9525">
                  <a:noFill/>
                  <a:round/>
                  <a:headEnd/>
                  <a:tailEnd/>
                </a:ln>
              </p:spPr>
              <p:txBody>
                <a:bodyPr/>
                <a:lstStyle/>
                <a:p>
                  <a:endParaRPr lang="en-US"/>
                </a:p>
              </p:txBody>
            </p:sp>
            <p:sp>
              <p:nvSpPr>
                <p:cNvPr id="71" name="Freeform 83"/>
                <p:cNvSpPr>
                  <a:spLocks/>
                </p:cNvSpPr>
                <p:nvPr/>
              </p:nvSpPr>
              <p:spPr bwMode="auto">
                <a:xfrm>
                  <a:off x="1663" y="3097"/>
                  <a:ext cx="12" cy="6"/>
                </a:xfrm>
                <a:custGeom>
                  <a:avLst/>
                  <a:gdLst/>
                  <a:ahLst/>
                  <a:cxnLst>
                    <a:cxn ang="0">
                      <a:pos x="0" y="0"/>
                    </a:cxn>
                    <a:cxn ang="0">
                      <a:pos x="96" y="0"/>
                    </a:cxn>
                    <a:cxn ang="0">
                      <a:pos x="96" y="24"/>
                    </a:cxn>
                    <a:cxn ang="0">
                      <a:pos x="50" y="24"/>
                    </a:cxn>
                    <a:cxn ang="0">
                      <a:pos x="50" y="49"/>
                    </a:cxn>
                    <a:cxn ang="0">
                      <a:pos x="0" y="49"/>
                    </a:cxn>
                    <a:cxn ang="0">
                      <a:pos x="0" y="0"/>
                    </a:cxn>
                  </a:cxnLst>
                  <a:rect l="0" t="0" r="r" b="b"/>
                  <a:pathLst>
                    <a:path w="96" h="49">
                      <a:moveTo>
                        <a:pt x="0" y="0"/>
                      </a:moveTo>
                      <a:lnTo>
                        <a:pt x="96" y="0"/>
                      </a:lnTo>
                      <a:lnTo>
                        <a:pt x="96" y="24"/>
                      </a:lnTo>
                      <a:lnTo>
                        <a:pt x="50" y="24"/>
                      </a:lnTo>
                      <a:lnTo>
                        <a:pt x="50" y="49"/>
                      </a:lnTo>
                      <a:lnTo>
                        <a:pt x="0" y="49"/>
                      </a:lnTo>
                      <a:lnTo>
                        <a:pt x="0" y="0"/>
                      </a:lnTo>
                      <a:close/>
                    </a:path>
                  </a:pathLst>
                </a:custGeom>
                <a:solidFill>
                  <a:srgbClr val="F2CBCF"/>
                </a:solidFill>
                <a:ln w="9525">
                  <a:noFill/>
                  <a:round/>
                  <a:headEnd/>
                  <a:tailEnd/>
                </a:ln>
              </p:spPr>
              <p:txBody>
                <a:bodyPr/>
                <a:lstStyle/>
                <a:p>
                  <a:endParaRPr lang="en-US"/>
                </a:p>
              </p:txBody>
            </p:sp>
            <p:sp>
              <p:nvSpPr>
                <p:cNvPr id="72" name="Freeform 84"/>
                <p:cNvSpPr>
                  <a:spLocks/>
                </p:cNvSpPr>
                <p:nvPr/>
              </p:nvSpPr>
              <p:spPr bwMode="auto">
                <a:xfrm>
                  <a:off x="2422" y="3097"/>
                  <a:ext cx="44" cy="41"/>
                </a:xfrm>
                <a:custGeom>
                  <a:avLst/>
                  <a:gdLst/>
                  <a:ahLst/>
                  <a:cxnLst>
                    <a:cxn ang="0">
                      <a:pos x="46" y="0"/>
                    </a:cxn>
                    <a:cxn ang="0">
                      <a:pos x="95" y="0"/>
                    </a:cxn>
                    <a:cxn ang="0">
                      <a:pos x="95" y="24"/>
                    </a:cxn>
                    <a:cxn ang="0">
                      <a:pos x="142" y="24"/>
                    </a:cxn>
                    <a:cxn ang="0">
                      <a:pos x="142" y="49"/>
                    </a:cxn>
                    <a:cxn ang="0">
                      <a:pos x="191" y="49"/>
                    </a:cxn>
                    <a:cxn ang="0">
                      <a:pos x="191" y="73"/>
                    </a:cxn>
                    <a:cxn ang="0">
                      <a:pos x="236" y="73"/>
                    </a:cxn>
                    <a:cxn ang="0">
                      <a:pos x="236" y="95"/>
                    </a:cxn>
                    <a:cxn ang="0">
                      <a:pos x="332" y="95"/>
                    </a:cxn>
                    <a:cxn ang="0">
                      <a:pos x="332" y="120"/>
                    </a:cxn>
                    <a:cxn ang="0">
                      <a:pos x="307" y="120"/>
                    </a:cxn>
                    <a:cxn ang="0">
                      <a:pos x="307" y="166"/>
                    </a:cxn>
                    <a:cxn ang="0">
                      <a:pos x="332" y="166"/>
                    </a:cxn>
                    <a:cxn ang="0">
                      <a:pos x="332" y="191"/>
                    </a:cxn>
                    <a:cxn ang="0">
                      <a:pos x="354" y="191"/>
                    </a:cxn>
                    <a:cxn ang="0">
                      <a:pos x="354" y="262"/>
                    </a:cxn>
                    <a:cxn ang="0">
                      <a:pos x="332" y="262"/>
                    </a:cxn>
                    <a:cxn ang="0">
                      <a:pos x="332" y="286"/>
                    </a:cxn>
                    <a:cxn ang="0">
                      <a:pos x="307" y="286"/>
                    </a:cxn>
                    <a:cxn ang="0">
                      <a:pos x="307" y="307"/>
                    </a:cxn>
                    <a:cxn ang="0">
                      <a:pos x="283" y="307"/>
                    </a:cxn>
                    <a:cxn ang="0">
                      <a:pos x="283" y="332"/>
                    </a:cxn>
                    <a:cxn ang="0">
                      <a:pos x="95" y="332"/>
                    </a:cxn>
                    <a:cxn ang="0">
                      <a:pos x="95" y="307"/>
                    </a:cxn>
                    <a:cxn ang="0">
                      <a:pos x="71" y="307"/>
                    </a:cxn>
                    <a:cxn ang="0">
                      <a:pos x="71" y="286"/>
                    </a:cxn>
                    <a:cxn ang="0">
                      <a:pos x="46" y="286"/>
                    </a:cxn>
                    <a:cxn ang="0">
                      <a:pos x="46" y="262"/>
                    </a:cxn>
                    <a:cxn ang="0">
                      <a:pos x="24" y="262"/>
                    </a:cxn>
                    <a:cxn ang="0">
                      <a:pos x="24" y="237"/>
                    </a:cxn>
                    <a:cxn ang="0">
                      <a:pos x="0" y="237"/>
                    </a:cxn>
                    <a:cxn ang="0">
                      <a:pos x="0" y="120"/>
                    </a:cxn>
                    <a:cxn ang="0">
                      <a:pos x="24" y="120"/>
                    </a:cxn>
                    <a:cxn ang="0">
                      <a:pos x="24" y="73"/>
                    </a:cxn>
                    <a:cxn ang="0">
                      <a:pos x="46" y="73"/>
                    </a:cxn>
                    <a:cxn ang="0">
                      <a:pos x="46" y="49"/>
                    </a:cxn>
                    <a:cxn ang="0">
                      <a:pos x="46" y="0"/>
                    </a:cxn>
                  </a:cxnLst>
                  <a:rect l="0" t="0" r="r" b="b"/>
                  <a:pathLst>
                    <a:path w="354" h="332">
                      <a:moveTo>
                        <a:pt x="46" y="0"/>
                      </a:moveTo>
                      <a:lnTo>
                        <a:pt x="95" y="0"/>
                      </a:lnTo>
                      <a:lnTo>
                        <a:pt x="95" y="24"/>
                      </a:lnTo>
                      <a:lnTo>
                        <a:pt x="142" y="24"/>
                      </a:lnTo>
                      <a:lnTo>
                        <a:pt x="142" y="49"/>
                      </a:lnTo>
                      <a:lnTo>
                        <a:pt x="191" y="49"/>
                      </a:lnTo>
                      <a:lnTo>
                        <a:pt x="191" y="73"/>
                      </a:lnTo>
                      <a:lnTo>
                        <a:pt x="236" y="73"/>
                      </a:lnTo>
                      <a:lnTo>
                        <a:pt x="236" y="95"/>
                      </a:lnTo>
                      <a:lnTo>
                        <a:pt x="332" y="95"/>
                      </a:lnTo>
                      <a:lnTo>
                        <a:pt x="332" y="120"/>
                      </a:lnTo>
                      <a:lnTo>
                        <a:pt x="307" y="120"/>
                      </a:lnTo>
                      <a:lnTo>
                        <a:pt x="307" y="166"/>
                      </a:lnTo>
                      <a:lnTo>
                        <a:pt x="332" y="166"/>
                      </a:lnTo>
                      <a:lnTo>
                        <a:pt x="332" y="191"/>
                      </a:lnTo>
                      <a:lnTo>
                        <a:pt x="354" y="191"/>
                      </a:lnTo>
                      <a:lnTo>
                        <a:pt x="354" y="262"/>
                      </a:lnTo>
                      <a:lnTo>
                        <a:pt x="332" y="262"/>
                      </a:lnTo>
                      <a:lnTo>
                        <a:pt x="332" y="286"/>
                      </a:lnTo>
                      <a:lnTo>
                        <a:pt x="307" y="286"/>
                      </a:lnTo>
                      <a:lnTo>
                        <a:pt x="307" y="307"/>
                      </a:lnTo>
                      <a:lnTo>
                        <a:pt x="283" y="307"/>
                      </a:lnTo>
                      <a:lnTo>
                        <a:pt x="283" y="332"/>
                      </a:lnTo>
                      <a:lnTo>
                        <a:pt x="95" y="332"/>
                      </a:lnTo>
                      <a:lnTo>
                        <a:pt x="95" y="307"/>
                      </a:lnTo>
                      <a:lnTo>
                        <a:pt x="71" y="307"/>
                      </a:lnTo>
                      <a:lnTo>
                        <a:pt x="71" y="286"/>
                      </a:lnTo>
                      <a:lnTo>
                        <a:pt x="46" y="286"/>
                      </a:lnTo>
                      <a:lnTo>
                        <a:pt x="46" y="262"/>
                      </a:lnTo>
                      <a:lnTo>
                        <a:pt x="24" y="262"/>
                      </a:lnTo>
                      <a:lnTo>
                        <a:pt x="24" y="237"/>
                      </a:lnTo>
                      <a:lnTo>
                        <a:pt x="0" y="237"/>
                      </a:lnTo>
                      <a:lnTo>
                        <a:pt x="0" y="120"/>
                      </a:lnTo>
                      <a:lnTo>
                        <a:pt x="24" y="120"/>
                      </a:lnTo>
                      <a:lnTo>
                        <a:pt x="24" y="73"/>
                      </a:lnTo>
                      <a:lnTo>
                        <a:pt x="46" y="73"/>
                      </a:lnTo>
                      <a:lnTo>
                        <a:pt x="46" y="49"/>
                      </a:lnTo>
                      <a:lnTo>
                        <a:pt x="46" y="0"/>
                      </a:lnTo>
                      <a:close/>
                    </a:path>
                  </a:pathLst>
                </a:custGeom>
                <a:solidFill>
                  <a:srgbClr val="F2CBCF"/>
                </a:solidFill>
                <a:ln w="9525">
                  <a:noFill/>
                  <a:round/>
                  <a:headEnd/>
                  <a:tailEnd/>
                </a:ln>
              </p:spPr>
              <p:txBody>
                <a:bodyPr/>
                <a:lstStyle/>
                <a:p>
                  <a:endParaRPr lang="en-US"/>
                </a:p>
              </p:txBody>
            </p:sp>
            <p:sp>
              <p:nvSpPr>
                <p:cNvPr id="73" name="Freeform 85"/>
                <p:cNvSpPr>
                  <a:spLocks/>
                </p:cNvSpPr>
                <p:nvPr/>
              </p:nvSpPr>
              <p:spPr bwMode="auto">
                <a:xfrm>
                  <a:off x="1956" y="3100"/>
                  <a:ext cx="242" cy="286"/>
                </a:xfrm>
                <a:custGeom>
                  <a:avLst/>
                  <a:gdLst/>
                  <a:ahLst/>
                  <a:cxnLst>
                    <a:cxn ang="0">
                      <a:pos x="116" y="308"/>
                    </a:cxn>
                    <a:cxn ang="0">
                      <a:pos x="162" y="994"/>
                    </a:cxn>
                    <a:cxn ang="0">
                      <a:pos x="329" y="1489"/>
                    </a:cxn>
                    <a:cxn ang="0">
                      <a:pos x="519" y="1489"/>
                    </a:cxn>
                    <a:cxn ang="0">
                      <a:pos x="612" y="1536"/>
                    </a:cxn>
                    <a:cxn ang="0">
                      <a:pos x="661" y="733"/>
                    </a:cxn>
                    <a:cxn ang="0">
                      <a:pos x="661" y="1444"/>
                    </a:cxn>
                    <a:cxn ang="0">
                      <a:pos x="873" y="1515"/>
                    </a:cxn>
                    <a:cxn ang="0">
                      <a:pos x="990" y="1560"/>
                    </a:cxn>
                    <a:cxn ang="0">
                      <a:pos x="1181" y="1560"/>
                    </a:cxn>
                    <a:cxn ang="0">
                      <a:pos x="1252" y="1515"/>
                    </a:cxn>
                    <a:cxn ang="0">
                      <a:pos x="1344" y="1466"/>
                    </a:cxn>
                    <a:cxn ang="0">
                      <a:pos x="1676" y="1466"/>
                    </a:cxn>
                    <a:cxn ang="0">
                      <a:pos x="1818" y="1466"/>
                    </a:cxn>
                    <a:cxn ang="0">
                      <a:pos x="1818" y="1324"/>
                    </a:cxn>
                    <a:cxn ang="0">
                      <a:pos x="1818" y="1157"/>
                    </a:cxn>
                    <a:cxn ang="0">
                      <a:pos x="1772" y="994"/>
                    </a:cxn>
                    <a:cxn ang="0">
                      <a:pos x="1772" y="874"/>
                    </a:cxn>
                    <a:cxn ang="0">
                      <a:pos x="1818" y="687"/>
                    </a:cxn>
                    <a:cxn ang="0">
                      <a:pos x="1864" y="475"/>
                    </a:cxn>
                    <a:cxn ang="0">
                      <a:pos x="1913" y="379"/>
                    </a:cxn>
                    <a:cxn ang="0">
                      <a:pos x="1913" y="450"/>
                    </a:cxn>
                    <a:cxn ang="0">
                      <a:pos x="1913" y="640"/>
                    </a:cxn>
                    <a:cxn ang="0">
                      <a:pos x="1864" y="782"/>
                    </a:cxn>
                    <a:cxn ang="0">
                      <a:pos x="1864" y="945"/>
                    </a:cxn>
                    <a:cxn ang="0">
                      <a:pos x="1913" y="1087"/>
                    </a:cxn>
                    <a:cxn ang="0">
                      <a:pos x="1913" y="1395"/>
                    </a:cxn>
                    <a:cxn ang="0">
                      <a:pos x="1864" y="1515"/>
                    </a:cxn>
                    <a:cxn ang="0">
                      <a:pos x="1794" y="1585"/>
                    </a:cxn>
                    <a:cxn ang="0">
                      <a:pos x="1843" y="1678"/>
                    </a:cxn>
                    <a:cxn ang="0">
                      <a:pos x="1843" y="1749"/>
                    </a:cxn>
                    <a:cxn ang="0">
                      <a:pos x="1843" y="2035"/>
                    </a:cxn>
                    <a:cxn ang="0">
                      <a:pos x="1772" y="1819"/>
                    </a:cxn>
                    <a:cxn ang="0">
                      <a:pos x="1723" y="1585"/>
                    </a:cxn>
                    <a:cxn ang="0">
                      <a:pos x="1440" y="1585"/>
                    </a:cxn>
                    <a:cxn ang="0">
                      <a:pos x="1273" y="1585"/>
                    </a:cxn>
                    <a:cxn ang="0">
                      <a:pos x="1203" y="1631"/>
                    </a:cxn>
                    <a:cxn ang="0">
                      <a:pos x="990" y="1678"/>
                    </a:cxn>
                    <a:cxn ang="0">
                      <a:pos x="637" y="1631"/>
                    </a:cxn>
                    <a:cxn ang="0">
                      <a:pos x="212" y="1631"/>
                    </a:cxn>
                    <a:cxn ang="0">
                      <a:pos x="258" y="1585"/>
                    </a:cxn>
                    <a:cxn ang="0">
                      <a:pos x="142" y="1585"/>
                    </a:cxn>
                    <a:cxn ang="0">
                      <a:pos x="142" y="1986"/>
                    </a:cxn>
                    <a:cxn ang="0">
                      <a:pos x="142" y="2151"/>
                    </a:cxn>
                    <a:cxn ang="0">
                      <a:pos x="91" y="2293"/>
                    </a:cxn>
                    <a:cxn ang="0">
                      <a:pos x="46" y="1041"/>
                    </a:cxn>
                    <a:cxn ang="0">
                      <a:pos x="46" y="711"/>
                    </a:cxn>
                    <a:cxn ang="0">
                      <a:pos x="0" y="71"/>
                    </a:cxn>
                  </a:cxnLst>
                  <a:rect l="0" t="0" r="r" b="b"/>
                  <a:pathLst>
                    <a:path w="1935" h="2293">
                      <a:moveTo>
                        <a:pt x="21" y="0"/>
                      </a:moveTo>
                      <a:lnTo>
                        <a:pt x="91" y="0"/>
                      </a:lnTo>
                      <a:lnTo>
                        <a:pt x="91" y="308"/>
                      </a:lnTo>
                      <a:lnTo>
                        <a:pt x="116" y="308"/>
                      </a:lnTo>
                      <a:lnTo>
                        <a:pt x="116" y="758"/>
                      </a:lnTo>
                      <a:lnTo>
                        <a:pt x="142" y="758"/>
                      </a:lnTo>
                      <a:lnTo>
                        <a:pt x="142" y="994"/>
                      </a:lnTo>
                      <a:lnTo>
                        <a:pt x="162" y="994"/>
                      </a:lnTo>
                      <a:lnTo>
                        <a:pt x="162" y="1324"/>
                      </a:lnTo>
                      <a:lnTo>
                        <a:pt x="142" y="1324"/>
                      </a:lnTo>
                      <a:lnTo>
                        <a:pt x="142" y="1489"/>
                      </a:lnTo>
                      <a:lnTo>
                        <a:pt x="329" y="1489"/>
                      </a:lnTo>
                      <a:lnTo>
                        <a:pt x="329" y="1466"/>
                      </a:lnTo>
                      <a:lnTo>
                        <a:pt x="354" y="1466"/>
                      </a:lnTo>
                      <a:lnTo>
                        <a:pt x="354" y="1489"/>
                      </a:lnTo>
                      <a:lnTo>
                        <a:pt x="519" y="1489"/>
                      </a:lnTo>
                      <a:lnTo>
                        <a:pt x="519" y="1515"/>
                      </a:lnTo>
                      <a:lnTo>
                        <a:pt x="590" y="1515"/>
                      </a:lnTo>
                      <a:lnTo>
                        <a:pt x="590" y="1536"/>
                      </a:lnTo>
                      <a:lnTo>
                        <a:pt x="612" y="1536"/>
                      </a:lnTo>
                      <a:lnTo>
                        <a:pt x="612" y="1395"/>
                      </a:lnTo>
                      <a:lnTo>
                        <a:pt x="637" y="1395"/>
                      </a:lnTo>
                      <a:lnTo>
                        <a:pt x="637" y="733"/>
                      </a:lnTo>
                      <a:lnTo>
                        <a:pt x="661" y="733"/>
                      </a:lnTo>
                      <a:lnTo>
                        <a:pt x="661" y="758"/>
                      </a:lnTo>
                      <a:lnTo>
                        <a:pt x="682" y="758"/>
                      </a:lnTo>
                      <a:lnTo>
                        <a:pt x="682" y="1444"/>
                      </a:lnTo>
                      <a:lnTo>
                        <a:pt x="661" y="1444"/>
                      </a:lnTo>
                      <a:lnTo>
                        <a:pt x="661" y="1489"/>
                      </a:lnTo>
                      <a:lnTo>
                        <a:pt x="637" y="1489"/>
                      </a:lnTo>
                      <a:lnTo>
                        <a:pt x="637" y="1515"/>
                      </a:lnTo>
                      <a:lnTo>
                        <a:pt x="873" y="1515"/>
                      </a:lnTo>
                      <a:lnTo>
                        <a:pt x="873" y="1536"/>
                      </a:lnTo>
                      <a:lnTo>
                        <a:pt x="944" y="1536"/>
                      </a:lnTo>
                      <a:lnTo>
                        <a:pt x="944" y="1560"/>
                      </a:lnTo>
                      <a:lnTo>
                        <a:pt x="990" y="1560"/>
                      </a:lnTo>
                      <a:lnTo>
                        <a:pt x="990" y="1585"/>
                      </a:lnTo>
                      <a:lnTo>
                        <a:pt x="1110" y="1585"/>
                      </a:lnTo>
                      <a:lnTo>
                        <a:pt x="1110" y="1560"/>
                      </a:lnTo>
                      <a:lnTo>
                        <a:pt x="1181" y="1560"/>
                      </a:lnTo>
                      <a:lnTo>
                        <a:pt x="1181" y="1536"/>
                      </a:lnTo>
                      <a:lnTo>
                        <a:pt x="1203" y="1536"/>
                      </a:lnTo>
                      <a:lnTo>
                        <a:pt x="1203" y="1515"/>
                      </a:lnTo>
                      <a:lnTo>
                        <a:pt x="1252" y="1515"/>
                      </a:lnTo>
                      <a:lnTo>
                        <a:pt x="1252" y="1489"/>
                      </a:lnTo>
                      <a:lnTo>
                        <a:pt x="1298" y="1489"/>
                      </a:lnTo>
                      <a:lnTo>
                        <a:pt x="1298" y="1466"/>
                      </a:lnTo>
                      <a:lnTo>
                        <a:pt x="1344" y="1466"/>
                      </a:lnTo>
                      <a:lnTo>
                        <a:pt x="1344" y="1444"/>
                      </a:lnTo>
                      <a:lnTo>
                        <a:pt x="1581" y="1444"/>
                      </a:lnTo>
                      <a:lnTo>
                        <a:pt x="1581" y="1466"/>
                      </a:lnTo>
                      <a:lnTo>
                        <a:pt x="1676" y="1466"/>
                      </a:lnTo>
                      <a:lnTo>
                        <a:pt x="1676" y="1489"/>
                      </a:lnTo>
                      <a:lnTo>
                        <a:pt x="1794" y="1489"/>
                      </a:lnTo>
                      <a:lnTo>
                        <a:pt x="1794" y="1466"/>
                      </a:lnTo>
                      <a:lnTo>
                        <a:pt x="1818" y="1466"/>
                      </a:lnTo>
                      <a:lnTo>
                        <a:pt x="1818" y="1373"/>
                      </a:lnTo>
                      <a:lnTo>
                        <a:pt x="1843" y="1373"/>
                      </a:lnTo>
                      <a:lnTo>
                        <a:pt x="1843" y="1324"/>
                      </a:lnTo>
                      <a:lnTo>
                        <a:pt x="1818" y="1324"/>
                      </a:lnTo>
                      <a:lnTo>
                        <a:pt x="1818" y="1253"/>
                      </a:lnTo>
                      <a:lnTo>
                        <a:pt x="1794" y="1253"/>
                      </a:lnTo>
                      <a:lnTo>
                        <a:pt x="1794" y="1157"/>
                      </a:lnTo>
                      <a:lnTo>
                        <a:pt x="1818" y="1157"/>
                      </a:lnTo>
                      <a:lnTo>
                        <a:pt x="1818" y="1065"/>
                      </a:lnTo>
                      <a:lnTo>
                        <a:pt x="1794" y="1065"/>
                      </a:lnTo>
                      <a:lnTo>
                        <a:pt x="1794" y="994"/>
                      </a:lnTo>
                      <a:lnTo>
                        <a:pt x="1772" y="994"/>
                      </a:lnTo>
                      <a:lnTo>
                        <a:pt x="1772" y="923"/>
                      </a:lnTo>
                      <a:lnTo>
                        <a:pt x="1747" y="923"/>
                      </a:lnTo>
                      <a:lnTo>
                        <a:pt x="1747" y="874"/>
                      </a:lnTo>
                      <a:lnTo>
                        <a:pt x="1772" y="874"/>
                      </a:lnTo>
                      <a:lnTo>
                        <a:pt x="1772" y="829"/>
                      </a:lnTo>
                      <a:lnTo>
                        <a:pt x="1794" y="829"/>
                      </a:lnTo>
                      <a:lnTo>
                        <a:pt x="1794" y="687"/>
                      </a:lnTo>
                      <a:lnTo>
                        <a:pt x="1818" y="687"/>
                      </a:lnTo>
                      <a:lnTo>
                        <a:pt x="1818" y="546"/>
                      </a:lnTo>
                      <a:lnTo>
                        <a:pt x="1843" y="546"/>
                      </a:lnTo>
                      <a:lnTo>
                        <a:pt x="1843" y="475"/>
                      </a:lnTo>
                      <a:lnTo>
                        <a:pt x="1864" y="475"/>
                      </a:lnTo>
                      <a:lnTo>
                        <a:pt x="1864" y="404"/>
                      </a:lnTo>
                      <a:lnTo>
                        <a:pt x="1888" y="404"/>
                      </a:lnTo>
                      <a:lnTo>
                        <a:pt x="1888" y="379"/>
                      </a:lnTo>
                      <a:lnTo>
                        <a:pt x="1913" y="379"/>
                      </a:lnTo>
                      <a:lnTo>
                        <a:pt x="1913" y="404"/>
                      </a:lnTo>
                      <a:lnTo>
                        <a:pt x="1935" y="404"/>
                      </a:lnTo>
                      <a:lnTo>
                        <a:pt x="1935" y="450"/>
                      </a:lnTo>
                      <a:lnTo>
                        <a:pt x="1913" y="450"/>
                      </a:lnTo>
                      <a:lnTo>
                        <a:pt x="1913" y="546"/>
                      </a:lnTo>
                      <a:lnTo>
                        <a:pt x="1888" y="546"/>
                      </a:lnTo>
                      <a:lnTo>
                        <a:pt x="1888" y="640"/>
                      </a:lnTo>
                      <a:lnTo>
                        <a:pt x="1913" y="640"/>
                      </a:lnTo>
                      <a:lnTo>
                        <a:pt x="1913" y="733"/>
                      </a:lnTo>
                      <a:lnTo>
                        <a:pt x="1888" y="733"/>
                      </a:lnTo>
                      <a:lnTo>
                        <a:pt x="1888" y="782"/>
                      </a:lnTo>
                      <a:lnTo>
                        <a:pt x="1864" y="782"/>
                      </a:lnTo>
                      <a:lnTo>
                        <a:pt x="1864" y="900"/>
                      </a:lnTo>
                      <a:lnTo>
                        <a:pt x="1888" y="900"/>
                      </a:lnTo>
                      <a:lnTo>
                        <a:pt x="1888" y="945"/>
                      </a:lnTo>
                      <a:lnTo>
                        <a:pt x="1864" y="945"/>
                      </a:lnTo>
                      <a:lnTo>
                        <a:pt x="1864" y="1016"/>
                      </a:lnTo>
                      <a:lnTo>
                        <a:pt x="1888" y="1016"/>
                      </a:lnTo>
                      <a:lnTo>
                        <a:pt x="1888" y="1087"/>
                      </a:lnTo>
                      <a:lnTo>
                        <a:pt x="1913" y="1087"/>
                      </a:lnTo>
                      <a:lnTo>
                        <a:pt x="1913" y="1183"/>
                      </a:lnTo>
                      <a:lnTo>
                        <a:pt x="1935" y="1183"/>
                      </a:lnTo>
                      <a:lnTo>
                        <a:pt x="1935" y="1395"/>
                      </a:lnTo>
                      <a:lnTo>
                        <a:pt x="1913" y="1395"/>
                      </a:lnTo>
                      <a:lnTo>
                        <a:pt x="1913" y="1466"/>
                      </a:lnTo>
                      <a:lnTo>
                        <a:pt x="1888" y="1466"/>
                      </a:lnTo>
                      <a:lnTo>
                        <a:pt x="1888" y="1515"/>
                      </a:lnTo>
                      <a:lnTo>
                        <a:pt x="1864" y="1515"/>
                      </a:lnTo>
                      <a:lnTo>
                        <a:pt x="1864" y="1560"/>
                      </a:lnTo>
                      <a:lnTo>
                        <a:pt x="1818" y="1560"/>
                      </a:lnTo>
                      <a:lnTo>
                        <a:pt x="1818" y="1585"/>
                      </a:lnTo>
                      <a:lnTo>
                        <a:pt x="1794" y="1585"/>
                      </a:lnTo>
                      <a:lnTo>
                        <a:pt x="1794" y="1631"/>
                      </a:lnTo>
                      <a:lnTo>
                        <a:pt x="1818" y="1631"/>
                      </a:lnTo>
                      <a:lnTo>
                        <a:pt x="1818" y="1678"/>
                      </a:lnTo>
                      <a:lnTo>
                        <a:pt x="1843" y="1678"/>
                      </a:lnTo>
                      <a:lnTo>
                        <a:pt x="1843" y="1702"/>
                      </a:lnTo>
                      <a:lnTo>
                        <a:pt x="1864" y="1702"/>
                      </a:lnTo>
                      <a:lnTo>
                        <a:pt x="1864" y="1749"/>
                      </a:lnTo>
                      <a:lnTo>
                        <a:pt x="1843" y="1749"/>
                      </a:lnTo>
                      <a:lnTo>
                        <a:pt x="1843" y="2010"/>
                      </a:lnTo>
                      <a:lnTo>
                        <a:pt x="1864" y="2010"/>
                      </a:lnTo>
                      <a:lnTo>
                        <a:pt x="1864" y="2035"/>
                      </a:lnTo>
                      <a:lnTo>
                        <a:pt x="1843" y="2035"/>
                      </a:lnTo>
                      <a:lnTo>
                        <a:pt x="1843" y="2057"/>
                      </a:lnTo>
                      <a:lnTo>
                        <a:pt x="1747" y="2057"/>
                      </a:lnTo>
                      <a:lnTo>
                        <a:pt x="1747" y="1819"/>
                      </a:lnTo>
                      <a:lnTo>
                        <a:pt x="1772" y="1819"/>
                      </a:lnTo>
                      <a:lnTo>
                        <a:pt x="1772" y="1749"/>
                      </a:lnTo>
                      <a:lnTo>
                        <a:pt x="1747" y="1749"/>
                      </a:lnTo>
                      <a:lnTo>
                        <a:pt x="1747" y="1585"/>
                      </a:lnTo>
                      <a:lnTo>
                        <a:pt x="1723" y="1585"/>
                      </a:lnTo>
                      <a:lnTo>
                        <a:pt x="1723" y="1560"/>
                      </a:lnTo>
                      <a:lnTo>
                        <a:pt x="1464" y="1560"/>
                      </a:lnTo>
                      <a:lnTo>
                        <a:pt x="1464" y="1585"/>
                      </a:lnTo>
                      <a:lnTo>
                        <a:pt x="1440" y="1585"/>
                      </a:lnTo>
                      <a:lnTo>
                        <a:pt x="1440" y="1560"/>
                      </a:lnTo>
                      <a:lnTo>
                        <a:pt x="1298" y="1560"/>
                      </a:lnTo>
                      <a:lnTo>
                        <a:pt x="1298" y="1585"/>
                      </a:lnTo>
                      <a:lnTo>
                        <a:pt x="1273" y="1585"/>
                      </a:lnTo>
                      <a:lnTo>
                        <a:pt x="1273" y="1607"/>
                      </a:lnTo>
                      <a:lnTo>
                        <a:pt x="1252" y="1607"/>
                      </a:lnTo>
                      <a:lnTo>
                        <a:pt x="1252" y="1631"/>
                      </a:lnTo>
                      <a:lnTo>
                        <a:pt x="1203" y="1631"/>
                      </a:lnTo>
                      <a:lnTo>
                        <a:pt x="1203" y="1656"/>
                      </a:lnTo>
                      <a:lnTo>
                        <a:pt x="1157" y="1656"/>
                      </a:lnTo>
                      <a:lnTo>
                        <a:pt x="1157" y="1678"/>
                      </a:lnTo>
                      <a:lnTo>
                        <a:pt x="990" y="1678"/>
                      </a:lnTo>
                      <a:lnTo>
                        <a:pt x="990" y="1656"/>
                      </a:lnTo>
                      <a:lnTo>
                        <a:pt x="731" y="1656"/>
                      </a:lnTo>
                      <a:lnTo>
                        <a:pt x="731" y="1631"/>
                      </a:lnTo>
                      <a:lnTo>
                        <a:pt x="637" y="1631"/>
                      </a:lnTo>
                      <a:lnTo>
                        <a:pt x="637" y="1607"/>
                      </a:lnTo>
                      <a:lnTo>
                        <a:pt x="448" y="1607"/>
                      </a:lnTo>
                      <a:lnTo>
                        <a:pt x="448" y="1631"/>
                      </a:lnTo>
                      <a:lnTo>
                        <a:pt x="212" y="1631"/>
                      </a:lnTo>
                      <a:lnTo>
                        <a:pt x="212" y="1607"/>
                      </a:lnTo>
                      <a:lnTo>
                        <a:pt x="233" y="1607"/>
                      </a:lnTo>
                      <a:lnTo>
                        <a:pt x="233" y="1585"/>
                      </a:lnTo>
                      <a:lnTo>
                        <a:pt x="258" y="1585"/>
                      </a:lnTo>
                      <a:lnTo>
                        <a:pt x="258" y="1560"/>
                      </a:lnTo>
                      <a:lnTo>
                        <a:pt x="162" y="1560"/>
                      </a:lnTo>
                      <a:lnTo>
                        <a:pt x="162" y="1585"/>
                      </a:lnTo>
                      <a:lnTo>
                        <a:pt x="142" y="1585"/>
                      </a:lnTo>
                      <a:lnTo>
                        <a:pt x="142" y="1727"/>
                      </a:lnTo>
                      <a:lnTo>
                        <a:pt x="162" y="1727"/>
                      </a:lnTo>
                      <a:lnTo>
                        <a:pt x="162" y="1986"/>
                      </a:lnTo>
                      <a:lnTo>
                        <a:pt x="142" y="1986"/>
                      </a:lnTo>
                      <a:lnTo>
                        <a:pt x="142" y="2010"/>
                      </a:lnTo>
                      <a:lnTo>
                        <a:pt x="162" y="2010"/>
                      </a:lnTo>
                      <a:lnTo>
                        <a:pt x="162" y="2151"/>
                      </a:lnTo>
                      <a:lnTo>
                        <a:pt x="142" y="2151"/>
                      </a:lnTo>
                      <a:lnTo>
                        <a:pt x="142" y="2269"/>
                      </a:lnTo>
                      <a:lnTo>
                        <a:pt x="116" y="2269"/>
                      </a:lnTo>
                      <a:lnTo>
                        <a:pt x="116" y="2293"/>
                      </a:lnTo>
                      <a:lnTo>
                        <a:pt x="91" y="2293"/>
                      </a:lnTo>
                      <a:lnTo>
                        <a:pt x="91" y="1727"/>
                      </a:lnTo>
                      <a:lnTo>
                        <a:pt x="71" y="1727"/>
                      </a:lnTo>
                      <a:lnTo>
                        <a:pt x="71" y="1041"/>
                      </a:lnTo>
                      <a:lnTo>
                        <a:pt x="46" y="1041"/>
                      </a:lnTo>
                      <a:lnTo>
                        <a:pt x="46" y="733"/>
                      </a:lnTo>
                      <a:lnTo>
                        <a:pt x="71" y="733"/>
                      </a:lnTo>
                      <a:lnTo>
                        <a:pt x="71" y="711"/>
                      </a:lnTo>
                      <a:lnTo>
                        <a:pt x="46" y="711"/>
                      </a:lnTo>
                      <a:lnTo>
                        <a:pt x="46" y="283"/>
                      </a:lnTo>
                      <a:lnTo>
                        <a:pt x="21" y="283"/>
                      </a:lnTo>
                      <a:lnTo>
                        <a:pt x="21" y="71"/>
                      </a:lnTo>
                      <a:lnTo>
                        <a:pt x="0" y="71"/>
                      </a:lnTo>
                      <a:lnTo>
                        <a:pt x="0" y="25"/>
                      </a:lnTo>
                      <a:lnTo>
                        <a:pt x="21" y="25"/>
                      </a:lnTo>
                      <a:lnTo>
                        <a:pt x="21" y="0"/>
                      </a:lnTo>
                      <a:close/>
                    </a:path>
                  </a:pathLst>
                </a:custGeom>
                <a:solidFill>
                  <a:srgbClr val="121415"/>
                </a:solidFill>
                <a:ln w="9525">
                  <a:noFill/>
                  <a:round/>
                  <a:headEnd/>
                  <a:tailEnd/>
                </a:ln>
              </p:spPr>
              <p:txBody>
                <a:bodyPr/>
                <a:lstStyle/>
                <a:p>
                  <a:endParaRPr lang="en-US"/>
                </a:p>
              </p:txBody>
            </p:sp>
            <p:sp>
              <p:nvSpPr>
                <p:cNvPr id="74" name="Rectangle 86"/>
                <p:cNvSpPr>
                  <a:spLocks noChangeArrowheads="1"/>
                </p:cNvSpPr>
                <p:nvPr/>
              </p:nvSpPr>
              <p:spPr bwMode="auto">
                <a:xfrm>
                  <a:off x="1701" y="3106"/>
                  <a:ext cx="3" cy="3"/>
                </a:xfrm>
                <a:prstGeom prst="rect">
                  <a:avLst/>
                </a:prstGeom>
                <a:solidFill>
                  <a:srgbClr val="FFFFFF"/>
                </a:solidFill>
                <a:ln w="9525">
                  <a:noFill/>
                  <a:miter lim="800000"/>
                  <a:headEnd/>
                  <a:tailEnd/>
                </a:ln>
              </p:spPr>
              <p:txBody>
                <a:bodyPr/>
                <a:lstStyle/>
                <a:p>
                  <a:endParaRPr lang="en-US"/>
                </a:p>
              </p:txBody>
            </p:sp>
            <p:sp>
              <p:nvSpPr>
                <p:cNvPr id="75" name="Freeform 87"/>
                <p:cNvSpPr>
                  <a:spLocks/>
                </p:cNvSpPr>
                <p:nvPr/>
              </p:nvSpPr>
              <p:spPr bwMode="auto">
                <a:xfrm>
                  <a:off x="2295" y="3106"/>
                  <a:ext cx="71" cy="162"/>
                </a:xfrm>
                <a:custGeom>
                  <a:avLst/>
                  <a:gdLst/>
                  <a:ahLst/>
                  <a:cxnLst>
                    <a:cxn ang="0">
                      <a:pos x="495" y="0"/>
                    </a:cxn>
                    <a:cxn ang="0">
                      <a:pos x="519" y="22"/>
                    </a:cxn>
                    <a:cxn ang="0">
                      <a:pos x="541" y="71"/>
                    </a:cxn>
                    <a:cxn ang="0">
                      <a:pos x="566" y="142"/>
                    </a:cxn>
                    <a:cxn ang="0">
                      <a:pos x="541" y="189"/>
                    </a:cxn>
                    <a:cxn ang="0">
                      <a:pos x="519" y="213"/>
                    </a:cxn>
                    <a:cxn ang="0">
                      <a:pos x="495" y="234"/>
                    </a:cxn>
                    <a:cxn ang="0">
                      <a:pos x="470" y="259"/>
                    </a:cxn>
                    <a:cxn ang="0">
                      <a:pos x="448" y="285"/>
                    </a:cxn>
                    <a:cxn ang="0">
                      <a:pos x="399" y="305"/>
                    </a:cxn>
                    <a:cxn ang="0">
                      <a:pos x="328" y="330"/>
                    </a:cxn>
                    <a:cxn ang="0">
                      <a:pos x="307" y="355"/>
                    </a:cxn>
                    <a:cxn ang="0">
                      <a:pos x="283" y="376"/>
                    </a:cxn>
                    <a:cxn ang="0">
                      <a:pos x="258" y="447"/>
                    </a:cxn>
                    <a:cxn ang="0">
                      <a:pos x="236" y="497"/>
                    </a:cxn>
                    <a:cxn ang="0">
                      <a:pos x="212" y="517"/>
                    </a:cxn>
                    <a:cxn ang="0">
                      <a:pos x="187" y="542"/>
                    </a:cxn>
                    <a:cxn ang="0">
                      <a:pos x="165" y="568"/>
                    </a:cxn>
                    <a:cxn ang="0">
                      <a:pos x="141" y="638"/>
                    </a:cxn>
                    <a:cxn ang="0">
                      <a:pos x="165" y="804"/>
                    </a:cxn>
                    <a:cxn ang="0">
                      <a:pos x="187" y="874"/>
                    </a:cxn>
                    <a:cxn ang="0">
                      <a:pos x="212" y="945"/>
                    </a:cxn>
                    <a:cxn ang="0">
                      <a:pos x="236" y="1038"/>
                    </a:cxn>
                    <a:cxn ang="0">
                      <a:pos x="258" y="1134"/>
                    </a:cxn>
                    <a:cxn ang="0">
                      <a:pos x="283" y="1183"/>
                    </a:cxn>
                    <a:cxn ang="0">
                      <a:pos x="307" y="1253"/>
                    </a:cxn>
                    <a:cxn ang="0">
                      <a:pos x="283" y="1299"/>
                    </a:cxn>
                    <a:cxn ang="0">
                      <a:pos x="258" y="1275"/>
                    </a:cxn>
                    <a:cxn ang="0">
                      <a:pos x="236" y="1253"/>
                    </a:cxn>
                    <a:cxn ang="0">
                      <a:pos x="212" y="1228"/>
                    </a:cxn>
                    <a:cxn ang="0">
                      <a:pos x="187" y="1204"/>
                    </a:cxn>
                    <a:cxn ang="0">
                      <a:pos x="165" y="1183"/>
                    </a:cxn>
                    <a:cxn ang="0">
                      <a:pos x="141" y="1134"/>
                    </a:cxn>
                    <a:cxn ang="0">
                      <a:pos x="116" y="1108"/>
                    </a:cxn>
                    <a:cxn ang="0">
                      <a:pos x="94" y="1038"/>
                    </a:cxn>
                    <a:cxn ang="0">
                      <a:pos x="70" y="992"/>
                    </a:cxn>
                    <a:cxn ang="0">
                      <a:pos x="45" y="967"/>
                    </a:cxn>
                    <a:cxn ang="0">
                      <a:pos x="24" y="896"/>
                    </a:cxn>
                    <a:cxn ang="0">
                      <a:pos x="0" y="804"/>
                    </a:cxn>
                    <a:cxn ang="0">
                      <a:pos x="24" y="447"/>
                    </a:cxn>
                    <a:cxn ang="0">
                      <a:pos x="45" y="376"/>
                    </a:cxn>
                    <a:cxn ang="0">
                      <a:pos x="70" y="355"/>
                    </a:cxn>
                    <a:cxn ang="0">
                      <a:pos x="165" y="330"/>
                    </a:cxn>
                    <a:cxn ang="0">
                      <a:pos x="187" y="305"/>
                    </a:cxn>
                    <a:cxn ang="0">
                      <a:pos x="212" y="285"/>
                    </a:cxn>
                    <a:cxn ang="0">
                      <a:pos x="236" y="259"/>
                    </a:cxn>
                    <a:cxn ang="0">
                      <a:pos x="258" y="234"/>
                    </a:cxn>
                    <a:cxn ang="0">
                      <a:pos x="283" y="213"/>
                    </a:cxn>
                    <a:cxn ang="0">
                      <a:pos x="328" y="189"/>
                    </a:cxn>
                    <a:cxn ang="0">
                      <a:pos x="353" y="142"/>
                    </a:cxn>
                    <a:cxn ang="0">
                      <a:pos x="377" y="118"/>
                    </a:cxn>
                    <a:cxn ang="0">
                      <a:pos x="399" y="93"/>
                    </a:cxn>
                    <a:cxn ang="0">
                      <a:pos x="424" y="71"/>
                    </a:cxn>
                    <a:cxn ang="0">
                      <a:pos x="448" y="47"/>
                    </a:cxn>
                    <a:cxn ang="0">
                      <a:pos x="470" y="22"/>
                    </a:cxn>
                  </a:cxnLst>
                  <a:rect l="0" t="0" r="r" b="b"/>
                  <a:pathLst>
                    <a:path w="566" h="1299">
                      <a:moveTo>
                        <a:pt x="470" y="0"/>
                      </a:moveTo>
                      <a:lnTo>
                        <a:pt x="495" y="0"/>
                      </a:lnTo>
                      <a:lnTo>
                        <a:pt x="495" y="22"/>
                      </a:lnTo>
                      <a:lnTo>
                        <a:pt x="519" y="22"/>
                      </a:lnTo>
                      <a:lnTo>
                        <a:pt x="519" y="71"/>
                      </a:lnTo>
                      <a:lnTo>
                        <a:pt x="541" y="71"/>
                      </a:lnTo>
                      <a:lnTo>
                        <a:pt x="541" y="142"/>
                      </a:lnTo>
                      <a:lnTo>
                        <a:pt x="566" y="142"/>
                      </a:lnTo>
                      <a:lnTo>
                        <a:pt x="566" y="189"/>
                      </a:lnTo>
                      <a:lnTo>
                        <a:pt x="541" y="189"/>
                      </a:lnTo>
                      <a:lnTo>
                        <a:pt x="541" y="213"/>
                      </a:lnTo>
                      <a:lnTo>
                        <a:pt x="519" y="213"/>
                      </a:lnTo>
                      <a:lnTo>
                        <a:pt x="519" y="234"/>
                      </a:lnTo>
                      <a:lnTo>
                        <a:pt x="495" y="234"/>
                      </a:lnTo>
                      <a:lnTo>
                        <a:pt x="495" y="259"/>
                      </a:lnTo>
                      <a:lnTo>
                        <a:pt x="470" y="259"/>
                      </a:lnTo>
                      <a:lnTo>
                        <a:pt x="470" y="285"/>
                      </a:lnTo>
                      <a:lnTo>
                        <a:pt x="448" y="285"/>
                      </a:lnTo>
                      <a:lnTo>
                        <a:pt x="448" y="305"/>
                      </a:lnTo>
                      <a:lnTo>
                        <a:pt x="399" y="305"/>
                      </a:lnTo>
                      <a:lnTo>
                        <a:pt x="399" y="330"/>
                      </a:lnTo>
                      <a:lnTo>
                        <a:pt x="328" y="330"/>
                      </a:lnTo>
                      <a:lnTo>
                        <a:pt x="328" y="355"/>
                      </a:lnTo>
                      <a:lnTo>
                        <a:pt x="307" y="355"/>
                      </a:lnTo>
                      <a:lnTo>
                        <a:pt x="307" y="376"/>
                      </a:lnTo>
                      <a:lnTo>
                        <a:pt x="283" y="376"/>
                      </a:lnTo>
                      <a:lnTo>
                        <a:pt x="283" y="447"/>
                      </a:lnTo>
                      <a:lnTo>
                        <a:pt x="258" y="447"/>
                      </a:lnTo>
                      <a:lnTo>
                        <a:pt x="258" y="497"/>
                      </a:lnTo>
                      <a:lnTo>
                        <a:pt x="236" y="497"/>
                      </a:lnTo>
                      <a:lnTo>
                        <a:pt x="236" y="517"/>
                      </a:lnTo>
                      <a:lnTo>
                        <a:pt x="212" y="517"/>
                      </a:lnTo>
                      <a:lnTo>
                        <a:pt x="212" y="542"/>
                      </a:lnTo>
                      <a:lnTo>
                        <a:pt x="187" y="542"/>
                      </a:lnTo>
                      <a:lnTo>
                        <a:pt x="187" y="568"/>
                      </a:lnTo>
                      <a:lnTo>
                        <a:pt x="165" y="568"/>
                      </a:lnTo>
                      <a:lnTo>
                        <a:pt x="165" y="638"/>
                      </a:lnTo>
                      <a:lnTo>
                        <a:pt x="141" y="638"/>
                      </a:lnTo>
                      <a:lnTo>
                        <a:pt x="141" y="804"/>
                      </a:lnTo>
                      <a:lnTo>
                        <a:pt x="165" y="804"/>
                      </a:lnTo>
                      <a:lnTo>
                        <a:pt x="165" y="874"/>
                      </a:lnTo>
                      <a:lnTo>
                        <a:pt x="187" y="874"/>
                      </a:lnTo>
                      <a:lnTo>
                        <a:pt x="187" y="945"/>
                      </a:lnTo>
                      <a:lnTo>
                        <a:pt x="212" y="945"/>
                      </a:lnTo>
                      <a:lnTo>
                        <a:pt x="212" y="1038"/>
                      </a:lnTo>
                      <a:lnTo>
                        <a:pt x="236" y="1038"/>
                      </a:lnTo>
                      <a:lnTo>
                        <a:pt x="236" y="1134"/>
                      </a:lnTo>
                      <a:lnTo>
                        <a:pt x="258" y="1134"/>
                      </a:lnTo>
                      <a:lnTo>
                        <a:pt x="258" y="1183"/>
                      </a:lnTo>
                      <a:lnTo>
                        <a:pt x="283" y="1183"/>
                      </a:lnTo>
                      <a:lnTo>
                        <a:pt x="283" y="1253"/>
                      </a:lnTo>
                      <a:lnTo>
                        <a:pt x="307" y="1253"/>
                      </a:lnTo>
                      <a:lnTo>
                        <a:pt x="307" y="1299"/>
                      </a:lnTo>
                      <a:lnTo>
                        <a:pt x="283" y="1299"/>
                      </a:lnTo>
                      <a:lnTo>
                        <a:pt x="283" y="1275"/>
                      </a:lnTo>
                      <a:lnTo>
                        <a:pt x="258" y="1275"/>
                      </a:lnTo>
                      <a:lnTo>
                        <a:pt x="258" y="1253"/>
                      </a:lnTo>
                      <a:lnTo>
                        <a:pt x="236" y="1253"/>
                      </a:lnTo>
                      <a:lnTo>
                        <a:pt x="236" y="1228"/>
                      </a:lnTo>
                      <a:lnTo>
                        <a:pt x="212" y="1228"/>
                      </a:lnTo>
                      <a:lnTo>
                        <a:pt x="212" y="1204"/>
                      </a:lnTo>
                      <a:lnTo>
                        <a:pt x="187" y="1204"/>
                      </a:lnTo>
                      <a:lnTo>
                        <a:pt x="187" y="1183"/>
                      </a:lnTo>
                      <a:lnTo>
                        <a:pt x="165" y="1183"/>
                      </a:lnTo>
                      <a:lnTo>
                        <a:pt x="165" y="1134"/>
                      </a:lnTo>
                      <a:lnTo>
                        <a:pt x="141" y="1134"/>
                      </a:lnTo>
                      <a:lnTo>
                        <a:pt x="141" y="1108"/>
                      </a:lnTo>
                      <a:lnTo>
                        <a:pt x="116" y="1108"/>
                      </a:lnTo>
                      <a:lnTo>
                        <a:pt x="116" y="1038"/>
                      </a:lnTo>
                      <a:lnTo>
                        <a:pt x="94" y="1038"/>
                      </a:lnTo>
                      <a:lnTo>
                        <a:pt x="94" y="992"/>
                      </a:lnTo>
                      <a:lnTo>
                        <a:pt x="70" y="992"/>
                      </a:lnTo>
                      <a:lnTo>
                        <a:pt x="70" y="967"/>
                      </a:lnTo>
                      <a:lnTo>
                        <a:pt x="45" y="967"/>
                      </a:lnTo>
                      <a:lnTo>
                        <a:pt x="45" y="896"/>
                      </a:lnTo>
                      <a:lnTo>
                        <a:pt x="24" y="896"/>
                      </a:lnTo>
                      <a:lnTo>
                        <a:pt x="24" y="804"/>
                      </a:lnTo>
                      <a:lnTo>
                        <a:pt x="0" y="804"/>
                      </a:lnTo>
                      <a:lnTo>
                        <a:pt x="0" y="447"/>
                      </a:lnTo>
                      <a:lnTo>
                        <a:pt x="24" y="447"/>
                      </a:lnTo>
                      <a:lnTo>
                        <a:pt x="24" y="376"/>
                      </a:lnTo>
                      <a:lnTo>
                        <a:pt x="45" y="376"/>
                      </a:lnTo>
                      <a:lnTo>
                        <a:pt x="45" y="355"/>
                      </a:lnTo>
                      <a:lnTo>
                        <a:pt x="70" y="355"/>
                      </a:lnTo>
                      <a:lnTo>
                        <a:pt x="70" y="330"/>
                      </a:lnTo>
                      <a:lnTo>
                        <a:pt x="165" y="330"/>
                      </a:lnTo>
                      <a:lnTo>
                        <a:pt x="165" y="305"/>
                      </a:lnTo>
                      <a:lnTo>
                        <a:pt x="187" y="305"/>
                      </a:lnTo>
                      <a:lnTo>
                        <a:pt x="187" y="285"/>
                      </a:lnTo>
                      <a:lnTo>
                        <a:pt x="212" y="285"/>
                      </a:lnTo>
                      <a:lnTo>
                        <a:pt x="212" y="259"/>
                      </a:lnTo>
                      <a:lnTo>
                        <a:pt x="236" y="259"/>
                      </a:lnTo>
                      <a:lnTo>
                        <a:pt x="236" y="234"/>
                      </a:lnTo>
                      <a:lnTo>
                        <a:pt x="258" y="234"/>
                      </a:lnTo>
                      <a:lnTo>
                        <a:pt x="258" y="213"/>
                      </a:lnTo>
                      <a:lnTo>
                        <a:pt x="283" y="213"/>
                      </a:lnTo>
                      <a:lnTo>
                        <a:pt x="283" y="189"/>
                      </a:lnTo>
                      <a:lnTo>
                        <a:pt x="328" y="189"/>
                      </a:lnTo>
                      <a:lnTo>
                        <a:pt x="328" y="142"/>
                      </a:lnTo>
                      <a:lnTo>
                        <a:pt x="353" y="142"/>
                      </a:lnTo>
                      <a:lnTo>
                        <a:pt x="353" y="118"/>
                      </a:lnTo>
                      <a:lnTo>
                        <a:pt x="377" y="118"/>
                      </a:lnTo>
                      <a:lnTo>
                        <a:pt x="377" y="93"/>
                      </a:lnTo>
                      <a:lnTo>
                        <a:pt x="399" y="93"/>
                      </a:lnTo>
                      <a:lnTo>
                        <a:pt x="399" y="71"/>
                      </a:lnTo>
                      <a:lnTo>
                        <a:pt x="424" y="71"/>
                      </a:lnTo>
                      <a:lnTo>
                        <a:pt x="424" y="47"/>
                      </a:lnTo>
                      <a:lnTo>
                        <a:pt x="448" y="47"/>
                      </a:lnTo>
                      <a:lnTo>
                        <a:pt x="448" y="22"/>
                      </a:lnTo>
                      <a:lnTo>
                        <a:pt x="470" y="22"/>
                      </a:lnTo>
                      <a:lnTo>
                        <a:pt x="470" y="0"/>
                      </a:lnTo>
                      <a:close/>
                    </a:path>
                  </a:pathLst>
                </a:custGeom>
                <a:solidFill>
                  <a:srgbClr val="D88D3D"/>
                </a:solidFill>
                <a:ln w="9525">
                  <a:noFill/>
                  <a:round/>
                  <a:headEnd/>
                  <a:tailEnd/>
                </a:ln>
              </p:spPr>
              <p:txBody>
                <a:bodyPr/>
                <a:lstStyle/>
                <a:p>
                  <a:endParaRPr lang="en-US"/>
                </a:p>
              </p:txBody>
            </p:sp>
            <p:sp>
              <p:nvSpPr>
                <p:cNvPr id="76" name="Freeform 88"/>
                <p:cNvSpPr>
                  <a:spLocks/>
                </p:cNvSpPr>
                <p:nvPr/>
              </p:nvSpPr>
              <p:spPr bwMode="auto">
                <a:xfrm>
                  <a:off x="1687" y="3109"/>
                  <a:ext cx="88" cy="115"/>
                </a:xfrm>
                <a:custGeom>
                  <a:avLst/>
                  <a:gdLst/>
                  <a:ahLst/>
                  <a:cxnLst>
                    <a:cxn ang="0">
                      <a:pos x="188" y="0"/>
                    </a:cxn>
                    <a:cxn ang="0">
                      <a:pos x="237" y="25"/>
                    </a:cxn>
                    <a:cxn ang="0">
                      <a:pos x="329" y="49"/>
                    </a:cxn>
                    <a:cxn ang="0">
                      <a:pos x="400" y="71"/>
                    </a:cxn>
                    <a:cxn ang="0">
                      <a:pos x="425" y="96"/>
                    </a:cxn>
                    <a:cxn ang="0">
                      <a:pos x="449" y="142"/>
                    </a:cxn>
                    <a:cxn ang="0">
                      <a:pos x="471" y="167"/>
                    </a:cxn>
                    <a:cxn ang="0">
                      <a:pos x="496" y="212"/>
                    </a:cxn>
                    <a:cxn ang="0">
                      <a:pos x="520" y="237"/>
                    </a:cxn>
                    <a:cxn ang="0">
                      <a:pos x="541" y="283"/>
                    </a:cxn>
                    <a:cxn ang="0">
                      <a:pos x="566" y="333"/>
                    </a:cxn>
                    <a:cxn ang="0">
                      <a:pos x="590" y="354"/>
                    </a:cxn>
                    <a:cxn ang="0">
                      <a:pos x="615" y="404"/>
                    </a:cxn>
                    <a:cxn ang="0">
                      <a:pos x="637" y="450"/>
                    </a:cxn>
                    <a:cxn ang="0">
                      <a:pos x="661" y="495"/>
                    </a:cxn>
                    <a:cxn ang="0">
                      <a:pos x="686" y="520"/>
                    </a:cxn>
                    <a:cxn ang="0">
                      <a:pos x="708" y="591"/>
                    </a:cxn>
                    <a:cxn ang="0">
                      <a:pos x="686" y="733"/>
                    </a:cxn>
                    <a:cxn ang="0">
                      <a:pos x="637" y="899"/>
                    </a:cxn>
                    <a:cxn ang="0">
                      <a:pos x="566" y="923"/>
                    </a:cxn>
                    <a:cxn ang="0">
                      <a:pos x="541" y="899"/>
                    </a:cxn>
                    <a:cxn ang="0">
                      <a:pos x="520" y="874"/>
                    </a:cxn>
                    <a:cxn ang="0">
                      <a:pos x="496" y="852"/>
                    </a:cxn>
                    <a:cxn ang="0">
                      <a:pos x="471" y="829"/>
                    </a:cxn>
                    <a:cxn ang="0">
                      <a:pos x="449" y="782"/>
                    </a:cxn>
                    <a:cxn ang="0">
                      <a:pos x="425" y="758"/>
                    </a:cxn>
                    <a:cxn ang="0">
                      <a:pos x="400" y="711"/>
                    </a:cxn>
                    <a:cxn ang="0">
                      <a:pos x="378" y="662"/>
                    </a:cxn>
                    <a:cxn ang="0">
                      <a:pos x="354" y="640"/>
                    </a:cxn>
                    <a:cxn ang="0">
                      <a:pos x="329" y="591"/>
                    </a:cxn>
                    <a:cxn ang="0">
                      <a:pos x="307" y="569"/>
                    </a:cxn>
                    <a:cxn ang="0">
                      <a:pos x="283" y="520"/>
                    </a:cxn>
                    <a:cxn ang="0">
                      <a:pos x="258" y="475"/>
                    </a:cxn>
                    <a:cxn ang="0">
                      <a:pos x="237" y="450"/>
                    </a:cxn>
                    <a:cxn ang="0">
                      <a:pos x="213" y="404"/>
                    </a:cxn>
                    <a:cxn ang="0">
                      <a:pos x="188" y="379"/>
                    </a:cxn>
                    <a:cxn ang="0">
                      <a:pos x="166" y="333"/>
                    </a:cxn>
                    <a:cxn ang="0">
                      <a:pos x="142" y="283"/>
                    </a:cxn>
                    <a:cxn ang="0">
                      <a:pos x="117" y="263"/>
                    </a:cxn>
                    <a:cxn ang="0">
                      <a:pos x="95" y="212"/>
                    </a:cxn>
                    <a:cxn ang="0">
                      <a:pos x="71" y="191"/>
                    </a:cxn>
                    <a:cxn ang="0">
                      <a:pos x="46" y="142"/>
                    </a:cxn>
                    <a:cxn ang="0">
                      <a:pos x="24" y="96"/>
                    </a:cxn>
                    <a:cxn ang="0">
                      <a:pos x="0" y="71"/>
                    </a:cxn>
                    <a:cxn ang="0">
                      <a:pos x="24" y="25"/>
                    </a:cxn>
                    <a:cxn ang="0">
                      <a:pos x="117" y="49"/>
                    </a:cxn>
                    <a:cxn ang="0">
                      <a:pos x="142" y="25"/>
                    </a:cxn>
                  </a:cxnLst>
                  <a:rect l="0" t="0" r="r" b="b"/>
                  <a:pathLst>
                    <a:path w="708" h="923">
                      <a:moveTo>
                        <a:pt x="142" y="0"/>
                      </a:moveTo>
                      <a:lnTo>
                        <a:pt x="188" y="0"/>
                      </a:lnTo>
                      <a:lnTo>
                        <a:pt x="188" y="25"/>
                      </a:lnTo>
                      <a:lnTo>
                        <a:pt x="237" y="25"/>
                      </a:lnTo>
                      <a:lnTo>
                        <a:pt x="237" y="49"/>
                      </a:lnTo>
                      <a:lnTo>
                        <a:pt x="329" y="49"/>
                      </a:lnTo>
                      <a:lnTo>
                        <a:pt x="329" y="71"/>
                      </a:lnTo>
                      <a:lnTo>
                        <a:pt x="400" y="71"/>
                      </a:lnTo>
                      <a:lnTo>
                        <a:pt x="400" y="96"/>
                      </a:lnTo>
                      <a:lnTo>
                        <a:pt x="425" y="96"/>
                      </a:lnTo>
                      <a:lnTo>
                        <a:pt x="425" y="142"/>
                      </a:lnTo>
                      <a:lnTo>
                        <a:pt x="449" y="142"/>
                      </a:lnTo>
                      <a:lnTo>
                        <a:pt x="449" y="167"/>
                      </a:lnTo>
                      <a:lnTo>
                        <a:pt x="471" y="167"/>
                      </a:lnTo>
                      <a:lnTo>
                        <a:pt x="471" y="212"/>
                      </a:lnTo>
                      <a:lnTo>
                        <a:pt x="496" y="212"/>
                      </a:lnTo>
                      <a:lnTo>
                        <a:pt x="496" y="237"/>
                      </a:lnTo>
                      <a:lnTo>
                        <a:pt x="520" y="237"/>
                      </a:lnTo>
                      <a:lnTo>
                        <a:pt x="520" y="283"/>
                      </a:lnTo>
                      <a:lnTo>
                        <a:pt x="541" y="283"/>
                      </a:lnTo>
                      <a:lnTo>
                        <a:pt x="541" y="333"/>
                      </a:lnTo>
                      <a:lnTo>
                        <a:pt x="566" y="333"/>
                      </a:lnTo>
                      <a:lnTo>
                        <a:pt x="566" y="354"/>
                      </a:lnTo>
                      <a:lnTo>
                        <a:pt x="590" y="354"/>
                      </a:lnTo>
                      <a:lnTo>
                        <a:pt x="590" y="404"/>
                      </a:lnTo>
                      <a:lnTo>
                        <a:pt x="615" y="404"/>
                      </a:lnTo>
                      <a:lnTo>
                        <a:pt x="615" y="450"/>
                      </a:lnTo>
                      <a:lnTo>
                        <a:pt x="637" y="450"/>
                      </a:lnTo>
                      <a:lnTo>
                        <a:pt x="637" y="495"/>
                      </a:lnTo>
                      <a:lnTo>
                        <a:pt x="661" y="495"/>
                      </a:lnTo>
                      <a:lnTo>
                        <a:pt x="661" y="520"/>
                      </a:lnTo>
                      <a:lnTo>
                        <a:pt x="686" y="520"/>
                      </a:lnTo>
                      <a:lnTo>
                        <a:pt x="686" y="591"/>
                      </a:lnTo>
                      <a:lnTo>
                        <a:pt x="708" y="591"/>
                      </a:lnTo>
                      <a:lnTo>
                        <a:pt x="708" y="733"/>
                      </a:lnTo>
                      <a:lnTo>
                        <a:pt x="686" y="733"/>
                      </a:lnTo>
                      <a:lnTo>
                        <a:pt x="686" y="899"/>
                      </a:lnTo>
                      <a:lnTo>
                        <a:pt x="637" y="899"/>
                      </a:lnTo>
                      <a:lnTo>
                        <a:pt x="637" y="923"/>
                      </a:lnTo>
                      <a:lnTo>
                        <a:pt x="566" y="923"/>
                      </a:lnTo>
                      <a:lnTo>
                        <a:pt x="566" y="899"/>
                      </a:lnTo>
                      <a:lnTo>
                        <a:pt x="541" y="899"/>
                      </a:lnTo>
                      <a:lnTo>
                        <a:pt x="541" y="874"/>
                      </a:lnTo>
                      <a:lnTo>
                        <a:pt x="520" y="874"/>
                      </a:lnTo>
                      <a:lnTo>
                        <a:pt x="520" y="852"/>
                      </a:lnTo>
                      <a:lnTo>
                        <a:pt x="496" y="852"/>
                      </a:lnTo>
                      <a:lnTo>
                        <a:pt x="496" y="829"/>
                      </a:lnTo>
                      <a:lnTo>
                        <a:pt x="471" y="829"/>
                      </a:lnTo>
                      <a:lnTo>
                        <a:pt x="471" y="782"/>
                      </a:lnTo>
                      <a:lnTo>
                        <a:pt x="449" y="782"/>
                      </a:lnTo>
                      <a:lnTo>
                        <a:pt x="449" y="758"/>
                      </a:lnTo>
                      <a:lnTo>
                        <a:pt x="425" y="758"/>
                      </a:lnTo>
                      <a:lnTo>
                        <a:pt x="425" y="711"/>
                      </a:lnTo>
                      <a:lnTo>
                        <a:pt x="400" y="711"/>
                      </a:lnTo>
                      <a:lnTo>
                        <a:pt x="400" y="662"/>
                      </a:lnTo>
                      <a:lnTo>
                        <a:pt x="378" y="662"/>
                      </a:lnTo>
                      <a:lnTo>
                        <a:pt x="378" y="640"/>
                      </a:lnTo>
                      <a:lnTo>
                        <a:pt x="354" y="640"/>
                      </a:lnTo>
                      <a:lnTo>
                        <a:pt x="354" y="591"/>
                      </a:lnTo>
                      <a:lnTo>
                        <a:pt x="329" y="591"/>
                      </a:lnTo>
                      <a:lnTo>
                        <a:pt x="329" y="569"/>
                      </a:lnTo>
                      <a:lnTo>
                        <a:pt x="307" y="569"/>
                      </a:lnTo>
                      <a:lnTo>
                        <a:pt x="307" y="520"/>
                      </a:lnTo>
                      <a:lnTo>
                        <a:pt x="283" y="520"/>
                      </a:lnTo>
                      <a:lnTo>
                        <a:pt x="283" y="475"/>
                      </a:lnTo>
                      <a:lnTo>
                        <a:pt x="258" y="475"/>
                      </a:lnTo>
                      <a:lnTo>
                        <a:pt x="258" y="450"/>
                      </a:lnTo>
                      <a:lnTo>
                        <a:pt x="237" y="450"/>
                      </a:lnTo>
                      <a:lnTo>
                        <a:pt x="237" y="404"/>
                      </a:lnTo>
                      <a:lnTo>
                        <a:pt x="213" y="404"/>
                      </a:lnTo>
                      <a:lnTo>
                        <a:pt x="213" y="379"/>
                      </a:lnTo>
                      <a:lnTo>
                        <a:pt x="188" y="379"/>
                      </a:lnTo>
                      <a:lnTo>
                        <a:pt x="188" y="333"/>
                      </a:lnTo>
                      <a:lnTo>
                        <a:pt x="166" y="333"/>
                      </a:lnTo>
                      <a:lnTo>
                        <a:pt x="166" y="283"/>
                      </a:lnTo>
                      <a:lnTo>
                        <a:pt x="142" y="283"/>
                      </a:lnTo>
                      <a:lnTo>
                        <a:pt x="142" y="263"/>
                      </a:lnTo>
                      <a:lnTo>
                        <a:pt x="117" y="263"/>
                      </a:lnTo>
                      <a:lnTo>
                        <a:pt x="117" y="212"/>
                      </a:lnTo>
                      <a:lnTo>
                        <a:pt x="95" y="212"/>
                      </a:lnTo>
                      <a:lnTo>
                        <a:pt x="95" y="191"/>
                      </a:lnTo>
                      <a:lnTo>
                        <a:pt x="71" y="191"/>
                      </a:lnTo>
                      <a:lnTo>
                        <a:pt x="71" y="142"/>
                      </a:lnTo>
                      <a:lnTo>
                        <a:pt x="46" y="142"/>
                      </a:lnTo>
                      <a:lnTo>
                        <a:pt x="46" y="96"/>
                      </a:lnTo>
                      <a:lnTo>
                        <a:pt x="24" y="96"/>
                      </a:lnTo>
                      <a:lnTo>
                        <a:pt x="24" y="71"/>
                      </a:lnTo>
                      <a:lnTo>
                        <a:pt x="0" y="71"/>
                      </a:lnTo>
                      <a:lnTo>
                        <a:pt x="0" y="25"/>
                      </a:lnTo>
                      <a:lnTo>
                        <a:pt x="24" y="25"/>
                      </a:lnTo>
                      <a:lnTo>
                        <a:pt x="24" y="49"/>
                      </a:lnTo>
                      <a:lnTo>
                        <a:pt x="117" y="49"/>
                      </a:lnTo>
                      <a:lnTo>
                        <a:pt x="117" y="25"/>
                      </a:lnTo>
                      <a:lnTo>
                        <a:pt x="142" y="25"/>
                      </a:lnTo>
                      <a:lnTo>
                        <a:pt x="142" y="0"/>
                      </a:lnTo>
                      <a:close/>
                    </a:path>
                  </a:pathLst>
                </a:custGeom>
                <a:solidFill>
                  <a:srgbClr val="D88D3D"/>
                </a:solidFill>
                <a:ln w="9525">
                  <a:noFill/>
                  <a:round/>
                  <a:headEnd/>
                  <a:tailEnd/>
                </a:ln>
              </p:spPr>
              <p:txBody>
                <a:bodyPr/>
                <a:lstStyle/>
                <a:p>
                  <a:endParaRPr lang="en-US"/>
                </a:p>
              </p:txBody>
            </p:sp>
            <p:sp>
              <p:nvSpPr>
                <p:cNvPr id="77" name="Freeform 89"/>
                <p:cNvSpPr>
                  <a:spLocks/>
                </p:cNvSpPr>
                <p:nvPr/>
              </p:nvSpPr>
              <p:spPr bwMode="auto">
                <a:xfrm>
                  <a:off x="1580" y="3112"/>
                  <a:ext cx="178" cy="142"/>
                </a:xfrm>
                <a:custGeom>
                  <a:avLst/>
                  <a:gdLst/>
                  <a:ahLst/>
                  <a:cxnLst>
                    <a:cxn ang="0">
                      <a:pos x="852" y="46"/>
                    </a:cxn>
                    <a:cxn ang="0">
                      <a:pos x="898" y="71"/>
                    </a:cxn>
                    <a:cxn ang="0">
                      <a:pos x="923" y="166"/>
                    </a:cxn>
                    <a:cxn ang="0">
                      <a:pos x="969" y="187"/>
                    </a:cxn>
                    <a:cxn ang="0">
                      <a:pos x="994" y="258"/>
                    </a:cxn>
                    <a:cxn ang="0">
                      <a:pos x="1040" y="308"/>
                    </a:cxn>
                    <a:cxn ang="0">
                      <a:pos x="1065" y="379"/>
                    </a:cxn>
                    <a:cxn ang="0">
                      <a:pos x="1110" y="425"/>
                    </a:cxn>
                    <a:cxn ang="0">
                      <a:pos x="1135" y="495"/>
                    </a:cxn>
                    <a:cxn ang="0">
                      <a:pos x="1181" y="544"/>
                    </a:cxn>
                    <a:cxn ang="0">
                      <a:pos x="1206" y="615"/>
                    </a:cxn>
                    <a:cxn ang="0">
                      <a:pos x="1252" y="637"/>
                    </a:cxn>
                    <a:cxn ang="0">
                      <a:pos x="1277" y="733"/>
                    </a:cxn>
                    <a:cxn ang="0">
                      <a:pos x="1323" y="757"/>
                    </a:cxn>
                    <a:cxn ang="0">
                      <a:pos x="1348" y="827"/>
                    </a:cxn>
                    <a:cxn ang="0">
                      <a:pos x="1393" y="849"/>
                    </a:cxn>
                    <a:cxn ang="0">
                      <a:pos x="1418" y="898"/>
                    </a:cxn>
                    <a:cxn ang="0">
                      <a:pos x="1323" y="920"/>
                    </a:cxn>
                    <a:cxn ang="0">
                      <a:pos x="1277" y="969"/>
                    </a:cxn>
                    <a:cxn ang="0">
                      <a:pos x="1206" y="991"/>
                    </a:cxn>
                    <a:cxn ang="0">
                      <a:pos x="1135" y="1040"/>
                    </a:cxn>
                    <a:cxn ang="0">
                      <a:pos x="1065" y="1061"/>
                    </a:cxn>
                    <a:cxn ang="0">
                      <a:pos x="994" y="1110"/>
                    </a:cxn>
                    <a:cxn ang="0">
                      <a:pos x="876" y="1136"/>
                    </a:cxn>
                    <a:cxn ang="0">
                      <a:pos x="852" y="1087"/>
                    </a:cxn>
                    <a:cxn ang="0">
                      <a:pos x="757" y="1061"/>
                    </a:cxn>
                    <a:cxn ang="0">
                      <a:pos x="711" y="1016"/>
                    </a:cxn>
                    <a:cxn ang="0">
                      <a:pos x="640" y="991"/>
                    </a:cxn>
                    <a:cxn ang="0">
                      <a:pos x="569" y="945"/>
                    </a:cxn>
                    <a:cxn ang="0">
                      <a:pos x="449" y="920"/>
                    </a:cxn>
                    <a:cxn ang="0">
                      <a:pos x="403" y="874"/>
                    </a:cxn>
                    <a:cxn ang="0">
                      <a:pos x="307" y="849"/>
                    </a:cxn>
                    <a:cxn ang="0">
                      <a:pos x="212" y="804"/>
                    </a:cxn>
                    <a:cxn ang="0">
                      <a:pos x="142" y="778"/>
                    </a:cxn>
                    <a:cxn ang="0">
                      <a:pos x="95" y="733"/>
                    </a:cxn>
                    <a:cxn ang="0">
                      <a:pos x="49" y="708"/>
                    </a:cxn>
                    <a:cxn ang="0">
                      <a:pos x="24" y="637"/>
                    </a:cxn>
                    <a:cxn ang="0">
                      <a:pos x="24" y="425"/>
                    </a:cxn>
                    <a:cxn ang="0">
                      <a:pos x="49" y="354"/>
                    </a:cxn>
                    <a:cxn ang="0">
                      <a:pos x="95" y="329"/>
                    </a:cxn>
                    <a:cxn ang="0">
                      <a:pos x="120" y="283"/>
                    </a:cxn>
                    <a:cxn ang="0">
                      <a:pos x="212" y="258"/>
                    </a:cxn>
                    <a:cxn ang="0">
                      <a:pos x="261" y="212"/>
                    </a:cxn>
                    <a:cxn ang="0">
                      <a:pos x="356" y="187"/>
                    </a:cxn>
                    <a:cxn ang="0">
                      <a:pos x="378" y="142"/>
                    </a:cxn>
                    <a:cxn ang="0">
                      <a:pos x="499" y="117"/>
                    </a:cxn>
                    <a:cxn ang="0">
                      <a:pos x="544" y="71"/>
                    </a:cxn>
                    <a:cxn ang="0">
                      <a:pos x="711" y="46"/>
                    </a:cxn>
                    <a:cxn ang="0">
                      <a:pos x="802" y="0"/>
                    </a:cxn>
                  </a:cxnLst>
                  <a:rect l="0" t="0" r="r" b="b"/>
                  <a:pathLst>
                    <a:path w="1418" h="1136">
                      <a:moveTo>
                        <a:pt x="802" y="0"/>
                      </a:moveTo>
                      <a:lnTo>
                        <a:pt x="852" y="0"/>
                      </a:lnTo>
                      <a:lnTo>
                        <a:pt x="852" y="46"/>
                      </a:lnTo>
                      <a:lnTo>
                        <a:pt x="876" y="46"/>
                      </a:lnTo>
                      <a:lnTo>
                        <a:pt x="876" y="71"/>
                      </a:lnTo>
                      <a:lnTo>
                        <a:pt x="898" y="71"/>
                      </a:lnTo>
                      <a:lnTo>
                        <a:pt x="898" y="117"/>
                      </a:lnTo>
                      <a:lnTo>
                        <a:pt x="923" y="117"/>
                      </a:lnTo>
                      <a:lnTo>
                        <a:pt x="923" y="166"/>
                      </a:lnTo>
                      <a:lnTo>
                        <a:pt x="947" y="166"/>
                      </a:lnTo>
                      <a:lnTo>
                        <a:pt x="947" y="187"/>
                      </a:lnTo>
                      <a:lnTo>
                        <a:pt x="969" y="187"/>
                      </a:lnTo>
                      <a:lnTo>
                        <a:pt x="969" y="238"/>
                      </a:lnTo>
                      <a:lnTo>
                        <a:pt x="994" y="238"/>
                      </a:lnTo>
                      <a:lnTo>
                        <a:pt x="994" y="258"/>
                      </a:lnTo>
                      <a:lnTo>
                        <a:pt x="1018" y="258"/>
                      </a:lnTo>
                      <a:lnTo>
                        <a:pt x="1018" y="308"/>
                      </a:lnTo>
                      <a:lnTo>
                        <a:pt x="1040" y="308"/>
                      </a:lnTo>
                      <a:lnTo>
                        <a:pt x="1040" y="354"/>
                      </a:lnTo>
                      <a:lnTo>
                        <a:pt x="1065" y="354"/>
                      </a:lnTo>
                      <a:lnTo>
                        <a:pt x="1065" y="379"/>
                      </a:lnTo>
                      <a:lnTo>
                        <a:pt x="1089" y="379"/>
                      </a:lnTo>
                      <a:lnTo>
                        <a:pt x="1089" y="425"/>
                      </a:lnTo>
                      <a:lnTo>
                        <a:pt x="1110" y="425"/>
                      </a:lnTo>
                      <a:lnTo>
                        <a:pt x="1110" y="450"/>
                      </a:lnTo>
                      <a:lnTo>
                        <a:pt x="1135" y="450"/>
                      </a:lnTo>
                      <a:lnTo>
                        <a:pt x="1135" y="495"/>
                      </a:lnTo>
                      <a:lnTo>
                        <a:pt x="1159" y="495"/>
                      </a:lnTo>
                      <a:lnTo>
                        <a:pt x="1159" y="544"/>
                      </a:lnTo>
                      <a:lnTo>
                        <a:pt x="1181" y="544"/>
                      </a:lnTo>
                      <a:lnTo>
                        <a:pt x="1181" y="566"/>
                      </a:lnTo>
                      <a:lnTo>
                        <a:pt x="1206" y="566"/>
                      </a:lnTo>
                      <a:lnTo>
                        <a:pt x="1206" y="615"/>
                      </a:lnTo>
                      <a:lnTo>
                        <a:pt x="1230" y="615"/>
                      </a:lnTo>
                      <a:lnTo>
                        <a:pt x="1230" y="637"/>
                      </a:lnTo>
                      <a:lnTo>
                        <a:pt x="1252" y="637"/>
                      </a:lnTo>
                      <a:lnTo>
                        <a:pt x="1252" y="686"/>
                      </a:lnTo>
                      <a:lnTo>
                        <a:pt x="1277" y="686"/>
                      </a:lnTo>
                      <a:lnTo>
                        <a:pt x="1277" y="733"/>
                      </a:lnTo>
                      <a:lnTo>
                        <a:pt x="1301" y="733"/>
                      </a:lnTo>
                      <a:lnTo>
                        <a:pt x="1301" y="757"/>
                      </a:lnTo>
                      <a:lnTo>
                        <a:pt x="1323" y="757"/>
                      </a:lnTo>
                      <a:lnTo>
                        <a:pt x="1323" y="804"/>
                      </a:lnTo>
                      <a:lnTo>
                        <a:pt x="1348" y="804"/>
                      </a:lnTo>
                      <a:lnTo>
                        <a:pt x="1348" y="827"/>
                      </a:lnTo>
                      <a:lnTo>
                        <a:pt x="1372" y="827"/>
                      </a:lnTo>
                      <a:lnTo>
                        <a:pt x="1372" y="849"/>
                      </a:lnTo>
                      <a:lnTo>
                        <a:pt x="1393" y="849"/>
                      </a:lnTo>
                      <a:lnTo>
                        <a:pt x="1393" y="874"/>
                      </a:lnTo>
                      <a:lnTo>
                        <a:pt x="1418" y="874"/>
                      </a:lnTo>
                      <a:lnTo>
                        <a:pt x="1418" y="898"/>
                      </a:lnTo>
                      <a:lnTo>
                        <a:pt x="1393" y="898"/>
                      </a:lnTo>
                      <a:lnTo>
                        <a:pt x="1393" y="920"/>
                      </a:lnTo>
                      <a:lnTo>
                        <a:pt x="1323" y="920"/>
                      </a:lnTo>
                      <a:lnTo>
                        <a:pt x="1323" y="945"/>
                      </a:lnTo>
                      <a:lnTo>
                        <a:pt x="1277" y="945"/>
                      </a:lnTo>
                      <a:lnTo>
                        <a:pt x="1277" y="969"/>
                      </a:lnTo>
                      <a:lnTo>
                        <a:pt x="1252" y="969"/>
                      </a:lnTo>
                      <a:lnTo>
                        <a:pt x="1252" y="991"/>
                      </a:lnTo>
                      <a:lnTo>
                        <a:pt x="1206" y="991"/>
                      </a:lnTo>
                      <a:lnTo>
                        <a:pt x="1206" y="1016"/>
                      </a:lnTo>
                      <a:lnTo>
                        <a:pt x="1135" y="1016"/>
                      </a:lnTo>
                      <a:lnTo>
                        <a:pt x="1135" y="1040"/>
                      </a:lnTo>
                      <a:lnTo>
                        <a:pt x="1089" y="1040"/>
                      </a:lnTo>
                      <a:lnTo>
                        <a:pt x="1089" y="1061"/>
                      </a:lnTo>
                      <a:lnTo>
                        <a:pt x="1065" y="1061"/>
                      </a:lnTo>
                      <a:lnTo>
                        <a:pt x="1065" y="1087"/>
                      </a:lnTo>
                      <a:lnTo>
                        <a:pt x="994" y="1087"/>
                      </a:lnTo>
                      <a:lnTo>
                        <a:pt x="994" y="1110"/>
                      </a:lnTo>
                      <a:lnTo>
                        <a:pt x="947" y="1110"/>
                      </a:lnTo>
                      <a:lnTo>
                        <a:pt x="947" y="1136"/>
                      </a:lnTo>
                      <a:lnTo>
                        <a:pt x="876" y="1136"/>
                      </a:lnTo>
                      <a:lnTo>
                        <a:pt x="876" y="1110"/>
                      </a:lnTo>
                      <a:lnTo>
                        <a:pt x="852" y="1110"/>
                      </a:lnTo>
                      <a:lnTo>
                        <a:pt x="852" y="1087"/>
                      </a:lnTo>
                      <a:lnTo>
                        <a:pt x="802" y="1087"/>
                      </a:lnTo>
                      <a:lnTo>
                        <a:pt x="802" y="1061"/>
                      </a:lnTo>
                      <a:lnTo>
                        <a:pt x="757" y="1061"/>
                      </a:lnTo>
                      <a:lnTo>
                        <a:pt x="757" y="1040"/>
                      </a:lnTo>
                      <a:lnTo>
                        <a:pt x="711" y="1040"/>
                      </a:lnTo>
                      <a:lnTo>
                        <a:pt x="711" y="1016"/>
                      </a:lnTo>
                      <a:lnTo>
                        <a:pt x="686" y="1016"/>
                      </a:lnTo>
                      <a:lnTo>
                        <a:pt x="686" y="991"/>
                      </a:lnTo>
                      <a:lnTo>
                        <a:pt x="640" y="991"/>
                      </a:lnTo>
                      <a:lnTo>
                        <a:pt x="640" y="969"/>
                      </a:lnTo>
                      <a:lnTo>
                        <a:pt x="569" y="969"/>
                      </a:lnTo>
                      <a:lnTo>
                        <a:pt x="569" y="945"/>
                      </a:lnTo>
                      <a:lnTo>
                        <a:pt x="499" y="945"/>
                      </a:lnTo>
                      <a:lnTo>
                        <a:pt x="499" y="920"/>
                      </a:lnTo>
                      <a:lnTo>
                        <a:pt x="449" y="920"/>
                      </a:lnTo>
                      <a:lnTo>
                        <a:pt x="449" y="898"/>
                      </a:lnTo>
                      <a:lnTo>
                        <a:pt x="403" y="898"/>
                      </a:lnTo>
                      <a:lnTo>
                        <a:pt x="403" y="874"/>
                      </a:lnTo>
                      <a:lnTo>
                        <a:pt x="356" y="874"/>
                      </a:lnTo>
                      <a:lnTo>
                        <a:pt x="356" y="849"/>
                      </a:lnTo>
                      <a:lnTo>
                        <a:pt x="307" y="849"/>
                      </a:lnTo>
                      <a:lnTo>
                        <a:pt x="307" y="827"/>
                      </a:lnTo>
                      <a:lnTo>
                        <a:pt x="212" y="827"/>
                      </a:lnTo>
                      <a:lnTo>
                        <a:pt x="212" y="804"/>
                      </a:lnTo>
                      <a:lnTo>
                        <a:pt x="166" y="804"/>
                      </a:lnTo>
                      <a:lnTo>
                        <a:pt x="166" y="778"/>
                      </a:lnTo>
                      <a:lnTo>
                        <a:pt x="142" y="778"/>
                      </a:lnTo>
                      <a:lnTo>
                        <a:pt x="142" y="757"/>
                      </a:lnTo>
                      <a:lnTo>
                        <a:pt x="95" y="757"/>
                      </a:lnTo>
                      <a:lnTo>
                        <a:pt x="95" y="733"/>
                      </a:lnTo>
                      <a:lnTo>
                        <a:pt x="71" y="733"/>
                      </a:lnTo>
                      <a:lnTo>
                        <a:pt x="71" y="708"/>
                      </a:lnTo>
                      <a:lnTo>
                        <a:pt x="49" y="708"/>
                      </a:lnTo>
                      <a:lnTo>
                        <a:pt x="49" y="662"/>
                      </a:lnTo>
                      <a:lnTo>
                        <a:pt x="24" y="662"/>
                      </a:lnTo>
                      <a:lnTo>
                        <a:pt x="24" y="637"/>
                      </a:lnTo>
                      <a:lnTo>
                        <a:pt x="0" y="637"/>
                      </a:lnTo>
                      <a:lnTo>
                        <a:pt x="0" y="425"/>
                      </a:lnTo>
                      <a:lnTo>
                        <a:pt x="24" y="425"/>
                      </a:lnTo>
                      <a:lnTo>
                        <a:pt x="24" y="400"/>
                      </a:lnTo>
                      <a:lnTo>
                        <a:pt x="49" y="400"/>
                      </a:lnTo>
                      <a:lnTo>
                        <a:pt x="49" y="354"/>
                      </a:lnTo>
                      <a:lnTo>
                        <a:pt x="71" y="354"/>
                      </a:lnTo>
                      <a:lnTo>
                        <a:pt x="71" y="329"/>
                      </a:lnTo>
                      <a:lnTo>
                        <a:pt x="95" y="329"/>
                      </a:lnTo>
                      <a:lnTo>
                        <a:pt x="95" y="308"/>
                      </a:lnTo>
                      <a:lnTo>
                        <a:pt x="120" y="308"/>
                      </a:lnTo>
                      <a:lnTo>
                        <a:pt x="120" y="283"/>
                      </a:lnTo>
                      <a:lnTo>
                        <a:pt x="166" y="283"/>
                      </a:lnTo>
                      <a:lnTo>
                        <a:pt x="166" y="258"/>
                      </a:lnTo>
                      <a:lnTo>
                        <a:pt x="212" y="258"/>
                      </a:lnTo>
                      <a:lnTo>
                        <a:pt x="212" y="238"/>
                      </a:lnTo>
                      <a:lnTo>
                        <a:pt x="261" y="238"/>
                      </a:lnTo>
                      <a:lnTo>
                        <a:pt x="261" y="212"/>
                      </a:lnTo>
                      <a:lnTo>
                        <a:pt x="307" y="212"/>
                      </a:lnTo>
                      <a:lnTo>
                        <a:pt x="307" y="187"/>
                      </a:lnTo>
                      <a:lnTo>
                        <a:pt x="356" y="187"/>
                      </a:lnTo>
                      <a:lnTo>
                        <a:pt x="356" y="166"/>
                      </a:lnTo>
                      <a:lnTo>
                        <a:pt x="378" y="166"/>
                      </a:lnTo>
                      <a:lnTo>
                        <a:pt x="378" y="142"/>
                      </a:lnTo>
                      <a:lnTo>
                        <a:pt x="428" y="142"/>
                      </a:lnTo>
                      <a:lnTo>
                        <a:pt x="428" y="117"/>
                      </a:lnTo>
                      <a:lnTo>
                        <a:pt x="499" y="117"/>
                      </a:lnTo>
                      <a:lnTo>
                        <a:pt x="499" y="95"/>
                      </a:lnTo>
                      <a:lnTo>
                        <a:pt x="544" y="95"/>
                      </a:lnTo>
                      <a:lnTo>
                        <a:pt x="544" y="71"/>
                      </a:lnTo>
                      <a:lnTo>
                        <a:pt x="615" y="71"/>
                      </a:lnTo>
                      <a:lnTo>
                        <a:pt x="615" y="46"/>
                      </a:lnTo>
                      <a:lnTo>
                        <a:pt x="711" y="46"/>
                      </a:lnTo>
                      <a:lnTo>
                        <a:pt x="711" y="24"/>
                      </a:lnTo>
                      <a:lnTo>
                        <a:pt x="802" y="24"/>
                      </a:lnTo>
                      <a:lnTo>
                        <a:pt x="802" y="0"/>
                      </a:lnTo>
                      <a:close/>
                    </a:path>
                  </a:pathLst>
                </a:custGeom>
                <a:solidFill>
                  <a:srgbClr val="F4E155"/>
                </a:solidFill>
                <a:ln w="9525">
                  <a:noFill/>
                  <a:round/>
                  <a:headEnd/>
                  <a:tailEnd/>
                </a:ln>
              </p:spPr>
              <p:txBody>
                <a:bodyPr/>
                <a:lstStyle/>
                <a:p>
                  <a:endParaRPr lang="en-US"/>
                </a:p>
              </p:txBody>
            </p:sp>
            <p:sp>
              <p:nvSpPr>
                <p:cNvPr id="78" name="Freeform 90"/>
                <p:cNvSpPr>
                  <a:spLocks/>
                </p:cNvSpPr>
                <p:nvPr/>
              </p:nvSpPr>
              <p:spPr bwMode="auto">
                <a:xfrm>
                  <a:off x="2313" y="3130"/>
                  <a:ext cx="88" cy="153"/>
                </a:xfrm>
                <a:custGeom>
                  <a:avLst/>
                  <a:gdLst/>
                  <a:ahLst/>
                  <a:cxnLst>
                    <a:cxn ang="0">
                      <a:pos x="450" y="0"/>
                    </a:cxn>
                    <a:cxn ang="0">
                      <a:pos x="474" y="24"/>
                    </a:cxn>
                    <a:cxn ang="0">
                      <a:pos x="495" y="45"/>
                    </a:cxn>
                    <a:cxn ang="0">
                      <a:pos x="520" y="70"/>
                    </a:cxn>
                    <a:cxn ang="0">
                      <a:pos x="566" y="96"/>
                    </a:cxn>
                    <a:cxn ang="0">
                      <a:pos x="591" y="116"/>
                    </a:cxn>
                    <a:cxn ang="0">
                      <a:pos x="615" y="141"/>
                    </a:cxn>
                    <a:cxn ang="0">
                      <a:pos x="637" y="166"/>
                    </a:cxn>
                    <a:cxn ang="0">
                      <a:pos x="708" y="187"/>
                    </a:cxn>
                    <a:cxn ang="0">
                      <a:pos x="637" y="258"/>
                    </a:cxn>
                    <a:cxn ang="0">
                      <a:pos x="615" y="732"/>
                    </a:cxn>
                    <a:cxn ang="0">
                      <a:pos x="591" y="968"/>
                    </a:cxn>
                    <a:cxn ang="0">
                      <a:pos x="544" y="1110"/>
                    </a:cxn>
                    <a:cxn ang="0">
                      <a:pos x="520" y="1135"/>
                    </a:cxn>
                    <a:cxn ang="0">
                      <a:pos x="474" y="1157"/>
                    </a:cxn>
                    <a:cxn ang="0">
                      <a:pos x="425" y="1181"/>
                    </a:cxn>
                    <a:cxn ang="0">
                      <a:pos x="378" y="1206"/>
                    </a:cxn>
                    <a:cxn ang="0">
                      <a:pos x="283" y="1228"/>
                    </a:cxn>
                    <a:cxn ang="0">
                      <a:pos x="258" y="1206"/>
                    </a:cxn>
                    <a:cxn ang="0">
                      <a:pos x="212" y="1181"/>
                    </a:cxn>
                    <a:cxn ang="0">
                      <a:pos x="187" y="1157"/>
                    </a:cxn>
                    <a:cxn ang="0">
                      <a:pos x="166" y="1135"/>
                    </a:cxn>
                    <a:cxn ang="0">
                      <a:pos x="142" y="1064"/>
                    </a:cxn>
                    <a:cxn ang="0">
                      <a:pos x="117" y="994"/>
                    </a:cxn>
                    <a:cxn ang="0">
                      <a:pos x="95" y="945"/>
                    </a:cxn>
                    <a:cxn ang="0">
                      <a:pos x="71" y="849"/>
                    </a:cxn>
                    <a:cxn ang="0">
                      <a:pos x="46" y="756"/>
                    </a:cxn>
                    <a:cxn ang="0">
                      <a:pos x="24" y="685"/>
                    </a:cxn>
                    <a:cxn ang="0">
                      <a:pos x="0" y="615"/>
                    </a:cxn>
                    <a:cxn ang="0">
                      <a:pos x="24" y="449"/>
                    </a:cxn>
                    <a:cxn ang="0">
                      <a:pos x="46" y="379"/>
                    </a:cxn>
                    <a:cxn ang="0">
                      <a:pos x="71" y="353"/>
                    </a:cxn>
                    <a:cxn ang="0">
                      <a:pos x="95" y="328"/>
                    </a:cxn>
                    <a:cxn ang="0">
                      <a:pos x="117" y="308"/>
                    </a:cxn>
                    <a:cxn ang="0">
                      <a:pos x="142" y="258"/>
                    </a:cxn>
                    <a:cxn ang="0">
                      <a:pos x="166" y="187"/>
                    </a:cxn>
                    <a:cxn ang="0">
                      <a:pos x="187" y="166"/>
                    </a:cxn>
                    <a:cxn ang="0">
                      <a:pos x="258" y="141"/>
                    </a:cxn>
                    <a:cxn ang="0">
                      <a:pos x="307" y="116"/>
                    </a:cxn>
                    <a:cxn ang="0">
                      <a:pos x="329" y="96"/>
                    </a:cxn>
                    <a:cxn ang="0">
                      <a:pos x="354" y="70"/>
                    </a:cxn>
                    <a:cxn ang="0">
                      <a:pos x="378" y="45"/>
                    </a:cxn>
                    <a:cxn ang="0">
                      <a:pos x="400" y="24"/>
                    </a:cxn>
                  </a:cxnLst>
                  <a:rect l="0" t="0" r="r" b="b"/>
                  <a:pathLst>
                    <a:path w="708" h="1228">
                      <a:moveTo>
                        <a:pt x="400" y="0"/>
                      </a:moveTo>
                      <a:lnTo>
                        <a:pt x="450" y="0"/>
                      </a:lnTo>
                      <a:lnTo>
                        <a:pt x="450" y="24"/>
                      </a:lnTo>
                      <a:lnTo>
                        <a:pt x="474" y="24"/>
                      </a:lnTo>
                      <a:lnTo>
                        <a:pt x="474" y="45"/>
                      </a:lnTo>
                      <a:lnTo>
                        <a:pt x="495" y="45"/>
                      </a:lnTo>
                      <a:lnTo>
                        <a:pt x="495" y="70"/>
                      </a:lnTo>
                      <a:lnTo>
                        <a:pt x="520" y="70"/>
                      </a:lnTo>
                      <a:lnTo>
                        <a:pt x="520" y="96"/>
                      </a:lnTo>
                      <a:lnTo>
                        <a:pt x="566" y="96"/>
                      </a:lnTo>
                      <a:lnTo>
                        <a:pt x="566" y="116"/>
                      </a:lnTo>
                      <a:lnTo>
                        <a:pt x="591" y="116"/>
                      </a:lnTo>
                      <a:lnTo>
                        <a:pt x="591" y="141"/>
                      </a:lnTo>
                      <a:lnTo>
                        <a:pt x="615" y="141"/>
                      </a:lnTo>
                      <a:lnTo>
                        <a:pt x="615" y="166"/>
                      </a:lnTo>
                      <a:lnTo>
                        <a:pt x="637" y="166"/>
                      </a:lnTo>
                      <a:lnTo>
                        <a:pt x="637" y="187"/>
                      </a:lnTo>
                      <a:lnTo>
                        <a:pt x="708" y="187"/>
                      </a:lnTo>
                      <a:lnTo>
                        <a:pt x="708" y="258"/>
                      </a:lnTo>
                      <a:lnTo>
                        <a:pt x="637" y="258"/>
                      </a:lnTo>
                      <a:lnTo>
                        <a:pt x="637" y="732"/>
                      </a:lnTo>
                      <a:lnTo>
                        <a:pt x="615" y="732"/>
                      </a:lnTo>
                      <a:lnTo>
                        <a:pt x="615" y="968"/>
                      </a:lnTo>
                      <a:lnTo>
                        <a:pt x="591" y="968"/>
                      </a:lnTo>
                      <a:lnTo>
                        <a:pt x="591" y="1110"/>
                      </a:lnTo>
                      <a:lnTo>
                        <a:pt x="544" y="1110"/>
                      </a:lnTo>
                      <a:lnTo>
                        <a:pt x="544" y="1135"/>
                      </a:lnTo>
                      <a:lnTo>
                        <a:pt x="520" y="1135"/>
                      </a:lnTo>
                      <a:lnTo>
                        <a:pt x="520" y="1157"/>
                      </a:lnTo>
                      <a:lnTo>
                        <a:pt x="474" y="1157"/>
                      </a:lnTo>
                      <a:lnTo>
                        <a:pt x="474" y="1181"/>
                      </a:lnTo>
                      <a:lnTo>
                        <a:pt x="425" y="1181"/>
                      </a:lnTo>
                      <a:lnTo>
                        <a:pt x="425" y="1206"/>
                      </a:lnTo>
                      <a:lnTo>
                        <a:pt x="378" y="1206"/>
                      </a:lnTo>
                      <a:lnTo>
                        <a:pt x="378" y="1228"/>
                      </a:lnTo>
                      <a:lnTo>
                        <a:pt x="283" y="1228"/>
                      </a:lnTo>
                      <a:lnTo>
                        <a:pt x="283" y="1206"/>
                      </a:lnTo>
                      <a:lnTo>
                        <a:pt x="258" y="1206"/>
                      </a:lnTo>
                      <a:lnTo>
                        <a:pt x="258" y="1181"/>
                      </a:lnTo>
                      <a:lnTo>
                        <a:pt x="212" y="1181"/>
                      </a:lnTo>
                      <a:lnTo>
                        <a:pt x="212" y="1157"/>
                      </a:lnTo>
                      <a:lnTo>
                        <a:pt x="187" y="1157"/>
                      </a:lnTo>
                      <a:lnTo>
                        <a:pt x="187" y="1135"/>
                      </a:lnTo>
                      <a:lnTo>
                        <a:pt x="166" y="1135"/>
                      </a:lnTo>
                      <a:lnTo>
                        <a:pt x="166" y="1064"/>
                      </a:lnTo>
                      <a:lnTo>
                        <a:pt x="142" y="1064"/>
                      </a:lnTo>
                      <a:lnTo>
                        <a:pt x="142" y="994"/>
                      </a:lnTo>
                      <a:lnTo>
                        <a:pt x="117" y="994"/>
                      </a:lnTo>
                      <a:lnTo>
                        <a:pt x="117" y="945"/>
                      </a:lnTo>
                      <a:lnTo>
                        <a:pt x="95" y="945"/>
                      </a:lnTo>
                      <a:lnTo>
                        <a:pt x="95" y="849"/>
                      </a:lnTo>
                      <a:lnTo>
                        <a:pt x="71" y="849"/>
                      </a:lnTo>
                      <a:lnTo>
                        <a:pt x="71" y="756"/>
                      </a:lnTo>
                      <a:lnTo>
                        <a:pt x="46" y="756"/>
                      </a:lnTo>
                      <a:lnTo>
                        <a:pt x="46" y="685"/>
                      </a:lnTo>
                      <a:lnTo>
                        <a:pt x="24" y="685"/>
                      </a:lnTo>
                      <a:lnTo>
                        <a:pt x="24" y="615"/>
                      </a:lnTo>
                      <a:lnTo>
                        <a:pt x="0" y="615"/>
                      </a:lnTo>
                      <a:lnTo>
                        <a:pt x="0" y="449"/>
                      </a:lnTo>
                      <a:lnTo>
                        <a:pt x="24" y="449"/>
                      </a:lnTo>
                      <a:lnTo>
                        <a:pt x="24" y="379"/>
                      </a:lnTo>
                      <a:lnTo>
                        <a:pt x="46" y="379"/>
                      </a:lnTo>
                      <a:lnTo>
                        <a:pt x="46" y="353"/>
                      </a:lnTo>
                      <a:lnTo>
                        <a:pt x="71" y="353"/>
                      </a:lnTo>
                      <a:lnTo>
                        <a:pt x="71" y="328"/>
                      </a:lnTo>
                      <a:lnTo>
                        <a:pt x="95" y="328"/>
                      </a:lnTo>
                      <a:lnTo>
                        <a:pt x="95" y="308"/>
                      </a:lnTo>
                      <a:lnTo>
                        <a:pt x="117" y="308"/>
                      </a:lnTo>
                      <a:lnTo>
                        <a:pt x="117" y="258"/>
                      </a:lnTo>
                      <a:lnTo>
                        <a:pt x="142" y="258"/>
                      </a:lnTo>
                      <a:lnTo>
                        <a:pt x="142" y="187"/>
                      </a:lnTo>
                      <a:lnTo>
                        <a:pt x="166" y="187"/>
                      </a:lnTo>
                      <a:lnTo>
                        <a:pt x="166" y="166"/>
                      </a:lnTo>
                      <a:lnTo>
                        <a:pt x="187" y="166"/>
                      </a:lnTo>
                      <a:lnTo>
                        <a:pt x="187" y="141"/>
                      </a:lnTo>
                      <a:lnTo>
                        <a:pt x="258" y="141"/>
                      </a:lnTo>
                      <a:lnTo>
                        <a:pt x="258" y="116"/>
                      </a:lnTo>
                      <a:lnTo>
                        <a:pt x="307" y="116"/>
                      </a:lnTo>
                      <a:lnTo>
                        <a:pt x="307" y="96"/>
                      </a:lnTo>
                      <a:lnTo>
                        <a:pt x="329" y="96"/>
                      </a:lnTo>
                      <a:lnTo>
                        <a:pt x="329" y="70"/>
                      </a:lnTo>
                      <a:lnTo>
                        <a:pt x="354" y="70"/>
                      </a:lnTo>
                      <a:lnTo>
                        <a:pt x="354" y="45"/>
                      </a:lnTo>
                      <a:lnTo>
                        <a:pt x="378" y="45"/>
                      </a:lnTo>
                      <a:lnTo>
                        <a:pt x="378" y="24"/>
                      </a:lnTo>
                      <a:lnTo>
                        <a:pt x="400" y="24"/>
                      </a:lnTo>
                      <a:lnTo>
                        <a:pt x="400" y="0"/>
                      </a:lnTo>
                      <a:close/>
                    </a:path>
                  </a:pathLst>
                </a:custGeom>
                <a:solidFill>
                  <a:srgbClr val="F4E155"/>
                </a:solidFill>
                <a:ln w="9525">
                  <a:noFill/>
                  <a:round/>
                  <a:headEnd/>
                  <a:tailEnd/>
                </a:ln>
              </p:spPr>
              <p:txBody>
                <a:bodyPr/>
                <a:lstStyle/>
                <a:p>
                  <a:endParaRPr lang="en-US"/>
                </a:p>
              </p:txBody>
            </p:sp>
            <p:sp>
              <p:nvSpPr>
                <p:cNvPr id="79" name="Freeform 91"/>
                <p:cNvSpPr>
                  <a:spLocks/>
                </p:cNvSpPr>
                <p:nvPr/>
              </p:nvSpPr>
              <p:spPr bwMode="auto">
                <a:xfrm>
                  <a:off x="2407" y="3138"/>
                  <a:ext cx="39" cy="45"/>
                </a:xfrm>
                <a:custGeom>
                  <a:avLst/>
                  <a:gdLst/>
                  <a:ahLst/>
                  <a:cxnLst>
                    <a:cxn ang="0">
                      <a:pos x="92" y="0"/>
                    </a:cxn>
                    <a:cxn ang="0">
                      <a:pos x="117" y="0"/>
                    </a:cxn>
                    <a:cxn ang="0">
                      <a:pos x="117" y="26"/>
                    </a:cxn>
                    <a:cxn ang="0">
                      <a:pos x="163" y="26"/>
                    </a:cxn>
                    <a:cxn ang="0">
                      <a:pos x="163" y="46"/>
                    </a:cxn>
                    <a:cxn ang="0">
                      <a:pos x="212" y="46"/>
                    </a:cxn>
                    <a:cxn ang="0">
                      <a:pos x="212" y="71"/>
                    </a:cxn>
                    <a:cxn ang="0">
                      <a:pos x="259" y="71"/>
                    </a:cxn>
                    <a:cxn ang="0">
                      <a:pos x="259" y="117"/>
                    </a:cxn>
                    <a:cxn ang="0">
                      <a:pos x="283" y="117"/>
                    </a:cxn>
                    <a:cxn ang="0">
                      <a:pos x="283" y="142"/>
                    </a:cxn>
                    <a:cxn ang="0">
                      <a:pos x="308" y="142"/>
                    </a:cxn>
                    <a:cxn ang="0">
                      <a:pos x="308" y="167"/>
                    </a:cxn>
                    <a:cxn ang="0">
                      <a:pos x="259" y="167"/>
                    </a:cxn>
                    <a:cxn ang="0">
                      <a:pos x="259" y="213"/>
                    </a:cxn>
                    <a:cxn ang="0">
                      <a:pos x="283" y="213"/>
                    </a:cxn>
                    <a:cxn ang="0">
                      <a:pos x="283" y="258"/>
                    </a:cxn>
                    <a:cxn ang="0">
                      <a:pos x="259" y="258"/>
                    </a:cxn>
                    <a:cxn ang="0">
                      <a:pos x="259" y="309"/>
                    </a:cxn>
                    <a:cxn ang="0">
                      <a:pos x="234" y="309"/>
                    </a:cxn>
                    <a:cxn ang="0">
                      <a:pos x="234" y="332"/>
                    </a:cxn>
                    <a:cxn ang="0">
                      <a:pos x="212" y="332"/>
                    </a:cxn>
                    <a:cxn ang="0">
                      <a:pos x="212" y="354"/>
                    </a:cxn>
                    <a:cxn ang="0">
                      <a:pos x="188" y="354"/>
                    </a:cxn>
                    <a:cxn ang="0">
                      <a:pos x="188" y="332"/>
                    </a:cxn>
                    <a:cxn ang="0">
                      <a:pos x="117" y="332"/>
                    </a:cxn>
                    <a:cxn ang="0">
                      <a:pos x="117" y="309"/>
                    </a:cxn>
                    <a:cxn ang="0">
                      <a:pos x="46" y="309"/>
                    </a:cxn>
                    <a:cxn ang="0">
                      <a:pos x="46" y="238"/>
                    </a:cxn>
                    <a:cxn ang="0">
                      <a:pos x="70" y="238"/>
                    </a:cxn>
                    <a:cxn ang="0">
                      <a:pos x="70" y="188"/>
                    </a:cxn>
                    <a:cxn ang="0">
                      <a:pos x="46" y="188"/>
                    </a:cxn>
                    <a:cxn ang="0">
                      <a:pos x="46" y="167"/>
                    </a:cxn>
                    <a:cxn ang="0">
                      <a:pos x="21" y="167"/>
                    </a:cxn>
                    <a:cxn ang="0">
                      <a:pos x="21" y="96"/>
                    </a:cxn>
                    <a:cxn ang="0">
                      <a:pos x="0" y="96"/>
                    </a:cxn>
                    <a:cxn ang="0">
                      <a:pos x="0" y="71"/>
                    </a:cxn>
                    <a:cxn ang="0">
                      <a:pos x="21" y="71"/>
                    </a:cxn>
                    <a:cxn ang="0">
                      <a:pos x="21" y="46"/>
                    </a:cxn>
                    <a:cxn ang="0">
                      <a:pos x="70" y="46"/>
                    </a:cxn>
                    <a:cxn ang="0">
                      <a:pos x="70" y="26"/>
                    </a:cxn>
                    <a:cxn ang="0">
                      <a:pos x="92" y="26"/>
                    </a:cxn>
                    <a:cxn ang="0">
                      <a:pos x="92" y="0"/>
                    </a:cxn>
                  </a:cxnLst>
                  <a:rect l="0" t="0" r="r" b="b"/>
                  <a:pathLst>
                    <a:path w="308" h="354">
                      <a:moveTo>
                        <a:pt x="92" y="0"/>
                      </a:moveTo>
                      <a:lnTo>
                        <a:pt x="117" y="0"/>
                      </a:lnTo>
                      <a:lnTo>
                        <a:pt x="117" y="26"/>
                      </a:lnTo>
                      <a:lnTo>
                        <a:pt x="163" y="26"/>
                      </a:lnTo>
                      <a:lnTo>
                        <a:pt x="163" y="46"/>
                      </a:lnTo>
                      <a:lnTo>
                        <a:pt x="212" y="46"/>
                      </a:lnTo>
                      <a:lnTo>
                        <a:pt x="212" y="71"/>
                      </a:lnTo>
                      <a:lnTo>
                        <a:pt x="259" y="71"/>
                      </a:lnTo>
                      <a:lnTo>
                        <a:pt x="259" y="117"/>
                      </a:lnTo>
                      <a:lnTo>
                        <a:pt x="283" y="117"/>
                      </a:lnTo>
                      <a:lnTo>
                        <a:pt x="283" y="142"/>
                      </a:lnTo>
                      <a:lnTo>
                        <a:pt x="308" y="142"/>
                      </a:lnTo>
                      <a:lnTo>
                        <a:pt x="308" y="167"/>
                      </a:lnTo>
                      <a:lnTo>
                        <a:pt x="259" y="167"/>
                      </a:lnTo>
                      <a:lnTo>
                        <a:pt x="259" y="213"/>
                      </a:lnTo>
                      <a:lnTo>
                        <a:pt x="283" y="213"/>
                      </a:lnTo>
                      <a:lnTo>
                        <a:pt x="283" y="258"/>
                      </a:lnTo>
                      <a:lnTo>
                        <a:pt x="259" y="258"/>
                      </a:lnTo>
                      <a:lnTo>
                        <a:pt x="259" y="309"/>
                      </a:lnTo>
                      <a:lnTo>
                        <a:pt x="234" y="309"/>
                      </a:lnTo>
                      <a:lnTo>
                        <a:pt x="234" y="332"/>
                      </a:lnTo>
                      <a:lnTo>
                        <a:pt x="212" y="332"/>
                      </a:lnTo>
                      <a:lnTo>
                        <a:pt x="212" y="354"/>
                      </a:lnTo>
                      <a:lnTo>
                        <a:pt x="188" y="354"/>
                      </a:lnTo>
                      <a:lnTo>
                        <a:pt x="188" y="332"/>
                      </a:lnTo>
                      <a:lnTo>
                        <a:pt x="117" y="332"/>
                      </a:lnTo>
                      <a:lnTo>
                        <a:pt x="117" y="309"/>
                      </a:lnTo>
                      <a:lnTo>
                        <a:pt x="46" y="309"/>
                      </a:lnTo>
                      <a:lnTo>
                        <a:pt x="46" y="238"/>
                      </a:lnTo>
                      <a:lnTo>
                        <a:pt x="70" y="238"/>
                      </a:lnTo>
                      <a:lnTo>
                        <a:pt x="70" y="188"/>
                      </a:lnTo>
                      <a:lnTo>
                        <a:pt x="46" y="188"/>
                      </a:lnTo>
                      <a:lnTo>
                        <a:pt x="46" y="167"/>
                      </a:lnTo>
                      <a:lnTo>
                        <a:pt x="21" y="167"/>
                      </a:lnTo>
                      <a:lnTo>
                        <a:pt x="21" y="96"/>
                      </a:lnTo>
                      <a:lnTo>
                        <a:pt x="0" y="96"/>
                      </a:lnTo>
                      <a:lnTo>
                        <a:pt x="0" y="71"/>
                      </a:lnTo>
                      <a:lnTo>
                        <a:pt x="21" y="71"/>
                      </a:lnTo>
                      <a:lnTo>
                        <a:pt x="21" y="46"/>
                      </a:lnTo>
                      <a:lnTo>
                        <a:pt x="70" y="46"/>
                      </a:lnTo>
                      <a:lnTo>
                        <a:pt x="70" y="26"/>
                      </a:lnTo>
                      <a:lnTo>
                        <a:pt x="92" y="26"/>
                      </a:lnTo>
                      <a:lnTo>
                        <a:pt x="92" y="0"/>
                      </a:lnTo>
                      <a:close/>
                    </a:path>
                  </a:pathLst>
                </a:custGeom>
                <a:solidFill>
                  <a:srgbClr val="F2CBCF"/>
                </a:solidFill>
                <a:ln w="9525">
                  <a:noFill/>
                  <a:round/>
                  <a:headEnd/>
                  <a:tailEnd/>
                </a:ln>
              </p:spPr>
              <p:txBody>
                <a:bodyPr/>
                <a:lstStyle/>
                <a:p>
                  <a:endParaRPr lang="en-US"/>
                </a:p>
              </p:txBody>
            </p:sp>
            <p:sp>
              <p:nvSpPr>
                <p:cNvPr id="80" name="Freeform 92"/>
                <p:cNvSpPr>
                  <a:spLocks/>
                </p:cNvSpPr>
                <p:nvPr/>
              </p:nvSpPr>
              <p:spPr bwMode="auto">
                <a:xfrm>
                  <a:off x="1761" y="3142"/>
                  <a:ext cx="17" cy="29"/>
                </a:xfrm>
                <a:custGeom>
                  <a:avLst/>
                  <a:gdLst/>
                  <a:ahLst/>
                  <a:cxnLst>
                    <a:cxn ang="0">
                      <a:pos x="0" y="0"/>
                    </a:cxn>
                    <a:cxn ang="0">
                      <a:pos x="25" y="0"/>
                    </a:cxn>
                    <a:cxn ang="0">
                      <a:pos x="25" y="20"/>
                    </a:cxn>
                    <a:cxn ang="0">
                      <a:pos x="47" y="20"/>
                    </a:cxn>
                    <a:cxn ang="0">
                      <a:pos x="47" y="45"/>
                    </a:cxn>
                    <a:cxn ang="0">
                      <a:pos x="71" y="45"/>
                    </a:cxn>
                    <a:cxn ang="0">
                      <a:pos x="71" y="70"/>
                    </a:cxn>
                    <a:cxn ang="0">
                      <a:pos x="96" y="70"/>
                    </a:cxn>
                    <a:cxn ang="0">
                      <a:pos x="96" y="116"/>
                    </a:cxn>
                    <a:cxn ang="0">
                      <a:pos x="118" y="116"/>
                    </a:cxn>
                    <a:cxn ang="0">
                      <a:pos x="118" y="141"/>
                    </a:cxn>
                    <a:cxn ang="0">
                      <a:pos x="142" y="141"/>
                    </a:cxn>
                    <a:cxn ang="0">
                      <a:pos x="142" y="232"/>
                    </a:cxn>
                    <a:cxn ang="0">
                      <a:pos x="118" y="232"/>
                    </a:cxn>
                    <a:cxn ang="0">
                      <a:pos x="118" y="212"/>
                    </a:cxn>
                    <a:cxn ang="0">
                      <a:pos x="96" y="212"/>
                    </a:cxn>
                    <a:cxn ang="0">
                      <a:pos x="96" y="141"/>
                    </a:cxn>
                    <a:cxn ang="0">
                      <a:pos x="71" y="141"/>
                    </a:cxn>
                    <a:cxn ang="0">
                      <a:pos x="71" y="116"/>
                    </a:cxn>
                    <a:cxn ang="0">
                      <a:pos x="47" y="116"/>
                    </a:cxn>
                    <a:cxn ang="0">
                      <a:pos x="47" y="70"/>
                    </a:cxn>
                    <a:cxn ang="0">
                      <a:pos x="25" y="70"/>
                    </a:cxn>
                    <a:cxn ang="0">
                      <a:pos x="25" y="20"/>
                    </a:cxn>
                    <a:cxn ang="0">
                      <a:pos x="0" y="20"/>
                    </a:cxn>
                    <a:cxn ang="0">
                      <a:pos x="0" y="0"/>
                    </a:cxn>
                  </a:cxnLst>
                  <a:rect l="0" t="0" r="r" b="b"/>
                  <a:pathLst>
                    <a:path w="142" h="232">
                      <a:moveTo>
                        <a:pt x="0" y="0"/>
                      </a:moveTo>
                      <a:lnTo>
                        <a:pt x="25" y="0"/>
                      </a:lnTo>
                      <a:lnTo>
                        <a:pt x="25" y="20"/>
                      </a:lnTo>
                      <a:lnTo>
                        <a:pt x="47" y="20"/>
                      </a:lnTo>
                      <a:lnTo>
                        <a:pt x="47" y="45"/>
                      </a:lnTo>
                      <a:lnTo>
                        <a:pt x="71" y="45"/>
                      </a:lnTo>
                      <a:lnTo>
                        <a:pt x="71" y="70"/>
                      </a:lnTo>
                      <a:lnTo>
                        <a:pt x="96" y="70"/>
                      </a:lnTo>
                      <a:lnTo>
                        <a:pt x="96" y="116"/>
                      </a:lnTo>
                      <a:lnTo>
                        <a:pt x="118" y="116"/>
                      </a:lnTo>
                      <a:lnTo>
                        <a:pt x="118" y="141"/>
                      </a:lnTo>
                      <a:lnTo>
                        <a:pt x="142" y="141"/>
                      </a:lnTo>
                      <a:lnTo>
                        <a:pt x="142" y="232"/>
                      </a:lnTo>
                      <a:lnTo>
                        <a:pt x="118" y="232"/>
                      </a:lnTo>
                      <a:lnTo>
                        <a:pt x="118" y="212"/>
                      </a:lnTo>
                      <a:lnTo>
                        <a:pt x="96" y="212"/>
                      </a:lnTo>
                      <a:lnTo>
                        <a:pt x="96" y="141"/>
                      </a:lnTo>
                      <a:lnTo>
                        <a:pt x="71" y="141"/>
                      </a:lnTo>
                      <a:lnTo>
                        <a:pt x="71" y="116"/>
                      </a:lnTo>
                      <a:lnTo>
                        <a:pt x="47" y="116"/>
                      </a:lnTo>
                      <a:lnTo>
                        <a:pt x="47" y="70"/>
                      </a:lnTo>
                      <a:lnTo>
                        <a:pt x="25" y="70"/>
                      </a:lnTo>
                      <a:lnTo>
                        <a:pt x="25" y="20"/>
                      </a:lnTo>
                      <a:lnTo>
                        <a:pt x="0" y="20"/>
                      </a:lnTo>
                      <a:lnTo>
                        <a:pt x="0" y="0"/>
                      </a:lnTo>
                      <a:close/>
                    </a:path>
                  </a:pathLst>
                </a:custGeom>
                <a:solidFill>
                  <a:srgbClr val="FFFFFF"/>
                </a:solidFill>
                <a:ln w="9525">
                  <a:noFill/>
                  <a:round/>
                  <a:headEnd/>
                  <a:tailEnd/>
                </a:ln>
              </p:spPr>
              <p:txBody>
                <a:bodyPr/>
                <a:lstStyle/>
                <a:p>
                  <a:endParaRPr lang="en-US"/>
                </a:p>
              </p:txBody>
            </p:sp>
            <p:sp>
              <p:nvSpPr>
                <p:cNvPr id="81" name="Rectangle 93"/>
                <p:cNvSpPr>
                  <a:spLocks noChangeArrowheads="1"/>
                </p:cNvSpPr>
                <p:nvPr/>
              </p:nvSpPr>
              <p:spPr bwMode="auto">
                <a:xfrm>
                  <a:off x="2392" y="3142"/>
                  <a:ext cx="4" cy="2"/>
                </a:xfrm>
                <a:prstGeom prst="rect">
                  <a:avLst/>
                </a:prstGeom>
                <a:solidFill>
                  <a:srgbClr val="F2CBCF"/>
                </a:solidFill>
                <a:ln w="9525">
                  <a:noFill/>
                  <a:miter lim="800000"/>
                  <a:headEnd/>
                  <a:tailEnd/>
                </a:ln>
              </p:spPr>
              <p:txBody>
                <a:bodyPr/>
                <a:lstStyle/>
                <a:p>
                  <a:endParaRPr lang="en-US"/>
                </a:p>
              </p:txBody>
            </p:sp>
            <p:sp>
              <p:nvSpPr>
                <p:cNvPr id="82" name="Freeform 94"/>
                <p:cNvSpPr>
                  <a:spLocks/>
                </p:cNvSpPr>
                <p:nvPr/>
              </p:nvSpPr>
              <p:spPr bwMode="auto">
                <a:xfrm>
                  <a:off x="2260" y="3156"/>
                  <a:ext cx="11" cy="6"/>
                </a:xfrm>
                <a:custGeom>
                  <a:avLst/>
                  <a:gdLst/>
                  <a:ahLst/>
                  <a:cxnLst>
                    <a:cxn ang="0">
                      <a:pos x="45" y="0"/>
                    </a:cxn>
                    <a:cxn ang="0">
                      <a:pos x="91" y="0"/>
                    </a:cxn>
                    <a:cxn ang="0">
                      <a:pos x="91" y="25"/>
                    </a:cxn>
                    <a:cxn ang="0">
                      <a:pos x="45" y="25"/>
                    </a:cxn>
                    <a:cxn ang="0">
                      <a:pos x="45" y="46"/>
                    </a:cxn>
                    <a:cxn ang="0">
                      <a:pos x="0" y="46"/>
                    </a:cxn>
                    <a:cxn ang="0">
                      <a:pos x="0" y="25"/>
                    </a:cxn>
                    <a:cxn ang="0">
                      <a:pos x="45" y="25"/>
                    </a:cxn>
                    <a:cxn ang="0">
                      <a:pos x="45" y="0"/>
                    </a:cxn>
                  </a:cxnLst>
                  <a:rect l="0" t="0" r="r" b="b"/>
                  <a:pathLst>
                    <a:path w="91" h="46">
                      <a:moveTo>
                        <a:pt x="45" y="0"/>
                      </a:moveTo>
                      <a:lnTo>
                        <a:pt x="91" y="0"/>
                      </a:lnTo>
                      <a:lnTo>
                        <a:pt x="91" y="25"/>
                      </a:lnTo>
                      <a:lnTo>
                        <a:pt x="45" y="25"/>
                      </a:lnTo>
                      <a:lnTo>
                        <a:pt x="45" y="46"/>
                      </a:lnTo>
                      <a:lnTo>
                        <a:pt x="0" y="46"/>
                      </a:lnTo>
                      <a:lnTo>
                        <a:pt x="0" y="25"/>
                      </a:lnTo>
                      <a:lnTo>
                        <a:pt x="45" y="25"/>
                      </a:lnTo>
                      <a:lnTo>
                        <a:pt x="45" y="0"/>
                      </a:lnTo>
                      <a:close/>
                    </a:path>
                  </a:pathLst>
                </a:custGeom>
                <a:solidFill>
                  <a:srgbClr val="F2CBCF"/>
                </a:solidFill>
                <a:ln w="9525">
                  <a:noFill/>
                  <a:round/>
                  <a:headEnd/>
                  <a:tailEnd/>
                </a:ln>
              </p:spPr>
              <p:txBody>
                <a:bodyPr/>
                <a:lstStyle/>
                <a:p>
                  <a:endParaRPr lang="en-US"/>
                </a:p>
              </p:txBody>
            </p:sp>
            <p:sp>
              <p:nvSpPr>
                <p:cNvPr id="83" name="Freeform 95"/>
                <p:cNvSpPr>
                  <a:spLocks/>
                </p:cNvSpPr>
                <p:nvPr/>
              </p:nvSpPr>
              <p:spPr bwMode="auto">
                <a:xfrm>
                  <a:off x="2262" y="3171"/>
                  <a:ext cx="7" cy="6"/>
                </a:xfrm>
                <a:custGeom>
                  <a:avLst/>
                  <a:gdLst/>
                  <a:ahLst/>
                  <a:cxnLst>
                    <a:cxn ang="0">
                      <a:pos x="25" y="0"/>
                    </a:cxn>
                    <a:cxn ang="0">
                      <a:pos x="50" y="0"/>
                    </a:cxn>
                    <a:cxn ang="0">
                      <a:pos x="50" y="25"/>
                    </a:cxn>
                    <a:cxn ang="0">
                      <a:pos x="25" y="25"/>
                    </a:cxn>
                    <a:cxn ang="0">
                      <a:pos x="25" y="51"/>
                    </a:cxn>
                    <a:cxn ang="0">
                      <a:pos x="0" y="51"/>
                    </a:cxn>
                    <a:cxn ang="0">
                      <a:pos x="0" y="25"/>
                    </a:cxn>
                    <a:cxn ang="0">
                      <a:pos x="25" y="25"/>
                    </a:cxn>
                    <a:cxn ang="0">
                      <a:pos x="25" y="0"/>
                    </a:cxn>
                  </a:cxnLst>
                  <a:rect l="0" t="0" r="r" b="b"/>
                  <a:pathLst>
                    <a:path w="50" h="51">
                      <a:moveTo>
                        <a:pt x="25" y="0"/>
                      </a:moveTo>
                      <a:lnTo>
                        <a:pt x="50" y="0"/>
                      </a:lnTo>
                      <a:lnTo>
                        <a:pt x="50" y="25"/>
                      </a:lnTo>
                      <a:lnTo>
                        <a:pt x="25" y="25"/>
                      </a:lnTo>
                      <a:lnTo>
                        <a:pt x="25" y="51"/>
                      </a:lnTo>
                      <a:lnTo>
                        <a:pt x="0" y="51"/>
                      </a:lnTo>
                      <a:lnTo>
                        <a:pt x="0" y="25"/>
                      </a:lnTo>
                      <a:lnTo>
                        <a:pt x="25" y="25"/>
                      </a:lnTo>
                      <a:lnTo>
                        <a:pt x="25" y="0"/>
                      </a:lnTo>
                      <a:close/>
                    </a:path>
                  </a:pathLst>
                </a:custGeom>
                <a:solidFill>
                  <a:srgbClr val="F2CBCF"/>
                </a:solidFill>
                <a:ln w="9525">
                  <a:noFill/>
                  <a:round/>
                  <a:headEnd/>
                  <a:tailEnd/>
                </a:ln>
              </p:spPr>
              <p:txBody>
                <a:bodyPr/>
                <a:lstStyle/>
                <a:p>
                  <a:endParaRPr lang="en-US"/>
                </a:p>
              </p:txBody>
            </p:sp>
            <p:sp>
              <p:nvSpPr>
                <p:cNvPr id="84" name="Freeform 96"/>
                <p:cNvSpPr>
                  <a:spLocks/>
                </p:cNvSpPr>
                <p:nvPr/>
              </p:nvSpPr>
              <p:spPr bwMode="auto">
                <a:xfrm>
                  <a:off x="2278" y="3183"/>
                  <a:ext cx="35" cy="89"/>
                </a:xfrm>
                <a:custGeom>
                  <a:avLst/>
                  <a:gdLst/>
                  <a:ahLst/>
                  <a:cxnLst>
                    <a:cxn ang="0">
                      <a:pos x="22" y="0"/>
                    </a:cxn>
                    <a:cxn ang="0">
                      <a:pos x="46" y="0"/>
                    </a:cxn>
                    <a:cxn ang="0">
                      <a:pos x="46" y="49"/>
                    </a:cxn>
                    <a:cxn ang="0">
                      <a:pos x="71" y="49"/>
                    </a:cxn>
                    <a:cxn ang="0">
                      <a:pos x="71" y="261"/>
                    </a:cxn>
                    <a:cxn ang="0">
                      <a:pos x="93" y="261"/>
                    </a:cxn>
                    <a:cxn ang="0">
                      <a:pos x="93" y="332"/>
                    </a:cxn>
                    <a:cxn ang="0">
                      <a:pos x="117" y="332"/>
                    </a:cxn>
                    <a:cxn ang="0">
                      <a:pos x="117" y="379"/>
                    </a:cxn>
                    <a:cxn ang="0">
                      <a:pos x="142" y="379"/>
                    </a:cxn>
                    <a:cxn ang="0">
                      <a:pos x="142" y="450"/>
                    </a:cxn>
                    <a:cxn ang="0">
                      <a:pos x="166" y="450"/>
                    </a:cxn>
                    <a:cxn ang="0">
                      <a:pos x="166" y="474"/>
                    </a:cxn>
                    <a:cxn ang="0">
                      <a:pos x="187" y="474"/>
                    </a:cxn>
                    <a:cxn ang="0">
                      <a:pos x="187" y="544"/>
                    </a:cxn>
                    <a:cxn ang="0">
                      <a:pos x="212" y="544"/>
                    </a:cxn>
                    <a:cxn ang="0">
                      <a:pos x="212" y="591"/>
                    </a:cxn>
                    <a:cxn ang="0">
                      <a:pos x="236" y="591"/>
                    </a:cxn>
                    <a:cxn ang="0">
                      <a:pos x="236" y="615"/>
                    </a:cxn>
                    <a:cxn ang="0">
                      <a:pos x="258" y="615"/>
                    </a:cxn>
                    <a:cxn ang="0">
                      <a:pos x="258" y="662"/>
                    </a:cxn>
                    <a:cxn ang="0">
                      <a:pos x="283" y="662"/>
                    </a:cxn>
                    <a:cxn ang="0">
                      <a:pos x="283" y="711"/>
                    </a:cxn>
                    <a:cxn ang="0">
                      <a:pos x="258" y="711"/>
                    </a:cxn>
                    <a:cxn ang="0">
                      <a:pos x="258" y="686"/>
                    </a:cxn>
                    <a:cxn ang="0">
                      <a:pos x="236" y="686"/>
                    </a:cxn>
                    <a:cxn ang="0">
                      <a:pos x="236" y="662"/>
                    </a:cxn>
                    <a:cxn ang="0">
                      <a:pos x="212" y="662"/>
                    </a:cxn>
                    <a:cxn ang="0">
                      <a:pos x="212" y="615"/>
                    </a:cxn>
                    <a:cxn ang="0">
                      <a:pos x="187" y="615"/>
                    </a:cxn>
                    <a:cxn ang="0">
                      <a:pos x="187" y="570"/>
                    </a:cxn>
                    <a:cxn ang="0">
                      <a:pos x="166" y="570"/>
                    </a:cxn>
                    <a:cxn ang="0">
                      <a:pos x="166" y="521"/>
                    </a:cxn>
                    <a:cxn ang="0">
                      <a:pos x="142" y="521"/>
                    </a:cxn>
                    <a:cxn ang="0">
                      <a:pos x="142" y="450"/>
                    </a:cxn>
                    <a:cxn ang="0">
                      <a:pos x="117" y="450"/>
                    </a:cxn>
                    <a:cxn ang="0">
                      <a:pos x="117" y="403"/>
                    </a:cxn>
                    <a:cxn ang="0">
                      <a:pos x="93" y="403"/>
                    </a:cxn>
                    <a:cxn ang="0">
                      <a:pos x="93" y="332"/>
                    </a:cxn>
                    <a:cxn ang="0">
                      <a:pos x="71" y="332"/>
                    </a:cxn>
                    <a:cxn ang="0">
                      <a:pos x="71" y="283"/>
                    </a:cxn>
                    <a:cxn ang="0">
                      <a:pos x="46" y="283"/>
                    </a:cxn>
                    <a:cxn ang="0">
                      <a:pos x="46" y="212"/>
                    </a:cxn>
                    <a:cxn ang="0">
                      <a:pos x="22" y="212"/>
                    </a:cxn>
                    <a:cxn ang="0">
                      <a:pos x="22" y="142"/>
                    </a:cxn>
                    <a:cxn ang="0">
                      <a:pos x="0" y="142"/>
                    </a:cxn>
                    <a:cxn ang="0">
                      <a:pos x="0" y="25"/>
                    </a:cxn>
                    <a:cxn ang="0">
                      <a:pos x="22" y="25"/>
                    </a:cxn>
                    <a:cxn ang="0">
                      <a:pos x="22" y="0"/>
                    </a:cxn>
                  </a:cxnLst>
                  <a:rect l="0" t="0" r="r" b="b"/>
                  <a:pathLst>
                    <a:path w="283" h="711">
                      <a:moveTo>
                        <a:pt x="22" y="0"/>
                      </a:moveTo>
                      <a:lnTo>
                        <a:pt x="46" y="0"/>
                      </a:lnTo>
                      <a:lnTo>
                        <a:pt x="46" y="49"/>
                      </a:lnTo>
                      <a:lnTo>
                        <a:pt x="71" y="49"/>
                      </a:lnTo>
                      <a:lnTo>
                        <a:pt x="71" y="261"/>
                      </a:lnTo>
                      <a:lnTo>
                        <a:pt x="93" y="261"/>
                      </a:lnTo>
                      <a:lnTo>
                        <a:pt x="93" y="332"/>
                      </a:lnTo>
                      <a:lnTo>
                        <a:pt x="117" y="332"/>
                      </a:lnTo>
                      <a:lnTo>
                        <a:pt x="117" y="379"/>
                      </a:lnTo>
                      <a:lnTo>
                        <a:pt x="142" y="379"/>
                      </a:lnTo>
                      <a:lnTo>
                        <a:pt x="142" y="450"/>
                      </a:lnTo>
                      <a:lnTo>
                        <a:pt x="166" y="450"/>
                      </a:lnTo>
                      <a:lnTo>
                        <a:pt x="166" y="474"/>
                      </a:lnTo>
                      <a:lnTo>
                        <a:pt x="187" y="474"/>
                      </a:lnTo>
                      <a:lnTo>
                        <a:pt x="187" y="544"/>
                      </a:lnTo>
                      <a:lnTo>
                        <a:pt x="212" y="544"/>
                      </a:lnTo>
                      <a:lnTo>
                        <a:pt x="212" y="591"/>
                      </a:lnTo>
                      <a:lnTo>
                        <a:pt x="236" y="591"/>
                      </a:lnTo>
                      <a:lnTo>
                        <a:pt x="236" y="615"/>
                      </a:lnTo>
                      <a:lnTo>
                        <a:pt x="258" y="615"/>
                      </a:lnTo>
                      <a:lnTo>
                        <a:pt x="258" y="662"/>
                      </a:lnTo>
                      <a:lnTo>
                        <a:pt x="283" y="662"/>
                      </a:lnTo>
                      <a:lnTo>
                        <a:pt x="283" y="711"/>
                      </a:lnTo>
                      <a:lnTo>
                        <a:pt x="258" y="711"/>
                      </a:lnTo>
                      <a:lnTo>
                        <a:pt x="258" y="686"/>
                      </a:lnTo>
                      <a:lnTo>
                        <a:pt x="236" y="686"/>
                      </a:lnTo>
                      <a:lnTo>
                        <a:pt x="236" y="662"/>
                      </a:lnTo>
                      <a:lnTo>
                        <a:pt x="212" y="662"/>
                      </a:lnTo>
                      <a:lnTo>
                        <a:pt x="212" y="615"/>
                      </a:lnTo>
                      <a:lnTo>
                        <a:pt x="187" y="615"/>
                      </a:lnTo>
                      <a:lnTo>
                        <a:pt x="187" y="570"/>
                      </a:lnTo>
                      <a:lnTo>
                        <a:pt x="166" y="570"/>
                      </a:lnTo>
                      <a:lnTo>
                        <a:pt x="166" y="521"/>
                      </a:lnTo>
                      <a:lnTo>
                        <a:pt x="142" y="521"/>
                      </a:lnTo>
                      <a:lnTo>
                        <a:pt x="142" y="450"/>
                      </a:lnTo>
                      <a:lnTo>
                        <a:pt x="117" y="450"/>
                      </a:lnTo>
                      <a:lnTo>
                        <a:pt x="117" y="403"/>
                      </a:lnTo>
                      <a:lnTo>
                        <a:pt x="93" y="403"/>
                      </a:lnTo>
                      <a:lnTo>
                        <a:pt x="93" y="332"/>
                      </a:lnTo>
                      <a:lnTo>
                        <a:pt x="71" y="332"/>
                      </a:lnTo>
                      <a:lnTo>
                        <a:pt x="71" y="283"/>
                      </a:lnTo>
                      <a:lnTo>
                        <a:pt x="46" y="283"/>
                      </a:lnTo>
                      <a:lnTo>
                        <a:pt x="46" y="212"/>
                      </a:lnTo>
                      <a:lnTo>
                        <a:pt x="22" y="212"/>
                      </a:lnTo>
                      <a:lnTo>
                        <a:pt x="22" y="142"/>
                      </a:lnTo>
                      <a:lnTo>
                        <a:pt x="0" y="142"/>
                      </a:lnTo>
                      <a:lnTo>
                        <a:pt x="0" y="25"/>
                      </a:lnTo>
                      <a:lnTo>
                        <a:pt x="22" y="25"/>
                      </a:lnTo>
                      <a:lnTo>
                        <a:pt x="22" y="0"/>
                      </a:lnTo>
                      <a:close/>
                    </a:path>
                  </a:pathLst>
                </a:custGeom>
                <a:solidFill>
                  <a:srgbClr val="F4E155"/>
                </a:solidFill>
                <a:ln w="9525">
                  <a:noFill/>
                  <a:round/>
                  <a:headEnd/>
                  <a:tailEnd/>
                </a:ln>
              </p:spPr>
              <p:txBody>
                <a:bodyPr/>
                <a:lstStyle/>
                <a:p>
                  <a:endParaRPr lang="en-US"/>
                </a:p>
              </p:txBody>
            </p:sp>
            <p:sp>
              <p:nvSpPr>
                <p:cNvPr id="85" name="Freeform 97"/>
                <p:cNvSpPr>
                  <a:spLocks/>
                </p:cNvSpPr>
                <p:nvPr/>
              </p:nvSpPr>
              <p:spPr bwMode="auto">
                <a:xfrm>
                  <a:off x="2407" y="3189"/>
                  <a:ext cx="24" cy="9"/>
                </a:xfrm>
                <a:custGeom>
                  <a:avLst/>
                  <a:gdLst/>
                  <a:ahLst/>
                  <a:cxnLst>
                    <a:cxn ang="0">
                      <a:pos x="0" y="0"/>
                    </a:cxn>
                    <a:cxn ang="0">
                      <a:pos x="21" y="0"/>
                    </a:cxn>
                    <a:cxn ang="0">
                      <a:pos x="21" y="22"/>
                    </a:cxn>
                    <a:cxn ang="0">
                      <a:pos x="163" y="22"/>
                    </a:cxn>
                    <a:cxn ang="0">
                      <a:pos x="163" y="47"/>
                    </a:cxn>
                    <a:cxn ang="0">
                      <a:pos x="188" y="47"/>
                    </a:cxn>
                    <a:cxn ang="0">
                      <a:pos x="188" y="71"/>
                    </a:cxn>
                    <a:cxn ang="0">
                      <a:pos x="0" y="71"/>
                    </a:cxn>
                    <a:cxn ang="0">
                      <a:pos x="0" y="0"/>
                    </a:cxn>
                  </a:cxnLst>
                  <a:rect l="0" t="0" r="r" b="b"/>
                  <a:pathLst>
                    <a:path w="188" h="71">
                      <a:moveTo>
                        <a:pt x="0" y="0"/>
                      </a:moveTo>
                      <a:lnTo>
                        <a:pt x="21" y="0"/>
                      </a:lnTo>
                      <a:lnTo>
                        <a:pt x="21" y="22"/>
                      </a:lnTo>
                      <a:lnTo>
                        <a:pt x="163" y="22"/>
                      </a:lnTo>
                      <a:lnTo>
                        <a:pt x="163" y="47"/>
                      </a:lnTo>
                      <a:lnTo>
                        <a:pt x="188" y="47"/>
                      </a:lnTo>
                      <a:lnTo>
                        <a:pt x="188" y="71"/>
                      </a:lnTo>
                      <a:lnTo>
                        <a:pt x="0" y="71"/>
                      </a:lnTo>
                      <a:lnTo>
                        <a:pt x="0" y="0"/>
                      </a:lnTo>
                      <a:close/>
                    </a:path>
                  </a:pathLst>
                </a:custGeom>
                <a:solidFill>
                  <a:srgbClr val="D9472F"/>
                </a:solidFill>
                <a:ln w="9525">
                  <a:noFill/>
                  <a:round/>
                  <a:headEnd/>
                  <a:tailEnd/>
                </a:ln>
              </p:spPr>
              <p:txBody>
                <a:bodyPr/>
                <a:lstStyle/>
                <a:p>
                  <a:endParaRPr lang="en-US"/>
                </a:p>
              </p:txBody>
            </p:sp>
            <p:sp>
              <p:nvSpPr>
                <p:cNvPr id="86" name="Freeform 98"/>
                <p:cNvSpPr>
                  <a:spLocks/>
                </p:cNvSpPr>
                <p:nvPr/>
              </p:nvSpPr>
              <p:spPr bwMode="auto">
                <a:xfrm>
                  <a:off x="2257" y="3195"/>
                  <a:ext cx="74" cy="142"/>
                </a:xfrm>
                <a:custGeom>
                  <a:avLst/>
                  <a:gdLst/>
                  <a:ahLst/>
                  <a:cxnLst>
                    <a:cxn ang="0">
                      <a:pos x="95" y="0"/>
                    </a:cxn>
                    <a:cxn ang="0">
                      <a:pos x="116" y="24"/>
                    </a:cxn>
                    <a:cxn ang="0">
                      <a:pos x="141" y="95"/>
                    </a:cxn>
                    <a:cxn ang="0">
                      <a:pos x="166" y="165"/>
                    </a:cxn>
                    <a:cxn ang="0">
                      <a:pos x="188" y="258"/>
                    </a:cxn>
                    <a:cxn ang="0">
                      <a:pos x="212" y="307"/>
                    </a:cxn>
                    <a:cxn ang="0">
                      <a:pos x="237" y="378"/>
                    </a:cxn>
                    <a:cxn ang="0">
                      <a:pos x="259" y="425"/>
                    </a:cxn>
                    <a:cxn ang="0">
                      <a:pos x="283" y="495"/>
                    </a:cxn>
                    <a:cxn ang="0">
                      <a:pos x="308" y="544"/>
                    </a:cxn>
                    <a:cxn ang="0">
                      <a:pos x="332" y="590"/>
                    </a:cxn>
                    <a:cxn ang="0">
                      <a:pos x="353" y="615"/>
                    </a:cxn>
                    <a:cxn ang="0">
                      <a:pos x="378" y="661"/>
                    </a:cxn>
                    <a:cxn ang="0">
                      <a:pos x="402" y="686"/>
                    </a:cxn>
                    <a:cxn ang="0">
                      <a:pos x="424" y="708"/>
                    </a:cxn>
                    <a:cxn ang="0">
                      <a:pos x="449" y="757"/>
                    </a:cxn>
                    <a:cxn ang="0">
                      <a:pos x="473" y="778"/>
                    </a:cxn>
                    <a:cxn ang="0">
                      <a:pos x="495" y="827"/>
                    </a:cxn>
                    <a:cxn ang="0">
                      <a:pos x="520" y="849"/>
                    </a:cxn>
                    <a:cxn ang="0">
                      <a:pos x="544" y="873"/>
                    </a:cxn>
                    <a:cxn ang="0">
                      <a:pos x="591" y="898"/>
                    </a:cxn>
                    <a:cxn ang="0">
                      <a:pos x="495" y="920"/>
                    </a:cxn>
                    <a:cxn ang="0">
                      <a:pos x="473" y="969"/>
                    </a:cxn>
                    <a:cxn ang="0">
                      <a:pos x="449" y="1040"/>
                    </a:cxn>
                    <a:cxn ang="0">
                      <a:pos x="424" y="1086"/>
                    </a:cxn>
                    <a:cxn ang="0">
                      <a:pos x="402" y="1135"/>
                    </a:cxn>
                    <a:cxn ang="0">
                      <a:pos x="353" y="1110"/>
                    </a:cxn>
                    <a:cxn ang="0">
                      <a:pos x="332" y="1086"/>
                    </a:cxn>
                    <a:cxn ang="0">
                      <a:pos x="283" y="1061"/>
                    </a:cxn>
                    <a:cxn ang="0">
                      <a:pos x="259" y="1040"/>
                    </a:cxn>
                    <a:cxn ang="0">
                      <a:pos x="237" y="1014"/>
                    </a:cxn>
                    <a:cxn ang="0">
                      <a:pos x="212" y="969"/>
                    </a:cxn>
                    <a:cxn ang="0">
                      <a:pos x="188" y="920"/>
                    </a:cxn>
                    <a:cxn ang="0">
                      <a:pos x="166" y="849"/>
                    </a:cxn>
                    <a:cxn ang="0">
                      <a:pos x="141" y="731"/>
                    </a:cxn>
                    <a:cxn ang="0">
                      <a:pos x="116" y="661"/>
                    </a:cxn>
                    <a:cxn ang="0">
                      <a:pos x="95" y="615"/>
                    </a:cxn>
                    <a:cxn ang="0">
                      <a:pos x="70" y="590"/>
                    </a:cxn>
                    <a:cxn ang="0">
                      <a:pos x="45" y="519"/>
                    </a:cxn>
                    <a:cxn ang="0">
                      <a:pos x="25" y="495"/>
                    </a:cxn>
                    <a:cxn ang="0">
                      <a:pos x="0" y="425"/>
                    </a:cxn>
                    <a:cxn ang="0">
                      <a:pos x="25" y="378"/>
                    </a:cxn>
                    <a:cxn ang="0">
                      <a:pos x="45" y="236"/>
                    </a:cxn>
                    <a:cxn ang="0">
                      <a:pos x="70" y="24"/>
                    </a:cxn>
                  </a:cxnLst>
                  <a:rect l="0" t="0" r="r" b="b"/>
                  <a:pathLst>
                    <a:path w="591" h="1135">
                      <a:moveTo>
                        <a:pt x="70" y="0"/>
                      </a:moveTo>
                      <a:lnTo>
                        <a:pt x="95" y="0"/>
                      </a:lnTo>
                      <a:lnTo>
                        <a:pt x="95" y="24"/>
                      </a:lnTo>
                      <a:lnTo>
                        <a:pt x="116" y="24"/>
                      </a:lnTo>
                      <a:lnTo>
                        <a:pt x="116" y="95"/>
                      </a:lnTo>
                      <a:lnTo>
                        <a:pt x="141" y="95"/>
                      </a:lnTo>
                      <a:lnTo>
                        <a:pt x="141" y="165"/>
                      </a:lnTo>
                      <a:lnTo>
                        <a:pt x="166" y="165"/>
                      </a:lnTo>
                      <a:lnTo>
                        <a:pt x="166" y="258"/>
                      </a:lnTo>
                      <a:lnTo>
                        <a:pt x="188" y="258"/>
                      </a:lnTo>
                      <a:lnTo>
                        <a:pt x="188" y="307"/>
                      </a:lnTo>
                      <a:lnTo>
                        <a:pt x="212" y="307"/>
                      </a:lnTo>
                      <a:lnTo>
                        <a:pt x="212" y="378"/>
                      </a:lnTo>
                      <a:lnTo>
                        <a:pt x="237" y="378"/>
                      </a:lnTo>
                      <a:lnTo>
                        <a:pt x="237" y="425"/>
                      </a:lnTo>
                      <a:lnTo>
                        <a:pt x="259" y="425"/>
                      </a:lnTo>
                      <a:lnTo>
                        <a:pt x="259" y="495"/>
                      </a:lnTo>
                      <a:lnTo>
                        <a:pt x="283" y="495"/>
                      </a:lnTo>
                      <a:lnTo>
                        <a:pt x="283" y="544"/>
                      </a:lnTo>
                      <a:lnTo>
                        <a:pt x="308" y="544"/>
                      </a:lnTo>
                      <a:lnTo>
                        <a:pt x="308" y="590"/>
                      </a:lnTo>
                      <a:lnTo>
                        <a:pt x="332" y="590"/>
                      </a:lnTo>
                      <a:lnTo>
                        <a:pt x="332" y="615"/>
                      </a:lnTo>
                      <a:lnTo>
                        <a:pt x="353" y="615"/>
                      </a:lnTo>
                      <a:lnTo>
                        <a:pt x="353" y="661"/>
                      </a:lnTo>
                      <a:lnTo>
                        <a:pt x="378" y="661"/>
                      </a:lnTo>
                      <a:lnTo>
                        <a:pt x="378" y="686"/>
                      </a:lnTo>
                      <a:lnTo>
                        <a:pt x="402" y="686"/>
                      </a:lnTo>
                      <a:lnTo>
                        <a:pt x="402" y="708"/>
                      </a:lnTo>
                      <a:lnTo>
                        <a:pt x="424" y="708"/>
                      </a:lnTo>
                      <a:lnTo>
                        <a:pt x="424" y="757"/>
                      </a:lnTo>
                      <a:lnTo>
                        <a:pt x="449" y="757"/>
                      </a:lnTo>
                      <a:lnTo>
                        <a:pt x="449" y="778"/>
                      </a:lnTo>
                      <a:lnTo>
                        <a:pt x="473" y="778"/>
                      </a:lnTo>
                      <a:lnTo>
                        <a:pt x="473" y="827"/>
                      </a:lnTo>
                      <a:lnTo>
                        <a:pt x="495" y="827"/>
                      </a:lnTo>
                      <a:lnTo>
                        <a:pt x="495" y="849"/>
                      </a:lnTo>
                      <a:lnTo>
                        <a:pt x="520" y="849"/>
                      </a:lnTo>
                      <a:lnTo>
                        <a:pt x="520" y="873"/>
                      </a:lnTo>
                      <a:lnTo>
                        <a:pt x="544" y="873"/>
                      </a:lnTo>
                      <a:lnTo>
                        <a:pt x="544" y="898"/>
                      </a:lnTo>
                      <a:lnTo>
                        <a:pt x="591" y="898"/>
                      </a:lnTo>
                      <a:lnTo>
                        <a:pt x="591" y="920"/>
                      </a:lnTo>
                      <a:lnTo>
                        <a:pt x="495" y="920"/>
                      </a:lnTo>
                      <a:lnTo>
                        <a:pt x="495" y="969"/>
                      </a:lnTo>
                      <a:lnTo>
                        <a:pt x="473" y="969"/>
                      </a:lnTo>
                      <a:lnTo>
                        <a:pt x="473" y="1040"/>
                      </a:lnTo>
                      <a:lnTo>
                        <a:pt x="449" y="1040"/>
                      </a:lnTo>
                      <a:lnTo>
                        <a:pt x="449" y="1086"/>
                      </a:lnTo>
                      <a:lnTo>
                        <a:pt x="424" y="1086"/>
                      </a:lnTo>
                      <a:lnTo>
                        <a:pt x="424" y="1135"/>
                      </a:lnTo>
                      <a:lnTo>
                        <a:pt x="402" y="1135"/>
                      </a:lnTo>
                      <a:lnTo>
                        <a:pt x="402" y="1110"/>
                      </a:lnTo>
                      <a:lnTo>
                        <a:pt x="353" y="1110"/>
                      </a:lnTo>
                      <a:lnTo>
                        <a:pt x="353" y="1086"/>
                      </a:lnTo>
                      <a:lnTo>
                        <a:pt x="332" y="1086"/>
                      </a:lnTo>
                      <a:lnTo>
                        <a:pt x="332" y="1061"/>
                      </a:lnTo>
                      <a:lnTo>
                        <a:pt x="283" y="1061"/>
                      </a:lnTo>
                      <a:lnTo>
                        <a:pt x="283" y="1040"/>
                      </a:lnTo>
                      <a:lnTo>
                        <a:pt x="259" y="1040"/>
                      </a:lnTo>
                      <a:lnTo>
                        <a:pt x="259" y="1014"/>
                      </a:lnTo>
                      <a:lnTo>
                        <a:pt x="237" y="1014"/>
                      </a:lnTo>
                      <a:lnTo>
                        <a:pt x="237" y="969"/>
                      </a:lnTo>
                      <a:lnTo>
                        <a:pt x="212" y="969"/>
                      </a:lnTo>
                      <a:lnTo>
                        <a:pt x="212" y="920"/>
                      </a:lnTo>
                      <a:lnTo>
                        <a:pt x="188" y="920"/>
                      </a:lnTo>
                      <a:lnTo>
                        <a:pt x="188" y="849"/>
                      </a:lnTo>
                      <a:lnTo>
                        <a:pt x="166" y="849"/>
                      </a:lnTo>
                      <a:lnTo>
                        <a:pt x="166" y="731"/>
                      </a:lnTo>
                      <a:lnTo>
                        <a:pt x="141" y="731"/>
                      </a:lnTo>
                      <a:lnTo>
                        <a:pt x="141" y="661"/>
                      </a:lnTo>
                      <a:lnTo>
                        <a:pt x="116" y="661"/>
                      </a:lnTo>
                      <a:lnTo>
                        <a:pt x="116" y="615"/>
                      </a:lnTo>
                      <a:lnTo>
                        <a:pt x="95" y="615"/>
                      </a:lnTo>
                      <a:lnTo>
                        <a:pt x="95" y="590"/>
                      </a:lnTo>
                      <a:lnTo>
                        <a:pt x="70" y="590"/>
                      </a:lnTo>
                      <a:lnTo>
                        <a:pt x="70" y="519"/>
                      </a:lnTo>
                      <a:lnTo>
                        <a:pt x="45" y="519"/>
                      </a:lnTo>
                      <a:lnTo>
                        <a:pt x="45" y="495"/>
                      </a:lnTo>
                      <a:lnTo>
                        <a:pt x="25" y="495"/>
                      </a:lnTo>
                      <a:lnTo>
                        <a:pt x="25" y="425"/>
                      </a:lnTo>
                      <a:lnTo>
                        <a:pt x="0" y="425"/>
                      </a:lnTo>
                      <a:lnTo>
                        <a:pt x="0" y="378"/>
                      </a:lnTo>
                      <a:lnTo>
                        <a:pt x="25" y="378"/>
                      </a:lnTo>
                      <a:lnTo>
                        <a:pt x="25" y="236"/>
                      </a:lnTo>
                      <a:lnTo>
                        <a:pt x="45" y="236"/>
                      </a:lnTo>
                      <a:lnTo>
                        <a:pt x="45" y="24"/>
                      </a:lnTo>
                      <a:lnTo>
                        <a:pt x="70" y="24"/>
                      </a:lnTo>
                      <a:lnTo>
                        <a:pt x="70" y="0"/>
                      </a:lnTo>
                      <a:close/>
                    </a:path>
                  </a:pathLst>
                </a:custGeom>
                <a:solidFill>
                  <a:srgbClr val="E87C72"/>
                </a:solidFill>
                <a:ln w="9525">
                  <a:noFill/>
                  <a:round/>
                  <a:headEnd/>
                  <a:tailEnd/>
                </a:ln>
              </p:spPr>
              <p:txBody>
                <a:bodyPr/>
                <a:lstStyle/>
                <a:p>
                  <a:endParaRPr lang="en-US"/>
                </a:p>
              </p:txBody>
            </p:sp>
            <p:sp>
              <p:nvSpPr>
                <p:cNvPr id="87" name="Freeform 99"/>
                <p:cNvSpPr>
                  <a:spLocks/>
                </p:cNvSpPr>
                <p:nvPr/>
              </p:nvSpPr>
              <p:spPr bwMode="auto">
                <a:xfrm>
                  <a:off x="2404" y="3206"/>
                  <a:ext cx="24" cy="9"/>
                </a:xfrm>
                <a:custGeom>
                  <a:avLst/>
                  <a:gdLst/>
                  <a:ahLst/>
                  <a:cxnLst>
                    <a:cxn ang="0">
                      <a:pos x="0" y="0"/>
                    </a:cxn>
                    <a:cxn ang="0">
                      <a:pos x="70" y="0"/>
                    </a:cxn>
                    <a:cxn ang="0">
                      <a:pos x="70" y="21"/>
                    </a:cxn>
                    <a:cxn ang="0">
                      <a:pos x="141" y="21"/>
                    </a:cxn>
                    <a:cxn ang="0">
                      <a:pos x="141" y="47"/>
                    </a:cxn>
                    <a:cxn ang="0">
                      <a:pos x="187" y="47"/>
                    </a:cxn>
                    <a:cxn ang="0">
                      <a:pos x="187" y="70"/>
                    </a:cxn>
                    <a:cxn ang="0">
                      <a:pos x="116" y="70"/>
                    </a:cxn>
                    <a:cxn ang="0">
                      <a:pos x="116" y="47"/>
                    </a:cxn>
                    <a:cxn ang="0">
                      <a:pos x="45" y="47"/>
                    </a:cxn>
                    <a:cxn ang="0">
                      <a:pos x="45" y="21"/>
                    </a:cxn>
                    <a:cxn ang="0">
                      <a:pos x="0" y="21"/>
                    </a:cxn>
                    <a:cxn ang="0">
                      <a:pos x="0" y="0"/>
                    </a:cxn>
                  </a:cxnLst>
                  <a:rect l="0" t="0" r="r" b="b"/>
                  <a:pathLst>
                    <a:path w="187" h="70">
                      <a:moveTo>
                        <a:pt x="0" y="0"/>
                      </a:moveTo>
                      <a:lnTo>
                        <a:pt x="70" y="0"/>
                      </a:lnTo>
                      <a:lnTo>
                        <a:pt x="70" y="21"/>
                      </a:lnTo>
                      <a:lnTo>
                        <a:pt x="141" y="21"/>
                      </a:lnTo>
                      <a:lnTo>
                        <a:pt x="141" y="47"/>
                      </a:lnTo>
                      <a:lnTo>
                        <a:pt x="187" y="47"/>
                      </a:lnTo>
                      <a:lnTo>
                        <a:pt x="187" y="70"/>
                      </a:lnTo>
                      <a:lnTo>
                        <a:pt x="116" y="70"/>
                      </a:lnTo>
                      <a:lnTo>
                        <a:pt x="116" y="47"/>
                      </a:lnTo>
                      <a:lnTo>
                        <a:pt x="45" y="47"/>
                      </a:lnTo>
                      <a:lnTo>
                        <a:pt x="45" y="21"/>
                      </a:lnTo>
                      <a:lnTo>
                        <a:pt x="0" y="21"/>
                      </a:lnTo>
                      <a:lnTo>
                        <a:pt x="0" y="0"/>
                      </a:lnTo>
                      <a:close/>
                    </a:path>
                  </a:pathLst>
                </a:custGeom>
                <a:solidFill>
                  <a:srgbClr val="D9472F"/>
                </a:solidFill>
                <a:ln w="9525">
                  <a:noFill/>
                  <a:round/>
                  <a:headEnd/>
                  <a:tailEnd/>
                </a:ln>
              </p:spPr>
              <p:txBody>
                <a:bodyPr/>
                <a:lstStyle/>
                <a:p>
                  <a:endParaRPr lang="en-US"/>
                </a:p>
              </p:txBody>
            </p:sp>
            <p:sp>
              <p:nvSpPr>
                <p:cNvPr id="88" name="Rectangle 100"/>
                <p:cNvSpPr>
                  <a:spLocks noChangeArrowheads="1"/>
                </p:cNvSpPr>
                <p:nvPr/>
              </p:nvSpPr>
              <p:spPr bwMode="auto">
                <a:xfrm>
                  <a:off x="2431" y="3206"/>
                  <a:ext cx="3" cy="3"/>
                </a:xfrm>
                <a:prstGeom prst="rect">
                  <a:avLst/>
                </a:prstGeom>
                <a:solidFill>
                  <a:srgbClr val="D9472F"/>
                </a:solidFill>
                <a:ln w="9525">
                  <a:noFill/>
                  <a:miter lim="800000"/>
                  <a:headEnd/>
                  <a:tailEnd/>
                </a:ln>
              </p:spPr>
              <p:txBody>
                <a:bodyPr/>
                <a:lstStyle/>
                <a:p>
                  <a:endParaRPr lang="en-US"/>
                </a:p>
              </p:txBody>
            </p:sp>
            <p:sp>
              <p:nvSpPr>
                <p:cNvPr id="89" name="Freeform 101"/>
                <p:cNvSpPr>
                  <a:spLocks/>
                </p:cNvSpPr>
                <p:nvPr/>
              </p:nvSpPr>
              <p:spPr bwMode="auto">
                <a:xfrm>
                  <a:off x="2345" y="3221"/>
                  <a:ext cx="92" cy="1019"/>
                </a:xfrm>
                <a:custGeom>
                  <a:avLst/>
                  <a:gdLst/>
                  <a:ahLst/>
                  <a:cxnLst>
                    <a:cxn ang="0">
                      <a:pos x="687" y="24"/>
                    </a:cxn>
                    <a:cxn ang="0">
                      <a:pos x="711" y="262"/>
                    </a:cxn>
                    <a:cxn ang="0">
                      <a:pos x="662" y="969"/>
                    </a:cxn>
                    <a:cxn ang="0">
                      <a:pos x="662" y="1181"/>
                    </a:cxn>
                    <a:cxn ang="0">
                      <a:pos x="711" y="1228"/>
                    </a:cxn>
                    <a:cxn ang="0">
                      <a:pos x="711" y="1370"/>
                    </a:cxn>
                    <a:cxn ang="0">
                      <a:pos x="662" y="1348"/>
                    </a:cxn>
                    <a:cxn ang="0">
                      <a:pos x="616" y="1889"/>
                    </a:cxn>
                    <a:cxn ang="0">
                      <a:pos x="616" y="2126"/>
                    </a:cxn>
                    <a:cxn ang="0">
                      <a:pos x="616" y="2363"/>
                    </a:cxn>
                    <a:cxn ang="0">
                      <a:pos x="640" y="2434"/>
                    </a:cxn>
                    <a:cxn ang="0">
                      <a:pos x="591" y="2646"/>
                    </a:cxn>
                    <a:cxn ang="0">
                      <a:pos x="545" y="2883"/>
                    </a:cxn>
                    <a:cxn ang="0">
                      <a:pos x="545" y="3024"/>
                    </a:cxn>
                    <a:cxn ang="0">
                      <a:pos x="545" y="3237"/>
                    </a:cxn>
                    <a:cxn ang="0">
                      <a:pos x="499" y="3499"/>
                    </a:cxn>
                    <a:cxn ang="0">
                      <a:pos x="520" y="4323"/>
                    </a:cxn>
                    <a:cxn ang="0">
                      <a:pos x="520" y="4656"/>
                    </a:cxn>
                    <a:cxn ang="0">
                      <a:pos x="520" y="4514"/>
                    </a:cxn>
                    <a:cxn ang="0">
                      <a:pos x="475" y="4464"/>
                    </a:cxn>
                    <a:cxn ang="0">
                      <a:pos x="428" y="4680"/>
                    </a:cxn>
                    <a:cxn ang="0">
                      <a:pos x="379" y="5175"/>
                    </a:cxn>
                    <a:cxn ang="0">
                      <a:pos x="379" y="5813"/>
                    </a:cxn>
                    <a:cxn ang="0">
                      <a:pos x="404" y="5933"/>
                    </a:cxn>
                    <a:cxn ang="0">
                      <a:pos x="450" y="5813"/>
                    </a:cxn>
                    <a:cxn ang="0">
                      <a:pos x="499" y="5055"/>
                    </a:cxn>
                    <a:cxn ang="0">
                      <a:pos x="545" y="4727"/>
                    </a:cxn>
                    <a:cxn ang="0">
                      <a:pos x="499" y="5388"/>
                    </a:cxn>
                    <a:cxn ang="0">
                      <a:pos x="450" y="6074"/>
                    </a:cxn>
                    <a:cxn ang="0">
                      <a:pos x="404" y="6191"/>
                    </a:cxn>
                    <a:cxn ang="0">
                      <a:pos x="357" y="6191"/>
                    </a:cxn>
                    <a:cxn ang="0">
                      <a:pos x="308" y="6544"/>
                    </a:cxn>
                    <a:cxn ang="0">
                      <a:pos x="379" y="7231"/>
                    </a:cxn>
                    <a:cxn ang="0">
                      <a:pos x="286" y="7397"/>
                    </a:cxn>
                    <a:cxn ang="0">
                      <a:pos x="286" y="7585"/>
                    </a:cxn>
                    <a:cxn ang="0">
                      <a:pos x="286" y="8058"/>
                    </a:cxn>
                    <a:cxn ang="0">
                      <a:pos x="192" y="8129"/>
                    </a:cxn>
                    <a:cxn ang="0">
                      <a:pos x="96" y="8129"/>
                    </a:cxn>
                    <a:cxn ang="0">
                      <a:pos x="25" y="7634"/>
                    </a:cxn>
                    <a:cxn ang="0">
                      <a:pos x="71" y="7206"/>
                    </a:cxn>
                    <a:cxn ang="0">
                      <a:pos x="71" y="6877"/>
                    </a:cxn>
                    <a:cxn ang="0">
                      <a:pos x="120" y="6474"/>
                    </a:cxn>
                    <a:cxn ang="0">
                      <a:pos x="120" y="6074"/>
                    </a:cxn>
                    <a:cxn ang="0">
                      <a:pos x="120" y="5813"/>
                    </a:cxn>
                    <a:cxn ang="0">
                      <a:pos x="167" y="5625"/>
                    </a:cxn>
                    <a:cxn ang="0">
                      <a:pos x="216" y="5151"/>
                    </a:cxn>
                    <a:cxn ang="0">
                      <a:pos x="262" y="4680"/>
                    </a:cxn>
                    <a:cxn ang="0">
                      <a:pos x="308" y="4252"/>
                    </a:cxn>
                    <a:cxn ang="0">
                      <a:pos x="308" y="3969"/>
                    </a:cxn>
                    <a:cxn ang="0">
                      <a:pos x="262" y="3803"/>
                    </a:cxn>
                    <a:cxn ang="0">
                      <a:pos x="216" y="3874"/>
                    </a:cxn>
                    <a:cxn ang="0">
                      <a:pos x="216" y="3711"/>
                    </a:cxn>
                    <a:cxn ang="0">
                      <a:pos x="262" y="3474"/>
                    </a:cxn>
                    <a:cxn ang="0">
                      <a:pos x="262" y="3591"/>
                    </a:cxn>
                    <a:cxn ang="0">
                      <a:pos x="308" y="3615"/>
                    </a:cxn>
                    <a:cxn ang="0">
                      <a:pos x="308" y="3261"/>
                    </a:cxn>
                    <a:cxn ang="0">
                      <a:pos x="308" y="2978"/>
                    </a:cxn>
                    <a:cxn ang="0">
                      <a:pos x="357" y="2551"/>
                    </a:cxn>
                    <a:cxn ang="0">
                      <a:pos x="404" y="2030"/>
                    </a:cxn>
                    <a:cxn ang="0">
                      <a:pos x="450" y="1702"/>
                    </a:cxn>
                    <a:cxn ang="0">
                      <a:pos x="450" y="1252"/>
                    </a:cxn>
                    <a:cxn ang="0">
                      <a:pos x="499" y="969"/>
                    </a:cxn>
                  </a:cxnLst>
                  <a:rect l="0" t="0" r="r" b="b"/>
                  <a:pathLst>
                    <a:path w="733" h="8154">
                      <a:moveTo>
                        <a:pt x="475" y="0"/>
                      </a:moveTo>
                      <a:lnTo>
                        <a:pt x="545" y="0"/>
                      </a:lnTo>
                      <a:lnTo>
                        <a:pt x="545" y="24"/>
                      </a:lnTo>
                      <a:lnTo>
                        <a:pt x="687" y="24"/>
                      </a:lnTo>
                      <a:lnTo>
                        <a:pt x="687" y="46"/>
                      </a:lnTo>
                      <a:lnTo>
                        <a:pt x="733" y="46"/>
                      </a:lnTo>
                      <a:lnTo>
                        <a:pt x="733" y="262"/>
                      </a:lnTo>
                      <a:lnTo>
                        <a:pt x="711" y="262"/>
                      </a:lnTo>
                      <a:lnTo>
                        <a:pt x="711" y="425"/>
                      </a:lnTo>
                      <a:lnTo>
                        <a:pt x="687" y="425"/>
                      </a:lnTo>
                      <a:lnTo>
                        <a:pt x="687" y="969"/>
                      </a:lnTo>
                      <a:lnTo>
                        <a:pt x="662" y="969"/>
                      </a:lnTo>
                      <a:lnTo>
                        <a:pt x="662" y="1040"/>
                      </a:lnTo>
                      <a:lnTo>
                        <a:pt x="687" y="1040"/>
                      </a:lnTo>
                      <a:lnTo>
                        <a:pt x="687" y="1181"/>
                      </a:lnTo>
                      <a:lnTo>
                        <a:pt x="662" y="1181"/>
                      </a:lnTo>
                      <a:lnTo>
                        <a:pt x="662" y="1206"/>
                      </a:lnTo>
                      <a:lnTo>
                        <a:pt x="687" y="1206"/>
                      </a:lnTo>
                      <a:lnTo>
                        <a:pt x="687" y="1228"/>
                      </a:lnTo>
                      <a:lnTo>
                        <a:pt x="711" y="1228"/>
                      </a:lnTo>
                      <a:lnTo>
                        <a:pt x="711" y="1206"/>
                      </a:lnTo>
                      <a:lnTo>
                        <a:pt x="733" y="1206"/>
                      </a:lnTo>
                      <a:lnTo>
                        <a:pt x="733" y="1370"/>
                      </a:lnTo>
                      <a:lnTo>
                        <a:pt x="711" y="1370"/>
                      </a:lnTo>
                      <a:lnTo>
                        <a:pt x="711" y="1323"/>
                      </a:lnTo>
                      <a:lnTo>
                        <a:pt x="687" y="1323"/>
                      </a:lnTo>
                      <a:lnTo>
                        <a:pt x="687" y="1348"/>
                      </a:lnTo>
                      <a:lnTo>
                        <a:pt x="662" y="1348"/>
                      </a:lnTo>
                      <a:lnTo>
                        <a:pt x="662" y="1656"/>
                      </a:lnTo>
                      <a:lnTo>
                        <a:pt x="640" y="1656"/>
                      </a:lnTo>
                      <a:lnTo>
                        <a:pt x="640" y="1889"/>
                      </a:lnTo>
                      <a:lnTo>
                        <a:pt x="616" y="1889"/>
                      </a:lnTo>
                      <a:lnTo>
                        <a:pt x="616" y="1960"/>
                      </a:lnTo>
                      <a:lnTo>
                        <a:pt x="640" y="1960"/>
                      </a:lnTo>
                      <a:lnTo>
                        <a:pt x="640" y="2126"/>
                      </a:lnTo>
                      <a:lnTo>
                        <a:pt x="616" y="2126"/>
                      </a:lnTo>
                      <a:lnTo>
                        <a:pt x="616" y="2246"/>
                      </a:lnTo>
                      <a:lnTo>
                        <a:pt x="640" y="2246"/>
                      </a:lnTo>
                      <a:lnTo>
                        <a:pt x="640" y="2363"/>
                      </a:lnTo>
                      <a:lnTo>
                        <a:pt x="616" y="2363"/>
                      </a:lnTo>
                      <a:lnTo>
                        <a:pt x="616" y="2387"/>
                      </a:lnTo>
                      <a:lnTo>
                        <a:pt x="591" y="2387"/>
                      </a:lnTo>
                      <a:lnTo>
                        <a:pt x="591" y="2434"/>
                      </a:lnTo>
                      <a:lnTo>
                        <a:pt x="640" y="2434"/>
                      </a:lnTo>
                      <a:lnTo>
                        <a:pt x="640" y="2505"/>
                      </a:lnTo>
                      <a:lnTo>
                        <a:pt x="616" y="2505"/>
                      </a:lnTo>
                      <a:lnTo>
                        <a:pt x="616" y="2646"/>
                      </a:lnTo>
                      <a:lnTo>
                        <a:pt x="591" y="2646"/>
                      </a:lnTo>
                      <a:lnTo>
                        <a:pt x="591" y="2812"/>
                      </a:lnTo>
                      <a:lnTo>
                        <a:pt x="569" y="2812"/>
                      </a:lnTo>
                      <a:lnTo>
                        <a:pt x="569" y="2883"/>
                      </a:lnTo>
                      <a:lnTo>
                        <a:pt x="545" y="2883"/>
                      </a:lnTo>
                      <a:lnTo>
                        <a:pt x="545" y="2929"/>
                      </a:lnTo>
                      <a:lnTo>
                        <a:pt x="569" y="2929"/>
                      </a:lnTo>
                      <a:lnTo>
                        <a:pt x="569" y="3024"/>
                      </a:lnTo>
                      <a:lnTo>
                        <a:pt x="545" y="3024"/>
                      </a:lnTo>
                      <a:lnTo>
                        <a:pt x="545" y="3212"/>
                      </a:lnTo>
                      <a:lnTo>
                        <a:pt x="520" y="3212"/>
                      </a:lnTo>
                      <a:lnTo>
                        <a:pt x="520" y="3237"/>
                      </a:lnTo>
                      <a:lnTo>
                        <a:pt x="545" y="3237"/>
                      </a:lnTo>
                      <a:lnTo>
                        <a:pt x="545" y="3332"/>
                      </a:lnTo>
                      <a:lnTo>
                        <a:pt x="520" y="3332"/>
                      </a:lnTo>
                      <a:lnTo>
                        <a:pt x="520" y="3499"/>
                      </a:lnTo>
                      <a:lnTo>
                        <a:pt x="499" y="3499"/>
                      </a:lnTo>
                      <a:lnTo>
                        <a:pt x="499" y="3782"/>
                      </a:lnTo>
                      <a:lnTo>
                        <a:pt x="475" y="3782"/>
                      </a:lnTo>
                      <a:lnTo>
                        <a:pt x="475" y="4323"/>
                      </a:lnTo>
                      <a:lnTo>
                        <a:pt x="520" y="4323"/>
                      </a:lnTo>
                      <a:lnTo>
                        <a:pt x="520" y="4302"/>
                      </a:lnTo>
                      <a:lnTo>
                        <a:pt x="545" y="4302"/>
                      </a:lnTo>
                      <a:lnTo>
                        <a:pt x="545" y="4656"/>
                      </a:lnTo>
                      <a:lnTo>
                        <a:pt x="520" y="4656"/>
                      </a:lnTo>
                      <a:lnTo>
                        <a:pt x="520" y="4560"/>
                      </a:lnTo>
                      <a:lnTo>
                        <a:pt x="499" y="4560"/>
                      </a:lnTo>
                      <a:lnTo>
                        <a:pt x="499" y="4514"/>
                      </a:lnTo>
                      <a:lnTo>
                        <a:pt x="520" y="4514"/>
                      </a:lnTo>
                      <a:lnTo>
                        <a:pt x="520" y="4489"/>
                      </a:lnTo>
                      <a:lnTo>
                        <a:pt x="499" y="4489"/>
                      </a:lnTo>
                      <a:lnTo>
                        <a:pt x="499" y="4464"/>
                      </a:lnTo>
                      <a:lnTo>
                        <a:pt x="475" y="4464"/>
                      </a:lnTo>
                      <a:lnTo>
                        <a:pt x="475" y="4489"/>
                      </a:lnTo>
                      <a:lnTo>
                        <a:pt x="450" y="4489"/>
                      </a:lnTo>
                      <a:lnTo>
                        <a:pt x="450" y="4680"/>
                      </a:lnTo>
                      <a:lnTo>
                        <a:pt x="428" y="4680"/>
                      </a:lnTo>
                      <a:lnTo>
                        <a:pt x="428" y="4892"/>
                      </a:lnTo>
                      <a:lnTo>
                        <a:pt x="404" y="4892"/>
                      </a:lnTo>
                      <a:lnTo>
                        <a:pt x="404" y="5175"/>
                      </a:lnTo>
                      <a:lnTo>
                        <a:pt x="379" y="5175"/>
                      </a:lnTo>
                      <a:lnTo>
                        <a:pt x="379" y="5720"/>
                      </a:lnTo>
                      <a:lnTo>
                        <a:pt x="357" y="5720"/>
                      </a:lnTo>
                      <a:lnTo>
                        <a:pt x="357" y="5813"/>
                      </a:lnTo>
                      <a:lnTo>
                        <a:pt x="379" y="5813"/>
                      </a:lnTo>
                      <a:lnTo>
                        <a:pt x="379" y="5837"/>
                      </a:lnTo>
                      <a:lnTo>
                        <a:pt x="357" y="5837"/>
                      </a:lnTo>
                      <a:lnTo>
                        <a:pt x="357" y="5933"/>
                      </a:lnTo>
                      <a:lnTo>
                        <a:pt x="404" y="5933"/>
                      </a:lnTo>
                      <a:lnTo>
                        <a:pt x="404" y="5908"/>
                      </a:lnTo>
                      <a:lnTo>
                        <a:pt x="428" y="5908"/>
                      </a:lnTo>
                      <a:lnTo>
                        <a:pt x="428" y="5813"/>
                      </a:lnTo>
                      <a:lnTo>
                        <a:pt x="450" y="5813"/>
                      </a:lnTo>
                      <a:lnTo>
                        <a:pt x="450" y="5293"/>
                      </a:lnTo>
                      <a:lnTo>
                        <a:pt x="475" y="5293"/>
                      </a:lnTo>
                      <a:lnTo>
                        <a:pt x="475" y="5055"/>
                      </a:lnTo>
                      <a:lnTo>
                        <a:pt x="499" y="5055"/>
                      </a:lnTo>
                      <a:lnTo>
                        <a:pt x="499" y="4914"/>
                      </a:lnTo>
                      <a:lnTo>
                        <a:pt x="520" y="4914"/>
                      </a:lnTo>
                      <a:lnTo>
                        <a:pt x="520" y="4727"/>
                      </a:lnTo>
                      <a:lnTo>
                        <a:pt x="545" y="4727"/>
                      </a:lnTo>
                      <a:lnTo>
                        <a:pt x="545" y="5033"/>
                      </a:lnTo>
                      <a:lnTo>
                        <a:pt x="520" y="5033"/>
                      </a:lnTo>
                      <a:lnTo>
                        <a:pt x="520" y="5388"/>
                      </a:lnTo>
                      <a:lnTo>
                        <a:pt x="499" y="5388"/>
                      </a:lnTo>
                      <a:lnTo>
                        <a:pt x="499" y="5720"/>
                      </a:lnTo>
                      <a:lnTo>
                        <a:pt x="475" y="5720"/>
                      </a:lnTo>
                      <a:lnTo>
                        <a:pt x="475" y="6074"/>
                      </a:lnTo>
                      <a:lnTo>
                        <a:pt x="450" y="6074"/>
                      </a:lnTo>
                      <a:lnTo>
                        <a:pt x="450" y="6428"/>
                      </a:lnTo>
                      <a:lnTo>
                        <a:pt x="428" y="6428"/>
                      </a:lnTo>
                      <a:lnTo>
                        <a:pt x="428" y="6191"/>
                      </a:lnTo>
                      <a:lnTo>
                        <a:pt x="404" y="6191"/>
                      </a:lnTo>
                      <a:lnTo>
                        <a:pt x="404" y="6167"/>
                      </a:lnTo>
                      <a:lnTo>
                        <a:pt x="379" y="6167"/>
                      </a:lnTo>
                      <a:lnTo>
                        <a:pt x="379" y="6191"/>
                      </a:lnTo>
                      <a:lnTo>
                        <a:pt x="357" y="6191"/>
                      </a:lnTo>
                      <a:lnTo>
                        <a:pt x="357" y="6453"/>
                      </a:lnTo>
                      <a:lnTo>
                        <a:pt x="333" y="6453"/>
                      </a:lnTo>
                      <a:lnTo>
                        <a:pt x="333" y="6544"/>
                      </a:lnTo>
                      <a:lnTo>
                        <a:pt x="308" y="6544"/>
                      </a:lnTo>
                      <a:lnTo>
                        <a:pt x="308" y="7160"/>
                      </a:lnTo>
                      <a:lnTo>
                        <a:pt x="333" y="7160"/>
                      </a:lnTo>
                      <a:lnTo>
                        <a:pt x="333" y="7231"/>
                      </a:lnTo>
                      <a:lnTo>
                        <a:pt x="379" y="7231"/>
                      </a:lnTo>
                      <a:lnTo>
                        <a:pt x="379" y="7348"/>
                      </a:lnTo>
                      <a:lnTo>
                        <a:pt x="333" y="7348"/>
                      </a:lnTo>
                      <a:lnTo>
                        <a:pt x="333" y="7397"/>
                      </a:lnTo>
                      <a:lnTo>
                        <a:pt x="286" y="7397"/>
                      </a:lnTo>
                      <a:lnTo>
                        <a:pt x="286" y="7443"/>
                      </a:lnTo>
                      <a:lnTo>
                        <a:pt x="262" y="7443"/>
                      </a:lnTo>
                      <a:lnTo>
                        <a:pt x="262" y="7585"/>
                      </a:lnTo>
                      <a:lnTo>
                        <a:pt x="286" y="7585"/>
                      </a:lnTo>
                      <a:lnTo>
                        <a:pt x="286" y="7846"/>
                      </a:lnTo>
                      <a:lnTo>
                        <a:pt x="308" y="7846"/>
                      </a:lnTo>
                      <a:lnTo>
                        <a:pt x="308" y="8058"/>
                      </a:lnTo>
                      <a:lnTo>
                        <a:pt x="286" y="8058"/>
                      </a:lnTo>
                      <a:lnTo>
                        <a:pt x="286" y="8105"/>
                      </a:lnTo>
                      <a:lnTo>
                        <a:pt x="262" y="8105"/>
                      </a:lnTo>
                      <a:lnTo>
                        <a:pt x="262" y="8129"/>
                      </a:lnTo>
                      <a:lnTo>
                        <a:pt x="192" y="8129"/>
                      </a:lnTo>
                      <a:lnTo>
                        <a:pt x="192" y="8154"/>
                      </a:lnTo>
                      <a:lnTo>
                        <a:pt x="167" y="8154"/>
                      </a:lnTo>
                      <a:lnTo>
                        <a:pt x="167" y="8129"/>
                      </a:lnTo>
                      <a:lnTo>
                        <a:pt x="96" y="8129"/>
                      </a:lnTo>
                      <a:lnTo>
                        <a:pt x="96" y="8105"/>
                      </a:lnTo>
                      <a:lnTo>
                        <a:pt x="0" y="8105"/>
                      </a:lnTo>
                      <a:lnTo>
                        <a:pt x="0" y="7634"/>
                      </a:lnTo>
                      <a:lnTo>
                        <a:pt x="25" y="7634"/>
                      </a:lnTo>
                      <a:lnTo>
                        <a:pt x="25" y="7467"/>
                      </a:lnTo>
                      <a:lnTo>
                        <a:pt x="49" y="7467"/>
                      </a:lnTo>
                      <a:lnTo>
                        <a:pt x="49" y="7206"/>
                      </a:lnTo>
                      <a:lnTo>
                        <a:pt x="71" y="7206"/>
                      </a:lnTo>
                      <a:lnTo>
                        <a:pt x="71" y="6948"/>
                      </a:lnTo>
                      <a:lnTo>
                        <a:pt x="49" y="6948"/>
                      </a:lnTo>
                      <a:lnTo>
                        <a:pt x="49" y="6877"/>
                      </a:lnTo>
                      <a:lnTo>
                        <a:pt x="71" y="6877"/>
                      </a:lnTo>
                      <a:lnTo>
                        <a:pt x="71" y="6615"/>
                      </a:lnTo>
                      <a:lnTo>
                        <a:pt x="96" y="6615"/>
                      </a:lnTo>
                      <a:lnTo>
                        <a:pt x="96" y="6474"/>
                      </a:lnTo>
                      <a:lnTo>
                        <a:pt x="120" y="6474"/>
                      </a:lnTo>
                      <a:lnTo>
                        <a:pt x="120" y="6145"/>
                      </a:lnTo>
                      <a:lnTo>
                        <a:pt x="142" y="6145"/>
                      </a:lnTo>
                      <a:lnTo>
                        <a:pt x="142" y="6074"/>
                      </a:lnTo>
                      <a:lnTo>
                        <a:pt x="120" y="6074"/>
                      </a:lnTo>
                      <a:lnTo>
                        <a:pt x="120" y="5862"/>
                      </a:lnTo>
                      <a:lnTo>
                        <a:pt x="142" y="5862"/>
                      </a:lnTo>
                      <a:lnTo>
                        <a:pt x="142" y="5813"/>
                      </a:lnTo>
                      <a:lnTo>
                        <a:pt x="120" y="5813"/>
                      </a:lnTo>
                      <a:lnTo>
                        <a:pt x="120" y="5791"/>
                      </a:lnTo>
                      <a:lnTo>
                        <a:pt x="142" y="5791"/>
                      </a:lnTo>
                      <a:lnTo>
                        <a:pt x="142" y="5625"/>
                      </a:lnTo>
                      <a:lnTo>
                        <a:pt x="167" y="5625"/>
                      </a:lnTo>
                      <a:lnTo>
                        <a:pt x="167" y="5459"/>
                      </a:lnTo>
                      <a:lnTo>
                        <a:pt x="192" y="5459"/>
                      </a:lnTo>
                      <a:lnTo>
                        <a:pt x="192" y="5151"/>
                      </a:lnTo>
                      <a:lnTo>
                        <a:pt x="216" y="5151"/>
                      </a:lnTo>
                      <a:lnTo>
                        <a:pt x="216" y="4821"/>
                      </a:lnTo>
                      <a:lnTo>
                        <a:pt x="237" y="4821"/>
                      </a:lnTo>
                      <a:lnTo>
                        <a:pt x="237" y="4680"/>
                      </a:lnTo>
                      <a:lnTo>
                        <a:pt x="262" y="4680"/>
                      </a:lnTo>
                      <a:lnTo>
                        <a:pt x="262" y="4373"/>
                      </a:lnTo>
                      <a:lnTo>
                        <a:pt x="286" y="4373"/>
                      </a:lnTo>
                      <a:lnTo>
                        <a:pt x="286" y="4252"/>
                      </a:lnTo>
                      <a:lnTo>
                        <a:pt x="308" y="4252"/>
                      </a:lnTo>
                      <a:lnTo>
                        <a:pt x="308" y="4161"/>
                      </a:lnTo>
                      <a:lnTo>
                        <a:pt x="286" y="4161"/>
                      </a:lnTo>
                      <a:lnTo>
                        <a:pt x="286" y="3969"/>
                      </a:lnTo>
                      <a:lnTo>
                        <a:pt x="308" y="3969"/>
                      </a:lnTo>
                      <a:lnTo>
                        <a:pt x="308" y="3923"/>
                      </a:lnTo>
                      <a:lnTo>
                        <a:pt x="286" y="3923"/>
                      </a:lnTo>
                      <a:lnTo>
                        <a:pt x="286" y="3803"/>
                      </a:lnTo>
                      <a:lnTo>
                        <a:pt x="262" y="3803"/>
                      </a:lnTo>
                      <a:lnTo>
                        <a:pt x="262" y="3827"/>
                      </a:lnTo>
                      <a:lnTo>
                        <a:pt x="237" y="3827"/>
                      </a:lnTo>
                      <a:lnTo>
                        <a:pt x="237" y="3874"/>
                      </a:lnTo>
                      <a:lnTo>
                        <a:pt x="216" y="3874"/>
                      </a:lnTo>
                      <a:lnTo>
                        <a:pt x="216" y="4019"/>
                      </a:lnTo>
                      <a:lnTo>
                        <a:pt x="192" y="4019"/>
                      </a:lnTo>
                      <a:lnTo>
                        <a:pt x="192" y="3711"/>
                      </a:lnTo>
                      <a:lnTo>
                        <a:pt x="216" y="3711"/>
                      </a:lnTo>
                      <a:lnTo>
                        <a:pt x="216" y="3237"/>
                      </a:lnTo>
                      <a:lnTo>
                        <a:pt x="237" y="3237"/>
                      </a:lnTo>
                      <a:lnTo>
                        <a:pt x="237" y="3474"/>
                      </a:lnTo>
                      <a:lnTo>
                        <a:pt x="262" y="3474"/>
                      </a:lnTo>
                      <a:lnTo>
                        <a:pt x="262" y="3499"/>
                      </a:lnTo>
                      <a:lnTo>
                        <a:pt x="237" y="3499"/>
                      </a:lnTo>
                      <a:lnTo>
                        <a:pt x="237" y="3591"/>
                      </a:lnTo>
                      <a:lnTo>
                        <a:pt x="262" y="3591"/>
                      </a:lnTo>
                      <a:lnTo>
                        <a:pt x="262" y="3640"/>
                      </a:lnTo>
                      <a:lnTo>
                        <a:pt x="286" y="3640"/>
                      </a:lnTo>
                      <a:lnTo>
                        <a:pt x="286" y="3615"/>
                      </a:lnTo>
                      <a:lnTo>
                        <a:pt x="308" y="3615"/>
                      </a:lnTo>
                      <a:lnTo>
                        <a:pt x="308" y="3450"/>
                      </a:lnTo>
                      <a:lnTo>
                        <a:pt x="333" y="3450"/>
                      </a:lnTo>
                      <a:lnTo>
                        <a:pt x="333" y="3261"/>
                      </a:lnTo>
                      <a:lnTo>
                        <a:pt x="308" y="3261"/>
                      </a:lnTo>
                      <a:lnTo>
                        <a:pt x="308" y="3237"/>
                      </a:lnTo>
                      <a:lnTo>
                        <a:pt x="333" y="3237"/>
                      </a:lnTo>
                      <a:lnTo>
                        <a:pt x="333" y="2978"/>
                      </a:lnTo>
                      <a:lnTo>
                        <a:pt x="308" y="2978"/>
                      </a:lnTo>
                      <a:lnTo>
                        <a:pt x="308" y="2883"/>
                      </a:lnTo>
                      <a:lnTo>
                        <a:pt x="333" y="2883"/>
                      </a:lnTo>
                      <a:lnTo>
                        <a:pt x="333" y="2551"/>
                      </a:lnTo>
                      <a:lnTo>
                        <a:pt x="357" y="2551"/>
                      </a:lnTo>
                      <a:lnTo>
                        <a:pt x="357" y="2409"/>
                      </a:lnTo>
                      <a:lnTo>
                        <a:pt x="379" y="2409"/>
                      </a:lnTo>
                      <a:lnTo>
                        <a:pt x="379" y="2030"/>
                      </a:lnTo>
                      <a:lnTo>
                        <a:pt x="404" y="2030"/>
                      </a:lnTo>
                      <a:lnTo>
                        <a:pt x="404" y="1889"/>
                      </a:lnTo>
                      <a:lnTo>
                        <a:pt x="428" y="1889"/>
                      </a:lnTo>
                      <a:lnTo>
                        <a:pt x="428" y="1702"/>
                      </a:lnTo>
                      <a:lnTo>
                        <a:pt x="450" y="1702"/>
                      </a:lnTo>
                      <a:lnTo>
                        <a:pt x="450" y="1585"/>
                      </a:lnTo>
                      <a:lnTo>
                        <a:pt x="475" y="1585"/>
                      </a:lnTo>
                      <a:lnTo>
                        <a:pt x="475" y="1252"/>
                      </a:lnTo>
                      <a:lnTo>
                        <a:pt x="450" y="1252"/>
                      </a:lnTo>
                      <a:lnTo>
                        <a:pt x="450" y="1157"/>
                      </a:lnTo>
                      <a:lnTo>
                        <a:pt x="475" y="1157"/>
                      </a:lnTo>
                      <a:lnTo>
                        <a:pt x="475" y="969"/>
                      </a:lnTo>
                      <a:lnTo>
                        <a:pt x="499" y="969"/>
                      </a:lnTo>
                      <a:lnTo>
                        <a:pt x="499" y="332"/>
                      </a:lnTo>
                      <a:lnTo>
                        <a:pt x="475" y="332"/>
                      </a:lnTo>
                      <a:lnTo>
                        <a:pt x="475" y="0"/>
                      </a:lnTo>
                      <a:close/>
                    </a:path>
                  </a:pathLst>
                </a:custGeom>
                <a:solidFill>
                  <a:srgbClr val="D9472F"/>
                </a:solidFill>
                <a:ln w="9525">
                  <a:noFill/>
                  <a:round/>
                  <a:headEnd/>
                  <a:tailEnd/>
                </a:ln>
              </p:spPr>
              <p:txBody>
                <a:bodyPr/>
                <a:lstStyle/>
                <a:p>
                  <a:endParaRPr lang="en-US"/>
                </a:p>
              </p:txBody>
            </p:sp>
            <p:sp>
              <p:nvSpPr>
                <p:cNvPr id="90" name="Freeform 102"/>
                <p:cNvSpPr>
                  <a:spLocks/>
                </p:cNvSpPr>
                <p:nvPr/>
              </p:nvSpPr>
              <p:spPr bwMode="auto">
                <a:xfrm>
                  <a:off x="1725" y="3230"/>
                  <a:ext cx="44" cy="24"/>
                </a:xfrm>
                <a:custGeom>
                  <a:avLst/>
                  <a:gdLst/>
                  <a:ahLst/>
                  <a:cxnLst>
                    <a:cxn ang="0">
                      <a:pos x="330" y="0"/>
                    </a:cxn>
                    <a:cxn ang="0">
                      <a:pos x="354" y="0"/>
                    </a:cxn>
                    <a:cxn ang="0">
                      <a:pos x="354" y="71"/>
                    </a:cxn>
                    <a:cxn ang="0">
                      <a:pos x="308" y="71"/>
                    </a:cxn>
                    <a:cxn ang="0">
                      <a:pos x="308" y="95"/>
                    </a:cxn>
                    <a:cxn ang="0">
                      <a:pos x="259" y="95"/>
                    </a:cxn>
                    <a:cxn ang="0">
                      <a:pos x="259" y="116"/>
                    </a:cxn>
                    <a:cxn ang="0">
                      <a:pos x="189" y="116"/>
                    </a:cxn>
                    <a:cxn ang="0">
                      <a:pos x="189" y="142"/>
                    </a:cxn>
                    <a:cxn ang="0">
                      <a:pos x="118" y="142"/>
                    </a:cxn>
                    <a:cxn ang="0">
                      <a:pos x="118" y="165"/>
                    </a:cxn>
                    <a:cxn ang="0">
                      <a:pos x="47" y="165"/>
                    </a:cxn>
                    <a:cxn ang="0">
                      <a:pos x="47" y="191"/>
                    </a:cxn>
                    <a:cxn ang="0">
                      <a:pos x="0" y="191"/>
                    </a:cxn>
                    <a:cxn ang="0">
                      <a:pos x="0" y="165"/>
                    </a:cxn>
                    <a:cxn ang="0">
                      <a:pos x="22" y="165"/>
                    </a:cxn>
                    <a:cxn ang="0">
                      <a:pos x="22" y="142"/>
                    </a:cxn>
                    <a:cxn ang="0">
                      <a:pos x="71" y="142"/>
                    </a:cxn>
                    <a:cxn ang="0">
                      <a:pos x="71" y="116"/>
                    </a:cxn>
                    <a:cxn ang="0">
                      <a:pos x="142" y="116"/>
                    </a:cxn>
                    <a:cxn ang="0">
                      <a:pos x="142" y="95"/>
                    </a:cxn>
                    <a:cxn ang="0">
                      <a:pos x="234" y="95"/>
                    </a:cxn>
                    <a:cxn ang="0">
                      <a:pos x="234" y="71"/>
                    </a:cxn>
                    <a:cxn ang="0">
                      <a:pos x="259" y="71"/>
                    </a:cxn>
                    <a:cxn ang="0">
                      <a:pos x="259" y="46"/>
                    </a:cxn>
                    <a:cxn ang="0">
                      <a:pos x="308" y="46"/>
                    </a:cxn>
                    <a:cxn ang="0">
                      <a:pos x="308" y="24"/>
                    </a:cxn>
                    <a:cxn ang="0">
                      <a:pos x="330" y="24"/>
                    </a:cxn>
                    <a:cxn ang="0">
                      <a:pos x="330" y="0"/>
                    </a:cxn>
                  </a:cxnLst>
                  <a:rect l="0" t="0" r="r" b="b"/>
                  <a:pathLst>
                    <a:path w="354" h="191">
                      <a:moveTo>
                        <a:pt x="330" y="0"/>
                      </a:moveTo>
                      <a:lnTo>
                        <a:pt x="354" y="0"/>
                      </a:lnTo>
                      <a:lnTo>
                        <a:pt x="354" y="71"/>
                      </a:lnTo>
                      <a:lnTo>
                        <a:pt x="308" y="71"/>
                      </a:lnTo>
                      <a:lnTo>
                        <a:pt x="308" y="95"/>
                      </a:lnTo>
                      <a:lnTo>
                        <a:pt x="259" y="95"/>
                      </a:lnTo>
                      <a:lnTo>
                        <a:pt x="259" y="116"/>
                      </a:lnTo>
                      <a:lnTo>
                        <a:pt x="189" y="116"/>
                      </a:lnTo>
                      <a:lnTo>
                        <a:pt x="189" y="142"/>
                      </a:lnTo>
                      <a:lnTo>
                        <a:pt x="118" y="142"/>
                      </a:lnTo>
                      <a:lnTo>
                        <a:pt x="118" y="165"/>
                      </a:lnTo>
                      <a:lnTo>
                        <a:pt x="47" y="165"/>
                      </a:lnTo>
                      <a:lnTo>
                        <a:pt x="47" y="191"/>
                      </a:lnTo>
                      <a:lnTo>
                        <a:pt x="0" y="191"/>
                      </a:lnTo>
                      <a:lnTo>
                        <a:pt x="0" y="165"/>
                      </a:lnTo>
                      <a:lnTo>
                        <a:pt x="22" y="165"/>
                      </a:lnTo>
                      <a:lnTo>
                        <a:pt x="22" y="142"/>
                      </a:lnTo>
                      <a:lnTo>
                        <a:pt x="71" y="142"/>
                      </a:lnTo>
                      <a:lnTo>
                        <a:pt x="71" y="116"/>
                      </a:lnTo>
                      <a:lnTo>
                        <a:pt x="142" y="116"/>
                      </a:lnTo>
                      <a:lnTo>
                        <a:pt x="142" y="95"/>
                      </a:lnTo>
                      <a:lnTo>
                        <a:pt x="234" y="95"/>
                      </a:lnTo>
                      <a:lnTo>
                        <a:pt x="234" y="71"/>
                      </a:lnTo>
                      <a:lnTo>
                        <a:pt x="259" y="71"/>
                      </a:lnTo>
                      <a:lnTo>
                        <a:pt x="259" y="46"/>
                      </a:lnTo>
                      <a:lnTo>
                        <a:pt x="308" y="46"/>
                      </a:lnTo>
                      <a:lnTo>
                        <a:pt x="308" y="24"/>
                      </a:lnTo>
                      <a:lnTo>
                        <a:pt x="330" y="24"/>
                      </a:lnTo>
                      <a:lnTo>
                        <a:pt x="330" y="0"/>
                      </a:lnTo>
                      <a:close/>
                    </a:path>
                  </a:pathLst>
                </a:custGeom>
                <a:solidFill>
                  <a:srgbClr val="F2CBCF"/>
                </a:solidFill>
                <a:ln w="9525">
                  <a:noFill/>
                  <a:round/>
                  <a:headEnd/>
                  <a:tailEnd/>
                </a:ln>
              </p:spPr>
              <p:txBody>
                <a:bodyPr/>
                <a:lstStyle/>
                <a:p>
                  <a:endParaRPr lang="en-US"/>
                </a:p>
              </p:txBody>
            </p:sp>
            <p:sp>
              <p:nvSpPr>
                <p:cNvPr id="91" name="Freeform 103"/>
                <p:cNvSpPr>
                  <a:spLocks/>
                </p:cNvSpPr>
                <p:nvPr/>
              </p:nvSpPr>
              <p:spPr bwMode="auto">
                <a:xfrm>
                  <a:off x="2251" y="3248"/>
                  <a:ext cx="56" cy="156"/>
                </a:xfrm>
                <a:custGeom>
                  <a:avLst/>
                  <a:gdLst/>
                  <a:ahLst/>
                  <a:cxnLst>
                    <a:cxn ang="0">
                      <a:pos x="71" y="0"/>
                    </a:cxn>
                    <a:cxn ang="0">
                      <a:pos x="91" y="70"/>
                    </a:cxn>
                    <a:cxn ang="0">
                      <a:pos x="116" y="94"/>
                    </a:cxn>
                    <a:cxn ang="0">
                      <a:pos x="141" y="165"/>
                    </a:cxn>
                    <a:cxn ang="0">
                      <a:pos x="162" y="190"/>
                    </a:cxn>
                    <a:cxn ang="0">
                      <a:pos x="187" y="236"/>
                    </a:cxn>
                    <a:cxn ang="0">
                      <a:pos x="212" y="306"/>
                    </a:cxn>
                    <a:cxn ang="0">
                      <a:pos x="234" y="424"/>
                    </a:cxn>
                    <a:cxn ang="0">
                      <a:pos x="258" y="495"/>
                    </a:cxn>
                    <a:cxn ang="0">
                      <a:pos x="283" y="544"/>
                    </a:cxn>
                    <a:cxn ang="0">
                      <a:pos x="305" y="589"/>
                    </a:cxn>
                    <a:cxn ang="0">
                      <a:pos x="329" y="615"/>
                    </a:cxn>
                    <a:cxn ang="0">
                      <a:pos x="378" y="636"/>
                    </a:cxn>
                    <a:cxn ang="0">
                      <a:pos x="399" y="661"/>
                    </a:cxn>
                    <a:cxn ang="0">
                      <a:pos x="448" y="685"/>
                    </a:cxn>
                    <a:cxn ang="0">
                      <a:pos x="424" y="756"/>
                    </a:cxn>
                    <a:cxn ang="0">
                      <a:pos x="399" y="803"/>
                    </a:cxn>
                    <a:cxn ang="0">
                      <a:pos x="378" y="852"/>
                    </a:cxn>
                    <a:cxn ang="0">
                      <a:pos x="354" y="874"/>
                    </a:cxn>
                    <a:cxn ang="0">
                      <a:pos x="329" y="923"/>
                    </a:cxn>
                    <a:cxn ang="0">
                      <a:pos x="305" y="944"/>
                    </a:cxn>
                    <a:cxn ang="0">
                      <a:pos x="283" y="968"/>
                    </a:cxn>
                    <a:cxn ang="0">
                      <a:pos x="234" y="993"/>
                    </a:cxn>
                    <a:cxn ang="0">
                      <a:pos x="212" y="1015"/>
                    </a:cxn>
                    <a:cxn ang="0">
                      <a:pos x="187" y="1039"/>
                    </a:cxn>
                    <a:cxn ang="0">
                      <a:pos x="141" y="1064"/>
                    </a:cxn>
                    <a:cxn ang="0">
                      <a:pos x="91" y="1086"/>
                    </a:cxn>
                    <a:cxn ang="0">
                      <a:pos x="212" y="1110"/>
                    </a:cxn>
                    <a:cxn ang="0">
                      <a:pos x="258" y="1086"/>
                    </a:cxn>
                    <a:cxn ang="0">
                      <a:pos x="283" y="1064"/>
                    </a:cxn>
                    <a:cxn ang="0">
                      <a:pos x="258" y="1110"/>
                    </a:cxn>
                    <a:cxn ang="0">
                      <a:pos x="234" y="1157"/>
                    </a:cxn>
                    <a:cxn ang="0">
                      <a:pos x="212" y="1181"/>
                    </a:cxn>
                    <a:cxn ang="0">
                      <a:pos x="162" y="1206"/>
                    </a:cxn>
                    <a:cxn ang="0">
                      <a:pos x="71" y="1227"/>
                    </a:cxn>
                    <a:cxn ang="0">
                      <a:pos x="0" y="1251"/>
                    </a:cxn>
                    <a:cxn ang="0">
                      <a:pos x="21" y="1064"/>
                    </a:cxn>
                    <a:cxn ang="0">
                      <a:pos x="46" y="685"/>
                    </a:cxn>
                    <a:cxn ang="0">
                      <a:pos x="46" y="0"/>
                    </a:cxn>
                  </a:cxnLst>
                  <a:rect l="0" t="0" r="r" b="b"/>
                  <a:pathLst>
                    <a:path w="448" h="1251">
                      <a:moveTo>
                        <a:pt x="46" y="0"/>
                      </a:moveTo>
                      <a:lnTo>
                        <a:pt x="71" y="0"/>
                      </a:lnTo>
                      <a:lnTo>
                        <a:pt x="71" y="70"/>
                      </a:lnTo>
                      <a:lnTo>
                        <a:pt x="91" y="70"/>
                      </a:lnTo>
                      <a:lnTo>
                        <a:pt x="91" y="94"/>
                      </a:lnTo>
                      <a:lnTo>
                        <a:pt x="116" y="94"/>
                      </a:lnTo>
                      <a:lnTo>
                        <a:pt x="116" y="165"/>
                      </a:lnTo>
                      <a:lnTo>
                        <a:pt x="141" y="165"/>
                      </a:lnTo>
                      <a:lnTo>
                        <a:pt x="141" y="190"/>
                      </a:lnTo>
                      <a:lnTo>
                        <a:pt x="162" y="190"/>
                      </a:lnTo>
                      <a:lnTo>
                        <a:pt x="162" y="236"/>
                      </a:lnTo>
                      <a:lnTo>
                        <a:pt x="187" y="236"/>
                      </a:lnTo>
                      <a:lnTo>
                        <a:pt x="187" y="306"/>
                      </a:lnTo>
                      <a:lnTo>
                        <a:pt x="212" y="306"/>
                      </a:lnTo>
                      <a:lnTo>
                        <a:pt x="212" y="424"/>
                      </a:lnTo>
                      <a:lnTo>
                        <a:pt x="234" y="424"/>
                      </a:lnTo>
                      <a:lnTo>
                        <a:pt x="234" y="495"/>
                      </a:lnTo>
                      <a:lnTo>
                        <a:pt x="258" y="495"/>
                      </a:lnTo>
                      <a:lnTo>
                        <a:pt x="258" y="544"/>
                      </a:lnTo>
                      <a:lnTo>
                        <a:pt x="283" y="544"/>
                      </a:lnTo>
                      <a:lnTo>
                        <a:pt x="283" y="589"/>
                      </a:lnTo>
                      <a:lnTo>
                        <a:pt x="305" y="589"/>
                      </a:lnTo>
                      <a:lnTo>
                        <a:pt x="305" y="615"/>
                      </a:lnTo>
                      <a:lnTo>
                        <a:pt x="329" y="615"/>
                      </a:lnTo>
                      <a:lnTo>
                        <a:pt x="329" y="636"/>
                      </a:lnTo>
                      <a:lnTo>
                        <a:pt x="378" y="636"/>
                      </a:lnTo>
                      <a:lnTo>
                        <a:pt x="378" y="661"/>
                      </a:lnTo>
                      <a:lnTo>
                        <a:pt x="399" y="661"/>
                      </a:lnTo>
                      <a:lnTo>
                        <a:pt x="399" y="685"/>
                      </a:lnTo>
                      <a:lnTo>
                        <a:pt x="448" y="685"/>
                      </a:lnTo>
                      <a:lnTo>
                        <a:pt x="448" y="756"/>
                      </a:lnTo>
                      <a:lnTo>
                        <a:pt x="424" y="756"/>
                      </a:lnTo>
                      <a:lnTo>
                        <a:pt x="424" y="803"/>
                      </a:lnTo>
                      <a:lnTo>
                        <a:pt x="399" y="803"/>
                      </a:lnTo>
                      <a:lnTo>
                        <a:pt x="399" y="852"/>
                      </a:lnTo>
                      <a:lnTo>
                        <a:pt x="378" y="852"/>
                      </a:lnTo>
                      <a:lnTo>
                        <a:pt x="378" y="874"/>
                      </a:lnTo>
                      <a:lnTo>
                        <a:pt x="354" y="874"/>
                      </a:lnTo>
                      <a:lnTo>
                        <a:pt x="354" y="923"/>
                      </a:lnTo>
                      <a:lnTo>
                        <a:pt x="329" y="923"/>
                      </a:lnTo>
                      <a:lnTo>
                        <a:pt x="329" y="944"/>
                      </a:lnTo>
                      <a:lnTo>
                        <a:pt x="305" y="944"/>
                      </a:lnTo>
                      <a:lnTo>
                        <a:pt x="305" y="968"/>
                      </a:lnTo>
                      <a:lnTo>
                        <a:pt x="283" y="968"/>
                      </a:lnTo>
                      <a:lnTo>
                        <a:pt x="283" y="993"/>
                      </a:lnTo>
                      <a:lnTo>
                        <a:pt x="234" y="993"/>
                      </a:lnTo>
                      <a:lnTo>
                        <a:pt x="234" y="1015"/>
                      </a:lnTo>
                      <a:lnTo>
                        <a:pt x="212" y="1015"/>
                      </a:lnTo>
                      <a:lnTo>
                        <a:pt x="212" y="1039"/>
                      </a:lnTo>
                      <a:lnTo>
                        <a:pt x="187" y="1039"/>
                      </a:lnTo>
                      <a:lnTo>
                        <a:pt x="187" y="1064"/>
                      </a:lnTo>
                      <a:lnTo>
                        <a:pt x="141" y="1064"/>
                      </a:lnTo>
                      <a:lnTo>
                        <a:pt x="141" y="1086"/>
                      </a:lnTo>
                      <a:lnTo>
                        <a:pt x="91" y="1086"/>
                      </a:lnTo>
                      <a:lnTo>
                        <a:pt x="91" y="1110"/>
                      </a:lnTo>
                      <a:lnTo>
                        <a:pt x="212" y="1110"/>
                      </a:lnTo>
                      <a:lnTo>
                        <a:pt x="212" y="1086"/>
                      </a:lnTo>
                      <a:lnTo>
                        <a:pt x="258" y="1086"/>
                      </a:lnTo>
                      <a:lnTo>
                        <a:pt x="258" y="1064"/>
                      </a:lnTo>
                      <a:lnTo>
                        <a:pt x="283" y="1064"/>
                      </a:lnTo>
                      <a:lnTo>
                        <a:pt x="283" y="1110"/>
                      </a:lnTo>
                      <a:lnTo>
                        <a:pt x="258" y="1110"/>
                      </a:lnTo>
                      <a:lnTo>
                        <a:pt x="258" y="1157"/>
                      </a:lnTo>
                      <a:lnTo>
                        <a:pt x="234" y="1157"/>
                      </a:lnTo>
                      <a:lnTo>
                        <a:pt x="234" y="1181"/>
                      </a:lnTo>
                      <a:lnTo>
                        <a:pt x="212" y="1181"/>
                      </a:lnTo>
                      <a:lnTo>
                        <a:pt x="212" y="1206"/>
                      </a:lnTo>
                      <a:lnTo>
                        <a:pt x="162" y="1206"/>
                      </a:lnTo>
                      <a:lnTo>
                        <a:pt x="162" y="1227"/>
                      </a:lnTo>
                      <a:lnTo>
                        <a:pt x="71" y="1227"/>
                      </a:lnTo>
                      <a:lnTo>
                        <a:pt x="71" y="1251"/>
                      </a:lnTo>
                      <a:lnTo>
                        <a:pt x="0" y="1251"/>
                      </a:lnTo>
                      <a:lnTo>
                        <a:pt x="0" y="1064"/>
                      </a:lnTo>
                      <a:lnTo>
                        <a:pt x="21" y="1064"/>
                      </a:lnTo>
                      <a:lnTo>
                        <a:pt x="21" y="685"/>
                      </a:lnTo>
                      <a:lnTo>
                        <a:pt x="46" y="685"/>
                      </a:lnTo>
                      <a:lnTo>
                        <a:pt x="46" y="661"/>
                      </a:lnTo>
                      <a:lnTo>
                        <a:pt x="46" y="0"/>
                      </a:lnTo>
                      <a:close/>
                    </a:path>
                  </a:pathLst>
                </a:custGeom>
                <a:solidFill>
                  <a:srgbClr val="F2CBCF"/>
                </a:solidFill>
                <a:ln w="9525">
                  <a:noFill/>
                  <a:round/>
                  <a:headEnd/>
                  <a:tailEnd/>
                </a:ln>
              </p:spPr>
              <p:txBody>
                <a:bodyPr/>
                <a:lstStyle/>
                <a:p>
                  <a:endParaRPr lang="en-US"/>
                </a:p>
              </p:txBody>
            </p:sp>
            <p:sp>
              <p:nvSpPr>
                <p:cNvPr id="92" name="Freeform 104"/>
                <p:cNvSpPr>
                  <a:spLocks/>
                </p:cNvSpPr>
                <p:nvPr/>
              </p:nvSpPr>
              <p:spPr bwMode="auto">
                <a:xfrm>
                  <a:off x="1634" y="3251"/>
                  <a:ext cx="135" cy="168"/>
                </a:xfrm>
                <a:custGeom>
                  <a:avLst/>
                  <a:gdLst/>
                  <a:ahLst/>
                  <a:cxnLst>
                    <a:cxn ang="0">
                      <a:pos x="990" y="47"/>
                    </a:cxn>
                    <a:cxn ang="0">
                      <a:pos x="944" y="118"/>
                    </a:cxn>
                    <a:cxn ang="0">
                      <a:pos x="1014" y="118"/>
                    </a:cxn>
                    <a:cxn ang="0">
                      <a:pos x="1014" y="142"/>
                    </a:cxn>
                    <a:cxn ang="0">
                      <a:pos x="1014" y="354"/>
                    </a:cxn>
                    <a:cxn ang="0">
                      <a:pos x="1014" y="851"/>
                    </a:cxn>
                    <a:cxn ang="0">
                      <a:pos x="1085" y="1016"/>
                    </a:cxn>
                    <a:cxn ang="0">
                      <a:pos x="1039" y="1324"/>
                    </a:cxn>
                    <a:cxn ang="0">
                      <a:pos x="1014" y="1299"/>
                    </a:cxn>
                    <a:cxn ang="0">
                      <a:pos x="1014" y="1087"/>
                    </a:cxn>
                    <a:cxn ang="0">
                      <a:pos x="965" y="1016"/>
                    </a:cxn>
                    <a:cxn ang="0">
                      <a:pos x="920" y="1183"/>
                    </a:cxn>
                    <a:cxn ang="0">
                      <a:pos x="849" y="1228"/>
                    </a:cxn>
                    <a:cxn ang="0">
                      <a:pos x="802" y="992"/>
                    </a:cxn>
                    <a:cxn ang="0">
                      <a:pos x="753" y="780"/>
                    </a:cxn>
                    <a:cxn ang="0">
                      <a:pos x="707" y="970"/>
                    </a:cxn>
                    <a:cxn ang="0">
                      <a:pos x="661" y="1016"/>
                    </a:cxn>
                    <a:cxn ang="0">
                      <a:pos x="612" y="1087"/>
                    </a:cxn>
                    <a:cxn ang="0">
                      <a:pos x="661" y="992"/>
                    </a:cxn>
                    <a:cxn ang="0">
                      <a:pos x="707" y="921"/>
                    </a:cxn>
                    <a:cxn ang="0">
                      <a:pos x="707" y="829"/>
                    </a:cxn>
                    <a:cxn ang="0">
                      <a:pos x="661" y="875"/>
                    </a:cxn>
                    <a:cxn ang="0">
                      <a:pos x="612" y="945"/>
                    </a:cxn>
                    <a:cxn ang="0">
                      <a:pos x="566" y="1016"/>
                    </a:cxn>
                    <a:cxn ang="0">
                      <a:pos x="519" y="1087"/>
                    </a:cxn>
                    <a:cxn ang="0">
                      <a:pos x="470" y="1134"/>
                    </a:cxn>
                    <a:cxn ang="0">
                      <a:pos x="424" y="1183"/>
                    </a:cxn>
                    <a:cxn ang="0">
                      <a:pos x="354" y="1228"/>
                    </a:cxn>
                    <a:cxn ang="0">
                      <a:pos x="354" y="1158"/>
                    </a:cxn>
                    <a:cxn ang="0">
                      <a:pos x="399" y="1016"/>
                    </a:cxn>
                    <a:cxn ang="0">
                      <a:pos x="448" y="921"/>
                    </a:cxn>
                    <a:cxn ang="0">
                      <a:pos x="495" y="875"/>
                    </a:cxn>
                    <a:cxn ang="0">
                      <a:pos x="541" y="804"/>
                    </a:cxn>
                    <a:cxn ang="0">
                      <a:pos x="590" y="758"/>
                    </a:cxn>
                    <a:cxn ang="0">
                      <a:pos x="541" y="638"/>
                    </a:cxn>
                    <a:cxn ang="0">
                      <a:pos x="470" y="613"/>
                    </a:cxn>
                    <a:cxn ang="0">
                      <a:pos x="470" y="592"/>
                    </a:cxn>
                    <a:cxn ang="0">
                      <a:pos x="304" y="592"/>
                    </a:cxn>
                    <a:cxn ang="0">
                      <a:pos x="233" y="638"/>
                    </a:cxn>
                    <a:cxn ang="0">
                      <a:pos x="162" y="687"/>
                    </a:cxn>
                    <a:cxn ang="0">
                      <a:pos x="91" y="733"/>
                    </a:cxn>
                    <a:cxn ang="0">
                      <a:pos x="21" y="566"/>
                    </a:cxn>
                    <a:cxn ang="0">
                      <a:pos x="71" y="521"/>
                    </a:cxn>
                    <a:cxn ang="0">
                      <a:pos x="116" y="472"/>
                    </a:cxn>
                    <a:cxn ang="0">
                      <a:pos x="283" y="425"/>
                    </a:cxn>
                    <a:cxn ang="0">
                      <a:pos x="354" y="379"/>
                    </a:cxn>
                    <a:cxn ang="0">
                      <a:pos x="399" y="330"/>
                    </a:cxn>
                    <a:cxn ang="0">
                      <a:pos x="495" y="283"/>
                    </a:cxn>
                    <a:cxn ang="0">
                      <a:pos x="566" y="238"/>
                    </a:cxn>
                    <a:cxn ang="0">
                      <a:pos x="661" y="189"/>
                    </a:cxn>
                    <a:cxn ang="0">
                      <a:pos x="637" y="96"/>
                    </a:cxn>
                    <a:cxn ang="0">
                      <a:pos x="682" y="47"/>
                    </a:cxn>
                    <a:cxn ang="0">
                      <a:pos x="778" y="118"/>
                    </a:cxn>
                    <a:cxn ang="0">
                      <a:pos x="849" y="71"/>
                    </a:cxn>
                    <a:cxn ang="0">
                      <a:pos x="990" y="26"/>
                    </a:cxn>
                  </a:cxnLst>
                  <a:rect l="0" t="0" r="r" b="b"/>
                  <a:pathLst>
                    <a:path w="1085" h="1349">
                      <a:moveTo>
                        <a:pt x="990" y="0"/>
                      </a:moveTo>
                      <a:lnTo>
                        <a:pt x="1014" y="0"/>
                      </a:lnTo>
                      <a:lnTo>
                        <a:pt x="1014" y="47"/>
                      </a:lnTo>
                      <a:lnTo>
                        <a:pt x="990" y="47"/>
                      </a:lnTo>
                      <a:lnTo>
                        <a:pt x="990" y="96"/>
                      </a:lnTo>
                      <a:lnTo>
                        <a:pt x="965" y="96"/>
                      </a:lnTo>
                      <a:lnTo>
                        <a:pt x="965" y="118"/>
                      </a:lnTo>
                      <a:lnTo>
                        <a:pt x="944" y="118"/>
                      </a:lnTo>
                      <a:lnTo>
                        <a:pt x="944" y="142"/>
                      </a:lnTo>
                      <a:lnTo>
                        <a:pt x="990" y="142"/>
                      </a:lnTo>
                      <a:lnTo>
                        <a:pt x="990" y="118"/>
                      </a:lnTo>
                      <a:lnTo>
                        <a:pt x="1014" y="118"/>
                      </a:lnTo>
                      <a:lnTo>
                        <a:pt x="1014" y="96"/>
                      </a:lnTo>
                      <a:lnTo>
                        <a:pt x="1039" y="96"/>
                      </a:lnTo>
                      <a:lnTo>
                        <a:pt x="1039" y="142"/>
                      </a:lnTo>
                      <a:lnTo>
                        <a:pt x="1014" y="142"/>
                      </a:lnTo>
                      <a:lnTo>
                        <a:pt x="1014" y="283"/>
                      </a:lnTo>
                      <a:lnTo>
                        <a:pt x="990" y="283"/>
                      </a:lnTo>
                      <a:lnTo>
                        <a:pt x="990" y="354"/>
                      </a:lnTo>
                      <a:lnTo>
                        <a:pt x="1014" y="354"/>
                      </a:lnTo>
                      <a:lnTo>
                        <a:pt x="1014" y="401"/>
                      </a:lnTo>
                      <a:lnTo>
                        <a:pt x="990" y="401"/>
                      </a:lnTo>
                      <a:lnTo>
                        <a:pt x="990" y="851"/>
                      </a:lnTo>
                      <a:lnTo>
                        <a:pt x="1014" y="851"/>
                      </a:lnTo>
                      <a:lnTo>
                        <a:pt x="1014" y="875"/>
                      </a:lnTo>
                      <a:lnTo>
                        <a:pt x="1061" y="875"/>
                      </a:lnTo>
                      <a:lnTo>
                        <a:pt x="1061" y="1016"/>
                      </a:lnTo>
                      <a:lnTo>
                        <a:pt x="1085" y="1016"/>
                      </a:lnTo>
                      <a:lnTo>
                        <a:pt x="1085" y="1299"/>
                      </a:lnTo>
                      <a:lnTo>
                        <a:pt x="1061" y="1299"/>
                      </a:lnTo>
                      <a:lnTo>
                        <a:pt x="1061" y="1324"/>
                      </a:lnTo>
                      <a:lnTo>
                        <a:pt x="1039" y="1324"/>
                      </a:lnTo>
                      <a:lnTo>
                        <a:pt x="1039" y="1349"/>
                      </a:lnTo>
                      <a:lnTo>
                        <a:pt x="990" y="1349"/>
                      </a:lnTo>
                      <a:lnTo>
                        <a:pt x="990" y="1299"/>
                      </a:lnTo>
                      <a:lnTo>
                        <a:pt x="1014" y="1299"/>
                      </a:lnTo>
                      <a:lnTo>
                        <a:pt x="1014" y="1183"/>
                      </a:lnTo>
                      <a:lnTo>
                        <a:pt x="1039" y="1183"/>
                      </a:lnTo>
                      <a:lnTo>
                        <a:pt x="1039" y="1087"/>
                      </a:lnTo>
                      <a:lnTo>
                        <a:pt x="1014" y="1087"/>
                      </a:lnTo>
                      <a:lnTo>
                        <a:pt x="1014" y="1063"/>
                      </a:lnTo>
                      <a:lnTo>
                        <a:pt x="990" y="1063"/>
                      </a:lnTo>
                      <a:lnTo>
                        <a:pt x="990" y="1016"/>
                      </a:lnTo>
                      <a:lnTo>
                        <a:pt x="965" y="1016"/>
                      </a:lnTo>
                      <a:lnTo>
                        <a:pt x="965" y="1063"/>
                      </a:lnTo>
                      <a:lnTo>
                        <a:pt x="944" y="1063"/>
                      </a:lnTo>
                      <a:lnTo>
                        <a:pt x="944" y="1183"/>
                      </a:lnTo>
                      <a:lnTo>
                        <a:pt x="920" y="1183"/>
                      </a:lnTo>
                      <a:lnTo>
                        <a:pt x="920" y="1253"/>
                      </a:lnTo>
                      <a:lnTo>
                        <a:pt x="873" y="1253"/>
                      </a:lnTo>
                      <a:lnTo>
                        <a:pt x="873" y="1228"/>
                      </a:lnTo>
                      <a:lnTo>
                        <a:pt x="849" y="1228"/>
                      </a:lnTo>
                      <a:lnTo>
                        <a:pt x="849" y="1158"/>
                      </a:lnTo>
                      <a:lnTo>
                        <a:pt x="824" y="1158"/>
                      </a:lnTo>
                      <a:lnTo>
                        <a:pt x="824" y="992"/>
                      </a:lnTo>
                      <a:lnTo>
                        <a:pt x="802" y="992"/>
                      </a:lnTo>
                      <a:lnTo>
                        <a:pt x="802" y="758"/>
                      </a:lnTo>
                      <a:lnTo>
                        <a:pt x="778" y="758"/>
                      </a:lnTo>
                      <a:lnTo>
                        <a:pt x="778" y="780"/>
                      </a:lnTo>
                      <a:lnTo>
                        <a:pt x="753" y="780"/>
                      </a:lnTo>
                      <a:lnTo>
                        <a:pt x="753" y="900"/>
                      </a:lnTo>
                      <a:lnTo>
                        <a:pt x="731" y="900"/>
                      </a:lnTo>
                      <a:lnTo>
                        <a:pt x="731" y="970"/>
                      </a:lnTo>
                      <a:lnTo>
                        <a:pt x="707" y="970"/>
                      </a:lnTo>
                      <a:lnTo>
                        <a:pt x="707" y="992"/>
                      </a:lnTo>
                      <a:lnTo>
                        <a:pt x="682" y="992"/>
                      </a:lnTo>
                      <a:lnTo>
                        <a:pt x="682" y="1016"/>
                      </a:lnTo>
                      <a:lnTo>
                        <a:pt x="661" y="1016"/>
                      </a:lnTo>
                      <a:lnTo>
                        <a:pt x="661" y="1063"/>
                      </a:lnTo>
                      <a:lnTo>
                        <a:pt x="637" y="1063"/>
                      </a:lnTo>
                      <a:lnTo>
                        <a:pt x="637" y="1087"/>
                      </a:lnTo>
                      <a:lnTo>
                        <a:pt x="612" y="1087"/>
                      </a:lnTo>
                      <a:lnTo>
                        <a:pt x="612" y="1041"/>
                      </a:lnTo>
                      <a:lnTo>
                        <a:pt x="637" y="1041"/>
                      </a:lnTo>
                      <a:lnTo>
                        <a:pt x="637" y="992"/>
                      </a:lnTo>
                      <a:lnTo>
                        <a:pt x="661" y="992"/>
                      </a:lnTo>
                      <a:lnTo>
                        <a:pt x="661" y="970"/>
                      </a:lnTo>
                      <a:lnTo>
                        <a:pt x="682" y="970"/>
                      </a:lnTo>
                      <a:lnTo>
                        <a:pt x="682" y="921"/>
                      </a:lnTo>
                      <a:lnTo>
                        <a:pt x="707" y="921"/>
                      </a:lnTo>
                      <a:lnTo>
                        <a:pt x="707" y="875"/>
                      </a:lnTo>
                      <a:lnTo>
                        <a:pt x="731" y="875"/>
                      </a:lnTo>
                      <a:lnTo>
                        <a:pt x="731" y="829"/>
                      </a:lnTo>
                      <a:lnTo>
                        <a:pt x="707" y="829"/>
                      </a:lnTo>
                      <a:lnTo>
                        <a:pt x="707" y="851"/>
                      </a:lnTo>
                      <a:lnTo>
                        <a:pt x="682" y="851"/>
                      </a:lnTo>
                      <a:lnTo>
                        <a:pt x="682" y="875"/>
                      </a:lnTo>
                      <a:lnTo>
                        <a:pt x="661" y="875"/>
                      </a:lnTo>
                      <a:lnTo>
                        <a:pt x="661" y="900"/>
                      </a:lnTo>
                      <a:lnTo>
                        <a:pt x="637" y="900"/>
                      </a:lnTo>
                      <a:lnTo>
                        <a:pt x="637" y="945"/>
                      </a:lnTo>
                      <a:lnTo>
                        <a:pt x="612" y="945"/>
                      </a:lnTo>
                      <a:lnTo>
                        <a:pt x="612" y="970"/>
                      </a:lnTo>
                      <a:lnTo>
                        <a:pt x="590" y="970"/>
                      </a:lnTo>
                      <a:lnTo>
                        <a:pt x="590" y="1016"/>
                      </a:lnTo>
                      <a:lnTo>
                        <a:pt x="566" y="1016"/>
                      </a:lnTo>
                      <a:lnTo>
                        <a:pt x="566" y="1063"/>
                      </a:lnTo>
                      <a:lnTo>
                        <a:pt x="541" y="1063"/>
                      </a:lnTo>
                      <a:lnTo>
                        <a:pt x="541" y="1087"/>
                      </a:lnTo>
                      <a:lnTo>
                        <a:pt x="519" y="1087"/>
                      </a:lnTo>
                      <a:lnTo>
                        <a:pt x="519" y="1112"/>
                      </a:lnTo>
                      <a:lnTo>
                        <a:pt x="495" y="1112"/>
                      </a:lnTo>
                      <a:lnTo>
                        <a:pt x="495" y="1134"/>
                      </a:lnTo>
                      <a:lnTo>
                        <a:pt x="470" y="1134"/>
                      </a:lnTo>
                      <a:lnTo>
                        <a:pt x="470" y="1158"/>
                      </a:lnTo>
                      <a:lnTo>
                        <a:pt x="448" y="1158"/>
                      </a:lnTo>
                      <a:lnTo>
                        <a:pt x="448" y="1183"/>
                      </a:lnTo>
                      <a:lnTo>
                        <a:pt x="424" y="1183"/>
                      </a:lnTo>
                      <a:lnTo>
                        <a:pt x="424" y="1204"/>
                      </a:lnTo>
                      <a:lnTo>
                        <a:pt x="399" y="1204"/>
                      </a:lnTo>
                      <a:lnTo>
                        <a:pt x="399" y="1228"/>
                      </a:lnTo>
                      <a:lnTo>
                        <a:pt x="354" y="1228"/>
                      </a:lnTo>
                      <a:lnTo>
                        <a:pt x="354" y="1204"/>
                      </a:lnTo>
                      <a:lnTo>
                        <a:pt x="329" y="1204"/>
                      </a:lnTo>
                      <a:lnTo>
                        <a:pt x="329" y="1158"/>
                      </a:lnTo>
                      <a:lnTo>
                        <a:pt x="354" y="1158"/>
                      </a:lnTo>
                      <a:lnTo>
                        <a:pt x="354" y="1063"/>
                      </a:lnTo>
                      <a:lnTo>
                        <a:pt x="374" y="1063"/>
                      </a:lnTo>
                      <a:lnTo>
                        <a:pt x="374" y="1016"/>
                      </a:lnTo>
                      <a:lnTo>
                        <a:pt x="399" y="1016"/>
                      </a:lnTo>
                      <a:lnTo>
                        <a:pt x="399" y="970"/>
                      </a:lnTo>
                      <a:lnTo>
                        <a:pt x="424" y="970"/>
                      </a:lnTo>
                      <a:lnTo>
                        <a:pt x="424" y="921"/>
                      </a:lnTo>
                      <a:lnTo>
                        <a:pt x="448" y="921"/>
                      </a:lnTo>
                      <a:lnTo>
                        <a:pt x="448" y="900"/>
                      </a:lnTo>
                      <a:lnTo>
                        <a:pt x="470" y="900"/>
                      </a:lnTo>
                      <a:lnTo>
                        <a:pt x="470" y="875"/>
                      </a:lnTo>
                      <a:lnTo>
                        <a:pt x="495" y="875"/>
                      </a:lnTo>
                      <a:lnTo>
                        <a:pt x="495" y="829"/>
                      </a:lnTo>
                      <a:lnTo>
                        <a:pt x="519" y="829"/>
                      </a:lnTo>
                      <a:lnTo>
                        <a:pt x="519" y="804"/>
                      </a:lnTo>
                      <a:lnTo>
                        <a:pt x="541" y="804"/>
                      </a:lnTo>
                      <a:lnTo>
                        <a:pt x="541" y="780"/>
                      </a:lnTo>
                      <a:lnTo>
                        <a:pt x="566" y="780"/>
                      </a:lnTo>
                      <a:lnTo>
                        <a:pt x="566" y="758"/>
                      </a:lnTo>
                      <a:lnTo>
                        <a:pt x="590" y="758"/>
                      </a:lnTo>
                      <a:lnTo>
                        <a:pt x="590" y="687"/>
                      </a:lnTo>
                      <a:lnTo>
                        <a:pt x="519" y="687"/>
                      </a:lnTo>
                      <a:lnTo>
                        <a:pt x="519" y="638"/>
                      </a:lnTo>
                      <a:lnTo>
                        <a:pt x="541" y="638"/>
                      </a:lnTo>
                      <a:lnTo>
                        <a:pt x="541" y="566"/>
                      </a:lnTo>
                      <a:lnTo>
                        <a:pt x="495" y="566"/>
                      </a:lnTo>
                      <a:lnTo>
                        <a:pt x="495" y="613"/>
                      </a:lnTo>
                      <a:lnTo>
                        <a:pt x="470" y="613"/>
                      </a:lnTo>
                      <a:lnTo>
                        <a:pt x="470" y="662"/>
                      </a:lnTo>
                      <a:lnTo>
                        <a:pt x="448" y="662"/>
                      </a:lnTo>
                      <a:lnTo>
                        <a:pt x="448" y="592"/>
                      </a:lnTo>
                      <a:lnTo>
                        <a:pt x="470" y="592"/>
                      </a:lnTo>
                      <a:lnTo>
                        <a:pt x="470" y="566"/>
                      </a:lnTo>
                      <a:lnTo>
                        <a:pt x="354" y="566"/>
                      </a:lnTo>
                      <a:lnTo>
                        <a:pt x="354" y="592"/>
                      </a:lnTo>
                      <a:lnTo>
                        <a:pt x="304" y="592"/>
                      </a:lnTo>
                      <a:lnTo>
                        <a:pt x="304" y="613"/>
                      </a:lnTo>
                      <a:lnTo>
                        <a:pt x="283" y="613"/>
                      </a:lnTo>
                      <a:lnTo>
                        <a:pt x="283" y="638"/>
                      </a:lnTo>
                      <a:lnTo>
                        <a:pt x="233" y="638"/>
                      </a:lnTo>
                      <a:lnTo>
                        <a:pt x="233" y="662"/>
                      </a:lnTo>
                      <a:lnTo>
                        <a:pt x="212" y="662"/>
                      </a:lnTo>
                      <a:lnTo>
                        <a:pt x="212" y="687"/>
                      </a:lnTo>
                      <a:lnTo>
                        <a:pt x="162" y="687"/>
                      </a:lnTo>
                      <a:lnTo>
                        <a:pt x="162" y="709"/>
                      </a:lnTo>
                      <a:lnTo>
                        <a:pt x="141" y="709"/>
                      </a:lnTo>
                      <a:lnTo>
                        <a:pt x="141" y="733"/>
                      </a:lnTo>
                      <a:lnTo>
                        <a:pt x="91" y="733"/>
                      </a:lnTo>
                      <a:lnTo>
                        <a:pt x="91" y="758"/>
                      </a:lnTo>
                      <a:lnTo>
                        <a:pt x="0" y="758"/>
                      </a:lnTo>
                      <a:lnTo>
                        <a:pt x="0" y="566"/>
                      </a:lnTo>
                      <a:lnTo>
                        <a:pt x="21" y="566"/>
                      </a:lnTo>
                      <a:lnTo>
                        <a:pt x="21" y="543"/>
                      </a:lnTo>
                      <a:lnTo>
                        <a:pt x="46" y="543"/>
                      </a:lnTo>
                      <a:lnTo>
                        <a:pt x="46" y="521"/>
                      </a:lnTo>
                      <a:lnTo>
                        <a:pt x="71" y="521"/>
                      </a:lnTo>
                      <a:lnTo>
                        <a:pt x="71" y="496"/>
                      </a:lnTo>
                      <a:lnTo>
                        <a:pt x="91" y="496"/>
                      </a:lnTo>
                      <a:lnTo>
                        <a:pt x="91" y="472"/>
                      </a:lnTo>
                      <a:lnTo>
                        <a:pt x="116" y="472"/>
                      </a:lnTo>
                      <a:lnTo>
                        <a:pt x="116" y="450"/>
                      </a:lnTo>
                      <a:lnTo>
                        <a:pt x="212" y="450"/>
                      </a:lnTo>
                      <a:lnTo>
                        <a:pt x="212" y="425"/>
                      </a:lnTo>
                      <a:lnTo>
                        <a:pt x="283" y="425"/>
                      </a:lnTo>
                      <a:lnTo>
                        <a:pt x="283" y="401"/>
                      </a:lnTo>
                      <a:lnTo>
                        <a:pt x="329" y="401"/>
                      </a:lnTo>
                      <a:lnTo>
                        <a:pt x="329" y="379"/>
                      </a:lnTo>
                      <a:lnTo>
                        <a:pt x="354" y="379"/>
                      </a:lnTo>
                      <a:lnTo>
                        <a:pt x="354" y="354"/>
                      </a:lnTo>
                      <a:lnTo>
                        <a:pt x="374" y="354"/>
                      </a:lnTo>
                      <a:lnTo>
                        <a:pt x="374" y="330"/>
                      </a:lnTo>
                      <a:lnTo>
                        <a:pt x="399" y="330"/>
                      </a:lnTo>
                      <a:lnTo>
                        <a:pt x="399" y="309"/>
                      </a:lnTo>
                      <a:lnTo>
                        <a:pt x="448" y="309"/>
                      </a:lnTo>
                      <a:lnTo>
                        <a:pt x="448" y="283"/>
                      </a:lnTo>
                      <a:lnTo>
                        <a:pt x="495" y="283"/>
                      </a:lnTo>
                      <a:lnTo>
                        <a:pt x="495" y="260"/>
                      </a:lnTo>
                      <a:lnTo>
                        <a:pt x="519" y="260"/>
                      </a:lnTo>
                      <a:lnTo>
                        <a:pt x="519" y="238"/>
                      </a:lnTo>
                      <a:lnTo>
                        <a:pt x="566" y="238"/>
                      </a:lnTo>
                      <a:lnTo>
                        <a:pt x="566" y="213"/>
                      </a:lnTo>
                      <a:lnTo>
                        <a:pt x="590" y="213"/>
                      </a:lnTo>
                      <a:lnTo>
                        <a:pt x="590" y="189"/>
                      </a:lnTo>
                      <a:lnTo>
                        <a:pt x="661" y="189"/>
                      </a:lnTo>
                      <a:lnTo>
                        <a:pt x="661" y="118"/>
                      </a:lnTo>
                      <a:lnTo>
                        <a:pt x="612" y="118"/>
                      </a:lnTo>
                      <a:lnTo>
                        <a:pt x="612" y="96"/>
                      </a:lnTo>
                      <a:lnTo>
                        <a:pt x="637" y="96"/>
                      </a:lnTo>
                      <a:lnTo>
                        <a:pt x="637" y="71"/>
                      </a:lnTo>
                      <a:lnTo>
                        <a:pt x="661" y="71"/>
                      </a:lnTo>
                      <a:lnTo>
                        <a:pt x="661" y="47"/>
                      </a:lnTo>
                      <a:lnTo>
                        <a:pt x="682" y="47"/>
                      </a:lnTo>
                      <a:lnTo>
                        <a:pt x="682" y="71"/>
                      </a:lnTo>
                      <a:lnTo>
                        <a:pt x="707" y="71"/>
                      </a:lnTo>
                      <a:lnTo>
                        <a:pt x="707" y="118"/>
                      </a:lnTo>
                      <a:lnTo>
                        <a:pt x="778" y="118"/>
                      </a:lnTo>
                      <a:lnTo>
                        <a:pt x="778" y="96"/>
                      </a:lnTo>
                      <a:lnTo>
                        <a:pt x="802" y="96"/>
                      </a:lnTo>
                      <a:lnTo>
                        <a:pt x="802" y="71"/>
                      </a:lnTo>
                      <a:lnTo>
                        <a:pt x="849" y="71"/>
                      </a:lnTo>
                      <a:lnTo>
                        <a:pt x="849" y="47"/>
                      </a:lnTo>
                      <a:lnTo>
                        <a:pt x="944" y="47"/>
                      </a:lnTo>
                      <a:lnTo>
                        <a:pt x="944" y="26"/>
                      </a:lnTo>
                      <a:lnTo>
                        <a:pt x="990" y="26"/>
                      </a:lnTo>
                      <a:lnTo>
                        <a:pt x="990" y="0"/>
                      </a:lnTo>
                      <a:close/>
                    </a:path>
                  </a:pathLst>
                </a:custGeom>
                <a:solidFill>
                  <a:srgbClr val="F2CBCF"/>
                </a:solidFill>
                <a:ln w="9525">
                  <a:noFill/>
                  <a:round/>
                  <a:headEnd/>
                  <a:tailEnd/>
                </a:ln>
              </p:spPr>
              <p:txBody>
                <a:bodyPr/>
                <a:lstStyle/>
                <a:p>
                  <a:endParaRPr lang="en-US"/>
                </a:p>
              </p:txBody>
            </p:sp>
            <p:sp>
              <p:nvSpPr>
                <p:cNvPr id="93" name="Freeform 105"/>
                <p:cNvSpPr>
                  <a:spLocks/>
                </p:cNvSpPr>
                <p:nvPr/>
              </p:nvSpPr>
              <p:spPr bwMode="auto">
                <a:xfrm>
                  <a:off x="1752" y="3251"/>
                  <a:ext cx="12" cy="17"/>
                </a:xfrm>
                <a:custGeom>
                  <a:avLst/>
                  <a:gdLst/>
                  <a:ahLst/>
                  <a:cxnLst>
                    <a:cxn ang="0">
                      <a:pos x="70" y="0"/>
                    </a:cxn>
                    <a:cxn ang="0">
                      <a:pos x="95" y="0"/>
                    </a:cxn>
                    <a:cxn ang="0">
                      <a:pos x="95" y="96"/>
                    </a:cxn>
                    <a:cxn ang="0">
                      <a:pos x="70" y="96"/>
                    </a:cxn>
                    <a:cxn ang="0">
                      <a:pos x="70" y="118"/>
                    </a:cxn>
                    <a:cxn ang="0">
                      <a:pos x="46" y="118"/>
                    </a:cxn>
                    <a:cxn ang="0">
                      <a:pos x="46" y="142"/>
                    </a:cxn>
                    <a:cxn ang="0">
                      <a:pos x="0" y="142"/>
                    </a:cxn>
                    <a:cxn ang="0">
                      <a:pos x="0" y="118"/>
                    </a:cxn>
                    <a:cxn ang="0">
                      <a:pos x="21" y="118"/>
                    </a:cxn>
                    <a:cxn ang="0">
                      <a:pos x="21" y="96"/>
                    </a:cxn>
                    <a:cxn ang="0">
                      <a:pos x="46" y="96"/>
                    </a:cxn>
                    <a:cxn ang="0">
                      <a:pos x="46" y="47"/>
                    </a:cxn>
                    <a:cxn ang="0">
                      <a:pos x="70" y="47"/>
                    </a:cxn>
                    <a:cxn ang="0">
                      <a:pos x="70" y="26"/>
                    </a:cxn>
                    <a:cxn ang="0">
                      <a:pos x="70" y="0"/>
                    </a:cxn>
                  </a:cxnLst>
                  <a:rect l="0" t="0" r="r" b="b"/>
                  <a:pathLst>
                    <a:path w="95" h="142">
                      <a:moveTo>
                        <a:pt x="70" y="0"/>
                      </a:moveTo>
                      <a:lnTo>
                        <a:pt x="95" y="0"/>
                      </a:lnTo>
                      <a:lnTo>
                        <a:pt x="95" y="96"/>
                      </a:lnTo>
                      <a:lnTo>
                        <a:pt x="70" y="96"/>
                      </a:lnTo>
                      <a:lnTo>
                        <a:pt x="70" y="118"/>
                      </a:lnTo>
                      <a:lnTo>
                        <a:pt x="46" y="118"/>
                      </a:lnTo>
                      <a:lnTo>
                        <a:pt x="46" y="142"/>
                      </a:lnTo>
                      <a:lnTo>
                        <a:pt x="0" y="142"/>
                      </a:lnTo>
                      <a:lnTo>
                        <a:pt x="0" y="118"/>
                      </a:lnTo>
                      <a:lnTo>
                        <a:pt x="21" y="118"/>
                      </a:lnTo>
                      <a:lnTo>
                        <a:pt x="21" y="96"/>
                      </a:lnTo>
                      <a:lnTo>
                        <a:pt x="46" y="96"/>
                      </a:lnTo>
                      <a:lnTo>
                        <a:pt x="46" y="47"/>
                      </a:lnTo>
                      <a:lnTo>
                        <a:pt x="70" y="47"/>
                      </a:lnTo>
                      <a:lnTo>
                        <a:pt x="70" y="26"/>
                      </a:lnTo>
                      <a:lnTo>
                        <a:pt x="70" y="0"/>
                      </a:lnTo>
                      <a:close/>
                    </a:path>
                  </a:pathLst>
                </a:custGeom>
                <a:solidFill>
                  <a:srgbClr val="FFFFFF"/>
                </a:solidFill>
                <a:ln w="9525">
                  <a:noFill/>
                  <a:round/>
                  <a:headEnd/>
                  <a:tailEnd/>
                </a:ln>
              </p:spPr>
              <p:txBody>
                <a:bodyPr/>
                <a:lstStyle/>
                <a:p>
                  <a:endParaRPr lang="en-US"/>
                </a:p>
              </p:txBody>
            </p:sp>
            <p:sp>
              <p:nvSpPr>
                <p:cNvPr id="94" name="Rectangle 106"/>
                <p:cNvSpPr>
                  <a:spLocks noChangeArrowheads="1"/>
                </p:cNvSpPr>
                <p:nvPr/>
              </p:nvSpPr>
              <p:spPr bwMode="auto">
                <a:xfrm>
                  <a:off x="2396" y="3251"/>
                  <a:ext cx="3" cy="59"/>
                </a:xfrm>
                <a:prstGeom prst="rect">
                  <a:avLst/>
                </a:prstGeom>
                <a:solidFill>
                  <a:srgbClr val="D9472F"/>
                </a:solidFill>
                <a:ln w="9525">
                  <a:noFill/>
                  <a:miter lim="800000"/>
                  <a:headEnd/>
                  <a:tailEnd/>
                </a:ln>
              </p:spPr>
              <p:txBody>
                <a:bodyPr/>
                <a:lstStyle/>
                <a:p>
                  <a:endParaRPr lang="en-US"/>
                </a:p>
              </p:txBody>
            </p:sp>
            <p:sp>
              <p:nvSpPr>
                <p:cNvPr id="95" name="Rectangle 107"/>
                <p:cNvSpPr>
                  <a:spLocks noChangeArrowheads="1"/>
                </p:cNvSpPr>
                <p:nvPr/>
              </p:nvSpPr>
              <p:spPr bwMode="auto">
                <a:xfrm>
                  <a:off x="1719" y="3254"/>
                  <a:ext cx="6" cy="3"/>
                </a:xfrm>
                <a:prstGeom prst="rect">
                  <a:avLst/>
                </a:prstGeom>
                <a:solidFill>
                  <a:srgbClr val="FFFFFF"/>
                </a:solidFill>
                <a:ln w="9525">
                  <a:noFill/>
                  <a:miter lim="800000"/>
                  <a:headEnd/>
                  <a:tailEnd/>
                </a:ln>
              </p:spPr>
              <p:txBody>
                <a:bodyPr/>
                <a:lstStyle/>
                <a:p>
                  <a:endParaRPr lang="en-US"/>
                </a:p>
              </p:txBody>
            </p:sp>
            <p:sp>
              <p:nvSpPr>
                <p:cNvPr id="96" name="Freeform 108"/>
                <p:cNvSpPr>
                  <a:spLocks/>
                </p:cNvSpPr>
                <p:nvPr/>
              </p:nvSpPr>
              <p:spPr bwMode="auto">
                <a:xfrm>
                  <a:off x="2313" y="3274"/>
                  <a:ext cx="29" cy="30"/>
                </a:xfrm>
                <a:custGeom>
                  <a:avLst/>
                  <a:gdLst/>
                  <a:ahLst/>
                  <a:cxnLst>
                    <a:cxn ang="0">
                      <a:pos x="0" y="0"/>
                    </a:cxn>
                    <a:cxn ang="0">
                      <a:pos x="24" y="0"/>
                    </a:cxn>
                    <a:cxn ang="0">
                      <a:pos x="24" y="24"/>
                    </a:cxn>
                    <a:cxn ang="0">
                      <a:pos x="71" y="24"/>
                    </a:cxn>
                    <a:cxn ang="0">
                      <a:pos x="71" y="49"/>
                    </a:cxn>
                    <a:cxn ang="0">
                      <a:pos x="95" y="49"/>
                    </a:cxn>
                    <a:cxn ang="0">
                      <a:pos x="95" y="71"/>
                    </a:cxn>
                    <a:cxn ang="0">
                      <a:pos x="142" y="71"/>
                    </a:cxn>
                    <a:cxn ang="0">
                      <a:pos x="142" y="94"/>
                    </a:cxn>
                    <a:cxn ang="0">
                      <a:pos x="166" y="94"/>
                    </a:cxn>
                    <a:cxn ang="0">
                      <a:pos x="166" y="120"/>
                    </a:cxn>
                    <a:cxn ang="0">
                      <a:pos x="212" y="120"/>
                    </a:cxn>
                    <a:cxn ang="0">
                      <a:pos x="212" y="141"/>
                    </a:cxn>
                    <a:cxn ang="0">
                      <a:pos x="236" y="141"/>
                    </a:cxn>
                    <a:cxn ang="0">
                      <a:pos x="236" y="190"/>
                    </a:cxn>
                    <a:cxn ang="0">
                      <a:pos x="212" y="190"/>
                    </a:cxn>
                    <a:cxn ang="0">
                      <a:pos x="212" y="236"/>
                    </a:cxn>
                    <a:cxn ang="0">
                      <a:pos x="187" y="236"/>
                    </a:cxn>
                    <a:cxn ang="0">
                      <a:pos x="187" y="212"/>
                    </a:cxn>
                    <a:cxn ang="0">
                      <a:pos x="166" y="212"/>
                    </a:cxn>
                    <a:cxn ang="0">
                      <a:pos x="166" y="190"/>
                    </a:cxn>
                    <a:cxn ang="0">
                      <a:pos x="142" y="190"/>
                    </a:cxn>
                    <a:cxn ang="0">
                      <a:pos x="142" y="165"/>
                    </a:cxn>
                    <a:cxn ang="0">
                      <a:pos x="95" y="165"/>
                    </a:cxn>
                    <a:cxn ang="0">
                      <a:pos x="95" y="120"/>
                    </a:cxn>
                    <a:cxn ang="0">
                      <a:pos x="71" y="120"/>
                    </a:cxn>
                    <a:cxn ang="0">
                      <a:pos x="71" y="94"/>
                    </a:cxn>
                    <a:cxn ang="0">
                      <a:pos x="46" y="94"/>
                    </a:cxn>
                    <a:cxn ang="0">
                      <a:pos x="46" y="71"/>
                    </a:cxn>
                    <a:cxn ang="0">
                      <a:pos x="24" y="71"/>
                    </a:cxn>
                    <a:cxn ang="0">
                      <a:pos x="24" y="24"/>
                    </a:cxn>
                    <a:cxn ang="0">
                      <a:pos x="0" y="24"/>
                    </a:cxn>
                    <a:cxn ang="0">
                      <a:pos x="0" y="0"/>
                    </a:cxn>
                  </a:cxnLst>
                  <a:rect l="0" t="0" r="r" b="b"/>
                  <a:pathLst>
                    <a:path w="236" h="236">
                      <a:moveTo>
                        <a:pt x="0" y="0"/>
                      </a:moveTo>
                      <a:lnTo>
                        <a:pt x="24" y="0"/>
                      </a:lnTo>
                      <a:lnTo>
                        <a:pt x="24" y="24"/>
                      </a:lnTo>
                      <a:lnTo>
                        <a:pt x="71" y="24"/>
                      </a:lnTo>
                      <a:lnTo>
                        <a:pt x="71" y="49"/>
                      </a:lnTo>
                      <a:lnTo>
                        <a:pt x="95" y="49"/>
                      </a:lnTo>
                      <a:lnTo>
                        <a:pt x="95" y="71"/>
                      </a:lnTo>
                      <a:lnTo>
                        <a:pt x="142" y="71"/>
                      </a:lnTo>
                      <a:lnTo>
                        <a:pt x="142" y="94"/>
                      </a:lnTo>
                      <a:lnTo>
                        <a:pt x="166" y="94"/>
                      </a:lnTo>
                      <a:lnTo>
                        <a:pt x="166" y="120"/>
                      </a:lnTo>
                      <a:lnTo>
                        <a:pt x="212" y="120"/>
                      </a:lnTo>
                      <a:lnTo>
                        <a:pt x="212" y="141"/>
                      </a:lnTo>
                      <a:lnTo>
                        <a:pt x="236" y="141"/>
                      </a:lnTo>
                      <a:lnTo>
                        <a:pt x="236" y="190"/>
                      </a:lnTo>
                      <a:lnTo>
                        <a:pt x="212" y="190"/>
                      </a:lnTo>
                      <a:lnTo>
                        <a:pt x="212" y="236"/>
                      </a:lnTo>
                      <a:lnTo>
                        <a:pt x="187" y="236"/>
                      </a:lnTo>
                      <a:lnTo>
                        <a:pt x="187" y="212"/>
                      </a:lnTo>
                      <a:lnTo>
                        <a:pt x="166" y="212"/>
                      </a:lnTo>
                      <a:lnTo>
                        <a:pt x="166" y="190"/>
                      </a:lnTo>
                      <a:lnTo>
                        <a:pt x="142" y="190"/>
                      </a:lnTo>
                      <a:lnTo>
                        <a:pt x="142" y="165"/>
                      </a:lnTo>
                      <a:lnTo>
                        <a:pt x="95" y="165"/>
                      </a:lnTo>
                      <a:lnTo>
                        <a:pt x="95" y="120"/>
                      </a:lnTo>
                      <a:lnTo>
                        <a:pt x="71" y="120"/>
                      </a:lnTo>
                      <a:lnTo>
                        <a:pt x="71" y="94"/>
                      </a:lnTo>
                      <a:lnTo>
                        <a:pt x="46" y="94"/>
                      </a:lnTo>
                      <a:lnTo>
                        <a:pt x="46" y="71"/>
                      </a:lnTo>
                      <a:lnTo>
                        <a:pt x="24" y="71"/>
                      </a:lnTo>
                      <a:lnTo>
                        <a:pt x="24" y="24"/>
                      </a:lnTo>
                      <a:lnTo>
                        <a:pt x="0" y="24"/>
                      </a:lnTo>
                      <a:lnTo>
                        <a:pt x="0" y="0"/>
                      </a:lnTo>
                      <a:close/>
                    </a:path>
                  </a:pathLst>
                </a:custGeom>
                <a:solidFill>
                  <a:srgbClr val="F4E155"/>
                </a:solidFill>
                <a:ln w="9525">
                  <a:noFill/>
                  <a:round/>
                  <a:headEnd/>
                  <a:tailEnd/>
                </a:ln>
              </p:spPr>
              <p:txBody>
                <a:bodyPr/>
                <a:lstStyle/>
                <a:p>
                  <a:endParaRPr lang="en-US"/>
                </a:p>
              </p:txBody>
            </p:sp>
            <p:sp>
              <p:nvSpPr>
                <p:cNvPr id="97" name="Freeform 109"/>
                <p:cNvSpPr>
                  <a:spLocks/>
                </p:cNvSpPr>
                <p:nvPr/>
              </p:nvSpPr>
              <p:spPr bwMode="auto">
                <a:xfrm>
                  <a:off x="2086" y="3277"/>
                  <a:ext cx="306" cy="898"/>
                </a:xfrm>
                <a:custGeom>
                  <a:avLst/>
                  <a:gdLst/>
                  <a:ahLst/>
                  <a:cxnLst>
                    <a:cxn ang="0">
                      <a:pos x="2434" y="474"/>
                    </a:cxn>
                    <a:cxn ang="0">
                      <a:pos x="2410" y="1182"/>
                    </a:cxn>
                    <a:cxn ang="0">
                      <a:pos x="2363" y="1960"/>
                    </a:cxn>
                    <a:cxn ang="0">
                      <a:pos x="2293" y="2788"/>
                    </a:cxn>
                    <a:cxn ang="0">
                      <a:pos x="2293" y="3616"/>
                    </a:cxn>
                    <a:cxn ang="0">
                      <a:pos x="2219" y="4323"/>
                    </a:cxn>
                    <a:cxn ang="0">
                      <a:pos x="2173" y="4985"/>
                    </a:cxn>
                    <a:cxn ang="0">
                      <a:pos x="2148" y="5034"/>
                    </a:cxn>
                    <a:cxn ang="0">
                      <a:pos x="2148" y="5459"/>
                    </a:cxn>
                    <a:cxn ang="0">
                      <a:pos x="2077" y="5696"/>
                    </a:cxn>
                    <a:cxn ang="0">
                      <a:pos x="2031" y="6237"/>
                    </a:cxn>
                    <a:cxn ang="0">
                      <a:pos x="2006" y="6686"/>
                    </a:cxn>
                    <a:cxn ang="0">
                      <a:pos x="1961" y="7065"/>
                    </a:cxn>
                    <a:cxn ang="0">
                      <a:pos x="1794" y="6924"/>
                    </a:cxn>
                    <a:cxn ang="0">
                      <a:pos x="1629" y="6853"/>
                    </a:cxn>
                    <a:cxn ang="0">
                      <a:pos x="1087" y="6899"/>
                    </a:cxn>
                    <a:cxn ang="0">
                      <a:pos x="1038" y="6806"/>
                    </a:cxn>
                    <a:cxn ang="0">
                      <a:pos x="896" y="6806"/>
                    </a:cxn>
                    <a:cxn ang="0">
                      <a:pos x="804" y="6686"/>
                    </a:cxn>
                    <a:cxn ang="0">
                      <a:pos x="305" y="6641"/>
                    </a:cxn>
                    <a:cxn ang="0">
                      <a:pos x="142" y="6570"/>
                    </a:cxn>
                    <a:cxn ang="0">
                      <a:pos x="22" y="6523"/>
                    </a:cxn>
                    <a:cxn ang="0">
                      <a:pos x="22" y="6145"/>
                    </a:cxn>
                    <a:cxn ang="0">
                      <a:pos x="401" y="6095"/>
                    </a:cxn>
                    <a:cxn ang="0">
                      <a:pos x="521" y="6025"/>
                    </a:cxn>
                    <a:cxn ang="0">
                      <a:pos x="755" y="5979"/>
                    </a:cxn>
                    <a:cxn ang="0">
                      <a:pos x="991" y="5908"/>
                    </a:cxn>
                    <a:cxn ang="0">
                      <a:pos x="991" y="5459"/>
                    </a:cxn>
                    <a:cxn ang="0">
                      <a:pos x="945" y="5105"/>
                    </a:cxn>
                    <a:cxn ang="0">
                      <a:pos x="1157" y="5105"/>
                    </a:cxn>
                    <a:cxn ang="0">
                      <a:pos x="1203" y="5176"/>
                    </a:cxn>
                    <a:cxn ang="0">
                      <a:pos x="1324" y="5176"/>
                    </a:cxn>
                    <a:cxn ang="0">
                      <a:pos x="1370" y="5034"/>
                    </a:cxn>
                    <a:cxn ang="0">
                      <a:pos x="1345" y="4136"/>
                    </a:cxn>
                    <a:cxn ang="0">
                      <a:pos x="1345" y="3641"/>
                    </a:cxn>
                    <a:cxn ang="0">
                      <a:pos x="1370" y="3142"/>
                    </a:cxn>
                    <a:cxn ang="0">
                      <a:pos x="1370" y="2763"/>
                    </a:cxn>
                    <a:cxn ang="0">
                      <a:pos x="1345" y="2031"/>
                    </a:cxn>
                    <a:cxn ang="0">
                      <a:pos x="1274" y="1278"/>
                    </a:cxn>
                    <a:cxn ang="0">
                      <a:pos x="1415" y="1086"/>
                    </a:cxn>
                    <a:cxn ang="0">
                      <a:pos x="1558" y="1015"/>
                    </a:cxn>
                    <a:cxn ang="0">
                      <a:pos x="1653" y="945"/>
                    </a:cxn>
                    <a:cxn ang="0">
                      <a:pos x="1702" y="828"/>
                    </a:cxn>
                    <a:cxn ang="0">
                      <a:pos x="1772" y="708"/>
                    </a:cxn>
                    <a:cxn ang="0">
                      <a:pos x="1819" y="567"/>
                    </a:cxn>
                    <a:cxn ang="0">
                      <a:pos x="1890" y="496"/>
                    </a:cxn>
                    <a:cxn ang="0">
                      <a:pos x="1961" y="400"/>
                    </a:cxn>
                    <a:cxn ang="0">
                      <a:pos x="2031" y="330"/>
                    </a:cxn>
                    <a:cxn ang="0">
                      <a:pos x="2077" y="212"/>
                    </a:cxn>
                    <a:cxn ang="0">
                      <a:pos x="2148" y="141"/>
                    </a:cxn>
                    <a:cxn ang="0">
                      <a:pos x="2244" y="96"/>
                    </a:cxn>
                    <a:cxn ang="0">
                      <a:pos x="2339" y="47"/>
                    </a:cxn>
                  </a:cxnLst>
                  <a:rect l="0" t="0" r="r" b="b"/>
                  <a:pathLst>
                    <a:path w="2456" h="7185">
                      <a:moveTo>
                        <a:pt x="2363" y="0"/>
                      </a:moveTo>
                      <a:lnTo>
                        <a:pt x="2410" y="0"/>
                      </a:lnTo>
                      <a:lnTo>
                        <a:pt x="2410" y="283"/>
                      </a:lnTo>
                      <a:lnTo>
                        <a:pt x="2434" y="283"/>
                      </a:lnTo>
                      <a:lnTo>
                        <a:pt x="2434" y="474"/>
                      </a:lnTo>
                      <a:lnTo>
                        <a:pt x="2456" y="474"/>
                      </a:lnTo>
                      <a:lnTo>
                        <a:pt x="2456" y="874"/>
                      </a:lnTo>
                      <a:lnTo>
                        <a:pt x="2434" y="874"/>
                      </a:lnTo>
                      <a:lnTo>
                        <a:pt x="2434" y="1182"/>
                      </a:lnTo>
                      <a:lnTo>
                        <a:pt x="2410" y="1182"/>
                      </a:lnTo>
                      <a:lnTo>
                        <a:pt x="2410" y="1511"/>
                      </a:lnTo>
                      <a:lnTo>
                        <a:pt x="2385" y="1511"/>
                      </a:lnTo>
                      <a:lnTo>
                        <a:pt x="2385" y="1748"/>
                      </a:lnTo>
                      <a:lnTo>
                        <a:pt x="2363" y="1748"/>
                      </a:lnTo>
                      <a:lnTo>
                        <a:pt x="2363" y="1960"/>
                      </a:lnTo>
                      <a:lnTo>
                        <a:pt x="2339" y="1960"/>
                      </a:lnTo>
                      <a:lnTo>
                        <a:pt x="2339" y="2268"/>
                      </a:lnTo>
                      <a:lnTo>
                        <a:pt x="2314" y="2268"/>
                      </a:lnTo>
                      <a:lnTo>
                        <a:pt x="2314" y="2788"/>
                      </a:lnTo>
                      <a:lnTo>
                        <a:pt x="2293" y="2788"/>
                      </a:lnTo>
                      <a:lnTo>
                        <a:pt x="2293" y="3262"/>
                      </a:lnTo>
                      <a:lnTo>
                        <a:pt x="2269" y="3262"/>
                      </a:lnTo>
                      <a:lnTo>
                        <a:pt x="2269" y="3591"/>
                      </a:lnTo>
                      <a:lnTo>
                        <a:pt x="2293" y="3591"/>
                      </a:lnTo>
                      <a:lnTo>
                        <a:pt x="2293" y="3616"/>
                      </a:lnTo>
                      <a:lnTo>
                        <a:pt x="2269" y="3616"/>
                      </a:lnTo>
                      <a:lnTo>
                        <a:pt x="2269" y="4136"/>
                      </a:lnTo>
                      <a:lnTo>
                        <a:pt x="2244" y="4136"/>
                      </a:lnTo>
                      <a:lnTo>
                        <a:pt x="2244" y="4323"/>
                      </a:lnTo>
                      <a:lnTo>
                        <a:pt x="2219" y="4323"/>
                      </a:lnTo>
                      <a:lnTo>
                        <a:pt x="2219" y="4655"/>
                      </a:lnTo>
                      <a:lnTo>
                        <a:pt x="2197" y="4655"/>
                      </a:lnTo>
                      <a:lnTo>
                        <a:pt x="2197" y="4773"/>
                      </a:lnTo>
                      <a:lnTo>
                        <a:pt x="2173" y="4773"/>
                      </a:lnTo>
                      <a:lnTo>
                        <a:pt x="2173" y="4985"/>
                      </a:lnTo>
                      <a:lnTo>
                        <a:pt x="2148" y="4985"/>
                      </a:lnTo>
                      <a:lnTo>
                        <a:pt x="2148" y="5010"/>
                      </a:lnTo>
                      <a:lnTo>
                        <a:pt x="2173" y="5010"/>
                      </a:lnTo>
                      <a:lnTo>
                        <a:pt x="2173" y="5034"/>
                      </a:lnTo>
                      <a:lnTo>
                        <a:pt x="2148" y="5034"/>
                      </a:lnTo>
                      <a:lnTo>
                        <a:pt x="2148" y="5388"/>
                      </a:lnTo>
                      <a:lnTo>
                        <a:pt x="2126" y="5388"/>
                      </a:lnTo>
                      <a:lnTo>
                        <a:pt x="2126" y="5435"/>
                      </a:lnTo>
                      <a:lnTo>
                        <a:pt x="2148" y="5435"/>
                      </a:lnTo>
                      <a:lnTo>
                        <a:pt x="2148" y="5459"/>
                      </a:lnTo>
                      <a:lnTo>
                        <a:pt x="2126" y="5459"/>
                      </a:lnTo>
                      <a:lnTo>
                        <a:pt x="2126" y="5625"/>
                      </a:lnTo>
                      <a:lnTo>
                        <a:pt x="2102" y="5625"/>
                      </a:lnTo>
                      <a:lnTo>
                        <a:pt x="2102" y="5696"/>
                      </a:lnTo>
                      <a:lnTo>
                        <a:pt x="2077" y="5696"/>
                      </a:lnTo>
                      <a:lnTo>
                        <a:pt x="2077" y="5788"/>
                      </a:lnTo>
                      <a:lnTo>
                        <a:pt x="2055" y="5788"/>
                      </a:lnTo>
                      <a:lnTo>
                        <a:pt x="2055" y="5908"/>
                      </a:lnTo>
                      <a:lnTo>
                        <a:pt x="2031" y="5908"/>
                      </a:lnTo>
                      <a:lnTo>
                        <a:pt x="2031" y="6237"/>
                      </a:lnTo>
                      <a:lnTo>
                        <a:pt x="2006" y="6237"/>
                      </a:lnTo>
                      <a:lnTo>
                        <a:pt x="2006" y="6333"/>
                      </a:lnTo>
                      <a:lnTo>
                        <a:pt x="2031" y="6333"/>
                      </a:lnTo>
                      <a:lnTo>
                        <a:pt x="2031" y="6686"/>
                      </a:lnTo>
                      <a:lnTo>
                        <a:pt x="2006" y="6686"/>
                      </a:lnTo>
                      <a:lnTo>
                        <a:pt x="2006" y="7136"/>
                      </a:lnTo>
                      <a:lnTo>
                        <a:pt x="1985" y="7136"/>
                      </a:lnTo>
                      <a:lnTo>
                        <a:pt x="1985" y="7185"/>
                      </a:lnTo>
                      <a:lnTo>
                        <a:pt x="1961" y="7185"/>
                      </a:lnTo>
                      <a:lnTo>
                        <a:pt x="1961" y="7065"/>
                      </a:lnTo>
                      <a:lnTo>
                        <a:pt x="1936" y="7065"/>
                      </a:lnTo>
                      <a:lnTo>
                        <a:pt x="1936" y="6948"/>
                      </a:lnTo>
                      <a:lnTo>
                        <a:pt x="1843" y="6948"/>
                      </a:lnTo>
                      <a:lnTo>
                        <a:pt x="1843" y="6924"/>
                      </a:lnTo>
                      <a:lnTo>
                        <a:pt x="1794" y="6924"/>
                      </a:lnTo>
                      <a:lnTo>
                        <a:pt x="1794" y="6899"/>
                      </a:lnTo>
                      <a:lnTo>
                        <a:pt x="1723" y="6899"/>
                      </a:lnTo>
                      <a:lnTo>
                        <a:pt x="1723" y="6877"/>
                      </a:lnTo>
                      <a:lnTo>
                        <a:pt x="1629" y="6877"/>
                      </a:lnTo>
                      <a:lnTo>
                        <a:pt x="1629" y="6853"/>
                      </a:lnTo>
                      <a:lnTo>
                        <a:pt x="1511" y="6853"/>
                      </a:lnTo>
                      <a:lnTo>
                        <a:pt x="1511" y="6877"/>
                      </a:lnTo>
                      <a:lnTo>
                        <a:pt x="1465" y="6877"/>
                      </a:lnTo>
                      <a:lnTo>
                        <a:pt x="1465" y="6899"/>
                      </a:lnTo>
                      <a:lnTo>
                        <a:pt x="1087" y="6899"/>
                      </a:lnTo>
                      <a:lnTo>
                        <a:pt x="1087" y="6877"/>
                      </a:lnTo>
                      <a:lnTo>
                        <a:pt x="1062" y="6877"/>
                      </a:lnTo>
                      <a:lnTo>
                        <a:pt x="1062" y="6853"/>
                      </a:lnTo>
                      <a:lnTo>
                        <a:pt x="1038" y="6853"/>
                      </a:lnTo>
                      <a:lnTo>
                        <a:pt x="1038" y="6806"/>
                      </a:lnTo>
                      <a:lnTo>
                        <a:pt x="967" y="6806"/>
                      </a:lnTo>
                      <a:lnTo>
                        <a:pt x="967" y="6828"/>
                      </a:lnTo>
                      <a:lnTo>
                        <a:pt x="945" y="6828"/>
                      </a:lnTo>
                      <a:lnTo>
                        <a:pt x="945" y="6806"/>
                      </a:lnTo>
                      <a:lnTo>
                        <a:pt x="896" y="6806"/>
                      </a:lnTo>
                      <a:lnTo>
                        <a:pt x="896" y="6782"/>
                      </a:lnTo>
                      <a:lnTo>
                        <a:pt x="825" y="6782"/>
                      </a:lnTo>
                      <a:lnTo>
                        <a:pt x="825" y="6757"/>
                      </a:lnTo>
                      <a:lnTo>
                        <a:pt x="804" y="6757"/>
                      </a:lnTo>
                      <a:lnTo>
                        <a:pt x="804" y="6686"/>
                      </a:lnTo>
                      <a:lnTo>
                        <a:pt x="755" y="6686"/>
                      </a:lnTo>
                      <a:lnTo>
                        <a:pt x="755" y="6665"/>
                      </a:lnTo>
                      <a:lnTo>
                        <a:pt x="496" y="6665"/>
                      </a:lnTo>
                      <a:lnTo>
                        <a:pt x="496" y="6641"/>
                      </a:lnTo>
                      <a:lnTo>
                        <a:pt x="305" y="6641"/>
                      </a:lnTo>
                      <a:lnTo>
                        <a:pt x="305" y="6616"/>
                      </a:lnTo>
                      <a:lnTo>
                        <a:pt x="189" y="6616"/>
                      </a:lnTo>
                      <a:lnTo>
                        <a:pt x="189" y="6594"/>
                      </a:lnTo>
                      <a:lnTo>
                        <a:pt x="142" y="6594"/>
                      </a:lnTo>
                      <a:lnTo>
                        <a:pt x="142" y="6570"/>
                      </a:lnTo>
                      <a:lnTo>
                        <a:pt x="93" y="6570"/>
                      </a:lnTo>
                      <a:lnTo>
                        <a:pt x="93" y="6545"/>
                      </a:lnTo>
                      <a:lnTo>
                        <a:pt x="47" y="6545"/>
                      </a:lnTo>
                      <a:lnTo>
                        <a:pt x="47" y="6523"/>
                      </a:lnTo>
                      <a:lnTo>
                        <a:pt x="22" y="6523"/>
                      </a:lnTo>
                      <a:lnTo>
                        <a:pt x="22" y="6499"/>
                      </a:lnTo>
                      <a:lnTo>
                        <a:pt x="0" y="6499"/>
                      </a:lnTo>
                      <a:lnTo>
                        <a:pt x="0" y="6262"/>
                      </a:lnTo>
                      <a:lnTo>
                        <a:pt x="22" y="6262"/>
                      </a:lnTo>
                      <a:lnTo>
                        <a:pt x="22" y="6145"/>
                      </a:lnTo>
                      <a:lnTo>
                        <a:pt x="164" y="6145"/>
                      </a:lnTo>
                      <a:lnTo>
                        <a:pt x="164" y="6120"/>
                      </a:lnTo>
                      <a:lnTo>
                        <a:pt x="305" y="6120"/>
                      </a:lnTo>
                      <a:lnTo>
                        <a:pt x="305" y="6095"/>
                      </a:lnTo>
                      <a:lnTo>
                        <a:pt x="401" y="6095"/>
                      </a:lnTo>
                      <a:lnTo>
                        <a:pt x="401" y="6075"/>
                      </a:lnTo>
                      <a:lnTo>
                        <a:pt x="472" y="6075"/>
                      </a:lnTo>
                      <a:lnTo>
                        <a:pt x="472" y="6050"/>
                      </a:lnTo>
                      <a:lnTo>
                        <a:pt x="521" y="6050"/>
                      </a:lnTo>
                      <a:lnTo>
                        <a:pt x="521" y="6025"/>
                      </a:lnTo>
                      <a:lnTo>
                        <a:pt x="591" y="6025"/>
                      </a:lnTo>
                      <a:lnTo>
                        <a:pt x="591" y="6004"/>
                      </a:lnTo>
                      <a:lnTo>
                        <a:pt x="662" y="6004"/>
                      </a:lnTo>
                      <a:lnTo>
                        <a:pt x="662" y="5979"/>
                      </a:lnTo>
                      <a:lnTo>
                        <a:pt x="755" y="5979"/>
                      </a:lnTo>
                      <a:lnTo>
                        <a:pt x="755" y="5954"/>
                      </a:lnTo>
                      <a:lnTo>
                        <a:pt x="896" y="5954"/>
                      </a:lnTo>
                      <a:lnTo>
                        <a:pt x="896" y="5933"/>
                      </a:lnTo>
                      <a:lnTo>
                        <a:pt x="991" y="5933"/>
                      </a:lnTo>
                      <a:lnTo>
                        <a:pt x="991" y="5908"/>
                      </a:lnTo>
                      <a:lnTo>
                        <a:pt x="1038" y="5908"/>
                      </a:lnTo>
                      <a:lnTo>
                        <a:pt x="1038" y="5529"/>
                      </a:lnTo>
                      <a:lnTo>
                        <a:pt x="1016" y="5529"/>
                      </a:lnTo>
                      <a:lnTo>
                        <a:pt x="1016" y="5459"/>
                      </a:lnTo>
                      <a:lnTo>
                        <a:pt x="991" y="5459"/>
                      </a:lnTo>
                      <a:lnTo>
                        <a:pt x="991" y="5293"/>
                      </a:lnTo>
                      <a:lnTo>
                        <a:pt x="967" y="5293"/>
                      </a:lnTo>
                      <a:lnTo>
                        <a:pt x="967" y="5176"/>
                      </a:lnTo>
                      <a:lnTo>
                        <a:pt x="945" y="5176"/>
                      </a:lnTo>
                      <a:lnTo>
                        <a:pt x="945" y="5105"/>
                      </a:lnTo>
                      <a:lnTo>
                        <a:pt x="1087" y="5105"/>
                      </a:lnTo>
                      <a:lnTo>
                        <a:pt x="1087" y="5127"/>
                      </a:lnTo>
                      <a:lnTo>
                        <a:pt x="1112" y="5127"/>
                      </a:lnTo>
                      <a:lnTo>
                        <a:pt x="1112" y="5105"/>
                      </a:lnTo>
                      <a:lnTo>
                        <a:pt x="1157" y="5105"/>
                      </a:lnTo>
                      <a:lnTo>
                        <a:pt x="1157" y="5127"/>
                      </a:lnTo>
                      <a:lnTo>
                        <a:pt x="1182" y="5127"/>
                      </a:lnTo>
                      <a:lnTo>
                        <a:pt x="1182" y="5152"/>
                      </a:lnTo>
                      <a:lnTo>
                        <a:pt x="1203" y="5152"/>
                      </a:lnTo>
                      <a:lnTo>
                        <a:pt x="1203" y="5176"/>
                      </a:lnTo>
                      <a:lnTo>
                        <a:pt x="1228" y="5176"/>
                      </a:lnTo>
                      <a:lnTo>
                        <a:pt x="1228" y="5197"/>
                      </a:lnTo>
                      <a:lnTo>
                        <a:pt x="1299" y="5197"/>
                      </a:lnTo>
                      <a:lnTo>
                        <a:pt x="1299" y="5176"/>
                      </a:lnTo>
                      <a:lnTo>
                        <a:pt x="1324" y="5176"/>
                      </a:lnTo>
                      <a:lnTo>
                        <a:pt x="1324" y="5152"/>
                      </a:lnTo>
                      <a:lnTo>
                        <a:pt x="1345" y="5152"/>
                      </a:lnTo>
                      <a:lnTo>
                        <a:pt x="1345" y="5081"/>
                      </a:lnTo>
                      <a:lnTo>
                        <a:pt x="1370" y="5081"/>
                      </a:lnTo>
                      <a:lnTo>
                        <a:pt x="1370" y="5034"/>
                      </a:lnTo>
                      <a:lnTo>
                        <a:pt x="1345" y="5034"/>
                      </a:lnTo>
                      <a:lnTo>
                        <a:pt x="1345" y="4985"/>
                      </a:lnTo>
                      <a:lnTo>
                        <a:pt x="1370" y="4985"/>
                      </a:lnTo>
                      <a:lnTo>
                        <a:pt x="1370" y="4136"/>
                      </a:lnTo>
                      <a:lnTo>
                        <a:pt x="1345" y="4136"/>
                      </a:lnTo>
                      <a:lnTo>
                        <a:pt x="1345" y="3944"/>
                      </a:lnTo>
                      <a:lnTo>
                        <a:pt x="1324" y="3944"/>
                      </a:lnTo>
                      <a:lnTo>
                        <a:pt x="1324" y="3686"/>
                      </a:lnTo>
                      <a:lnTo>
                        <a:pt x="1345" y="3686"/>
                      </a:lnTo>
                      <a:lnTo>
                        <a:pt x="1345" y="3641"/>
                      </a:lnTo>
                      <a:lnTo>
                        <a:pt x="1324" y="3641"/>
                      </a:lnTo>
                      <a:lnTo>
                        <a:pt x="1324" y="3166"/>
                      </a:lnTo>
                      <a:lnTo>
                        <a:pt x="1345" y="3166"/>
                      </a:lnTo>
                      <a:lnTo>
                        <a:pt x="1345" y="3142"/>
                      </a:lnTo>
                      <a:lnTo>
                        <a:pt x="1370" y="3142"/>
                      </a:lnTo>
                      <a:lnTo>
                        <a:pt x="1370" y="3050"/>
                      </a:lnTo>
                      <a:lnTo>
                        <a:pt x="1345" y="3050"/>
                      </a:lnTo>
                      <a:lnTo>
                        <a:pt x="1345" y="2788"/>
                      </a:lnTo>
                      <a:lnTo>
                        <a:pt x="1370" y="2788"/>
                      </a:lnTo>
                      <a:lnTo>
                        <a:pt x="1370" y="2763"/>
                      </a:lnTo>
                      <a:lnTo>
                        <a:pt x="1345" y="2763"/>
                      </a:lnTo>
                      <a:lnTo>
                        <a:pt x="1345" y="2646"/>
                      </a:lnTo>
                      <a:lnTo>
                        <a:pt x="1324" y="2646"/>
                      </a:lnTo>
                      <a:lnTo>
                        <a:pt x="1324" y="2031"/>
                      </a:lnTo>
                      <a:lnTo>
                        <a:pt x="1345" y="2031"/>
                      </a:lnTo>
                      <a:lnTo>
                        <a:pt x="1345" y="1914"/>
                      </a:lnTo>
                      <a:lnTo>
                        <a:pt x="1324" y="1914"/>
                      </a:lnTo>
                      <a:lnTo>
                        <a:pt x="1324" y="1440"/>
                      </a:lnTo>
                      <a:lnTo>
                        <a:pt x="1274" y="1440"/>
                      </a:lnTo>
                      <a:lnTo>
                        <a:pt x="1274" y="1278"/>
                      </a:lnTo>
                      <a:lnTo>
                        <a:pt x="1299" y="1278"/>
                      </a:lnTo>
                      <a:lnTo>
                        <a:pt x="1299" y="1111"/>
                      </a:lnTo>
                      <a:lnTo>
                        <a:pt x="1324" y="1111"/>
                      </a:lnTo>
                      <a:lnTo>
                        <a:pt x="1324" y="1086"/>
                      </a:lnTo>
                      <a:lnTo>
                        <a:pt x="1415" y="1086"/>
                      </a:lnTo>
                      <a:lnTo>
                        <a:pt x="1415" y="1064"/>
                      </a:lnTo>
                      <a:lnTo>
                        <a:pt x="1486" y="1064"/>
                      </a:lnTo>
                      <a:lnTo>
                        <a:pt x="1486" y="1040"/>
                      </a:lnTo>
                      <a:lnTo>
                        <a:pt x="1558" y="1040"/>
                      </a:lnTo>
                      <a:lnTo>
                        <a:pt x="1558" y="1015"/>
                      </a:lnTo>
                      <a:lnTo>
                        <a:pt x="1582" y="1015"/>
                      </a:lnTo>
                      <a:lnTo>
                        <a:pt x="1582" y="991"/>
                      </a:lnTo>
                      <a:lnTo>
                        <a:pt x="1629" y="991"/>
                      </a:lnTo>
                      <a:lnTo>
                        <a:pt x="1629" y="945"/>
                      </a:lnTo>
                      <a:lnTo>
                        <a:pt x="1653" y="945"/>
                      </a:lnTo>
                      <a:lnTo>
                        <a:pt x="1653" y="899"/>
                      </a:lnTo>
                      <a:lnTo>
                        <a:pt x="1678" y="899"/>
                      </a:lnTo>
                      <a:lnTo>
                        <a:pt x="1678" y="874"/>
                      </a:lnTo>
                      <a:lnTo>
                        <a:pt x="1702" y="874"/>
                      </a:lnTo>
                      <a:lnTo>
                        <a:pt x="1702" y="828"/>
                      </a:lnTo>
                      <a:lnTo>
                        <a:pt x="1723" y="828"/>
                      </a:lnTo>
                      <a:lnTo>
                        <a:pt x="1723" y="779"/>
                      </a:lnTo>
                      <a:lnTo>
                        <a:pt x="1748" y="779"/>
                      </a:lnTo>
                      <a:lnTo>
                        <a:pt x="1748" y="708"/>
                      </a:lnTo>
                      <a:lnTo>
                        <a:pt x="1772" y="708"/>
                      </a:lnTo>
                      <a:lnTo>
                        <a:pt x="1772" y="662"/>
                      </a:lnTo>
                      <a:lnTo>
                        <a:pt x="1794" y="662"/>
                      </a:lnTo>
                      <a:lnTo>
                        <a:pt x="1794" y="616"/>
                      </a:lnTo>
                      <a:lnTo>
                        <a:pt x="1819" y="616"/>
                      </a:lnTo>
                      <a:lnTo>
                        <a:pt x="1819" y="567"/>
                      </a:lnTo>
                      <a:lnTo>
                        <a:pt x="1843" y="567"/>
                      </a:lnTo>
                      <a:lnTo>
                        <a:pt x="1843" y="520"/>
                      </a:lnTo>
                      <a:lnTo>
                        <a:pt x="1865" y="520"/>
                      </a:lnTo>
                      <a:lnTo>
                        <a:pt x="1865" y="496"/>
                      </a:lnTo>
                      <a:lnTo>
                        <a:pt x="1890" y="496"/>
                      </a:lnTo>
                      <a:lnTo>
                        <a:pt x="1890" y="474"/>
                      </a:lnTo>
                      <a:lnTo>
                        <a:pt x="1914" y="474"/>
                      </a:lnTo>
                      <a:lnTo>
                        <a:pt x="1914" y="425"/>
                      </a:lnTo>
                      <a:lnTo>
                        <a:pt x="1961" y="425"/>
                      </a:lnTo>
                      <a:lnTo>
                        <a:pt x="1961" y="400"/>
                      </a:lnTo>
                      <a:lnTo>
                        <a:pt x="1985" y="400"/>
                      </a:lnTo>
                      <a:lnTo>
                        <a:pt x="1985" y="379"/>
                      </a:lnTo>
                      <a:lnTo>
                        <a:pt x="2006" y="379"/>
                      </a:lnTo>
                      <a:lnTo>
                        <a:pt x="2006" y="330"/>
                      </a:lnTo>
                      <a:lnTo>
                        <a:pt x="2031" y="330"/>
                      </a:lnTo>
                      <a:lnTo>
                        <a:pt x="2031" y="283"/>
                      </a:lnTo>
                      <a:lnTo>
                        <a:pt x="2055" y="283"/>
                      </a:lnTo>
                      <a:lnTo>
                        <a:pt x="2055" y="259"/>
                      </a:lnTo>
                      <a:lnTo>
                        <a:pt x="2077" y="259"/>
                      </a:lnTo>
                      <a:lnTo>
                        <a:pt x="2077" y="212"/>
                      </a:lnTo>
                      <a:lnTo>
                        <a:pt x="2102" y="212"/>
                      </a:lnTo>
                      <a:lnTo>
                        <a:pt x="2102" y="166"/>
                      </a:lnTo>
                      <a:lnTo>
                        <a:pt x="2126" y="166"/>
                      </a:lnTo>
                      <a:lnTo>
                        <a:pt x="2126" y="141"/>
                      </a:lnTo>
                      <a:lnTo>
                        <a:pt x="2148" y="141"/>
                      </a:lnTo>
                      <a:lnTo>
                        <a:pt x="2148" y="166"/>
                      </a:lnTo>
                      <a:lnTo>
                        <a:pt x="2219" y="166"/>
                      </a:lnTo>
                      <a:lnTo>
                        <a:pt x="2219" y="141"/>
                      </a:lnTo>
                      <a:lnTo>
                        <a:pt x="2244" y="141"/>
                      </a:lnTo>
                      <a:lnTo>
                        <a:pt x="2244" y="96"/>
                      </a:lnTo>
                      <a:lnTo>
                        <a:pt x="2269" y="96"/>
                      </a:lnTo>
                      <a:lnTo>
                        <a:pt x="2269" y="70"/>
                      </a:lnTo>
                      <a:lnTo>
                        <a:pt x="2293" y="70"/>
                      </a:lnTo>
                      <a:lnTo>
                        <a:pt x="2293" y="47"/>
                      </a:lnTo>
                      <a:lnTo>
                        <a:pt x="2339" y="47"/>
                      </a:lnTo>
                      <a:lnTo>
                        <a:pt x="2339" y="25"/>
                      </a:lnTo>
                      <a:lnTo>
                        <a:pt x="2363" y="25"/>
                      </a:lnTo>
                      <a:lnTo>
                        <a:pt x="2363" y="0"/>
                      </a:lnTo>
                      <a:close/>
                    </a:path>
                  </a:pathLst>
                </a:custGeom>
                <a:solidFill>
                  <a:srgbClr val="FFFFFF"/>
                </a:solidFill>
                <a:ln w="9525">
                  <a:noFill/>
                  <a:round/>
                  <a:headEnd/>
                  <a:tailEnd/>
                </a:ln>
              </p:spPr>
              <p:txBody>
                <a:bodyPr/>
                <a:lstStyle/>
                <a:p>
                  <a:endParaRPr lang="en-US"/>
                </a:p>
              </p:txBody>
            </p:sp>
            <p:sp>
              <p:nvSpPr>
                <p:cNvPr id="98" name="Freeform 110"/>
                <p:cNvSpPr>
                  <a:spLocks/>
                </p:cNvSpPr>
                <p:nvPr/>
              </p:nvSpPr>
              <p:spPr bwMode="auto">
                <a:xfrm>
                  <a:off x="1663" y="3292"/>
                  <a:ext cx="6" cy="6"/>
                </a:xfrm>
                <a:custGeom>
                  <a:avLst/>
                  <a:gdLst/>
                  <a:ahLst/>
                  <a:cxnLst>
                    <a:cxn ang="0">
                      <a:pos x="25" y="0"/>
                    </a:cxn>
                    <a:cxn ang="0">
                      <a:pos x="50" y="0"/>
                    </a:cxn>
                    <a:cxn ang="0">
                      <a:pos x="50" y="24"/>
                    </a:cxn>
                    <a:cxn ang="0">
                      <a:pos x="25" y="24"/>
                    </a:cxn>
                    <a:cxn ang="0">
                      <a:pos x="25" y="49"/>
                    </a:cxn>
                    <a:cxn ang="0">
                      <a:pos x="0" y="49"/>
                    </a:cxn>
                    <a:cxn ang="0">
                      <a:pos x="0" y="24"/>
                    </a:cxn>
                    <a:cxn ang="0">
                      <a:pos x="25" y="24"/>
                    </a:cxn>
                    <a:cxn ang="0">
                      <a:pos x="25" y="0"/>
                    </a:cxn>
                  </a:cxnLst>
                  <a:rect l="0" t="0" r="r" b="b"/>
                  <a:pathLst>
                    <a:path w="50" h="49">
                      <a:moveTo>
                        <a:pt x="25" y="0"/>
                      </a:moveTo>
                      <a:lnTo>
                        <a:pt x="50" y="0"/>
                      </a:lnTo>
                      <a:lnTo>
                        <a:pt x="50" y="24"/>
                      </a:lnTo>
                      <a:lnTo>
                        <a:pt x="25" y="24"/>
                      </a:lnTo>
                      <a:lnTo>
                        <a:pt x="25" y="49"/>
                      </a:lnTo>
                      <a:lnTo>
                        <a:pt x="0" y="49"/>
                      </a:lnTo>
                      <a:lnTo>
                        <a:pt x="0" y="24"/>
                      </a:lnTo>
                      <a:lnTo>
                        <a:pt x="25" y="24"/>
                      </a:lnTo>
                      <a:lnTo>
                        <a:pt x="25" y="0"/>
                      </a:lnTo>
                      <a:close/>
                    </a:path>
                  </a:pathLst>
                </a:custGeom>
                <a:solidFill>
                  <a:srgbClr val="FFFFFF"/>
                </a:solidFill>
                <a:ln w="9525">
                  <a:noFill/>
                  <a:round/>
                  <a:headEnd/>
                  <a:tailEnd/>
                </a:ln>
              </p:spPr>
              <p:txBody>
                <a:bodyPr/>
                <a:lstStyle/>
                <a:p>
                  <a:endParaRPr lang="en-US"/>
                </a:p>
              </p:txBody>
            </p:sp>
            <p:sp>
              <p:nvSpPr>
                <p:cNvPr id="99" name="Freeform 111"/>
                <p:cNvSpPr>
                  <a:spLocks/>
                </p:cNvSpPr>
                <p:nvPr/>
              </p:nvSpPr>
              <p:spPr bwMode="auto">
                <a:xfrm>
                  <a:off x="1967" y="3295"/>
                  <a:ext cx="219" cy="136"/>
                </a:xfrm>
                <a:custGeom>
                  <a:avLst/>
                  <a:gdLst/>
                  <a:ahLst/>
                  <a:cxnLst>
                    <a:cxn ang="0">
                      <a:pos x="167" y="0"/>
                    </a:cxn>
                    <a:cxn ang="0">
                      <a:pos x="142" y="25"/>
                    </a:cxn>
                    <a:cxn ang="0">
                      <a:pos x="121" y="47"/>
                    </a:cxn>
                    <a:cxn ang="0">
                      <a:pos x="357" y="71"/>
                    </a:cxn>
                    <a:cxn ang="0">
                      <a:pos x="546" y="47"/>
                    </a:cxn>
                    <a:cxn ang="0">
                      <a:pos x="640" y="71"/>
                    </a:cxn>
                    <a:cxn ang="0">
                      <a:pos x="899" y="96"/>
                    </a:cxn>
                    <a:cxn ang="0">
                      <a:pos x="1066" y="118"/>
                    </a:cxn>
                    <a:cxn ang="0">
                      <a:pos x="1112" y="96"/>
                    </a:cxn>
                    <a:cxn ang="0">
                      <a:pos x="1161" y="71"/>
                    </a:cxn>
                    <a:cxn ang="0">
                      <a:pos x="1182" y="47"/>
                    </a:cxn>
                    <a:cxn ang="0">
                      <a:pos x="1207" y="25"/>
                    </a:cxn>
                    <a:cxn ang="0">
                      <a:pos x="1349" y="0"/>
                    </a:cxn>
                    <a:cxn ang="0">
                      <a:pos x="1373" y="25"/>
                    </a:cxn>
                    <a:cxn ang="0">
                      <a:pos x="1632" y="0"/>
                    </a:cxn>
                    <a:cxn ang="0">
                      <a:pos x="1656" y="25"/>
                    </a:cxn>
                    <a:cxn ang="0">
                      <a:pos x="1681" y="189"/>
                    </a:cxn>
                    <a:cxn ang="0">
                      <a:pos x="1656" y="259"/>
                    </a:cxn>
                    <a:cxn ang="0">
                      <a:pos x="1703" y="497"/>
                    </a:cxn>
                    <a:cxn ang="0">
                      <a:pos x="1681" y="591"/>
                    </a:cxn>
                    <a:cxn ang="0">
                      <a:pos x="1656" y="616"/>
                    </a:cxn>
                    <a:cxn ang="0">
                      <a:pos x="1610" y="638"/>
                    </a:cxn>
                    <a:cxn ang="0">
                      <a:pos x="1632" y="709"/>
                    </a:cxn>
                    <a:cxn ang="0">
                      <a:pos x="1656" y="733"/>
                    </a:cxn>
                    <a:cxn ang="0">
                      <a:pos x="1681" y="780"/>
                    </a:cxn>
                    <a:cxn ang="0">
                      <a:pos x="1703" y="804"/>
                    </a:cxn>
                    <a:cxn ang="0">
                      <a:pos x="1727" y="829"/>
                    </a:cxn>
                    <a:cxn ang="0">
                      <a:pos x="1752" y="850"/>
                    </a:cxn>
                    <a:cxn ang="0">
                      <a:pos x="1585" y="945"/>
                    </a:cxn>
                    <a:cxn ang="0">
                      <a:pos x="1469" y="923"/>
                    </a:cxn>
                    <a:cxn ang="0">
                      <a:pos x="1349" y="945"/>
                    </a:cxn>
                    <a:cxn ang="0">
                      <a:pos x="1253" y="970"/>
                    </a:cxn>
                    <a:cxn ang="0">
                      <a:pos x="853" y="995"/>
                    </a:cxn>
                    <a:cxn ang="0">
                      <a:pos x="758" y="970"/>
                    </a:cxn>
                    <a:cxn ang="0">
                      <a:pos x="640" y="995"/>
                    </a:cxn>
                    <a:cxn ang="0">
                      <a:pos x="570" y="1016"/>
                    </a:cxn>
                    <a:cxn ang="0">
                      <a:pos x="428" y="1041"/>
                    </a:cxn>
                    <a:cxn ang="0">
                      <a:pos x="379" y="1066"/>
                    </a:cxn>
                    <a:cxn ang="0">
                      <a:pos x="121" y="1087"/>
                    </a:cxn>
                    <a:cxn ang="0">
                      <a:pos x="0" y="1066"/>
                    </a:cxn>
                    <a:cxn ang="0">
                      <a:pos x="25" y="899"/>
                    </a:cxn>
                    <a:cxn ang="0">
                      <a:pos x="51" y="850"/>
                    </a:cxn>
                    <a:cxn ang="0">
                      <a:pos x="71" y="780"/>
                    </a:cxn>
                    <a:cxn ang="0">
                      <a:pos x="51" y="450"/>
                    </a:cxn>
                    <a:cxn ang="0">
                      <a:pos x="71" y="426"/>
                    </a:cxn>
                    <a:cxn ang="0">
                      <a:pos x="51" y="167"/>
                    </a:cxn>
                    <a:cxn ang="0">
                      <a:pos x="71" y="25"/>
                    </a:cxn>
                  </a:cxnLst>
                  <a:rect l="0" t="0" r="r" b="b"/>
                  <a:pathLst>
                    <a:path w="1752" h="1087">
                      <a:moveTo>
                        <a:pt x="71" y="0"/>
                      </a:moveTo>
                      <a:lnTo>
                        <a:pt x="167" y="0"/>
                      </a:lnTo>
                      <a:lnTo>
                        <a:pt x="167" y="25"/>
                      </a:lnTo>
                      <a:lnTo>
                        <a:pt x="142" y="25"/>
                      </a:lnTo>
                      <a:lnTo>
                        <a:pt x="142" y="47"/>
                      </a:lnTo>
                      <a:lnTo>
                        <a:pt x="121" y="47"/>
                      </a:lnTo>
                      <a:lnTo>
                        <a:pt x="121" y="71"/>
                      </a:lnTo>
                      <a:lnTo>
                        <a:pt x="357" y="71"/>
                      </a:lnTo>
                      <a:lnTo>
                        <a:pt x="357" y="47"/>
                      </a:lnTo>
                      <a:lnTo>
                        <a:pt x="546" y="47"/>
                      </a:lnTo>
                      <a:lnTo>
                        <a:pt x="546" y="71"/>
                      </a:lnTo>
                      <a:lnTo>
                        <a:pt x="640" y="71"/>
                      </a:lnTo>
                      <a:lnTo>
                        <a:pt x="640" y="96"/>
                      </a:lnTo>
                      <a:lnTo>
                        <a:pt x="899" y="96"/>
                      </a:lnTo>
                      <a:lnTo>
                        <a:pt x="899" y="118"/>
                      </a:lnTo>
                      <a:lnTo>
                        <a:pt x="1066" y="118"/>
                      </a:lnTo>
                      <a:lnTo>
                        <a:pt x="1066" y="96"/>
                      </a:lnTo>
                      <a:lnTo>
                        <a:pt x="1112" y="96"/>
                      </a:lnTo>
                      <a:lnTo>
                        <a:pt x="1112" y="71"/>
                      </a:lnTo>
                      <a:lnTo>
                        <a:pt x="1161" y="71"/>
                      </a:lnTo>
                      <a:lnTo>
                        <a:pt x="1161" y="47"/>
                      </a:lnTo>
                      <a:lnTo>
                        <a:pt x="1182" y="47"/>
                      </a:lnTo>
                      <a:lnTo>
                        <a:pt x="1182" y="25"/>
                      </a:lnTo>
                      <a:lnTo>
                        <a:pt x="1207" y="25"/>
                      </a:lnTo>
                      <a:lnTo>
                        <a:pt x="1207" y="0"/>
                      </a:lnTo>
                      <a:lnTo>
                        <a:pt x="1349" y="0"/>
                      </a:lnTo>
                      <a:lnTo>
                        <a:pt x="1349" y="25"/>
                      </a:lnTo>
                      <a:lnTo>
                        <a:pt x="1373" y="25"/>
                      </a:lnTo>
                      <a:lnTo>
                        <a:pt x="1373" y="0"/>
                      </a:lnTo>
                      <a:lnTo>
                        <a:pt x="1632" y="0"/>
                      </a:lnTo>
                      <a:lnTo>
                        <a:pt x="1632" y="25"/>
                      </a:lnTo>
                      <a:lnTo>
                        <a:pt x="1656" y="25"/>
                      </a:lnTo>
                      <a:lnTo>
                        <a:pt x="1656" y="189"/>
                      </a:lnTo>
                      <a:lnTo>
                        <a:pt x="1681" y="189"/>
                      </a:lnTo>
                      <a:lnTo>
                        <a:pt x="1681" y="259"/>
                      </a:lnTo>
                      <a:lnTo>
                        <a:pt x="1656" y="259"/>
                      </a:lnTo>
                      <a:lnTo>
                        <a:pt x="1656" y="497"/>
                      </a:lnTo>
                      <a:lnTo>
                        <a:pt x="1703" y="497"/>
                      </a:lnTo>
                      <a:lnTo>
                        <a:pt x="1703" y="591"/>
                      </a:lnTo>
                      <a:lnTo>
                        <a:pt x="1681" y="591"/>
                      </a:lnTo>
                      <a:lnTo>
                        <a:pt x="1681" y="616"/>
                      </a:lnTo>
                      <a:lnTo>
                        <a:pt x="1656" y="616"/>
                      </a:lnTo>
                      <a:lnTo>
                        <a:pt x="1656" y="638"/>
                      </a:lnTo>
                      <a:lnTo>
                        <a:pt x="1610" y="638"/>
                      </a:lnTo>
                      <a:lnTo>
                        <a:pt x="1610" y="709"/>
                      </a:lnTo>
                      <a:lnTo>
                        <a:pt x="1632" y="709"/>
                      </a:lnTo>
                      <a:lnTo>
                        <a:pt x="1632" y="733"/>
                      </a:lnTo>
                      <a:lnTo>
                        <a:pt x="1656" y="733"/>
                      </a:lnTo>
                      <a:lnTo>
                        <a:pt x="1656" y="780"/>
                      </a:lnTo>
                      <a:lnTo>
                        <a:pt x="1681" y="780"/>
                      </a:lnTo>
                      <a:lnTo>
                        <a:pt x="1681" y="804"/>
                      </a:lnTo>
                      <a:lnTo>
                        <a:pt x="1703" y="804"/>
                      </a:lnTo>
                      <a:lnTo>
                        <a:pt x="1703" y="829"/>
                      </a:lnTo>
                      <a:lnTo>
                        <a:pt x="1727" y="829"/>
                      </a:lnTo>
                      <a:lnTo>
                        <a:pt x="1727" y="850"/>
                      </a:lnTo>
                      <a:lnTo>
                        <a:pt x="1752" y="850"/>
                      </a:lnTo>
                      <a:lnTo>
                        <a:pt x="1752" y="945"/>
                      </a:lnTo>
                      <a:lnTo>
                        <a:pt x="1585" y="945"/>
                      </a:lnTo>
                      <a:lnTo>
                        <a:pt x="1585" y="923"/>
                      </a:lnTo>
                      <a:lnTo>
                        <a:pt x="1469" y="923"/>
                      </a:lnTo>
                      <a:lnTo>
                        <a:pt x="1469" y="945"/>
                      </a:lnTo>
                      <a:lnTo>
                        <a:pt x="1349" y="945"/>
                      </a:lnTo>
                      <a:lnTo>
                        <a:pt x="1349" y="970"/>
                      </a:lnTo>
                      <a:lnTo>
                        <a:pt x="1253" y="970"/>
                      </a:lnTo>
                      <a:lnTo>
                        <a:pt x="1253" y="995"/>
                      </a:lnTo>
                      <a:lnTo>
                        <a:pt x="853" y="995"/>
                      </a:lnTo>
                      <a:lnTo>
                        <a:pt x="853" y="970"/>
                      </a:lnTo>
                      <a:lnTo>
                        <a:pt x="758" y="970"/>
                      </a:lnTo>
                      <a:lnTo>
                        <a:pt x="758" y="995"/>
                      </a:lnTo>
                      <a:lnTo>
                        <a:pt x="640" y="995"/>
                      </a:lnTo>
                      <a:lnTo>
                        <a:pt x="640" y="1016"/>
                      </a:lnTo>
                      <a:lnTo>
                        <a:pt x="570" y="1016"/>
                      </a:lnTo>
                      <a:lnTo>
                        <a:pt x="570" y="1041"/>
                      </a:lnTo>
                      <a:lnTo>
                        <a:pt x="428" y="1041"/>
                      </a:lnTo>
                      <a:lnTo>
                        <a:pt x="428" y="1066"/>
                      </a:lnTo>
                      <a:lnTo>
                        <a:pt x="379" y="1066"/>
                      </a:lnTo>
                      <a:lnTo>
                        <a:pt x="379" y="1087"/>
                      </a:lnTo>
                      <a:lnTo>
                        <a:pt x="121" y="1087"/>
                      </a:lnTo>
                      <a:lnTo>
                        <a:pt x="121" y="1066"/>
                      </a:lnTo>
                      <a:lnTo>
                        <a:pt x="0" y="1066"/>
                      </a:lnTo>
                      <a:lnTo>
                        <a:pt x="0" y="899"/>
                      </a:lnTo>
                      <a:lnTo>
                        <a:pt x="25" y="899"/>
                      </a:lnTo>
                      <a:lnTo>
                        <a:pt x="25" y="850"/>
                      </a:lnTo>
                      <a:lnTo>
                        <a:pt x="51" y="850"/>
                      </a:lnTo>
                      <a:lnTo>
                        <a:pt x="51" y="780"/>
                      </a:lnTo>
                      <a:lnTo>
                        <a:pt x="71" y="780"/>
                      </a:lnTo>
                      <a:lnTo>
                        <a:pt x="71" y="450"/>
                      </a:lnTo>
                      <a:lnTo>
                        <a:pt x="51" y="450"/>
                      </a:lnTo>
                      <a:lnTo>
                        <a:pt x="51" y="426"/>
                      </a:lnTo>
                      <a:lnTo>
                        <a:pt x="71" y="426"/>
                      </a:lnTo>
                      <a:lnTo>
                        <a:pt x="71" y="167"/>
                      </a:lnTo>
                      <a:lnTo>
                        <a:pt x="51" y="167"/>
                      </a:lnTo>
                      <a:lnTo>
                        <a:pt x="51" y="25"/>
                      </a:lnTo>
                      <a:lnTo>
                        <a:pt x="71" y="25"/>
                      </a:lnTo>
                      <a:lnTo>
                        <a:pt x="71" y="0"/>
                      </a:lnTo>
                      <a:close/>
                    </a:path>
                  </a:pathLst>
                </a:custGeom>
                <a:solidFill>
                  <a:srgbClr val="A4D3C8"/>
                </a:solidFill>
                <a:ln w="9525">
                  <a:noFill/>
                  <a:round/>
                  <a:headEnd/>
                  <a:tailEnd/>
                </a:ln>
              </p:spPr>
              <p:txBody>
                <a:bodyPr/>
                <a:lstStyle/>
                <a:p>
                  <a:endParaRPr lang="en-US"/>
                </a:p>
              </p:txBody>
            </p:sp>
            <p:sp>
              <p:nvSpPr>
                <p:cNvPr id="100" name="Rectangle 112"/>
                <p:cNvSpPr>
                  <a:spLocks noChangeArrowheads="1"/>
                </p:cNvSpPr>
                <p:nvPr/>
              </p:nvSpPr>
              <p:spPr bwMode="auto">
                <a:xfrm>
                  <a:off x="2331" y="3310"/>
                  <a:ext cx="3" cy="3"/>
                </a:xfrm>
                <a:prstGeom prst="rect">
                  <a:avLst/>
                </a:prstGeom>
                <a:solidFill>
                  <a:srgbClr val="F2CBCF"/>
                </a:solidFill>
                <a:ln w="9525">
                  <a:noFill/>
                  <a:miter lim="800000"/>
                  <a:headEnd/>
                  <a:tailEnd/>
                </a:ln>
              </p:spPr>
              <p:txBody>
                <a:bodyPr/>
                <a:lstStyle/>
                <a:p>
                  <a:endParaRPr lang="en-US"/>
                </a:p>
              </p:txBody>
            </p:sp>
            <p:sp>
              <p:nvSpPr>
                <p:cNvPr id="101" name="Rectangle 113"/>
                <p:cNvSpPr>
                  <a:spLocks noChangeArrowheads="1"/>
                </p:cNvSpPr>
                <p:nvPr/>
              </p:nvSpPr>
              <p:spPr bwMode="auto">
                <a:xfrm>
                  <a:off x="2399" y="3318"/>
                  <a:ext cx="2" cy="12"/>
                </a:xfrm>
                <a:prstGeom prst="rect">
                  <a:avLst/>
                </a:prstGeom>
                <a:solidFill>
                  <a:srgbClr val="D9472F"/>
                </a:solidFill>
                <a:ln w="9525">
                  <a:noFill/>
                  <a:miter lim="800000"/>
                  <a:headEnd/>
                  <a:tailEnd/>
                </a:ln>
              </p:spPr>
              <p:txBody>
                <a:bodyPr/>
                <a:lstStyle/>
                <a:p>
                  <a:endParaRPr lang="en-US"/>
                </a:p>
              </p:txBody>
            </p:sp>
            <p:sp>
              <p:nvSpPr>
                <p:cNvPr id="102" name="Freeform 114"/>
                <p:cNvSpPr>
                  <a:spLocks/>
                </p:cNvSpPr>
                <p:nvPr/>
              </p:nvSpPr>
              <p:spPr bwMode="auto">
                <a:xfrm>
                  <a:off x="1666" y="3321"/>
                  <a:ext cx="98" cy="166"/>
                </a:xfrm>
                <a:custGeom>
                  <a:avLst/>
                  <a:gdLst/>
                  <a:ahLst/>
                  <a:cxnLst>
                    <a:cxn ang="0">
                      <a:pos x="261" y="72"/>
                    </a:cxn>
                    <a:cxn ang="0">
                      <a:pos x="308" y="192"/>
                    </a:cxn>
                    <a:cxn ang="0">
                      <a:pos x="261" y="238"/>
                    </a:cxn>
                    <a:cxn ang="0">
                      <a:pos x="212" y="309"/>
                    </a:cxn>
                    <a:cxn ang="0">
                      <a:pos x="166" y="355"/>
                    </a:cxn>
                    <a:cxn ang="0">
                      <a:pos x="116" y="450"/>
                    </a:cxn>
                    <a:cxn ang="0">
                      <a:pos x="71" y="592"/>
                    </a:cxn>
                    <a:cxn ang="0">
                      <a:pos x="141" y="662"/>
                    </a:cxn>
                    <a:cxn ang="0">
                      <a:pos x="190" y="617"/>
                    </a:cxn>
                    <a:cxn ang="0">
                      <a:pos x="237" y="568"/>
                    </a:cxn>
                    <a:cxn ang="0">
                      <a:pos x="283" y="521"/>
                    </a:cxn>
                    <a:cxn ang="0">
                      <a:pos x="332" y="450"/>
                    </a:cxn>
                    <a:cxn ang="0">
                      <a:pos x="379" y="379"/>
                    </a:cxn>
                    <a:cxn ang="0">
                      <a:pos x="424" y="309"/>
                    </a:cxn>
                    <a:cxn ang="0">
                      <a:pos x="473" y="263"/>
                    </a:cxn>
                    <a:cxn ang="0">
                      <a:pos x="424" y="355"/>
                    </a:cxn>
                    <a:cxn ang="0">
                      <a:pos x="379" y="426"/>
                    </a:cxn>
                    <a:cxn ang="0">
                      <a:pos x="379" y="521"/>
                    </a:cxn>
                    <a:cxn ang="0">
                      <a:pos x="424" y="450"/>
                    </a:cxn>
                    <a:cxn ang="0">
                      <a:pos x="473" y="404"/>
                    </a:cxn>
                    <a:cxn ang="0">
                      <a:pos x="520" y="214"/>
                    </a:cxn>
                    <a:cxn ang="0">
                      <a:pos x="566" y="426"/>
                    </a:cxn>
                    <a:cxn ang="0">
                      <a:pos x="615" y="662"/>
                    </a:cxn>
                    <a:cxn ang="0">
                      <a:pos x="686" y="617"/>
                    </a:cxn>
                    <a:cxn ang="0">
                      <a:pos x="732" y="450"/>
                    </a:cxn>
                    <a:cxn ang="0">
                      <a:pos x="781" y="521"/>
                    </a:cxn>
                    <a:cxn ang="0">
                      <a:pos x="732" y="733"/>
                    </a:cxn>
                    <a:cxn ang="0">
                      <a:pos x="686" y="1112"/>
                    </a:cxn>
                    <a:cxn ang="0">
                      <a:pos x="686" y="1302"/>
                    </a:cxn>
                    <a:cxn ang="0">
                      <a:pos x="591" y="1302"/>
                    </a:cxn>
                    <a:cxn ang="0">
                      <a:pos x="591" y="1208"/>
                    </a:cxn>
                    <a:cxn ang="0">
                      <a:pos x="637" y="829"/>
                    </a:cxn>
                    <a:cxn ang="0">
                      <a:pos x="544" y="804"/>
                    </a:cxn>
                    <a:cxn ang="0">
                      <a:pos x="495" y="711"/>
                    </a:cxn>
                    <a:cxn ang="0">
                      <a:pos x="449" y="521"/>
                    </a:cxn>
                    <a:cxn ang="0">
                      <a:pos x="403" y="568"/>
                    </a:cxn>
                    <a:cxn ang="0">
                      <a:pos x="354" y="617"/>
                    </a:cxn>
                    <a:cxn ang="0">
                      <a:pos x="308" y="662"/>
                    </a:cxn>
                    <a:cxn ang="0">
                      <a:pos x="261" y="711"/>
                    </a:cxn>
                    <a:cxn ang="0">
                      <a:pos x="212" y="758"/>
                    </a:cxn>
                    <a:cxn ang="0">
                      <a:pos x="116" y="804"/>
                    </a:cxn>
                    <a:cxn ang="0">
                      <a:pos x="25" y="804"/>
                    </a:cxn>
                    <a:cxn ang="0">
                      <a:pos x="25" y="546"/>
                    </a:cxn>
                    <a:cxn ang="0">
                      <a:pos x="71" y="334"/>
                    </a:cxn>
                    <a:cxn ang="0">
                      <a:pos x="116" y="263"/>
                    </a:cxn>
                    <a:cxn ang="0">
                      <a:pos x="166" y="167"/>
                    </a:cxn>
                    <a:cxn ang="0">
                      <a:pos x="212" y="96"/>
                    </a:cxn>
                    <a:cxn ang="0">
                      <a:pos x="237" y="0"/>
                    </a:cxn>
                  </a:cxnLst>
                  <a:rect l="0" t="0" r="r" b="b"/>
                  <a:pathLst>
                    <a:path w="781" h="1324">
                      <a:moveTo>
                        <a:pt x="237" y="0"/>
                      </a:moveTo>
                      <a:lnTo>
                        <a:pt x="283" y="0"/>
                      </a:lnTo>
                      <a:lnTo>
                        <a:pt x="283" y="72"/>
                      </a:lnTo>
                      <a:lnTo>
                        <a:pt x="261" y="72"/>
                      </a:lnTo>
                      <a:lnTo>
                        <a:pt x="261" y="121"/>
                      </a:lnTo>
                      <a:lnTo>
                        <a:pt x="332" y="121"/>
                      </a:lnTo>
                      <a:lnTo>
                        <a:pt x="332" y="192"/>
                      </a:lnTo>
                      <a:lnTo>
                        <a:pt x="308" y="192"/>
                      </a:lnTo>
                      <a:lnTo>
                        <a:pt x="308" y="214"/>
                      </a:lnTo>
                      <a:lnTo>
                        <a:pt x="283" y="214"/>
                      </a:lnTo>
                      <a:lnTo>
                        <a:pt x="283" y="238"/>
                      </a:lnTo>
                      <a:lnTo>
                        <a:pt x="261" y="238"/>
                      </a:lnTo>
                      <a:lnTo>
                        <a:pt x="261" y="263"/>
                      </a:lnTo>
                      <a:lnTo>
                        <a:pt x="237" y="263"/>
                      </a:lnTo>
                      <a:lnTo>
                        <a:pt x="237" y="309"/>
                      </a:lnTo>
                      <a:lnTo>
                        <a:pt x="212" y="309"/>
                      </a:lnTo>
                      <a:lnTo>
                        <a:pt x="212" y="334"/>
                      </a:lnTo>
                      <a:lnTo>
                        <a:pt x="190" y="334"/>
                      </a:lnTo>
                      <a:lnTo>
                        <a:pt x="190" y="355"/>
                      </a:lnTo>
                      <a:lnTo>
                        <a:pt x="166" y="355"/>
                      </a:lnTo>
                      <a:lnTo>
                        <a:pt x="166" y="404"/>
                      </a:lnTo>
                      <a:lnTo>
                        <a:pt x="141" y="404"/>
                      </a:lnTo>
                      <a:lnTo>
                        <a:pt x="141" y="450"/>
                      </a:lnTo>
                      <a:lnTo>
                        <a:pt x="116" y="450"/>
                      </a:lnTo>
                      <a:lnTo>
                        <a:pt x="116" y="497"/>
                      </a:lnTo>
                      <a:lnTo>
                        <a:pt x="96" y="497"/>
                      </a:lnTo>
                      <a:lnTo>
                        <a:pt x="96" y="592"/>
                      </a:lnTo>
                      <a:lnTo>
                        <a:pt x="71" y="592"/>
                      </a:lnTo>
                      <a:lnTo>
                        <a:pt x="71" y="638"/>
                      </a:lnTo>
                      <a:lnTo>
                        <a:pt x="96" y="638"/>
                      </a:lnTo>
                      <a:lnTo>
                        <a:pt x="96" y="662"/>
                      </a:lnTo>
                      <a:lnTo>
                        <a:pt x="141" y="662"/>
                      </a:lnTo>
                      <a:lnTo>
                        <a:pt x="141" y="638"/>
                      </a:lnTo>
                      <a:lnTo>
                        <a:pt x="166" y="638"/>
                      </a:lnTo>
                      <a:lnTo>
                        <a:pt x="166" y="617"/>
                      </a:lnTo>
                      <a:lnTo>
                        <a:pt x="190" y="617"/>
                      </a:lnTo>
                      <a:lnTo>
                        <a:pt x="190" y="592"/>
                      </a:lnTo>
                      <a:lnTo>
                        <a:pt x="212" y="592"/>
                      </a:lnTo>
                      <a:lnTo>
                        <a:pt x="212" y="568"/>
                      </a:lnTo>
                      <a:lnTo>
                        <a:pt x="237" y="568"/>
                      </a:lnTo>
                      <a:lnTo>
                        <a:pt x="237" y="546"/>
                      </a:lnTo>
                      <a:lnTo>
                        <a:pt x="261" y="546"/>
                      </a:lnTo>
                      <a:lnTo>
                        <a:pt x="261" y="521"/>
                      </a:lnTo>
                      <a:lnTo>
                        <a:pt x="283" y="521"/>
                      </a:lnTo>
                      <a:lnTo>
                        <a:pt x="283" y="497"/>
                      </a:lnTo>
                      <a:lnTo>
                        <a:pt x="308" y="497"/>
                      </a:lnTo>
                      <a:lnTo>
                        <a:pt x="308" y="450"/>
                      </a:lnTo>
                      <a:lnTo>
                        <a:pt x="332" y="450"/>
                      </a:lnTo>
                      <a:lnTo>
                        <a:pt x="332" y="404"/>
                      </a:lnTo>
                      <a:lnTo>
                        <a:pt x="354" y="404"/>
                      </a:lnTo>
                      <a:lnTo>
                        <a:pt x="354" y="379"/>
                      </a:lnTo>
                      <a:lnTo>
                        <a:pt x="379" y="379"/>
                      </a:lnTo>
                      <a:lnTo>
                        <a:pt x="379" y="334"/>
                      </a:lnTo>
                      <a:lnTo>
                        <a:pt x="403" y="334"/>
                      </a:lnTo>
                      <a:lnTo>
                        <a:pt x="403" y="309"/>
                      </a:lnTo>
                      <a:lnTo>
                        <a:pt x="424" y="309"/>
                      </a:lnTo>
                      <a:lnTo>
                        <a:pt x="424" y="285"/>
                      </a:lnTo>
                      <a:lnTo>
                        <a:pt x="449" y="285"/>
                      </a:lnTo>
                      <a:lnTo>
                        <a:pt x="449" y="263"/>
                      </a:lnTo>
                      <a:lnTo>
                        <a:pt x="473" y="263"/>
                      </a:lnTo>
                      <a:lnTo>
                        <a:pt x="473" y="309"/>
                      </a:lnTo>
                      <a:lnTo>
                        <a:pt x="449" y="309"/>
                      </a:lnTo>
                      <a:lnTo>
                        <a:pt x="449" y="355"/>
                      </a:lnTo>
                      <a:lnTo>
                        <a:pt x="424" y="355"/>
                      </a:lnTo>
                      <a:lnTo>
                        <a:pt x="424" y="404"/>
                      </a:lnTo>
                      <a:lnTo>
                        <a:pt x="403" y="404"/>
                      </a:lnTo>
                      <a:lnTo>
                        <a:pt x="403" y="426"/>
                      </a:lnTo>
                      <a:lnTo>
                        <a:pt x="379" y="426"/>
                      </a:lnTo>
                      <a:lnTo>
                        <a:pt x="379" y="475"/>
                      </a:lnTo>
                      <a:lnTo>
                        <a:pt x="354" y="475"/>
                      </a:lnTo>
                      <a:lnTo>
                        <a:pt x="354" y="521"/>
                      </a:lnTo>
                      <a:lnTo>
                        <a:pt x="379" y="521"/>
                      </a:lnTo>
                      <a:lnTo>
                        <a:pt x="379" y="497"/>
                      </a:lnTo>
                      <a:lnTo>
                        <a:pt x="403" y="497"/>
                      </a:lnTo>
                      <a:lnTo>
                        <a:pt x="403" y="450"/>
                      </a:lnTo>
                      <a:lnTo>
                        <a:pt x="424" y="450"/>
                      </a:lnTo>
                      <a:lnTo>
                        <a:pt x="424" y="426"/>
                      </a:lnTo>
                      <a:lnTo>
                        <a:pt x="449" y="426"/>
                      </a:lnTo>
                      <a:lnTo>
                        <a:pt x="449" y="404"/>
                      </a:lnTo>
                      <a:lnTo>
                        <a:pt x="473" y="404"/>
                      </a:lnTo>
                      <a:lnTo>
                        <a:pt x="473" y="334"/>
                      </a:lnTo>
                      <a:lnTo>
                        <a:pt x="495" y="334"/>
                      </a:lnTo>
                      <a:lnTo>
                        <a:pt x="495" y="214"/>
                      </a:lnTo>
                      <a:lnTo>
                        <a:pt x="520" y="214"/>
                      </a:lnTo>
                      <a:lnTo>
                        <a:pt x="520" y="192"/>
                      </a:lnTo>
                      <a:lnTo>
                        <a:pt x="544" y="192"/>
                      </a:lnTo>
                      <a:lnTo>
                        <a:pt x="544" y="426"/>
                      </a:lnTo>
                      <a:lnTo>
                        <a:pt x="566" y="426"/>
                      </a:lnTo>
                      <a:lnTo>
                        <a:pt x="566" y="592"/>
                      </a:lnTo>
                      <a:lnTo>
                        <a:pt x="591" y="592"/>
                      </a:lnTo>
                      <a:lnTo>
                        <a:pt x="591" y="662"/>
                      </a:lnTo>
                      <a:lnTo>
                        <a:pt x="615" y="662"/>
                      </a:lnTo>
                      <a:lnTo>
                        <a:pt x="615" y="687"/>
                      </a:lnTo>
                      <a:lnTo>
                        <a:pt x="662" y="687"/>
                      </a:lnTo>
                      <a:lnTo>
                        <a:pt x="662" y="617"/>
                      </a:lnTo>
                      <a:lnTo>
                        <a:pt x="686" y="617"/>
                      </a:lnTo>
                      <a:lnTo>
                        <a:pt x="686" y="497"/>
                      </a:lnTo>
                      <a:lnTo>
                        <a:pt x="707" y="497"/>
                      </a:lnTo>
                      <a:lnTo>
                        <a:pt x="707" y="450"/>
                      </a:lnTo>
                      <a:lnTo>
                        <a:pt x="732" y="450"/>
                      </a:lnTo>
                      <a:lnTo>
                        <a:pt x="732" y="497"/>
                      </a:lnTo>
                      <a:lnTo>
                        <a:pt x="756" y="497"/>
                      </a:lnTo>
                      <a:lnTo>
                        <a:pt x="756" y="521"/>
                      </a:lnTo>
                      <a:lnTo>
                        <a:pt x="781" y="521"/>
                      </a:lnTo>
                      <a:lnTo>
                        <a:pt x="781" y="617"/>
                      </a:lnTo>
                      <a:lnTo>
                        <a:pt x="756" y="617"/>
                      </a:lnTo>
                      <a:lnTo>
                        <a:pt x="756" y="733"/>
                      </a:lnTo>
                      <a:lnTo>
                        <a:pt x="732" y="733"/>
                      </a:lnTo>
                      <a:lnTo>
                        <a:pt x="732" y="829"/>
                      </a:lnTo>
                      <a:lnTo>
                        <a:pt x="707" y="829"/>
                      </a:lnTo>
                      <a:lnTo>
                        <a:pt x="707" y="1112"/>
                      </a:lnTo>
                      <a:lnTo>
                        <a:pt x="686" y="1112"/>
                      </a:lnTo>
                      <a:lnTo>
                        <a:pt x="686" y="1253"/>
                      </a:lnTo>
                      <a:lnTo>
                        <a:pt x="707" y="1253"/>
                      </a:lnTo>
                      <a:lnTo>
                        <a:pt x="707" y="1302"/>
                      </a:lnTo>
                      <a:lnTo>
                        <a:pt x="686" y="1302"/>
                      </a:lnTo>
                      <a:lnTo>
                        <a:pt x="686" y="1324"/>
                      </a:lnTo>
                      <a:lnTo>
                        <a:pt x="615" y="1324"/>
                      </a:lnTo>
                      <a:lnTo>
                        <a:pt x="615" y="1302"/>
                      </a:lnTo>
                      <a:lnTo>
                        <a:pt x="591" y="1302"/>
                      </a:lnTo>
                      <a:lnTo>
                        <a:pt x="591" y="1253"/>
                      </a:lnTo>
                      <a:lnTo>
                        <a:pt x="615" y="1253"/>
                      </a:lnTo>
                      <a:lnTo>
                        <a:pt x="615" y="1208"/>
                      </a:lnTo>
                      <a:lnTo>
                        <a:pt x="591" y="1208"/>
                      </a:lnTo>
                      <a:lnTo>
                        <a:pt x="591" y="1066"/>
                      </a:lnTo>
                      <a:lnTo>
                        <a:pt x="615" y="1066"/>
                      </a:lnTo>
                      <a:lnTo>
                        <a:pt x="615" y="829"/>
                      </a:lnTo>
                      <a:lnTo>
                        <a:pt x="637" y="829"/>
                      </a:lnTo>
                      <a:lnTo>
                        <a:pt x="637" y="733"/>
                      </a:lnTo>
                      <a:lnTo>
                        <a:pt x="591" y="733"/>
                      </a:lnTo>
                      <a:lnTo>
                        <a:pt x="591" y="804"/>
                      </a:lnTo>
                      <a:lnTo>
                        <a:pt x="544" y="804"/>
                      </a:lnTo>
                      <a:lnTo>
                        <a:pt x="544" y="758"/>
                      </a:lnTo>
                      <a:lnTo>
                        <a:pt x="520" y="758"/>
                      </a:lnTo>
                      <a:lnTo>
                        <a:pt x="520" y="711"/>
                      </a:lnTo>
                      <a:lnTo>
                        <a:pt x="495" y="711"/>
                      </a:lnTo>
                      <a:lnTo>
                        <a:pt x="495" y="638"/>
                      </a:lnTo>
                      <a:lnTo>
                        <a:pt x="473" y="638"/>
                      </a:lnTo>
                      <a:lnTo>
                        <a:pt x="473" y="521"/>
                      </a:lnTo>
                      <a:lnTo>
                        <a:pt x="449" y="521"/>
                      </a:lnTo>
                      <a:lnTo>
                        <a:pt x="449" y="546"/>
                      </a:lnTo>
                      <a:lnTo>
                        <a:pt x="424" y="546"/>
                      </a:lnTo>
                      <a:lnTo>
                        <a:pt x="424" y="568"/>
                      </a:lnTo>
                      <a:lnTo>
                        <a:pt x="403" y="568"/>
                      </a:lnTo>
                      <a:lnTo>
                        <a:pt x="403" y="592"/>
                      </a:lnTo>
                      <a:lnTo>
                        <a:pt x="379" y="592"/>
                      </a:lnTo>
                      <a:lnTo>
                        <a:pt x="379" y="617"/>
                      </a:lnTo>
                      <a:lnTo>
                        <a:pt x="354" y="617"/>
                      </a:lnTo>
                      <a:lnTo>
                        <a:pt x="354" y="638"/>
                      </a:lnTo>
                      <a:lnTo>
                        <a:pt x="332" y="638"/>
                      </a:lnTo>
                      <a:lnTo>
                        <a:pt x="332" y="662"/>
                      </a:lnTo>
                      <a:lnTo>
                        <a:pt x="308" y="662"/>
                      </a:lnTo>
                      <a:lnTo>
                        <a:pt x="308" y="687"/>
                      </a:lnTo>
                      <a:lnTo>
                        <a:pt x="283" y="687"/>
                      </a:lnTo>
                      <a:lnTo>
                        <a:pt x="283" y="711"/>
                      </a:lnTo>
                      <a:lnTo>
                        <a:pt x="261" y="711"/>
                      </a:lnTo>
                      <a:lnTo>
                        <a:pt x="261" y="733"/>
                      </a:lnTo>
                      <a:lnTo>
                        <a:pt x="237" y="733"/>
                      </a:lnTo>
                      <a:lnTo>
                        <a:pt x="237" y="758"/>
                      </a:lnTo>
                      <a:lnTo>
                        <a:pt x="212" y="758"/>
                      </a:lnTo>
                      <a:lnTo>
                        <a:pt x="212" y="783"/>
                      </a:lnTo>
                      <a:lnTo>
                        <a:pt x="166" y="783"/>
                      </a:lnTo>
                      <a:lnTo>
                        <a:pt x="166" y="804"/>
                      </a:lnTo>
                      <a:lnTo>
                        <a:pt x="116" y="804"/>
                      </a:lnTo>
                      <a:lnTo>
                        <a:pt x="116" y="829"/>
                      </a:lnTo>
                      <a:lnTo>
                        <a:pt x="46" y="829"/>
                      </a:lnTo>
                      <a:lnTo>
                        <a:pt x="46" y="804"/>
                      </a:lnTo>
                      <a:lnTo>
                        <a:pt x="25" y="804"/>
                      </a:lnTo>
                      <a:lnTo>
                        <a:pt x="25" y="783"/>
                      </a:lnTo>
                      <a:lnTo>
                        <a:pt x="0" y="783"/>
                      </a:lnTo>
                      <a:lnTo>
                        <a:pt x="0" y="546"/>
                      </a:lnTo>
                      <a:lnTo>
                        <a:pt x="25" y="546"/>
                      </a:lnTo>
                      <a:lnTo>
                        <a:pt x="25" y="475"/>
                      </a:lnTo>
                      <a:lnTo>
                        <a:pt x="46" y="475"/>
                      </a:lnTo>
                      <a:lnTo>
                        <a:pt x="46" y="334"/>
                      </a:lnTo>
                      <a:lnTo>
                        <a:pt x="71" y="334"/>
                      </a:lnTo>
                      <a:lnTo>
                        <a:pt x="71" y="309"/>
                      </a:lnTo>
                      <a:lnTo>
                        <a:pt x="96" y="309"/>
                      </a:lnTo>
                      <a:lnTo>
                        <a:pt x="96" y="263"/>
                      </a:lnTo>
                      <a:lnTo>
                        <a:pt x="116" y="263"/>
                      </a:lnTo>
                      <a:lnTo>
                        <a:pt x="116" y="214"/>
                      </a:lnTo>
                      <a:lnTo>
                        <a:pt x="141" y="214"/>
                      </a:lnTo>
                      <a:lnTo>
                        <a:pt x="141" y="167"/>
                      </a:lnTo>
                      <a:lnTo>
                        <a:pt x="166" y="167"/>
                      </a:lnTo>
                      <a:lnTo>
                        <a:pt x="166" y="143"/>
                      </a:lnTo>
                      <a:lnTo>
                        <a:pt x="190" y="143"/>
                      </a:lnTo>
                      <a:lnTo>
                        <a:pt x="190" y="96"/>
                      </a:lnTo>
                      <a:lnTo>
                        <a:pt x="212" y="96"/>
                      </a:lnTo>
                      <a:lnTo>
                        <a:pt x="212" y="47"/>
                      </a:lnTo>
                      <a:lnTo>
                        <a:pt x="237" y="47"/>
                      </a:lnTo>
                      <a:lnTo>
                        <a:pt x="237" y="26"/>
                      </a:lnTo>
                      <a:lnTo>
                        <a:pt x="237" y="0"/>
                      </a:lnTo>
                      <a:close/>
                    </a:path>
                  </a:pathLst>
                </a:custGeom>
                <a:solidFill>
                  <a:srgbClr val="121415"/>
                </a:solidFill>
                <a:ln w="9525">
                  <a:noFill/>
                  <a:round/>
                  <a:headEnd/>
                  <a:tailEnd/>
                </a:ln>
              </p:spPr>
              <p:txBody>
                <a:bodyPr/>
                <a:lstStyle/>
                <a:p>
                  <a:endParaRPr lang="en-US"/>
                </a:p>
              </p:txBody>
            </p:sp>
            <p:sp>
              <p:nvSpPr>
                <p:cNvPr id="103" name="Rectangle 115"/>
                <p:cNvSpPr>
                  <a:spLocks noChangeArrowheads="1"/>
                </p:cNvSpPr>
                <p:nvPr/>
              </p:nvSpPr>
              <p:spPr bwMode="auto">
                <a:xfrm>
                  <a:off x="1696" y="3337"/>
                  <a:ext cx="3" cy="2"/>
                </a:xfrm>
                <a:prstGeom prst="rect">
                  <a:avLst/>
                </a:prstGeom>
                <a:solidFill>
                  <a:srgbClr val="FFFFFF"/>
                </a:solidFill>
                <a:ln w="9525">
                  <a:noFill/>
                  <a:miter lim="800000"/>
                  <a:headEnd/>
                  <a:tailEnd/>
                </a:ln>
              </p:spPr>
              <p:txBody>
                <a:bodyPr/>
                <a:lstStyle/>
                <a:p>
                  <a:endParaRPr lang="en-US"/>
                </a:p>
              </p:txBody>
            </p:sp>
            <p:sp>
              <p:nvSpPr>
                <p:cNvPr id="104" name="Freeform 116"/>
                <p:cNvSpPr>
                  <a:spLocks/>
                </p:cNvSpPr>
                <p:nvPr/>
              </p:nvSpPr>
              <p:spPr bwMode="auto">
                <a:xfrm>
                  <a:off x="1643" y="3372"/>
                  <a:ext cx="614" cy="868"/>
                </a:xfrm>
                <a:custGeom>
                  <a:avLst/>
                  <a:gdLst/>
                  <a:ahLst/>
                  <a:cxnLst>
                    <a:cxn ang="0">
                      <a:pos x="4463" y="329"/>
                    </a:cxn>
                    <a:cxn ang="0">
                      <a:pos x="4417" y="969"/>
                    </a:cxn>
                    <a:cxn ang="0">
                      <a:pos x="4368" y="1345"/>
                    </a:cxn>
                    <a:cxn ang="0">
                      <a:pos x="4109" y="400"/>
                    </a:cxn>
                    <a:cxn ang="0">
                      <a:pos x="2646" y="1274"/>
                    </a:cxn>
                    <a:cxn ang="0">
                      <a:pos x="2525" y="3757"/>
                    </a:cxn>
                    <a:cxn ang="0">
                      <a:pos x="2196" y="4514"/>
                    </a:cxn>
                    <a:cxn ang="0">
                      <a:pos x="1913" y="4727"/>
                    </a:cxn>
                    <a:cxn ang="0">
                      <a:pos x="2882" y="4560"/>
                    </a:cxn>
                    <a:cxn ang="0">
                      <a:pos x="2999" y="3874"/>
                    </a:cxn>
                    <a:cxn ang="0">
                      <a:pos x="2903" y="5222"/>
                    </a:cxn>
                    <a:cxn ang="0">
                      <a:pos x="3777" y="5176"/>
                    </a:cxn>
                    <a:cxn ang="0">
                      <a:pos x="4417" y="5105"/>
                    </a:cxn>
                    <a:cxn ang="0">
                      <a:pos x="4347" y="3945"/>
                    </a:cxn>
                    <a:cxn ang="0">
                      <a:pos x="4417" y="2363"/>
                    </a:cxn>
                    <a:cxn ang="0">
                      <a:pos x="4842" y="4206"/>
                    </a:cxn>
                    <a:cxn ang="0">
                      <a:pos x="4842" y="2576"/>
                    </a:cxn>
                    <a:cxn ang="0">
                      <a:pos x="4867" y="4395"/>
                    </a:cxn>
                    <a:cxn ang="0">
                      <a:pos x="4488" y="4419"/>
                    </a:cxn>
                    <a:cxn ang="0">
                      <a:pos x="4134" y="5247"/>
                    </a:cxn>
                    <a:cxn ang="0">
                      <a:pos x="3565" y="5766"/>
                    </a:cxn>
                    <a:cxn ang="0">
                      <a:pos x="3756" y="5908"/>
                    </a:cxn>
                    <a:cxn ang="0">
                      <a:pos x="3518" y="6142"/>
                    </a:cxn>
                    <a:cxn ang="0">
                      <a:pos x="3282" y="6357"/>
                    </a:cxn>
                    <a:cxn ang="0">
                      <a:pos x="3045" y="6591"/>
                    </a:cxn>
                    <a:cxn ang="0">
                      <a:pos x="1984" y="6450"/>
                    </a:cxn>
                    <a:cxn ang="0">
                      <a:pos x="2903" y="6450"/>
                    </a:cxn>
                    <a:cxn ang="0">
                      <a:pos x="3235" y="6308"/>
                    </a:cxn>
                    <a:cxn ang="0">
                      <a:pos x="3448" y="6049"/>
                    </a:cxn>
                    <a:cxn ang="0">
                      <a:pos x="3590" y="5859"/>
                    </a:cxn>
                    <a:cxn ang="0">
                      <a:pos x="3023" y="5766"/>
                    </a:cxn>
                    <a:cxn ang="0">
                      <a:pos x="2504" y="5766"/>
                    </a:cxn>
                    <a:cxn ang="0">
                      <a:pos x="2055" y="5884"/>
                    </a:cxn>
                    <a:cxn ang="0">
                      <a:pos x="1935" y="5884"/>
                    </a:cxn>
                    <a:cxn ang="0">
                      <a:pos x="2312" y="5646"/>
                    </a:cxn>
                    <a:cxn ang="0">
                      <a:pos x="2454" y="5409"/>
                    </a:cxn>
                    <a:cxn ang="0">
                      <a:pos x="1772" y="5318"/>
                    </a:cxn>
                    <a:cxn ang="0">
                      <a:pos x="1747" y="5884"/>
                    </a:cxn>
                    <a:cxn ang="0">
                      <a:pos x="1984" y="6167"/>
                    </a:cxn>
                    <a:cxn ang="0">
                      <a:pos x="1842" y="6711"/>
                    </a:cxn>
                    <a:cxn ang="0">
                      <a:pos x="1464" y="6923"/>
                    </a:cxn>
                    <a:cxn ang="0">
                      <a:pos x="1534" y="6733"/>
                    </a:cxn>
                    <a:cxn ang="0">
                      <a:pos x="1793" y="6475"/>
                    </a:cxn>
                    <a:cxn ang="0">
                      <a:pos x="1842" y="6120"/>
                    </a:cxn>
                    <a:cxn ang="0">
                      <a:pos x="1652" y="5813"/>
                    </a:cxn>
                    <a:cxn ang="0">
                      <a:pos x="1014" y="5576"/>
                    </a:cxn>
                    <a:cxn ang="0">
                      <a:pos x="682" y="5813"/>
                    </a:cxn>
                    <a:cxn ang="0">
                      <a:pos x="495" y="5837"/>
                    </a:cxn>
                    <a:cxn ang="0">
                      <a:pos x="778" y="5480"/>
                    </a:cxn>
                    <a:cxn ang="0">
                      <a:pos x="424" y="5293"/>
                    </a:cxn>
                    <a:cxn ang="0">
                      <a:pos x="141" y="5222"/>
                    </a:cxn>
                    <a:cxn ang="0">
                      <a:pos x="353" y="4843"/>
                    </a:cxn>
                    <a:cxn ang="0">
                      <a:pos x="590" y="4395"/>
                    </a:cxn>
                    <a:cxn ang="0">
                      <a:pos x="116" y="4370"/>
                    </a:cxn>
                    <a:cxn ang="0">
                      <a:pos x="919" y="4348"/>
                    </a:cxn>
                    <a:cxn ang="0">
                      <a:pos x="1110" y="4324"/>
                    </a:cxn>
                    <a:cxn ang="0">
                      <a:pos x="1723" y="4370"/>
                    </a:cxn>
                    <a:cxn ang="0">
                      <a:pos x="2292" y="4465"/>
                    </a:cxn>
                    <a:cxn ang="0">
                      <a:pos x="2433" y="3096"/>
                    </a:cxn>
                    <a:cxn ang="0">
                      <a:pos x="2595" y="1677"/>
                    </a:cxn>
                    <a:cxn ang="0">
                      <a:pos x="2620" y="283"/>
                    </a:cxn>
                    <a:cxn ang="0">
                      <a:pos x="3848" y="379"/>
                    </a:cxn>
                    <a:cxn ang="0">
                      <a:pos x="4251" y="117"/>
                    </a:cxn>
                  </a:cxnLst>
                  <a:rect l="0" t="0" r="r" b="b"/>
                  <a:pathLst>
                    <a:path w="4913" h="6948">
                      <a:moveTo>
                        <a:pt x="4251" y="0"/>
                      </a:moveTo>
                      <a:lnTo>
                        <a:pt x="4298" y="0"/>
                      </a:lnTo>
                      <a:lnTo>
                        <a:pt x="4298" y="46"/>
                      </a:lnTo>
                      <a:lnTo>
                        <a:pt x="4322" y="46"/>
                      </a:lnTo>
                      <a:lnTo>
                        <a:pt x="4322" y="71"/>
                      </a:lnTo>
                      <a:lnTo>
                        <a:pt x="4347" y="71"/>
                      </a:lnTo>
                      <a:lnTo>
                        <a:pt x="4347" y="117"/>
                      </a:lnTo>
                      <a:lnTo>
                        <a:pt x="4368" y="117"/>
                      </a:lnTo>
                      <a:lnTo>
                        <a:pt x="4368" y="164"/>
                      </a:lnTo>
                      <a:lnTo>
                        <a:pt x="4392" y="164"/>
                      </a:lnTo>
                      <a:lnTo>
                        <a:pt x="4392" y="213"/>
                      </a:lnTo>
                      <a:lnTo>
                        <a:pt x="4417" y="213"/>
                      </a:lnTo>
                      <a:lnTo>
                        <a:pt x="4417" y="234"/>
                      </a:lnTo>
                      <a:lnTo>
                        <a:pt x="4439" y="234"/>
                      </a:lnTo>
                      <a:lnTo>
                        <a:pt x="4439" y="307"/>
                      </a:lnTo>
                      <a:lnTo>
                        <a:pt x="4463" y="307"/>
                      </a:lnTo>
                      <a:lnTo>
                        <a:pt x="4463" y="329"/>
                      </a:lnTo>
                      <a:lnTo>
                        <a:pt x="4439" y="329"/>
                      </a:lnTo>
                      <a:lnTo>
                        <a:pt x="4439" y="425"/>
                      </a:lnTo>
                      <a:lnTo>
                        <a:pt x="4417" y="425"/>
                      </a:lnTo>
                      <a:lnTo>
                        <a:pt x="4417" y="450"/>
                      </a:lnTo>
                      <a:lnTo>
                        <a:pt x="4347" y="450"/>
                      </a:lnTo>
                      <a:lnTo>
                        <a:pt x="4347" y="425"/>
                      </a:lnTo>
                      <a:lnTo>
                        <a:pt x="4251" y="425"/>
                      </a:lnTo>
                      <a:lnTo>
                        <a:pt x="4251" y="450"/>
                      </a:lnTo>
                      <a:lnTo>
                        <a:pt x="4322" y="450"/>
                      </a:lnTo>
                      <a:lnTo>
                        <a:pt x="4322" y="521"/>
                      </a:lnTo>
                      <a:lnTo>
                        <a:pt x="4347" y="521"/>
                      </a:lnTo>
                      <a:lnTo>
                        <a:pt x="4347" y="683"/>
                      </a:lnTo>
                      <a:lnTo>
                        <a:pt x="4368" y="683"/>
                      </a:lnTo>
                      <a:lnTo>
                        <a:pt x="4368" y="804"/>
                      </a:lnTo>
                      <a:lnTo>
                        <a:pt x="4392" y="804"/>
                      </a:lnTo>
                      <a:lnTo>
                        <a:pt x="4392" y="969"/>
                      </a:lnTo>
                      <a:lnTo>
                        <a:pt x="4417" y="969"/>
                      </a:lnTo>
                      <a:lnTo>
                        <a:pt x="4417" y="1228"/>
                      </a:lnTo>
                      <a:lnTo>
                        <a:pt x="4439" y="1228"/>
                      </a:lnTo>
                      <a:lnTo>
                        <a:pt x="4439" y="1606"/>
                      </a:lnTo>
                      <a:lnTo>
                        <a:pt x="4463" y="1606"/>
                      </a:lnTo>
                      <a:lnTo>
                        <a:pt x="4463" y="1677"/>
                      </a:lnTo>
                      <a:lnTo>
                        <a:pt x="4439" y="1677"/>
                      </a:lnTo>
                      <a:lnTo>
                        <a:pt x="4439" y="1723"/>
                      </a:lnTo>
                      <a:lnTo>
                        <a:pt x="4417" y="1723"/>
                      </a:lnTo>
                      <a:lnTo>
                        <a:pt x="4417" y="1818"/>
                      </a:lnTo>
                      <a:lnTo>
                        <a:pt x="4392" y="1818"/>
                      </a:lnTo>
                      <a:lnTo>
                        <a:pt x="4392" y="1843"/>
                      </a:lnTo>
                      <a:lnTo>
                        <a:pt x="4368" y="1843"/>
                      </a:lnTo>
                      <a:lnTo>
                        <a:pt x="4368" y="1772"/>
                      </a:lnTo>
                      <a:lnTo>
                        <a:pt x="4347" y="1772"/>
                      </a:lnTo>
                      <a:lnTo>
                        <a:pt x="4347" y="1723"/>
                      </a:lnTo>
                      <a:lnTo>
                        <a:pt x="4368" y="1723"/>
                      </a:lnTo>
                      <a:lnTo>
                        <a:pt x="4368" y="1345"/>
                      </a:lnTo>
                      <a:lnTo>
                        <a:pt x="4347" y="1345"/>
                      </a:lnTo>
                      <a:lnTo>
                        <a:pt x="4347" y="1040"/>
                      </a:lnTo>
                      <a:lnTo>
                        <a:pt x="4322" y="1040"/>
                      </a:lnTo>
                      <a:lnTo>
                        <a:pt x="4322" y="849"/>
                      </a:lnTo>
                      <a:lnTo>
                        <a:pt x="4298" y="849"/>
                      </a:lnTo>
                      <a:lnTo>
                        <a:pt x="4298" y="708"/>
                      </a:lnTo>
                      <a:lnTo>
                        <a:pt x="4276" y="708"/>
                      </a:lnTo>
                      <a:lnTo>
                        <a:pt x="4276" y="612"/>
                      </a:lnTo>
                      <a:lnTo>
                        <a:pt x="4251" y="612"/>
                      </a:lnTo>
                      <a:lnTo>
                        <a:pt x="4251" y="521"/>
                      </a:lnTo>
                      <a:lnTo>
                        <a:pt x="4227" y="521"/>
                      </a:lnTo>
                      <a:lnTo>
                        <a:pt x="4227" y="496"/>
                      </a:lnTo>
                      <a:lnTo>
                        <a:pt x="4205" y="496"/>
                      </a:lnTo>
                      <a:lnTo>
                        <a:pt x="4205" y="450"/>
                      </a:lnTo>
                      <a:lnTo>
                        <a:pt x="4227" y="450"/>
                      </a:lnTo>
                      <a:lnTo>
                        <a:pt x="4227" y="400"/>
                      </a:lnTo>
                      <a:lnTo>
                        <a:pt x="4109" y="400"/>
                      </a:lnTo>
                      <a:lnTo>
                        <a:pt x="4109" y="425"/>
                      </a:lnTo>
                      <a:lnTo>
                        <a:pt x="4039" y="425"/>
                      </a:lnTo>
                      <a:lnTo>
                        <a:pt x="4039" y="450"/>
                      </a:lnTo>
                      <a:lnTo>
                        <a:pt x="3968" y="450"/>
                      </a:lnTo>
                      <a:lnTo>
                        <a:pt x="3968" y="471"/>
                      </a:lnTo>
                      <a:lnTo>
                        <a:pt x="3257" y="471"/>
                      </a:lnTo>
                      <a:lnTo>
                        <a:pt x="3257" y="496"/>
                      </a:lnTo>
                      <a:lnTo>
                        <a:pt x="3165" y="496"/>
                      </a:lnTo>
                      <a:lnTo>
                        <a:pt x="3165" y="521"/>
                      </a:lnTo>
                      <a:lnTo>
                        <a:pt x="3045" y="521"/>
                      </a:lnTo>
                      <a:lnTo>
                        <a:pt x="3045" y="541"/>
                      </a:lnTo>
                      <a:lnTo>
                        <a:pt x="2646" y="541"/>
                      </a:lnTo>
                      <a:lnTo>
                        <a:pt x="2646" y="496"/>
                      </a:lnTo>
                      <a:lnTo>
                        <a:pt x="2620" y="496"/>
                      </a:lnTo>
                      <a:lnTo>
                        <a:pt x="2620" y="566"/>
                      </a:lnTo>
                      <a:lnTo>
                        <a:pt x="2646" y="566"/>
                      </a:lnTo>
                      <a:lnTo>
                        <a:pt x="2646" y="1274"/>
                      </a:lnTo>
                      <a:lnTo>
                        <a:pt x="2666" y="1274"/>
                      </a:lnTo>
                      <a:lnTo>
                        <a:pt x="2666" y="1702"/>
                      </a:lnTo>
                      <a:lnTo>
                        <a:pt x="2646" y="1702"/>
                      </a:lnTo>
                      <a:lnTo>
                        <a:pt x="2646" y="1936"/>
                      </a:lnTo>
                      <a:lnTo>
                        <a:pt x="2620" y="1936"/>
                      </a:lnTo>
                      <a:lnTo>
                        <a:pt x="2620" y="2102"/>
                      </a:lnTo>
                      <a:lnTo>
                        <a:pt x="2595" y="2102"/>
                      </a:lnTo>
                      <a:lnTo>
                        <a:pt x="2595" y="2788"/>
                      </a:lnTo>
                      <a:lnTo>
                        <a:pt x="2575" y="2788"/>
                      </a:lnTo>
                      <a:lnTo>
                        <a:pt x="2575" y="2929"/>
                      </a:lnTo>
                      <a:lnTo>
                        <a:pt x="2550" y="2929"/>
                      </a:lnTo>
                      <a:lnTo>
                        <a:pt x="2550" y="3071"/>
                      </a:lnTo>
                      <a:lnTo>
                        <a:pt x="2525" y="3071"/>
                      </a:lnTo>
                      <a:lnTo>
                        <a:pt x="2525" y="3142"/>
                      </a:lnTo>
                      <a:lnTo>
                        <a:pt x="2550" y="3142"/>
                      </a:lnTo>
                      <a:lnTo>
                        <a:pt x="2550" y="3757"/>
                      </a:lnTo>
                      <a:lnTo>
                        <a:pt x="2525" y="3757"/>
                      </a:lnTo>
                      <a:lnTo>
                        <a:pt x="2525" y="4040"/>
                      </a:lnTo>
                      <a:lnTo>
                        <a:pt x="2504" y="4040"/>
                      </a:lnTo>
                      <a:lnTo>
                        <a:pt x="2504" y="4136"/>
                      </a:lnTo>
                      <a:lnTo>
                        <a:pt x="2479" y="4136"/>
                      </a:lnTo>
                      <a:lnTo>
                        <a:pt x="2479" y="4206"/>
                      </a:lnTo>
                      <a:lnTo>
                        <a:pt x="2454" y="4206"/>
                      </a:lnTo>
                      <a:lnTo>
                        <a:pt x="2454" y="4348"/>
                      </a:lnTo>
                      <a:lnTo>
                        <a:pt x="2433" y="4348"/>
                      </a:lnTo>
                      <a:lnTo>
                        <a:pt x="2433" y="4440"/>
                      </a:lnTo>
                      <a:lnTo>
                        <a:pt x="2408" y="4440"/>
                      </a:lnTo>
                      <a:lnTo>
                        <a:pt x="2408" y="4489"/>
                      </a:lnTo>
                      <a:lnTo>
                        <a:pt x="2383" y="4489"/>
                      </a:lnTo>
                      <a:lnTo>
                        <a:pt x="2383" y="4560"/>
                      </a:lnTo>
                      <a:lnTo>
                        <a:pt x="2267" y="4560"/>
                      </a:lnTo>
                      <a:lnTo>
                        <a:pt x="2267" y="4536"/>
                      </a:lnTo>
                      <a:lnTo>
                        <a:pt x="2196" y="4536"/>
                      </a:lnTo>
                      <a:lnTo>
                        <a:pt x="2196" y="4514"/>
                      </a:lnTo>
                      <a:lnTo>
                        <a:pt x="2076" y="4514"/>
                      </a:lnTo>
                      <a:lnTo>
                        <a:pt x="2076" y="4536"/>
                      </a:lnTo>
                      <a:lnTo>
                        <a:pt x="2125" y="4536"/>
                      </a:lnTo>
                      <a:lnTo>
                        <a:pt x="2125" y="4560"/>
                      </a:lnTo>
                      <a:lnTo>
                        <a:pt x="2147" y="4560"/>
                      </a:lnTo>
                      <a:lnTo>
                        <a:pt x="2147" y="4631"/>
                      </a:lnTo>
                      <a:lnTo>
                        <a:pt x="2125" y="4631"/>
                      </a:lnTo>
                      <a:lnTo>
                        <a:pt x="2125" y="4656"/>
                      </a:lnTo>
                      <a:lnTo>
                        <a:pt x="2100" y="4656"/>
                      </a:lnTo>
                      <a:lnTo>
                        <a:pt x="2100" y="4702"/>
                      </a:lnTo>
                      <a:lnTo>
                        <a:pt x="2076" y="4702"/>
                      </a:lnTo>
                      <a:lnTo>
                        <a:pt x="2076" y="4727"/>
                      </a:lnTo>
                      <a:lnTo>
                        <a:pt x="2030" y="4727"/>
                      </a:lnTo>
                      <a:lnTo>
                        <a:pt x="2030" y="4748"/>
                      </a:lnTo>
                      <a:lnTo>
                        <a:pt x="1959" y="4748"/>
                      </a:lnTo>
                      <a:lnTo>
                        <a:pt x="1959" y="4727"/>
                      </a:lnTo>
                      <a:lnTo>
                        <a:pt x="1913" y="4727"/>
                      </a:lnTo>
                      <a:lnTo>
                        <a:pt x="1913" y="5176"/>
                      </a:lnTo>
                      <a:lnTo>
                        <a:pt x="2267" y="5176"/>
                      </a:lnTo>
                      <a:lnTo>
                        <a:pt x="2267" y="5197"/>
                      </a:lnTo>
                      <a:lnTo>
                        <a:pt x="2312" y="5197"/>
                      </a:lnTo>
                      <a:lnTo>
                        <a:pt x="2312" y="5222"/>
                      </a:lnTo>
                      <a:lnTo>
                        <a:pt x="2575" y="5222"/>
                      </a:lnTo>
                      <a:lnTo>
                        <a:pt x="2575" y="5247"/>
                      </a:lnTo>
                      <a:lnTo>
                        <a:pt x="2833" y="5247"/>
                      </a:lnTo>
                      <a:lnTo>
                        <a:pt x="2833" y="5222"/>
                      </a:lnTo>
                      <a:lnTo>
                        <a:pt x="2858" y="5222"/>
                      </a:lnTo>
                      <a:lnTo>
                        <a:pt x="2858" y="5197"/>
                      </a:lnTo>
                      <a:lnTo>
                        <a:pt x="2833" y="5197"/>
                      </a:lnTo>
                      <a:lnTo>
                        <a:pt x="2833" y="5176"/>
                      </a:lnTo>
                      <a:lnTo>
                        <a:pt x="2858" y="5176"/>
                      </a:lnTo>
                      <a:lnTo>
                        <a:pt x="2858" y="4797"/>
                      </a:lnTo>
                      <a:lnTo>
                        <a:pt x="2882" y="4797"/>
                      </a:lnTo>
                      <a:lnTo>
                        <a:pt x="2882" y="4560"/>
                      </a:lnTo>
                      <a:lnTo>
                        <a:pt x="2903" y="4560"/>
                      </a:lnTo>
                      <a:lnTo>
                        <a:pt x="2903" y="4324"/>
                      </a:lnTo>
                      <a:lnTo>
                        <a:pt x="2928" y="4324"/>
                      </a:lnTo>
                      <a:lnTo>
                        <a:pt x="2928" y="3898"/>
                      </a:lnTo>
                      <a:lnTo>
                        <a:pt x="2952" y="3898"/>
                      </a:lnTo>
                      <a:lnTo>
                        <a:pt x="2952" y="3849"/>
                      </a:lnTo>
                      <a:lnTo>
                        <a:pt x="2928" y="3849"/>
                      </a:lnTo>
                      <a:lnTo>
                        <a:pt x="2928" y="3827"/>
                      </a:lnTo>
                      <a:lnTo>
                        <a:pt x="2952" y="3827"/>
                      </a:lnTo>
                      <a:lnTo>
                        <a:pt x="2952" y="3757"/>
                      </a:lnTo>
                      <a:lnTo>
                        <a:pt x="2928" y="3757"/>
                      </a:lnTo>
                      <a:lnTo>
                        <a:pt x="2928" y="3662"/>
                      </a:lnTo>
                      <a:lnTo>
                        <a:pt x="2952" y="3662"/>
                      </a:lnTo>
                      <a:lnTo>
                        <a:pt x="2952" y="3637"/>
                      </a:lnTo>
                      <a:lnTo>
                        <a:pt x="2974" y="3637"/>
                      </a:lnTo>
                      <a:lnTo>
                        <a:pt x="2974" y="3874"/>
                      </a:lnTo>
                      <a:lnTo>
                        <a:pt x="2999" y="3874"/>
                      </a:lnTo>
                      <a:lnTo>
                        <a:pt x="2999" y="3898"/>
                      </a:lnTo>
                      <a:lnTo>
                        <a:pt x="2974" y="3898"/>
                      </a:lnTo>
                      <a:lnTo>
                        <a:pt x="2974" y="4228"/>
                      </a:lnTo>
                      <a:lnTo>
                        <a:pt x="2999" y="4228"/>
                      </a:lnTo>
                      <a:lnTo>
                        <a:pt x="2999" y="4253"/>
                      </a:lnTo>
                      <a:lnTo>
                        <a:pt x="2974" y="4253"/>
                      </a:lnTo>
                      <a:lnTo>
                        <a:pt x="2974" y="4419"/>
                      </a:lnTo>
                      <a:lnTo>
                        <a:pt x="2952" y="4419"/>
                      </a:lnTo>
                      <a:lnTo>
                        <a:pt x="2952" y="4560"/>
                      </a:lnTo>
                      <a:lnTo>
                        <a:pt x="2928" y="4560"/>
                      </a:lnTo>
                      <a:lnTo>
                        <a:pt x="2928" y="4797"/>
                      </a:lnTo>
                      <a:lnTo>
                        <a:pt x="2903" y="4797"/>
                      </a:lnTo>
                      <a:lnTo>
                        <a:pt x="2903" y="4843"/>
                      </a:lnTo>
                      <a:lnTo>
                        <a:pt x="2928" y="4843"/>
                      </a:lnTo>
                      <a:lnTo>
                        <a:pt x="2928" y="4868"/>
                      </a:lnTo>
                      <a:lnTo>
                        <a:pt x="2903" y="4868"/>
                      </a:lnTo>
                      <a:lnTo>
                        <a:pt x="2903" y="5222"/>
                      </a:lnTo>
                      <a:lnTo>
                        <a:pt x="3165" y="5222"/>
                      </a:lnTo>
                      <a:lnTo>
                        <a:pt x="3165" y="5197"/>
                      </a:lnTo>
                      <a:lnTo>
                        <a:pt x="3211" y="5197"/>
                      </a:lnTo>
                      <a:lnTo>
                        <a:pt x="3211" y="5222"/>
                      </a:lnTo>
                      <a:lnTo>
                        <a:pt x="3235" y="5222"/>
                      </a:lnTo>
                      <a:lnTo>
                        <a:pt x="3235" y="5197"/>
                      </a:lnTo>
                      <a:lnTo>
                        <a:pt x="3257" y="5197"/>
                      </a:lnTo>
                      <a:lnTo>
                        <a:pt x="3257" y="5222"/>
                      </a:lnTo>
                      <a:lnTo>
                        <a:pt x="3306" y="5222"/>
                      </a:lnTo>
                      <a:lnTo>
                        <a:pt x="3306" y="5197"/>
                      </a:lnTo>
                      <a:lnTo>
                        <a:pt x="3377" y="5197"/>
                      </a:lnTo>
                      <a:lnTo>
                        <a:pt x="3377" y="5176"/>
                      </a:lnTo>
                      <a:lnTo>
                        <a:pt x="3518" y="5176"/>
                      </a:lnTo>
                      <a:lnTo>
                        <a:pt x="3518" y="5151"/>
                      </a:lnTo>
                      <a:lnTo>
                        <a:pt x="3636" y="5151"/>
                      </a:lnTo>
                      <a:lnTo>
                        <a:pt x="3636" y="5176"/>
                      </a:lnTo>
                      <a:lnTo>
                        <a:pt x="3777" y="5176"/>
                      </a:lnTo>
                      <a:lnTo>
                        <a:pt x="3777" y="5197"/>
                      </a:lnTo>
                      <a:lnTo>
                        <a:pt x="3802" y="5197"/>
                      </a:lnTo>
                      <a:lnTo>
                        <a:pt x="3802" y="5222"/>
                      </a:lnTo>
                      <a:lnTo>
                        <a:pt x="3826" y="5222"/>
                      </a:lnTo>
                      <a:lnTo>
                        <a:pt x="3826" y="5247"/>
                      </a:lnTo>
                      <a:lnTo>
                        <a:pt x="3897" y="5247"/>
                      </a:lnTo>
                      <a:lnTo>
                        <a:pt x="3897" y="5222"/>
                      </a:lnTo>
                      <a:lnTo>
                        <a:pt x="4039" y="5222"/>
                      </a:lnTo>
                      <a:lnTo>
                        <a:pt x="4039" y="5197"/>
                      </a:lnTo>
                      <a:lnTo>
                        <a:pt x="4085" y="5197"/>
                      </a:lnTo>
                      <a:lnTo>
                        <a:pt x="4085" y="5176"/>
                      </a:lnTo>
                      <a:lnTo>
                        <a:pt x="4180" y="5176"/>
                      </a:lnTo>
                      <a:lnTo>
                        <a:pt x="4180" y="5151"/>
                      </a:lnTo>
                      <a:lnTo>
                        <a:pt x="4205" y="5151"/>
                      </a:lnTo>
                      <a:lnTo>
                        <a:pt x="4205" y="5126"/>
                      </a:lnTo>
                      <a:lnTo>
                        <a:pt x="4417" y="5126"/>
                      </a:lnTo>
                      <a:lnTo>
                        <a:pt x="4417" y="5105"/>
                      </a:lnTo>
                      <a:lnTo>
                        <a:pt x="4439" y="5105"/>
                      </a:lnTo>
                      <a:lnTo>
                        <a:pt x="4439" y="5080"/>
                      </a:lnTo>
                      <a:lnTo>
                        <a:pt x="4463" y="5080"/>
                      </a:lnTo>
                      <a:lnTo>
                        <a:pt x="4463" y="5055"/>
                      </a:lnTo>
                      <a:lnTo>
                        <a:pt x="4488" y="5055"/>
                      </a:lnTo>
                      <a:lnTo>
                        <a:pt x="4488" y="4772"/>
                      </a:lnTo>
                      <a:lnTo>
                        <a:pt x="4463" y="4772"/>
                      </a:lnTo>
                      <a:lnTo>
                        <a:pt x="4463" y="4607"/>
                      </a:lnTo>
                      <a:lnTo>
                        <a:pt x="4439" y="4607"/>
                      </a:lnTo>
                      <a:lnTo>
                        <a:pt x="4439" y="4324"/>
                      </a:lnTo>
                      <a:lnTo>
                        <a:pt x="4417" y="4324"/>
                      </a:lnTo>
                      <a:lnTo>
                        <a:pt x="4417" y="4182"/>
                      </a:lnTo>
                      <a:lnTo>
                        <a:pt x="4392" y="4182"/>
                      </a:lnTo>
                      <a:lnTo>
                        <a:pt x="4392" y="4111"/>
                      </a:lnTo>
                      <a:lnTo>
                        <a:pt x="4368" y="4111"/>
                      </a:lnTo>
                      <a:lnTo>
                        <a:pt x="4368" y="3945"/>
                      </a:lnTo>
                      <a:lnTo>
                        <a:pt x="4347" y="3945"/>
                      </a:lnTo>
                      <a:lnTo>
                        <a:pt x="4347" y="3849"/>
                      </a:lnTo>
                      <a:lnTo>
                        <a:pt x="4322" y="3849"/>
                      </a:lnTo>
                      <a:lnTo>
                        <a:pt x="4322" y="3258"/>
                      </a:lnTo>
                      <a:lnTo>
                        <a:pt x="4298" y="3258"/>
                      </a:lnTo>
                      <a:lnTo>
                        <a:pt x="4298" y="3238"/>
                      </a:lnTo>
                      <a:lnTo>
                        <a:pt x="4322" y="3238"/>
                      </a:lnTo>
                      <a:lnTo>
                        <a:pt x="4322" y="3187"/>
                      </a:lnTo>
                      <a:lnTo>
                        <a:pt x="4298" y="3187"/>
                      </a:lnTo>
                      <a:lnTo>
                        <a:pt x="4298" y="3167"/>
                      </a:lnTo>
                      <a:lnTo>
                        <a:pt x="4322" y="3167"/>
                      </a:lnTo>
                      <a:lnTo>
                        <a:pt x="4322" y="2151"/>
                      </a:lnTo>
                      <a:lnTo>
                        <a:pt x="4347" y="2151"/>
                      </a:lnTo>
                      <a:lnTo>
                        <a:pt x="4347" y="2126"/>
                      </a:lnTo>
                      <a:lnTo>
                        <a:pt x="4392" y="2126"/>
                      </a:lnTo>
                      <a:lnTo>
                        <a:pt x="4392" y="2293"/>
                      </a:lnTo>
                      <a:lnTo>
                        <a:pt x="4417" y="2293"/>
                      </a:lnTo>
                      <a:lnTo>
                        <a:pt x="4417" y="2363"/>
                      </a:lnTo>
                      <a:lnTo>
                        <a:pt x="4392" y="2363"/>
                      </a:lnTo>
                      <a:lnTo>
                        <a:pt x="4392" y="2527"/>
                      </a:lnTo>
                      <a:lnTo>
                        <a:pt x="4417" y="2527"/>
                      </a:lnTo>
                      <a:lnTo>
                        <a:pt x="4417" y="2668"/>
                      </a:lnTo>
                      <a:lnTo>
                        <a:pt x="4392" y="2668"/>
                      </a:lnTo>
                      <a:lnTo>
                        <a:pt x="4392" y="3450"/>
                      </a:lnTo>
                      <a:lnTo>
                        <a:pt x="4417" y="3450"/>
                      </a:lnTo>
                      <a:lnTo>
                        <a:pt x="4417" y="3708"/>
                      </a:lnTo>
                      <a:lnTo>
                        <a:pt x="4439" y="3708"/>
                      </a:lnTo>
                      <a:lnTo>
                        <a:pt x="4439" y="3874"/>
                      </a:lnTo>
                      <a:lnTo>
                        <a:pt x="4463" y="3874"/>
                      </a:lnTo>
                      <a:lnTo>
                        <a:pt x="4463" y="4157"/>
                      </a:lnTo>
                      <a:lnTo>
                        <a:pt x="4488" y="4157"/>
                      </a:lnTo>
                      <a:lnTo>
                        <a:pt x="4488" y="4299"/>
                      </a:lnTo>
                      <a:lnTo>
                        <a:pt x="4817" y="4299"/>
                      </a:lnTo>
                      <a:lnTo>
                        <a:pt x="4817" y="4206"/>
                      </a:lnTo>
                      <a:lnTo>
                        <a:pt x="4842" y="4206"/>
                      </a:lnTo>
                      <a:lnTo>
                        <a:pt x="4842" y="4111"/>
                      </a:lnTo>
                      <a:lnTo>
                        <a:pt x="4817" y="4111"/>
                      </a:lnTo>
                      <a:lnTo>
                        <a:pt x="4817" y="3686"/>
                      </a:lnTo>
                      <a:lnTo>
                        <a:pt x="4796" y="3686"/>
                      </a:lnTo>
                      <a:lnTo>
                        <a:pt x="4796" y="3544"/>
                      </a:lnTo>
                      <a:lnTo>
                        <a:pt x="4771" y="3544"/>
                      </a:lnTo>
                      <a:lnTo>
                        <a:pt x="4771" y="3283"/>
                      </a:lnTo>
                      <a:lnTo>
                        <a:pt x="4746" y="3283"/>
                      </a:lnTo>
                      <a:lnTo>
                        <a:pt x="4746" y="3071"/>
                      </a:lnTo>
                      <a:lnTo>
                        <a:pt x="4771" y="3071"/>
                      </a:lnTo>
                      <a:lnTo>
                        <a:pt x="4771" y="2929"/>
                      </a:lnTo>
                      <a:lnTo>
                        <a:pt x="4796" y="2929"/>
                      </a:lnTo>
                      <a:lnTo>
                        <a:pt x="4796" y="2763"/>
                      </a:lnTo>
                      <a:lnTo>
                        <a:pt x="4817" y="2763"/>
                      </a:lnTo>
                      <a:lnTo>
                        <a:pt x="4817" y="2668"/>
                      </a:lnTo>
                      <a:lnTo>
                        <a:pt x="4842" y="2668"/>
                      </a:lnTo>
                      <a:lnTo>
                        <a:pt x="4842" y="2576"/>
                      </a:lnTo>
                      <a:lnTo>
                        <a:pt x="4867" y="2576"/>
                      </a:lnTo>
                      <a:lnTo>
                        <a:pt x="4867" y="2884"/>
                      </a:lnTo>
                      <a:lnTo>
                        <a:pt x="4888" y="2884"/>
                      </a:lnTo>
                      <a:lnTo>
                        <a:pt x="4888" y="2929"/>
                      </a:lnTo>
                      <a:lnTo>
                        <a:pt x="4867" y="2929"/>
                      </a:lnTo>
                      <a:lnTo>
                        <a:pt x="4867" y="3187"/>
                      </a:lnTo>
                      <a:lnTo>
                        <a:pt x="4888" y="3187"/>
                      </a:lnTo>
                      <a:lnTo>
                        <a:pt x="4888" y="3379"/>
                      </a:lnTo>
                      <a:lnTo>
                        <a:pt x="4913" y="3379"/>
                      </a:lnTo>
                      <a:lnTo>
                        <a:pt x="4913" y="4228"/>
                      </a:lnTo>
                      <a:lnTo>
                        <a:pt x="4888" y="4228"/>
                      </a:lnTo>
                      <a:lnTo>
                        <a:pt x="4888" y="4277"/>
                      </a:lnTo>
                      <a:lnTo>
                        <a:pt x="4913" y="4277"/>
                      </a:lnTo>
                      <a:lnTo>
                        <a:pt x="4913" y="4324"/>
                      </a:lnTo>
                      <a:lnTo>
                        <a:pt x="4888" y="4324"/>
                      </a:lnTo>
                      <a:lnTo>
                        <a:pt x="4888" y="4395"/>
                      </a:lnTo>
                      <a:lnTo>
                        <a:pt x="4867" y="4395"/>
                      </a:lnTo>
                      <a:lnTo>
                        <a:pt x="4867" y="4419"/>
                      </a:lnTo>
                      <a:lnTo>
                        <a:pt x="4842" y="4419"/>
                      </a:lnTo>
                      <a:lnTo>
                        <a:pt x="4842" y="4440"/>
                      </a:lnTo>
                      <a:lnTo>
                        <a:pt x="4771" y="4440"/>
                      </a:lnTo>
                      <a:lnTo>
                        <a:pt x="4771" y="4419"/>
                      </a:lnTo>
                      <a:lnTo>
                        <a:pt x="4746" y="4419"/>
                      </a:lnTo>
                      <a:lnTo>
                        <a:pt x="4746" y="4395"/>
                      </a:lnTo>
                      <a:lnTo>
                        <a:pt x="4725" y="4395"/>
                      </a:lnTo>
                      <a:lnTo>
                        <a:pt x="4725" y="4370"/>
                      </a:lnTo>
                      <a:lnTo>
                        <a:pt x="4700" y="4370"/>
                      </a:lnTo>
                      <a:lnTo>
                        <a:pt x="4700" y="4348"/>
                      </a:lnTo>
                      <a:lnTo>
                        <a:pt x="4655" y="4348"/>
                      </a:lnTo>
                      <a:lnTo>
                        <a:pt x="4655" y="4370"/>
                      </a:lnTo>
                      <a:lnTo>
                        <a:pt x="4630" y="4370"/>
                      </a:lnTo>
                      <a:lnTo>
                        <a:pt x="4630" y="4348"/>
                      </a:lnTo>
                      <a:lnTo>
                        <a:pt x="4488" y="4348"/>
                      </a:lnTo>
                      <a:lnTo>
                        <a:pt x="4488" y="4419"/>
                      </a:lnTo>
                      <a:lnTo>
                        <a:pt x="4510" y="4419"/>
                      </a:lnTo>
                      <a:lnTo>
                        <a:pt x="4510" y="4536"/>
                      </a:lnTo>
                      <a:lnTo>
                        <a:pt x="4534" y="4536"/>
                      </a:lnTo>
                      <a:lnTo>
                        <a:pt x="4534" y="4702"/>
                      </a:lnTo>
                      <a:lnTo>
                        <a:pt x="4559" y="4702"/>
                      </a:lnTo>
                      <a:lnTo>
                        <a:pt x="4559" y="4772"/>
                      </a:lnTo>
                      <a:lnTo>
                        <a:pt x="4581" y="4772"/>
                      </a:lnTo>
                      <a:lnTo>
                        <a:pt x="4581" y="5151"/>
                      </a:lnTo>
                      <a:lnTo>
                        <a:pt x="4534" y="5151"/>
                      </a:lnTo>
                      <a:lnTo>
                        <a:pt x="4534" y="5176"/>
                      </a:lnTo>
                      <a:lnTo>
                        <a:pt x="4439" y="5176"/>
                      </a:lnTo>
                      <a:lnTo>
                        <a:pt x="4439" y="5197"/>
                      </a:lnTo>
                      <a:lnTo>
                        <a:pt x="4298" y="5197"/>
                      </a:lnTo>
                      <a:lnTo>
                        <a:pt x="4298" y="5222"/>
                      </a:lnTo>
                      <a:lnTo>
                        <a:pt x="4205" y="5222"/>
                      </a:lnTo>
                      <a:lnTo>
                        <a:pt x="4205" y="5247"/>
                      </a:lnTo>
                      <a:lnTo>
                        <a:pt x="4134" y="5247"/>
                      </a:lnTo>
                      <a:lnTo>
                        <a:pt x="4134" y="5268"/>
                      </a:lnTo>
                      <a:lnTo>
                        <a:pt x="4064" y="5268"/>
                      </a:lnTo>
                      <a:lnTo>
                        <a:pt x="4064" y="5293"/>
                      </a:lnTo>
                      <a:lnTo>
                        <a:pt x="4015" y="5293"/>
                      </a:lnTo>
                      <a:lnTo>
                        <a:pt x="4015" y="5318"/>
                      </a:lnTo>
                      <a:lnTo>
                        <a:pt x="3944" y="5318"/>
                      </a:lnTo>
                      <a:lnTo>
                        <a:pt x="3944" y="5338"/>
                      </a:lnTo>
                      <a:lnTo>
                        <a:pt x="3848" y="5338"/>
                      </a:lnTo>
                      <a:lnTo>
                        <a:pt x="3848" y="5363"/>
                      </a:lnTo>
                      <a:lnTo>
                        <a:pt x="3707" y="5363"/>
                      </a:lnTo>
                      <a:lnTo>
                        <a:pt x="3707" y="5388"/>
                      </a:lnTo>
                      <a:lnTo>
                        <a:pt x="3565" y="5388"/>
                      </a:lnTo>
                      <a:lnTo>
                        <a:pt x="3565" y="5505"/>
                      </a:lnTo>
                      <a:lnTo>
                        <a:pt x="3543" y="5505"/>
                      </a:lnTo>
                      <a:lnTo>
                        <a:pt x="3543" y="5742"/>
                      </a:lnTo>
                      <a:lnTo>
                        <a:pt x="3565" y="5742"/>
                      </a:lnTo>
                      <a:lnTo>
                        <a:pt x="3565" y="5766"/>
                      </a:lnTo>
                      <a:lnTo>
                        <a:pt x="3590" y="5766"/>
                      </a:lnTo>
                      <a:lnTo>
                        <a:pt x="3590" y="5788"/>
                      </a:lnTo>
                      <a:lnTo>
                        <a:pt x="3636" y="5788"/>
                      </a:lnTo>
                      <a:lnTo>
                        <a:pt x="3636" y="5813"/>
                      </a:lnTo>
                      <a:lnTo>
                        <a:pt x="3685" y="5813"/>
                      </a:lnTo>
                      <a:lnTo>
                        <a:pt x="3685" y="5837"/>
                      </a:lnTo>
                      <a:lnTo>
                        <a:pt x="3732" y="5837"/>
                      </a:lnTo>
                      <a:lnTo>
                        <a:pt x="3732" y="5859"/>
                      </a:lnTo>
                      <a:lnTo>
                        <a:pt x="3802" y="5859"/>
                      </a:lnTo>
                      <a:lnTo>
                        <a:pt x="3802" y="5884"/>
                      </a:lnTo>
                      <a:lnTo>
                        <a:pt x="3826" y="5884"/>
                      </a:lnTo>
                      <a:lnTo>
                        <a:pt x="3826" y="5908"/>
                      </a:lnTo>
                      <a:lnTo>
                        <a:pt x="3802" y="5908"/>
                      </a:lnTo>
                      <a:lnTo>
                        <a:pt x="3802" y="5929"/>
                      </a:lnTo>
                      <a:lnTo>
                        <a:pt x="3777" y="5929"/>
                      </a:lnTo>
                      <a:lnTo>
                        <a:pt x="3777" y="5908"/>
                      </a:lnTo>
                      <a:lnTo>
                        <a:pt x="3756" y="5908"/>
                      </a:lnTo>
                      <a:lnTo>
                        <a:pt x="3756" y="5929"/>
                      </a:lnTo>
                      <a:lnTo>
                        <a:pt x="3732" y="5929"/>
                      </a:lnTo>
                      <a:lnTo>
                        <a:pt x="3732" y="5954"/>
                      </a:lnTo>
                      <a:lnTo>
                        <a:pt x="3756" y="5954"/>
                      </a:lnTo>
                      <a:lnTo>
                        <a:pt x="3756" y="5978"/>
                      </a:lnTo>
                      <a:lnTo>
                        <a:pt x="3777" y="5978"/>
                      </a:lnTo>
                      <a:lnTo>
                        <a:pt x="3777" y="6000"/>
                      </a:lnTo>
                      <a:lnTo>
                        <a:pt x="3707" y="6000"/>
                      </a:lnTo>
                      <a:lnTo>
                        <a:pt x="3707" y="6025"/>
                      </a:lnTo>
                      <a:lnTo>
                        <a:pt x="3636" y="6025"/>
                      </a:lnTo>
                      <a:lnTo>
                        <a:pt x="3636" y="6049"/>
                      </a:lnTo>
                      <a:lnTo>
                        <a:pt x="3565" y="6049"/>
                      </a:lnTo>
                      <a:lnTo>
                        <a:pt x="3565" y="6071"/>
                      </a:lnTo>
                      <a:lnTo>
                        <a:pt x="3543" y="6071"/>
                      </a:lnTo>
                      <a:lnTo>
                        <a:pt x="3543" y="6096"/>
                      </a:lnTo>
                      <a:lnTo>
                        <a:pt x="3518" y="6096"/>
                      </a:lnTo>
                      <a:lnTo>
                        <a:pt x="3518" y="6142"/>
                      </a:lnTo>
                      <a:lnTo>
                        <a:pt x="3473" y="6142"/>
                      </a:lnTo>
                      <a:lnTo>
                        <a:pt x="3473" y="6167"/>
                      </a:lnTo>
                      <a:lnTo>
                        <a:pt x="3448" y="6167"/>
                      </a:lnTo>
                      <a:lnTo>
                        <a:pt x="3448" y="6212"/>
                      </a:lnTo>
                      <a:lnTo>
                        <a:pt x="3424" y="6212"/>
                      </a:lnTo>
                      <a:lnTo>
                        <a:pt x="3424" y="6237"/>
                      </a:lnTo>
                      <a:lnTo>
                        <a:pt x="3402" y="6237"/>
                      </a:lnTo>
                      <a:lnTo>
                        <a:pt x="3402" y="6261"/>
                      </a:lnTo>
                      <a:lnTo>
                        <a:pt x="3377" y="6261"/>
                      </a:lnTo>
                      <a:lnTo>
                        <a:pt x="3377" y="6283"/>
                      </a:lnTo>
                      <a:lnTo>
                        <a:pt x="3353" y="6283"/>
                      </a:lnTo>
                      <a:lnTo>
                        <a:pt x="3353" y="6308"/>
                      </a:lnTo>
                      <a:lnTo>
                        <a:pt x="3328" y="6308"/>
                      </a:lnTo>
                      <a:lnTo>
                        <a:pt x="3328" y="6332"/>
                      </a:lnTo>
                      <a:lnTo>
                        <a:pt x="3306" y="6332"/>
                      </a:lnTo>
                      <a:lnTo>
                        <a:pt x="3306" y="6357"/>
                      </a:lnTo>
                      <a:lnTo>
                        <a:pt x="3282" y="6357"/>
                      </a:lnTo>
                      <a:lnTo>
                        <a:pt x="3282" y="6379"/>
                      </a:lnTo>
                      <a:lnTo>
                        <a:pt x="3257" y="6379"/>
                      </a:lnTo>
                      <a:lnTo>
                        <a:pt x="3257" y="6403"/>
                      </a:lnTo>
                      <a:lnTo>
                        <a:pt x="3235" y="6403"/>
                      </a:lnTo>
                      <a:lnTo>
                        <a:pt x="3235" y="6450"/>
                      </a:lnTo>
                      <a:lnTo>
                        <a:pt x="3211" y="6450"/>
                      </a:lnTo>
                      <a:lnTo>
                        <a:pt x="3211" y="6475"/>
                      </a:lnTo>
                      <a:lnTo>
                        <a:pt x="3186" y="6475"/>
                      </a:lnTo>
                      <a:lnTo>
                        <a:pt x="3186" y="6499"/>
                      </a:lnTo>
                      <a:lnTo>
                        <a:pt x="3165" y="6499"/>
                      </a:lnTo>
                      <a:lnTo>
                        <a:pt x="3165" y="6520"/>
                      </a:lnTo>
                      <a:lnTo>
                        <a:pt x="3141" y="6520"/>
                      </a:lnTo>
                      <a:lnTo>
                        <a:pt x="3141" y="6545"/>
                      </a:lnTo>
                      <a:lnTo>
                        <a:pt x="3116" y="6545"/>
                      </a:lnTo>
                      <a:lnTo>
                        <a:pt x="3116" y="6569"/>
                      </a:lnTo>
                      <a:lnTo>
                        <a:pt x="3045" y="6569"/>
                      </a:lnTo>
                      <a:lnTo>
                        <a:pt x="3045" y="6591"/>
                      </a:lnTo>
                      <a:lnTo>
                        <a:pt x="2903" y="6591"/>
                      </a:lnTo>
                      <a:lnTo>
                        <a:pt x="2903" y="6616"/>
                      </a:lnTo>
                      <a:lnTo>
                        <a:pt x="2787" y="6616"/>
                      </a:lnTo>
                      <a:lnTo>
                        <a:pt x="2787" y="6591"/>
                      </a:lnTo>
                      <a:lnTo>
                        <a:pt x="2454" y="6591"/>
                      </a:lnTo>
                      <a:lnTo>
                        <a:pt x="2454" y="6569"/>
                      </a:lnTo>
                      <a:lnTo>
                        <a:pt x="2338" y="6569"/>
                      </a:lnTo>
                      <a:lnTo>
                        <a:pt x="2338" y="6545"/>
                      </a:lnTo>
                      <a:lnTo>
                        <a:pt x="2267" y="6545"/>
                      </a:lnTo>
                      <a:lnTo>
                        <a:pt x="2267" y="6520"/>
                      </a:lnTo>
                      <a:lnTo>
                        <a:pt x="2221" y="6520"/>
                      </a:lnTo>
                      <a:lnTo>
                        <a:pt x="2221" y="6499"/>
                      </a:lnTo>
                      <a:lnTo>
                        <a:pt x="2147" y="6499"/>
                      </a:lnTo>
                      <a:lnTo>
                        <a:pt x="2147" y="6475"/>
                      </a:lnTo>
                      <a:lnTo>
                        <a:pt x="2100" y="6475"/>
                      </a:lnTo>
                      <a:lnTo>
                        <a:pt x="2100" y="6450"/>
                      </a:lnTo>
                      <a:lnTo>
                        <a:pt x="1984" y="6450"/>
                      </a:lnTo>
                      <a:lnTo>
                        <a:pt x="1984" y="6428"/>
                      </a:lnTo>
                      <a:lnTo>
                        <a:pt x="2006" y="6428"/>
                      </a:lnTo>
                      <a:lnTo>
                        <a:pt x="2006" y="6379"/>
                      </a:lnTo>
                      <a:lnTo>
                        <a:pt x="2100" y="6379"/>
                      </a:lnTo>
                      <a:lnTo>
                        <a:pt x="2100" y="6403"/>
                      </a:lnTo>
                      <a:lnTo>
                        <a:pt x="2267" y="6403"/>
                      </a:lnTo>
                      <a:lnTo>
                        <a:pt x="2267" y="6428"/>
                      </a:lnTo>
                      <a:lnTo>
                        <a:pt x="2454" y="6428"/>
                      </a:lnTo>
                      <a:lnTo>
                        <a:pt x="2454" y="6450"/>
                      </a:lnTo>
                      <a:lnTo>
                        <a:pt x="2691" y="6450"/>
                      </a:lnTo>
                      <a:lnTo>
                        <a:pt x="2691" y="6475"/>
                      </a:lnTo>
                      <a:lnTo>
                        <a:pt x="2737" y="6475"/>
                      </a:lnTo>
                      <a:lnTo>
                        <a:pt x="2737" y="6450"/>
                      </a:lnTo>
                      <a:lnTo>
                        <a:pt x="2811" y="6450"/>
                      </a:lnTo>
                      <a:lnTo>
                        <a:pt x="2811" y="6475"/>
                      </a:lnTo>
                      <a:lnTo>
                        <a:pt x="2903" y="6475"/>
                      </a:lnTo>
                      <a:lnTo>
                        <a:pt x="2903" y="6450"/>
                      </a:lnTo>
                      <a:lnTo>
                        <a:pt x="2928" y="6450"/>
                      </a:lnTo>
                      <a:lnTo>
                        <a:pt x="2928" y="6475"/>
                      </a:lnTo>
                      <a:lnTo>
                        <a:pt x="2952" y="6475"/>
                      </a:lnTo>
                      <a:lnTo>
                        <a:pt x="2952" y="6450"/>
                      </a:lnTo>
                      <a:lnTo>
                        <a:pt x="2974" y="6450"/>
                      </a:lnTo>
                      <a:lnTo>
                        <a:pt x="2974" y="6475"/>
                      </a:lnTo>
                      <a:lnTo>
                        <a:pt x="3094" y="6475"/>
                      </a:lnTo>
                      <a:lnTo>
                        <a:pt x="3094" y="6450"/>
                      </a:lnTo>
                      <a:lnTo>
                        <a:pt x="3116" y="6450"/>
                      </a:lnTo>
                      <a:lnTo>
                        <a:pt x="3116" y="6428"/>
                      </a:lnTo>
                      <a:lnTo>
                        <a:pt x="3165" y="6428"/>
                      </a:lnTo>
                      <a:lnTo>
                        <a:pt x="3165" y="6403"/>
                      </a:lnTo>
                      <a:lnTo>
                        <a:pt x="3186" y="6403"/>
                      </a:lnTo>
                      <a:lnTo>
                        <a:pt x="3186" y="6357"/>
                      </a:lnTo>
                      <a:lnTo>
                        <a:pt x="3211" y="6357"/>
                      </a:lnTo>
                      <a:lnTo>
                        <a:pt x="3211" y="6308"/>
                      </a:lnTo>
                      <a:lnTo>
                        <a:pt x="3235" y="6308"/>
                      </a:lnTo>
                      <a:lnTo>
                        <a:pt x="3235" y="6283"/>
                      </a:lnTo>
                      <a:lnTo>
                        <a:pt x="3257" y="6283"/>
                      </a:lnTo>
                      <a:lnTo>
                        <a:pt x="3257" y="6237"/>
                      </a:lnTo>
                      <a:lnTo>
                        <a:pt x="3282" y="6237"/>
                      </a:lnTo>
                      <a:lnTo>
                        <a:pt x="3282" y="6212"/>
                      </a:lnTo>
                      <a:lnTo>
                        <a:pt x="3306" y="6212"/>
                      </a:lnTo>
                      <a:lnTo>
                        <a:pt x="3306" y="6191"/>
                      </a:lnTo>
                      <a:lnTo>
                        <a:pt x="3328" y="6191"/>
                      </a:lnTo>
                      <a:lnTo>
                        <a:pt x="3328" y="6142"/>
                      </a:lnTo>
                      <a:lnTo>
                        <a:pt x="3353" y="6142"/>
                      </a:lnTo>
                      <a:lnTo>
                        <a:pt x="3353" y="6120"/>
                      </a:lnTo>
                      <a:lnTo>
                        <a:pt x="3402" y="6120"/>
                      </a:lnTo>
                      <a:lnTo>
                        <a:pt x="3402" y="6096"/>
                      </a:lnTo>
                      <a:lnTo>
                        <a:pt x="3424" y="6096"/>
                      </a:lnTo>
                      <a:lnTo>
                        <a:pt x="3424" y="6071"/>
                      </a:lnTo>
                      <a:lnTo>
                        <a:pt x="3448" y="6071"/>
                      </a:lnTo>
                      <a:lnTo>
                        <a:pt x="3448" y="6049"/>
                      </a:lnTo>
                      <a:lnTo>
                        <a:pt x="3473" y="6049"/>
                      </a:lnTo>
                      <a:lnTo>
                        <a:pt x="3473" y="6025"/>
                      </a:lnTo>
                      <a:lnTo>
                        <a:pt x="3494" y="6025"/>
                      </a:lnTo>
                      <a:lnTo>
                        <a:pt x="3494" y="6000"/>
                      </a:lnTo>
                      <a:lnTo>
                        <a:pt x="3565" y="6000"/>
                      </a:lnTo>
                      <a:lnTo>
                        <a:pt x="3565" y="5978"/>
                      </a:lnTo>
                      <a:lnTo>
                        <a:pt x="3590" y="5978"/>
                      </a:lnTo>
                      <a:lnTo>
                        <a:pt x="3590" y="5954"/>
                      </a:lnTo>
                      <a:lnTo>
                        <a:pt x="3614" y="5954"/>
                      </a:lnTo>
                      <a:lnTo>
                        <a:pt x="3614" y="5929"/>
                      </a:lnTo>
                      <a:lnTo>
                        <a:pt x="3636" y="5929"/>
                      </a:lnTo>
                      <a:lnTo>
                        <a:pt x="3636" y="5908"/>
                      </a:lnTo>
                      <a:lnTo>
                        <a:pt x="3685" y="5908"/>
                      </a:lnTo>
                      <a:lnTo>
                        <a:pt x="3685" y="5884"/>
                      </a:lnTo>
                      <a:lnTo>
                        <a:pt x="3636" y="5884"/>
                      </a:lnTo>
                      <a:lnTo>
                        <a:pt x="3636" y="5859"/>
                      </a:lnTo>
                      <a:lnTo>
                        <a:pt x="3590" y="5859"/>
                      </a:lnTo>
                      <a:lnTo>
                        <a:pt x="3590" y="5837"/>
                      </a:lnTo>
                      <a:lnTo>
                        <a:pt x="3543" y="5837"/>
                      </a:lnTo>
                      <a:lnTo>
                        <a:pt x="3543" y="5813"/>
                      </a:lnTo>
                      <a:lnTo>
                        <a:pt x="3518" y="5813"/>
                      </a:lnTo>
                      <a:lnTo>
                        <a:pt x="3518" y="5837"/>
                      </a:lnTo>
                      <a:lnTo>
                        <a:pt x="3494" y="5837"/>
                      </a:lnTo>
                      <a:lnTo>
                        <a:pt x="3494" y="5884"/>
                      </a:lnTo>
                      <a:lnTo>
                        <a:pt x="3448" y="5884"/>
                      </a:lnTo>
                      <a:lnTo>
                        <a:pt x="3448" y="5859"/>
                      </a:lnTo>
                      <a:lnTo>
                        <a:pt x="3424" y="5859"/>
                      </a:lnTo>
                      <a:lnTo>
                        <a:pt x="3424" y="5837"/>
                      </a:lnTo>
                      <a:lnTo>
                        <a:pt x="3328" y="5837"/>
                      </a:lnTo>
                      <a:lnTo>
                        <a:pt x="3328" y="5813"/>
                      </a:lnTo>
                      <a:lnTo>
                        <a:pt x="3116" y="5813"/>
                      </a:lnTo>
                      <a:lnTo>
                        <a:pt x="3116" y="5788"/>
                      </a:lnTo>
                      <a:lnTo>
                        <a:pt x="3023" y="5788"/>
                      </a:lnTo>
                      <a:lnTo>
                        <a:pt x="3023" y="5766"/>
                      </a:lnTo>
                      <a:lnTo>
                        <a:pt x="2928" y="5766"/>
                      </a:lnTo>
                      <a:lnTo>
                        <a:pt x="2928" y="5788"/>
                      </a:lnTo>
                      <a:lnTo>
                        <a:pt x="2903" y="5788"/>
                      </a:lnTo>
                      <a:lnTo>
                        <a:pt x="2903" y="5813"/>
                      </a:lnTo>
                      <a:lnTo>
                        <a:pt x="2882" y="5813"/>
                      </a:lnTo>
                      <a:lnTo>
                        <a:pt x="2882" y="5788"/>
                      </a:lnTo>
                      <a:lnTo>
                        <a:pt x="2858" y="5788"/>
                      </a:lnTo>
                      <a:lnTo>
                        <a:pt x="2858" y="5742"/>
                      </a:lnTo>
                      <a:lnTo>
                        <a:pt x="2737" y="5742"/>
                      </a:lnTo>
                      <a:lnTo>
                        <a:pt x="2737" y="5788"/>
                      </a:lnTo>
                      <a:lnTo>
                        <a:pt x="2666" y="5788"/>
                      </a:lnTo>
                      <a:lnTo>
                        <a:pt x="2666" y="5766"/>
                      </a:lnTo>
                      <a:lnTo>
                        <a:pt x="2646" y="5766"/>
                      </a:lnTo>
                      <a:lnTo>
                        <a:pt x="2646" y="5742"/>
                      </a:lnTo>
                      <a:lnTo>
                        <a:pt x="2595" y="5742"/>
                      </a:lnTo>
                      <a:lnTo>
                        <a:pt x="2595" y="5766"/>
                      </a:lnTo>
                      <a:lnTo>
                        <a:pt x="2504" y="5766"/>
                      </a:lnTo>
                      <a:lnTo>
                        <a:pt x="2504" y="5788"/>
                      </a:lnTo>
                      <a:lnTo>
                        <a:pt x="2408" y="5788"/>
                      </a:lnTo>
                      <a:lnTo>
                        <a:pt x="2408" y="5813"/>
                      </a:lnTo>
                      <a:lnTo>
                        <a:pt x="2338" y="5813"/>
                      </a:lnTo>
                      <a:lnTo>
                        <a:pt x="2338" y="5742"/>
                      </a:lnTo>
                      <a:lnTo>
                        <a:pt x="2292" y="5742"/>
                      </a:lnTo>
                      <a:lnTo>
                        <a:pt x="2292" y="5766"/>
                      </a:lnTo>
                      <a:lnTo>
                        <a:pt x="2242" y="5766"/>
                      </a:lnTo>
                      <a:lnTo>
                        <a:pt x="2242" y="5788"/>
                      </a:lnTo>
                      <a:lnTo>
                        <a:pt x="2196" y="5788"/>
                      </a:lnTo>
                      <a:lnTo>
                        <a:pt x="2196" y="5813"/>
                      </a:lnTo>
                      <a:lnTo>
                        <a:pt x="2147" y="5813"/>
                      </a:lnTo>
                      <a:lnTo>
                        <a:pt x="2147" y="5837"/>
                      </a:lnTo>
                      <a:lnTo>
                        <a:pt x="2100" y="5837"/>
                      </a:lnTo>
                      <a:lnTo>
                        <a:pt x="2100" y="5859"/>
                      </a:lnTo>
                      <a:lnTo>
                        <a:pt x="2055" y="5859"/>
                      </a:lnTo>
                      <a:lnTo>
                        <a:pt x="2055" y="5884"/>
                      </a:lnTo>
                      <a:lnTo>
                        <a:pt x="2030" y="5884"/>
                      </a:lnTo>
                      <a:lnTo>
                        <a:pt x="2030" y="5908"/>
                      </a:lnTo>
                      <a:lnTo>
                        <a:pt x="1984" y="5908"/>
                      </a:lnTo>
                      <a:lnTo>
                        <a:pt x="1984" y="5929"/>
                      </a:lnTo>
                      <a:lnTo>
                        <a:pt x="1959" y="5929"/>
                      </a:lnTo>
                      <a:lnTo>
                        <a:pt x="1959" y="5954"/>
                      </a:lnTo>
                      <a:lnTo>
                        <a:pt x="1935" y="5954"/>
                      </a:lnTo>
                      <a:lnTo>
                        <a:pt x="1935" y="5978"/>
                      </a:lnTo>
                      <a:lnTo>
                        <a:pt x="1913" y="5978"/>
                      </a:lnTo>
                      <a:lnTo>
                        <a:pt x="1913" y="6000"/>
                      </a:lnTo>
                      <a:lnTo>
                        <a:pt x="1864" y="6000"/>
                      </a:lnTo>
                      <a:lnTo>
                        <a:pt x="1864" y="5978"/>
                      </a:lnTo>
                      <a:lnTo>
                        <a:pt x="1842" y="5978"/>
                      </a:lnTo>
                      <a:lnTo>
                        <a:pt x="1842" y="5908"/>
                      </a:lnTo>
                      <a:lnTo>
                        <a:pt x="1888" y="5908"/>
                      </a:lnTo>
                      <a:lnTo>
                        <a:pt x="1888" y="5884"/>
                      </a:lnTo>
                      <a:lnTo>
                        <a:pt x="1935" y="5884"/>
                      </a:lnTo>
                      <a:lnTo>
                        <a:pt x="1935" y="5859"/>
                      </a:lnTo>
                      <a:lnTo>
                        <a:pt x="1959" y="5859"/>
                      </a:lnTo>
                      <a:lnTo>
                        <a:pt x="1959" y="5813"/>
                      </a:lnTo>
                      <a:lnTo>
                        <a:pt x="2030" y="5813"/>
                      </a:lnTo>
                      <a:lnTo>
                        <a:pt x="2030" y="5788"/>
                      </a:lnTo>
                      <a:lnTo>
                        <a:pt x="2076" y="5788"/>
                      </a:lnTo>
                      <a:lnTo>
                        <a:pt x="2076" y="5766"/>
                      </a:lnTo>
                      <a:lnTo>
                        <a:pt x="2125" y="5766"/>
                      </a:lnTo>
                      <a:lnTo>
                        <a:pt x="2125" y="5742"/>
                      </a:lnTo>
                      <a:lnTo>
                        <a:pt x="2196" y="5742"/>
                      </a:lnTo>
                      <a:lnTo>
                        <a:pt x="2196" y="5717"/>
                      </a:lnTo>
                      <a:lnTo>
                        <a:pt x="2221" y="5717"/>
                      </a:lnTo>
                      <a:lnTo>
                        <a:pt x="2221" y="5692"/>
                      </a:lnTo>
                      <a:lnTo>
                        <a:pt x="2267" y="5692"/>
                      </a:lnTo>
                      <a:lnTo>
                        <a:pt x="2267" y="5671"/>
                      </a:lnTo>
                      <a:lnTo>
                        <a:pt x="2312" y="5671"/>
                      </a:lnTo>
                      <a:lnTo>
                        <a:pt x="2312" y="5646"/>
                      </a:lnTo>
                      <a:lnTo>
                        <a:pt x="2363" y="5646"/>
                      </a:lnTo>
                      <a:lnTo>
                        <a:pt x="2363" y="5621"/>
                      </a:lnTo>
                      <a:lnTo>
                        <a:pt x="2408" y="5621"/>
                      </a:lnTo>
                      <a:lnTo>
                        <a:pt x="2408" y="5601"/>
                      </a:lnTo>
                      <a:lnTo>
                        <a:pt x="2433" y="5601"/>
                      </a:lnTo>
                      <a:lnTo>
                        <a:pt x="2433" y="5576"/>
                      </a:lnTo>
                      <a:lnTo>
                        <a:pt x="2479" y="5576"/>
                      </a:lnTo>
                      <a:lnTo>
                        <a:pt x="2479" y="5551"/>
                      </a:lnTo>
                      <a:lnTo>
                        <a:pt x="2504" y="5551"/>
                      </a:lnTo>
                      <a:lnTo>
                        <a:pt x="2504" y="5530"/>
                      </a:lnTo>
                      <a:lnTo>
                        <a:pt x="2525" y="5530"/>
                      </a:lnTo>
                      <a:lnTo>
                        <a:pt x="2525" y="5505"/>
                      </a:lnTo>
                      <a:lnTo>
                        <a:pt x="2550" y="5505"/>
                      </a:lnTo>
                      <a:lnTo>
                        <a:pt x="2550" y="5434"/>
                      </a:lnTo>
                      <a:lnTo>
                        <a:pt x="2575" y="5434"/>
                      </a:lnTo>
                      <a:lnTo>
                        <a:pt x="2575" y="5409"/>
                      </a:lnTo>
                      <a:lnTo>
                        <a:pt x="2454" y="5409"/>
                      </a:lnTo>
                      <a:lnTo>
                        <a:pt x="2454" y="5434"/>
                      </a:lnTo>
                      <a:lnTo>
                        <a:pt x="2242" y="5434"/>
                      </a:lnTo>
                      <a:lnTo>
                        <a:pt x="2242" y="5409"/>
                      </a:lnTo>
                      <a:lnTo>
                        <a:pt x="2171" y="5409"/>
                      </a:lnTo>
                      <a:lnTo>
                        <a:pt x="2171" y="5388"/>
                      </a:lnTo>
                      <a:lnTo>
                        <a:pt x="2100" y="5388"/>
                      </a:lnTo>
                      <a:lnTo>
                        <a:pt x="2100" y="5363"/>
                      </a:lnTo>
                      <a:lnTo>
                        <a:pt x="2006" y="5363"/>
                      </a:lnTo>
                      <a:lnTo>
                        <a:pt x="2006" y="5338"/>
                      </a:lnTo>
                      <a:lnTo>
                        <a:pt x="1959" y="5338"/>
                      </a:lnTo>
                      <a:lnTo>
                        <a:pt x="1959" y="5318"/>
                      </a:lnTo>
                      <a:lnTo>
                        <a:pt x="1888" y="5318"/>
                      </a:lnTo>
                      <a:lnTo>
                        <a:pt x="1888" y="5293"/>
                      </a:lnTo>
                      <a:lnTo>
                        <a:pt x="1842" y="5293"/>
                      </a:lnTo>
                      <a:lnTo>
                        <a:pt x="1842" y="5268"/>
                      </a:lnTo>
                      <a:lnTo>
                        <a:pt x="1772" y="5268"/>
                      </a:lnTo>
                      <a:lnTo>
                        <a:pt x="1772" y="5318"/>
                      </a:lnTo>
                      <a:lnTo>
                        <a:pt x="1747" y="5318"/>
                      </a:lnTo>
                      <a:lnTo>
                        <a:pt x="1747" y="5388"/>
                      </a:lnTo>
                      <a:lnTo>
                        <a:pt x="1772" y="5388"/>
                      </a:lnTo>
                      <a:lnTo>
                        <a:pt x="1772" y="5409"/>
                      </a:lnTo>
                      <a:lnTo>
                        <a:pt x="1747" y="5409"/>
                      </a:lnTo>
                      <a:lnTo>
                        <a:pt x="1747" y="5434"/>
                      </a:lnTo>
                      <a:lnTo>
                        <a:pt x="1723" y="5434"/>
                      </a:lnTo>
                      <a:lnTo>
                        <a:pt x="1723" y="5505"/>
                      </a:lnTo>
                      <a:lnTo>
                        <a:pt x="1701" y="5505"/>
                      </a:lnTo>
                      <a:lnTo>
                        <a:pt x="1701" y="5671"/>
                      </a:lnTo>
                      <a:lnTo>
                        <a:pt x="1723" y="5671"/>
                      </a:lnTo>
                      <a:lnTo>
                        <a:pt x="1723" y="5717"/>
                      </a:lnTo>
                      <a:lnTo>
                        <a:pt x="1701" y="5717"/>
                      </a:lnTo>
                      <a:lnTo>
                        <a:pt x="1701" y="5837"/>
                      </a:lnTo>
                      <a:lnTo>
                        <a:pt x="1723" y="5837"/>
                      </a:lnTo>
                      <a:lnTo>
                        <a:pt x="1723" y="5884"/>
                      </a:lnTo>
                      <a:lnTo>
                        <a:pt x="1747" y="5884"/>
                      </a:lnTo>
                      <a:lnTo>
                        <a:pt x="1747" y="5929"/>
                      </a:lnTo>
                      <a:lnTo>
                        <a:pt x="1772" y="5929"/>
                      </a:lnTo>
                      <a:lnTo>
                        <a:pt x="1772" y="5978"/>
                      </a:lnTo>
                      <a:lnTo>
                        <a:pt x="1793" y="5978"/>
                      </a:lnTo>
                      <a:lnTo>
                        <a:pt x="1793" y="6000"/>
                      </a:lnTo>
                      <a:lnTo>
                        <a:pt x="1817" y="6000"/>
                      </a:lnTo>
                      <a:lnTo>
                        <a:pt x="1817" y="6025"/>
                      </a:lnTo>
                      <a:lnTo>
                        <a:pt x="1842" y="6025"/>
                      </a:lnTo>
                      <a:lnTo>
                        <a:pt x="1842" y="6049"/>
                      </a:lnTo>
                      <a:lnTo>
                        <a:pt x="1888" y="6049"/>
                      </a:lnTo>
                      <a:lnTo>
                        <a:pt x="1888" y="6071"/>
                      </a:lnTo>
                      <a:lnTo>
                        <a:pt x="1935" y="6071"/>
                      </a:lnTo>
                      <a:lnTo>
                        <a:pt x="1935" y="6096"/>
                      </a:lnTo>
                      <a:lnTo>
                        <a:pt x="1959" y="6096"/>
                      </a:lnTo>
                      <a:lnTo>
                        <a:pt x="1959" y="6142"/>
                      </a:lnTo>
                      <a:lnTo>
                        <a:pt x="1984" y="6142"/>
                      </a:lnTo>
                      <a:lnTo>
                        <a:pt x="1984" y="6167"/>
                      </a:lnTo>
                      <a:lnTo>
                        <a:pt x="2006" y="6167"/>
                      </a:lnTo>
                      <a:lnTo>
                        <a:pt x="2006" y="6261"/>
                      </a:lnTo>
                      <a:lnTo>
                        <a:pt x="1984" y="6261"/>
                      </a:lnTo>
                      <a:lnTo>
                        <a:pt x="1984" y="6332"/>
                      </a:lnTo>
                      <a:lnTo>
                        <a:pt x="1959" y="6332"/>
                      </a:lnTo>
                      <a:lnTo>
                        <a:pt x="1959" y="6403"/>
                      </a:lnTo>
                      <a:lnTo>
                        <a:pt x="1935" y="6403"/>
                      </a:lnTo>
                      <a:lnTo>
                        <a:pt x="1935" y="6450"/>
                      </a:lnTo>
                      <a:lnTo>
                        <a:pt x="1888" y="6450"/>
                      </a:lnTo>
                      <a:lnTo>
                        <a:pt x="1888" y="6475"/>
                      </a:lnTo>
                      <a:lnTo>
                        <a:pt x="1864" y="6475"/>
                      </a:lnTo>
                      <a:lnTo>
                        <a:pt x="1864" y="6545"/>
                      </a:lnTo>
                      <a:lnTo>
                        <a:pt x="1888" y="6545"/>
                      </a:lnTo>
                      <a:lnTo>
                        <a:pt x="1888" y="6662"/>
                      </a:lnTo>
                      <a:lnTo>
                        <a:pt x="1864" y="6662"/>
                      </a:lnTo>
                      <a:lnTo>
                        <a:pt x="1864" y="6711"/>
                      </a:lnTo>
                      <a:lnTo>
                        <a:pt x="1842" y="6711"/>
                      </a:lnTo>
                      <a:lnTo>
                        <a:pt x="1842" y="6733"/>
                      </a:lnTo>
                      <a:lnTo>
                        <a:pt x="1817" y="6733"/>
                      </a:lnTo>
                      <a:lnTo>
                        <a:pt x="1817" y="6758"/>
                      </a:lnTo>
                      <a:lnTo>
                        <a:pt x="1772" y="6758"/>
                      </a:lnTo>
                      <a:lnTo>
                        <a:pt x="1772" y="6782"/>
                      </a:lnTo>
                      <a:lnTo>
                        <a:pt x="1747" y="6782"/>
                      </a:lnTo>
                      <a:lnTo>
                        <a:pt x="1747" y="6803"/>
                      </a:lnTo>
                      <a:lnTo>
                        <a:pt x="1701" y="6803"/>
                      </a:lnTo>
                      <a:lnTo>
                        <a:pt x="1701" y="6828"/>
                      </a:lnTo>
                      <a:lnTo>
                        <a:pt x="1652" y="6828"/>
                      </a:lnTo>
                      <a:lnTo>
                        <a:pt x="1652" y="6852"/>
                      </a:lnTo>
                      <a:lnTo>
                        <a:pt x="1605" y="6852"/>
                      </a:lnTo>
                      <a:lnTo>
                        <a:pt x="1605" y="6874"/>
                      </a:lnTo>
                      <a:lnTo>
                        <a:pt x="1534" y="6874"/>
                      </a:lnTo>
                      <a:lnTo>
                        <a:pt x="1534" y="6899"/>
                      </a:lnTo>
                      <a:lnTo>
                        <a:pt x="1464" y="6899"/>
                      </a:lnTo>
                      <a:lnTo>
                        <a:pt x="1464" y="6923"/>
                      </a:lnTo>
                      <a:lnTo>
                        <a:pt x="1415" y="6923"/>
                      </a:lnTo>
                      <a:lnTo>
                        <a:pt x="1415" y="6948"/>
                      </a:lnTo>
                      <a:lnTo>
                        <a:pt x="1368" y="6948"/>
                      </a:lnTo>
                      <a:lnTo>
                        <a:pt x="1368" y="6923"/>
                      </a:lnTo>
                      <a:lnTo>
                        <a:pt x="1322" y="6923"/>
                      </a:lnTo>
                      <a:lnTo>
                        <a:pt x="1322" y="6874"/>
                      </a:lnTo>
                      <a:lnTo>
                        <a:pt x="1344" y="6874"/>
                      </a:lnTo>
                      <a:lnTo>
                        <a:pt x="1344" y="6852"/>
                      </a:lnTo>
                      <a:lnTo>
                        <a:pt x="1393" y="6852"/>
                      </a:lnTo>
                      <a:lnTo>
                        <a:pt x="1393" y="6803"/>
                      </a:lnTo>
                      <a:lnTo>
                        <a:pt x="1415" y="6803"/>
                      </a:lnTo>
                      <a:lnTo>
                        <a:pt x="1415" y="6782"/>
                      </a:lnTo>
                      <a:lnTo>
                        <a:pt x="1464" y="6782"/>
                      </a:lnTo>
                      <a:lnTo>
                        <a:pt x="1464" y="6758"/>
                      </a:lnTo>
                      <a:lnTo>
                        <a:pt x="1510" y="6758"/>
                      </a:lnTo>
                      <a:lnTo>
                        <a:pt x="1510" y="6733"/>
                      </a:lnTo>
                      <a:lnTo>
                        <a:pt x="1534" y="6733"/>
                      </a:lnTo>
                      <a:lnTo>
                        <a:pt x="1534" y="6711"/>
                      </a:lnTo>
                      <a:lnTo>
                        <a:pt x="1581" y="6711"/>
                      </a:lnTo>
                      <a:lnTo>
                        <a:pt x="1581" y="6687"/>
                      </a:lnTo>
                      <a:lnTo>
                        <a:pt x="1630" y="6687"/>
                      </a:lnTo>
                      <a:lnTo>
                        <a:pt x="1630" y="6662"/>
                      </a:lnTo>
                      <a:lnTo>
                        <a:pt x="1701" y="6662"/>
                      </a:lnTo>
                      <a:lnTo>
                        <a:pt x="1701" y="6640"/>
                      </a:lnTo>
                      <a:lnTo>
                        <a:pt x="1772" y="6640"/>
                      </a:lnTo>
                      <a:lnTo>
                        <a:pt x="1772" y="6616"/>
                      </a:lnTo>
                      <a:lnTo>
                        <a:pt x="1817" y="6616"/>
                      </a:lnTo>
                      <a:lnTo>
                        <a:pt x="1817" y="6569"/>
                      </a:lnTo>
                      <a:lnTo>
                        <a:pt x="1793" y="6569"/>
                      </a:lnTo>
                      <a:lnTo>
                        <a:pt x="1793" y="6520"/>
                      </a:lnTo>
                      <a:lnTo>
                        <a:pt x="1772" y="6520"/>
                      </a:lnTo>
                      <a:lnTo>
                        <a:pt x="1772" y="6499"/>
                      </a:lnTo>
                      <a:lnTo>
                        <a:pt x="1793" y="6499"/>
                      </a:lnTo>
                      <a:lnTo>
                        <a:pt x="1793" y="6475"/>
                      </a:lnTo>
                      <a:lnTo>
                        <a:pt x="1817" y="6475"/>
                      </a:lnTo>
                      <a:lnTo>
                        <a:pt x="1817" y="6450"/>
                      </a:lnTo>
                      <a:lnTo>
                        <a:pt x="1842" y="6450"/>
                      </a:lnTo>
                      <a:lnTo>
                        <a:pt x="1842" y="6428"/>
                      </a:lnTo>
                      <a:lnTo>
                        <a:pt x="1817" y="6428"/>
                      </a:lnTo>
                      <a:lnTo>
                        <a:pt x="1817" y="6357"/>
                      </a:lnTo>
                      <a:lnTo>
                        <a:pt x="1864" y="6357"/>
                      </a:lnTo>
                      <a:lnTo>
                        <a:pt x="1864" y="6308"/>
                      </a:lnTo>
                      <a:lnTo>
                        <a:pt x="1888" y="6308"/>
                      </a:lnTo>
                      <a:lnTo>
                        <a:pt x="1888" y="6261"/>
                      </a:lnTo>
                      <a:lnTo>
                        <a:pt x="1913" y="6261"/>
                      </a:lnTo>
                      <a:lnTo>
                        <a:pt x="1913" y="6167"/>
                      </a:lnTo>
                      <a:lnTo>
                        <a:pt x="1888" y="6167"/>
                      </a:lnTo>
                      <a:lnTo>
                        <a:pt x="1888" y="6142"/>
                      </a:lnTo>
                      <a:lnTo>
                        <a:pt x="1864" y="6142"/>
                      </a:lnTo>
                      <a:lnTo>
                        <a:pt x="1864" y="6120"/>
                      </a:lnTo>
                      <a:lnTo>
                        <a:pt x="1842" y="6120"/>
                      </a:lnTo>
                      <a:lnTo>
                        <a:pt x="1842" y="6096"/>
                      </a:lnTo>
                      <a:lnTo>
                        <a:pt x="1793" y="6096"/>
                      </a:lnTo>
                      <a:lnTo>
                        <a:pt x="1793" y="6071"/>
                      </a:lnTo>
                      <a:lnTo>
                        <a:pt x="1772" y="6071"/>
                      </a:lnTo>
                      <a:lnTo>
                        <a:pt x="1772" y="6049"/>
                      </a:lnTo>
                      <a:lnTo>
                        <a:pt x="1723" y="6049"/>
                      </a:lnTo>
                      <a:lnTo>
                        <a:pt x="1723" y="6025"/>
                      </a:lnTo>
                      <a:lnTo>
                        <a:pt x="1701" y="6025"/>
                      </a:lnTo>
                      <a:lnTo>
                        <a:pt x="1701" y="6000"/>
                      </a:lnTo>
                      <a:lnTo>
                        <a:pt x="1676" y="6000"/>
                      </a:lnTo>
                      <a:lnTo>
                        <a:pt x="1676" y="5978"/>
                      </a:lnTo>
                      <a:lnTo>
                        <a:pt x="1652" y="5978"/>
                      </a:lnTo>
                      <a:lnTo>
                        <a:pt x="1652" y="5929"/>
                      </a:lnTo>
                      <a:lnTo>
                        <a:pt x="1676" y="5929"/>
                      </a:lnTo>
                      <a:lnTo>
                        <a:pt x="1676" y="5908"/>
                      </a:lnTo>
                      <a:lnTo>
                        <a:pt x="1652" y="5908"/>
                      </a:lnTo>
                      <a:lnTo>
                        <a:pt x="1652" y="5813"/>
                      </a:lnTo>
                      <a:lnTo>
                        <a:pt x="1630" y="5813"/>
                      </a:lnTo>
                      <a:lnTo>
                        <a:pt x="1630" y="5692"/>
                      </a:lnTo>
                      <a:lnTo>
                        <a:pt x="1605" y="5692"/>
                      </a:lnTo>
                      <a:lnTo>
                        <a:pt x="1605" y="5671"/>
                      </a:lnTo>
                      <a:lnTo>
                        <a:pt x="1556" y="5671"/>
                      </a:lnTo>
                      <a:lnTo>
                        <a:pt x="1556" y="5646"/>
                      </a:lnTo>
                      <a:lnTo>
                        <a:pt x="1485" y="5646"/>
                      </a:lnTo>
                      <a:lnTo>
                        <a:pt x="1485" y="5621"/>
                      </a:lnTo>
                      <a:lnTo>
                        <a:pt x="1440" y="5621"/>
                      </a:lnTo>
                      <a:lnTo>
                        <a:pt x="1440" y="5601"/>
                      </a:lnTo>
                      <a:lnTo>
                        <a:pt x="1344" y="5601"/>
                      </a:lnTo>
                      <a:lnTo>
                        <a:pt x="1344" y="5576"/>
                      </a:lnTo>
                      <a:lnTo>
                        <a:pt x="1110" y="5576"/>
                      </a:lnTo>
                      <a:lnTo>
                        <a:pt x="1110" y="5601"/>
                      </a:lnTo>
                      <a:lnTo>
                        <a:pt x="1061" y="5601"/>
                      </a:lnTo>
                      <a:lnTo>
                        <a:pt x="1061" y="5576"/>
                      </a:lnTo>
                      <a:lnTo>
                        <a:pt x="1014" y="5576"/>
                      </a:lnTo>
                      <a:lnTo>
                        <a:pt x="1014" y="5601"/>
                      </a:lnTo>
                      <a:lnTo>
                        <a:pt x="943" y="5601"/>
                      </a:lnTo>
                      <a:lnTo>
                        <a:pt x="943" y="5621"/>
                      </a:lnTo>
                      <a:lnTo>
                        <a:pt x="894" y="5621"/>
                      </a:lnTo>
                      <a:lnTo>
                        <a:pt x="894" y="5646"/>
                      </a:lnTo>
                      <a:lnTo>
                        <a:pt x="873" y="5646"/>
                      </a:lnTo>
                      <a:lnTo>
                        <a:pt x="873" y="5671"/>
                      </a:lnTo>
                      <a:lnTo>
                        <a:pt x="849" y="5671"/>
                      </a:lnTo>
                      <a:lnTo>
                        <a:pt x="849" y="5646"/>
                      </a:lnTo>
                      <a:lnTo>
                        <a:pt x="802" y="5646"/>
                      </a:lnTo>
                      <a:lnTo>
                        <a:pt x="802" y="5692"/>
                      </a:lnTo>
                      <a:lnTo>
                        <a:pt x="778" y="5692"/>
                      </a:lnTo>
                      <a:lnTo>
                        <a:pt x="778" y="5742"/>
                      </a:lnTo>
                      <a:lnTo>
                        <a:pt x="731" y="5742"/>
                      </a:lnTo>
                      <a:lnTo>
                        <a:pt x="731" y="5788"/>
                      </a:lnTo>
                      <a:lnTo>
                        <a:pt x="682" y="5788"/>
                      </a:lnTo>
                      <a:lnTo>
                        <a:pt x="682" y="5813"/>
                      </a:lnTo>
                      <a:lnTo>
                        <a:pt x="636" y="5813"/>
                      </a:lnTo>
                      <a:lnTo>
                        <a:pt x="636" y="5837"/>
                      </a:lnTo>
                      <a:lnTo>
                        <a:pt x="590" y="5837"/>
                      </a:lnTo>
                      <a:lnTo>
                        <a:pt x="590" y="5859"/>
                      </a:lnTo>
                      <a:lnTo>
                        <a:pt x="541" y="5859"/>
                      </a:lnTo>
                      <a:lnTo>
                        <a:pt x="541" y="5884"/>
                      </a:lnTo>
                      <a:lnTo>
                        <a:pt x="519" y="5884"/>
                      </a:lnTo>
                      <a:lnTo>
                        <a:pt x="519" y="5908"/>
                      </a:lnTo>
                      <a:lnTo>
                        <a:pt x="495" y="5908"/>
                      </a:lnTo>
                      <a:lnTo>
                        <a:pt x="495" y="5929"/>
                      </a:lnTo>
                      <a:lnTo>
                        <a:pt x="470" y="5929"/>
                      </a:lnTo>
                      <a:lnTo>
                        <a:pt x="470" y="5908"/>
                      </a:lnTo>
                      <a:lnTo>
                        <a:pt x="448" y="5908"/>
                      </a:lnTo>
                      <a:lnTo>
                        <a:pt x="448" y="5859"/>
                      </a:lnTo>
                      <a:lnTo>
                        <a:pt x="470" y="5859"/>
                      </a:lnTo>
                      <a:lnTo>
                        <a:pt x="470" y="5837"/>
                      </a:lnTo>
                      <a:lnTo>
                        <a:pt x="495" y="5837"/>
                      </a:lnTo>
                      <a:lnTo>
                        <a:pt x="495" y="5813"/>
                      </a:lnTo>
                      <a:lnTo>
                        <a:pt x="566" y="5813"/>
                      </a:lnTo>
                      <a:lnTo>
                        <a:pt x="566" y="5788"/>
                      </a:lnTo>
                      <a:lnTo>
                        <a:pt x="611" y="5788"/>
                      </a:lnTo>
                      <a:lnTo>
                        <a:pt x="611" y="5766"/>
                      </a:lnTo>
                      <a:lnTo>
                        <a:pt x="660" y="5766"/>
                      </a:lnTo>
                      <a:lnTo>
                        <a:pt x="660" y="5742"/>
                      </a:lnTo>
                      <a:lnTo>
                        <a:pt x="682" y="5742"/>
                      </a:lnTo>
                      <a:lnTo>
                        <a:pt x="682" y="5717"/>
                      </a:lnTo>
                      <a:lnTo>
                        <a:pt x="707" y="5717"/>
                      </a:lnTo>
                      <a:lnTo>
                        <a:pt x="707" y="5692"/>
                      </a:lnTo>
                      <a:lnTo>
                        <a:pt x="731" y="5692"/>
                      </a:lnTo>
                      <a:lnTo>
                        <a:pt x="731" y="5646"/>
                      </a:lnTo>
                      <a:lnTo>
                        <a:pt x="753" y="5646"/>
                      </a:lnTo>
                      <a:lnTo>
                        <a:pt x="753" y="5601"/>
                      </a:lnTo>
                      <a:lnTo>
                        <a:pt x="778" y="5601"/>
                      </a:lnTo>
                      <a:lnTo>
                        <a:pt x="778" y="5480"/>
                      </a:lnTo>
                      <a:lnTo>
                        <a:pt x="802" y="5480"/>
                      </a:lnTo>
                      <a:lnTo>
                        <a:pt x="802" y="5318"/>
                      </a:lnTo>
                      <a:lnTo>
                        <a:pt x="824" y="5318"/>
                      </a:lnTo>
                      <a:lnTo>
                        <a:pt x="824" y="5268"/>
                      </a:lnTo>
                      <a:lnTo>
                        <a:pt x="849" y="5268"/>
                      </a:lnTo>
                      <a:lnTo>
                        <a:pt x="849" y="5222"/>
                      </a:lnTo>
                      <a:lnTo>
                        <a:pt x="778" y="5222"/>
                      </a:lnTo>
                      <a:lnTo>
                        <a:pt x="778" y="5247"/>
                      </a:lnTo>
                      <a:lnTo>
                        <a:pt x="753" y="5247"/>
                      </a:lnTo>
                      <a:lnTo>
                        <a:pt x="753" y="5268"/>
                      </a:lnTo>
                      <a:lnTo>
                        <a:pt x="707" y="5268"/>
                      </a:lnTo>
                      <a:lnTo>
                        <a:pt x="707" y="5293"/>
                      </a:lnTo>
                      <a:lnTo>
                        <a:pt x="636" y="5293"/>
                      </a:lnTo>
                      <a:lnTo>
                        <a:pt x="636" y="5318"/>
                      </a:lnTo>
                      <a:lnTo>
                        <a:pt x="448" y="5318"/>
                      </a:lnTo>
                      <a:lnTo>
                        <a:pt x="448" y="5293"/>
                      </a:lnTo>
                      <a:lnTo>
                        <a:pt x="424" y="5293"/>
                      </a:lnTo>
                      <a:lnTo>
                        <a:pt x="424" y="5268"/>
                      </a:lnTo>
                      <a:lnTo>
                        <a:pt x="377" y="5268"/>
                      </a:lnTo>
                      <a:lnTo>
                        <a:pt x="377" y="5247"/>
                      </a:lnTo>
                      <a:lnTo>
                        <a:pt x="328" y="5247"/>
                      </a:lnTo>
                      <a:lnTo>
                        <a:pt x="328" y="5222"/>
                      </a:lnTo>
                      <a:lnTo>
                        <a:pt x="283" y="5222"/>
                      </a:lnTo>
                      <a:lnTo>
                        <a:pt x="283" y="5247"/>
                      </a:lnTo>
                      <a:lnTo>
                        <a:pt x="233" y="5247"/>
                      </a:lnTo>
                      <a:lnTo>
                        <a:pt x="233" y="5268"/>
                      </a:lnTo>
                      <a:lnTo>
                        <a:pt x="212" y="5268"/>
                      </a:lnTo>
                      <a:lnTo>
                        <a:pt x="212" y="5293"/>
                      </a:lnTo>
                      <a:lnTo>
                        <a:pt x="187" y="5293"/>
                      </a:lnTo>
                      <a:lnTo>
                        <a:pt x="187" y="5318"/>
                      </a:lnTo>
                      <a:lnTo>
                        <a:pt x="162" y="5318"/>
                      </a:lnTo>
                      <a:lnTo>
                        <a:pt x="162" y="5293"/>
                      </a:lnTo>
                      <a:lnTo>
                        <a:pt x="141" y="5293"/>
                      </a:lnTo>
                      <a:lnTo>
                        <a:pt x="141" y="5222"/>
                      </a:lnTo>
                      <a:lnTo>
                        <a:pt x="162" y="5222"/>
                      </a:lnTo>
                      <a:lnTo>
                        <a:pt x="162" y="5176"/>
                      </a:lnTo>
                      <a:lnTo>
                        <a:pt x="187" y="5176"/>
                      </a:lnTo>
                      <a:lnTo>
                        <a:pt x="187" y="5126"/>
                      </a:lnTo>
                      <a:lnTo>
                        <a:pt x="212" y="5126"/>
                      </a:lnTo>
                      <a:lnTo>
                        <a:pt x="212" y="5080"/>
                      </a:lnTo>
                      <a:lnTo>
                        <a:pt x="233" y="5080"/>
                      </a:lnTo>
                      <a:lnTo>
                        <a:pt x="233" y="5031"/>
                      </a:lnTo>
                      <a:lnTo>
                        <a:pt x="258" y="5031"/>
                      </a:lnTo>
                      <a:lnTo>
                        <a:pt x="258" y="4961"/>
                      </a:lnTo>
                      <a:lnTo>
                        <a:pt x="283" y="4961"/>
                      </a:lnTo>
                      <a:lnTo>
                        <a:pt x="283" y="4914"/>
                      </a:lnTo>
                      <a:lnTo>
                        <a:pt x="303" y="4914"/>
                      </a:lnTo>
                      <a:lnTo>
                        <a:pt x="303" y="4868"/>
                      </a:lnTo>
                      <a:lnTo>
                        <a:pt x="328" y="4868"/>
                      </a:lnTo>
                      <a:lnTo>
                        <a:pt x="328" y="4843"/>
                      </a:lnTo>
                      <a:lnTo>
                        <a:pt x="353" y="4843"/>
                      </a:lnTo>
                      <a:lnTo>
                        <a:pt x="353" y="4772"/>
                      </a:lnTo>
                      <a:lnTo>
                        <a:pt x="377" y="4772"/>
                      </a:lnTo>
                      <a:lnTo>
                        <a:pt x="377" y="4727"/>
                      </a:lnTo>
                      <a:lnTo>
                        <a:pt x="399" y="4727"/>
                      </a:lnTo>
                      <a:lnTo>
                        <a:pt x="399" y="4631"/>
                      </a:lnTo>
                      <a:lnTo>
                        <a:pt x="424" y="4631"/>
                      </a:lnTo>
                      <a:lnTo>
                        <a:pt x="424" y="4514"/>
                      </a:lnTo>
                      <a:lnTo>
                        <a:pt x="448" y="4514"/>
                      </a:lnTo>
                      <a:lnTo>
                        <a:pt x="448" y="4489"/>
                      </a:lnTo>
                      <a:lnTo>
                        <a:pt x="399" y="4489"/>
                      </a:lnTo>
                      <a:lnTo>
                        <a:pt x="399" y="4419"/>
                      </a:lnTo>
                      <a:lnTo>
                        <a:pt x="566" y="4419"/>
                      </a:lnTo>
                      <a:lnTo>
                        <a:pt x="566" y="4440"/>
                      </a:lnTo>
                      <a:lnTo>
                        <a:pt x="611" y="4440"/>
                      </a:lnTo>
                      <a:lnTo>
                        <a:pt x="611" y="4419"/>
                      </a:lnTo>
                      <a:lnTo>
                        <a:pt x="590" y="4419"/>
                      </a:lnTo>
                      <a:lnTo>
                        <a:pt x="590" y="4395"/>
                      </a:lnTo>
                      <a:lnTo>
                        <a:pt x="283" y="4395"/>
                      </a:lnTo>
                      <a:lnTo>
                        <a:pt x="283" y="4419"/>
                      </a:lnTo>
                      <a:lnTo>
                        <a:pt x="141" y="4419"/>
                      </a:lnTo>
                      <a:lnTo>
                        <a:pt x="141" y="4440"/>
                      </a:lnTo>
                      <a:lnTo>
                        <a:pt x="116" y="4440"/>
                      </a:lnTo>
                      <a:lnTo>
                        <a:pt x="116" y="4465"/>
                      </a:lnTo>
                      <a:lnTo>
                        <a:pt x="91" y="4465"/>
                      </a:lnTo>
                      <a:lnTo>
                        <a:pt x="91" y="4489"/>
                      </a:lnTo>
                      <a:lnTo>
                        <a:pt x="45" y="4489"/>
                      </a:lnTo>
                      <a:lnTo>
                        <a:pt x="45" y="4465"/>
                      </a:lnTo>
                      <a:lnTo>
                        <a:pt x="20" y="4465"/>
                      </a:lnTo>
                      <a:lnTo>
                        <a:pt x="20" y="4440"/>
                      </a:lnTo>
                      <a:lnTo>
                        <a:pt x="0" y="4440"/>
                      </a:lnTo>
                      <a:lnTo>
                        <a:pt x="0" y="4395"/>
                      </a:lnTo>
                      <a:lnTo>
                        <a:pt x="70" y="4395"/>
                      </a:lnTo>
                      <a:lnTo>
                        <a:pt x="70" y="4370"/>
                      </a:lnTo>
                      <a:lnTo>
                        <a:pt x="116" y="4370"/>
                      </a:lnTo>
                      <a:lnTo>
                        <a:pt x="116" y="4348"/>
                      </a:lnTo>
                      <a:lnTo>
                        <a:pt x="162" y="4348"/>
                      </a:lnTo>
                      <a:lnTo>
                        <a:pt x="162" y="4324"/>
                      </a:lnTo>
                      <a:lnTo>
                        <a:pt x="258" y="4324"/>
                      </a:lnTo>
                      <a:lnTo>
                        <a:pt x="258" y="4299"/>
                      </a:lnTo>
                      <a:lnTo>
                        <a:pt x="283" y="4299"/>
                      </a:lnTo>
                      <a:lnTo>
                        <a:pt x="283" y="4324"/>
                      </a:lnTo>
                      <a:lnTo>
                        <a:pt x="353" y="4324"/>
                      </a:lnTo>
                      <a:lnTo>
                        <a:pt x="353" y="4299"/>
                      </a:lnTo>
                      <a:lnTo>
                        <a:pt x="424" y="4299"/>
                      </a:lnTo>
                      <a:lnTo>
                        <a:pt x="424" y="4324"/>
                      </a:lnTo>
                      <a:lnTo>
                        <a:pt x="590" y="4324"/>
                      </a:lnTo>
                      <a:lnTo>
                        <a:pt x="590" y="4348"/>
                      </a:lnTo>
                      <a:lnTo>
                        <a:pt x="802" y="4348"/>
                      </a:lnTo>
                      <a:lnTo>
                        <a:pt x="802" y="4324"/>
                      </a:lnTo>
                      <a:lnTo>
                        <a:pt x="919" y="4324"/>
                      </a:lnTo>
                      <a:lnTo>
                        <a:pt x="919" y="4348"/>
                      </a:lnTo>
                      <a:lnTo>
                        <a:pt x="1039" y="4348"/>
                      </a:lnTo>
                      <a:lnTo>
                        <a:pt x="1039" y="4370"/>
                      </a:lnTo>
                      <a:lnTo>
                        <a:pt x="1061" y="4370"/>
                      </a:lnTo>
                      <a:lnTo>
                        <a:pt x="1061" y="4419"/>
                      </a:lnTo>
                      <a:lnTo>
                        <a:pt x="1085" y="4419"/>
                      </a:lnTo>
                      <a:lnTo>
                        <a:pt x="1085" y="4440"/>
                      </a:lnTo>
                      <a:lnTo>
                        <a:pt x="1132" y="4440"/>
                      </a:lnTo>
                      <a:lnTo>
                        <a:pt x="1132" y="4419"/>
                      </a:lnTo>
                      <a:lnTo>
                        <a:pt x="1181" y="4419"/>
                      </a:lnTo>
                      <a:lnTo>
                        <a:pt x="1181" y="4395"/>
                      </a:lnTo>
                      <a:lnTo>
                        <a:pt x="1202" y="4395"/>
                      </a:lnTo>
                      <a:lnTo>
                        <a:pt x="1202" y="4370"/>
                      </a:lnTo>
                      <a:lnTo>
                        <a:pt x="1156" y="4370"/>
                      </a:lnTo>
                      <a:lnTo>
                        <a:pt x="1156" y="4348"/>
                      </a:lnTo>
                      <a:lnTo>
                        <a:pt x="1132" y="4348"/>
                      </a:lnTo>
                      <a:lnTo>
                        <a:pt x="1132" y="4324"/>
                      </a:lnTo>
                      <a:lnTo>
                        <a:pt x="1110" y="4324"/>
                      </a:lnTo>
                      <a:lnTo>
                        <a:pt x="1110" y="4277"/>
                      </a:lnTo>
                      <a:lnTo>
                        <a:pt x="1132" y="4277"/>
                      </a:lnTo>
                      <a:lnTo>
                        <a:pt x="1132" y="4253"/>
                      </a:lnTo>
                      <a:lnTo>
                        <a:pt x="1156" y="4253"/>
                      </a:lnTo>
                      <a:lnTo>
                        <a:pt x="1156" y="4277"/>
                      </a:lnTo>
                      <a:lnTo>
                        <a:pt x="1202" y="4277"/>
                      </a:lnTo>
                      <a:lnTo>
                        <a:pt x="1202" y="4299"/>
                      </a:lnTo>
                      <a:lnTo>
                        <a:pt x="1322" y="4299"/>
                      </a:lnTo>
                      <a:lnTo>
                        <a:pt x="1322" y="4324"/>
                      </a:lnTo>
                      <a:lnTo>
                        <a:pt x="1368" y="4324"/>
                      </a:lnTo>
                      <a:lnTo>
                        <a:pt x="1368" y="4348"/>
                      </a:lnTo>
                      <a:lnTo>
                        <a:pt x="1415" y="4348"/>
                      </a:lnTo>
                      <a:lnTo>
                        <a:pt x="1415" y="4370"/>
                      </a:lnTo>
                      <a:lnTo>
                        <a:pt x="1485" y="4370"/>
                      </a:lnTo>
                      <a:lnTo>
                        <a:pt x="1485" y="4395"/>
                      </a:lnTo>
                      <a:lnTo>
                        <a:pt x="1723" y="4395"/>
                      </a:lnTo>
                      <a:lnTo>
                        <a:pt x="1723" y="4370"/>
                      </a:lnTo>
                      <a:lnTo>
                        <a:pt x="1793" y="4370"/>
                      </a:lnTo>
                      <a:lnTo>
                        <a:pt x="1793" y="4395"/>
                      </a:lnTo>
                      <a:lnTo>
                        <a:pt x="1817" y="4395"/>
                      </a:lnTo>
                      <a:lnTo>
                        <a:pt x="1817" y="4370"/>
                      </a:lnTo>
                      <a:lnTo>
                        <a:pt x="1864" y="4370"/>
                      </a:lnTo>
                      <a:lnTo>
                        <a:pt x="1864" y="4395"/>
                      </a:lnTo>
                      <a:lnTo>
                        <a:pt x="1913" y="4395"/>
                      </a:lnTo>
                      <a:lnTo>
                        <a:pt x="1913" y="4370"/>
                      </a:lnTo>
                      <a:lnTo>
                        <a:pt x="2076" y="4370"/>
                      </a:lnTo>
                      <a:lnTo>
                        <a:pt x="2076" y="4395"/>
                      </a:lnTo>
                      <a:lnTo>
                        <a:pt x="2125" y="4395"/>
                      </a:lnTo>
                      <a:lnTo>
                        <a:pt x="2125" y="4419"/>
                      </a:lnTo>
                      <a:lnTo>
                        <a:pt x="2171" y="4419"/>
                      </a:lnTo>
                      <a:lnTo>
                        <a:pt x="2171" y="4440"/>
                      </a:lnTo>
                      <a:lnTo>
                        <a:pt x="2242" y="4440"/>
                      </a:lnTo>
                      <a:lnTo>
                        <a:pt x="2242" y="4465"/>
                      </a:lnTo>
                      <a:lnTo>
                        <a:pt x="2292" y="4465"/>
                      </a:lnTo>
                      <a:lnTo>
                        <a:pt x="2292" y="4419"/>
                      </a:lnTo>
                      <a:lnTo>
                        <a:pt x="2312" y="4419"/>
                      </a:lnTo>
                      <a:lnTo>
                        <a:pt x="2312" y="4324"/>
                      </a:lnTo>
                      <a:lnTo>
                        <a:pt x="2338" y="4324"/>
                      </a:lnTo>
                      <a:lnTo>
                        <a:pt x="2338" y="4228"/>
                      </a:lnTo>
                      <a:lnTo>
                        <a:pt x="2363" y="4228"/>
                      </a:lnTo>
                      <a:lnTo>
                        <a:pt x="2363" y="4111"/>
                      </a:lnTo>
                      <a:lnTo>
                        <a:pt x="2383" y="4111"/>
                      </a:lnTo>
                      <a:lnTo>
                        <a:pt x="2383" y="3945"/>
                      </a:lnTo>
                      <a:lnTo>
                        <a:pt x="2408" y="3945"/>
                      </a:lnTo>
                      <a:lnTo>
                        <a:pt x="2408" y="3615"/>
                      </a:lnTo>
                      <a:lnTo>
                        <a:pt x="2383" y="3615"/>
                      </a:lnTo>
                      <a:lnTo>
                        <a:pt x="2383" y="3332"/>
                      </a:lnTo>
                      <a:lnTo>
                        <a:pt x="2408" y="3332"/>
                      </a:lnTo>
                      <a:lnTo>
                        <a:pt x="2408" y="3238"/>
                      </a:lnTo>
                      <a:lnTo>
                        <a:pt x="2433" y="3238"/>
                      </a:lnTo>
                      <a:lnTo>
                        <a:pt x="2433" y="3096"/>
                      </a:lnTo>
                      <a:lnTo>
                        <a:pt x="2454" y="3096"/>
                      </a:lnTo>
                      <a:lnTo>
                        <a:pt x="2454" y="3000"/>
                      </a:lnTo>
                      <a:lnTo>
                        <a:pt x="2479" y="3000"/>
                      </a:lnTo>
                      <a:lnTo>
                        <a:pt x="2479" y="2834"/>
                      </a:lnTo>
                      <a:lnTo>
                        <a:pt x="2504" y="2834"/>
                      </a:lnTo>
                      <a:lnTo>
                        <a:pt x="2504" y="2621"/>
                      </a:lnTo>
                      <a:lnTo>
                        <a:pt x="2525" y="2621"/>
                      </a:lnTo>
                      <a:lnTo>
                        <a:pt x="2525" y="2031"/>
                      </a:lnTo>
                      <a:lnTo>
                        <a:pt x="2550" y="2031"/>
                      </a:lnTo>
                      <a:lnTo>
                        <a:pt x="2550" y="1936"/>
                      </a:lnTo>
                      <a:lnTo>
                        <a:pt x="2575" y="1936"/>
                      </a:lnTo>
                      <a:lnTo>
                        <a:pt x="2575" y="1747"/>
                      </a:lnTo>
                      <a:lnTo>
                        <a:pt x="2595" y="1747"/>
                      </a:lnTo>
                      <a:lnTo>
                        <a:pt x="2595" y="1723"/>
                      </a:lnTo>
                      <a:lnTo>
                        <a:pt x="2575" y="1723"/>
                      </a:lnTo>
                      <a:lnTo>
                        <a:pt x="2575" y="1677"/>
                      </a:lnTo>
                      <a:lnTo>
                        <a:pt x="2595" y="1677"/>
                      </a:lnTo>
                      <a:lnTo>
                        <a:pt x="2595" y="1653"/>
                      </a:lnTo>
                      <a:lnTo>
                        <a:pt x="2575" y="1653"/>
                      </a:lnTo>
                      <a:lnTo>
                        <a:pt x="2575" y="1157"/>
                      </a:lnTo>
                      <a:lnTo>
                        <a:pt x="2550" y="1157"/>
                      </a:lnTo>
                      <a:lnTo>
                        <a:pt x="2550" y="1111"/>
                      </a:lnTo>
                      <a:lnTo>
                        <a:pt x="2575" y="1111"/>
                      </a:lnTo>
                      <a:lnTo>
                        <a:pt x="2575" y="683"/>
                      </a:lnTo>
                      <a:lnTo>
                        <a:pt x="2550" y="683"/>
                      </a:lnTo>
                      <a:lnTo>
                        <a:pt x="2550" y="425"/>
                      </a:lnTo>
                      <a:lnTo>
                        <a:pt x="2525" y="425"/>
                      </a:lnTo>
                      <a:lnTo>
                        <a:pt x="2525" y="234"/>
                      </a:lnTo>
                      <a:lnTo>
                        <a:pt x="2550" y="234"/>
                      </a:lnTo>
                      <a:lnTo>
                        <a:pt x="2550" y="213"/>
                      </a:lnTo>
                      <a:lnTo>
                        <a:pt x="2595" y="213"/>
                      </a:lnTo>
                      <a:lnTo>
                        <a:pt x="2595" y="258"/>
                      </a:lnTo>
                      <a:lnTo>
                        <a:pt x="2620" y="258"/>
                      </a:lnTo>
                      <a:lnTo>
                        <a:pt x="2620" y="283"/>
                      </a:lnTo>
                      <a:lnTo>
                        <a:pt x="2595" y="283"/>
                      </a:lnTo>
                      <a:lnTo>
                        <a:pt x="2595" y="450"/>
                      </a:lnTo>
                      <a:lnTo>
                        <a:pt x="2716" y="450"/>
                      </a:lnTo>
                      <a:lnTo>
                        <a:pt x="2716" y="471"/>
                      </a:lnTo>
                      <a:lnTo>
                        <a:pt x="2974" y="471"/>
                      </a:lnTo>
                      <a:lnTo>
                        <a:pt x="2974" y="450"/>
                      </a:lnTo>
                      <a:lnTo>
                        <a:pt x="3023" y="450"/>
                      </a:lnTo>
                      <a:lnTo>
                        <a:pt x="3023" y="425"/>
                      </a:lnTo>
                      <a:lnTo>
                        <a:pt x="3165" y="425"/>
                      </a:lnTo>
                      <a:lnTo>
                        <a:pt x="3165" y="400"/>
                      </a:lnTo>
                      <a:lnTo>
                        <a:pt x="3235" y="400"/>
                      </a:lnTo>
                      <a:lnTo>
                        <a:pt x="3235" y="379"/>
                      </a:lnTo>
                      <a:lnTo>
                        <a:pt x="3353" y="379"/>
                      </a:lnTo>
                      <a:lnTo>
                        <a:pt x="3353" y="354"/>
                      </a:lnTo>
                      <a:lnTo>
                        <a:pt x="3448" y="354"/>
                      </a:lnTo>
                      <a:lnTo>
                        <a:pt x="3448" y="379"/>
                      </a:lnTo>
                      <a:lnTo>
                        <a:pt x="3848" y="379"/>
                      </a:lnTo>
                      <a:lnTo>
                        <a:pt x="3848" y="354"/>
                      </a:lnTo>
                      <a:lnTo>
                        <a:pt x="3944" y="354"/>
                      </a:lnTo>
                      <a:lnTo>
                        <a:pt x="3944" y="329"/>
                      </a:lnTo>
                      <a:lnTo>
                        <a:pt x="4064" y="329"/>
                      </a:lnTo>
                      <a:lnTo>
                        <a:pt x="4064" y="307"/>
                      </a:lnTo>
                      <a:lnTo>
                        <a:pt x="4180" y="307"/>
                      </a:lnTo>
                      <a:lnTo>
                        <a:pt x="4180" y="329"/>
                      </a:lnTo>
                      <a:lnTo>
                        <a:pt x="4347" y="329"/>
                      </a:lnTo>
                      <a:lnTo>
                        <a:pt x="4347" y="234"/>
                      </a:lnTo>
                      <a:lnTo>
                        <a:pt x="4322" y="234"/>
                      </a:lnTo>
                      <a:lnTo>
                        <a:pt x="4322" y="213"/>
                      </a:lnTo>
                      <a:lnTo>
                        <a:pt x="4298" y="213"/>
                      </a:lnTo>
                      <a:lnTo>
                        <a:pt x="4298" y="188"/>
                      </a:lnTo>
                      <a:lnTo>
                        <a:pt x="4276" y="188"/>
                      </a:lnTo>
                      <a:lnTo>
                        <a:pt x="4276" y="164"/>
                      </a:lnTo>
                      <a:lnTo>
                        <a:pt x="4251" y="164"/>
                      </a:lnTo>
                      <a:lnTo>
                        <a:pt x="4251" y="117"/>
                      </a:lnTo>
                      <a:lnTo>
                        <a:pt x="4227" y="117"/>
                      </a:lnTo>
                      <a:lnTo>
                        <a:pt x="4227" y="93"/>
                      </a:lnTo>
                      <a:lnTo>
                        <a:pt x="4205" y="93"/>
                      </a:lnTo>
                      <a:lnTo>
                        <a:pt x="4205" y="22"/>
                      </a:lnTo>
                      <a:lnTo>
                        <a:pt x="4251" y="22"/>
                      </a:lnTo>
                      <a:lnTo>
                        <a:pt x="4251" y="0"/>
                      </a:lnTo>
                      <a:close/>
                    </a:path>
                  </a:pathLst>
                </a:custGeom>
                <a:solidFill>
                  <a:srgbClr val="121415"/>
                </a:solidFill>
                <a:ln w="9525">
                  <a:noFill/>
                  <a:round/>
                  <a:headEnd/>
                  <a:tailEnd/>
                </a:ln>
              </p:spPr>
              <p:txBody>
                <a:bodyPr/>
                <a:lstStyle/>
                <a:p>
                  <a:endParaRPr lang="en-US"/>
                </a:p>
              </p:txBody>
            </p:sp>
            <p:sp>
              <p:nvSpPr>
                <p:cNvPr id="105" name="Freeform 117"/>
                <p:cNvSpPr>
                  <a:spLocks/>
                </p:cNvSpPr>
                <p:nvPr/>
              </p:nvSpPr>
              <p:spPr bwMode="auto">
                <a:xfrm>
                  <a:off x="1701" y="3386"/>
                  <a:ext cx="9" cy="9"/>
                </a:xfrm>
                <a:custGeom>
                  <a:avLst/>
                  <a:gdLst/>
                  <a:ahLst/>
                  <a:cxnLst>
                    <a:cxn ang="0">
                      <a:pos x="49" y="0"/>
                    </a:cxn>
                    <a:cxn ang="0">
                      <a:pos x="71" y="0"/>
                    </a:cxn>
                    <a:cxn ang="0">
                      <a:pos x="71" y="25"/>
                    </a:cxn>
                    <a:cxn ang="0">
                      <a:pos x="49" y="25"/>
                    </a:cxn>
                    <a:cxn ang="0">
                      <a:pos x="49" y="47"/>
                    </a:cxn>
                    <a:cxn ang="0">
                      <a:pos x="25" y="47"/>
                    </a:cxn>
                    <a:cxn ang="0">
                      <a:pos x="25" y="71"/>
                    </a:cxn>
                    <a:cxn ang="0">
                      <a:pos x="0" y="71"/>
                    </a:cxn>
                    <a:cxn ang="0">
                      <a:pos x="0" y="47"/>
                    </a:cxn>
                    <a:cxn ang="0">
                      <a:pos x="25" y="47"/>
                    </a:cxn>
                    <a:cxn ang="0">
                      <a:pos x="25" y="25"/>
                    </a:cxn>
                    <a:cxn ang="0">
                      <a:pos x="49" y="25"/>
                    </a:cxn>
                    <a:cxn ang="0">
                      <a:pos x="49" y="0"/>
                    </a:cxn>
                  </a:cxnLst>
                  <a:rect l="0" t="0" r="r" b="b"/>
                  <a:pathLst>
                    <a:path w="71" h="71">
                      <a:moveTo>
                        <a:pt x="49" y="0"/>
                      </a:moveTo>
                      <a:lnTo>
                        <a:pt x="71" y="0"/>
                      </a:lnTo>
                      <a:lnTo>
                        <a:pt x="71" y="25"/>
                      </a:lnTo>
                      <a:lnTo>
                        <a:pt x="49" y="25"/>
                      </a:lnTo>
                      <a:lnTo>
                        <a:pt x="49" y="47"/>
                      </a:lnTo>
                      <a:lnTo>
                        <a:pt x="25" y="47"/>
                      </a:lnTo>
                      <a:lnTo>
                        <a:pt x="25" y="71"/>
                      </a:lnTo>
                      <a:lnTo>
                        <a:pt x="0" y="71"/>
                      </a:lnTo>
                      <a:lnTo>
                        <a:pt x="0" y="47"/>
                      </a:lnTo>
                      <a:lnTo>
                        <a:pt x="25" y="47"/>
                      </a:lnTo>
                      <a:lnTo>
                        <a:pt x="25" y="25"/>
                      </a:lnTo>
                      <a:lnTo>
                        <a:pt x="49" y="25"/>
                      </a:lnTo>
                      <a:lnTo>
                        <a:pt x="49" y="0"/>
                      </a:lnTo>
                      <a:close/>
                    </a:path>
                  </a:pathLst>
                </a:custGeom>
                <a:solidFill>
                  <a:srgbClr val="FFFFFF"/>
                </a:solidFill>
                <a:ln w="9525">
                  <a:noFill/>
                  <a:round/>
                  <a:headEnd/>
                  <a:tailEnd/>
                </a:ln>
              </p:spPr>
              <p:txBody>
                <a:bodyPr/>
                <a:lstStyle/>
                <a:p>
                  <a:endParaRPr lang="en-US"/>
                </a:p>
              </p:txBody>
            </p:sp>
            <p:sp>
              <p:nvSpPr>
                <p:cNvPr id="106" name="Freeform 118"/>
                <p:cNvSpPr>
                  <a:spLocks/>
                </p:cNvSpPr>
                <p:nvPr/>
              </p:nvSpPr>
              <p:spPr bwMode="auto">
                <a:xfrm>
                  <a:off x="2419" y="3386"/>
                  <a:ext cx="18" cy="139"/>
                </a:xfrm>
                <a:custGeom>
                  <a:avLst/>
                  <a:gdLst/>
                  <a:ahLst/>
                  <a:cxnLst>
                    <a:cxn ang="0">
                      <a:pos x="96" y="0"/>
                    </a:cxn>
                    <a:cxn ang="0">
                      <a:pos x="120" y="0"/>
                    </a:cxn>
                    <a:cxn ang="0">
                      <a:pos x="120" y="803"/>
                    </a:cxn>
                    <a:cxn ang="0">
                      <a:pos x="142" y="803"/>
                    </a:cxn>
                    <a:cxn ang="0">
                      <a:pos x="142" y="852"/>
                    </a:cxn>
                    <a:cxn ang="0">
                      <a:pos x="96" y="852"/>
                    </a:cxn>
                    <a:cxn ang="0">
                      <a:pos x="96" y="1086"/>
                    </a:cxn>
                    <a:cxn ang="0">
                      <a:pos x="71" y="1086"/>
                    </a:cxn>
                    <a:cxn ang="0">
                      <a:pos x="71" y="1111"/>
                    </a:cxn>
                    <a:cxn ang="0">
                      <a:pos x="0" y="1111"/>
                    </a:cxn>
                    <a:cxn ang="0">
                      <a:pos x="0" y="1064"/>
                    </a:cxn>
                    <a:cxn ang="0">
                      <a:pos x="25" y="1064"/>
                    </a:cxn>
                    <a:cxn ang="0">
                      <a:pos x="25" y="1040"/>
                    </a:cxn>
                    <a:cxn ang="0">
                      <a:pos x="49" y="1040"/>
                    </a:cxn>
                    <a:cxn ang="0">
                      <a:pos x="49" y="923"/>
                    </a:cxn>
                    <a:cxn ang="0">
                      <a:pos x="25" y="923"/>
                    </a:cxn>
                    <a:cxn ang="0">
                      <a:pos x="25" y="803"/>
                    </a:cxn>
                    <a:cxn ang="0">
                      <a:pos x="49" y="803"/>
                    </a:cxn>
                    <a:cxn ang="0">
                      <a:pos x="49" y="637"/>
                    </a:cxn>
                    <a:cxn ang="0">
                      <a:pos x="25" y="637"/>
                    </a:cxn>
                    <a:cxn ang="0">
                      <a:pos x="25" y="566"/>
                    </a:cxn>
                    <a:cxn ang="0">
                      <a:pos x="49" y="566"/>
                    </a:cxn>
                    <a:cxn ang="0">
                      <a:pos x="49" y="333"/>
                    </a:cxn>
                    <a:cxn ang="0">
                      <a:pos x="71" y="333"/>
                    </a:cxn>
                    <a:cxn ang="0">
                      <a:pos x="71" y="25"/>
                    </a:cxn>
                    <a:cxn ang="0">
                      <a:pos x="96" y="25"/>
                    </a:cxn>
                    <a:cxn ang="0">
                      <a:pos x="96" y="0"/>
                    </a:cxn>
                  </a:cxnLst>
                  <a:rect l="0" t="0" r="r" b="b"/>
                  <a:pathLst>
                    <a:path w="142" h="1111">
                      <a:moveTo>
                        <a:pt x="96" y="0"/>
                      </a:moveTo>
                      <a:lnTo>
                        <a:pt x="120" y="0"/>
                      </a:lnTo>
                      <a:lnTo>
                        <a:pt x="120" y="803"/>
                      </a:lnTo>
                      <a:lnTo>
                        <a:pt x="142" y="803"/>
                      </a:lnTo>
                      <a:lnTo>
                        <a:pt x="142" y="852"/>
                      </a:lnTo>
                      <a:lnTo>
                        <a:pt x="96" y="852"/>
                      </a:lnTo>
                      <a:lnTo>
                        <a:pt x="96" y="1086"/>
                      </a:lnTo>
                      <a:lnTo>
                        <a:pt x="71" y="1086"/>
                      </a:lnTo>
                      <a:lnTo>
                        <a:pt x="71" y="1111"/>
                      </a:lnTo>
                      <a:lnTo>
                        <a:pt x="0" y="1111"/>
                      </a:lnTo>
                      <a:lnTo>
                        <a:pt x="0" y="1064"/>
                      </a:lnTo>
                      <a:lnTo>
                        <a:pt x="25" y="1064"/>
                      </a:lnTo>
                      <a:lnTo>
                        <a:pt x="25" y="1040"/>
                      </a:lnTo>
                      <a:lnTo>
                        <a:pt x="49" y="1040"/>
                      </a:lnTo>
                      <a:lnTo>
                        <a:pt x="49" y="923"/>
                      </a:lnTo>
                      <a:lnTo>
                        <a:pt x="25" y="923"/>
                      </a:lnTo>
                      <a:lnTo>
                        <a:pt x="25" y="803"/>
                      </a:lnTo>
                      <a:lnTo>
                        <a:pt x="49" y="803"/>
                      </a:lnTo>
                      <a:lnTo>
                        <a:pt x="49" y="637"/>
                      </a:lnTo>
                      <a:lnTo>
                        <a:pt x="25" y="637"/>
                      </a:lnTo>
                      <a:lnTo>
                        <a:pt x="25" y="566"/>
                      </a:lnTo>
                      <a:lnTo>
                        <a:pt x="49" y="566"/>
                      </a:lnTo>
                      <a:lnTo>
                        <a:pt x="49" y="333"/>
                      </a:lnTo>
                      <a:lnTo>
                        <a:pt x="71" y="333"/>
                      </a:lnTo>
                      <a:lnTo>
                        <a:pt x="71" y="25"/>
                      </a:lnTo>
                      <a:lnTo>
                        <a:pt x="96" y="25"/>
                      </a:lnTo>
                      <a:lnTo>
                        <a:pt x="96" y="0"/>
                      </a:lnTo>
                      <a:close/>
                    </a:path>
                  </a:pathLst>
                </a:custGeom>
                <a:solidFill>
                  <a:srgbClr val="121415"/>
                </a:solidFill>
                <a:ln w="9525">
                  <a:noFill/>
                  <a:round/>
                  <a:headEnd/>
                  <a:tailEnd/>
                </a:ln>
              </p:spPr>
              <p:txBody>
                <a:bodyPr/>
                <a:lstStyle/>
                <a:p>
                  <a:endParaRPr lang="en-US"/>
                </a:p>
              </p:txBody>
            </p:sp>
            <p:sp>
              <p:nvSpPr>
                <p:cNvPr id="107" name="Freeform 119"/>
                <p:cNvSpPr>
                  <a:spLocks/>
                </p:cNvSpPr>
                <p:nvPr/>
              </p:nvSpPr>
              <p:spPr bwMode="auto">
                <a:xfrm>
                  <a:off x="2127" y="3422"/>
                  <a:ext cx="77" cy="603"/>
                </a:xfrm>
                <a:custGeom>
                  <a:avLst/>
                  <a:gdLst/>
                  <a:ahLst/>
                  <a:cxnLst>
                    <a:cxn ang="0">
                      <a:pos x="354" y="0"/>
                    </a:cxn>
                    <a:cxn ang="0">
                      <a:pos x="332" y="50"/>
                    </a:cxn>
                    <a:cxn ang="0">
                      <a:pos x="354" y="96"/>
                    </a:cxn>
                    <a:cxn ang="0">
                      <a:pos x="378" y="121"/>
                    </a:cxn>
                    <a:cxn ang="0">
                      <a:pos x="403" y="212"/>
                    </a:cxn>
                    <a:cxn ang="0">
                      <a:pos x="425" y="308"/>
                    </a:cxn>
                    <a:cxn ang="0">
                      <a:pos x="449" y="449"/>
                    </a:cxn>
                    <a:cxn ang="0">
                      <a:pos x="474" y="640"/>
                    </a:cxn>
                    <a:cxn ang="0">
                      <a:pos x="495" y="945"/>
                    </a:cxn>
                    <a:cxn ang="0">
                      <a:pos x="474" y="1323"/>
                    </a:cxn>
                    <a:cxn ang="0">
                      <a:pos x="449" y="1751"/>
                    </a:cxn>
                    <a:cxn ang="0">
                      <a:pos x="425" y="2767"/>
                    </a:cxn>
                    <a:cxn ang="0">
                      <a:pos x="449" y="2787"/>
                    </a:cxn>
                    <a:cxn ang="0">
                      <a:pos x="425" y="2838"/>
                    </a:cxn>
                    <a:cxn ang="0">
                      <a:pos x="449" y="2858"/>
                    </a:cxn>
                    <a:cxn ang="0">
                      <a:pos x="474" y="3449"/>
                    </a:cxn>
                    <a:cxn ang="0">
                      <a:pos x="495" y="3545"/>
                    </a:cxn>
                    <a:cxn ang="0">
                      <a:pos x="519" y="3711"/>
                    </a:cxn>
                    <a:cxn ang="0">
                      <a:pos x="544" y="3782"/>
                    </a:cxn>
                    <a:cxn ang="0">
                      <a:pos x="566" y="3924"/>
                    </a:cxn>
                    <a:cxn ang="0">
                      <a:pos x="590" y="4207"/>
                    </a:cxn>
                    <a:cxn ang="0">
                      <a:pos x="615" y="4372"/>
                    </a:cxn>
                    <a:cxn ang="0">
                      <a:pos x="590" y="4655"/>
                    </a:cxn>
                    <a:cxn ang="0">
                      <a:pos x="566" y="4680"/>
                    </a:cxn>
                    <a:cxn ang="0">
                      <a:pos x="544" y="4705"/>
                    </a:cxn>
                    <a:cxn ang="0">
                      <a:pos x="332" y="4726"/>
                    </a:cxn>
                    <a:cxn ang="0">
                      <a:pos x="307" y="4751"/>
                    </a:cxn>
                    <a:cxn ang="0">
                      <a:pos x="212" y="4776"/>
                    </a:cxn>
                    <a:cxn ang="0">
                      <a:pos x="166" y="4797"/>
                    </a:cxn>
                    <a:cxn ang="0">
                      <a:pos x="95" y="4822"/>
                    </a:cxn>
                    <a:cxn ang="0">
                      <a:pos x="71" y="4776"/>
                    </a:cxn>
                    <a:cxn ang="0">
                      <a:pos x="46" y="4705"/>
                    </a:cxn>
                    <a:cxn ang="0">
                      <a:pos x="24" y="4539"/>
                    </a:cxn>
                    <a:cxn ang="0">
                      <a:pos x="0" y="4443"/>
                    </a:cxn>
                    <a:cxn ang="0">
                      <a:pos x="24" y="4019"/>
                    </a:cxn>
                    <a:cxn ang="0">
                      <a:pos x="0" y="3474"/>
                    </a:cxn>
                    <a:cxn ang="0">
                      <a:pos x="24" y="3262"/>
                    </a:cxn>
                    <a:cxn ang="0">
                      <a:pos x="46" y="2555"/>
                    </a:cxn>
                    <a:cxn ang="0">
                      <a:pos x="71" y="2221"/>
                    </a:cxn>
                    <a:cxn ang="0">
                      <a:pos x="46" y="1963"/>
                    </a:cxn>
                    <a:cxn ang="0">
                      <a:pos x="71" y="1893"/>
                    </a:cxn>
                    <a:cxn ang="0">
                      <a:pos x="46" y="1726"/>
                    </a:cxn>
                    <a:cxn ang="0">
                      <a:pos x="24" y="1182"/>
                    </a:cxn>
                    <a:cxn ang="0">
                      <a:pos x="46" y="1160"/>
                    </a:cxn>
                    <a:cxn ang="0">
                      <a:pos x="71" y="379"/>
                    </a:cxn>
                    <a:cxn ang="0">
                      <a:pos x="46" y="166"/>
                    </a:cxn>
                    <a:cxn ang="0">
                      <a:pos x="95" y="71"/>
                    </a:cxn>
                    <a:cxn ang="0">
                      <a:pos x="166" y="50"/>
                    </a:cxn>
                    <a:cxn ang="0">
                      <a:pos x="236" y="25"/>
                    </a:cxn>
                  </a:cxnLst>
                  <a:rect l="0" t="0" r="r" b="b"/>
                  <a:pathLst>
                    <a:path w="615" h="4822">
                      <a:moveTo>
                        <a:pt x="236" y="0"/>
                      </a:moveTo>
                      <a:lnTo>
                        <a:pt x="354" y="0"/>
                      </a:lnTo>
                      <a:lnTo>
                        <a:pt x="354" y="50"/>
                      </a:lnTo>
                      <a:lnTo>
                        <a:pt x="332" y="50"/>
                      </a:lnTo>
                      <a:lnTo>
                        <a:pt x="332" y="96"/>
                      </a:lnTo>
                      <a:lnTo>
                        <a:pt x="354" y="96"/>
                      </a:lnTo>
                      <a:lnTo>
                        <a:pt x="354" y="121"/>
                      </a:lnTo>
                      <a:lnTo>
                        <a:pt x="378" y="121"/>
                      </a:lnTo>
                      <a:lnTo>
                        <a:pt x="378" y="212"/>
                      </a:lnTo>
                      <a:lnTo>
                        <a:pt x="403" y="212"/>
                      </a:lnTo>
                      <a:lnTo>
                        <a:pt x="403" y="308"/>
                      </a:lnTo>
                      <a:lnTo>
                        <a:pt x="425" y="308"/>
                      </a:lnTo>
                      <a:lnTo>
                        <a:pt x="425" y="449"/>
                      </a:lnTo>
                      <a:lnTo>
                        <a:pt x="449" y="449"/>
                      </a:lnTo>
                      <a:lnTo>
                        <a:pt x="449" y="640"/>
                      </a:lnTo>
                      <a:lnTo>
                        <a:pt x="474" y="640"/>
                      </a:lnTo>
                      <a:lnTo>
                        <a:pt x="474" y="945"/>
                      </a:lnTo>
                      <a:lnTo>
                        <a:pt x="495" y="945"/>
                      </a:lnTo>
                      <a:lnTo>
                        <a:pt x="495" y="1323"/>
                      </a:lnTo>
                      <a:lnTo>
                        <a:pt x="474" y="1323"/>
                      </a:lnTo>
                      <a:lnTo>
                        <a:pt x="474" y="1751"/>
                      </a:lnTo>
                      <a:lnTo>
                        <a:pt x="449" y="1751"/>
                      </a:lnTo>
                      <a:lnTo>
                        <a:pt x="449" y="2767"/>
                      </a:lnTo>
                      <a:lnTo>
                        <a:pt x="425" y="2767"/>
                      </a:lnTo>
                      <a:lnTo>
                        <a:pt x="425" y="2787"/>
                      </a:lnTo>
                      <a:lnTo>
                        <a:pt x="449" y="2787"/>
                      </a:lnTo>
                      <a:lnTo>
                        <a:pt x="449" y="2838"/>
                      </a:lnTo>
                      <a:lnTo>
                        <a:pt x="425" y="2838"/>
                      </a:lnTo>
                      <a:lnTo>
                        <a:pt x="425" y="2858"/>
                      </a:lnTo>
                      <a:lnTo>
                        <a:pt x="449" y="2858"/>
                      </a:lnTo>
                      <a:lnTo>
                        <a:pt x="449" y="3449"/>
                      </a:lnTo>
                      <a:lnTo>
                        <a:pt x="474" y="3449"/>
                      </a:lnTo>
                      <a:lnTo>
                        <a:pt x="474" y="3545"/>
                      </a:lnTo>
                      <a:lnTo>
                        <a:pt x="495" y="3545"/>
                      </a:lnTo>
                      <a:lnTo>
                        <a:pt x="495" y="3711"/>
                      </a:lnTo>
                      <a:lnTo>
                        <a:pt x="519" y="3711"/>
                      </a:lnTo>
                      <a:lnTo>
                        <a:pt x="519" y="3782"/>
                      </a:lnTo>
                      <a:lnTo>
                        <a:pt x="544" y="3782"/>
                      </a:lnTo>
                      <a:lnTo>
                        <a:pt x="544" y="3924"/>
                      </a:lnTo>
                      <a:lnTo>
                        <a:pt x="566" y="3924"/>
                      </a:lnTo>
                      <a:lnTo>
                        <a:pt x="566" y="4207"/>
                      </a:lnTo>
                      <a:lnTo>
                        <a:pt x="590" y="4207"/>
                      </a:lnTo>
                      <a:lnTo>
                        <a:pt x="590" y="4372"/>
                      </a:lnTo>
                      <a:lnTo>
                        <a:pt x="615" y="4372"/>
                      </a:lnTo>
                      <a:lnTo>
                        <a:pt x="615" y="4655"/>
                      </a:lnTo>
                      <a:lnTo>
                        <a:pt x="590" y="4655"/>
                      </a:lnTo>
                      <a:lnTo>
                        <a:pt x="590" y="4680"/>
                      </a:lnTo>
                      <a:lnTo>
                        <a:pt x="566" y="4680"/>
                      </a:lnTo>
                      <a:lnTo>
                        <a:pt x="566" y="4705"/>
                      </a:lnTo>
                      <a:lnTo>
                        <a:pt x="544" y="4705"/>
                      </a:lnTo>
                      <a:lnTo>
                        <a:pt x="544" y="4726"/>
                      </a:lnTo>
                      <a:lnTo>
                        <a:pt x="332" y="4726"/>
                      </a:lnTo>
                      <a:lnTo>
                        <a:pt x="332" y="4751"/>
                      </a:lnTo>
                      <a:lnTo>
                        <a:pt x="307" y="4751"/>
                      </a:lnTo>
                      <a:lnTo>
                        <a:pt x="307" y="4776"/>
                      </a:lnTo>
                      <a:lnTo>
                        <a:pt x="212" y="4776"/>
                      </a:lnTo>
                      <a:lnTo>
                        <a:pt x="212" y="4797"/>
                      </a:lnTo>
                      <a:lnTo>
                        <a:pt x="166" y="4797"/>
                      </a:lnTo>
                      <a:lnTo>
                        <a:pt x="166" y="4822"/>
                      </a:lnTo>
                      <a:lnTo>
                        <a:pt x="95" y="4822"/>
                      </a:lnTo>
                      <a:lnTo>
                        <a:pt x="95" y="4776"/>
                      </a:lnTo>
                      <a:lnTo>
                        <a:pt x="71" y="4776"/>
                      </a:lnTo>
                      <a:lnTo>
                        <a:pt x="71" y="4705"/>
                      </a:lnTo>
                      <a:lnTo>
                        <a:pt x="46" y="4705"/>
                      </a:lnTo>
                      <a:lnTo>
                        <a:pt x="46" y="4539"/>
                      </a:lnTo>
                      <a:lnTo>
                        <a:pt x="24" y="4539"/>
                      </a:lnTo>
                      <a:lnTo>
                        <a:pt x="24" y="4443"/>
                      </a:lnTo>
                      <a:lnTo>
                        <a:pt x="0" y="4443"/>
                      </a:lnTo>
                      <a:lnTo>
                        <a:pt x="0" y="4019"/>
                      </a:lnTo>
                      <a:lnTo>
                        <a:pt x="24" y="4019"/>
                      </a:lnTo>
                      <a:lnTo>
                        <a:pt x="24" y="3474"/>
                      </a:lnTo>
                      <a:lnTo>
                        <a:pt x="0" y="3474"/>
                      </a:lnTo>
                      <a:lnTo>
                        <a:pt x="0" y="3262"/>
                      </a:lnTo>
                      <a:lnTo>
                        <a:pt x="24" y="3262"/>
                      </a:lnTo>
                      <a:lnTo>
                        <a:pt x="24" y="2555"/>
                      </a:lnTo>
                      <a:lnTo>
                        <a:pt x="46" y="2555"/>
                      </a:lnTo>
                      <a:lnTo>
                        <a:pt x="46" y="2221"/>
                      </a:lnTo>
                      <a:lnTo>
                        <a:pt x="71" y="2221"/>
                      </a:lnTo>
                      <a:lnTo>
                        <a:pt x="71" y="1963"/>
                      </a:lnTo>
                      <a:lnTo>
                        <a:pt x="46" y="1963"/>
                      </a:lnTo>
                      <a:lnTo>
                        <a:pt x="46" y="1893"/>
                      </a:lnTo>
                      <a:lnTo>
                        <a:pt x="71" y="1893"/>
                      </a:lnTo>
                      <a:lnTo>
                        <a:pt x="71" y="1726"/>
                      </a:lnTo>
                      <a:lnTo>
                        <a:pt x="46" y="1726"/>
                      </a:lnTo>
                      <a:lnTo>
                        <a:pt x="46" y="1182"/>
                      </a:lnTo>
                      <a:lnTo>
                        <a:pt x="24" y="1182"/>
                      </a:lnTo>
                      <a:lnTo>
                        <a:pt x="24" y="1160"/>
                      </a:lnTo>
                      <a:lnTo>
                        <a:pt x="46" y="1160"/>
                      </a:lnTo>
                      <a:lnTo>
                        <a:pt x="46" y="379"/>
                      </a:lnTo>
                      <a:lnTo>
                        <a:pt x="71" y="379"/>
                      </a:lnTo>
                      <a:lnTo>
                        <a:pt x="71" y="166"/>
                      </a:lnTo>
                      <a:lnTo>
                        <a:pt x="46" y="166"/>
                      </a:lnTo>
                      <a:lnTo>
                        <a:pt x="46" y="71"/>
                      </a:lnTo>
                      <a:lnTo>
                        <a:pt x="95" y="71"/>
                      </a:lnTo>
                      <a:lnTo>
                        <a:pt x="95" y="50"/>
                      </a:lnTo>
                      <a:lnTo>
                        <a:pt x="166" y="50"/>
                      </a:lnTo>
                      <a:lnTo>
                        <a:pt x="166" y="25"/>
                      </a:lnTo>
                      <a:lnTo>
                        <a:pt x="236" y="25"/>
                      </a:lnTo>
                      <a:lnTo>
                        <a:pt x="236" y="0"/>
                      </a:lnTo>
                      <a:close/>
                    </a:path>
                  </a:pathLst>
                </a:custGeom>
                <a:solidFill>
                  <a:srgbClr val="DE3D35"/>
                </a:solidFill>
                <a:ln w="9525">
                  <a:noFill/>
                  <a:round/>
                  <a:headEnd/>
                  <a:tailEnd/>
                </a:ln>
              </p:spPr>
              <p:txBody>
                <a:bodyPr/>
                <a:lstStyle/>
                <a:p>
                  <a:endParaRPr lang="en-US"/>
                </a:p>
              </p:txBody>
            </p:sp>
            <p:sp>
              <p:nvSpPr>
                <p:cNvPr id="108" name="Freeform 120"/>
                <p:cNvSpPr>
                  <a:spLocks/>
                </p:cNvSpPr>
                <p:nvPr/>
              </p:nvSpPr>
              <p:spPr bwMode="auto">
                <a:xfrm>
                  <a:off x="2006" y="3431"/>
                  <a:ext cx="133" cy="597"/>
                </a:xfrm>
                <a:custGeom>
                  <a:avLst/>
                  <a:gdLst/>
                  <a:ahLst/>
                  <a:cxnLst>
                    <a:cxn ang="0">
                      <a:pos x="1016" y="95"/>
                    </a:cxn>
                    <a:cxn ang="0">
                      <a:pos x="1016" y="166"/>
                    </a:cxn>
                    <a:cxn ang="0">
                      <a:pos x="970" y="874"/>
                    </a:cxn>
                    <a:cxn ang="0">
                      <a:pos x="970" y="1490"/>
                    </a:cxn>
                    <a:cxn ang="0">
                      <a:pos x="994" y="1822"/>
                    </a:cxn>
                    <a:cxn ang="0">
                      <a:pos x="994" y="1892"/>
                    </a:cxn>
                    <a:cxn ang="0">
                      <a:pos x="970" y="2246"/>
                    </a:cxn>
                    <a:cxn ang="0">
                      <a:pos x="970" y="2271"/>
                    </a:cxn>
                    <a:cxn ang="0">
                      <a:pos x="945" y="2932"/>
                    </a:cxn>
                    <a:cxn ang="0">
                      <a:pos x="945" y="3474"/>
                    </a:cxn>
                    <a:cxn ang="0">
                      <a:pos x="923" y="4419"/>
                    </a:cxn>
                    <a:cxn ang="0">
                      <a:pos x="970" y="4655"/>
                    </a:cxn>
                    <a:cxn ang="0">
                      <a:pos x="994" y="4609"/>
                    </a:cxn>
                    <a:cxn ang="0">
                      <a:pos x="1041" y="4634"/>
                    </a:cxn>
                    <a:cxn ang="0">
                      <a:pos x="1065" y="4751"/>
                    </a:cxn>
                    <a:cxn ang="0">
                      <a:pos x="923" y="4776"/>
                    </a:cxn>
                    <a:cxn ang="0">
                      <a:pos x="899" y="4726"/>
                    </a:cxn>
                    <a:cxn ang="0">
                      <a:pos x="733" y="4705"/>
                    </a:cxn>
                    <a:cxn ang="0">
                      <a:pos x="615" y="4705"/>
                    </a:cxn>
                    <a:cxn ang="0">
                      <a:pos x="403" y="4726"/>
                    </a:cxn>
                    <a:cxn ang="0">
                      <a:pos x="354" y="4726"/>
                    </a:cxn>
                    <a:cxn ang="0">
                      <a:pos x="308" y="4751"/>
                    </a:cxn>
                    <a:cxn ang="0">
                      <a:pos x="262" y="4751"/>
                    </a:cxn>
                    <a:cxn ang="0">
                      <a:pos x="25" y="4397"/>
                    </a:cxn>
                    <a:cxn ang="0">
                      <a:pos x="0" y="4326"/>
                    </a:cxn>
                    <a:cxn ang="0">
                      <a:pos x="49" y="4089"/>
                    </a:cxn>
                    <a:cxn ang="0">
                      <a:pos x="71" y="3782"/>
                    </a:cxn>
                    <a:cxn ang="0">
                      <a:pos x="71" y="3757"/>
                    </a:cxn>
                    <a:cxn ang="0">
                      <a:pos x="96" y="3403"/>
                    </a:cxn>
                    <a:cxn ang="0">
                      <a:pos x="49" y="3166"/>
                    </a:cxn>
                    <a:cxn ang="0">
                      <a:pos x="71" y="2575"/>
                    </a:cxn>
                    <a:cxn ang="0">
                      <a:pos x="71" y="2600"/>
                    </a:cxn>
                    <a:cxn ang="0">
                      <a:pos x="96" y="2696"/>
                    </a:cxn>
                    <a:cxn ang="0">
                      <a:pos x="96" y="3073"/>
                    </a:cxn>
                    <a:cxn ang="0">
                      <a:pos x="120" y="2787"/>
                    </a:cxn>
                    <a:cxn ang="0">
                      <a:pos x="120" y="2646"/>
                    </a:cxn>
                    <a:cxn ang="0">
                      <a:pos x="142" y="2600"/>
                    </a:cxn>
                    <a:cxn ang="0">
                      <a:pos x="96" y="2197"/>
                    </a:cxn>
                    <a:cxn ang="0">
                      <a:pos x="120" y="874"/>
                    </a:cxn>
                    <a:cxn ang="0">
                      <a:pos x="120" y="852"/>
                    </a:cxn>
                    <a:cxn ang="0">
                      <a:pos x="142" y="661"/>
                    </a:cxn>
                    <a:cxn ang="0">
                      <a:pos x="191" y="449"/>
                    </a:cxn>
                    <a:cxn ang="0">
                      <a:pos x="167" y="283"/>
                    </a:cxn>
                    <a:cxn ang="0">
                      <a:pos x="120" y="237"/>
                    </a:cxn>
                    <a:cxn ang="0">
                      <a:pos x="142" y="50"/>
                    </a:cxn>
                    <a:cxn ang="0">
                      <a:pos x="354" y="25"/>
                    </a:cxn>
                  </a:cxnLst>
                  <a:rect l="0" t="0" r="r" b="b"/>
                  <a:pathLst>
                    <a:path w="1065" h="4776">
                      <a:moveTo>
                        <a:pt x="354" y="0"/>
                      </a:moveTo>
                      <a:lnTo>
                        <a:pt x="1016" y="0"/>
                      </a:lnTo>
                      <a:lnTo>
                        <a:pt x="1016" y="95"/>
                      </a:lnTo>
                      <a:lnTo>
                        <a:pt x="1041" y="95"/>
                      </a:lnTo>
                      <a:lnTo>
                        <a:pt x="1041" y="166"/>
                      </a:lnTo>
                      <a:lnTo>
                        <a:pt x="1016" y="166"/>
                      </a:lnTo>
                      <a:lnTo>
                        <a:pt x="1016" y="141"/>
                      </a:lnTo>
                      <a:lnTo>
                        <a:pt x="970" y="141"/>
                      </a:lnTo>
                      <a:lnTo>
                        <a:pt x="970" y="874"/>
                      </a:lnTo>
                      <a:lnTo>
                        <a:pt x="945" y="874"/>
                      </a:lnTo>
                      <a:lnTo>
                        <a:pt x="945" y="1490"/>
                      </a:lnTo>
                      <a:lnTo>
                        <a:pt x="970" y="1490"/>
                      </a:lnTo>
                      <a:lnTo>
                        <a:pt x="970" y="1680"/>
                      </a:lnTo>
                      <a:lnTo>
                        <a:pt x="994" y="1680"/>
                      </a:lnTo>
                      <a:lnTo>
                        <a:pt x="994" y="1822"/>
                      </a:lnTo>
                      <a:lnTo>
                        <a:pt x="1016" y="1822"/>
                      </a:lnTo>
                      <a:lnTo>
                        <a:pt x="1016" y="1892"/>
                      </a:lnTo>
                      <a:lnTo>
                        <a:pt x="994" y="1892"/>
                      </a:lnTo>
                      <a:lnTo>
                        <a:pt x="994" y="2009"/>
                      </a:lnTo>
                      <a:lnTo>
                        <a:pt x="970" y="2009"/>
                      </a:lnTo>
                      <a:lnTo>
                        <a:pt x="970" y="2246"/>
                      </a:lnTo>
                      <a:lnTo>
                        <a:pt x="945" y="2246"/>
                      </a:lnTo>
                      <a:lnTo>
                        <a:pt x="945" y="2271"/>
                      </a:lnTo>
                      <a:lnTo>
                        <a:pt x="970" y="2271"/>
                      </a:lnTo>
                      <a:lnTo>
                        <a:pt x="970" y="2292"/>
                      </a:lnTo>
                      <a:lnTo>
                        <a:pt x="945" y="2292"/>
                      </a:lnTo>
                      <a:lnTo>
                        <a:pt x="945" y="2932"/>
                      </a:lnTo>
                      <a:lnTo>
                        <a:pt x="923" y="2932"/>
                      </a:lnTo>
                      <a:lnTo>
                        <a:pt x="923" y="3474"/>
                      </a:lnTo>
                      <a:lnTo>
                        <a:pt x="945" y="3474"/>
                      </a:lnTo>
                      <a:lnTo>
                        <a:pt x="945" y="3686"/>
                      </a:lnTo>
                      <a:lnTo>
                        <a:pt x="923" y="3686"/>
                      </a:lnTo>
                      <a:lnTo>
                        <a:pt x="923" y="4419"/>
                      </a:lnTo>
                      <a:lnTo>
                        <a:pt x="945" y="4419"/>
                      </a:lnTo>
                      <a:lnTo>
                        <a:pt x="945" y="4655"/>
                      </a:lnTo>
                      <a:lnTo>
                        <a:pt x="970" y="4655"/>
                      </a:lnTo>
                      <a:lnTo>
                        <a:pt x="970" y="4634"/>
                      </a:lnTo>
                      <a:lnTo>
                        <a:pt x="994" y="4634"/>
                      </a:lnTo>
                      <a:lnTo>
                        <a:pt x="994" y="4609"/>
                      </a:lnTo>
                      <a:lnTo>
                        <a:pt x="1016" y="4609"/>
                      </a:lnTo>
                      <a:lnTo>
                        <a:pt x="1016" y="4634"/>
                      </a:lnTo>
                      <a:lnTo>
                        <a:pt x="1041" y="4634"/>
                      </a:lnTo>
                      <a:lnTo>
                        <a:pt x="1041" y="4705"/>
                      </a:lnTo>
                      <a:lnTo>
                        <a:pt x="1065" y="4705"/>
                      </a:lnTo>
                      <a:lnTo>
                        <a:pt x="1065" y="4751"/>
                      </a:lnTo>
                      <a:lnTo>
                        <a:pt x="994" y="4751"/>
                      </a:lnTo>
                      <a:lnTo>
                        <a:pt x="994" y="4776"/>
                      </a:lnTo>
                      <a:lnTo>
                        <a:pt x="923" y="4776"/>
                      </a:lnTo>
                      <a:lnTo>
                        <a:pt x="923" y="4751"/>
                      </a:lnTo>
                      <a:lnTo>
                        <a:pt x="899" y="4751"/>
                      </a:lnTo>
                      <a:lnTo>
                        <a:pt x="899" y="4726"/>
                      </a:lnTo>
                      <a:lnTo>
                        <a:pt x="874" y="4726"/>
                      </a:lnTo>
                      <a:lnTo>
                        <a:pt x="874" y="4705"/>
                      </a:lnTo>
                      <a:lnTo>
                        <a:pt x="733" y="4705"/>
                      </a:lnTo>
                      <a:lnTo>
                        <a:pt x="733" y="4680"/>
                      </a:lnTo>
                      <a:lnTo>
                        <a:pt x="615" y="4680"/>
                      </a:lnTo>
                      <a:lnTo>
                        <a:pt x="615" y="4705"/>
                      </a:lnTo>
                      <a:lnTo>
                        <a:pt x="474" y="4705"/>
                      </a:lnTo>
                      <a:lnTo>
                        <a:pt x="474" y="4726"/>
                      </a:lnTo>
                      <a:lnTo>
                        <a:pt x="403" y="4726"/>
                      </a:lnTo>
                      <a:lnTo>
                        <a:pt x="403" y="4751"/>
                      </a:lnTo>
                      <a:lnTo>
                        <a:pt x="354" y="4751"/>
                      </a:lnTo>
                      <a:lnTo>
                        <a:pt x="354" y="4726"/>
                      </a:lnTo>
                      <a:lnTo>
                        <a:pt x="332" y="4726"/>
                      </a:lnTo>
                      <a:lnTo>
                        <a:pt x="332" y="4751"/>
                      </a:lnTo>
                      <a:lnTo>
                        <a:pt x="308" y="4751"/>
                      </a:lnTo>
                      <a:lnTo>
                        <a:pt x="308" y="4726"/>
                      </a:lnTo>
                      <a:lnTo>
                        <a:pt x="262" y="4726"/>
                      </a:lnTo>
                      <a:lnTo>
                        <a:pt x="262" y="4751"/>
                      </a:lnTo>
                      <a:lnTo>
                        <a:pt x="0" y="4751"/>
                      </a:lnTo>
                      <a:lnTo>
                        <a:pt x="0" y="4397"/>
                      </a:lnTo>
                      <a:lnTo>
                        <a:pt x="25" y="4397"/>
                      </a:lnTo>
                      <a:lnTo>
                        <a:pt x="25" y="4372"/>
                      </a:lnTo>
                      <a:lnTo>
                        <a:pt x="0" y="4372"/>
                      </a:lnTo>
                      <a:lnTo>
                        <a:pt x="0" y="4326"/>
                      </a:lnTo>
                      <a:lnTo>
                        <a:pt x="25" y="4326"/>
                      </a:lnTo>
                      <a:lnTo>
                        <a:pt x="25" y="4089"/>
                      </a:lnTo>
                      <a:lnTo>
                        <a:pt x="49" y="4089"/>
                      </a:lnTo>
                      <a:lnTo>
                        <a:pt x="49" y="3948"/>
                      </a:lnTo>
                      <a:lnTo>
                        <a:pt x="71" y="3948"/>
                      </a:lnTo>
                      <a:lnTo>
                        <a:pt x="71" y="3782"/>
                      </a:lnTo>
                      <a:lnTo>
                        <a:pt x="96" y="3782"/>
                      </a:lnTo>
                      <a:lnTo>
                        <a:pt x="96" y="3757"/>
                      </a:lnTo>
                      <a:lnTo>
                        <a:pt x="71" y="3757"/>
                      </a:lnTo>
                      <a:lnTo>
                        <a:pt x="71" y="3427"/>
                      </a:lnTo>
                      <a:lnTo>
                        <a:pt x="96" y="3427"/>
                      </a:lnTo>
                      <a:lnTo>
                        <a:pt x="96" y="3403"/>
                      </a:lnTo>
                      <a:lnTo>
                        <a:pt x="71" y="3403"/>
                      </a:lnTo>
                      <a:lnTo>
                        <a:pt x="71" y="3166"/>
                      </a:lnTo>
                      <a:lnTo>
                        <a:pt x="49" y="3166"/>
                      </a:lnTo>
                      <a:lnTo>
                        <a:pt x="49" y="2504"/>
                      </a:lnTo>
                      <a:lnTo>
                        <a:pt x="71" y="2504"/>
                      </a:lnTo>
                      <a:lnTo>
                        <a:pt x="71" y="2575"/>
                      </a:lnTo>
                      <a:lnTo>
                        <a:pt x="96" y="2575"/>
                      </a:lnTo>
                      <a:lnTo>
                        <a:pt x="96" y="2600"/>
                      </a:lnTo>
                      <a:lnTo>
                        <a:pt x="71" y="2600"/>
                      </a:lnTo>
                      <a:lnTo>
                        <a:pt x="71" y="2671"/>
                      </a:lnTo>
                      <a:lnTo>
                        <a:pt x="96" y="2671"/>
                      </a:lnTo>
                      <a:lnTo>
                        <a:pt x="96" y="2696"/>
                      </a:lnTo>
                      <a:lnTo>
                        <a:pt x="71" y="2696"/>
                      </a:lnTo>
                      <a:lnTo>
                        <a:pt x="71" y="3073"/>
                      </a:lnTo>
                      <a:lnTo>
                        <a:pt x="96" y="3073"/>
                      </a:lnTo>
                      <a:lnTo>
                        <a:pt x="96" y="3003"/>
                      </a:lnTo>
                      <a:lnTo>
                        <a:pt x="120" y="3003"/>
                      </a:lnTo>
                      <a:lnTo>
                        <a:pt x="120" y="2787"/>
                      </a:lnTo>
                      <a:lnTo>
                        <a:pt x="142" y="2787"/>
                      </a:lnTo>
                      <a:lnTo>
                        <a:pt x="142" y="2646"/>
                      </a:lnTo>
                      <a:lnTo>
                        <a:pt x="120" y="2646"/>
                      </a:lnTo>
                      <a:lnTo>
                        <a:pt x="120" y="2625"/>
                      </a:lnTo>
                      <a:lnTo>
                        <a:pt x="142" y="2625"/>
                      </a:lnTo>
                      <a:lnTo>
                        <a:pt x="142" y="2600"/>
                      </a:lnTo>
                      <a:lnTo>
                        <a:pt x="120" y="2600"/>
                      </a:lnTo>
                      <a:lnTo>
                        <a:pt x="120" y="2197"/>
                      </a:lnTo>
                      <a:lnTo>
                        <a:pt x="96" y="2197"/>
                      </a:lnTo>
                      <a:lnTo>
                        <a:pt x="96" y="1867"/>
                      </a:lnTo>
                      <a:lnTo>
                        <a:pt x="120" y="1867"/>
                      </a:lnTo>
                      <a:lnTo>
                        <a:pt x="120" y="874"/>
                      </a:lnTo>
                      <a:lnTo>
                        <a:pt x="96" y="874"/>
                      </a:lnTo>
                      <a:lnTo>
                        <a:pt x="96" y="852"/>
                      </a:lnTo>
                      <a:lnTo>
                        <a:pt x="120" y="852"/>
                      </a:lnTo>
                      <a:lnTo>
                        <a:pt x="120" y="828"/>
                      </a:lnTo>
                      <a:lnTo>
                        <a:pt x="142" y="828"/>
                      </a:lnTo>
                      <a:lnTo>
                        <a:pt x="142" y="661"/>
                      </a:lnTo>
                      <a:lnTo>
                        <a:pt x="167" y="661"/>
                      </a:lnTo>
                      <a:lnTo>
                        <a:pt x="167" y="449"/>
                      </a:lnTo>
                      <a:lnTo>
                        <a:pt x="191" y="449"/>
                      </a:lnTo>
                      <a:lnTo>
                        <a:pt x="191" y="333"/>
                      </a:lnTo>
                      <a:lnTo>
                        <a:pt x="167" y="333"/>
                      </a:lnTo>
                      <a:lnTo>
                        <a:pt x="167" y="283"/>
                      </a:lnTo>
                      <a:lnTo>
                        <a:pt x="142" y="283"/>
                      </a:lnTo>
                      <a:lnTo>
                        <a:pt x="142" y="237"/>
                      </a:lnTo>
                      <a:lnTo>
                        <a:pt x="120" y="237"/>
                      </a:lnTo>
                      <a:lnTo>
                        <a:pt x="120" y="70"/>
                      </a:lnTo>
                      <a:lnTo>
                        <a:pt x="142" y="70"/>
                      </a:lnTo>
                      <a:lnTo>
                        <a:pt x="142" y="50"/>
                      </a:lnTo>
                      <a:lnTo>
                        <a:pt x="262" y="50"/>
                      </a:lnTo>
                      <a:lnTo>
                        <a:pt x="262" y="25"/>
                      </a:lnTo>
                      <a:lnTo>
                        <a:pt x="354" y="25"/>
                      </a:lnTo>
                      <a:lnTo>
                        <a:pt x="354" y="0"/>
                      </a:lnTo>
                      <a:close/>
                    </a:path>
                  </a:pathLst>
                </a:custGeom>
                <a:solidFill>
                  <a:srgbClr val="B5CAE5"/>
                </a:solidFill>
                <a:ln w="9525">
                  <a:noFill/>
                  <a:round/>
                  <a:headEnd/>
                  <a:tailEnd/>
                </a:ln>
              </p:spPr>
              <p:txBody>
                <a:bodyPr/>
                <a:lstStyle/>
                <a:p>
                  <a:endParaRPr lang="en-US"/>
                </a:p>
              </p:txBody>
            </p:sp>
            <p:sp>
              <p:nvSpPr>
                <p:cNvPr id="109" name="Freeform 121"/>
                <p:cNvSpPr>
                  <a:spLocks/>
                </p:cNvSpPr>
                <p:nvPr/>
              </p:nvSpPr>
              <p:spPr bwMode="auto">
                <a:xfrm>
                  <a:off x="1882" y="3434"/>
                  <a:ext cx="141" cy="594"/>
                </a:xfrm>
                <a:custGeom>
                  <a:avLst/>
                  <a:gdLst/>
                  <a:ahLst/>
                  <a:cxnLst>
                    <a:cxn ang="0">
                      <a:pos x="733" y="0"/>
                    </a:cxn>
                    <a:cxn ang="0">
                      <a:pos x="1110" y="45"/>
                    </a:cxn>
                    <a:cxn ang="0">
                      <a:pos x="1132" y="212"/>
                    </a:cxn>
                    <a:cxn ang="0">
                      <a:pos x="1110" y="258"/>
                    </a:cxn>
                    <a:cxn ang="0">
                      <a:pos x="1132" y="328"/>
                    </a:cxn>
                    <a:cxn ang="0">
                      <a:pos x="1110" y="402"/>
                    </a:cxn>
                    <a:cxn ang="0">
                      <a:pos x="1086" y="685"/>
                    </a:cxn>
                    <a:cxn ang="0">
                      <a:pos x="1061" y="898"/>
                    </a:cxn>
                    <a:cxn ang="0">
                      <a:pos x="1039" y="1064"/>
                    </a:cxn>
                    <a:cxn ang="0">
                      <a:pos x="1061" y="1086"/>
                    </a:cxn>
                    <a:cxn ang="0">
                      <a:pos x="1039" y="1110"/>
                    </a:cxn>
                    <a:cxn ang="0">
                      <a:pos x="1061" y="1157"/>
                    </a:cxn>
                    <a:cxn ang="0">
                      <a:pos x="1039" y="1181"/>
                    </a:cxn>
                    <a:cxn ang="0">
                      <a:pos x="1061" y="1276"/>
                    </a:cxn>
                    <a:cxn ang="0">
                      <a:pos x="1039" y="1772"/>
                    </a:cxn>
                    <a:cxn ang="0">
                      <a:pos x="1061" y="2196"/>
                    </a:cxn>
                    <a:cxn ang="0">
                      <a:pos x="1039" y="2479"/>
                    </a:cxn>
                    <a:cxn ang="0">
                      <a:pos x="1015" y="3166"/>
                    </a:cxn>
                    <a:cxn ang="0">
                      <a:pos x="1039" y="3261"/>
                    </a:cxn>
                    <a:cxn ang="0">
                      <a:pos x="1015" y="3331"/>
                    </a:cxn>
                    <a:cxn ang="0">
                      <a:pos x="1039" y="3353"/>
                    </a:cxn>
                    <a:cxn ang="0">
                      <a:pos x="1015" y="3402"/>
                    </a:cxn>
                    <a:cxn ang="0">
                      <a:pos x="990" y="3828"/>
                    </a:cxn>
                    <a:cxn ang="0">
                      <a:pos x="969" y="4064"/>
                    </a:cxn>
                    <a:cxn ang="0">
                      <a:pos x="945" y="4301"/>
                    </a:cxn>
                    <a:cxn ang="0">
                      <a:pos x="920" y="4680"/>
                    </a:cxn>
                    <a:cxn ang="0">
                      <a:pos x="945" y="4701"/>
                    </a:cxn>
                    <a:cxn ang="0">
                      <a:pos x="920" y="4726"/>
                    </a:cxn>
                    <a:cxn ang="0">
                      <a:pos x="662" y="4751"/>
                    </a:cxn>
                    <a:cxn ang="0">
                      <a:pos x="399" y="4726"/>
                    </a:cxn>
                    <a:cxn ang="0">
                      <a:pos x="354" y="4701"/>
                    </a:cxn>
                    <a:cxn ang="0">
                      <a:pos x="0" y="4680"/>
                    </a:cxn>
                    <a:cxn ang="0">
                      <a:pos x="46" y="4231"/>
                    </a:cxn>
                    <a:cxn ang="0">
                      <a:pos x="117" y="4252"/>
                    </a:cxn>
                    <a:cxn ang="0">
                      <a:pos x="163" y="4231"/>
                    </a:cxn>
                    <a:cxn ang="0">
                      <a:pos x="187" y="4206"/>
                    </a:cxn>
                    <a:cxn ang="0">
                      <a:pos x="212" y="4160"/>
                    </a:cxn>
                    <a:cxn ang="0">
                      <a:pos x="234" y="4135"/>
                    </a:cxn>
                    <a:cxn ang="0">
                      <a:pos x="212" y="4064"/>
                    </a:cxn>
                    <a:cxn ang="0">
                      <a:pos x="163" y="4040"/>
                    </a:cxn>
                    <a:cxn ang="0">
                      <a:pos x="283" y="4018"/>
                    </a:cxn>
                    <a:cxn ang="0">
                      <a:pos x="354" y="4040"/>
                    </a:cxn>
                    <a:cxn ang="0">
                      <a:pos x="470" y="4064"/>
                    </a:cxn>
                    <a:cxn ang="0">
                      <a:pos x="495" y="3993"/>
                    </a:cxn>
                    <a:cxn ang="0">
                      <a:pos x="520" y="3944"/>
                    </a:cxn>
                    <a:cxn ang="0">
                      <a:pos x="541" y="3852"/>
                    </a:cxn>
                    <a:cxn ang="0">
                      <a:pos x="566" y="3710"/>
                    </a:cxn>
                    <a:cxn ang="0">
                      <a:pos x="591" y="3640"/>
                    </a:cxn>
                    <a:cxn ang="0">
                      <a:pos x="612" y="3544"/>
                    </a:cxn>
                    <a:cxn ang="0">
                      <a:pos x="637" y="3261"/>
                    </a:cxn>
                    <a:cxn ang="0">
                      <a:pos x="612" y="2646"/>
                    </a:cxn>
                    <a:cxn ang="0">
                      <a:pos x="637" y="2575"/>
                    </a:cxn>
                    <a:cxn ang="0">
                      <a:pos x="662" y="2433"/>
                    </a:cxn>
                    <a:cxn ang="0">
                      <a:pos x="682" y="2292"/>
                    </a:cxn>
                    <a:cxn ang="0">
                      <a:pos x="707" y="1606"/>
                    </a:cxn>
                    <a:cxn ang="0">
                      <a:pos x="733" y="1440"/>
                    </a:cxn>
                    <a:cxn ang="0">
                      <a:pos x="753" y="1206"/>
                    </a:cxn>
                    <a:cxn ang="0">
                      <a:pos x="733" y="778"/>
                    </a:cxn>
                    <a:cxn ang="0">
                      <a:pos x="707" y="70"/>
                    </a:cxn>
                  </a:cxnLst>
                  <a:rect l="0" t="0" r="r" b="b"/>
                  <a:pathLst>
                    <a:path w="1132" h="4751">
                      <a:moveTo>
                        <a:pt x="707" y="0"/>
                      </a:moveTo>
                      <a:lnTo>
                        <a:pt x="733" y="0"/>
                      </a:lnTo>
                      <a:lnTo>
                        <a:pt x="733" y="45"/>
                      </a:lnTo>
                      <a:lnTo>
                        <a:pt x="1110" y="45"/>
                      </a:lnTo>
                      <a:lnTo>
                        <a:pt x="1110" y="212"/>
                      </a:lnTo>
                      <a:lnTo>
                        <a:pt x="1132" y="212"/>
                      </a:lnTo>
                      <a:lnTo>
                        <a:pt x="1132" y="258"/>
                      </a:lnTo>
                      <a:lnTo>
                        <a:pt x="1110" y="258"/>
                      </a:lnTo>
                      <a:lnTo>
                        <a:pt x="1110" y="328"/>
                      </a:lnTo>
                      <a:lnTo>
                        <a:pt x="1132" y="328"/>
                      </a:lnTo>
                      <a:lnTo>
                        <a:pt x="1132" y="402"/>
                      </a:lnTo>
                      <a:lnTo>
                        <a:pt x="1110" y="402"/>
                      </a:lnTo>
                      <a:lnTo>
                        <a:pt x="1110" y="685"/>
                      </a:lnTo>
                      <a:lnTo>
                        <a:pt x="1086" y="685"/>
                      </a:lnTo>
                      <a:lnTo>
                        <a:pt x="1086" y="898"/>
                      </a:lnTo>
                      <a:lnTo>
                        <a:pt x="1061" y="898"/>
                      </a:lnTo>
                      <a:lnTo>
                        <a:pt x="1061" y="1064"/>
                      </a:lnTo>
                      <a:lnTo>
                        <a:pt x="1039" y="1064"/>
                      </a:lnTo>
                      <a:lnTo>
                        <a:pt x="1039" y="1086"/>
                      </a:lnTo>
                      <a:lnTo>
                        <a:pt x="1061" y="1086"/>
                      </a:lnTo>
                      <a:lnTo>
                        <a:pt x="1061" y="1110"/>
                      </a:lnTo>
                      <a:lnTo>
                        <a:pt x="1039" y="1110"/>
                      </a:lnTo>
                      <a:lnTo>
                        <a:pt x="1039" y="1157"/>
                      </a:lnTo>
                      <a:lnTo>
                        <a:pt x="1061" y="1157"/>
                      </a:lnTo>
                      <a:lnTo>
                        <a:pt x="1061" y="1181"/>
                      </a:lnTo>
                      <a:lnTo>
                        <a:pt x="1039" y="1181"/>
                      </a:lnTo>
                      <a:lnTo>
                        <a:pt x="1039" y="1276"/>
                      </a:lnTo>
                      <a:lnTo>
                        <a:pt x="1061" y="1276"/>
                      </a:lnTo>
                      <a:lnTo>
                        <a:pt x="1061" y="1772"/>
                      </a:lnTo>
                      <a:lnTo>
                        <a:pt x="1039" y="1772"/>
                      </a:lnTo>
                      <a:lnTo>
                        <a:pt x="1039" y="2196"/>
                      </a:lnTo>
                      <a:lnTo>
                        <a:pt x="1061" y="2196"/>
                      </a:lnTo>
                      <a:lnTo>
                        <a:pt x="1061" y="2479"/>
                      </a:lnTo>
                      <a:lnTo>
                        <a:pt x="1039" y="2479"/>
                      </a:lnTo>
                      <a:lnTo>
                        <a:pt x="1039" y="3166"/>
                      </a:lnTo>
                      <a:lnTo>
                        <a:pt x="1015" y="3166"/>
                      </a:lnTo>
                      <a:lnTo>
                        <a:pt x="1015" y="3261"/>
                      </a:lnTo>
                      <a:lnTo>
                        <a:pt x="1039" y="3261"/>
                      </a:lnTo>
                      <a:lnTo>
                        <a:pt x="1039" y="3331"/>
                      </a:lnTo>
                      <a:lnTo>
                        <a:pt x="1015" y="3331"/>
                      </a:lnTo>
                      <a:lnTo>
                        <a:pt x="1015" y="3353"/>
                      </a:lnTo>
                      <a:lnTo>
                        <a:pt x="1039" y="3353"/>
                      </a:lnTo>
                      <a:lnTo>
                        <a:pt x="1039" y="3402"/>
                      </a:lnTo>
                      <a:lnTo>
                        <a:pt x="1015" y="3402"/>
                      </a:lnTo>
                      <a:lnTo>
                        <a:pt x="1015" y="3828"/>
                      </a:lnTo>
                      <a:lnTo>
                        <a:pt x="990" y="3828"/>
                      </a:lnTo>
                      <a:lnTo>
                        <a:pt x="990" y="4064"/>
                      </a:lnTo>
                      <a:lnTo>
                        <a:pt x="969" y="4064"/>
                      </a:lnTo>
                      <a:lnTo>
                        <a:pt x="969" y="4301"/>
                      </a:lnTo>
                      <a:lnTo>
                        <a:pt x="945" y="4301"/>
                      </a:lnTo>
                      <a:lnTo>
                        <a:pt x="945" y="4680"/>
                      </a:lnTo>
                      <a:lnTo>
                        <a:pt x="920" y="4680"/>
                      </a:lnTo>
                      <a:lnTo>
                        <a:pt x="920" y="4701"/>
                      </a:lnTo>
                      <a:lnTo>
                        <a:pt x="945" y="4701"/>
                      </a:lnTo>
                      <a:lnTo>
                        <a:pt x="945" y="4726"/>
                      </a:lnTo>
                      <a:lnTo>
                        <a:pt x="920" y="4726"/>
                      </a:lnTo>
                      <a:lnTo>
                        <a:pt x="920" y="4751"/>
                      </a:lnTo>
                      <a:lnTo>
                        <a:pt x="662" y="4751"/>
                      </a:lnTo>
                      <a:lnTo>
                        <a:pt x="662" y="4726"/>
                      </a:lnTo>
                      <a:lnTo>
                        <a:pt x="399" y="4726"/>
                      </a:lnTo>
                      <a:lnTo>
                        <a:pt x="399" y="4701"/>
                      </a:lnTo>
                      <a:lnTo>
                        <a:pt x="354" y="4701"/>
                      </a:lnTo>
                      <a:lnTo>
                        <a:pt x="354" y="4680"/>
                      </a:lnTo>
                      <a:lnTo>
                        <a:pt x="0" y="4680"/>
                      </a:lnTo>
                      <a:lnTo>
                        <a:pt x="0" y="4231"/>
                      </a:lnTo>
                      <a:lnTo>
                        <a:pt x="46" y="4231"/>
                      </a:lnTo>
                      <a:lnTo>
                        <a:pt x="46" y="4252"/>
                      </a:lnTo>
                      <a:lnTo>
                        <a:pt x="117" y="4252"/>
                      </a:lnTo>
                      <a:lnTo>
                        <a:pt x="117" y="4231"/>
                      </a:lnTo>
                      <a:lnTo>
                        <a:pt x="163" y="4231"/>
                      </a:lnTo>
                      <a:lnTo>
                        <a:pt x="163" y="4206"/>
                      </a:lnTo>
                      <a:lnTo>
                        <a:pt x="187" y="4206"/>
                      </a:lnTo>
                      <a:lnTo>
                        <a:pt x="187" y="4160"/>
                      </a:lnTo>
                      <a:lnTo>
                        <a:pt x="212" y="4160"/>
                      </a:lnTo>
                      <a:lnTo>
                        <a:pt x="212" y="4135"/>
                      </a:lnTo>
                      <a:lnTo>
                        <a:pt x="234" y="4135"/>
                      </a:lnTo>
                      <a:lnTo>
                        <a:pt x="234" y="4064"/>
                      </a:lnTo>
                      <a:lnTo>
                        <a:pt x="212" y="4064"/>
                      </a:lnTo>
                      <a:lnTo>
                        <a:pt x="212" y="4040"/>
                      </a:lnTo>
                      <a:lnTo>
                        <a:pt x="163" y="4040"/>
                      </a:lnTo>
                      <a:lnTo>
                        <a:pt x="163" y="4018"/>
                      </a:lnTo>
                      <a:lnTo>
                        <a:pt x="283" y="4018"/>
                      </a:lnTo>
                      <a:lnTo>
                        <a:pt x="283" y="4040"/>
                      </a:lnTo>
                      <a:lnTo>
                        <a:pt x="354" y="4040"/>
                      </a:lnTo>
                      <a:lnTo>
                        <a:pt x="354" y="4064"/>
                      </a:lnTo>
                      <a:lnTo>
                        <a:pt x="470" y="4064"/>
                      </a:lnTo>
                      <a:lnTo>
                        <a:pt x="470" y="3993"/>
                      </a:lnTo>
                      <a:lnTo>
                        <a:pt x="495" y="3993"/>
                      </a:lnTo>
                      <a:lnTo>
                        <a:pt x="495" y="3944"/>
                      </a:lnTo>
                      <a:lnTo>
                        <a:pt x="520" y="3944"/>
                      </a:lnTo>
                      <a:lnTo>
                        <a:pt x="520" y="3852"/>
                      </a:lnTo>
                      <a:lnTo>
                        <a:pt x="541" y="3852"/>
                      </a:lnTo>
                      <a:lnTo>
                        <a:pt x="541" y="3710"/>
                      </a:lnTo>
                      <a:lnTo>
                        <a:pt x="566" y="3710"/>
                      </a:lnTo>
                      <a:lnTo>
                        <a:pt x="566" y="3640"/>
                      </a:lnTo>
                      <a:lnTo>
                        <a:pt x="591" y="3640"/>
                      </a:lnTo>
                      <a:lnTo>
                        <a:pt x="591" y="3544"/>
                      </a:lnTo>
                      <a:lnTo>
                        <a:pt x="612" y="3544"/>
                      </a:lnTo>
                      <a:lnTo>
                        <a:pt x="612" y="3261"/>
                      </a:lnTo>
                      <a:lnTo>
                        <a:pt x="637" y="3261"/>
                      </a:lnTo>
                      <a:lnTo>
                        <a:pt x="637" y="2646"/>
                      </a:lnTo>
                      <a:lnTo>
                        <a:pt x="612" y="2646"/>
                      </a:lnTo>
                      <a:lnTo>
                        <a:pt x="612" y="2575"/>
                      </a:lnTo>
                      <a:lnTo>
                        <a:pt x="637" y="2575"/>
                      </a:lnTo>
                      <a:lnTo>
                        <a:pt x="637" y="2433"/>
                      </a:lnTo>
                      <a:lnTo>
                        <a:pt x="662" y="2433"/>
                      </a:lnTo>
                      <a:lnTo>
                        <a:pt x="662" y="2292"/>
                      </a:lnTo>
                      <a:lnTo>
                        <a:pt x="682" y="2292"/>
                      </a:lnTo>
                      <a:lnTo>
                        <a:pt x="682" y="1606"/>
                      </a:lnTo>
                      <a:lnTo>
                        <a:pt x="707" y="1606"/>
                      </a:lnTo>
                      <a:lnTo>
                        <a:pt x="707" y="1440"/>
                      </a:lnTo>
                      <a:lnTo>
                        <a:pt x="733" y="1440"/>
                      </a:lnTo>
                      <a:lnTo>
                        <a:pt x="733" y="1206"/>
                      </a:lnTo>
                      <a:lnTo>
                        <a:pt x="753" y="1206"/>
                      </a:lnTo>
                      <a:lnTo>
                        <a:pt x="753" y="778"/>
                      </a:lnTo>
                      <a:lnTo>
                        <a:pt x="733" y="778"/>
                      </a:lnTo>
                      <a:lnTo>
                        <a:pt x="733" y="70"/>
                      </a:lnTo>
                      <a:lnTo>
                        <a:pt x="707" y="70"/>
                      </a:lnTo>
                      <a:lnTo>
                        <a:pt x="707" y="0"/>
                      </a:lnTo>
                      <a:close/>
                    </a:path>
                  </a:pathLst>
                </a:custGeom>
                <a:solidFill>
                  <a:srgbClr val="DE3D35"/>
                </a:solidFill>
                <a:ln w="9525">
                  <a:noFill/>
                  <a:round/>
                  <a:headEnd/>
                  <a:tailEnd/>
                </a:ln>
              </p:spPr>
              <p:txBody>
                <a:bodyPr/>
                <a:lstStyle/>
                <a:p>
                  <a:endParaRPr lang="en-US"/>
                </a:p>
              </p:txBody>
            </p:sp>
            <p:sp>
              <p:nvSpPr>
                <p:cNvPr id="110" name="Freeform 122"/>
                <p:cNvSpPr>
                  <a:spLocks/>
                </p:cNvSpPr>
                <p:nvPr/>
              </p:nvSpPr>
              <p:spPr bwMode="auto">
                <a:xfrm>
                  <a:off x="2124" y="3448"/>
                  <a:ext cx="12" cy="210"/>
                </a:xfrm>
                <a:custGeom>
                  <a:avLst/>
                  <a:gdLst/>
                  <a:ahLst/>
                  <a:cxnLst>
                    <a:cxn ang="0">
                      <a:pos x="25" y="0"/>
                    </a:cxn>
                    <a:cxn ang="0">
                      <a:pos x="71" y="0"/>
                    </a:cxn>
                    <a:cxn ang="0">
                      <a:pos x="71" y="25"/>
                    </a:cxn>
                    <a:cxn ang="0">
                      <a:pos x="96" y="25"/>
                    </a:cxn>
                    <a:cxn ang="0">
                      <a:pos x="96" y="167"/>
                    </a:cxn>
                    <a:cxn ang="0">
                      <a:pos x="71" y="167"/>
                    </a:cxn>
                    <a:cxn ang="0">
                      <a:pos x="71" y="948"/>
                    </a:cxn>
                    <a:cxn ang="0">
                      <a:pos x="49" y="948"/>
                    </a:cxn>
                    <a:cxn ang="0">
                      <a:pos x="49" y="970"/>
                    </a:cxn>
                    <a:cxn ang="0">
                      <a:pos x="71" y="970"/>
                    </a:cxn>
                    <a:cxn ang="0">
                      <a:pos x="71" y="1514"/>
                    </a:cxn>
                    <a:cxn ang="0">
                      <a:pos x="96" y="1514"/>
                    </a:cxn>
                    <a:cxn ang="0">
                      <a:pos x="96" y="1681"/>
                    </a:cxn>
                    <a:cxn ang="0">
                      <a:pos x="49" y="1681"/>
                    </a:cxn>
                    <a:cxn ang="0">
                      <a:pos x="49" y="1539"/>
                    </a:cxn>
                    <a:cxn ang="0">
                      <a:pos x="25" y="1539"/>
                    </a:cxn>
                    <a:cxn ang="0">
                      <a:pos x="25" y="1349"/>
                    </a:cxn>
                    <a:cxn ang="0">
                      <a:pos x="0" y="1349"/>
                    </a:cxn>
                    <a:cxn ang="0">
                      <a:pos x="0" y="733"/>
                    </a:cxn>
                    <a:cxn ang="0">
                      <a:pos x="25" y="733"/>
                    </a:cxn>
                    <a:cxn ang="0">
                      <a:pos x="25" y="711"/>
                    </a:cxn>
                    <a:cxn ang="0">
                      <a:pos x="25" y="0"/>
                    </a:cxn>
                  </a:cxnLst>
                  <a:rect l="0" t="0" r="r" b="b"/>
                  <a:pathLst>
                    <a:path w="96" h="1681">
                      <a:moveTo>
                        <a:pt x="25" y="0"/>
                      </a:moveTo>
                      <a:lnTo>
                        <a:pt x="71" y="0"/>
                      </a:lnTo>
                      <a:lnTo>
                        <a:pt x="71" y="25"/>
                      </a:lnTo>
                      <a:lnTo>
                        <a:pt x="96" y="25"/>
                      </a:lnTo>
                      <a:lnTo>
                        <a:pt x="96" y="167"/>
                      </a:lnTo>
                      <a:lnTo>
                        <a:pt x="71" y="167"/>
                      </a:lnTo>
                      <a:lnTo>
                        <a:pt x="71" y="948"/>
                      </a:lnTo>
                      <a:lnTo>
                        <a:pt x="49" y="948"/>
                      </a:lnTo>
                      <a:lnTo>
                        <a:pt x="49" y="970"/>
                      </a:lnTo>
                      <a:lnTo>
                        <a:pt x="71" y="970"/>
                      </a:lnTo>
                      <a:lnTo>
                        <a:pt x="71" y="1514"/>
                      </a:lnTo>
                      <a:lnTo>
                        <a:pt x="96" y="1514"/>
                      </a:lnTo>
                      <a:lnTo>
                        <a:pt x="96" y="1681"/>
                      </a:lnTo>
                      <a:lnTo>
                        <a:pt x="49" y="1681"/>
                      </a:lnTo>
                      <a:lnTo>
                        <a:pt x="49" y="1539"/>
                      </a:lnTo>
                      <a:lnTo>
                        <a:pt x="25" y="1539"/>
                      </a:lnTo>
                      <a:lnTo>
                        <a:pt x="25" y="1349"/>
                      </a:lnTo>
                      <a:lnTo>
                        <a:pt x="0" y="1349"/>
                      </a:lnTo>
                      <a:lnTo>
                        <a:pt x="0" y="733"/>
                      </a:lnTo>
                      <a:lnTo>
                        <a:pt x="25" y="733"/>
                      </a:lnTo>
                      <a:lnTo>
                        <a:pt x="25" y="711"/>
                      </a:lnTo>
                      <a:lnTo>
                        <a:pt x="25" y="0"/>
                      </a:lnTo>
                      <a:close/>
                    </a:path>
                  </a:pathLst>
                </a:custGeom>
                <a:solidFill>
                  <a:srgbClr val="121415"/>
                </a:solidFill>
                <a:ln w="9525">
                  <a:noFill/>
                  <a:round/>
                  <a:headEnd/>
                  <a:tailEnd/>
                </a:ln>
              </p:spPr>
              <p:txBody>
                <a:bodyPr/>
                <a:lstStyle/>
                <a:p>
                  <a:endParaRPr lang="en-US"/>
                </a:p>
              </p:txBody>
            </p:sp>
            <p:sp>
              <p:nvSpPr>
                <p:cNvPr id="111" name="Freeform 123"/>
                <p:cNvSpPr>
                  <a:spLocks/>
                </p:cNvSpPr>
                <p:nvPr/>
              </p:nvSpPr>
              <p:spPr bwMode="auto">
                <a:xfrm>
                  <a:off x="2239" y="3457"/>
                  <a:ext cx="18" cy="219"/>
                </a:xfrm>
                <a:custGeom>
                  <a:avLst/>
                  <a:gdLst/>
                  <a:ahLst/>
                  <a:cxnLst>
                    <a:cxn ang="0">
                      <a:pos x="0" y="0"/>
                    </a:cxn>
                    <a:cxn ang="0">
                      <a:pos x="96" y="0"/>
                    </a:cxn>
                    <a:cxn ang="0">
                      <a:pos x="96" y="474"/>
                    </a:cxn>
                    <a:cxn ang="0">
                      <a:pos x="117" y="474"/>
                    </a:cxn>
                    <a:cxn ang="0">
                      <a:pos x="117" y="591"/>
                    </a:cxn>
                    <a:cxn ang="0">
                      <a:pos x="96" y="591"/>
                    </a:cxn>
                    <a:cxn ang="0">
                      <a:pos x="96" y="1206"/>
                    </a:cxn>
                    <a:cxn ang="0">
                      <a:pos x="117" y="1206"/>
                    </a:cxn>
                    <a:cxn ang="0">
                      <a:pos x="117" y="1323"/>
                    </a:cxn>
                    <a:cxn ang="0">
                      <a:pos x="142" y="1323"/>
                    </a:cxn>
                    <a:cxn ang="0">
                      <a:pos x="142" y="1348"/>
                    </a:cxn>
                    <a:cxn ang="0">
                      <a:pos x="117" y="1348"/>
                    </a:cxn>
                    <a:cxn ang="0">
                      <a:pos x="117" y="1610"/>
                    </a:cxn>
                    <a:cxn ang="0">
                      <a:pos x="142" y="1610"/>
                    </a:cxn>
                    <a:cxn ang="0">
                      <a:pos x="142" y="1702"/>
                    </a:cxn>
                    <a:cxn ang="0">
                      <a:pos x="117" y="1702"/>
                    </a:cxn>
                    <a:cxn ang="0">
                      <a:pos x="117" y="1726"/>
                    </a:cxn>
                    <a:cxn ang="0">
                      <a:pos x="46" y="1726"/>
                    </a:cxn>
                    <a:cxn ang="0">
                      <a:pos x="46" y="1751"/>
                    </a:cxn>
                    <a:cxn ang="0">
                      <a:pos x="25" y="1751"/>
                    </a:cxn>
                    <a:cxn ang="0">
                      <a:pos x="25" y="1726"/>
                    </a:cxn>
                    <a:cxn ang="0">
                      <a:pos x="0" y="1726"/>
                    </a:cxn>
                    <a:cxn ang="0">
                      <a:pos x="0" y="1655"/>
                    </a:cxn>
                    <a:cxn ang="0">
                      <a:pos x="25" y="1655"/>
                    </a:cxn>
                    <a:cxn ang="0">
                      <a:pos x="25" y="1490"/>
                    </a:cxn>
                    <a:cxn ang="0">
                      <a:pos x="0" y="1490"/>
                    </a:cxn>
                    <a:cxn ang="0">
                      <a:pos x="0" y="1019"/>
                    </a:cxn>
                    <a:cxn ang="0">
                      <a:pos x="25" y="1019"/>
                    </a:cxn>
                    <a:cxn ang="0">
                      <a:pos x="25" y="994"/>
                    </a:cxn>
                    <a:cxn ang="0">
                      <a:pos x="0" y="994"/>
                    </a:cxn>
                    <a:cxn ang="0">
                      <a:pos x="0" y="640"/>
                    </a:cxn>
                    <a:cxn ang="0">
                      <a:pos x="25" y="640"/>
                    </a:cxn>
                    <a:cxn ang="0">
                      <a:pos x="25" y="308"/>
                    </a:cxn>
                    <a:cxn ang="0">
                      <a:pos x="0" y="308"/>
                    </a:cxn>
                    <a:cxn ang="0">
                      <a:pos x="0" y="0"/>
                    </a:cxn>
                  </a:cxnLst>
                  <a:rect l="0" t="0" r="r" b="b"/>
                  <a:pathLst>
                    <a:path w="142" h="1751">
                      <a:moveTo>
                        <a:pt x="0" y="0"/>
                      </a:moveTo>
                      <a:lnTo>
                        <a:pt x="96" y="0"/>
                      </a:lnTo>
                      <a:lnTo>
                        <a:pt x="96" y="474"/>
                      </a:lnTo>
                      <a:lnTo>
                        <a:pt x="117" y="474"/>
                      </a:lnTo>
                      <a:lnTo>
                        <a:pt x="117" y="591"/>
                      </a:lnTo>
                      <a:lnTo>
                        <a:pt x="96" y="591"/>
                      </a:lnTo>
                      <a:lnTo>
                        <a:pt x="96" y="1206"/>
                      </a:lnTo>
                      <a:lnTo>
                        <a:pt x="117" y="1206"/>
                      </a:lnTo>
                      <a:lnTo>
                        <a:pt x="117" y="1323"/>
                      </a:lnTo>
                      <a:lnTo>
                        <a:pt x="142" y="1323"/>
                      </a:lnTo>
                      <a:lnTo>
                        <a:pt x="142" y="1348"/>
                      </a:lnTo>
                      <a:lnTo>
                        <a:pt x="117" y="1348"/>
                      </a:lnTo>
                      <a:lnTo>
                        <a:pt x="117" y="1610"/>
                      </a:lnTo>
                      <a:lnTo>
                        <a:pt x="142" y="1610"/>
                      </a:lnTo>
                      <a:lnTo>
                        <a:pt x="142" y="1702"/>
                      </a:lnTo>
                      <a:lnTo>
                        <a:pt x="117" y="1702"/>
                      </a:lnTo>
                      <a:lnTo>
                        <a:pt x="117" y="1726"/>
                      </a:lnTo>
                      <a:lnTo>
                        <a:pt x="46" y="1726"/>
                      </a:lnTo>
                      <a:lnTo>
                        <a:pt x="46" y="1751"/>
                      </a:lnTo>
                      <a:lnTo>
                        <a:pt x="25" y="1751"/>
                      </a:lnTo>
                      <a:lnTo>
                        <a:pt x="25" y="1726"/>
                      </a:lnTo>
                      <a:lnTo>
                        <a:pt x="0" y="1726"/>
                      </a:lnTo>
                      <a:lnTo>
                        <a:pt x="0" y="1655"/>
                      </a:lnTo>
                      <a:lnTo>
                        <a:pt x="25" y="1655"/>
                      </a:lnTo>
                      <a:lnTo>
                        <a:pt x="25" y="1490"/>
                      </a:lnTo>
                      <a:lnTo>
                        <a:pt x="0" y="1490"/>
                      </a:lnTo>
                      <a:lnTo>
                        <a:pt x="0" y="1019"/>
                      </a:lnTo>
                      <a:lnTo>
                        <a:pt x="25" y="1019"/>
                      </a:lnTo>
                      <a:lnTo>
                        <a:pt x="25" y="994"/>
                      </a:lnTo>
                      <a:lnTo>
                        <a:pt x="0" y="994"/>
                      </a:lnTo>
                      <a:lnTo>
                        <a:pt x="0" y="640"/>
                      </a:lnTo>
                      <a:lnTo>
                        <a:pt x="25" y="640"/>
                      </a:lnTo>
                      <a:lnTo>
                        <a:pt x="25" y="308"/>
                      </a:lnTo>
                      <a:lnTo>
                        <a:pt x="0" y="308"/>
                      </a:lnTo>
                      <a:lnTo>
                        <a:pt x="0" y="0"/>
                      </a:lnTo>
                      <a:close/>
                    </a:path>
                  </a:pathLst>
                </a:custGeom>
                <a:solidFill>
                  <a:srgbClr val="121415"/>
                </a:solidFill>
                <a:ln w="9525">
                  <a:noFill/>
                  <a:round/>
                  <a:headEnd/>
                  <a:tailEnd/>
                </a:ln>
              </p:spPr>
              <p:txBody>
                <a:bodyPr/>
                <a:lstStyle/>
                <a:p>
                  <a:endParaRPr lang="en-US"/>
                </a:p>
              </p:txBody>
            </p:sp>
            <p:sp>
              <p:nvSpPr>
                <p:cNvPr id="112" name="Freeform 124"/>
                <p:cNvSpPr>
                  <a:spLocks/>
                </p:cNvSpPr>
                <p:nvPr/>
              </p:nvSpPr>
              <p:spPr bwMode="auto">
                <a:xfrm>
                  <a:off x="2018" y="3466"/>
                  <a:ext cx="11" cy="71"/>
                </a:xfrm>
                <a:custGeom>
                  <a:avLst/>
                  <a:gdLst/>
                  <a:ahLst/>
                  <a:cxnLst>
                    <a:cxn ang="0">
                      <a:pos x="24" y="0"/>
                    </a:cxn>
                    <a:cxn ang="0">
                      <a:pos x="71" y="0"/>
                    </a:cxn>
                    <a:cxn ang="0">
                      <a:pos x="71" y="50"/>
                    </a:cxn>
                    <a:cxn ang="0">
                      <a:pos x="95" y="50"/>
                    </a:cxn>
                    <a:cxn ang="0">
                      <a:pos x="95" y="166"/>
                    </a:cxn>
                    <a:cxn ang="0">
                      <a:pos x="71" y="166"/>
                    </a:cxn>
                    <a:cxn ang="0">
                      <a:pos x="71" y="378"/>
                    </a:cxn>
                    <a:cxn ang="0">
                      <a:pos x="46" y="378"/>
                    </a:cxn>
                    <a:cxn ang="0">
                      <a:pos x="46" y="545"/>
                    </a:cxn>
                    <a:cxn ang="0">
                      <a:pos x="24" y="545"/>
                    </a:cxn>
                    <a:cxn ang="0">
                      <a:pos x="24" y="569"/>
                    </a:cxn>
                    <a:cxn ang="0">
                      <a:pos x="0" y="569"/>
                    </a:cxn>
                    <a:cxn ang="0">
                      <a:pos x="0" y="427"/>
                    </a:cxn>
                    <a:cxn ang="0">
                      <a:pos x="24" y="427"/>
                    </a:cxn>
                    <a:cxn ang="0">
                      <a:pos x="24" y="144"/>
                    </a:cxn>
                    <a:cxn ang="0">
                      <a:pos x="46" y="144"/>
                    </a:cxn>
                    <a:cxn ang="0">
                      <a:pos x="46" y="70"/>
                    </a:cxn>
                    <a:cxn ang="0">
                      <a:pos x="24" y="70"/>
                    </a:cxn>
                    <a:cxn ang="0">
                      <a:pos x="24" y="0"/>
                    </a:cxn>
                  </a:cxnLst>
                  <a:rect l="0" t="0" r="r" b="b"/>
                  <a:pathLst>
                    <a:path w="95" h="569">
                      <a:moveTo>
                        <a:pt x="24" y="0"/>
                      </a:moveTo>
                      <a:lnTo>
                        <a:pt x="71" y="0"/>
                      </a:lnTo>
                      <a:lnTo>
                        <a:pt x="71" y="50"/>
                      </a:lnTo>
                      <a:lnTo>
                        <a:pt x="95" y="50"/>
                      </a:lnTo>
                      <a:lnTo>
                        <a:pt x="95" y="166"/>
                      </a:lnTo>
                      <a:lnTo>
                        <a:pt x="71" y="166"/>
                      </a:lnTo>
                      <a:lnTo>
                        <a:pt x="71" y="378"/>
                      </a:lnTo>
                      <a:lnTo>
                        <a:pt x="46" y="378"/>
                      </a:lnTo>
                      <a:lnTo>
                        <a:pt x="46" y="545"/>
                      </a:lnTo>
                      <a:lnTo>
                        <a:pt x="24" y="545"/>
                      </a:lnTo>
                      <a:lnTo>
                        <a:pt x="24" y="569"/>
                      </a:lnTo>
                      <a:lnTo>
                        <a:pt x="0" y="569"/>
                      </a:lnTo>
                      <a:lnTo>
                        <a:pt x="0" y="427"/>
                      </a:lnTo>
                      <a:lnTo>
                        <a:pt x="24" y="427"/>
                      </a:lnTo>
                      <a:lnTo>
                        <a:pt x="24" y="144"/>
                      </a:lnTo>
                      <a:lnTo>
                        <a:pt x="46" y="144"/>
                      </a:lnTo>
                      <a:lnTo>
                        <a:pt x="46" y="70"/>
                      </a:lnTo>
                      <a:lnTo>
                        <a:pt x="24" y="70"/>
                      </a:lnTo>
                      <a:lnTo>
                        <a:pt x="24" y="0"/>
                      </a:lnTo>
                      <a:close/>
                    </a:path>
                  </a:pathLst>
                </a:custGeom>
                <a:solidFill>
                  <a:srgbClr val="121415"/>
                </a:solidFill>
                <a:ln w="9525">
                  <a:noFill/>
                  <a:round/>
                  <a:headEnd/>
                  <a:tailEnd/>
                </a:ln>
              </p:spPr>
              <p:txBody>
                <a:bodyPr/>
                <a:lstStyle/>
                <a:p>
                  <a:endParaRPr lang="en-US"/>
                </a:p>
              </p:txBody>
            </p:sp>
            <p:sp>
              <p:nvSpPr>
                <p:cNvPr id="113" name="Freeform 125"/>
                <p:cNvSpPr>
                  <a:spLocks/>
                </p:cNvSpPr>
                <p:nvPr/>
              </p:nvSpPr>
              <p:spPr bwMode="auto">
                <a:xfrm>
                  <a:off x="1716" y="3513"/>
                  <a:ext cx="33" cy="110"/>
                </a:xfrm>
                <a:custGeom>
                  <a:avLst/>
                  <a:gdLst/>
                  <a:ahLst/>
                  <a:cxnLst>
                    <a:cxn ang="0">
                      <a:pos x="188" y="0"/>
                    </a:cxn>
                    <a:cxn ang="0">
                      <a:pos x="259" y="0"/>
                    </a:cxn>
                    <a:cxn ang="0">
                      <a:pos x="259" y="49"/>
                    </a:cxn>
                    <a:cxn ang="0">
                      <a:pos x="234" y="49"/>
                    </a:cxn>
                    <a:cxn ang="0">
                      <a:pos x="234" y="142"/>
                    </a:cxn>
                    <a:cxn ang="0">
                      <a:pos x="212" y="142"/>
                    </a:cxn>
                    <a:cxn ang="0">
                      <a:pos x="212" y="238"/>
                    </a:cxn>
                    <a:cxn ang="0">
                      <a:pos x="188" y="238"/>
                    </a:cxn>
                    <a:cxn ang="0">
                      <a:pos x="188" y="332"/>
                    </a:cxn>
                    <a:cxn ang="0">
                      <a:pos x="163" y="332"/>
                    </a:cxn>
                    <a:cxn ang="0">
                      <a:pos x="163" y="403"/>
                    </a:cxn>
                    <a:cxn ang="0">
                      <a:pos x="141" y="403"/>
                    </a:cxn>
                    <a:cxn ang="0">
                      <a:pos x="141" y="474"/>
                    </a:cxn>
                    <a:cxn ang="0">
                      <a:pos x="117" y="474"/>
                    </a:cxn>
                    <a:cxn ang="0">
                      <a:pos x="117" y="615"/>
                    </a:cxn>
                    <a:cxn ang="0">
                      <a:pos x="92" y="615"/>
                    </a:cxn>
                    <a:cxn ang="0">
                      <a:pos x="92" y="757"/>
                    </a:cxn>
                    <a:cxn ang="0">
                      <a:pos x="117" y="757"/>
                    </a:cxn>
                    <a:cxn ang="0">
                      <a:pos x="117" y="874"/>
                    </a:cxn>
                    <a:cxn ang="0">
                      <a:pos x="21" y="874"/>
                    </a:cxn>
                    <a:cxn ang="0">
                      <a:pos x="21" y="686"/>
                    </a:cxn>
                    <a:cxn ang="0">
                      <a:pos x="0" y="686"/>
                    </a:cxn>
                    <a:cxn ang="0">
                      <a:pos x="0" y="474"/>
                    </a:cxn>
                    <a:cxn ang="0">
                      <a:pos x="21" y="474"/>
                    </a:cxn>
                    <a:cxn ang="0">
                      <a:pos x="21" y="450"/>
                    </a:cxn>
                    <a:cxn ang="0">
                      <a:pos x="46" y="450"/>
                    </a:cxn>
                    <a:cxn ang="0">
                      <a:pos x="46" y="403"/>
                    </a:cxn>
                    <a:cxn ang="0">
                      <a:pos x="70" y="403"/>
                    </a:cxn>
                    <a:cxn ang="0">
                      <a:pos x="70" y="332"/>
                    </a:cxn>
                    <a:cxn ang="0">
                      <a:pos x="92" y="332"/>
                    </a:cxn>
                    <a:cxn ang="0">
                      <a:pos x="92" y="283"/>
                    </a:cxn>
                    <a:cxn ang="0">
                      <a:pos x="117" y="283"/>
                    </a:cxn>
                    <a:cxn ang="0">
                      <a:pos x="117" y="167"/>
                    </a:cxn>
                    <a:cxn ang="0">
                      <a:pos x="141" y="167"/>
                    </a:cxn>
                    <a:cxn ang="0">
                      <a:pos x="141" y="49"/>
                    </a:cxn>
                    <a:cxn ang="0">
                      <a:pos x="163" y="49"/>
                    </a:cxn>
                    <a:cxn ang="0">
                      <a:pos x="163" y="25"/>
                    </a:cxn>
                    <a:cxn ang="0">
                      <a:pos x="188" y="25"/>
                    </a:cxn>
                    <a:cxn ang="0">
                      <a:pos x="188" y="0"/>
                    </a:cxn>
                  </a:cxnLst>
                  <a:rect l="0" t="0" r="r" b="b"/>
                  <a:pathLst>
                    <a:path w="259" h="874">
                      <a:moveTo>
                        <a:pt x="188" y="0"/>
                      </a:moveTo>
                      <a:lnTo>
                        <a:pt x="259" y="0"/>
                      </a:lnTo>
                      <a:lnTo>
                        <a:pt x="259" y="49"/>
                      </a:lnTo>
                      <a:lnTo>
                        <a:pt x="234" y="49"/>
                      </a:lnTo>
                      <a:lnTo>
                        <a:pt x="234" y="142"/>
                      </a:lnTo>
                      <a:lnTo>
                        <a:pt x="212" y="142"/>
                      </a:lnTo>
                      <a:lnTo>
                        <a:pt x="212" y="238"/>
                      </a:lnTo>
                      <a:lnTo>
                        <a:pt x="188" y="238"/>
                      </a:lnTo>
                      <a:lnTo>
                        <a:pt x="188" y="332"/>
                      </a:lnTo>
                      <a:lnTo>
                        <a:pt x="163" y="332"/>
                      </a:lnTo>
                      <a:lnTo>
                        <a:pt x="163" y="403"/>
                      </a:lnTo>
                      <a:lnTo>
                        <a:pt x="141" y="403"/>
                      </a:lnTo>
                      <a:lnTo>
                        <a:pt x="141" y="474"/>
                      </a:lnTo>
                      <a:lnTo>
                        <a:pt x="117" y="474"/>
                      </a:lnTo>
                      <a:lnTo>
                        <a:pt x="117" y="615"/>
                      </a:lnTo>
                      <a:lnTo>
                        <a:pt x="92" y="615"/>
                      </a:lnTo>
                      <a:lnTo>
                        <a:pt x="92" y="757"/>
                      </a:lnTo>
                      <a:lnTo>
                        <a:pt x="117" y="757"/>
                      </a:lnTo>
                      <a:lnTo>
                        <a:pt x="117" y="874"/>
                      </a:lnTo>
                      <a:lnTo>
                        <a:pt x="21" y="874"/>
                      </a:lnTo>
                      <a:lnTo>
                        <a:pt x="21" y="686"/>
                      </a:lnTo>
                      <a:lnTo>
                        <a:pt x="0" y="686"/>
                      </a:lnTo>
                      <a:lnTo>
                        <a:pt x="0" y="474"/>
                      </a:lnTo>
                      <a:lnTo>
                        <a:pt x="21" y="474"/>
                      </a:lnTo>
                      <a:lnTo>
                        <a:pt x="21" y="450"/>
                      </a:lnTo>
                      <a:lnTo>
                        <a:pt x="46" y="450"/>
                      </a:lnTo>
                      <a:lnTo>
                        <a:pt x="46" y="403"/>
                      </a:lnTo>
                      <a:lnTo>
                        <a:pt x="70" y="403"/>
                      </a:lnTo>
                      <a:lnTo>
                        <a:pt x="70" y="332"/>
                      </a:lnTo>
                      <a:lnTo>
                        <a:pt x="92" y="332"/>
                      </a:lnTo>
                      <a:lnTo>
                        <a:pt x="92" y="283"/>
                      </a:lnTo>
                      <a:lnTo>
                        <a:pt x="117" y="283"/>
                      </a:lnTo>
                      <a:lnTo>
                        <a:pt x="117" y="167"/>
                      </a:lnTo>
                      <a:lnTo>
                        <a:pt x="141" y="167"/>
                      </a:lnTo>
                      <a:lnTo>
                        <a:pt x="141" y="49"/>
                      </a:lnTo>
                      <a:lnTo>
                        <a:pt x="163" y="49"/>
                      </a:lnTo>
                      <a:lnTo>
                        <a:pt x="163" y="25"/>
                      </a:lnTo>
                      <a:lnTo>
                        <a:pt x="188" y="25"/>
                      </a:lnTo>
                      <a:lnTo>
                        <a:pt x="188" y="0"/>
                      </a:lnTo>
                      <a:close/>
                    </a:path>
                  </a:pathLst>
                </a:custGeom>
                <a:solidFill>
                  <a:srgbClr val="121415"/>
                </a:solidFill>
                <a:ln w="9525">
                  <a:noFill/>
                  <a:round/>
                  <a:headEnd/>
                  <a:tailEnd/>
                </a:ln>
              </p:spPr>
              <p:txBody>
                <a:bodyPr/>
                <a:lstStyle/>
                <a:p>
                  <a:endParaRPr lang="en-US"/>
                </a:p>
              </p:txBody>
            </p:sp>
            <p:sp>
              <p:nvSpPr>
                <p:cNvPr id="114" name="Freeform 126"/>
                <p:cNvSpPr>
                  <a:spLocks/>
                </p:cNvSpPr>
                <p:nvPr/>
              </p:nvSpPr>
              <p:spPr bwMode="auto">
                <a:xfrm>
                  <a:off x="2404" y="3534"/>
                  <a:ext cx="27" cy="227"/>
                </a:xfrm>
                <a:custGeom>
                  <a:avLst/>
                  <a:gdLst/>
                  <a:ahLst/>
                  <a:cxnLst>
                    <a:cxn ang="0">
                      <a:pos x="141" y="0"/>
                    </a:cxn>
                    <a:cxn ang="0">
                      <a:pos x="187" y="0"/>
                    </a:cxn>
                    <a:cxn ang="0">
                      <a:pos x="187" y="116"/>
                    </a:cxn>
                    <a:cxn ang="0">
                      <a:pos x="212" y="116"/>
                    </a:cxn>
                    <a:cxn ang="0">
                      <a:pos x="212" y="165"/>
                    </a:cxn>
                    <a:cxn ang="0">
                      <a:pos x="187" y="165"/>
                    </a:cxn>
                    <a:cxn ang="0">
                      <a:pos x="187" y="473"/>
                    </a:cxn>
                    <a:cxn ang="0">
                      <a:pos x="165" y="473"/>
                    </a:cxn>
                    <a:cxn ang="0">
                      <a:pos x="165" y="662"/>
                    </a:cxn>
                    <a:cxn ang="0">
                      <a:pos x="141" y="662"/>
                    </a:cxn>
                    <a:cxn ang="0">
                      <a:pos x="141" y="874"/>
                    </a:cxn>
                    <a:cxn ang="0">
                      <a:pos x="116" y="874"/>
                    </a:cxn>
                    <a:cxn ang="0">
                      <a:pos x="116" y="1039"/>
                    </a:cxn>
                    <a:cxn ang="0">
                      <a:pos x="94" y="1039"/>
                    </a:cxn>
                    <a:cxn ang="0">
                      <a:pos x="94" y="1369"/>
                    </a:cxn>
                    <a:cxn ang="0">
                      <a:pos x="70" y="1369"/>
                    </a:cxn>
                    <a:cxn ang="0">
                      <a:pos x="70" y="1630"/>
                    </a:cxn>
                    <a:cxn ang="0">
                      <a:pos x="94" y="1630"/>
                    </a:cxn>
                    <a:cxn ang="0">
                      <a:pos x="94" y="1656"/>
                    </a:cxn>
                    <a:cxn ang="0">
                      <a:pos x="70" y="1656"/>
                    </a:cxn>
                    <a:cxn ang="0">
                      <a:pos x="70" y="1797"/>
                    </a:cxn>
                    <a:cxn ang="0">
                      <a:pos x="45" y="1797"/>
                    </a:cxn>
                    <a:cxn ang="0">
                      <a:pos x="45" y="1818"/>
                    </a:cxn>
                    <a:cxn ang="0">
                      <a:pos x="0" y="1818"/>
                    </a:cxn>
                    <a:cxn ang="0">
                      <a:pos x="0" y="1277"/>
                    </a:cxn>
                    <a:cxn ang="0">
                      <a:pos x="24" y="1277"/>
                    </a:cxn>
                    <a:cxn ang="0">
                      <a:pos x="24" y="994"/>
                    </a:cxn>
                    <a:cxn ang="0">
                      <a:pos x="45" y="994"/>
                    </a:cxn>
                    <a:cxn ang="0">
                      <a:pos x="45" y="827"/>
                    </a:cxn>
                    <a:cxn ang="0">
                      <a:pos x="70" y="827"/>
                    </a:cxn>
                    <a:cxn ang="0">
                      <a:pos x="70" y="732"/>
                    </a:cxn>
                    <a:cxn ang="0">
                      <a:pos x="45" y="732"/>
                    </a:cxn>
                    <a:cxn ang="0">
                      <a:pos x="45" y="707"/>
                    </a:cxn>
                    <a:cxn ang="0">
                      <a:pos x="70" y="707"/>
                    </a:cxn>
                    <a:cxn ang="0">
                      <a:pos x="70" y="519"/>
                    </a:cxn>
                    <a:cxn ang="0">
                      <a:pos x="94" y="519"/>
                    </a:cxn>
                    <a:cxn ang="0">
                      <a:pos x="94" y="424"/>
                    </a:cxn>
                    <a:cxn ang="0">
                      <a:pos x="70" y="424"/>
                    </a:cxn>
                    <a:cxn ang="0">
                      <a:pos x="70" y="378"/>
                    </a:cxn>
                    <a:cxn ang="0">
                      <a:pos x="94" y="378"/>
                    </a:cxn>
                    <a:cxn ang="0">
                      <a:pos x="94" y="307"/>
                    </a:cxn>
                    <a:cxn ang="0">
                      <a:pos x="116" y="307"/>
                    </a:cxn>
                    <a:cxn ang="0">
                      <a:pos x="116" y="141"/>
                    </a:cxn>
                    <a:cxn ang="0">
                      <a:pos x="141" y="141"/>
                    </a:cxn>
                    <a:cxn ang="0">
                      <a:pos x="141" y="116"/>
                    </a:cxn>
                    <a:cxn ang="0">
                      <a:pos x="141" y="0"/>
                    </a:cxn>
                  </a:cxnLst>
                  <a:rect l="0" t="0" r="r" b="b"/>
                  <a:pathLst>
                    <a:path w="212" h="1818">
                      <a:moveTo>
                        <a:pt x="141" y="0"/>
                      </a:moveTo>
                      <a:lnTo>
                        <a:pt x="187" y="0"/>
                      </a:lnTo>
                      <a:lnTo>
                        <a:pt x="187" y="116"/>
                      </a:lnTo>
                      <a:lnTo>
                        <a:pt x="212" y="116"/>
                      </a:lnTo>
                      <a:lnTo>
                        <a:pt x="212" y="165"/>
                      </a:lnTo>
                      <a:lnTo>
                        <a:pt x="187" y="165"/>
                      </a:lnTo>
                      <a:lnTo>
                        <a:pt x="187" y="473"/>
                      </a:lnTo>
                      <a:lnTo>
                        <a:pt x="165" y="473"/>
                      </a:lnTo>
                      <a:lnTo>
                        <a:pt x="165" y="662"/>
                      </a:lnTo>
                      <a:lnTo>
                        <a:pt x="141" y="662"/>
                      </a:lnTo>
                      <a:lnTo>
                        <a:pt x="141" y="874"/>
                      </a:lnTo>
                      <a:lnTo>
                        <a:pt x="116" y="874"/>
                      </a:lnTo>
                      <a:lnTo>
                        <a:pt x="116" y="1039"/>
                      </a:lnTo>
                      <a:lnTo>
                        <a:pt x="94" y="1039"/>
                      </a:lnTo>
                      <a:lnTo>
                        <a:pt x="94" y="1369"/>
                      </a:lnTo>
                      <a:lnTo>
                        <a:pt x="70" y="1369"/>
                      </a:lnTo>
                      <a:lnTo>
                        <a:pt x="70" y="1630"/>
                      </a:lnTo>
                      <a:lnTo>
                        <a:pt x="94" y="1630"/>
                      </a:lnTo>
                      <a:lnTo>
                        <a:pt x="94" y="1656"/>
                      </a:lnTo>
                      <a:lnTo>
                        <a:pt x="70" y="1656"/>
                      </a:lnTo>
                      <a:lnTo>
                        <a:pt x="70" y="1797"/>
                      </a:lnTo>
                      <a:lnTo>
                        <a:pt x="45" y="1797"/>
                      </a:lnTo>
                      <a:lnTo>
                        <a:pt x="45" y="1818"/>
                      </a:lnTo>
                      <a:lnTo>
                        <a:pt x="0" y="1818"/>
                      </a:lnTo>
                      <a:lnTo>
                        <a:pt x="0" y="1277"/>
                      </a:lnTo>
                      <a:lnTo>
                        <a:pt x="24" y="1277"/>
                      </a:lnTo>
                      <a:lnTo>
                        <a:pt x="24" y="994"/>
                      </a:lnTo>
                      <a:lnTo>
                        <a:pt x="45" y="994"/>
                      </a:lnTo>
                      <a:lnTo>
                        <a:pt x="45" y="827"/>
                      </a:lnTo>
                      <a:lnTo>
                        <a:pt x="70" y="827"/>
                      </a:lnTo>
                      <a:lnTo>
                        <a:pt x="70" y="732"/>
                      </a:lnTo>
                      <a:lnTo>
                        <a:pt x="45" y="732"/>
                      </a:lnTo>
                      <a:lnTo>
                        <a:pt x="45" y="707"/>
                      </a:lnTo>
                      <a:lnTo>
                        <a:pt x="70" y="707"/>
                      </a:lnTo>
                      <a:lnTo>
                        <a:pt x="70" y="519"/>
                      </a:lnTo>
                      <a:lnTo>
                        <a:pt x="94" y="519"/>
                      </a:lnTo>
                      <a:lnTo>
                        <a:pt x="94" y="424"/>
                      </a:lnTo>
                      <a:lnTo>
                        <a:pt x="70" y="424"/>
                      </a:lnTo>
                      <a:lnTo>
                        <a:pt x="70" y="378"/>
                      </a:lnTo>
                      <a:lnTo>
                        <a:pt x="94" y="378"/>
                      </a:lnTo>
                      <a:lnTo>
                        <a:pt x="94" y="307"/>
                      </a:lnTo>
                      <a:lnTo>
                        <a:pt x="116" y="307"/>
                      </a:lnTo>
                      <a:lnTo>
                        <a:pt x="116" y="141"/>
                      </a:lnTo>
                      <a:lnTo>
                        <a:pt x="141" y="141"/>
                      </a:lnTo>
                      <a:lnTo>
                        <a:pt x="141" y="116"/>
                      </a:lnTo>
                      <a:lnTo>
                        <a:pt x="141" y="0"/>
                      </a:lnTo>
                      <a:close/>
                    </a:path>
                  </a:pathLst>
                </a:custGeom>
                <a:solidFill>
                  <a:srgbClr val="121415"/>
                </a:solidFill>
                <a:ln w="9525">
                  <a:noFill/>
                  <a:round/>
                  <a:headEnd/>
                  <a:tailEnd/>
                </a:ln>
              </p:spPr>
              <p:txBody>
                <a:bodyPr/>
                <a:lstStyle/>
                <a:p>
                  <a:endParaRPr lang="en-US"/>
                </a:p>
              </p:txBody>
            </p:sp>
            <p:sp>
              <p:nvSpPr>
                <p:cNvPr id="115" name="Freeform 127"/>
                <p:cNvSpPr>
                  <a:spLocks/>
                </p:cNvSpPr>
                <p:nvPr/>
              </p:nvSpPr>
              <p:spPr bwMode="auto">
                <a:xfrm>
                  <a:off x="2012" y="3540"/>
                  <a:ext cx="11" cy="275"/>
                </a:xfrm>
                <a:custGeom>
                  <a:avLst/>
                  <a:gdLst/>
                  <a:ahLst/>
                  <a:cxnLst>
                    <a:cxn ang="0">
                      <a:pos x="47" y="0"/>
                    </a:cxn>
                    <a:cxn ang="0">
                      <a:pos x="71" y="0"/>
                    </a:cxn>
                    <a:cxn ang="0">
                      <a:pos x="71" y="993"/>
                    </a:cxn>
                    <a:cxn ang="0">
                      <a:pos x="47" y="993"/>
                    </a:cxn>
                    <a:cxn ang="0">
                      <a:pos x="47" y="1323"/>
                    </a:cxn>
                    <a:cxn ang="0">
                      <a:pos x="71" y="1323"/>
                    </a:cxn>
                    <a:cxn ang="0">
                      <a:pos x="71" y="1726"/>
                    </a:cxn>
                    <a:cxn ang="0">
                      <a:pos x="93" y="1726"/>
                    </a:cxn>
                    <a:cxn ang="0">
                      <a:pos x="93" y="1751"/>
                    </a:cxn>
                    <a:cxn ang="0">
                      <a:pos x="71" y="1751"/>
                    </a:cxn>
                    <a:cxn ang="0">
                      <a:pos x="71" y="1772"/>
                    </a:cxn>
                    <a:cxn ang="0">
                      <a:pos x="93" y="1772"/>
                    </a:cxn>
                    <a:cxn ang="0">
                      <a:pos x="93" y="1913"/>
                    </a:cxn>
                    <a:cxn ang="0">
                      <a:pos x="71" y="1913"/>
                    </a:cxn>
                    <a:cxn ang="0">
                      <a:pos x="71" y="2129"/>
                    </a:cxn>
                    <a:cxn ang="0">
                      <a:pos x="47" y="2129"/>
                    </a:cxn>
                    <a:cxn ang="0">
                      <a:pos x="47" y="2199"/>
                    </a:cxn>
                    <a:cxn ang="0">
                      <a:pos x="22" y="2199"/>
                    </a:cxn>
                    <a:cxn ang="0">
                      <a:pos x="22" y="1822"/>
                    </a:cxn>
                    <a:cxn ang="0">
                      <a:pos x="47" y="1822"/>
                    </a:cxn>
                    <a:cxn ang="0">
                      <a:pos x="47" y="1797"/>
                    </a:cxn>
                    <a:cxn ang="0">
                      <a:pos x="22" y="1797"/>
                    </a:cxn>
                    <a:cxn ang="0">
                      <a:pos x="22" y="1726"/>
                    </a:cxn>
                    <a:cxn ang="0">
                      <a:pos x="47" y="1726"/>
                    </a:cxn>
                    <a:cxn ang="0">
                      <a:pos x="47" y="1701"/>
                    </a:cxn>
                    <a:cxn ang="0">
                      <a:pos x="22" y="1701"/>
                    </a:cxn>
                    <a:cxn ang="0">
                      <a:pos x="22" y="1347"/>
                    </a:cxn>
                    <a:cxn ang="0">
                      <a:pos x="0" y="1347"/>
                    </a:cxn>
                    <a:cxn ang="0">
                      <a:pos x="0" y="923"/>
                    </a:cxn>
                    <a:cxn ang="0">
                      <a:pos x="22" y="923"/>
                    </a:cxn>
                    <a:cxn ang="0">
                      <a:pos x="22" y="427"/>
                    </a:cxn>
                    <a:cxn ang="0">
                      <a:pos x="0" y="427"/>
                    </a:cxn>
                    <a:cxn ang="0">
                      <a:pos x="0" y="332"/>
                    </a:cxn>
                    <a:cxn ang="0">
                      <a:pos x="22" y="332"/>
                    </a:cxn>
                    <a:cxn ang="0">
                      <a:pos x="22" y="308"/>
                    </a:cxn>
                    <a:cxn ang="0">
                      <a:pos x="0" y="308"/>
                    </a:cxn>
                    <a:cxn ang="0">
                      <a:pos x="0" y="261"/>
                    </a:cxn>
                    <a:cxn ang="0">
                      <a:pos x="22" y="261"/>
                    </a:cxn>
                    <a:cxn ang="0">
                      <a:pos x="22" y="237"/>
                    </a:cxn>
                    <a:cxn ang="0">
                      <a:pos x="0" y="237"/>
                    </a:cxn>
                    <a:cxn ang="0">
                      <a:pos x="0" y="215"/>
                    </a:cxn>
                    <a:cxn ang="0">
                      <a:pos x="22" y="215"/>
                    </a:cxn>
                    <a:cxn ang="0">
                      <a:pos x="22" y="49"/>
                    </a:cxn>
                    <a:cxn ang="0">
                      <a:pos x="47" y="49"/>
                    </a:cxn>
                    <a:cxn ang="0">
                      <a:pos x="47" y="25"/>
                    </a:cxn>
                    <a:cxn ang="0">
                      <a:pos x="47" y="0"/>
                    </a:cxn>
                  </a:cxnLst>
                  <a:rect l="0" t="0" r="r" b="b"/>
                  <a:pathLst>
                    <a:path w="93" h="2199">
                      <a:moveTo>
                        <a:pt x="47" y="0"/>
                      </a:moveTo>
                      <a:lnTo>
                        <a:pt x="71" y="0"/>
                      </a:lnTo>
                      <a:lnTo>
                        <a:pt x="71" y="993"/>
                      </a:lnTo>
                      <a:lnTo>
                        <a:pt x="47" y="993"/>
                      </a:lnTo>
                      <a:lnTo>
                        <a:pt x="47" y="1323"/>
                      </a:lnTo>
                      <a:lnTo>
                        <a:pt x="71" y="1323"/>
                      </a:lnTo>
                      <a:lnTo>
                        <a:pt x="71" y="1726"/>
                      </a:lnTo>
                      <a:lnTo>
                        <a:pt x="93" y="1726"/>
                      </a:lnTo>
                      <a:lnTo>
                        <a:pt x="93" y="1751"/>
                      </a:lnTo>
                      <a:lnTo>
                        <a:pt x="71" y="1751"/>
                      </a:lnTo>
                      <a:lnTo>
                        <a:pt x="71" y="1772"/>
                      </a:lnTo>
                      <a:lnTo>
                        <a:pt x="93" y="1772"/>
                      </a:lnTo>
                      <a:lnTo>
                        <a:pt x="93" y="1913"/>
                      </a:lnTo>
                      <a:lnTo>
                        <a:pt x="71" y="1913"/>
                      </a:lnTo>
                      <a:lnTo>
                        <a:pt x="71" y="2129"/>
                      </a:lnTo>
                      <a:lnTo>
                        <a:pt x="47" y="2129"/>
                      </a:lnTo>
                      <a:lnTo>
                        <a:pt x="47" y="2199"/>
                      </a:lnTo>
                      <a:lnTo>
                        <a:pt x="22" y="2199"/>
                      </a:lnTo>
                      <a:lnTo>
                        <a:pt x="22" y="1822"/>
                      </a:lnTo>
                      <a:lnTo>
                        <a:pt x="47" y="1822"/>
                      </a:lnTo>
                      <a:lnTo>
                        <a:pt x="47" y="1797"/>
                      </a:lnTo>
                      <a:lnTo>
                        <a:pt x="22" y="1797"/>
                      </a:lnTo>
                      <a:lnTo>
                        <a:pt x="22" y="1726"/>
                      </a:lnTo>
                      <a:lnTo>
                        <a:pt x="47" y="1726"/>
                      </a:lnTo>
                      <a:lnTo>
                        <a:pt x="47" y="1701"/>
                      </a:lnTo>
                      <a:lnTo>
                        <a:pt x="22" y="1701"/>
                      </a:lnTo>
                      <a:lnTo>
                        <a:pt x="22" y="1347"/>
                      </a:lnTo>
                      <a:lnTo>
                        <a:pt x="0" y="1347"/>
                      </a:lnTo>
                      <a:lnTo>
                        <a:pt x="0" y="923"/>
                      </a:lnTo>
                      <a:lnTo>
                        <a:pt x="22" y="923"/>
                      </a:lnTo>
                      <a:lnTo>
                        <a:pt x="22" y="427"/>
                      </a:lnTo>
                      <a:lnTo>
                        <a:pt x="0" y="427"/>
                      </a:lnTo>
                      <a:lnTo>
                        <a:pt x="0" y="332"/>
                      </a:lnTo>
                      <a:lnTo>
                        <a:pt x="22" y="332"/>
                      </a:lnTo>
                      <a:lnTo>
                        <a:pt x="22" y="308"/>
                      </a:lnTo>
                      <a:lnTo>
                        <a:pt x="0" y="308"/>
                      </a:lnTo>
                      <a:lnTo>
                        <a:pt x="0" y="261"/>
                      </a:lnTo>
                      <a:lnTo>
                        <a:pt x="22" y="261"/>
                      </a:lnTo>
                      <a:lnTo>
                        <a:pt x="22" y="237"/>
                      </a:lnTo>
                      <a:lnTo>
                        <a:pt x="0" y="237"/>
                      </a:lnTo>
                      <a:lnTo>
                        <a:pt x="0" y="215"/>
                      </a:lnTo>
                      <a:lnTo>
                        <a:pt x="22" y="215"/>
                      </a:lnTo>
                      <a:lnTo>
                        <a:pt x="22" y="49"/>
                      </a:lnTo>
                      <a:lnTo>
                        <a:pt x="47" y="49"/>
                      </a:lnTo>
                      <a:lnTo>
                        <a:pt x="47" y="25"/>
                      </a:lnTo>
                      <a:lnTo>
                        <a:pt x="47" y="0"/>
                      </a:lnTo>
                      <a:close/>
                    </a:path>
                  </a:pathLst>
                </a:custGeom>
                <a:solidFill>
                  <a:srgbClr val="121415"/>
                </a:solidFill>
                <a:ln w="9525">
                  <a:noFill/>
                  <a:round/>
                  <a:headEnd/>
                  <a:tailEnd/>
                </a:ln>
              </p:spPr>
              <p:txBody>
                <a:bodyPr/>
                <a:lstStyle/>
                <a:p>
                  <a:endParaRPr lang="en-US"/>
                </a:p>
              </p:txBody>
            </p:sp>
            <p:sp>
              <p:nvSpPr>
                <p:cNvPr id="116" name="Freeform 128"/>
                <p:cNvSpPr>
                  <a:spLocks/>
                </p:cNvSpPr>
                <p:nvPr/>
              </p:nvSpPr>
              <p:spPr bwMode="auto">
                <a:xfrm>
                  <a:off x="2186" y="3611"/>
                  <a:ext cx="9" cy="12"/>
                </a:xfrm>
                <a:custGeom>
                  <a:avLst/>
                  <a:gdLst/>
                  <a:ahLst/>
                  <a:cxnLst>
                    <a:cxn ang="0">
                      <a:pos x="21" y="0"/>
                    </a:cxn>
                    <a:cxn ang="0">
                      <a:pos x="70" y="0"/>
                    </a:cxn>
                    <a:cxn ang="0">
                      <a:pos x="70" y="92"/>
                    </a:cxn>
                    <a:cxn ang="0">
                      <a:pos x="21" y="92"/>
                    </a:cxn>
                    <a:cxn ang="0">
                      <a:pos x="21" y="71"/>
                    </a:cxn>
                    <a:cxn ang="0">
                      <a:pos x="0" y="71"/>
                    </a:cxn>
                    <a:cxn ang="0">
                      <a:pos x="0" y="22"/>
                    </a:cxn>
                    <a:cxn ang="0">
                      <a:pos x="21" y="22"/>
                    </a:cxn>
                    <a:cxn ang="0">
                      <a:pos x="21" y="0"/>
                    </a:cxn>
                  </a:cxnLst>
                  <a:rect l="0" t="0" r="r" b="b"/>
                  <a:pathLst>
                    <a:path w="70" h="92">
                      <a:moveTo>
                        <a:pt x="21" y="0"/>
                      </a:moveTo>
                      <a:lnTo>
                        <a:pt x="70" y="0"/>
                      </a:lnTo>
                      <a:lnTo>
                        <a:pt x="70" y="92"/>
                      </a:lnTo>
                      <a:lnTo>
                        <a:pt x="21" y="92"/>
                      </a:lnTo>
                      <a:lnTo>
                        <a:pt x="21" y="71"/>
                      </a:lnTo>
                      <a:lnTo>
                        <a:pt x="0" y="71"/>
                      </a:lnTo>
                      <a:lnTo>
                        <a:pt x="0" y="22"/>
                      </a:lnTo>
                      <a:lnTo>
                        <a:pt x="21" y="22"/>
                      </a:lnTo>
                      <a:lnTo>
                        <a:pt x="21" y="0"/>
                      </a:lnTo>
                      <a:close/>
                    </a:path>
                  </a:pathLst>
                </a:custGeom>
                <a:solidFill>
                  <a:srgbClr val="121415"/>
                </a:solidFill>
                <a:ln w="9525">
                  <a:noFill/>
                  <a:round/>
                  <a:headEnd/>
                  <a:tailEnd/>
                </a:ln>
              </p:spPr>
              <p:txBody>
                <a:bodyPr/>
                <a:lstStyle/>
                <a:p>
                  <a:endParaRPr lang="en-US"/>
                </a:p>
              </p:txBody>
            </p:sp>
            <p:sp>
              <p:nvSpPr>
                <p:cNvPr id="117" name="Freeform 129"/>
                <p:cNvSpPr>
                  <a:spLocks/>
                </p:cNvSpPr>
                <p:nvPr/>
              </p:nvSpPr>
              <p:spPr bwMode="auto">
                <a:xfrm>
                  <a:off x="1716" y="3641"/>
                  <a:ext cx="12" cy="20"/>
                </a:xfrm>
                <a:custGeom>
                  <a:avLst/>
                  <a:gdLst/>
                  <a:ahLst/>
                  <a:cxnLst>
                    <a:cxn ang="0">
                      <a:pos x="21" y="0"/>
                    </a:cxn>
                    <a:cxn ang="0">
                      <a:pos x="70" y="0"/>
                    </a:cxn>
                    <a:cxn ang="0">
                      <a:pos x="70" y="22"/>
                    </a:cxn>
                    <a:cxn ang="0">
                      <a:pos x="92" y="22"/>
                    </a:cxn>
                    <a:cxn ang="0">
                      <a:pos x="92" y="117"/>
                    </a:cxn>
                    <a:cxn ang="0">
                      <a:pos x="70" y="117"/>
                    </a:cxn>
                    <a:cxn ang="0">
                      <a:pos x="70" y="142"/>
                    </a:cxn>
                    <a:cxn ang="0">
                      <a:pos x="21" y="142"/>
                    </a:cxn>
                    <a:cxn ang="0">
                      <a:pos x="21" y="163"/>
                    </a:cxn>
                    <a:cxn ang="0">
                      <a:pos x="0" y="163"/>
                    </a:cxn>
                    <a:cxn ang="0">
                      <a:pos x="0" y="22"/>
                    </a:cxn>
                    <a:cxn ang="0">
                      <a:pos x="21" y="22"/>
                    </a:cxn>
                    <a:cxn ang="0">
                      <a:pos x="21" y="0"/>
                    </a:cxn>
                  </a:cxnLst>
                  <a:rect l="0" t="0" r="r" b="b"/>
                  <a:pathLst>
                    <a:path w="92" h="163">
                      <a:moveTo>
                        <a:pt x="21" y="0"/>
                      </a:moveTo>
                      <a:lnTo>
                        <a:pt x="70" y="0"/>
                      </a:lnTo>
                      <a:lnTo>
                        <a:pt x="70" y="22"/>
                      </a:lnTo>
                      <a:lnTo>
                        <a:pt x="92" y="22"/>
                      </a:lnTo>
                      <a:lnTo>
                        <a:pt x="92" y="117"/>
                      </a:lnTo>
                      <a:lnTo>
                        <a:pt x="70" y="117"/>
                      </a:lnTo>
                      <a:lnTo>
                        <a:pt x="70" y="142"/>
                      </a:lnTo>
                      <a:lnTo>
                        <a:pt x="21" y="142"/>
                      </a:lnTo>
                      <a:lnTo>
                        <a:pt x="21" y="163"/>
                      </a:lnTo>
                      <a:lnTo>
                        <a:pt x="0" y="163"/>
                      </a:lnTo>
                      <a:lnTo>
                        <a:pt x="0" y="22"/>
                      </a:lnTo>
                      <a:lnTo>
                        <a:pt x="21" y="22"/>
                      </a:lnTo>
                      <a:lnTo>
                        <a:pt x="21" y="0"/>
                      </a:lnTo>
                      <a:close/>
                    </a:path>
                  </a:pathLst>
                </a:custGeom>
                <a:solidFill>
                  <a:srgbClr val="121415"/>
                </a:solidFill>
                <a:ln w="9525">
                  <a:noFill/>
                  <a:round/>
                  <a:headEnd/>
                  <a:tailEnd/>
                </a:ln>
              </p:spPr>
              <p:txBody>
                <a:bodyPr/>
                <a:lstStyle/>
                <a:p>
                  <a:endParaRPr lang="en-US"/>
                </a:p>
              </p:txBody>
            </p:sp>
            <p:sp>
              <p:nvSpPr>
                <p:cNvPr id="118" name="Freeform 130"/>
                <p:cNvSpPr>
                  <a:spLocks/>
                </p:cNvSpPr>
                <p:nvPr/>
              </p:nvSpPr>
              <p:spPr bwMode="auto">
                <a:xfrm>
                  <a:off x="1643" y="3667"/>
                  <a:ext cx="79" cy="237"/>
                </a:xfrm>
                <a:custGeom>
                  <a:avLst/>
                  <a:gdLst/>
                  <a:ahLst/>
                  <a:cxnLst>
                    <a:cxn ang="0">
                      <a:pos x="636" y="0"/>
                    </a:cxn>
                    <a:cxn ang="0">
                      <a:pos x="611" y="117"/>
                    </a:cxn>
                    <a:cxn ang="0">
                      <a:pos x="590" y="142"/>
                    </a:cxn>
                    <a:cxn ang="0">
                      <a:pos x="566" y="188"/>
                    </a:cxn>
                    <a:cxn ang="0">
                      <a:pos x="541" y="234"/>
                    </a:cxn>
                    <a:cxn ang="0">
                      <a:pos x="519" y="305"/>
                    </a:cxn>
                    <a:cxn ang="0">
                      <a:pos x="495" y="354"/>
                    </a:cxn>
                    <a:cxn ang="0">
                      <a:pos x="470" y="425"/>
                    </a:cxn>
                    <a:cxn ang="0">
                      <a:pos x="448" y="612"/>
                    </a:cxn>
                    <a:cxn ang="0">
                      <a:pos x="470" y="708"/>
                    </a:cxn>
                    <a:cxn ang="0">
                      <a:pos x="495" y="779"/>
                    </a:cxn>
                    <a:cxn ang="0">
                      <a:pos x="470" y="895"/>
                    </a:cxn>
                    <a:cxn ang="0">
                      <a:pos x="448" y="969"/>
                    </a:cxn>
                    <a:cxn ang="0">
                      <a:pos x="424" y="1040"/>
                    </a:cxn>
                    <a:cxn ang="0">
                      <a:pos x="399" y="1181"/>
                    </a:cxn>
                    <a:cxn ang="0">
                      <a:pos x="377" y="1323"/>
                    </a:cxn>
                    <a:cxn ang="0">
                      <a:pos x="353" y="1416"/>
                    </a:cxn>
                    <a:cxn ang="0">
                      <a:pos x="328" y="1486"/>
                    </a:cxn>
                    <a:cxn ang="0">
                      <a:pos x="303" y="1535"/>
                    </a:cxn>
                    <a:cxn ang="0">
                      <a:pos x="283" y="1560"/>
                    </a:cxn>
                    <a:cxn ang="0">
                      <a:pos x="258" y="1606"/>
                    </a:cxn>
                    <a:cxn ang="0">
                      <a:pos x="233" y="1677"/>
                    </a:cxn>
                    <a:cxn ang="0">
                      <a:pos x="212" y="1724"/>
                    </a:cxn>
                    <a:cxn ang="0">
                      <a:pos x="187" y="1773"/>
                    </a:cxn>
                    <a:cxn ang="0">
                      <a:pos x="162" y="1794"/>
                    </a:cxn>
                    <a:cxn ang="0">
                      <a:pos x="141" y="1819"/>
                    </a:cxn>
                    <a:cxn ang="0">
                      <a:pos x="91" y="1843"/>
                    </a:cxn>
                    <a:cxn ang="0">
                      <a:pos x="20" y="1890"/>
                    </a:cxn>
                    <a:cxn ang="0">
                      <a:pos x="0" y="1865"/>
                    </a:cxn>
                    <a:cxn ang="0">
                      <a:pos x="20" y="1819"/>
                    </a:cxn>
                    <a:cxn ang="0">
                      <a:pos x="45" y="1794"/>
                    </a:cxn>
                    <a:cxn ang="0">
                      <a:pos x="70" y="1773"/>
                    </a:cxn>
                    <a:cxn ang="0">
                      <a:pos x="91" y="1748"/>
                    </a:cxn>
                    <a:cxn ang="0">
                      <a:pos x="116" y="1702"/>
                    </a:cxn>
                    <a:cxn ang="0">
                      <a:pos x="141" y="1677"/>
                    </a:cxn>
                    <a:cxn ang="0">
                      <a:pos x="162" y="1631"/>
                    </a:cxn>
                    <a:cxn ang="0">
                      <a:pos x="187" y="1582"/>
                    </a:cxn>
                    <a:cxn ang="0">
                      <a:pos x="212" y="1560"/>
                    </a:cxn>
                    <a:cxn ang="0">
                      <a:pos x="233" y="1535"/>
                    </a:cxn>
                    <a:cxn ang="0">
                      <a:pos x="258" y="1464"/>
                    </a:cxn>
                    <a:cxn ang="0">
                      <a:pos x="283" y="1345"/>
                    </a:cxn>
                    <a:cxn ang="0">
                      <a:pos x="303" y="1274"/>
                    </a:cxn>
                    <a:cxn ang="0">
                      <a:pos x="328" y="1203"/>
                    </a:cxn>
                    <a:cxn ang="0">
                      <a:pos x="353" y="1062"/>
                    </a:cxn>
                    <a:cxn ang="0">
                      <a:pos x="377" y="1016"/>
                    </a:cxn>
                    <a:cxn ang="0">
                      <a:pos x="399" y="945"/>
                    </a:cxn>
                    <a:cxn ang="0">
                      <a:pos x="377" y="779"/>
                    </a:cxn>
                    <a:cxn ang="0">
                      <a:pos x="353" y="708"/>
                    </a:cxn>
                    <a:cxn ang="0">
                      <a:pos x="377" y="612"/>
                    </a:cxn>
                    <a:cxn ang="0">
                      <a:pos x="399" y="592"/>
                    </a:cxn>
                    <a:cxn ang="0">
                      <a:pos x="424" y="566"/>
                    </a:cxn>
                    <a:cxn ang="0">
                      <a:pos x="448" y="400"/>
                    </a:cxn>
                    <a:cxn ang="0">
                      <a:pos x="424" y="354"/>
                    </a:cxn>
                    <a:cxn ang="0">
                      <a:pos x="448" y="283"/>
                    </a:cxn>
                    <a:cxn ang="0">
                      <a:pos x="470" y="234"/>
                    </a:cxn>
                    <a:cxn ang="0">
                      <a:pos x="495" y="164"/>
                    </a:cxn>
                    <a:cxn ang="0">
                      <a:pos x="519" y="117"/>
                    </a:cxn>
                    <a:cxn ang="0">
                      <a:pos x="541" y="71"/>
                    </a:cxn>
                    <a:cxn ang="0">
                      <a:pos x="590" y="46"/>
                    </a:cxn>
                    <a:cxn ang="0">
                      <a:pos x="590" y="0"/>
                    </a:cxn>
                  </a:cxnLst>
                  <a:rect l="0" t="0" r="r" b="b"/>
                  <a:pathLst>
                    <a:path w="636" h="1890">
                      <a:moveTo>
                        <a:pt x="590" y="0"/>
                      </a:moveTo>
                      <a:lnTo>
                        <a:pt x="636" y="0"/>
                      </a:lnTo>
                      <a:lnTo>
                        <a:pt x="636" y="117"/>
                      </a:lnTo>
                      <a:lnTo>
                        <a:pt x="611" y="117"/>
                      </a:lnTo>
                      <a:lnTo>
                        <a:pt x="611" y="142"/>
                      </a:lnTo>
                      <a:lnTo>
                        <a:pt x="590" y="142"/>
                      </a:lnTo>
                      <a:lnTo>
                        <a:pt x="590" y="188"/>
                      </a:lnTo>
                      <a:lnTo>
                        <a:pt x="566" y="188"/>
                      </a:lnTo>
                      <a:lnTo>
                        <a:pt x="566" y="234"/>
                      </a:lnTo>
                      <a:lnTo>
                        <a:pt x="541" y="234"/>
                      </a:lnTo>
                      <a:lnTo>
                        <a:pt x="541" y="305"/>
                      </a:lnTo>
                      <a:lnTo>
                        <a:pt x="519" y="305"/>
                      </a:lnTo>
                      <a:lnTo>
                        <a:pt x="519" y="354"/>
                      </a:lnTo>
                      <a:lnTo>
                        <a:pt x="495" y="354"/>
                      </a:lnTo>
                      <a:lnTo>
                        <a:pt x="495" y="425"/>
                      </a:lnTo>
                      <a:lnTo>
                        <a:pt x="470" y="425"/>
                      </a:lnTo>
                      <a:lnTo>
                        <a:pt x="470" y="612"/>
                      </a:lnTo>
                      <a:lnTo>
                        <a:pt x="448" y="612"/>
                      </a:lnTo>
                      <a:lnTo>
                        <a:pt x="448" y="708"/>
                      </a:lnTo>
                      <a:lnTo>
                        <a:pt x="470" y="708"/>
                      </a:lnTo>
                      <a:lnTo>
                        <a:pt x="470" y="779"/>
                      </a:lnTo>
                      <a:lnTo>
                        <a:pt x="495" y="779"/>
                      </a:lnTo>
                      <a:lnTo>
                        <a:pt x="495" y="895"/>
                      </a:lnTo>
                      <a:lnTo>
                        <a:pt x="470" y="895"/>
                      </a:lnTo>
                      <a:lnTo>
                        <a:pt x="470" y="969"/>
                      </a:lnTo>
                      <a:lnTo>
                        <a:pt x="448" y="969"/>
                      </a:lnTo>
                      <a:lnTo>
                        <a:pt x="448" y="1040"/>
                      </a:lnTo>
                      <a:lnTo>
                        <a:pt x="424" y="1040"/>
                      </a:lnTo>
                      <a:lnTo>
                        <a:pt x="424" y="1181"/>
                      </a:lnTo>
                      <a:lnTo>
                        <a:pt x="399" y="1181"/>
                      </a:lnTo>
                      <a:lnTo>
                        <a:pt x="399" y="1323"/>
                      </a:lnTo>
                      <a:lnTo>
                        <a:pt x="377" y="1323"/>
                      </a:lnTo>
                      <a:lnTo>
                        <a:pt x="377" y="1416"/>
                      </a:lnTo>
                      <a:lnTo>
                        <a:pt x="353" y="1416"/>
                      </a:lnTo>
                      <a:lnTo>
                        <a:pt x="353" y="1486"/>
                      </a:lnTo>
                      <a:lnTo>
                        <a:pt x="328" y="1486"/>
                      </a:lnTo>
                      <a:lnTo>
                        <a:pt x="328" y="1535"/>
                      </a:lnTo>
                      <a:lnTo>
                        <a:pt x="303" y="1535"/>
                      </a:lnTo>
                      <a:lnTo>
                        <a:pt x="303" y="1560"/>
                      </a:lnTo>
                      <a:lnTo>
                        <a:pt x="283" y="1560"/>
                      </a:lnTo>
                      <a:lnTo>
                        <a:pt x="283" y="1606"/>
                      </a:lnTo>
                      <a:lnTo>
                        <a:pt x="258" y="1606"/>
                      </a:lnTo>
                      <a:lnTo>
                        <a:pt x="258" y="1677"/>
                      </a:lnTo>
                      <a:lnTo>
                        <a:pt x="233" y="1677"/>
                      </a:lnTo>
                      <a:lnTo>
                        <a:pt x="233" y="1724"/>
                      </a:lnTo>
                      <a:lnTo>
                        <a:pt x="212" y="1724"/>
                      </a:lnTo>
                      <a:lnTo>
                        <a:pt x="212" y="1773"/>
                      </a:lnTo>
                      <a:lnTo>
                        <a:pt x="187" y="1773"/>
                      </a:lnTo>
                      <a:lnTo>
                        <a:pt x="187" y="1794"/>
                      </a:lnTo>
                      <a:lnTo>
                        <a:pt x="162" y="1794"/>
                      </a:lnTo>
                      <a:lnTo>
                        <a:pt x="162" y="1819"/>
                      </a:lnTo>
                      <a:lnTo>
                        <a:pt x="141" y="1819"/>
                      </a:lnTo>
                      <a:lnTo>
                        <a:pt x="141" y="1843"/>
                      </a:lnTo>
                      <a:lnTo>
                        <a:pt x="91" y="1843"/>
                      </a:lnTo>
                      <a:lnTo>
                        <a:pt x="91" y="1890"/>
                      </a:lnTo>
                      <a:lnTo>
                        <a:pt x="20" y="1890"/>
                      </a:lnTo>
                      <a:lnTo>
                        <a:pt x="20" y="1865"/>
                      </a:lnTo>
                      <a:lnTo>
                        <a:pt x="0" y="1865"/>
                      </a:lnTo>
                      <a:lnTo>
                        <a:pt x="0" y="1819"/>
                      </a:lnTo>
                      <a:lnTo>
                        <a:pt x="20" y="1819"/>
                      </a:lnTo>
                      <a:lnTo>
                        <a:pt x="20" y="1794"/>
                      </a:lnTo>
                      <a:lnTo>
                        <a:pt x="45" y="1794"/>
                      </a:lnTo>
                      <a:lnTo>
                        <a:pt x="45" y="1773"/>
                      </a:lnTo>
                      <a:lnTo>
                        <a:pt x="70" y="1773"/>
                      </a:lnTo>
                      <a:lnTo>
                        <a:pt x="70" y="1748"/>
                      </a:lnTo>
                      <a:lnTo>
                        <a:pt x="91" y="1748"/>
                      </a:lnTo>
                      <a:lnTo>
                        <a:pt x="91" y="1702"/>
                      </a:lnTo>
                      <a:lnTo>
                        <a:pt x="116" y="1702"/>
                      </a:lnTo>
                      <a:lnTo>
                        <a:pt x="116" y="1677"/>
                      </a:lnTo>
                      <a:lnTo>
                        <a:pt x="141" y="1677"/>
                      </a:lnTo>
                      <a:lnTo>
                        <a:pt x="141" y="1631"/>
                      </a:lnTo>
                      <a:lnTo>
                        <a:pt x="162" y="1631"/>
                      </a:lnTo>
                      <a:lnTo>
                        <a:pt x="162" y="1582"/>
                      </a:lnTo>
                      <a:lnTo>
                        <a:pt x="187" y="1582"/>
                      </a:lnTo>
                      <a:lnTo>
                        <a:pt x="187" y="1560"/>
                      </a:lnTo>
                      <a:lnTo>
                        <a:pt x="212" y="1560"/>
                      </a:lnTo>
                      <a:lnTo>
                        <a:pt x="212" y="1535"/>
                      </a:lnTo>
                      <a:lnTo>
                        <a:pt x="233" y="1535"/>
                      </a:lnTo>
                      <a:lnTo>
                        <a:pt x="233" y="1464"/>
                      </a:lnTo>
                      <a:lnTo>
                        <a:pt x="258" y="1464"/>
                      </a:lnTo>
                      <a:lnTo>
                        <a:pt x="258" y="1345"/>
                      </a:lnTo>
                      <a:lnTo>
                        <a:pt x="283" y="1345"/>
                      </a:lnTo>
                      <a:lnTo>
                        <a:pt x="283" y="1274"/>
                      </a:lnTo>
                      <a:lnTo>
                        <a:pt x="303" y="1274"/>
                      </a:lnTo>
                      <a:lnTo>
                        <a:pt x="303" y="1203"/>
                      </a:lnTo>
                      <a:lnTo>
                        <a:pt x="328" y="1203"/>
                      </a:lnTo>
                      <a:lnTo>
                        <a:pt x="328" y="1062"/>
                      </a:lnTo>
                      <a:lnTo>
                        <a:pt x="353" y="1062"/>
                      </a:lnTo>
                      <a:lnTo>
                        <a:pt x="353" y="1016"/>
                      </a:lnTo>
                      <a:lnTo>
                        <a:pt x="377" y="1016"/>
                      </a:lnTo>
                      <a:lnTo>
                        <a:pt x="377" y="945"/>
                      </a:lnTo>
                      <a:lnTo>
                        <a:pt x="399" y="945"/>
                      </a:lnTo>
                      <a:lnTo>
                        <a:pt x="399" y="779"/>
                      </a:lnTo>
                      <a:lnTo>
                        <a:pt x="377" y="779"/>
                      </a:lnTo>
                      <a:lnTo>
                        <a:pt x="377" y="708"/>
                      </a:lnTo>
                      <a:lnTo>
                        <a:pt x="353" y="708"/>
                      </a:lnTo>
                      <a:lnTo>
                        <a:pt x="353" y="612"/>
                      </a:lnTo>
                      <a:lnTo>
                        <a:pt x="377" y="612"/>
                      </a:lnTo>
                      <a:lnTo>
                        <a:pt x="377" y="592"/>
                      </a:lnTo>
                      <a:lnTo>
                        <a:pt x="399" y="592"/>
                      </a:lnTo>
                      <a:lnTo>
                        <a:pt x="399" y="566"/>
                      </a:lnTo>
                      <a:lnTo>
                        <a:pt x="424" y="566"/>
                      </a:lnTo>
                      <a:lnTo>
                        <a:pt x="424" y="400"/>
                      </a:lnTo>
                      <a:lnTo>
                        <a:pt x="448" y="400"/>
                      </a:lnTo>
                      <a:lnTo>
                        <a:pt x="448" y="354"/>
                      </a:lnTo>
                      <a:lnTo>
                        <a:pt x="424" y="354"/>
                      </a:lnTo>
                      <a:lnTo>
                        <a:pt x="424" y="283"/>
                      </a:lnTo>
                      <a:lnTo>
                        <a:pt x="448" y="283"/>
                      </a:lnTo>
                      <a:lnTo>
                        <a:pt x="448" y="234"/>
                      </a:lnTo>
                      <a:lnTo>
                        <a:pt x="470" y="234"/>
                      </a:lnTo>
                      <a:lnTo>
                        <a:pt x="470" y="164"/>
                      </a:lnTo>
                      <a:lnTo>
                        <a:pt x="495" y="164"/>
                      </a:lnTo>
                      <a:lnTo>
                        <a:pt x="495" y="117"/>
                      </a:lnTo>
                      <a:lnTo>
                        <a:pt x="519" y="117"/>
                      </a:lnTo>
                      <a:lnTo>
                        <a:pt x="519" y="71"/>
                      </a:lnTo>
                      <a:lnTo>
                        <a:pt x="541" y="71"/>
                      </a:lnTo>
                      <a:lnTo>
                        <a:pt x="541" y="46"/>
                      </a:lnTo>
                      <a:lnTo>
                        <a:pt x="590" y="46"/>
                      </a:lnTo>
                      <a:lnTo>
                        <a:pt x="590" y="22"/>
                      </a:lnTo>
                      <a:lnTo>
                        <a:pt x="590" y="0"/>
                      </a:lnTo>
                      <a:close/>
                    </a:path>
                  </a:pathLst>
                </a:custGeom>
                <a:solidFill>
                  <a:srgbClr val="121415"/>
                </a:solidFill>
                <a:ln w="9525">
                  <a:noFill/>
                  <a:round/>
                  <a:headEnd/>
                  <a:tailEnd/>
                </a:ln>
              </p:spPr>
              <p:txBody>
                <a:bodyPr/>
                <a:lstStyle/>
                <a:p>
                  <a:endParaRPr lang="en-US"/>
                </a:p>
              </p:txBody>
            </p:sp>
            <p:sp>
              <p:nvSpPr>
                <p:cNvPr id="119" name="Freeform 131"/>
                <p:cNvSpPr>
                  <a:spLocks/>
                </p:cNvSpPr>
                <p:nvPr/>
              </p:nvSpPr>
              <p:spPr bwMode="auto">
                <a:xfrm>
                  <a:off x="2121" y="3667"/>
                  <a:ext cx="15" cy="346"/>
                </a:xfrm>
                <a:custGeom>
                  <a:avLst/>
                  <a:gdLst/>
                  <a:ahLst/>
                  <a:cxnLst>
                    <a:cxn ang="0">
                      <a:pos x="71" y="0"/>
                    </a:cxn>
                    <a:cxn ang="0">
                      <a:pos x="118" y="0"/>
                    </a:cxn>
                    <a:cxn ang="0">
                      <a:pos x="118" y="258"/>
                    </a:cxn>
                    <a:cxn ang="0">
                      <a:pos x="93" y="258"/>
                    </a:cxn>
                    <a:cxn ang="0">
                      <a:pos x="93" y="592"/>
                    </a:cxn>
                    <a:cxn ang="0">
                      <a:pos x="71" y="592"/>
                    </a:cxn>
                    <a:cxn ang="0">
                      <a:pos x="71" y="1299"/>
                    </a:cxn>
                    <a:cxn ang="0">
                      <a:pos x="47" y="1299"/>
                    </a:cxn>
                    <a:cxn ang="0">
                      <a:pos x="47" y="1511"/>
                    </a:cxn>
                    <a:cxn ang="0">
                      <a:pos x="71" y="1511"/>
                    </a:cxn>
                    <a:cxn ang="0">
                      <a:pos x="71" y="2056"/>
                    </a:cxn>
                    <a:cxn ang="0">
                      <a:pos x="47" y="2056"/>
                    </a:cxn>
                    <a:cxn ang="0">
                      <a:pos x="47" y="2480"/>
                    </a:cxn>
                    <a:cxn ang="0">
                      <a:pos x="71" y="2480"/>
                    </a:cxn>
                    <a:cxn ang="0">
                      <a:pos x="71" y="2576"/>
                    </a:cxn>
                    <a:cxn ang="0">
                      <a:pos x="93" y="2576"/>
                    </a:cxn>
                    <a:cxn ang="0">
                      <a:pos x="93" y="2717"/>
                    </a:cxn>
                    <a:cxn ang="0">
                      <a:pos x="71" y="2717"/>
                    </a:cxn>
                    <a:cxn ang="0">
                      <a:pos x="71" y="2742"/>
                    </a:cxn>
                    <a:cxn ang="0">
                      <a:pos x="47" y="2742"/>
                    </a:cxn>
                    <a:cxn ang="0">
                      <a:pos x="47" y="2763"/>
                    </a:cxn>
                    <a:cxn ang="0">
                      <a:pos x="22" y="2763"/>
                    </a:cxn>
                    <a:cxn ang="0">
                      <a:pos x="22" y="2527"/>
                    </a:cxn>
                    <a:cxn ang="0">
                      <a:pos x="0" y="2527"/>
                    </a:cxn>
                    <a:cxn ang="0">
                      <a:pos x="0" y="1794"/>
                    </a:cxn>
                    <a:cxn ang="0">
                      <a:pos x="22" y="1794"/>
                    </a:cxn>
                    <a:cxn ang="0">
                      <a:pos x="22" y="1582"/>
                    </a:cxn>
                    <a:cxn ang="0">
                      <a:pos x="0" y="1582"/>
                    </a:cxn>
                    <a:cxn ang="0">
                      <a:pos x="0" y="1040"/>
                    </a:cxn>
                    <a:cxn ang="0">
                      <a:pos x="22" y="1040"/>
                    </a:cxn>
                    <a:cxn ang="0">
                      <a:pos x="22" y="400"/>
                    </a:cxn>
                    <a:cxn ang="0">
                      <a:pos x="47" y="400"/>
                    </a:cxn>
                    <a:cxn ang="0">
                      <a:pos x="47" y="379"/>
                    </a:cxn>
                    <a:cxn ang="0">
                      <a:pos x="22" y="379"/>
                    </a:cxn>
                    <a:cxn ang="0">
                      <a:pos x="22" y="354"/>
                    </a:cxn>
                    <a:cxn ang="0">
                      <a:pos x="47" y="354"/>
                    </a:cxn>
                    <a:cxn ang="0">
                      <a:pos x="47" y="117"/>
                    </a:cxn>
                    <a:cxn ang="0">
                      <a:pos x="71" y="117"/>
                    </a:cxn>
                    <a:cxn ang="0">
                      <a:pos x="71" y="93"/>
                    </a:cxn>
                    <a:cxn ang="0">
                      <a:pos x="71" y="0"/>
                    </a:cxn>
                  </a:cxnLst>
                  <a:rect l="0" t="0" r="r" b="b"/>
                  <a:pathLst>
                    <a:path w="118" h="2763">
                      <a:moveTo>
                        <a:pt x="71" y="0"/>
                      </a:moveTo>
                      <a:lnTo>
                        <a:pt x="118" y="0"/>
                      </a:lnTo>
                      <a:lnTo>
                        <a:pt x="118" y="258"/>
                      </a:lnTo>
                      <a:lnTo>
                        <a:pt x="93" y="258"/>
                      </a:lnTo>
                      <a:lnTo>
                        <a:pt x="93" y="592"/>
                      </a:lnTo>
                      <a:lnTo>
                        <a:pt x="71" y="592"/>
                      </a:lnTo>
                      <a:lnTo>
                        <a:pt x="71" y="1299"/>
                      </a:lnTo>
                      <a:lnTo>
                        <a:pt x="47" y="1299"/>
                      </a:lnTo>
                      <a:lnTo>
                        <a:pt x="47" y="1511"/>
                      </a:lnTo>
                      <a:lnTo>
                        <a:pt x="71" y="1511"/>
                      </a:lnTo>
                      <a:lnTo>
                        <a:pt x="71" y="2056"/>
                      </a:lnTo>
                      <a:lnTo>
                        <a:pt x="47" y="2056"/>
                      </a:lnTo>
                      <a:lnTo>
                        <a:pt x="47" y="2480"/>
                      </a:lnTo>
                      <a:lnTo>
                        <a:pt x="71" y="2480"/>
                      </a:lnTo>
                      <a:lnTo>
                        <a:pt x="71" y="2576"/>
                      </a:lnTo>
                      <a:lnTo>
                        <a:pt x="93" y="2576"/>
                      </a:lnTo>
                      <a:lnTo>
                        <a:pt x="93" y="2717"/>
                      </a:lnTo>
                      <a:lnTo>
                        <a:pt x="71" y="2717"/>
                      </a:lnTo>
                      <a:lnTo>
                        <a:pt x="71" y="2742"/>
                      </a:lnTo>
                      <a:lnTo>
                        <a:pt x="47" y="2742"/>
                      </a:lnTo>
                      <a:lnTo>
                        <a:pt x="47" y="2763"/>
                      </a:lnTo>
                      <a:lnTo>
                        <a:pt x="22" y="2763"/>
                      </a:lnTo>
                      <a:lnTo>
                        <a:pt x="22" y="2527"/>
                      </a:lnTo>
                      <a:lnTo>
                        <a:pt x="0" y="2527"/>
                      </a:lnTo>
                      <a:lnTo>
                        <a:pt x="0" y="1794"/>
                      </a:lnTo>
                      <a:lnTo>
                        <a:pt x="22" y="1794"/>
                      </a:lnTo>
                      <a:lnTo>
                        <a:pt x="22" y="1582"/>
                      </a:lnTo>
                      <a:lnTo>
                        <a:pt x="0" y="1582"/>
                      </a:lnTo>
                      <a:lnTo>
                        <a:pt x="0" y="1040"/>
                      </a:lnTo>
                      <a:lnTo>
                        <a:pt x="22" y="1040"/>
                      </a:lnTo>
                      <a:lnTo>
                        <a:pt x="22" y="400"/>
                      </a:lnTo>
                      <a:lnTo>
                        <a:pt x="47" y="400"/>
                      </a:lnTo>
                      <a:lnTo>
                        <a:pt x="47" y="379"/>
                      </a:lnTo>
                      <a:lnTo>
                        <a:pt x="22" y="379"/>
                      </a:lnTo>
                      <a:lnTo>
                        <a:pt x="22" y="354"/>
                      </a:lnTo>
                      <a:lnTo>
                        <a:pt x="47" y="354"/>
                      </a:lnTo>
                      <a:lnTo>
                        <a:pt x="47" y="117"/>
                      </a:lnTo>
                      <a:lnTo>
                        <a:pt x="71" y="117"/>
                      </a:lnTo>
                      <a:lnTo>
                        <a:pt x="71" y="93"/>
                      </a:lnTo>
                      <a:lnTo>
                        <a:pt x="71" y="0"/>
                      </a:lnTo>
                      <a:close/>
                    </a:path>
                  </a:pathLst>
                </a:custGeom>
                <a:solidFill>
                  <a:srgbClr val="121415"/>
                </a:solidFill>
                <a:ln w="9525">
                  <a:noFill/>
                  <a:round/>
                  <a:headEnd/>
                  <a:tailEnd/>
                </a:ln>
              </p:spPr>
              <p:txBody>
                <a:bodyPr/>
                <a:lstStyle/>
                <a:p>
                  <a:endParaRPr lang="en-US"/>
                </a:p>
              </p:txBody>
            </p:sp>
            <p:sp>
              <p:nvSpPr>
                <p:cNvPr id="120" name="Freeform 132"/>
                <p:cNvSpPr>
                  <a:spLocks/>
                </p:cNvSpPr>
                <p:nvPr/>
              </p:nvSpPr>
              <p:spPr bwMode="auto">
                <a:xfrm>
                  <a:off x="1406" y="3697"/>
                  <a:ext cx="1081" cy="599"/>
                </a:xfrm>
                <a:custGeom>
                  <a:avLst/>
                  <a:gdLst/>
                  <a:ahLst/>
                  <a:cxnLst>
                    <a:cxn ang="0">
                      <a:pos x="7750" y="877"/>
                    </a:cxn>
                    <a:cxn ang="0">
                      <a:pos x="7633" y="2059"/>
                    </a:cxn>
                    <a:cxn ang="0">
                      <a:pos x="7562" y="3403"/>
                    </a:cxn>
                    <a:cxn ang="0">
                      <a:pos x="7799" y="4302"/>
                    </a:cxn>
                    <a:cxn ang="0">
                      <a:pos x="7870" y="3831"/>
                    </a:cxn>
                    <a:cxn ang="0">
                      <a:pos x="8436" y="4161"/>
                    </a:cxn>
                    <a:cxn ang="0">
                      <a:pos x="8341" y="4373"/>
                    </a:cxn>
                    <a:cxn ang="0">
                      <a:pos x="8271" y="4538"/>
                    </a:cxn>
                    <a:cxn ang="0">
                      <a:pos x="6760" y="4656"/>
                    </a:cxn>
                    <a:cxn ang="0">
                      <a:pos x="4513" y="4634"/>
                    </a:cxn>
                    <a:cxn ang="0">
                      <a:pos x="3686" y="4656"/>
                    </a:cxn>
                    <a:cxn ang="0">
                      <a:pos x="1701" y="4776"/>
                    </a:cxn>
                    <a:cxn ang="0">
                      <a:pos x="945" y="4705"/>
                    </a:cxn>
                    <a:cxn ang="0">
                      <a:pos x="261" y="4634"/>
                    </a:cxn>
                    <a:cxn ang="0">
                      <a:pos x="498" y="4422"/>
                    </a:cxn>
                    <a:cxn ang="0">
                      <a:pos x="190" y="4277"/>
                    </a:cxn>
                    <a:cxn ang="0">
                      <a:pos x="237" y="4231"/>
                    </a:cxn>
                    <a:cxn ang="0">
                      <a:pos x="662" y="4206"/>
                    </a:cxn>
                    <a:cxn ang="0">
                      <a:pos x="874" y="4422"/>
                    </a:cxn>
                    <a:cxn ang="0">
                      <a:pos x="969" y="4538"/>
                    </a:cxn>
                    <a:cxn ang="0">
                      <a:pos x="1206" y="4563"/>
                    </a:cxn>
                    <a:cxn ang="0">
                      <a:pos x="1089" y="4397"/>
                    </a:cxn>
                    <a:cxn ang="0">
                      <a:pos x="1089" y="4302"/>
                    </a:cxn>
                    <a:cxn ang="0">
                      <a:pos x="1465" y="4468"/>
                    </a:cxn>
                    <a:cxn ang="0">
                      <a:pos x="2766" y="4493"/>
                    </a:cxn>
                    <a:cxn ang="0">
                      <a:pos x="3095" y="4515"/>
                    </a:cxn>
                    <a:cxn ang="0">
                      <a:pos x="3190" y="4585"/>
                    </a:cxn>
                    <a:cxn ang="0">
                      <a:pos x="3498" y="4397"/>
                    </a:cxn>
                    <a:cxn ang="0">
                      <a:pos x="4205" y="4231"/>
                    </a:cxn>
                    <a:cxn ang="0">
                      <a:pos x="3852" y="4065"/>
                    </a:cxn>
                    <a:cxn ang="0">
                      <a:pos x="4160" y="4114"/>
                    </a:cxn>
                    <a:cxn ang="0">
                      <a:pos x="4867" y="4231"/>
                    </a:cxn>
                    <a:cxn ang="0">
                      <a:pos x="5554" y="4397"/>
                    </a:cxn>
                    <a:cxn ang="0">
                      <a:pos x="5932" y="4373"/>
                    </a:cxn>
                    <a:cxn ang="0">
                      <a:pos x="5741" y="4206"/>
                    </a:cxn>
                    <a:cxn ang="0">
                      <a:pos x="5719" y="3972"/>
                    </a:cxn>
                    <a:cxn ang="0">
                      <a:pos x="5886" y="3760"/>
                    </a:cxn>
                    <a:cxn ang="0">
                      <a:pos x="6049" y="3570"/>
                    </a:cxn>
                    <a:cxn ang="0">
                      <a:pos x="6120" y="3403"/>
                    </a:cxn>
                    <a:cxn ang="0">
                      <a:pos x="6261" y="3474"/>
                    </a:cxn>
                    <a:cxn ang="0">
                      <a:pos x="6027" y="3664"/>
                    </a:cxn>
                    <a:cxn ang="0">
                      <a:pos x="5861" y="3923"/>
                    </a:cxn>
                    <a:cxn ang="0">
                      <a:pos x="5790" y="4090"/>
                    </a:cxn>
                    <a:cxn ang="0">
                      <a:pos x="6027" y="4326"/>
                    </a:cxn>
                    <a:cxn ang="0">
                      <a:pos x="6261" y="4065"/>
                    </a:cxn>
                    <a:cxn ang="0">
                      <a:pos x="6144" y="3878"/>
                    </a:cxn>
                    <a:cxn ang="0">
                      <a:pos x="6310" y="3948"/>
                    </a:cxn>
                    <a:cxn ang="0">
                      <a:pos x="6523" y="4206"/>
                    </a:cxn>
                    <a:cxn ang="0">
                      <a:pos x="6618" y="3902"/>
                    </a:cxn>
                    <a:cxn ang="0">
                      <a:pos x="6851" y="4043"/>
                    </a:cxn>
                    <a:cxn ang="0">
                      <a:pos x="6901" y="3853"/>
                    </a:cxn>
                    <a:cxn ang="0">
                      <a:pos x="7043" y="3902"/>
                    </a:cxn>
                    <a:cxn ang="0">
                      <a:pos x="7018" y="3735"/>
                    </a:cxn>
                    <a:cxn ang="0">
                      <a:pos x="7255" y="3972"/>
                    </a:cxn>
                    <a:cxn ang="0">
                      <a:pos x="6922" y="4114"/>
                    </a:cxn>
                    <a:cxn ang="0">
                      <a:pos x="6568" y="4255"/>
                    </a:cxn>
                    <a:cxn ang="0">
                      <a:pos x="6452" y="4397"/>
                    </a:cxn>
                    <a:cxn ang="0">
                      <a:pos x="6972" y="4231"/>
                    </a:cxn>
                    <a:cxn ang="0">
                      <a:pos x="7491" y="2554"/>
                    </a:cxn>
                    <a:cxn ang="0">
                      <a:pos x="7609" y="1680"/>
                    </a:cxn>
                    <a:cxn ang="0">
                      <a:pos x="7729" y="262"/>
                    </a:cxn>
                  </a:cxnLst>
                  <a:rect l="0" t="0" r="r" b="b"/>
                  <a:pathLst>
                    <a:path w="8648" h="4798">
                      <a:moveTo>
                        <a:pt x="7775" y="0"/>
                      </a:moveTo>
                      <a:lnTo>
                        <a:pt x="7799" y="0"/>
                      </a:lnTo>
                      <a:lnTo>
                        <a:pt x="7799" y="120"/>
                      </a:lnTo>
                      <a:lnTo>
                        <a:pt x="7821" y="120"/>
                      </a:lnTo>
                      <a:lnTo>
                        <a:pt x="7821" y="166"/>
                      </a:lnTo>
                      <a:lnTo>
                        <a:pt x="7799" y="166"/>
                      </a:lnTo>
                      <a:lnTo>
                        <a:pt x="7799" y="358"/>
                      </a:lnTo>
                      <a:lnTo>
                        <a:pt x="7821" y="358"/>
                      </a:lnTo>
                      <a:lnTo>
                        <a:pt x="7821" y="449"/>
                      </a:lnTo>
                      <a:lnTo>
                        <a:pt x="7799" y="449"/>
                      </a:lnTo>
                      <a:lnTo>
                        <a:pt x="7799" y="570"/>
                      </a:lnTo>
                      <a:lnTo>
                        <a:pt x="7775" y="570"/>
                      </a:lnTo>
                      <a:lnTo>
                        <a:pt x="7775" y="877"/>
                      </a:lnTo>
                      <a:lnTo>
                        <a:pt x="7750" y="877"/>
                      </a:lnTo>
                      <a:lnTo>
                        <a:pt x="7750" y="1018"/>
                      </a:lnTo>
                      <a:lnTo>
                        <a:pt x="7729" y="1018"/>
                      </a:lnTo>
                      <a:lnTo>
                        <a:pt x="7729" y="1348"/>
                      </a:lnTo>
                      <a:lnTo>
                        <a:pt x="7705" y="1348"/>
                      </a:lnTo>
                      <a:lnTo>
                        <a:pt x="7705" y="1656"/>
                      </a:lnTo>
                      <a:lnTo>
                        <a:pt x="7680" y="1656"/>
                      </a:lnTo>
                      <a:lnTo>
                        <a:pt x="7680" y="1822"/>
                      </a:lnTo>
                      <a:lnTo>
                        <a:pt x="7655" y="1822"/>
                      </a:lnTo>
                      <a:lnTo>
                        <a:pt x="7655" y="1988"/>
                      </a:lnTo>
                      <a:lnTo>
                        <a:pt x="7633" y="1988"/>
                      </a:lnTo>
                      <a:lnTo>
                        <a:pt x="7633" y="2010"/>
                      </a:lnTo>
                      <a:lnTo>
                        <a:pt x="7655" y="2010"/>
                      </a:lnTo>
                      <a:lnTo>
                        <a:pt x="7655" y="2059"/>
                      </a:lnTo>
                      <a:lnTo>
                        <a:pt x="7633" y="2059"/>
                      </a:lnTo>
                      <a:lnTo>
                        <a:pt x="7633" y="2271"/>
                      </a:lnTo>
                      <a:lnTo>
                        <a:pt x="7655" y="2271"/>
                      </a:lnTo>
                      <a:lnTo>
                        <a:pt x="7655" y="2342"/>
                      </a:lnTo>
                      <a:lnTo>
                        <a:pt x="7633" y="2342"/>
                      </a:lnTo>
                      <a:lnTo>
                        <a:pt x="7633" y="2671"/>
                      </a:lnTo>
                      <a:lnTo>
                        <a:pt x="7609" y="2671"/>
                      </a:lnTo>
                      <a:lnTo>
                        <a:pt x="7609" y="2812"/>
                      </a:lnTo>
                      <a:lnTo>
                        <a:pt x="7584" y="2812"/>
                      </a:lnTo>
                      <a:lnTo>
                        <a:pt x="7584" y="3074"/>
                      </a:lnTo>
                      <a:lnTo>
                        <a:pt x="7562" y="3074"/>
                      </a:lnTo>
                      <a:lnTo>
                        <a:pt x="7562" y="3145"/>
                      </a:lnTo>
                      <a:lnTo>
                        <a:pt x="7584" y="3145"/>
                      </a:lnTo>
                      <a:lnTo>
                        <a:pt x="7584" y="3403"/>
                      </a:lnTo>
                      <a:lnTo>
                        <a:pt x="7562" y="3403"/>
                      </a:lnTo>
                      <a:lnTo>
                        <a:pt x="7562" y="3664"/>
                      </a:lnTo>
                      <a:lnTo>
                        <a:pt x="7538" y="3664"/>
                      </a:lnTo>
                      <a:lnTo>
                        <a:pt x="7538" y="3831"/>
                      </a:lnTo>
                      <a:lnTo>
                        <a:pt x="7513" y="3831"/>
                      </a:lnTo>
                      <a:lnTo>
                        <a:pt x="7513" y="4302"/>
                      </a:lnTo>
                      <a:lnTo>
                        <a:pt x="7609" y="4302"/>
                      </a:lnTo>
                      <a:lnTo>
                        <a:pt x="7609" y="4326"/>
                      </a:lnTo>
                      <a:lnTo>
                        <a:pt x="7680" y="4326"/>
                      </a:lnTo>
                      <a:lnTo>
                        <a:pt x="7680" y="4351"/>
                      </a:lnTo>
                      <a:lnTo>
                        <a:pt x="7705" y="4351"/>
                      </a:lnTo>
                      <a:lnTo>
                        <a:pt x="7705" y="4326"/>
                      </a:lnTo>
                      <a:lnTo>
                        <a:pt x="7775" y="4326"/>
                      </a:lnTo>
                      <a:lnTo>
                        <a:pt x="7775" y="4302"/>
                      </a:lnTo>
                      <a:lnTo>
                        <a:pt x="7799" y="4302"/>
                      </a:lnTo>
                      <a:lnTo>
                        <a:pt x="7799" y="4255"/>
                      </a:lnTo>
                      <a:lnTo>
                        <a:pt x="7821" y="4255"/>
                      </a:lnTo>
                      <a:lnTo>
                        <a:pt x="7821" y="4043"/>
                      </a:lnTo>
                      <a:lnTo>
                        <a:pt x="7799" y="4043"/>
                      </a:lnTo>
                      <a:lnTo>
                        <a:pt x="7799" y="3782"/>
                      </a:lnTo>
                      <a:lnTo>
                        <a:pt x="7775" y="3782"/>
                      </a:lnTo>
                      <a:lnTo>
                        <a:pt x="7775" y="3640"/>
                      </a:lnTo>
                      <a:lnTo>
                        <a:pt x="7799" y="3640"/>
                      </a:lnTo>
                      <a:lnTo>
                        <a:pt x="7799" y="3594"/>
                      </a:lnTo>
                      <a:lnTo>
                        <a:pt x="7846" y="3594"/>
                      </a:lnTo>
                      <a:lnTo>
                        <a:pt x="7846" y="3545"/>
                      </a:lnTo>
                      <a:lnTo>
                        <a:pt x="7892" y="3545"/>
                      </a:lnTo>
                      <a:lnTo>
                        <a:pt x="7892" y="3831"/>
                      </a:lnTo>
                      <a:lnTo>
                        <a:pt x="7870" y="3831"/>
                      </a:lnTo>
                      <a:lnTo>
                        <a:pt x="7870" y="3878"/>
                      </a:lnTo>
                      <a:lnTo>
                        <a:pt x="7892" y="3878"/>
                      </a:lnTo>
                      <a:lnTo>
                        <a:pt x="7892" y="4043"/>
                      </a:lnTo>
                      <a:lnTo>
                        <a:pt x="7917" y="4043"/>
                      </a:lnTo>
                      <a:lnTo>
                        <a:pt x="7917" y="4161"/>
                      </a:lnTo>
                      <a:lnTo>
                        <a:pt x="7941" y="4161"/>
                      </a:lnTo>
                      <a:lnTo>
                        <a:pt x="7941" y="4231"/>
                      </a:lnTo>
                      <a:lnTo>
                        <a:pt x="8012" y="4231"/>
                      </a:lnTo>
                      <a:lnTo>
                        <a:pt x="8012" y="4206"/>
                      </a:lnTo>
                      <a:lnTo>
                        <a:pt x="8104" y="4206"/>
                      </a:lnTo>
                      <a:lnTo>
                        <a:pt x="8104" y="4185"/>
                      </a:lnTo>
                      <a:lnTo>
                        <a:pt x="8224" y="4185"/>
                      </a:lnTo>
                      <a:lnTo>
                        <a:pt x="8224" y="4161"/>
                      </a:lnTo>
                      <a:lnTo>
                        <a:pt x="8436" y="4161"/>
                      </a:lnTo>
                      <a:lnTo>
                        <a:pt x="8436" y="4136"/>
                      </a:lnTo>
                      <a:lnTo>
                        <a:pt x="8532" y="4136"/>
                      </a:lnTo>
                      <a:lnTo>
                        <a:pt x="8532" y="4161"/>
                      </a:lnTo>
                      <a:lnTo>
                        <a:pt x="8648" y="4161"/>
                      </a:lnTo>
                      <a:lnTo>
                        <a:pt x="8648" y="4231"/>
                      </a:lnTo>
                      <a:lnTo>
                        <a:pt x="8577" y="4231"/>
                      </a:lnTo>
                      <a:lnTo>
                        <a:pt x="8577" y="4302"/>
                      </a:lnTo>
                      <a:lnTo>
                        <a:pt x="8554" y="4302"/>
                      </a:lnTo>
                      <a:lnTo>
                        <a:pt x="8554" y="4326"/>
                      </a:lnTo>
                      <a:lnTo>
                        <a:pt x="8483" y="4326"/>
                      </a:lnTo>
                      <a:lnTo>
                        <a:pt x="8483" y="4351"/>
                      </a:lnTo>
                      <a:lnTo>
                        <a:pt x="8412" y="4351"/>
                      </a:lnTo>
                      <a:lnTo>
                        <a:pt x="8412" y="4373"/>
                      </a:lnTo>
                      <a:lnTo>
                        <a:pt x="8341" y="4373"/>
                      </a:lnTo>
                      <a:lnTo>
                        <a:pt x="8341" y="4397"/>
                      </a:lnTo>
                      <a:lnTo>
                        <a:pt x="8483" y="4397"/>
                      </a:lnTo>
                      <a:lnTo>
                        <a:pt x="8483" y="4422"/>
                      </a:lnTo>
                      <a:lnTo>
                        <a:pt x="8577" y="4422"/>
                      </a:lnTo>
                      <a:lnTo>
                        <a:pt x="8577" y="4444"/>
                      </a:lnTo>
                      <a:lnTo>
                        <a:pt x="8603" y="4444"/>
                      </a:lnTo>
                      <a:lnTo>
                        <a:pt x="8603" y="4468"/>
                      </a:lnTo>
                      <a:lnTo>
                        <a:pt x="8577" y="4468"/>
                      </a:lnTo>
                      <a:lnTo>
                        <a:pt x="8577" y="4493"/>
                      </a:lnTo>
                      <a:lnTo>
                        <a:pt x="8483" y="4493"/>
                      </a:lnTo>
                      <a:lnTo>
                        <a:pt x="8483" y="4515"/>
                      </a:lnTo>
                      <a:lnTo>
                        <a:pt x="8365" y="4515"/>
                      </a:lnTo>
                      <a:lnTo>
                        <a:pt x="8365" y="4538"/>
                      </a:lnTo>
                      <a:lnTo>
                        <a:pt x="8271" y="4538"/>
                      </a:lnTo>
                      <a:lnTo>
                        <a:pt x="8271" y="4563"/>
                      </a:lnTo>
                      <a:lnTo>
                        <a:pt x="8153" y="4563"/>
                      </a:lnTo>
                      <a:lnTo>
                        <a:pt x="8153" y="4585"/>
                      </a:lnTo>
                      <a:lnTo>
                        <a:pt x="8033" y="4585"/>
                      </a:lnTo>
                      <a:lnTo>
                        <a:pt x="8033" y="4609"/>
                      </a:lnTo>
                      <a:lnTo>
                        <a:pt x="7917" y="4609"/>
                      </a:lnTo>
                      <a:lnTo>
                        <a:pt x="7917" y="4634"/>
                      </a:lnTo>
                      <a:lnTo>
                        <a:pt x="7442" y="4634"/>
                      </a:lnTo>
                      <a:lnTo>
                        <a:pt x="7442" y="4609"/>
                      </a:lnTo>
                      <a:lnTo>
                        <a:pt x="7114" y="4609"/>
                      </a:lnTo>
                      <a:lnTo>
                        <a:pt x="7114" y="4634"/>
                      </a:lnTo>
                      <a:lnTo>
                        <a:pt x="6922" y="4634"/>
                      </a:lnTo>
                      <a:lnTo>
                        <a:pt x="6922" y="4656"/>
                      </a:lnTo>
                      <a:lnTo>
                        <a:pt x="6760" y="4656"/>
                      </a:lnTo>
                      <a:lnTo>
                        <a:pt x="6760" y="4680"/>
                      </a:lnTo>
                      <a:lnTo>
                        <a:pt x="6639" y="4680"/>
                      </a:lnTo>
                      <a:lnTo>
                        <a:pt x="6639" y="4705"/>
                      </a:lnTo>
                      <a:lnTo>
                        <a:pt x="6427" y="4705"/>
                      </a:lnTo>
                      <a:lnTo>
                        <a:pt x="6427" y="4727"/>
                      </a:lnTo>
                      <a:lnTo>
                        <a:pt x="5766" y="4727"/>
                      </a:lnTo>
                      <a:lnTo>
                        <a:pt x="5766" y="4705"/>
                      </a:lnTo>
                      <a:lnTo>
                        <a:pt x="4726" y="4705"/>
                      </a:lnTo>
                      <a:lnTo>
                        <a:pt x="4726" y="4680"/>
                      </a:lnTo>
                      <a:lnTo>
                        <a:pt x="4630" y="4680"/>
                      </a:lnTo>
                      <a:lnTo>
                        <a:pt x="4630" y="4656"/>
                      </a:lnTo>
                      <a:lnTo>
                        <a:pt x="4559" y="4656"/>
                      </a:lnTo>
                      <a:lnTo>
                        <a:pt x="4559" y="4634"/>
                      </a:lnTo>
                      <a:lnTo>
                        <a:pt x="4513" y="4634"/>
                      </a:lnTo>
                      <a:lnTo>
                        <a:pt x="4513" y="4609"/>
                      </a:lnTo>
                      <a:lnTo>
                        <a:pt x="4468" y="4609"/>
                      </a:lnTo>
                      <a:lnTo>
                        <a:pt x="4468" y="4634"/>
                      </a:lnTo>
                      <a:lnTo>
                        <a:pt x="4205" y="4634"/>
                      </a:lnTo>
                      <a:lnTo>
                        <a:pt x="4205" y="4609"/>
                      </a:lnTo>
                      <a:lnTo>
                        <a:pt x="4185" y="4609"/>
                      </a:lnTo>
                      <a:lnTo>
                        <a:pt x="4185" y="4634"/>
                      </a:lnTo>
                      <a:lnTo>
                        <a:pt x="4114" y="4634"/>
                      </a:lnTo>
                      <a:lnTo>
                        <a:pt x="4114" y="4609"/>
                      </a:lnTo>
                      <a:lnTo>
                        <a:pt x="3993" y="4609"/>
                      </a:lnTo>
                      <a:lnTo>
                        <a:pt x="3993" y="4634"/>
                      </a:lnTo>
                      <a:lnTo>
                        <a:pt x="3828" y="4634"/>
                      </a:lnTo>
                      <a:lnTo>
                        <a:pt x="3828" y="4656"/>
                      </a:lnTo>
                      <a:lnTo>
                        <a:pt x="3686" y="4656"/>
                      </a:lnTo>
                      <a:lnTo>
                        <a:pt x="3686" y="4680"/>
                      </a:lnTo>
                      <a:lnTo>
                        <a:pt x="3498" y="4680"/>
                      </a:lnTo>
                      <a:lnTo>
                        <a:pt x="3498" y="4705"/>
                      </a:lnTo>
                      <a:lnTo>
                        <a:pt x="3119" y="4705"/>
                      </a:lnTo>
                      <a:lnTo>
                        <a:pt x="3119" y="4727"/>
                      </a:lnTo>
                      <a:lnTo>
                        <a:pt x="2459" y="4727"/>
                      </a:lnTo>
                      <a:lnTo>
                        <a:pt x="2459" y="4751"/>
                      </a:lnTo>
                      <a:lnTo>
                        <a:pt x="2317" y="4751"/>
                      </a:lnTo>
                      <a:lnTo>
                        <a:pt x="2317" y="4776"/>
                      </a:lnTo>
                      <a:lnTo>
                        <a:pt x="2126" y="4776"/>
                      </a:lnTo>
                      <a:lnTo>
                        <a:pt x="2126" y="4798"/>
                      </a:lnTo>
                      <a:lnTo>
                        <a:pt x="1797" y="4798"/>
                      </a:lnTo>
                      <a:lnTo>
                        <a:pt x="1797" y="4776"/>
                      </a:lnTo>
                      <a:lnTo>
                        <a:pt x="1701" y="4776"/>
                      </a:lnTo>
                      <a:lnTo>
                        <a:pt x="1701" y="4751"/>
                      </a:lnTo>
                      <a:lnTo>
                        <a:pt x="1630" y="4751"/>
                      </a:lnTo>
                      <a:lnTo>
                        <a:pt x="1630" y="4776"/>
                      </a:lnTo>
                      <a:lnTo>
                        <a:pt x="1418" y="4776"/>
                      </a:lnTo>
                      <a:lnTo>
                        <a:pt x="1418" y="4798"/>
                      </a:lnTo>
                      <a:lnTo>
                        <a:pt x="1394" y="4798"/>
                      </a:lnTo>
                      <a:lnTo>
                        <a:pt x="1394" y="4776"/>
                      </a:lnTo>
                      <a:lnTo>
                        <a:pt x="1111" y="4776"/>
                      </a:lnTo>
                      <a:lnTo>
                        <a:pt x="1111" y="4751"/>
                      </a:lnTo>
                      <a:lnTo>
                        <a:pt x="1015" y="4751"/>
                      </a:lnTo>
                      <a:lnTo>
                        <a:pt x="1015" y="4727"/>
                      </a:lnTo>
                      <a:lnTo>
                        <a:pt x="969" y="4727"/>
                      </a:lnTo>
                      <a:lnTo>
                        <a:pt x="969" y="4705"/>
                      </a:lnTo>
                      <a:lnTo>
                        <a:pt x="945" y="4705"/>
                      </a:lnTo>
                      <a:lnTo>
                        <a:pt x="945" y="4680"/>
                      </a:lnTo>
                      <a:lnTo>
                        <a:pt x="803" y="4680"/>
                      </a:lnTo>
                      <a:lnTo>
                        <a:pt x="803" y="4705"/>
                      </a:lnTo>
                      <a:lnTo>
                        <a:pt x="711" y="4705"/>
                      </a:lnTo>
                      <a:lnTo>
                        <a:pt x="711" y="4680"/>
                      </a:lnTo>
                      <a:lnTo>
                        <a:pt x="686" y="4680"/>
                      </a:lnTo>
                      <a:lnTo>
                        <a:pt x="686" y="4705"/>
                      </a:lnTo>
                      <a:lnTo>
                        <a:pt x="662" y="4705"/>
                      </a:lnTo>
                      <a:lnTo>
                        <a:pt x="662" y="4680"/>
                      </a:lnTo>
                      <a:lnTo>
                        <a:pt x="520" y="4680"/>
                      </a:lnTo>
                      <a:lnTo>
                        <a:pt x="520" y="4656"/>
                      </a:lnTo>
                      <a:lnTo>
                        <a:pt x="449" y="4656"/>
                      </a:lnTo>
                      <a:lnTo>
                        <a:pt x="449" y="4634"/>
                      </a:lnTo>
                      <a:lnTo>
                        <a:pt x="261" y="4634"/>
                      </a:lnTo>
                      <a:lnTo>
                        <a:pt x="261" y="4563"/>
                      </a:lnTo>
                      <a:lnTo>
                        <a:pt x="403" y="4563"/>
                      </a:lnTo>
                      <a:lnTo>
                        <a:pt x="403" y="4538"/>
                      </a:lnTo>
                      <a:lnTo>
                        <a:pt x="520" y="4538"/>
                      </a:lnTo>
                      <a:lnTo>
                        <a:pt x="520" y="4515"/>
                      </a:lnTo>
                      <a:lnTo>
                        <a:pt x="615" y="4515"/>
                      </a:lnTo>
                      <a:lnTo>
                        <a:pt x="615" y="4493"/>
                      </a:lnTo>
                      <a:lnTo>
                        <a:pt x="732" y="4493"/>
                      </a:lnTo>
                      <a:lnTo>
                        <a:pt x="732" y="4468"/>
                      </a:lnTo>
                      <a:lnTo>
                        <a:pt x="756" y="4468"/>
                      </a:lnTo>
                      <a:lnTo>
                        <a:pt x="756" y="4444"/>
                      </a:lnTo>
                      <a:lnTo>
                        <a:pt x="662" y="4444"/>
                      </a:lnTo>
                      <a:lnTo>
                        <a:pt x="662" y="4422"/>
                      </a:lnTo>
                      <a:lnTo>
                        <a:pt x="498" y="4422"/>
                      </a:lnTo>
                      <a:lnTo>
                        <a:pt x="498" y="4373"/>
                      </a:lnTo>
                      <a:lnTo>
                        <a:pt x="520" y="4373"/>
                      </a:lnTo>
                      <a:lnTo>
                        <a:pt x="520" y="4351"/>
                      </a:lnTo>
                      <a:lnTo>
                        <a:pt x="615" y="4351"/>
                      </a:lnTo>
                      <a:lnTo>
                        <a:pt x="615" y="4326"/>
                      </a:lnTo>
                      <a:lnTo>
                        <a:pt x="686" y="4326"/>
                      </a:lnTo>
                      <a:lnTo>
                        <a:pt x="686" y="4302"/>
                      </a:lnTo>
                      <a:lnTo>
                        <a:pt x="662" y="4302"/>
                      </a:lnTo>
                      <a:lnTo>
                        <a:pt x="662" y="4277"/>
                      </a:lnTo>
                      <a:lnTo>
                        <a:pt x="520" y="4277"/>
                      </a:lnTo>
                      <a:lnTo>
                        <a:pt x="520" y="4255"/>
                      </a:lnTo>
                      <a:lnTo>
                        <a:pt x="379" y="4255"/>
                      </a:lnTo>
                      <a:lnTo>
                        <a:pt x="379" y="4277"/>
                      </a:lnTo>
                      <a:lnTo>
                        <a:pt x="190" y="4277"/>
                      </a:lnTo>
                      <a:lnTo>
                        <a:pt x="190" y="4302"/>
                      </a:lnTo>
                      <a:lnTo>
                        <a:pt x="120" y="4302"/>
                      </a:lnTo>
                      <a:lnTo>
                        <a:pt x="120" y="4326"/>
                      </a:lnTo>
                      <a:lnTo>
                        <a:pt x="71" y="4326"/>
                      </a:lnTo>
                      <a:lnTo>
                        <a:pt x="71" y="4351"/>
                      </a:lnTo>
                      <a:lnTo>
                        <a:pt x="25" y="4351"/>
                      </a:lnTo>
                      <a:lnTo>
                        <a:pt x="25" y="4326"/>
                      </a:lnTo>
                      <a:lnTo>
                        <a:pt x="0" y="4326"/>
                      </a:lnTo>
                      <a:lnTo>
                        <a:pt x="0" y="4277"/>
                      </a:lnTo>
                      <a:lnTo>
                        <a:pt x="25" y="4277"/>
                      </a:lnTo>
                      <a:lnTo>
                        <a:pt x="25" y="4255"/>
                      </a:lnTo>
                      <a:lnTo>
                        <a:pt x="120" y="4255"/>
                      </a:lnTo>
                      <a:lnTo>
                        <a:pt x="120" y="4231"/>
                      </a:lnTo>
                      <a:lnTo>
                        <a:pt x="237" y="4231"/>
                      </a:lnTo>
                      <a:lnTo>
                        <a:pt x="237" y="4206"/>
                      </a:lnTo>
                      <a:lnTo>
                        <a:pt x="379" y="4206"/>
                      </a:lnTo>
                      <a:lnTo>
                        <a:pt x="379" y="4231"/>
                      </a:lnTo>
                      <a:lnTo>
                        <a:pt x="403" y="4231"/>
                      </a:lnTo>
                      <a:lnTo>
                        <a:pt x="403" y="4206"/>
                      </a:lnTo>
                      <a:lnTo>
                        <a:pt x="424" y="4206"/>
                      </a:lnTo>
                      <a:lnTo>
                        <a:pt x="424" y="4231"/>
                      </a:lnTo>
                      <a:lnTo>
                        <a:pt x="498" y="4231"/>
                      </a:lnTo>
                      <a:lnTo>
                        <a:pt x="498" y="4206"/>
                      </a:lnTo>
                      <a:lnTo>
                        <a:pt x="449" y="4206"/>
                      </a:lnTo>
                      <a:lnTo>
                        <a:pt x="449" y="4185"/>
                      </a:lnTo>
                      <a:lnTo>
                        <a:pt x="520" y="4185"/>
                      </a:lnTo>
                      <a:lnTo>
                        <a:pt x="520" y="4206"/>
                      </a:lnTo>
                      <a:lnTo>
                        <a:pt x="662" y="4206"/>
                      </a:lnTo>
                      <a:lnTo>
                        <a:pt x="662" y="4231"/>
                      </a:lnTo>
                      <a:lnTo>
                        <a:pt x="756" y="4231"/>
                      </a:lnTo>
                      <a:lnTo>
                        <a:pt x="756" y="4255"/>
                      </a:lnTo>
                      <a:lnTo>
                        <a:pt x="781" y="4255"/>
                      </a:lnTo>
                      <a:lnTo>
                        <a:pt x="781" y="4277"/>
                      </a:lnTo>
                      <a:lnTo>
                        <a:pt x="803" y="4277"/>
                      </a:lnTo>
                      <a:lnTo>
                        <a:pt x="803" y="4326"/>
                      </a:lnTo>
                      <a:lnTo>
                        <a:pt x="781" y="4326"/>
                      </a:lnTo>
                      <a:lnTo>
                        <a:pt x="781" y="4351"/>
                      </a:lnTo>
                      <a:lnTo>
                        <a:pt x="756" y="4351"/>
                      </a:lnTo>
                      <a:lnTo>
                        <a:pt x="756" y="4397"/>
                      </a:lnTo>
                      <a:lnTo>
                        <a:pt x="827" y="4397"/>
                      </a:lnTo>
                      <a:lnTo>
                        <a:pt x="827" y="4422"/>
                      </a:lnTo>
                      <a:lnTo>
                        <a:pt x="874" y="4422"/>
                      </a:lnTo>
                      <a:lnTo>
                        <a:pt x="874" y="4444"/>
                      </a:lnTo>
                      <a:lnTo>
                        <a:pt x="898" y="4444"/>
                      </a:lnTo>
                      <a:lnTo>
                        <a:pt x="898" y="4468"/>
                      </a:lnTo>
                      <a:lnTo>
                        <a:pt x="969" y="4468"/>
                      </a:lnTo>
                      <a:lnTo>
                        <a:pt x="969" y="4444"/>
                      </a:lnTo>
                      <a:lnTo>
                        <a:pt x="1039" y="4444"/>
                      </a:lnTo>
                      <a:lnTo>
                        <a:pt x="1039" y="4468"/>
                      </a:lnTo>
                      <a:lnTo>
                        <a:pt x="1064" y="4468"/>
                      </a:lnTo>
                      <a:lnTo>
                        <a:pt x="1064" y="4493"/>
                      </a:lnTo>
                      <a:lnTo>
                        <a:pt x="1089" y="4493"/>
                      </a:lnTo>
                      <a:lnTo>
                        <a:pt x="1089" y="4515"/>
                      </a:lnTo>
                      <a:lnTo>
                        <a:pt x="1064" y="4515"/>
                      </a:lnTo>
                      <a:lnTo>
                        <a:pt x="1064" y="4538"/>
                      </a:lnTo>
                      <a:lnTo>
                        <a:pt x="969" y="4538"/>
                      </a:lnTo>
                      <a:lnTo>
                        <a:pt x="969" y="4563"/>
                      </a:lnTo>
                      <a:lnTo>
                        <a:pt x="852" y="4563"/>
                      </a:lnTo>
                      <a:lnTo>
                        <a:pt x="852" y="4585"/>
                      </a:lnTo>
                      <a:lnTo>
                        <a:pt x="711" y="4585"/>
                      </a:lnTo>
                      <a:lnTo>
                        <a:pt x="711" y="4609"/>
                      </a:lnTo>
                      <a:lnTo>
                        <a:pt x="640" y="4609"/>
                      </a:lnTo>
                      <a:lnTo>
                        <a:pt x="640" y="4634"/>
                      </a:lnTo>
                      <a:lnTo>
                        <a:pt x="945" y="4634"/>
                      </a:lnTo>
                      <a:lnTo>
                        <a:pt x="945" y="4609"/>
                      </a:lnTo>
                      <a:lnTo>
                        <a:pt x="1064" y="4609"/>
                      </a:lnTo>
                      <a:lnTo>
                        <a:pt x="1064" y="4585"/>
                      </a:lnTo>
                      <a:lnTo>
                        <a:pt x="1135" y="4585"/>
                      </a:lnTo>
                      <a:lnTo>
                        <a:pt x="1135" y="4563"/>
                      </a:lnTo>
                      <a:lnTo>
                        <a:pt x="1206" y="4563"/>
                      </a:lnTo>
                      <a:lnTo>
                        <a:pt x="1206" y="4538"/>
                      </a:lnTo>
                      <a:lnTo>
                        <a:pt x="1302" y="4538"/>
                      </a:lnTo>
                      <a:lnTo>
                        <a:pt x="1302" y="4515"/>
                      </a:lnTo>
                      <a:lnTo>
                        <a:pt x="1277" y="4515"/>
                      </a:lnTo>
                      <a:lnTo>
                        <a:pt x="1277" y="4493"/>
                      </a:lnTo>
                      <a:lnTo>
                        <a:pt x="1231" y="4493"/>
                      </a:lnTo>
                      <a:lnTo>
                        <a:pt x="1231" y="4468"/>
                      </a:lnTo>
                      <a:lnTo>
                        <a:pt x="1206" y="4468"/>
                      </a:lnTo>
                      <a:lnTo>
                        <a:pt x="1206" y="4444"/>
                      </a:lnTo>
                      <a:lnTo>
                        <a:pt x="1160" y="4444"/>
                      </a:lnTo>
                      <a:lnTo>
                        <a:pt x="1160" y="4422"/>
                      </a:lnTo>
                      <a:lnTo>
                        <a:pt x="1135" y="4422"/>
                      </a:lnTo>
                      <a:lnTo>
                        <a:pt x="1135" y="4397"/>
                      </a:lnTo>
                      <a:lnTo>
                        <a:pt x="1089" y="4397"/>
                      </a:lnTo>
                      <a:lnTo>
                        <a:pt x="1089" y="4373"/>
                      </a:lnTo>
                      <a:lnTo>
                        <a:pt x="1064" y="4373"/>
                      </a:lnTo>
                      <a:lnTo>
                        <a:pt x="1064" y="4351"/>
                      </a:lnTo>
                      <a:lnTo>
                        <a:pt x="1039" y="4351"/>
                      </a:lnTo>
                      <a:lnTo>
                        <a:pt x="1039" y="4326"/>
                      </a:lnTo>
                      <a:lnTo>
                        <a:pt x="1015" y="4326"/>
                      </a:lnTo>
                      <a:lnTo>
                        <a:pt x="1015" y="4277"/>
                      </a:lnTo>
                      <a:lnTo>
                        <a:pt x="994" y="4277"/>
                      </a:lnTo>
                      <a:lnTo>
                        <a:pt x="994" y="4231"/>
                      </a:lnTo>
                      <a:lnTo>
                        <a:pt x="1039" y="4231"/>
                      </a:lnTo>
                      <a:lnTo>
                        <a:pt x="1039" y="4255"/>
                      </a:lnTo>
                      <a:lnTo>
                        <a:pt x="1064" y="4255"/>
                      </a:lnTo>
                      <a:lnTo>
                        <a:pt x="1064" y="4302"/>
                      </a:lnTo>
                      <a:lnTo>
                        <a:pt x="1089" y="4302"/>
                      </a:lnTo>
                      <a:lnTo>
                        <a:pt x="1089" y="4326"/>
                      </a:lnTo>
                      <a:lnTo>
                        <a:pt x="1111" y="4326"/>
                      </a:lnTo>
                      <a:lnTo>
                        <a:pt x="1111" y="4351"/>
                      </a:lnTo>
                      <a:lnTo>
                        <a:pt x="1160" y="4351"/>
                      </a:lnTo>
                      <a:lnTo>
                        <a:pt x="1160" y="4373"/>
                      </a:lnTo>
                      <a:lnTo>
                        <a:pt x="1182" y="4373"/>
                      </a:lnTo>
                      <a:lnTo>
                        <a:pt x="1182" y="4397"/>
                      </a:lnTo>
                      <a:lnTo>
                        <a:pt x="1231" y="4397"/>
                      </a:lnTo>
                      <a:lnTo>
                        <a:pt x="1231" y="4422"/>
                      </a:lnTo>
                      <a:lnTo>
                        <a:pt x="1277" y="4422"/>
                      </a:lnTo>
                      <a:lnTo>
                        <a:pt x="1277" y="4444"/>
                      </a:lnTo>
                      <a:lnTo>
                        <a:pt x="1347" y="4444"/>
                      </a:lnTo>
                      <a:lnTo>
                        <a:pt x="1347" y="4468"/>
                      </a:lnTo>
                      <a:lnTo>
                        <a:pt x="1465" y="4468"/>
                      </a:lnTo>
                      <a:lnTo>
                        <a:pt x="1465" y="4493"/>
                      </a:lnTo>
                      <a:lnTo>
                        <a:pt x="1585" y="4493"/>
                      </a:lnTo>
                      <a:lnTo>
                        <a:pt x="1585" y="4515"/>
                      </a:lnTo>
                      <a:lnTo>
                        <a:pt x="1655" y="4515"/>
                      </a:lnTo>
                      <a:lnTo>
                        <a:pt x="1655" y="4538"/>
                      </a:lnTo>
                      <a:lnTo>
                        <a:pt x="1750" y="4538"/>
                      </a:lnTo>
                      <a:lnTo>
                        <a:pt x="1750" y="4563"/>
                      </a:lnTo>
                      <a:lnTo>
                        <a:pt x="1984" y="4563"/>
                      </a:lnTo>
                      <a:lnTo>
                        <a:pt x="1984" y="4538"/>
                      </a:lnTo>
                      <a:lnTo>
                        <a:pt x="2080" y="4538"/>
                      </a:lnTo>
                      <a:lnTo>
                        <a:pt x="2080" y="4515"/>
                      </a:lnTo>
                      <a:lnTo>
                        <a:pt x="2292" y="4515"/>
                      </a:lnTo>
                      <a:lnTo>
                        <a:pt x="2292" y="4493"/>
                      </a:lnTo>
                      <a:lnTo>
                        <a:pt x="2766" y="4493"/>
                      </a:lnTo>
                      <a:lnTo>
                        <a:pt x="2766" y="4515"/>
                      </a:lnTo>
                      <a:lnTo>
                        <a:pt x="2932" y="4515"/>
                      </a:lnTo>
                      <a:lnTo>
                        <a:pt x="2932" y="4493"/>
                      </a:lnTo>
                      <a:lnTo>
                        <a:pt x="3074" y="4493"/>
                      </a:lnTo>
                      <a:lnTo>
                        <a:pt x="3074" y="4468"/>
                      </a:lnTo>
                      <a:lnTo>
                        <a:pt x="3095" y="4468"/>
                      </a:lnTo>
                      <a:lnTo>
                        <a:pt x="3095" y="4422"/>
                      </a:lnTo>
                      <a:lnTo>
                        <a:pt x="3166" y="4422"/>
                      </a:lnTo>
                      <a:lnTo>
                        <a:pt x="3166" y="4444"/>
                      </a:lnTo>
                      <a:lnTo>
                        <a:pt x="3144" y="4444"/>
                      </a:lnTo>
                      <a:lnTo>
                        <a:pt x="3144" y="4493"/>
                      </a:lnTo>
                      <a:lnTo>
                        <a:pt x="3119" y="4493"/>
                      </a:lnTo>
                      <a:lnTo>
                        <a:pt x="3119" y="4515"/>
                      </a:lnTo>
                      <a:lnTo>
                        <a:pt x="3095" y="4515"/>
                      </a:lnTo>
                      <a:lnTo>
                        <a:pt x="3095" y="4538"/>
                      </a:lnTo>
                      <a:lnTo>
                        <a:pt x="3074" y="4538"/>
                      </a:lnTo>
                      <a:lnTo>
                        <a:pt x="3074" y="4563"/>
                      </a:lnTo>
                      <a:lnTo>
                        <a:pt x="2932" y="4563"/>
                      </a:lnTo>
                      <a:lnTo>
                        <a:pt x="2932" y="4585"/>
                      </a:lnTo>
                      <a:lnTo>
                        <a:pt x="2646" y="4585"/>
                      </a:lnTo>
                      <a:lnTo>
                        <a:pt x="2646" y="4609"/>
                      </a:lnTo>
                      <a:lnTo>
                        <a:pt x="2836" y="4609"/>
                      </a:lnTo>
                      <a:lnTo>
                        <a:pt x="2836" y="4634"/>
                      </a:lnTo>
                      <a:lnTo>
                        <a:pt x="3003" y="4634"/>
                      </a:lnTo>
                      <a:lnTo>
                        <a:pt x="3003" y="4609"/>
                      </a:lnTo>
                      <a:lnTo>
                        <a:pt x="3074" y="4609"/>
                      </a:lnTo>
                      <a:lnTo>
                        <a:pt x="3074" y="4585"/>
                      </a:lnTo>
                      <a:lnTo>
                        <a:pt x="3190" y="4585"/>
                      </a:lnTo>
                      <a:lnTo>
                        <a:pt x="3190" y="4563"/>
                      </a:lnTo>
                      <a:lnTo>
                        <a:pt x="3286" y="4563"/>
                      </a:lnTo>
                      <a:lnTo>
                        <a:pt x="3286" y="4538"/>
                      </a:lnTo>
                      <a:lnTo>
                        <a:pt x="3474" y="4538"/>
                      </a:lnTo>
                      <a:lnTo>
                        <a:pt x="3474" y="4515"/>
                      </a:lnTo>
                      <a:lnTo>
                        <a:pt x="3286" y="4515"/>
                      </a:lnTo>
                      <a:lnTo>
                        <a:pt x="3286" y="4493"/>
                      </a:lnTo>
                      <a:lnTo>
                        <a:pt x="3190" y="4493"/>
                      </a:lnTo>
                      <a:lnTo>
                        <a:pt x="3190" y="4444"/>
                      </a:lnTo>
                      <a:lnTo>
                        <a:pt x="3215" y="4444"/>
                      </a:lnTo>
                      <a:lnTo>
                        <a:pt x="3215" y="4422"/>
                      </a:lnTo>
                      <a:lnTo>
                        <a:pt x="3378" y="4422"/>
                      </a:lnTo>
                      <a:lnTo>
                        <a:pt x="3378" y="4397"/>
                      </a:lnTo>
                      <a:lnTo>
                        <a:pt x="3498" y="4397"/>
                      </a:lnTo>
                      <a:lnTo>
                        <a:pt x="3498" y="4373"/>
                      </a:lnTo>
                      <a:lnTo>
                        <a:pt x="3640" y="4373"/>
                      </a:lnTo>
                      <a:lnTo>
                        <a:pt x="3640" y="4351"/>
                      </a:lnTo>
                      <a:lnTo>
                        <a:pt x="3757" y="4351"/>
                      </a:lnTo>
                      <a:lnTo>
                        <a:pt x="3757" y="4302"/>
                      </a:lnTo>
                      <a:lnTo>
                        <a:pt x="3735" y="4302"/>
                      </a:lnTo>
                      <a:lnTo>
                        <a:pt x="3735" y="4255"/>
                      </a:lnTo>
                      <a:lnTo>
                        <a:pt x="3757" y="4255"/>
                      </a:lnTo>
                      <a:lnTo>
                        <a:pt x="3757" y="4231"/>
                      </a:lnTo>
                      <a:lnTo>
                        <a:pt x="3877" y="4231"/>
                      </a:lnTo>
                      <a:lnTo>
                        <a:pt x="3877" y="4206"/>
                      </a:lnTo>
                      <a:lnTo>
                        <a:pt x="4064" y="4206"/>
                      </a:lnTo>
                      <a:lnTo>
                        <a:pt x="4064" y="4231"/>
                      </a:lnTo>
                      <a:lnTo>
                        <a:pt x="4205" y="4231"/>
                      </a:lnTo>
                      <a:lnTo>
                        <a:pt x="4205" y="4206"/>
                      </a:lnTo>
                      <a:lnTo>
                        <a:pt x="4160" y="4206"/>
                      </a:lnTo>
                      <a:lnTo>
                        <a:pt x="4160" y="4185"/>
                      </a:lnTo>
                      <a:lnTo>
                        <a:pt x="4089" y="4185"/>
                      </a:lnTo>
                      <a:lnTo>
                        <a:pt x="4089" y="4161"/>
                      </a:lnTo>
                      <a:lnTo>
                        <a:pt x="4018" y="4161"/>
                      </a:lnTo>
                      <a:lnTo>
                        <a:pt x="4018" y="4136"/>
                      </a:lnTo>
                      <a:lnTo>
                        <a:pt x="3969" y="4136"/>
                      </a:lnTo>
                      <a:lnTo>
                        <a:pt x="3969" y="4114"/>
                      </a:lnTo>
                      <a:lnTo>
                        <a:pt x="3923" y="4114"/>
                      </a:lnTo>
                      <a:lnTo>
                        <a:pt x="3923" y="4090"/>
                      </a:lnTo>
                      <a:lnTo>
                        <a:pt x="3899" y="4090"/>
                      </a:lnTo>
                      <a:lnTo>
                        <a:pt x="3899" y="4065"/>
                      </a:lnTo>
                      <a:lnTo>
                        <a:pt x="3852" y="4065"/>
                      </a:lnTo>
                      <a:lnTo>
                        <a:pt x="3852" y="4019"/>
                      </a:lnTo>
                      <a:lnTo>
                        <a:pt x="3877" y="4019"/>
                      </a:lnTo>
                      <a:lnTo>
                        <a:pt x="3877" y="3994"/>
                      </a:lnTo>
                      <a:lnTo>
                        <a:pt x="3923" y="3994"/>
                      </a:lnTo>
                      <a:lnTo>
                        <a:pt x="3923" y="4019"/>
                      </a:lnTo>
                      <a:lnTo>
                        <a:pt x="3969" y="4019"/>
                      </a:lnTo>
                      <a:lnTo>
                        <a:pt x="3969" y="4043"/>
                      </a:lnTo>
                      <a:lnTo>
                        <a:pt x="3993" y="4043"/>
                      </a:lnTo>
                      <a:lnTo>
                        <a:pt x="3993" y="4065"/>
                      </a:lnTo>
                      <a:lnTo>
                        <a:pt x="4040" y="4065"/>
                      </a:lnTo>
                      <a:lnTo>
                        <a:pt x="4040" y="4090"/>
                      </a:lnTo>
                      <a:lnTo>
                        <a:pt x="4089" y="4090"/>
                      </a:lnTo>
                      <a:lnTo>
                        <a:pt x="4089" y="4114"/>
                      </a:lnTo>
                      <a:lnTo>
                        <a:pt x="4160" y="4114"/>
                      </a:lnTo>
                      <a:lnTo>
                        <a:pt x="4160" y="4136"/>
                      </a:lnTo>
                      <a:lnTo>
                        <a:pt x="4256" y="4136"/>
                      </a:lnTo>
                      <a:lnTo>
                        <a:pt x="4256" y="4161"/>
                      </a:lnTo>
                      <a:lnTo>
                        <a:pt x="4326" y="4161"/>
                      </a:lnTo>
                      <a:lnTo>
                        <a:pt x="4326" y="4185"/>
                      </a:lnTo>
                      <a:lnTo>
                        <a:pt x="4372" y="4185"/>
                      </a:lnTo>
                      <a:lnTo>
                        <a:pt x="4372" y="4206"/>
                      </a:lnTo>
                      <a:lnTo>
                        <a:pt x="4418" y="4206"/>
                      </a:lnTo>
                      <a:lnTo>
                        <a:pt x="4418" y="4231"/>
                      </a:lnTo>
                      <a:lnTo>
                        <a:pt x="4559" y="4231"/>
                      </a:lnTo>
                      <a:lnTo>
                        <a:pt x="4559" y="4255"/>
                      </a:lnTo>
                      <a:lnTo>
                        <a:pt x="4584" y="4255"/>
                      </a:lnTo>
                      <a:lnTo>
                        <a:pt x="4584" y="4231"/>
                      </a:lnTo>
                      <a:lnTo>
                        <a:pt x="4867" y="4231"/>
                      </a:lnTo>
                      <a:lnTo>
                        <a:pt x="4867" y="4255"/>
                      </a:lnTo>
                      <a:lnTo>
                        <a:pt x="5246" y="4255"/>
                      </a:lnTo>
                      <a:lnTo>
                        <a:pt x="5246" y="4277"/>
                      </a:lnTo>
                      <a:lnTo>
                        <a:pt x="5341" y="4277"/>
                      </a:lnTo>
                      <a:lnTo>
                        <a:pt x="5341" y="4302"/>
                      </a:lnTo>
                      <a:lnTo>
                        <a:pt x="5366" y="4302"/>
                      </a:lnTo>
                      <a:lnTo>
                        <a:pt x="5366" y="4326"/>
                      </a:lnTo>
                      <a:lnTo>
                        <a:pt x="5411" y="4326"/>
                      </a:lnTo>
                      <a:lnTo>
                        <a:pt x="5411" y="4351"/>
                      </a:lnTo>
                      <a:lnTo>
                        <a:pt x="5458" y="4351"/>
                      </a:lnTo>
                      <a:lnTo>
                        <a:pt x="5458" y="4373"/>
                      </a:lnTo>
                      <a:lnTo>
                        <a:pt x="5507" y="4373"/>
                      </a:lnTo>
                      <a:lnTo>
                        <a:pt x="5507" y="4397"/>
                      </a:lnTo>
                      <a:lnTo>
                        <a:pt x="5554" y="4397"/>
                      </a:lnTo>
                      <a:lnTo>
                        <a:pt x="5554" y="4422"/>
                      </a:lnTo>
                      <a:lnTo>
                        <a:pt x="5625" y="4422"/>
                      </a:lnTo>
                      <a:lnTo>
                        <a:pt x="5625" y="4444"/>
                      </a:lnTo>
                      <a:lnTo>
                        <a:pt x="6002" y="4444"/>
                      </a:lnTo>
                      <a:lnTo>
                        <a:pt x="6002" y="4468"/>
                      </a:lnTo>
                      <a:lnTo>
                        <a:pt x="6144" y="4468"/>
                      </a:lnTo>
                      <a:lnTo>
                        <a:pt x="6144" y="4444"/>
                      </a:lnTo>
                      <a:lnTo>
                        <a:pt x="6098" y="4444"/>
                      </a:lnTo>
                      <a:lnTo>
                        <a:pt x="6098" y="4422"/>
                      </a:lnTo>
                      <a:lnTo>
                        <a:pt x="6002" y="4422"/>
                      </a:lnTo>
                      <a:lnTo>
                        <a:pt x="6002" y="4397"/>
                      </a:lnTo>
                      <a:lnTo>
                        <a:pt x="5978" y="4397"/>
                      </a:lnTo>
                      <a:lnTo>
                        <a:pt x="5978" y="4373"/>
                      </a:lnTo>
                      <a:lnTo>
                        <a:pt x="5932" y="4373"/>
                      </a:lnTo>
                      <a:lnTo>
                        <a:pt x="5932" y="4351"/>
                      </a:lnTo>
                      <a:lnTo>
                        <a:pt x="5908" y="4351"/>
                      </a:lnTo>
                      <a:lnTo>
                        <a:pt x="5908" y="4326"/>
                      </a:lnTo>
                      <a:lnTo>
                        <a:pt x="5886" y="4326"/>
                      </a:lnTo>
                      <a:lnTo>
                        <a:pt x="5886" y="4302"/>
                      </a:lnTo>
                      <a:lnTo>
                        <a:pt x="5837" y="4302"/>
                      </a:lnTo>
                      <a:lnTo>
                        <a:pt x="5837" y="4277"/>
                      </a:lnTo>
                      <a:lnTo>
                        <a:pt x="5812" y="4277"/>
                      </a:lnTo>
                      <a:lnTo>
                        <a:pt x="5812" y="4255"/>
                      </a:lnTo>
                      <a:lnTo>
                        <a:pt x="5790" y="4255"/>
                      </a:lnTo>
                      <a:lnTo>
                        <a:pt x="5790" y="4231"/>
                      </a:lnTo>
                      <a:lnTo>
                        <a:pt x="5766" y="4231"/>
                      </a:lnTo>
                      <a:lnTo>
                        <a:pt x="5766" y="4206"/>
                      </a:lnTo>
                      <a:lnTo>
                        <a:pt x="5741" y="4206"/>
                      </a:lnTo>
                      <a:lnTo>
                        <a:pt x="5741" y="4185"/>
                      </a:lnTo>
                      <a:lnTo>
                        <a:pt x="5719" y="4185"/>
                      </a:lnTo>
                      <a:lnTo>
                        <a:pt x="5719" y="4161"/>
                      </a:lnTo>
                      <a:lnTo>
                        <a:pt x="5695" y="4161"/>
                      </a:lnTo>
                      <a:lnTo>
                        <a:pt x="5695" y="4136"/>
                      </a:lnTo>
                      <a:lnTo>
                        <a:pt x="5670" y="4136"/>
                      </a:lnTo>
                      <a:lnTo>
                        <a:pt x="5670" y="4114"/>
                      </a:lnTo>
                      <a:lnTo>
                        <a:pt x="5649" y="4114"/>
                      </a:lnTo>
                      <a:lnTo>
                        <a:pt x="5649" y="4090"/>
                      </a:lnTo>
                      <a:lnTo>
                        <a:pt x="5670" y="4090"/>
                      </a:lnTo>
                      <a:lnTo>
                        <a:pt x="5670" y="3994"/>
                      </a:lnTo>
                      <a:lnTo>
                        <a:pt x="5695" y="3994"/>
                      </a:lnTo>
                      <a:lnTo>
                        <a:pt x="5695" y="3972"/>
                      </a:lnTo>
                      <a:lnTo>
                        <a:pt x="5719" y="3972"/>
                      </a:lnTo>
                      <a:lnTo>
                        <a:pt x="5719" y="3948"/>
                      </a:lnTo>
                      <a:lnTo>
                        <a:pt x="5741" y="3948"/>
                      </a:lnTo>
                      <a:lnTo>
                        <a:pt x="5741" y="3902"/>
                      </a:lnTo>
                      <a:lnTo>
                        <a:pt x="5766" y="3902"/>
                      </a:lnTo>
                      <a:lnTo>
                        <a:pt x="5766" y="3878"/>
                      </a:lnTo>
                      <a:lnTo>
                        <a:pt x="5790" y="3878"/>
                      </a:lnTo>
                      <a:lnTo>
                        <a:pt x="5790" y="3853"/>
                      </a:lnTo>
                      <a:lnTo>
                        <a:pt x="5812" y="3853"/>
                      </a:lnTo>
                      <a:lnTo>
                        <a:pt x="5812" y="3806"/>
                      </a:lnTo>
                      <a:lnTo>
                        <a:pt x="5837" y="3806"/>
                      </a:lnTo>
                      <a:lnTo>
                        <a:pt x="5837" y="3782"/>
                      </a:lnTo>
                      <a:lnTo>
                        <a:pt x="5861" y="3782"/>
                      </a:lnTo>
                      <a:lnTo>
                        <a:pt x="5861" y="3760"/>
                      </a:lnTo>
                      <a:lnTo>
                        <a:pt x="5886" y="3760"/>
                      </a:lnTo>
                      <a:lnTo>
                        <a:pt x="5886" y="3735"/>
                      </a:lnTo>
                      <a:lnTo>
                        <a:pt x="5908" y="3735"/>
                      </a:lnTo>
                      <a:lnTo>
                        <a:pt x="5908" y="3711"/>
                      </a:lnTo>
                      <a:lnTo>
                        <a:pt x="5932" y="3711"/>
                      </a:lnTo>
                      <a:lnTo>
                        <a:pt x="5932" y="3664"/>
                      </a:lnTo>
                      <a:lnTo>
                        <a:pt x="5957" y="3664"/>
                      </a:lnTo>
                      <a:lnTo>
                        <a:pt x="5957" y="3640"/>
                      </a:lnTo>
                      <a:lnTo>
                        <a:pt x="5978" y="3640"/>
                      </a:lnTo>
                      <a:lnTo>
                        <a:pt x="5978" y="3615"/>
                      </a:lnTo>
                      <a:lnTo>
                        <a:pt x="6002" y="3615"/>
                      </a:lnTo>
                      <a:lnTo>
                        <a:pt x="6002" y="3594"/>
                      </a:lnTo>
                      <a:lnTo>
                        <a:pt x="6027" y="3594"/>
                      </a:lnTo>
                      <a:lnTo>
                        <a:pt x="6027" y="3570"/>
                      </a:lnTo>
                      <a:lnTo>
                        <a:pt x="6049" y="3570"/>
                      </a:lnTo>
                      <a:lnTo>
                        <a:pt x="6049" y="3545"/>
                      </a:lnTo>
                      <a:lnTo>
                        <a:pt x="6073" y="3545"/>
                      </a:lnTo>
                      <a:lnTo>
                        <a:pt x="6073" y="3523"/>
                      </a:lnTo>
                      <a:lnTo>
                        <a:pt x="6098" y="3523"/>
                      </a:lnTo>
                      <a:lnTo>
                        <a:pt x="6098" y="3499"/>
                      </a:lnTo>
                      <a:lnTo>
                        <a:pt x="6120" y="3499"/>
                      </a:lnTo>
                      <a:lnTo>
                        <a:pt x="6120" y="3474"/>
                      </a:lnTo>
                      <a:lnTo>
                        <a:pt x="6144" y="3474"/>
                      </a:lnTo>
                      <a:lnTo>
                        <a:pt x="6144" y="3452"/>
                      </a:lnTo>
                      <a:lnTo>
                        <a:pt x="6191" y="3452"/>
                      </a:lnTo>
                      <a:lnTo>
                        <a:pt x="6191" y="3428"/>
                      </a:lnTo>
                      <a:lnTo>
                        <a:pt x="6144" y="3428"/>
                      </a:lnTo>
                      <a:lnTo>
                        <a:pt x="6144" y="3403"/>
                      </a:lnTo>
                      <a:lnTo>
                        <a:pt x="6120" y="3403"/>
                      </a:lnTo>
                      <a:lnTo>
                        <a:pt x="6120" y="3428"/>
                      </a:lnTo>
                      <a:lnTo>
                        <a:pt x="6073" y="3428"/>
                      </a:lnTo>
                      <a:lnTo>
                        <a:pt x="6073" y="3403"/>
                      </a:lnTo>
                      <a:lnTo>
                        <a:pt x="5957" y="3403"/>
                      </a:lnTo>
                      <a:lnTo>
                        <a:pt x="5957" y="3357"/>
                      </a:lnTo>
                      <a:lnTo>
                        <a:pt x="6191" y="3357"/>
                      </a:lnTo>
                      <a:lnTo>
                        <a:pt x="6191" y="3381"/>
                      </a:lnTo>
                      <a:lnTo>
                        <a:pt x="6240" y="3381"/>
                      </a:lnTo>
                      <a:lnTo>
                        <a:pt x="6240" y="3403"/>
                      </a:lnTo>
                      <a:lnTo>
                        <a:pt x="6261" y="3403"/>
                      </a:lnTo>
                      <a:lnTo>
                        <a:pt x="6261" y="3452"/>
                      </a:lnTo>
                      <a:lnTo>
                        <a:pt x="6285" y="3452"/>
                      </a:lnTo>
                      <a:lnTo>
                        <a:pt x="6285" y="3474"/>
                      </a:lnTo>
                      <a:lnTo>
                        <a:pt x="6261" y="3474"/>
                      </a:lnTo>
                      <a:lnTo>
                        <a:pt x="6261" y="3523"/>
                      </a:lnTo>
                      <a:lnTo>
                        <a:pt x="6240" y="3523"/>
                      </a:lnTo>
                      <a:lnTo>
                        <a:pt x="6240" y="3545"/>
                      </a:lnTo>
                      <a:lnTo>
                        <a:pt x="6215" y="3545"/>
                      </a:lnTo>
                      <a:lnTo>
                        <a:pt x="6215" y="3570"/>
                      </a:lnTo>
                      <a:lnTo>
                        <a:pt x="6144" y="3570"/>
                      </a:lnTo>
                      <a:lnTo>
                        <a:pt x="6144" y="3594"/>
                      </a:lnTo>
                      <a:lnTo>
                        <a:pt x="6098" y="3594"/>
                      </a:lnTo>
                      <a:lnTo>
                        <a:pt x="6098" y="3615"/>
                      </a:lnTo>
                      <a:lnTo>
                        <a:pt x="6073" y="3615"/>
                      </a:lnTo>
                      <a:lnTo>
                        <a:pt x="6073" y="3640"/>
                      </a:lnTo>
                      <a:lnTo>
                        <a:pt x="6049" y="3640"/>
                      </a:lnTo>
                      <a:lnTo>
                        <a:pt x="6049" y="3664"/>
                      </a:lnTo>
                      <a:lnTo>
                        <a:pt x="6027" y="3664"/>
                      </a:lnTo>
                      <a:lnTo>
                        <a:pt x="6027" y="3735"/>
                      </a:lnTo>
                      <a:lnTo>
                        <a:pt x="6002" y="3735"/>
                      </a:lnTo>
                      <a:lnTo>
                        <a:pt x="6002" y="3760"/>
                      </a:lnTo>
                      <a:lnTo>
                        <a:pt x="5978" y="3760"/>
                      </a:lnTo>
                      <a:lnTo>
                        <a:pt x="5978" y="3806"/>
                      </a:lnTo>
                      <a:lnTo>
                        <a:pt x="5957" y="3806"/>
                      </a:lnTo>
                      <a:lnTo>
                        <a:pt x="5957" y="3831"/>
                      </a:lnTo>
                      <a:lnTo>
                        <a:pt x="5932" y="3831"/>
                      </a:lnTo>
                      <a:lnTo>
                        <a:pt x="5932" y="3853"/>
                      </a:lnTo>
                      <a:lnTo>
                        <a:pt x="5908" y="3853"/>
                      </a:lnTo>
                      <a:lnTo>
                        <a:pt x="5908" y="3902"/>
                      </a:lnTo>
                      <a:lnTo>
                        <a:pt x="5886" y="3902"/>
                      </a:lnTo>
                      <a:lnTo>
                        <a:pt x="5886" y="3923"/>
                      </a:lnTo>
                      <a:lnTo>
                        <a:pt x="5861" y="3923"/>
                      </a:lnTo>
                      <a:lnTo>
                        <a:pt x="5861" y="3948"/>
                      </a:lnTo>
                      <a:lnTo>
                        <a:pt x="5837" y="3948"/>
                      </a:lnTo>
                      <a:lnTo>
                        <a:pt x="5837" y="3972"/>
                      </a:lnTo>
                      <a:lnTo>
                        <a:pt x="5812" y="3972"/>
                      </a:lnTo>
                      <a:lnTo>
                        <a:pt x="5812" y="3994"/>
                      </a:lnTo>
                      <a:lnTo>
                        <a:pt x="5790" y="3994"/>
                      </a:lnTo>
                      <a:lnTo>
                        <a:pt x="5790" y="4019"/>
                      </a:lnTo>
                      <a:lnTo>
                        <a:pt x="5766" y="4019"/>
                      </a:lnTo>
                      <a:lnTo>
                        <a:pt x="5766" y="4043"/>
                      </a:lnTo>
                      <a:lnTo>
                        <a:pt x="5741" y="4043"/>
                      </a:lnTo>
                      <a:lnTo>
                        <a:pt x="5741" y="4065"/>
                      </a:lnTo>
                      <a:lnTo>
                        <a:pt x="5766" y="4065"/>
                      </a:lnTo>
                      <a:lnTo>
                        <a:pt x="5766" y="4090"/>
                      </a:lnTo>
                      <a:lnTo>
                        <a:pt x="5790" y="4090"/>
                      </a:lnTo>
                      <a:lnTo>
                        <a:pt x="5790" y="4161"/>
                      </a:lnTo>
                      <a:lnTo>
                        <a:pt x="5837" y="4161"/>
                      </a:lnTo>
                      <a:lnTo>
                        <a:pt x="5837" y="4185"/>
                      </a:lnTo>
                      <a:lnTo>
                        <a:pt x="5886" y="4185"/>
                      </a:lnTo>
                      <a:lnTo>
                        <a:pt x="5886" y="4206"/>
                      </a:lnTo>
                      <a:lnTo>
                        <a:pt x="5908" y="4206"/>
                      </a:lnTo>
                      <a:lnTo>
                        <a:pt x="5908" y="4255"/>
                      </a:lnTo>
                      <a:lnTo>
                        <a:pt x="5932" y="4255"/>
                      </a:lnTo>
                      <a:lnTo>
                        <a:pt x="5932" y="4277"/>
                      </a:lnTo>
                      <a:lnTo>
                        <a:pt x="5957" y="4277"/>
                      </a:lnTo>
                      <a:lnTo>
                        <a:pt x="5957" y="4302"/>
                      </a:lnTo>
                      <a:lnTo>
                        <a:pt x="5978" y="4302"/>
                      </a:lnTo>
                      <a:lnTo>
                        <a:pt x="5978" y="4326"/>
                      </a:lnTo>
                      <a:lnTo>
                        <a:pt x="6027" y="4326"/>
                      </a:lnTo>
                      <a:lnTo>
                        <a:pt x="6027" y="4351"/>
                      </a:lnTo>
                      <a:lnTo>
                        <a:pt x="6191" y="4351"/>
                      </a:lnTo>
                      <a:lnTo>
                        <a:pt x="6191" y="4326"/>
                      </a:lnTo>
                      <a:lnTo>
                        <a:pt x="6240" y="4326"/>
                      </a:lnTo>
                      <a:lnTo>
                        <a:pt x="6240" y="4302"/>
                      </a:lnTo>
                      <a:lnTo>
                        <a:pt x="6261" y="4302"/>
                      </a:lnTo>
                      <a:lnTo>
                        <a:pt x="6261" y="4277"/>
                      </a:lnTo>
                      <a:lnTo>
                        <a:pt x="6285" y="4277"/>
                      </a:lnTo>
                      <a:lnTo>
                        <a:pt x="6285" y="4231"/>
                      </a:lnTo>
                      <a:lnTo>
                        <a:pt x="6310" y="4231"/>
                      </a:lnTo>
                      <a:lnTo>
                        <a:pt x="6310" y="4090"/>
                      </a:lnTo>
                      <a:lnTo>
                        <a:pt x="6285" y="4090"/>
                      </a:lnTo>
                      <a:lnTo>
                        <a:pt x="6285" y="4065"/>
                      </a:lnTo>
                      <a:lnTo>
                        <a:pt x="6261" y="4065"/>
                      </a:lnTo>
                      <a:lnTo>
                        <a:pt x="6261" y="4090"/>
                      </a:lnTo>
                      <a:lnTo>
                        <a:pt x="6240" y="4090"/>
                      </a:lnTo>
                      <a:lnTo>
                        <a:pt x="6240" y="4019"/>
                      </a:lnTo>
                      <a:lnTo>
                        <a:pt x="6261" y="4019"/>
                      </a:lnTo>
                      <a:lnTo>
                        <a:pt x="6261" y="3972"/>
                      </a:lnTo>
                      <a:lnTo>
                        <a:pt x="6240" y="3972"/>
                      </a:lnTo>
                      <a:lnTo>
                        <a:pt x="6240" y="3948"/>
                      </a:lnTo>
                      <a:lnTo>
                        <a:pt x="6215" y="3948"/>
                      </a:lnTo>
                      <a:lnTo>
                        <a:pt x="6215" y="3923"/>
                      </a:lnTo>
                      <a:lnTo>
                        <a:pt x="6191" y="3923"/>
                      </a:lnTo>
                      <a:lnTo>
                        <a:pt x="6191" y="3902"/>
                      </a:lnTo>
                      <a:lnTo>
                        <a:pt x="6169" y="3902"/>
                      </a:lnTo>
                      <a:lnTo>
                        <a:pt x="6169" y="3878"/>
                      </a:lnTo>
                      <a:lnTo>
                        <a:pt x="6144" y="3878"/>
                      </a:lnTo>
                      <a:lnTo>
                        <a:pt x="6144" y="3853"/>
                      </a:lnTo>
                      <a:lnTo>
                        <a:pt x="6098" y="3853"/>
                      </a:lnTo>
                      <a:lnTo>
                        <a:pt x="6098" y="3806"/>
                      </a:lnTo>
                      <a:lnTo>
                        <a:pt x="6120" y="3806"/>
                      </a:lnTo>
                      <a:lnTo>
                        <a:pt x="6120" y="3831"/>
                      </a:lnTo>
                      <a:lnTo>
                        <a:pt x="6169" y="3831"/>
                      </a:lnTo>
                      <a:lnTo>
                        <a:pt x="6169" y="3853"/>
                      </a:lnTo>
                      <a:lnTo>
                        <a:pt x="6215" y="3853"/>
                      </a:lnTo>
                      <a:lnTo>
                        <a:pt x="6215" y="3878"/>
                      </a:lnTo>
                      <a:lnTo>
                        <a:pt x="6261" y="3878"/>
                      </a:lnTo>
                      <a:lnTo>
                        <a:pt x="6261" y="3902"/>
                      </a:lnTo>
                      <a:lnTo>
                        <a:pt x="6285" y="3902"/>
                      </a:lnTo>
                      <a:lnTo>
                        <a:pt x="6285" y="3948"/>
                      </a:lnTo>
                      <a:lnTo>
                        <a:pt x="6310" y="3948"/>
                      </a:lnTo>
                      <a:lnTo>
                        <a:pt x="6310" y="3972"/>
                      </a:lnTo>
                      <a:lnTo>
                        <a:pt x="6332" y="3972"/>
                      </a:lnTo>
                      <a:lnTo>
                        <a:pt x="6332" y="4019"/>
                      </a:lnTo>
                      <a:lnTo>
                        <a:pt x="6356" y="4019"/>
                      </a:lnTo>
                      <a:lnTo>
                        <a:pt x="6356" y="4043"/>
                      </a:lnTo>
                      <a:lnTo>
                        <a:pt x="6381" y="4043"/>
                      </a:lnTo>
                      <a:lnTo>
                        <a:pt x="6381" y="4065"/>
                      </a:lnTo>
                      <a:lnTo>
                        <a:pt x="6403" y="4065"/>
                      </a:lnTo>
                      <a:lnTo>
                        <a:pt x="6403" y="4090"/>
                      </a:lnTo>
                      <a:lnTo>
                        <a:pt x="6427" y="4090"/>
                      </a:lnTo>
                      <a:lnTo>
                        <a:pt x="6427" y="4161"/>
                      </a:lnTo>
                      <a:lnTo>
                        <a:pt x="6452" y="4161"/>
                      </a:lnTo>
                      <a:lnTo>
                        <a:pt x="6452" y="4206"/>
                      </a:lnTo>
                      <a:lnTo>
                        <a:pt x="6523" y="4206"/>
                      </a:lnTo>
                      <a:lnTo>
                        <a:pt x="6523" y="4185"/>
                      </a:lnTo>
                      <a:lnTo>
                        <a:pt x="6593" y="4185"/>
                      </a:lnTo>
                      <a:lnTo>
                        <a:pt x="6593" y="4161"/>
                      </a:lnTo>
                      <a:lnTo>
                        <a:pt x="6618" y="4161"/>
                      </a:lnTo>
                      <a:lnTo>
                        <a:pt x="6618" y="4019"/>
                      </a:lnTo>
                      <a:lnTo>
                        <a:pt x="6593" y="4019"/>
                      </a:lnTo>
                      <a:lnTo>
                        <a:pt x="6593" y="3994"/>
                      </a:lnTo>
                      <a:lnTo>
                        <a:pt x="6548" y="3994"/>
                      </a:lnTo>
                      <a:lnTo>
                        <a:pt x="6548" y="3923"/>
                      </a:lnTo>
                      <a:lnTo>
                        <a:pt x="6523" y="3923"/>
                      </a:lnTo>
                      <a:lnTo>
                        <a:pt x="6523" y="3878"/>
                      </a:lnTo>
                      <a:lnTo>
                        <a:pt x="6568" y="3878"/>
                      </a:lnTo>
                      <a:lnTo>
                        <a:pt x="6568" y="3902"/>
                      </a:lnTo>
                      <a:lnTo>
                        <a:pt x="6618" y="3902"/>
                      </a:lnTo>
                      <a:lnTo>
                        <a:pt x="6618" y="3923"/>
                      </a:lnTo>
                      <a:lnTo>
                        <a:pt x="6639" y="3923"/>
                      </a:lnTo>
                      <a:lnTo>
                        <a:pt x="6639" y="3948"/>
                      </a:lnTo>
                      <a:lnTo>
                        <a:pt x="6664" y="3948"/>
                      </a:lnTo>
                      <a:lnTo>
                        <a:pt x="6664" y="3972"/>
                      </a:lnTo>
                      <a:lnTo>
                        <a:pt x="6689" y="3972"/>
                      </a:lnTo>
                      <a:lnTo>
                        <a:pt x="6689" y="4019"/>
                      </a:lnTo>
                      <a:lnTo>
                        <a:pt x="6710" y="4019"/>
                      </a:lnTo>
                      <a:lnTo>
                        <a:pt x="6710" y="4065"/>
                      </a:lnTo>
                      <a:lnTo>
                        <a:pt x="6735" y="4065"/>
                      </a:lnTo>
                      <a:lnTo>
                        <a:pt x="6735" y="3972"/>
                      </a:lnTo>
                      <a:lnTo>
                        <a:pt x="6806" y="3972"/>
                      </a:lnTo>
                      <a:lnTo>
                        <a:pt x="6806" y="4043"/>
                      </a:lnTo>
                      <a:lnTo>
                        <a:pt x="6851" y="4043"/>
                      </a:lnTo>
                      <a:lnTo>
                        <a:pt x="6851" y="4065"/>
                      </a:lnTo>
                      <a:lnTo>
                        <a:pt x="6876" y="4065"/>
                      </a:lnTo>
                      <a:lnTo>
                        <a:pt x="6876" y="4043"/>
                      </a:lnTo>
                      <a:lnTo>
                        <a:pt x="6922" y="4043"/>
                      </a:lnTo>
                      <a:lnTo>
                        <a:pt x="6922" y="4019"/>
                      </a:lnTo>
                      <a:lnTo>
                        <a:pt x="6947" y="4019"/>
                      </a:lnTo>
                      <a:lnTo>
                        <a:pt x="6947" y="3948"/>
                      </a:lnTo>
                      <a:lnTo>
                        <a:pt x="6972" y="3948"/>
                      </a:lnTo>
                      <a:lnTo>
                        <a:pt x="6972" y="3902"/>
                      </a:lnTo>
                      <a:lnTo>
                        <a:pt x="6947" y="3902"/>
                      </a:lnTo>
                      <a:lnTo>
                        <a:pt x="6947" y="3878"/>
                      </a:lnTo>
                      <a:lnTo>
                        <a:pt x="6876" y="3878"/>
                      </a:lnTo>
                      <a:lnTo>
                        <a:pt x="6876" y="3853"/>
                      </a:lnTo>
                      <a:lnTo>
                        <a:pt x="6901" y="3853"/>
                      </a:lnTo>
                      <a:lnTo>
                        <a:pt x="6901" y="3831"/>
                      </a:lnTo>
                      <a:lnTo>
                        <a:pt x="6876" y="3831"/>
                      </a:lnTo>
                      <a:lnTo>
                        <a:pt x="6876" y="3806"/>
                      </a:lnTo>
                      <a:lnTo>
                        <a:pt x="6901" y="3806"/>
                      </a:lnTo>
                      <a:lnTo>
                        <a:pt x="6901" y="3782"/>
                      </a:lnTo>
                      <a:lnTo>
                        <a:pt x="6947" y="3782"/>
                      </a:lnTo>
                      <a:lnTo>
                        <a:pt x="6947" y="3806"/>
                      </a:lnTo>
                      <a:lnTo>
                        <a:pt x="6972" y="3806"/>
                      </a:lnTo>
                      <a:lnTo>
                        <a:pt x="6972" y="3831"/>
                      </a:lnTo>
                      <a:lnTo>
                        <a:pt x="6994" y="3831"/>
                      </a:lnTo>
                      <a:lnTo>
                        <a:pt x="6994" y="3853"/>
                      </a:lnTo>
                      <a:lnTo>
                        <a:pt x="7018" y="3853"/>
                      </a:lnTo>
                      <a:lnTo>
                        <a:pt x="7018" y="3902"/>
                      </a:lnTo>
                      <a:lnTo>
                        <a:pt x="7043" y="3902"/>
                      </a:lnTo>
                      <a:lnTo>
                        <a:pt x="7043" y="3878"/>
                      </a:lnTo>
                      <a:lnTo>
                        <a:pt x="7208" y="3878"/>
                      </a:lnTo>
                      <a:lnTo>
                        <a:pt x="7208" y="3853"/>
                      </a:lnTo>
                      <a:lnTo>
                        <a:pt x="7184" y="3853"/>
                      </a:lnTo>
                      <a:lnTo>
                        <a:pt x="7184" y="3806"/>
                      </a:lnTo>
                      <a:lnTo>
                        <a:pt x="7208" y="3806"/>
                      </a:lnTo>
                      <a:lnTo>
                        <a:pt x="7208" y="3760"/>
                      </a:lnTo>
                      <a:lnTo>
                        <a:pt x="7184" y="3760"/>
                      </a:lnTo>
                      <a:lnTo>
                        <a:pt x="7184" y="3735"/>
                      </a:lnTo>
                      <a:lnTo>
                        <a:pt x="7138" y="3735"/>
                      </a:lnTo>
                      <a:lnTo>
                        <a:pt x="7138" y="3711"/>
                      </a:lnTo>
                      <a:lnTo>
                        <a:pt x="7065" y="3711"/>
                      </a:lnTo>
                      <a:lnTo>
                        <a:pt x="7065" y="3735"/>
                      </a:lnTo>
                      <a:lnTo>
                        <a:pt x="7018" y="3735"/>
                      </a:lnTo>
                      <a:lnTo>
                        <a:pt x="7018" y="3686"/>
                      </a:lnTo>
                      <a:lnTo>
                        <a:pt x="7065" y="3686"/>
                      </a:lnTo>
                      <a:lnTo>
                        <a:pt x="7065" y="3664"/>
                      </a:lnTo>
                      <a:lnTo>
                        <a:pt x="7138" y="3664"/>
                      </a:lnTo>
                      <a:lnTo>
                        <a:pt x="7138" y="3686"/>
                      </a:lnTo>
                      <a:lnTo>
                        <a:pt x="7208" y="3686"/>
                      </a:lnTo>
                      <a:lnTo>
                        <a:pt x="7208" y="3711"/>
                      </a:lnTo>
                      <a:lnTo>
                        <a:pt x="7230" y="3711"/>
                      </a:lnTo>
                      <a:lnTo>
                        <a:pt x="7230" y="3735"/>
                      </a:lnTo>
                      <a:lnTo>
                        <a:pt x="7255" y="3735"/>
                      </a:lnTo>
                      <a:lnTo>
                        <a:pt x="7255" y="3782"/>
                      </a:lnTo>
                      <a:lnTo>
                        <a:pt x="7279" y="3782"/>
                      </a:lnTo>
                      <a:lnTo>
                        <a:pt x="7279" y="3972"/>
                      </a:lnTo>
                      <a:lnTo>
                        <a:pt x="7255" y="3972"/>
                      </a:lnTo>
                      <a:lnTo>
                        <a:pt x="7255" y="3994"/>
                      </a:lnTo>
                      <a:lnTo>
                        <a:pt x="7208" y="3994"/>
                      </a:lnTo>
                      <a:lnTo>
                        <a:pt x="7208" y="4019"/>
                      </a:lnTo>
                      <a:lnTo>
                        <a:pt x="7114" y="4019"/>
                      </a:lnTo>
                      <a:lnTo>
                        <a:pt x="7114" y="3994"/>
                      </a:lnTo>
                      <a:lnTo>
                        <a:pt x="7089" y="3994"/>
                      </a:lnTo>
                      <a:lnTo>
                        <a:pt x="7089" y="3972"/>
                      </a:lnTo>
                      <a:lnTo>
                        <a:pt x="7018" y="3972"/>
                      </a:lnTo>
                      <a:lnTo>
                        <a:pt x="7018" y="4043"/>
                      </a:lnTo>
                      <a:lnTo>
                        <a:pt x="6994" y="4043"/>
                      </a:lnTo>
                      <a:lnTo>
                        <a:pt x="6994" y="4065"/>
                      </a:lnTo>
                      <a:lnTo>
                        <a:pt x="6972" y="4065"/>
                      </a:lnTo>
                      <a:lnTo>
                        <a:pt x="6972" y="4114"/>
                      </a:lnTo>
                      <a:lnTo>
                        <a:pt x="6922" y="4114"/>
                      </a:lnTo>
                      <a:lnTo>
                        <a:pt x="6922" y="4136"/>
                      </a:lnTo>
                      <a:lnTo>
                        <a:pt x="6876" y="4136"/>
                      </a:lnTo>
                      <a:lnTo>
                        <a:pt x="6876" y="4161"/>
                      </a:lnTo>
                      <a:lnTo>
                        <a:pt x="6760" y="4161"/>
                      </a:lnTo>
                      <a:lnTo>
                        <a:pt x="6760" y="4136"/>
                      </a:lnTo>
                      <a:lnTo>
                        <a:pt x="6710" y="4136"/>
                      </a:lnTo>
                      <a:lnTo>
                        <a:pt x="6710" y="4161"/>
                      </a:lnTo>
                      <a:lnTo>
                        <a:pt x="6689" y="4161"/>
                      </a:lnTo>
                      <a:lnTo>
                        <a:pt x="6689" y="4206"/>
                      </a:lnTo>
                      <a:lnTo>
                        <a:pt x="6664" y="4206"/>
                      </a:lnTo>
                      <a:lnTo>
                        <a:pt x="6664" y="4231"/>
                      </a:lnTo>
                      <a:lnTo>
                        <a:pt x="6639" y="4231"/>
                      </a:lnTo>
                      <a:lnTo>
                        <a:pt x="6639" y="4255"/>
                      </a:lnTo>
                      <a:lnTo>
                        <a:pt x="6568" y="4255"/>
                      </a:lnTo>
                      <a:lnTo>
                        <a:pt x="6568" y="4277"/>
                      </a:lnTo>
                      <a:lnTo>
                        <a:pt x="6427" y="4277"/>
                      </a:lnTo>
                      <a:lnTo>
                        <a:pt x="6427" y="4302"/>
                      </a:lnTo>
                      <a:lnTo>
                        <a:pt x="6403" y="4302"/>
                      </a:lnTo>
                      <a:lnTo>
                        <a:pt x="6403" y="4351"/>
                      </a:lnTo>
                      <a:lnTo>
                        <a:pt x="6381" y="4351"/>
                      </a:lnTo>
                      <a:lnTo>
                        <a:pt x="6381" y="4373"/>
                      </a:lnTo>
                      <a:lnTo>
                        <a:pt x="6332" y="4373"/>
                      </a:lnTo>
                      <a:lnTo>
                        <a:pt x="6332" y="4397"/>
                      </a:lnTo>
                      <a:lnTo>
                        <a:pt x="6310" y="4397"/>
                      </a:lnTo>
                      <a:lnTo>
                        <a:pt x="6310" y="4422"/>
                      </a:lnTo>
                      <a:lnTo>
                        <a:pt x="6381" y="4422"/>
                      </a:lnTo>
                      <a:lnTo>
                        <a:pt x="6381" y="4397"/>
                      </a:lnTo>
                      <a:lnTo>
                        <a:pt x="6452" y="4397"/>
                      </a:lnTo>
                      <a:lnTo>
                        <a:pt x="6452" y="4373"/>
                      </a:lnTo>
                      <a:lnTo>
                        <a:pt x="6498" y="4373"/>
                      </a:lnTo>
                      <a:lnTo>
                        <a:pt x="6498" y="4351"/>
                      </a:lnTo>
                      <a:lnTo>
                        <a:pt x="6689" y="4351"/>
                      </a:lnTo>
                      <a:lnTo>
                        <a:pt x="6689" y="4326"/>
                      </a:lnTo>
                      <a:lnTo>
                        <a:pt x="6760" y="4326"/>
                      </a:lnTo>
                      <a:lnTo>
                        <a:pt x="6760" y="4302"/>
                      </a:lnTo>
                      <a:lnTo>
                        <a:pt x="6806" y="4302"/>
                      </a:lnTo>
                      <a:lnTo>
                        <a:pt x="6806" y="4277"/>
                      </a:lnTo>
                      <a:lnTo>
                        <a:pt x="6851" y="4277"/>
                      </a:lnTo>
                      <a:lnTo>
                        <a:pt x="6851" y="4255"/>
                      </a:lnTo>
                      <a:lnTo>
                        <a:pt x="6901" y="4255"/>
                      </a:lnTo>
                      <a:lnTo>
                        <a:pt x="6901" y="4231"/>
                      </a:lnTo>
                      <a:lnTo>
                        <a:pt x="6972" y="4231"/>
                      </a:lnTo>
                      <a:lnTo>
                        <a:pt x="6972" y="4185"/>
                      </a:lnTo>
                      <a:lnTo>
                        <a:pt x="7397" y="4185"/>
                      </a:lnTo>
                      <a:lnTo>
                        <a:pt x="7397" y="3923"/>
                      </a:lnTo>
                      <a:lnTo>
                        <a:pt x="7421" y="3923"/>
                      </a:lnTo>
                      <a:lnTo>
                        <a:pt x="7421" y="3782"/>
                      </a:lnTo>
                      <a:lnTo>
                        <a:pt x="7442" y="3782"/>
                      </a:lnTo>
                      <a:lnTo>
                        <a:pt x="7442" y="3332"/>
                      </a:lnTo>
                      <a:lnTo>
                        <a:pt x="7467" y="3332"/>
                      </a:lnTo>
                      <a:lnTo>
                        <a:pt x="7467" y="2979"/>
                      </a:lnTo>
                      <a:lnTo>
                        <a:pt x="7442" y="2979"/>
                      </a:lnTo>
                      <a:lnTo>
                        <a:pt x="7442" y="2883"/>
                      </a:lnTo>
                      <a:lnTo>
                        <a:pt x="7467" y="2883"/>
                      </a:lnTo>
                      <a:lnTo>
                        <a:pt x="7467" y="2554"/>
                      </a:lnTo>
                      <a:lnTo>
                        <a:pt x="7491" y="2554"/>
                      </a:lnTo>
                      <a:lnTo>
                        <a:pt x="7491" y="2434"/>
                      </a:lnTo>
                      <a:lnTo>
                        <a:pt x="7513" y="2434"/>
                      </a:lnTo>
                      <a:lnTo>
                        <a:pt x="7513" y="2342"/>
                      </a:lnTo>
                      <a:lnTo>
                        <a:pt x="7538" y="2342"/>
                      </a:lnTo>
                      <a:lnTo>
                        <a:pt x="7538" y="2271"/>
                      </a:lnTo>
                      <a:lnTo>
                        <a:pt x="7562" y="2271"/>
                      </a:lnTo>
                      <a:lnTo>
                        <a:pt x="7562" y="2105"/>
                      </a:lnTo>
                      <a:lnTo>
                        <a:pt x="7584" y="2105"/>
                      </a:lnTo>
                      <a:lnTo>
                        <a:pt x="7584" y="2081"/>
                      </a:lnTo>
                      <a:lnTo>
                        <a:pt x="7562" y="2081"/>
                      </a:lnTo>
                      <a:lnTo>
                        <a:pt x="7562" y="2034"/>
                      </a:lnTo>
                      <a:lnTo>
                        <a:pt x="7584" y="2034"/>
                      </a:lnTo>
                      <a:lnTo>
                        <a:pt x="7584" y="1680"/>
                      </a:lnTo>
                      <a:lnTo>
                        <a:pt x="7609" y="1680"/>
                      </a:lnTo>
                      <a:lnTo>
                        <a:pt x="7609" y="1656"/>
                      </a:lnTo>
                      <a:lnTo>
                        <a:pt x="7584" y="1656"/>
                      </a:lnTo>
                      <a:lnTo>
                        <a:pt x="7584" y="1631"/>
                      </a:lnTo>
                      <a:lnTo>
                        <a:pt x="7609" y="1631"/>
                      </a:lnTo>
                      <a:lnTo>
                        <a:pt x="7609" y="1419"/>
                      </a:lnTo>
                      <a:lnTo>
                        <a:pt x="7633" y="1419"/>
                      </a:lnTo>
                      <a:lnTo>
                        <a:pt x="7633" y="1301"/>
                      </a:lnTo>
                      <a:lnTo>
                        <a:pt x="7655" y="1301"/>
                      </a:lnTo>
                      <a:lnTo>
                        <a:pt x="7655" y="969"/>
                      </a:lnTo>
                      <a:lnTo>
                        <a:pt x="7680" y="969"/>
                      </a:lnTo>
                      <a:lnTo>
                        <a:pt x="7680" y="782"/>
                      </a:lnTo>
                      <a:lnTo>
                        <a:pt x="7705" y="782"/>
                      </a:lnTo>
                      <a:lnTo>
                        <a:pt x="7705" y="262"/>
                      </a:lnTo>
                      <a:lnTo>
                        <a:pt x="7729" y="262"/>
                      </a:lnTo>
                      <a:lnTo>
                        <a:pt x="7729" y="237"/>
                      </a:lnTo>
                      <a:lnTo>
                        <a:pt x="7705" y="237"/>
                      </a:lnTo>
                      <a:lnTo>
                        <a:pt x="7705" y="216"/>
                      </a:lnTo>
                      <a:lnTo>
                        <a:pt x="7729" y="216"/>
                      </a:lnTo>
                      <a:lnTo>
                        <a:pt x="7729" y="71"/>
                      </a:lnTo>
                      <a:lnTo>
                        <a:pt x="7750" y="71"/>
                      </a:lnTo>
                      <a:lnTo>
                        <a:pt x="7750" y="24"/>
                      </a:lnTo>
                      <a:lnTo>
                        <a:pt x="7775" y="24"/>
                      </a:lnTo>
                      <a:lnTo>
                        <a:pt x="7775" y="0"/>
                      </a:lnTo>
                      <a:close/>
                    </a:path>
                  </a:pathLst>
                </a:custGeom>
                <a:solidFill>
                  <a:srgbClr val="121415"/>
                </a:solidFill>
                <a:ln w="9525">
                  <a:noFill/>
                  <a:round/>
                  <a:headEnd/>
                  <a:tailEnd/>
                </a:ln>
              </p:spPr>
              <p:txBody>
                <a:bodyPr/>
                <a:lstStyle/>
                <a:p>
                  <a:endParaRPr lang="en-US"/>
                </a:p>
              </p:txBody>
            </p:sp>
            <p:sp>
              <p:nvSpPr>
                <p:cNvPr id="121" name="Freeform 133"/>
                <p:cNvSpPr>
                  <a:spLocks/>
                </p:cNvSpPr>
                <p:nvPr/>
              </p:nvSpPr>
              <p:spPr bwMode="auto">
                <a:xfrm>
                  <a:off x="2390" y="3779"/>
                  <a:ext cx="23" cy="184"/>
                </a:xfrm>
                <a:custGeom>
                  <a:avLst/>
                  <a:gdLst/>
                  <a:ahLst/>
                  <a:cxnLst>
                    <a:cxn ang="0">
                      <a:pos x="118" y="0"/>
                    </a:cxn>
                    <a:cxn ang="0">
                      <a:pos x="142" y="0"/>
                    </a:cxn>
                    <a:cxn ang="0">
                      <a:pos x="142" y="25"/>
                    </a:cxn>
                    <a:cxn ang="0">
                      <a:pos x="163" y="25"/>
                    </a:cxn>
                    <a:cxn ang="0">
                      <a:pos x="163" y="50"/>
                    </a:cxn>
                    <a:cxn ang="0">
                      <a:pos x="142" y="50"/>
                    </a:cxn>
                    <a:cxn ang="0">
                      <a:pos x="142" y="96"/>
                    </a:cxn>
                    <a:cxn ang="0">
                      <a:pos x="163" y="96"/>
                    </a:cxn>
                    <a:cxn ang="0">
                      <a:pos x="163" y="192"/>
                    </a:cxn>
                    <a:cxn ang="0">
                      <a:pos x="188" y="192"/>
                    </a:cxn>
                    <a:cxn ang="0">
                      <a:pos x="188" y="263"/>
                    </a:cxn>
                    <a:cxn ang="0">
                      <a:pos x="163" y="263"/>
                    </a:cxn>
                    <a:cxn ang="0">
                      <a:pos x="163" y="450"/>
                    </a:cxn>
                    <a:cxn ang="0">
                      <a:pos x="142" y="450"/>
                    </a:cxn>
                    <a:cxn ang="0">
                      <a:pos x="142" y="591"/>
                    </a:cxn>
                    <a:cxn ang="0">
                      <a:pos x="118" y="591"/>
                    </a:cxn>
                    <a:cxn ang="0">
                      <a:pos x="118" y="829"/>
                    </a:cxn>
                    <a:cxn ang="0">
                      <a:pos x="93" y="829"/>
                    </a:cxn>
                    <a:cxn ang="0">
                      <a:pos x="93" y="1349"/>
                    </a:cxn>
                    <a:cxn ang="0">
                      <a:pos x="71" y="1349"/>
                    </a:cxn>
                    <a:cxn ang="0">
                      <a:pos x="71" y="1444"/>
                    </a:cxn>
                    <a:cxn ang="0">
                      <a:pos x="47" y="1444"/>
                    </a:cxn>
                    <a:cxn ang="0">
                      <a:pos x="47" y="1469"/>
                    </a:cxn>
                    <a:cxn ang="0">
                      <a:pos x="0" y="1469"/>
                    </a:cxn>
                    <a:cxn ang="0">
                      <a:pos x="0" y="1373"/>
                    </a:cxn>
                    <a:cxn ang="0">
                      <a:pos x="22" y="1373"/>
                    </a:cxn>
                    <a:cxn ang="0">
                      <a:pos x="22" y="1349"/>
                    </a:cxn>
                    <a:cxn ang="0">
                      <a:pos x="0" y="1349"/>
                    </a:cxn>
                    <a:cxn ang="0">
                      <a:pos x="0" y="1256"/>
                    </a:cxn>
                    <a:cxn ang="0">
                      <a:pos x="22" y="1256"/>
                    </a:cxn>
                    <a:cxn ang="0">
                      <a:pos x="22" y="711"/>
                    </a:cxn>
                    <a:cxn ang="0">
                      <a:pos x="47" y="711"/>
                    </a:cxn>
                    <a:cxn ang="0">
                      <a:pos x="47" y="428"/>
                    </a:cxn>
                    <a:cxn ang="0">
                      <a:pos x="71" y="428"/>
                    </a:cxn>
                    <a:cxn ang="0">
                      <a:pos x="71" y="216"/>
                    </a:cxn>
                    <a:cxn ang="0">
                      <a:pos x="93" y="216"/>
                    </a:cxn>
                    <a:cxn ang="0">
                      <a:pos x="93" y="25"/>
                    </a:cxn>
                    <a:cxn ang="0">
                      <a:pos x="118" y="25"/>
                    </a:cxn>
                    <a:cxn ang="0">
                      <a:pos x="118" y="0"/>
                    </a:cxn>
                  </a:cxnLst>
                  <a:rect l="0" t="0" r="r" b="b"/>
                  <a:pathLst>
                    <a:path w="188" h="1469">
                      <a:moveTo>
                        <a:pt x="118" y="0"/>
                      </a:moveTo>
                      <a:lnTo>
                        <a:pt x="142" y="0"/>
                      </a:lnTo>
                      <a:lnTo>
                        <a:pt x="142" y="25"/>
                      </a:lnTo>
                      <a:lnTo>
                        <a:pt x="163" y="25"/>
                      </a:lnTo>
                      <a:lnTo>
                        <a:pt x="163" y="50"/>
                      </a:lnTo>
                      <a:lnTo>
                        <a:pt x="142" y="50"/>
                      </a:lnTo>
                      <a:lnTo>
                        <a:pt x="142" y="96"/>
                      </a:lnTo>
                      <a:lnTo>
                        <a:pt x="163" y="96"/>
                      </a:lnTo>
                      <a:lnTo>
                        <a:pt x="163" y="192"/>
                      </a:lnTo>
                      <a:lnTo>
                        <a:pt x="188" y="192"/>
                      </a:lnTo>
                      <a:lnTo>
                        <a:pt x="188" y="263"/>
                      </a:lnTo>
                      <a:lnTo>
                        <a:pt x="163" y="263"/>
                      </a:lnTo>
                      <a:lnTo>
                        <a:pt x="163" y="450"/>
                      </a:lnTo>
                      <a:lnTo>
                        <a:pt x="142" y="450"/>
                      </a:lnTo>
                      <a:lnTo>
                        <a:pt x="142" y="591"/>
                      </a:lnTo>
                      <a:lnTo>
                        <a:pt x="118" y="591"/>
                      </a:lnTo>
                      <a:lnTo>
                        <a:pt x="118" y="829"/>
                      </a:lnTo>
                      <a:lnTo>
                        <a:pt x="93" y="829"/>
                      </a:lnTo>
                      <a:lnTo>
                        <a:pt x="93" y="1349"/>
                      </a:lnTo>
                      <a:lnTo>
                        <a:pt x="71" y="1349"/>
                      </a:lnTo>
                      <a:lnTo>
                        <a:pt x="71" y="1444"/>
                      </a:lnTo>
                      <a:lnTo>
                        <a:pt x="47" y="1444"/>
                      </a:lnTo>
                      <a:lnTo>
                        <a:pt x="47" y="1469"/>
                      </a:lnTo>
                      <a:lnTo>
                        <a:pt x="0" y="1469"/>
                      </a:lnTo>
                      <a:lnTo>
                        <a:pt x="0" y="1373"/>
                      </a:lnTo>
                      <a:lnTo>
                        <a:pt x="22" y="1373"/>
                      </a:lnTo>
                      <a:lnTo>
                        <a:pt x="22" y="1349"/>
                      </a:lnTo>
                      <a:lnTo>
                        <a:pt x="0" y="1349"/>
                      </a:lnTo>
                      <a:lnTo>
                        <a:pt x="0" y="1256"/>
                      </a:lnTo>
                      <a:lnTo>
                        <a:pt x="22" y="1256"/>
                      </a:lnTo>
                      <a:lnTo>
                        <a:pt x="22" y="711"/>
                      </a:lnTo>
                      <a:lnTo>
                        <a:pt x="47" y="711"/>
                      </a:lnTo>
                      <a:lnTo>
                        <a:pt x="47" y="428"/>
                      </a:lnTo>
                      <a:lnTo>
                        <a:pt x="71" y="428"/>
                      </a:lnTo>
                      <a:lnTo>
                        <a:pt x="71" y="216"/>
                      </a:lnTo>
                      <a:lnTo>
                        <a:pt x="93" y="216"/>
                      </a:lnTo>
                      <a:lnTo>
                        <a:pt x="93" y="25"/>
                      </a:lnTo>
                      <a:lnTo>
                        <a:pt x="118" y="25"/>
                      </a:lnTo>
                      <a:lnTo>
                        <a:pt x="118" y="0"/>
                      </a:lnTo>
                      <a:close/>
                    </a:path>
                  </a:pathLst>
                </a:custGeom>
                <a:solidFill>
                  <a:srgbClr val="121415"/>
                </a:solidFill>
                <a:ln w="9525">
                  <a:noFill/>
                  <a:round/>
                  <a:headEnd/>
                  <a:tailEnd/>
                </a:ln>
              </p:spPr>
              <p:txBody>
                <a:bodyPr/>
                <a:lstStyle/>
                <a:p>
                  <a:endParaRPr lang="en-US"/>
                </a:p>
              </p:txBody>
            </p:sp>
            <p:sp>
              <p:nvSpPr>
                <p:cNvPr id="122" name="Freeform 134"/>
                <p:cNvSpPr>
                  <a:spLocks/>
                </p:cNvSpPr>
                <p:nvPr/>
              </p:nvSpPr>
              <p:spPr bwMode="auto">
                <a:xfrm>
                  <a:off x="1949" y="3782"/>
                  <a:ext cx="7" cy="45"/>
                </a:xfrm>
                <a:custGeom>
                  <a:avLst/>
                  <a:gdLst/>
                  <a:ahLst/>
                  <a:cxnLst>
                    <a:cxn ang="0">
                      <a:pos x="25" y="0"/>
                    </a:cxn>
                    <a:cxn ang="0">
                      <a:pos x="50" y="0"/>
                    </a:cxn>
                    <a:cxn ang="0">
                      <a:pos x="50" y="354"/>
                    </a:cxn>
                    <a:cxn ang="0">
                      <a:pos x="25" y="354"/>
                    </a:cxn>
                    <a:cxn ang="0">
                      <a:pos x="25" y="261"/>
                    </a:cxn>
                    <a:cxn ang="0">
                      <a:pos x="0" y="261"/>
                    </a:cxn>
                    <a:cxn ang="0">
                      <a:pos x="0" y="49"/>
                    </a:cxn>
                    <a:cxn ang="0">
                      <a:pos x="25" y="49"/>
                    </a:cxn>
                    <a:cxn ang="0">
                      <a:pos x="25" y="25"/>
                    </a:cxn>
                    <a:cxn ang="0">
                      <a:pos x="25" y="0"/>
                    </a:cxn>
                  </a:cxnLst>
                  <a:rect l="0" t="0" r="r" b="b"/>
                  <a:pathLst>
                    <a:path w="50" h="354">
                      <a:moveTo>
                        <a:pt x="25" y="0"/>
                      </a:moveTo>
                      <a:lnTo>
                        <a:pt x="50" y="0"/>
                      </a:lnTo>
                      <a:lnTo>
                        <a:pt x="50" y="354"/>
                      </a:lnTo>
                      <a:lnTo>
                        <a:pt x="25" y="354"/>
                      </a:lnTo>
                      <a:lnTo>
                        <a:pt x="25" y="261"/>
                      </a:lnTo>
                      <a:lnTo>
                        <a:pt x="0" y="261"/>
                      </a:lnTo>
                      <a:lnTo>
                        <a:pt x="0" y="49"/>
                      </a:lnTo>
                      <a:lnTo>
                        <a:pt x="25" y="49"/>
                      </a:lnTo>
                      <a:lnTo>
                        <a:pt x="25" y="25"/>
                      </a:lnTo>
                      <a:lnTo>
                        <a:pt x="25" y="0"/>
                      </a:lnTo>
                      <a:close/>
                    </a:path>
                  </a:pathLst>
                </a:custGeom>
                <a:solidFill>
                  <a:srgbClr val="DE3D35"/>
                </a:solidFill>
                <a:ln w="9525">
                  <a:noFill/>
                  <a:round/>
                  <a:headEnd/>
                  <a:tailEnd/>
                </a:ln>
              </p:spPr>
              <p:txBody>
                <a:bodyPr/>
                <a:lstStyle/>
                <a:p>
                  <a:endParaRPr lang="en-US"/>
                </a:p>
              </p:txBody>
            </p:sp>
            <p:sp>
              <p:nvSpPr>
                <p:cNvPr id="123" name="Rectangle 135"/>
                <p:cNvSpPr>
                  <a:spLocks noChangeArrowheads="1"/>
                </p:cNvSpPr>
                <p:nvPr/>
              </p:nvSpPr>
              <p:spPr bwMode="auto">
                <a:xfrm>
                  <a:off x="2248" y="3803"/>
                  <a:ext cx="3" cy="15"/>
                </a:xfrm>
                <a:prstGeom prst="rect">
                  <a:avLst/>
                </a:prstGeom>
                <a:solidFill>
                  <a:srgbClr val="DE3D35"/>
                </a:solidFill>
                <a:ln w="9525">
                  <a:noFill/>
                  <a:miter lim="800000"/>
                  <a:headEnd/>
                  <a:tailEnd/>
                </a:ln>
              </p:spPr>
              <p:txBody>
                <a:bodyPr/>
                <a:lstStyle/>
                <a:p>
                  <a:endParaRPr lang="en-US"/>
                </a:p>
              </p:txBody>
            </p:sp>
            <p:sp>
              <p:nvSpPr>
                <p:cNvPr id="124" name="Rectangle 136"/>
                <p:cNvSpPr>
                  <a:spLocks noChangeArrowheads="1"/>
                </p:cNvSpPr>
                <p:nvPr/>
              </p:nvSpPr>
              <p:spPr bwMode="auto">
                <a:xfrm>
                  <a:off x="1805" y="3918"/>
                  <a:ext cx="6" cy="3"/>
                </a:xfrm>
                <a:prstGeom prst="rect">
                  <a:avLst/>
                </a:prstGeom>
                <a:solidFill>
                  <a:srgbClr val="DE3D35"/>
                </a:solidFill>
                <a:ln w="9525">
                  <a:noFill/>
                  <a:miter lim="800000"/>
                  <a:headEnd/>
                  <a:tailEnd/>
                </a:ln>
              </p:spPr>
              <p:txBody>
                <a:bodyPr/>
                <a:lstStyle/>
                <a:p>
                  <a:endParaRPr lang="en-US"/>
                </a:p>
              </p:txBody>
            </p:sp>
            <p:sp>
              <p:nvSpPr>
                <p:cNvPr id="125" name="Freeform 137"/>
                <p:cNvSpPr>
                  <a:spLocks/>
                </p:cNvSpPr>
                <p:nvPr/>
              </p:nvSpPr>
              <p:spPr bwMode="auto">
                <a:xfrm>
                  <a:off x="1775" y="3921"/>
                  <a:ext cx="15" cy="6"/>
                </a:xfrm>
                <a:custGeom>
                  <a:avLst/>
                  <a:gdLst/>
                  <a:ahLst/>
                  <a:cxnLst>
                    <a:cxn ang="0">
                      <a:pos x="0" y="0"/>
                    </a:cxn>
                    <a:cxn ang="0">
                      <a:pos x="120" y="0"/>
                    </a:cxn>
                    <a:cxn ang="0">
                      <a:pos x="120" y="24"/>
                    </a:cxn>
                    <a:cxn ang="0">
                      <a:pos x="71" y="24"/>
                    </a:cxn>
                    <a:cxn ang="0">
                      <a:pos x="71" y="45"/>
                    </a:cxn>
                    <a:cxn ang="0">
                      <a:pos x="24" y="45"/>
                    </a:cxn>
                    <a:cxn ang="0">
                      <a:pos x="24" y="24"/>
                    </a:cxn>
                    <a:cxn ang="0">
                      <a:pos x="0" y="24"/>
                    </a:cxn>
                    <a:cxn ang="0">
                      <a:pos x="0" y="0"/>
                    </a:cxn>
                  </a:cxnLst>
                  <a:rect l="0" t="0" r="r" b="b"/>
                  <a:pathLst>
                    <a:path w="120" h="45">
                      <a:moveTo>
                        <a:pt x="0" y="0"/>
                      </a:moveTo>
                      <a:lnTo>
                        <a:pt x="120" y="0"/>
                      </a:lnTo>
                      <a:lnTo>
                        <a:pt x="120" y="24"/>
                      </a:lnTo>
                      <a:lnTo>
                        <a:pt x="71" y="24"/>
                      </a:lnTo>
                      <a:lnTo>
                        <a:pt x="71" y="45"/>
                      </a:lnTo>
                      <a:lnTo>
                        <a:pt x="24" y="45"/>
                      </a:lnTo>
                      <a:lnTo>
                        <a:pt x="24" y="24"/>
                      </a:lnTo>
                      <a:lnTo>
                        <a:pt x="0" y="24"/>
                      </a:lnTo>
                      <a:lnTo>
                        <a:pt x="0" y="0"/>
                      </a:lnTo>
                      <a:close/>
                    </a:path>
                  </a:pathLst>
                </a:custGeom>
                <a:solidFill>
                  <a:srgbClr val="DE3D35"/>
                </a:solidFill>
                <a:ln w="9525">
                  <a:noFill/>
                  <a:round/>
                  <a:headEnd/>
                  <a:tailEnd/>
                </a:ln>
              </p:spPr>
              <p:txBody>
                <a:bodyPr/>
                <a:lstStyle/>
                <a:p>
                  <a:endParaRPr lang="en-US"/>
                </a:p>
              </p:txBody>
            </p:sp>
            <p:sp>
              <p:nvSpPr>
                <p:cNvPr id="126" name="Freeform 138"/>
                <p:cNvSpPr>
                  <a:spLocks/>
                </p:cNvSpPr>
                <p:nvPr/>
              </p:nvSpPr>
              <p:spPr bwMode="auto">
                <a:xfrm>
                  <a:off x="1743" y="3924"/>
                  <a:ext cx="15" cy="9"/>
                </a:xfrm>
                <a:custGeom>
                  <a:avLst/>
                  <a:gdLst/>
                  <a:ahLst/>
                  <a:cxnLst>
                    <a:cxn ang="0">
                      <a:pos x="47" y="0"/>
                    </a:cxn>
                    <a:cxn ang="0">
                      <a:pos x="117" y="0"/>
                    </a:cxn>
                    <a:cxn ang="0">
                      <a:pos x="117" y="21"/>
                    </a:cxn>
                    <a:cxn ang="0">
                      <a:pos x="71" y="21"/>
                    </a:cxn>
                    <a:cxn ang="0">
                      <a:pos x="71" y="46"/>
                    </a:cxn>
                    <a:cxn ang="0">
                      <a:pos x="47" y="46"/>
                    </a:cxn>
                    <a:cxn ang="0">
                      <a:pos x="47" y="70"/>
                    </a:cxn>
                    <a:cxn ang="0">
                      <a:pos x="0" y="70"/>
                    </a:cxn>
                    <a:cxn ang="0">
                      <a:pos x="0" y="46"/>
                    </a:cxn>
                    <a:cxn ang="0">
                      <a:pos x="22" y="46"/>
                    </a:cxn>
                    <a:cxn ang="0">
                      <a:pos x="22" y="21"/>
                    </a:cxn>
                    <a:cxn ang="0">
                      <a:pos x="47" y="21"/>
                    </a:cxn>
                    <a:cxn ang="0">
                      <a:pos x="47" y="0"/>
                    </a:cxn>
                  </a:cxnLst>
                  <a:rect l="0" t="0" r="r" b="b"/>
                  <a:pathLst>
                    <a:path w="117" h="70">
                      <a:moveTo>
                        <a:pt x="47" y="0"/>
                      </a:moveTo>
                      <a:lnTo>
                        <a:pt x="117" y="0"/>
                      </a:lnTo>
                      <a:lnTo>
                        <a:pt x="117" y="21"/>
                      </a:lnTo>
                      <a:lnTo>
                        <a:pt x="71" y="21"/>
                      </a:lnTo>
                      <a:lnTo>
                        <a:pt x="71" y="46"/>
                      </a:lnTo>
                      <a:lnTo>
                        <a:pt x="47" y="46"/>
                      </a:lnTo>
                      <a:lnTo>
                        <a:pt x="47" y="70"/>
                      </a:lnTo>
                      <a:lnTo>
                        <a:pt x="0" y="70"/>
                      </a:lnTo>
                      <a:lnTo>
                        <a:pt x="0" y="46"/>
                      </a:lnTo>
                      <a:lnTo>
                        <a:pt x="22" y="46"/>
                      </a:lnTo>
                      <a:lnTo>
                        <a:pt x="22" y="21"/>
                      </a:lnTo>
                      <a:lnTo>
                        <a:pt x="47" y="21"/>
                      </a:lnTo>
                      <a:lnTo>
                        <a:pt x="47" y="0"/>
                      </a:lnTo>
                      <a:close/>
                    </a:path>
                  </a:pathLst>
                </a:custGeom>
                <a:solidFill>
                  <a:srgbClr val="DE3D35"/>
                </a:solidFill>
                <a:ln w="9525">
                  <a:noFill/>
                  <a:round/>
                  <a:headEnd/>
                  <a:tailEnd/>
                </a:ln>
              </p:spPr>
              <p:txBody>
                <a:bodyPr/>
                <a:lstStyle/>
                <a:p>
                  <a:endParaRPr lang="en-US"/>
                </a:p>
              </p:txBody>
            </p:sp>
            <p:sp>
              <p:nvSpPr>
                <p:cNvPr id="127" name="Rectangle 139"/>
                <p:cNvSpPr>
                  <a:spLocks noChangeArrowheads="1"/>
                </p:cNvSpPr>
                <p:nvPr/>
              </p:nvSpPr>
              <p:spPr bwMode="auto">
                <a:xfrm>
                  <a:off x="1775" y="3927"/>
                  <a:ext cx="3" cy="3"/>
                </a:xfrm>
                <a:prstGeom prst="rect">
                  <a:avLst/>
                </a:prstGeom>
                <a:solidFill>
                  <a:srgbClr val="DE3D35"/>
                </a:solidFill>
                <a:ln w="9525">
                  <a:noFill/>
                  <a:miter lim="800000"/>
                  <a:headEnd/>
                  <a:tailEnd/>
                </a:ln>
              </p:spPr>
              <p:txBody>
                <a:bodyPr/>
                <a:lstStyle/>
                <a:p>
                  <a:endParaRPr lang="en-US"/>
                </a:p>
              </p:txBody>
            </p:sp>
            <p:sp>
              <p:nvSpPr>
                <p:cNvPr id="128" name="Freeform 140"/>
                <p:cNvSpPr>
                  <a:spLocks/>
                </p:cNvSpPr>
                <p:nvPr/>
              </p:nvSpPr>
              <p:spPr bwMode="auto">
                <a:xfrm>
                  <a:off x="1701" y="3930"/>
                  <a:ext cx="30" cy="15"/>
                </a:xfrm>
                <a:custGeom>
                  <a:avLst/>
                  <a:gdLst/>
                  <a:ahLst/>
                  <a:cxnLst>
                    <a:cxn ang="0">
                      <a:pos x="212" y="0"/>
                    </a:cxn>
                    <a:cxn ang="0">
                      <a:pos x="237" y="0"/>
                    </a:cxn>
                    <a:cxn ang="0">
                      <a:pos x="237" y="24"/>
                    </a:cxn>
                    <a:cxn ang="0">
                      <a:pos x="212" y="24"/>
                    </a:cxn>
                    <a:cxn ang="0">
                      <a:pos x="212" y="49"/>
                    </a:cxn>
                    <a:cxn ang="0">
                      <a:pos x="190" y="49"/>
                    </a:cxn>
                    <a:cxn ang="0">
                      <a:pos x="190" y="71"/>
                    </a:cxn>
                    <a:cxn ang="0">
                      <a:pos x="166" y="71"/>
                    </a:cxn>
                    <a:cxn ang="0">
                      <a:pos x="166" y="95"/>
                    </a:cxn>
                    <a:cxn ang="0">
                      <a:pos x="141" y="95"/>
                    </a:cxn>
                    <a:cxn ang="0">
                      <a:pos x="141" y="120"/>
                    </a:cxn>
                    <a:cxn ang="0">
                      <a:pos x="71" y="120"/>
                    </a:cxn>
                    <a:cxn ang="0">
                      <a:pos x="71" y="95"/>
                    </a:cxn>
                    <a:cxn ang="0">
                      <a:pos x="0" y="95"/>
                    </a:cxn>
                    <a:cxn ang="0">
                      <a:pos x="0" y="24"/>
                    </a:cxn>
                    <a:cxn ang="0">
                      <a:pos x="49" y="24"/>
                    </a:cxn>
                    <a:cxn ang="0">
                      <a:pos x="49" y="49"/>
                    </a:cxn>
                    <a:cxn ang="0">
                      <a:pos x="141" y="49"/>
                    </a:cxn>
                    <a:cxn ang="0">
                      <a:pos x="141" y="24"/>
                    </a:cxn>
                    <a:cxn ang="0">
                      <a:pos x="212" y="24"/>
                    </a:cxn>
                    <a:cxn ang="0">
                      <a:pos x="212" y="0"/>
                    </a:cxn>
                  </a:cxnLst>
                  <a:rect l="0" t="0" r="r" b="b"/>
                  <a:pathLst>
                    <a:path w="237" h="120">
                      <a:moveTo>
                        <a:pt x="212" y="0"/>
                      </a:moveTo>
                      <a:lnTo>
                        <a:pt x="237" y="0"/>
                      </a:lnTo>
                      <a:lnTo>
                        <a:pt x="237" y="24"/>
                      </a:lnTo>
                      <a:lnTo>
                        <a:pt x="212" y="24"/>
                      </a:lnTo>
                      <a:lnTo>
                        <a:pt x="212" y="49"/>
                      </a:lnTo>
                      <a:lnTo>
                        <a:pt x="190" y="49"/>
                      </a:lnTo>
                      <a:lnTo>
                        <a:pt x="190" y="71"/>
                      </a:lnTo>
                      <a:lnTo>
                        <a:pt x="166" y="71"/>
                      </a:lnTo>
                      <a:lnTo>
                        <a:pt x="166" y="95"/>
                      </a:lnTo>
                      <a:lnTo>
                        <a:pt x="141" y="95"/>
                      </a:lnTo>
                      <a:lnTo>
                        <a:pt x="141" y="120"/>
                      </a:lnTo>
                      <a:lnTo>
                        <a:pt x="71" y="120"/>
                      </a:lnTo>
                      <a:lnTo>
                        <a:pt x="71" y="95"/>
                      </a:lnTo>
                      <a:lnTo>
                        <a:pt x="0" y="95"/>
                      </a:lnTo>
                      <a:lnTo>
                        <a:pt x="0" y="24"/>
                      </a:lnTo>
                      <a:lnTo>
                        <a:pt x="49" y="24"/>
                      </a:lnTo>
                      <a:lnTo>
                        <a:pt x="49" y="49"/>
                      </a:lnTo>
                      <a:lnTo>
                        <a:pt x="141" y="49"/>
                      </a:lnTo>
                      <a:lnTo>
                        <a:pt x="141" y="24"/>
                      </a:lnTo>
                      <a:lnTo>
                        <a:pt x="212" y="24"/>
                      </a:lnTo>
                      <a:lnTo>
                        <a:pt x="212" y="0"/>
                      </a:lnTo>
                      <a:close/>
                    </a:path>
                  </a:pathLst>
                </a:custGeom>
                <a:solidFill>
                  <a:srgbClr val="DE3D35"/>
                </a:solidFill>
                <a:ln w="9525">
                  <a:noFill/>
                  <a:round/>
                  <a:headEnd/>
                  <a:tailEnd/>
                </a:ln>
              </p:spPr>
              <p:txBody>
                <a:bodyPr/>
                <a:lstStyle/>
                <a:p>
                  <a:endParaRPr lang="en-US"/>
                </a:p>
              </p:txBody>
            </p:sp>
            <p:sp>
              <p:nvSpPr>
                <p:cNvPr id="129" name="Freeform 141"/>
                <p:cNvSpPr>
                  <a:spLocks/>
                </p:cNvSpPr>
                <p:nvPr/>
              </p:nvSpPr>
              <p:spPr bwMode="auto">
                <a:xfrm>
                  <a:off x="1781" y="3930"/>
                  <a:ext cx="33" cy="18"/>
                </a:xfrm>
                <a:custGeom>
                  <a:avLst/>
                  <a:gdLst/>
                  <a:ahLst/>
                  <a:cxnLst>
                    <a:cxn ang="0">
                      <a:pos x="141" y="0"/>
                    </a:cxn>
                    <a:cxn ang="0">
                      <a:pos x="258" y="0"/>
                    </a:cxn>
                    <a:cxn ang="0">
                      <a:pos x="258" y="49"/>
                    </a:cxn>
                    <a:cxn ang="0">
                      <a:pos x="234" y="49"/>
                    </a:cxn>
                    <a:cxn ang="0">
                      <a:pos x="234" y="71"/>
                    </a:cxn>
                    <a:cxn ang="0">
                      <a:pos x="163" y="71"/>
                    </a:cxn>
                    <a:cxn ang="0">
                      <a:pos x="163" y="95"/>
                    </a:cxn>
                    <a:cxn ang="0">
                      <a:pos x="116" y="95"/>
                    </a:cxn>
                    <a:cxn ang="0">
                      <a:pos x="116" y="120"/>
                    </a:cxn>
                    <a:cxn ang="0">
                      <a:pos x="46" y="120"/>
                    </a:cxn>
                    <a:cxn ang="0">
                      <a:pos x="46" y="142"/>
                    </a:cxn>
                    <a:cxn ang="0">
                      <a:pos x="0" y="142"/>
                    </a:cxn>
                    <a:cxn ang="0">
                      <a:pos x="0" y="120"/>
                    </a:cxn>
                    <a:cxn ang="0">
                      <a:pos x="22" y="120"/>
                    </a:cxn>
                    <a:cxn ang="0">
                      <a:pos x="22" y="95"/>
                    </a:cxn>
                    <a:cxn ang="0">
                      <a:pos x="46" y="95"/>
                    </a:cxn>
                    <a:cxn ang="0">
                      <a:pos x="46" y="71"/>
                    </a:cxn>
                    <a:cxn ang="0">
                      <a:pos x="71" y="71"/>
                    </a:cxn>
                    <a:cxn ang="0">
                      <a:pos x="71" y="49"/>
                    </a:cxn>
                    <a:cxn ang="0">
                      <a:pos x="116" y="49"/>
                    </a:cxn>
                    <a:cxn ang="0">
                      <a:pos x="116" y="24"/>
                    </a:cxn>
                    <a:cxn ang="0">
                      <a:pos x="141" y="24"/>
                    </a:cxn>
                    <a:cxn ang="0">
                      <a:pos x="141" y="0"/>
                    </a:cxn>
                  </a:cxnLst>
                  <a:rect l="0" t="0" r="r" b="b"/>
                  <a:pathLst>
                    <a:path w="258" h="142">
                      <a:moveTo>
                        <a:pt x="141" y="0"/>
                      </a:moveTo>
                      <a:lnTo>
                        <a:pt x="258" y="0"/>
                      </a:lnTo>
                      <a:lnTo>
                        <a:pt x="258" y="49"/>
                      </a:lnTo>
                      <a:lnTo>
                        <a:pt x="234" y="49"/>
                      </a:lnTo>
                      <a:lnTo>
                        <a:pt x="234" y="71"/>
                      </a:lnTo>
                      <a:lnTo>
                        <a:pt x="163" y="71"/>
                      </a:lnTo>
                      <a:lnTo>
                        <a:pt x="163" y="95"/>
                      </a:lnTo>
                      <a:lnTo>
                        <a:pt x="116" y="95"/>
                      </a:lnTo>
                      <a:lnTo>
                        <a:pt x="116" y="120"/>
                      </a:lnTo>
                      <a:lnTo>
                        <a:pt x="46" y="120"/>
                      </a:lnTo>
                      <a:lnTo>
                        <a:pt x="46" y="142"/>
                      </a:lnTo>
                      <a:lnTo>
                        <a:pt x="0" y="142"/>
                      </a:lnTo>
                      <a:lnTo>
                        <a:pt x="0" y="120"/>
                      </a:lnTo>
                      <a:lnTo>
                        <a:pt x="22" y="120"/>
                      </a:lnTo>
                      <a:lnTo>
                        <a:pt x="22" y="95"/>
                      </a:lnTo>
                      <a:lnTo>
                        <a:pt x="46" y="95"/>
                      </a:lnTo>
                      <a:lnTo>
                        <a:pt x="46" y="71"/>
                      </a:lnTo>
                      <a:lnTo>
                        <a:pt x="71" y="71"/>
                      </a:lnTo>
                      <a:lnTo>
                        <a:pt x="71" y="49"/>
                      </a:lnTo>
                      <a:lnTo>
                        <a:pt x="116" y="49"/>
                      </a:lnTo>
                      <a:lnTo>
                        <a:pt x="116" y="24"/>
                      </a:lnTo>
                      <a:lnTo>
                        <a:pt x="141" y="24"/>
                      </a:lnTo>
                      <a:lnTo>
                        <a:pt x="141" y="0"/>
                      </a:lnTo>
                      <a:close/>
                    </a:path>
                  </a:pathLst>
                </a:custGeom>
                <a:solidFill>
                  <a:srgbClr val="DE3D35"/>
                </a:solidFill>
                <a:ln w="9525">
                  <a:noFill/>
                  <a:round/>
                  <a:headEnd/>
                  <a:tailEnd/>
                </a:ln>
              </p:spPr>
              <p:txBody>
                <a:bodyPr/>
                <a:lstStyle/>
                <a:p>
                  <a:endParaRPr lang="en-US"/>
                </a:p>
              </p:txBody>
            </p:sp>
            <p:sp>
              <p:nvSpPr>
                <p:cNvPr id="130" name="Freeform 142"/>
                <p:cNvSpPr>
                  <a:spLocks/>
                </p:cNvSpPr>
                <p:nvPr/>
              </p:nvSpPr>
              <p:spPr bwMode="auto">
                <a:xfrm>
                  <a:off x="1840" y="3930"/>
                  <a:ext cx="30" cy="21"/>
                </a:xfrm>
                <a:custGeom>
                  <a:avLst/>
                  <a:gdLst/>
                  <a:ahLst/>
                  <a:cxnLst>
                    <a:cxn ang="0">
                      <a:pos x="120" y="0"/>
                    </a:cxn>
                    <a:cxn ang="0">
                      <a:pos x="236" y="0"/>
                    </a:cxn>
                    <a:cxn ang="0">
                      <a:pos x="236" y="24"/>
                    </a:cxn>
                    <a:cxn ang="0">
                      <a:pos x="212" y="24"/>
                    </a:cxn>
                    <a:cxn ang="0">
                      <a:pos x="212" y="49"/>
                    </a:cxn>
                    <a:cxn ang="0">
                      <a:pos x="191" y="49"/>
                    </a:cxn>
                    <a:cxn ang="0">
                      <a:pos x="191" y="71"/>
                    </a:cxn>
                    <a:cxn ang="0">
                      <a:pos x="166" y="71"/>
                    </a:cxn>
                    <a:cxn ang="0">
                      <a:pos x="166" y="95"/>
                    </a:cxn>
                    <a:cxn ang="0">
                      <a:pos x="120" y="95"/>
                    </a:cxn>
                    <a:cxn ang="0">
                      <a:pos x="120" y="120"/>
                    </a:cxn>
                    <a:cxn ang="0">
                      <a:pos x="71" y="120"/>
                    </a:cxn>
                    <a:cxn ang="0">
                      <a:pos x="71" y="142"/>
                    </a:cxn>
                    <a:cxn ang="0">
                      <a:pos x="49" y="142"/>
                    </a:cxn>
                    <a:cxn ang="0">
                      <a:pos x="49" y="166"/>
                    </a:cxn>
                    <a:cxn ang="0">
                      <a:pos x="0" y="166"/>
                    </a:cxn>
                    <a:cxn ang="0">
                      <a:pos x="0" y="142"/>
                    </a:cxn>
                    <a:cxn ang="0">
                      <a:pos x="24" y="142"/>
                    </a:cxn>
                    <a:cxn ang="0">
                      <a:pos x="24" y="120"/>
                    </a:cxn>
                    <a:cxn ang="0">
                      <a:pos x="49" y="120"/>
                    </a:cxn>
                    <a:cxn ang="0">
                      <a:pos x="49" y="95"/>
                    </a:cxn>
                    <a:cxn ang="0">
                      <a:pos x="71" y="95"/>
                    </a:cxn>
                    <a:cxn ang="0">
                      <a:pos x="71" y="49"/>
                    </a:cxn>
                    <a:cxn ang="0">
                      <a:pos x="49" y="49"/>
                    </a:cxn>
                    <a:cxn ang="0">
                      <a:pos x="49" y="24"/>
                    </a:cxn>
                    <a:cxn ang="0">
                      <a:pos x="120" y="24"/>
                    </a:cxn>
                    <a:cxn ang="0">
                      <a:pos x="120" y="0"/>
                    </a:cxn>
                  </a:cxnLst>
                  <a:rect l="0" t="0" r="r" b="b"/>
                  <a:pathLst>
                    <a:path w="236" h="166">
                      <a:moveTo>
                        <a:pt x="120" y="0"/>
                      </a:moveTo>
                      <a:lnTo>
                        <a:pt x="236" y="0"/>
                      </a:lnTo>
                      <a:lnTo>
                        <a:pt x="236" y="24"/>
                      </a:lnTo>
                      <a:lnTo>
                        <a:pt x="212" y="24"/>
                      </a:lnTo>
                      <a:lnTo>
                        <a:pt x="212" y="49"/>
                      </a:lnTo>
                      <a:lnTo>
                        <a:pt x="191" y="49"/>
                      </a:lnTo>
                      <a:lnTo>
                        <a:pt x="191" y="71"/>
                      </a:lnTo>
                      <a:lnTo>
                        <a:pt x="166" y="71"/>
                      </a:lnTo>
                      <a:lnTo>
                        <a:pt x="166" y="95"/>
                      </a:lnTo>
                      <a:lnTo>
                        <a:pt x="120" y="95"/>
                      </a:lnTo>
                      <a:lnTo>
                        <a:pt x="120" y="120"/>
                      </a:lnTo>
                      <a:lnTo>
                        <a:pt x="71" y="120"/>
                      </a:lnTo>
                      <a:lnTo>
                        <a:pt x="71" y="142"/>
                      </a:lnTo>
                      <a:lnTo>
                        <a:pt x="49" y="142"/>
                      </a:lnTo>
                      <a:lnTo>
                        <a:pt x="49" y="166"/>
                      </a:lnTo>
                      <a:lnTo>
                        <a:pt x="0" y="166"/>
                      </a:lnTo>
                      <a:lnTo>
                        <a:pt x="0" y="142"/>
                      </a:lnTo>
                      <a:lnTo>
                        <a:pt x="24" y="142"/>
                      </a:lnTo>
                      <a:lnTo>
                        <a:pt x="24" y="120"/>
                      </a:lnTo>
                      <a:lnTo>
                        <a:pt x="49" y="120"/>
                      </a:lnTo>
                      <a:lnTo>
                        <a:pt x="49" y="95"/>
                      </a:lnTo>
                      <a:lnTo>
                        <a:pt x="71" y="95"/>
                      </a:lnTo>
                      <a:lnTo>
                        <a:pt x="71" y="49"/>
                      </a:lnTo>
                      <a:lnTo>
                        <a:pt x="49" y="49"/>
                      </a:lnTo>
                      <a:lnTo>
                        <a:pt x="49" y="24"/>
                      </a:lnTo>
                      <a:lnTo>
                        <a:pt x="120" y="24"/>
                      </a:lnTo>
                      <a:lnTo>
                        <a:pt x="120" y="0"/>
                      </a:lnTo>
                      <a:close/>
                    </a:path>
                  </a:pathLst>
                </a:custGeom>
                <a:solidFill>
                  <a:srgbClr val="DE3D35"/>
                </a:solidFill>
                <a:ln w="9525">
                  <a:noFill/>
                  <a:round/>
                  <a:headEnd/>
                  <a:tailEnd/>
                </a:ln>
              </p:spPr>
              <p:txBody>
                <a:bodyPr/>
                <a:lstStyle/>
                <a:p>
                  <a:endParaRPr lang="en-US"/>
                </a:p>
              </p:txBody>
            </p:sp>
            <p:sp>
              <p:nvSpPr>
                <p:cNvPr id="131" name="Freeform 143"/>
                <p:cNvSpPr>
                  <a:spLocks/>
                </p:cNvSpPr>
                <p:nvPr/>
              </p:nvSpPr>
              <p:spPr bwMode="auto">
                <a:xfrm>
                  <a:off x="1867" y="3930"/>
                  <a:ext cx="20" cy="21"/>
                </a:xfrm>
                <a:custGeom>
                  <a:avLst/>
                  <a:gdLst/>
                  <a:ahLst/>
                  <a:cxnLst>
                    <a:cxn ang="0">
                      <a:pos x="120" y="0"/>
                    </a:cxn>
                    <a:cxn ang="0">
                      <a:pos x="166" y="0"/>
                    </a:cxn>
                    <a:cxn ang="0">
                      <a:pos x="166" y="71"/>
                    </a:cxn>
                    <a:cxn ang="0">
                      <a:pos x="142" y="71"/>
                    </a:cxn>
                    <a:cxn ang="0">
                      <a:pos x="142" y="95"/>
                    </a:cxn>
                    <a:cxn ang="0">
                      <a:pos x="95" y="95"/>
                    </a:cxn>
                    <a:cxn ang="0">
                      <a:pos x="95" y="120"/>
                    </a:cxn>
                    <a:cxn ang="0">
                      <a:pos x="49" y="120"/>
                    </a:cxn>
                    <a:cxn ang="0">
                      <a:pos x="49" y="142"/>
                    </a:cxn>
                    <a:cxn ang="0">
                      <a:pos x="24" y="142"/>
                    </a:cxn>
                    <a:cxn ang="0">
                      <a:pos x="24" y="166"/>
                    </a:cxn>
                    <a:cxn ang="0">
                      <a:pos x="0" y="166"/>
                    </a:cxn>
                    <a:cxn ang="0">
                      <a:pos x="0" y="142"/>
                    </a:cxn>
                    <a:cxn ang="0">
                      <a:pos x="24" y="142"/>
                    </a:cxn>
                    <a:cxn ang="0">
                      <a:pos x="24" y="120"/>
                    </a:cxn>
                    <a:cxn ang="0">
                      <a:pos x="49" y="120"/>
                    </a:cxn>
                    <a:cxn ang="0">
                      <a:pos x="49" y="95"/>
                    </a:cxn>
                    <a:cxn ang="0">
                      <a:pos x="95" y="95"/>
                    </a:cxn>
                    <a:cxn ang="0">
                      <a:pos x="95" y="71"/>
                    </a:cxn>
                    <a:cxn ang="0">
                      <a:pos x="120" y="71"/>
                    </a:cxn>
                    <a:cxn ang="0">
                      <a:pos x="120" y="49"/>
                    </a:cxn>
                    <a:cxn ang="0">
                      <a:pos x="142" y="49"/>
                    </a:cxn>
                    <a:cxn ang="0">
                      <a:pos x="142" y="24"/>
                    </a:cxn>
                    <a:cxn ang="0">
                      <a:pos x="120" y="24"/>
                    </a:cxn>
                    <a:cxn ang="0">
                      <a:pos x="120" y="0"/>
                    </a:cxn>
                  </a:cxnLst>
                  <a:rect l="0" t="0" r="r" b="b"/>
                  <a:pathLst>
                    <a:path w="166" h="166">
                      <a:moveTo>
                        <a:pt x="120" y="0"/>
                      </a:moveTo>
                      <a:lnTo>
                        <a:pt x="166" y="0"/>
                      </a:lnTo>
                      <a:lnTo>
                        <a:pt x="166" y="71"/>
                      </a:lnTo>
                      <a:lnTo>
                        <a:pt x="142" y="71"/>
                      </a:lnTo>
                      <a:lnTo>
                        <a:pt x="142" y="95"/>
                      </a:lnTo>
                      <a:lnTo>
                        <a:pt x="95" y="95"/>
                      </a:lnTo>
                      <a:lnTo>
                        <a:pt x="95" y="120"/>
                      </a:lnTo>
                      <a:lnTo>
                        <a:pt x="49" y="120"/>
                      </a:lnTo>
                      <a:lnTo>
                        <a:pt x="49" y="142"/>
                      </a:lnTo>
                      <a:lnTo>
                        <a:pt x="24" y="142"/>
                      </a:lnTo>
                      <a:lnTo>
                        <a:pt x="24" y="166"/>
                      </a:lnTo>
                      <a:lnTo>
                        <a:pt x="0" y="166"/>
                      </a:lnTo>
                      <a:lnTo>
                        <a:pt x="0" y="142"/>
                      </a:lnTo>
                      <a:lnTo>
                        <a:pt x="24" y="142"/>
                      </a:lnTo>
                      <a:lnTo>
                        <a:pt x="24" y="120"/>
                      </a:lnTo>
                      <a:lnTo>
                        <a:pt x="49" y="120"/>
                      </a:lnTo>
                      <a:lnTo>
                        <a:pt x="49" y="95"/>
                      </a:lnTo>
                      <a:lnTo>
                        <a:pt x="95" y="95"/>
                      </a:lnTo>
                      <a:lnTo>
                        <a:pt x="95" y="71"/>
                      </a:lnTo>
                      <a:lnTo>
                        <a:pt x="120" y="71"/>
                      </a:lnTo>
                      <a:lnTo>
                        <a:pt x="120" y="49"/>
                      </a:lnTo>
                      <a:lnTo>
                        <a:pt x="142" y="49"/>
                      </a:lnTo>
                      <a:lnTo>
                        <a:pt x="142" y="24"/>
                      </a:lnTo>
                      <a:lnTo>
                        <a:pt x="120" y="24"/>
                      </a:lnTo>
                      <a:lnTo>
                        <a:pt x="120" y="0"/>
                      </a:lnTo>
                      <a:close/>
                    </a:path>
                  </a:pathLst>
                </a:custGeom>
                <a:solidFill>
                  <a:srgbClr val="DE3D35"/>
                </a:solidFill>
                <a:ln w="9525">
                  <a:noFill/>
                  <a:round/>
                  <a:headEnd/>
                  <a:tailEnd/>
                </a:ln>
              </p:spPr>
              <p:txBody>
                <a:bodyPr/>
                <a:lstStyle/>
                <a:p>
                  <a:endParaRPr lang="en-US"/>
                </a:p>
              </p:txBody>
            </p:sp>
            <p:sp>
              <p:nvSpPr>
                <p:cNvPr id="132" name="Freeform 144"/>
                <p:cNvSpPr>
                  <a:spLocks/>
                </p:cNvSpPr>
                <p:nvPr/>
              </p:nvSpPr>
              <p:spPr bwMode="auto">
                <a:xfrm>
                  <a:off x="1814" y="3933"/>
                  <a:ext cx="26" cy="18"/>
                </a:xfrm>
                <a:custGeom>
                  <a:avLst/>
                  <a:gdLst/>
                  <a:ahLst/>
                  <a:cxnLst>
                    <a:cxn ang="0">
                      <a:pos x="142" y="0"/>
                    </a:cxn>
                    <a:cxn ang="0">
                      <a:pos x="213" y="0"/>
                    </a:cxn>
                    <a:cxn ang="0">
                      <a:pos x="213" y="25"/>
                    </a:cxn>
                    <a:cxn ang="0">
                      <a:pos x="166" y="25"/>
                    </a:cxn>
                    <a:cxn ang="0">
                      <a:pos x="166" y="71"/>
                    </a:cxn>
                    <a:cxn ang="0">
                      <a:pos x="96" y="71"/>
                    </a:cxn>
                    <a:cxn ang="0">
                      <a:pos x="96" y="96"/>
                    </a:cxn>
                    <a:cxn ang="0">
                      <a:pos x="72" y="96"/>
                    </a:cxn>
                    <a:cxn ang="0">
                      <a:pos x="72" y="118"/>
                    </a:cxn>
                    <a:cxn ang="0">
                      <a:pos x="25" y="118"/>
                    </a:cxn>
                    <a:cxn ang="0">
                      <a:pos x="25" y="142"/>
                    </a:cxn>
                    <a:cxn ang="0">
                      <a:pos x="0" y="142"/>
                    </a:cxn>
                    <a:cxn ang="0">
                      <a:pos x="0" y="118"/>
                    </a:cxn>
                    <a:cxn ang="0">
                      <a:pos x="25" y="118"/>
                    </a:cxn>
                    <a:cxn ang="0">
                      <a:pos x="25" y="96"/>
                    </a:cxn>
                    <a:cxn ang="0">
                      <a:pos x="47" y="96"/>
                    </a:cxn>
                    <a:cxn ang="0">
                      <a:pos x="47" y="71"/>
                    </a:cxn>
                    <a:cxn ang="0">
                      <a:pos x="96" y="71"/>
                    </a:cxn>
                    <a:cxn ang="0">
                      <a:pos x="96" y="47"/>
                    </a:cxn>
                    <a:cxn ang="0">
                      <a:pos x="117" y="47"/>
                    </a:cxn>
                    <a:cxn ang="0">
                      <a:pos x="117" y="25"/>
                    </a:cxn>
                    <a:cxn ang="0">
                      <a:pos x="142" y="25"/>
                    </a:cxn>
                    <a:cxn ang="0">
                      <a:pos x="142" y="0"/>
                    </a:cxn>
                  </a:cxnLst>
                  <a:rect l="0" t="0" r="r" b="b"/>
                  <a:pathLst>
                    <a:path w="213" h="142">
                      <a:moveTo>
                        <a:pt x="142" y="0"/>
                      </a:moveTo>
                      <a:lnTo>
                        <a:pt x="213" y="0"/>
                      </a:lnTo>
                      <a:lnTo>
                        <a:pt x="213" y="25"/>
                      </a:lnTo>
                      <a:lnTo>
                        <a:pt x="166" y="25"/>
                      </a:lnTo>
                      <a:lnTo>
                        <a:pt x="166" y="71"/>
                      </a:lnTo>
                      <a:lnTo>
                        <a:pt x="96" y="71"/>
                      </a:lnTo>
                      <a:lnTo>
                        <a:pt x="96" y="96"/>
                      </a:lnTo>
                      <a:lnTo>
                        <a:pt x="72" y="96"/>
                      </a:lnTo>
                      <a:lnTo>
                        <a:pt x="72" y="118"/>
                      </a:lnTo>
                      <a:lnTo>
                        <a:pt x="25" y="118"/>
                      </a:lnTo>
                      <a:lnTo>
                        <a:pt x="25" y="142"/>
                      </a:lnTo>
                      <a:lnTo>
                        <a:pt x="0" y="142"/>
                      </a:lnTo>
                      <a:lnTo>
                        <a:pt x="0" y="118"/>
                      </a:lnTo>
                      <a:lnTo>
                        <a:pt x="25" y="118"/>
                      </a:lnTo>
                      <a:lnTo>
                        <a:pt x="25" y="96"/>
                      </a:lnTo>
                      <a:lnTo>
                        <a:pt x="47" y="96"/>
                      </a:lnTo>
                      <a:lnTo>
                        <a:pt x="47" y="71"/>
                      </a:lnTo>
                      <a:lnTo>
                        <a:pt x="96" y="71"/>
                      </a:lnTo>
                      <a:lnTo>
                        <a:pt x="96" y="47"/>
                      </a:lnTo>
                      <a:lnTo>
                        <a:pt x="117" y="47"/>
                      </a:lnTo>
                      <a:lnTo>
                        <a:pt x="117" y="25"/>
                      </a:lnTo>
                      <a:lnTo>
                        <a:pt x="142" y="25"/>
                      </a:lnTo>
                      <a:lnTo>
                        <a:pt x="142" y="0"/>
                      </a:lnTo>
                      <a:close/>
                    </a:path>
                  </a:pathLst>
                </a:custGeom>
                <a:solidFill>
                  <a:srgbClr val="DE3D35"/>
                </a:solidFill>
                <a:ln w="9525">
                  <a:noFill/>
                  <a:round/>
                  <a:headEnd/>
                  <a:tailEnd/>
                </a:ln>
              </p:spPr>
              <p:txBody>
                <a:bodyPr/>
                <a:lstStyle/>
                <a:p>
                  <a:endParaRPr lang="en-US"/>
                </a:p>
              </p:txBody>
            </p:sp>
            <p:sp>
              <p:nvSpPr>
                <p:cNvPr id="133" name="Freeform 145"/>
                <p:cNvSpPr>
                  <a:spLocks/>
                </p:cNvSpPr>
                <p:nvPr/>
              </p:nvSpPr>
              <p:spPr bwMode="auto">
                <a:xfrm>
                  <a:off x="1758" y="3939"/>
                  <a:ext cx="17" cy="9"/>
                </a:xfrm>
                <a:custGeom>
                  <a:avLst/>
                  <a:gdLst/>
                  <a:ahLst/>
                  <a:cxnLst>
                    <a:cxn ang="0">
                      <a:pos x="120" y="0"/>
                    </a:cxn>
                    <a:cxn ang="0">
                      <a:pos x="142" y="0"/>
                    </a:cxn>
                    <a:cxn ang="0">
                      <a:pos x="142" y="24"/>
                    </a:cxn>
                    <a:cxn ang="0">
                      <a:pos x="120" y="24"/>
                    </a:cxn>
                    <a:cxn ang="0">
                      <a:pos x="120" y="49"/>
                    </a:cxn>
                    <a:cxn ang="0">
                      <a:pos x="95" y="49"/>
                    </a:cxn>
                    <a:cxn ang="0">
                      <a:pos x="95" y="71"/>
                    </a:cxn>
                    <a:cxn ang="0">
                      <a:pos x="0" y="71"/>
                    </a:cxn>
                    <a:cxn ang="0">
                      <a:pos x="0" y="49"/>
                    </a:cxn>
                    <a:cxn ang="0">
                      <a:pos x="71" y="49"/>
                    </a:cxn>
                    <a:cxn ang="0">
                      <a:pos x="71" y="24"/>
                    </a:cxn>
                    <a:cxn ang="0">
                      <a:pos x="120" y="24"/>
                    </a:cxn>
                    <a:cxn ang="0">
                      <a:pos x="120" y="0"/>
                    </a:cxn>
                  </a:cxnLst>
                  <a:rect l="0" t="0" r="r" b="b"/>
                  <a:pathLst>
                    <a:path w="142" h="71">
                      <a:moveTo>
                        <a:pt x="120" y="0"/>
                      </a:moveTo>
                      <a:lnTo>
                        <a:pt x="142" y="0"/>
                      </a:lnTo>
                      <a:lnTo>
                        <a:pt x="142" y="24"/>
                      </a:lnTo>
                      <a:lnTo>
                        <a:pt x="120" y="24"/>
                      </a:lnTo>
                      <a:lnTo>
                        <a:pt x="120" y="49"/>
                      </a:lnTo>
                      <a:lnTo>
                        <a:pt x="95" y="49"/>
                      </a:lnTo>
                      <a:lnTo>
                        <a:pt x="95" y="71"/>
                      </a:lnTo>
                      <a:lnTo>
                        <a:pt x="0" y="71"/>
                      </a:lnTo>
                      <a:lnTo>
                        <a:pt x="0" y="49"/>
                      </a:lnTo>
                      <a:lnTo>
                        <a:pt x="71" y="49"/>
                      </a:lnTo>
                      <a:lnTo>
                        <a:pt x="71" y="24"/>
                      </a:lnTo>
                      <a:lnTo>
                        <a:pt x="120" y="24"/>
                      </a:lnTo>
                      <a:lnTo>
                        <a:pt x="120" y="0"/>
                      </a:lnTo>
                      <a:close/>
                    </a:path>
                  </a:pathLst>
                </a:custGeom>
                <a:solidFill>
                  <a:srgbClr val="DE3D35"/>
                </a:solidFill>
                <a:ln w="9525">
                  <a:noFill/>
                  <a:round/>
                  <a:headEnd/>
                  <a:tailEnd/>
                </a:ln>
              </p:spPr>
              <p:txBody>
                <a:bodyPr/>
                <a:lstStyle/>
                <a:p>
                  <a:endParaRPr lang="en-US"/>
                </a:p>
              </p:txBody>
            </p:sp>
            <p:sp>
              <p:nvSpPr>
                <p:cNvPr id="134" name="Freeform 146"/>
                <p:cNvSpPr>
                  <a:spLocks/>
                </p:cNvSpPr>
                <p:nvPr/>
              </p:nvSpPr>
              <p:spPr bwMode="auto">
                <a:xfrm>
                  <a:off x="1887" y="3939"/>
                  <a:ext cx="15" cy="12"/>
                </a:xfrm>
                <a:custGeom>
                  <a:avLst/>
                  <a:gdLst/>
                  <a:ahLst/>
                  <a:cxnLst>
                    <a:cxn ang="0">
                      <a:pos x="71" y="0"/>
                    </a:cxn>
                    <a:cxn ang="0">
                      <a:pos x="117" y="0"/>
                    </a:cxn>
                    <a:cxn ang="0">
                      <a:pos x="117" y="24"/>
                    </a:cxn>
                    <a:cxn ang="0">
                      <a:pos x="71" y="24"/>
                    </a:cxn>
                    <a:cxn ang="0">
                      <a:pos x="71" y="71"/>
                    </a:cxn>
                    <a:cxn ang="0">
                      <a:pos x="47" y="71"/>
                    </a:cxn>
                    <a:cxn ang="0">
                      <a:pos x="47" y="95"/>
                    </a:cxn>
                    <a:cxn ang="0">
                      <a:pos x="0" y="95"/>
                    </a:cxn>
                    <a:cxn ang="0">
                      <a:pos x="0" y="71"/>
                    </a:cxn>
                    <a:cxn ang="0">
                      <a:pos x="25" y="71"/>
                    </a:cxn>
                    <a:cxn ang="0">
                      <a:pos x="25" y="49"/>
                    </a:cxn>
                    <a:cxn ang="0">
                      <a:pos x="47" y="49"/>
                    </a:cxn>
                    <a:cxn ang="0">
                      <a:pos x="47" y="24"/>
                    </a:cxn>
                    <a:cxn ang="0">
                      <a:pos x="71" y="24"/>
                    </a:cxn>
                    <a:cxn ang="0">
                      <a:pos x="71" y="0"/>
                    </a:cxn>
                  </a:cxnLst>
                  <a:rect l="0" t="0" r="r" b="b"/>
                  <a:pathLst>
                    <a:path w="117" h="95">
                      <a:moveTo>
                        <a:pt x="71" y="0"/>
                      </a:moveTo>
                      <a:lnTo>
                        <a:pt x="117" y="0"/>
                      </a:lnTo>
                      <a:lnTo>
                        <a:pt x="117" y="24"/>
                      </a:lnTo>
                      <a:lnTo>
                        <a:pt x="71" y="24"/>
                      </a:lnTo>
                      <a:lnTo>
                        <a:pt x="71" y="71"/>
                      </a:lnTo>
                      <a:lnTo>
                        <a:pt x="47" y="71"/>
                      </a:lnTo>
                      <a:lnTo>
                        <a:pt x="47" y="95"/>
                      </a:lnTo>
                      <a:lnTo>
                        <a:pt x="0" y="95"/>
                      </a:lnTo>
                      <a:lnTo>
                        <a:pt x="0" y="71"/>
                      </a:lnTo>
                      <a:lnTo>
                        <a:pt x="25" y="71"/>
                      </a:lnTo>
                      <a:lnTo>
                        <a:pt x="25" y="49"/>
                      </a:lnTo>
                      <a:lnTo>
                        <a:pt x="47" y="49"/>
                      </a:lnTo>
                      <a:lnTo>
                        <a:pt x="47" y="24"/>
                      </a:lnTo>
                      <a:lnTo>
                        <a:pt x="71" y="24"/>
                      </a:lnTo>
                      <a:lnTo>
                        <a:pt x="71" y="0"/>
                      </a:lnTo>
                      <a:close/>
                    </a:path>
                  </a:pathLst>
                </a:custGeom>
                <a:solidFill>
                  <a:srgbClr val="DE3D35"/>
                </a:solidFill>
                <a:ln w="9525">
                  <a:noFill/>
                  <a:round/>
                  <a:headEnd/>
                  <a:tailEnd/>
                </a:ln>
              </p:spPr>
              <p:txBody>
                <a:bodyPr/>
                <a:lstStyle/>
                <a:p>
                  <a:endParaRPr lang="en-US"/>
                </a:p>
              </p:txBody>
            </p:sp>
            <p:sp>
              <p:nvSpPr>
                <p:cNvPr id="135" name="Freeform 147"/>
                <p:cNvSpPr>
                  <a:spLocks/>
                </p:cNvSpPr>
                <p:nvPr/>
              </p:nvSpPr>
              <p:spPr bwMode="auto">
                <a:xfrm>
                  <a:off x="1740" y="3942"/>
                  <a:ext cx="9" cy="6"/>
                </a:xfrm>
                <a:custGeom>
                  <a:avLst/>
                  <a:gdLst/>
                  <a:ahLst/>
                  <a:cxnLst>
                    <a:cxn ang="0">
                      <a:pos x="0" y="0"/>
                    </a:cxn>
                    <a:cxn ang="0">
                      <a:pos x="46" y="0"/>
                    </a:cxn>
                    <a:cxn ang="0">
                      <a:pos x="46" y="25"/>
                    </a:cxn>
                    <a:cxn ang="0">
                      <a:pos x="71" y="25"/>
                    </a:cxn>
                    <a:cxn ang="0">
                      <a:pos x="71" y="47"/>
                    </a:cxn>
                    <a:cxn ang="0">
                      <a:pos x="0" y="47"/>
                    </a:cxn>
                    <a:cxn ang="0">
                      <a:pos x="0" y="0"/>
                    </a:cxn>
                  </a:cxnLst>
                  <a:rect l="0" t="0" r="r" b="b"/>
                  <a:pathLst>
                    <a:path w="71" h="47">
                      <a:moveTo>
                        <a:pt x="0" y="0"/>
                      </a:moveTo>
                      <a:lnTo>
                        <a:pt x="46" y="0"/>
                      </a:lnTo>
                      <a:lnTo>
                        <a:pt x="46" y="25"/>
                      </a:lnTo>
                      <a:lnTo>
                        <a:pt x="71" y="25"/>
                      </a:lnTo>
                      <a:lnTo>
                        <a:pt x="71" y="47"/>
                      </a:lnTo>
                      <a:lnTo>
                        <a:pt x="0" y="47"/>
                      </a:lnTo>
                      <a:lnTo>
                        <a:pt x="0" y="0"/>
                      </a:lnTo>
                      <a:close/>
                    </a:path>
                  </a:pathLst>
                </a:custGeom>
                <a:solidFill>
                  <a:srgbClr val="DE3D35"/>
                </a:solidFill>
                <a:ln w="9525">
                  <a:noFill/>
                  <a:round/>
                  <a:headEnd/>
                  <a:tailEnd/>
                </a:ln>
              </p:spPr>
              <p:txBody>
                <a:bodyPr/>
                <a:lstStyle/>
                <a:p>
                  <a:endParaRPr lang="en-US"/>
                </a:p>
              </p:txBody>
            </p:sp>
            <p:sp>
              <p:nvSpPr>
                <p:cNvPr id="136" name="Freeform 148"/>
                <p:cNvSpPr>
                  <a:spLocks/>
                </p:cNvSpPr>
                <p:nvPr/>
              </p:nvSpPr>
              <p:spPr bwMode="auto">
                <a:xfrm>
                  <a:off x="1678" y="3954"/>
                  <a:ext cx="74" cy="74"/>
                </a:xfrm>
                <a:custGeom>
                  <a:avLst/>
                  <a:gdLst/>
                  <a:ahLst/>
                  <a:cxnLst>
                    <a:cxn ang="0">
                      <a:pos x="283" y="0"/>
                    </a:cxn>
                    <a:cxn ang="0">
                      <a:pos x="519" y="0"/>
                    </a:cxn>
                    <a:cxn ang="0">
                      <a:pos x="519" y="22"/>
                    </a:cxn>
                    <a:cxn ang="0">
                      <a:pos x="590" y="22"/>
                    </a:cxn>
                    <a:cxn ang="0">
                      <a:pos x="590" y="141"/>
                    </a:cxn>
                    <a:cxn ang="0">
                      <a:pos x="566" y="141"/>
                    </a:cxn>
                    <a:cxn ang="0">
                      <a:pos x="566" y="258"/>
                    </a:cxn>
                    <a:cxn ang="0">
                      <a:pos x="541" y="258"/>
                    </a:cxn>
                    <a:cxn ang="0">
                      <a:pos x="541" y="354"/>
                    </a:cxn>
                    <a:cxn ang="0">
                      <a:pos x="519" y="354"/>
                    </a:cxn>
                    <a:cxn ang="0">
                      <a:pos x="519" y="449"/>
                    </a:cxn>
                    <a:cxn ang="0">
                      <a:pos x="495" y="449"/>
                    </a:cxn>
                    <a:cxn ang="0">
                      <a:pos x="495" y="520"/>
                    </a:cxn>
                    <a:cxn ang="0">
                      <a:pos x="448" y="520"/>
                    </a:cxn>
                    <a:cxn ang="0">
                      <a:pos x="448" y="541"/>
                    </a:cxn>
                    <a:cxn ang="0">
                      <a:pos x="424" y="541"/>
                    </a:cxn>
                    <a:cxn ang="0">
                      <a:pos x="424" y="566"/>
                    </a:cxn>
                    <a:cxn ang="0">
                      <a:pos x="353" y="566"/>
                    </a:cxn>
                    <a:cxn ang="0">
                      <a:pos x="353" y="591"/>
                    </a:cxn>
                    <a:cxn ang="0">
                      <a:pos x="165" y="591"/>
                    </a:cxn>
                    <a:cxn ang="0">
                      <a:pos x="165" y="566"/>
                    </a:cxn>
                    <a:cxn ang="0">
                      <a:pos x="116" y="566"/>
                    </a:cxn>
                    <a:cxn ang="0">
                      <a:pos x="116" y="541"/>
                    </a:cxn>
                    <a:cxn ang="0">
                      <a:pos x="94" y="541"/>
                    </a:cxn>
                    <a:cxn ang="0">
                      <a:pos x="94" y="520"/>
                    </a:cxn>
                    <a:cxn ang="0">
                      <a:pos x="0" y="520"/>
                    </a:cxn>
                    <a:cxn ang="0">
                      <a:pos x="0" y="470"/>
                    </a:cxn>
                    <a:cxn ang="0">
                      <a:pos x="20" y="470"/>
                    </a:cxn>
                    <a:cxn ang="0">
                      <a:pos x="20" y="399"/>
                    </a:cxn>
                    <a:cxn ang="0">
                      <a:pos x="45" y="399"/>
                    </a:cxn>
                    <a:cxn ang="0">
                      <a:pos x="45" y="354"/>
                    </a:cxn>
                    <a:cxn ang="0">
                      <a:pos x="70" y="354"/>
                    </a:cxn>
                    <a:cxn ang="0">
                      <a:pos x="70" y="305"/>
                    </a:cxn>
                    <a:cxn ang="0">
                      <a:pos x="94" y="305"/>
                    </a:cxn>
                    <a:cxn ang="0">
                      <a:pos x="94" y="234"/>
                    </a:cxn>
                    <a:cxn ang="0">
                      <a:pos x="116" y="234"/>
                    </a:cxn>
                    <a:cxn ang="0">
                      <a:pos x="116" y="212"/>
                    </a:cxn>
                    <a:cxn ang="0">
                      <a:pos x="141" y="212"/>
                    </a:cxn>
                    <a:cxn ang="0">
                      <a:pos x="141" y="116"/>
                    </a:cxn>
                    <a:cxn ang="0">
                      <a:pos x="165" y="116"/>
                    </a:cxn>
                    <a:cxn ang="0">
                      <a:pos x="165" y="71"/>
                    </a:cxn>
                    <a:cxn ang="0">
                      <a:pos x="187" y="71"/>
                    </a:cxn>
                    <a:cxn ang="0">
                      <a:pos x="187" y="46"/>
                    </a:cxn>
                    <a:cxn ang="0">
                      <a:pos x="236" y="46"/>
                    </a:cxn>
                    <a:cxn ang="0">
                      <a:pos x="236" y="22"/>
                    </a:cxn>
                    <a:cxn ang="0">
                      <a:pos x="283" y="22"/>
                    </a:cxn>
                    <a:cxn ang="0">
                      <a:pos x="283" y="0"/>
                    </a:cxn>
                  </a:cxnLst>
                  <a:rect l="0" t="0" r="r" b="b"/>
                  <a:pathLst>
                    <a:path w="590" h="591">
                      <a:moveTo>
                        <a:pt x="283" y="0"/>
                      </a:moveTo>
                      <a:lnTo>
                        <a:pt x="519" y="0"/>
                      </a:lnTo>
                      <a:lnTo>
                        <a:pt x="519" y="22"/>
                      </a:lnTo>
                      <a:lnTo>
                        <a:pt x="590" y="22"/>
                      </a:lnTo>
                      <a:lnTo>
                        <a:pt x="590" y="141"/>
                      </a:lnTo>
                      <a:lnTo>
                        <a:pt x="566" y="141"/>
                      </a:lnTo>
                      <a:lnTo>
                        <a:pt x="566" y="258"/>
                      </a:lnTo>
                      <a:lnTo>
                        <a:pt x="541" y="258"/>
                      </a:lnTo>
                      <a:lnTo>
                        <a:pt x="541" y="354"/>
                      </a:lnTo>
                      <a:lnTo>
                        <a:pt x="519" y="354"/>
                      </a:lnTo>
                      <a:lnTo>
                        <a:pt x="519" y="449"/>
                      </a:lnTo>
                      <a:lnTo>
                        <a:pt x="495" y="449"/>
                      </a:lnTo>
                      <a:lnTo>
                        <a:pt x="495" y="520"/>
                      </a:lnTo>
                      <a:lnTo>
                        <a:pt x="448" y="520"/>
                      </a:lnTo>
                      <a:lnTo>
                        <a:pt x="448" y="541"/>
                      </a:lnTo>
                      <a:lnTo>
                        <a:pt x="424" y="541"/>
                      </a:lnTo>
                      <a:lnTo>
                        <a:pt x="424" y="566"/>
                      </a:lnTo>
                      <a:lnTo>
                        <a:pt x="353" y="566"/>
                      </a:lnTo>
                      <a:lnTo>
                        <a:pt x="353" y="591"/>
                      </a:lnTo>
                      <a:lnTo>
                        <a:pt x="165" y="591"/>
                      </a:lnTo>
                      <a:lnTo>
                        <a:pt x="165" y="566"/>
                      </a:lnTo>
                      <a:lnTo>
                        <a:pt x="116" y="566"/>
                      </a:lnTo>
                      <a:lnTo>
                        <a:pt x="116" y="541"/>
                      </a:lnTo>
                      <a:lnTo>
                        <a:pt x="94" y="541"/>
                      </a:lnTo>
                      <a:lnTo>
                        <a:pt x="94" y="520"/>
                      </a:lnTo>
                      <a:lnTo>
                        <a:pt x="0" y="520"/>
                      </a:lnTo>
                      <a:lnTo>
                        <a:pt x="0" y="470"/>
                      </a:lnTo>
                      <a:lnTo>
                        <a:pt x="20" y="470"/>
                      </a:lnTo>
                      <a:lnTo>
                        <a:pt x="20" y="399"/>
                      </a:lnTo>
                      <a:lnTo>
                        <a:pt x="45" y="399"/>
                      </a:lnTo>
                      <a:lnTo>
                        <a:pt x="45" y="354"/>
                      </a:lnTo>
                      <a:lnTo>
                        <a:pt x="70" y="354"/>
                      </a:lnTo>
                      <a:lnTo>
                        <a:pt x="70" y="305"/>
                      </a:lnTo>
                      <a:lnTo>
                        <a:pt x="94" y="305"/>
                      </a:lnTo>
                      <a:lnTo>
                        <a:pt x="94" y="234"/>
                      </a:lnTo>
                      <a:lnTo>
                        <a:pt x="116" y="234"/>
                      </a:lnTo>
                      <a:lnTo>
                        <a:pt x="116" y="212"/>
                      </a:lnTo>
                      <a:lnTo>
                        <a:pt x="141" y="212"/>
                      </a:lnTo>
                      <a:lnTo>
                        <a:pt x="141" y="116"/>
                      </a:lnTo>
                      <a:lnTo>
                        <a:pt x="165" y="116"/>
                      </a:lnTo>
                      <a:lnTo>
                        <a:pt x="165" y="71"/>
                      </a:lnTo>
                      <a:lnTo>
                        <a:pt x="187" y="71"/>
                      </a:lnTo>
                      <a:lnTo>
                        <a:pt x="187" y="46"/>
                      </a:lnTo>
                      <a:lnTo>
                        <a:pt x="236" y="46"/>
                      </a:lnTo>
                      <a:lnTo>
                        <a:pt x="236" y="22"/>
                      </a:lnTo>
                      <a:lnTo>
                        <a:pt x="283" y="22"/>
                      </a:lnTo>
                      <a:lnTo>
                        <a:pt x="283" y="0"/>
                      </a:lnTo>
                      <a:close/>
                    </a:path>
                  </a:pathLst>
                </a:custGeom>
                <a:solidFill>
                  <a:srgbClr val="DE3D35"/>
                </a:solidFill>
                <a:ln w="9525">
                  <a:noFill/>
                  <a:round/>
                  <a:headEnd/>
                  <a:tailEnd/>
                </a:ln>
              </p:spPr>
              <p:txBody>
                <a:bodyPr/>
                <a:lstStyle/>
                <a:p>
                  <a:endParaRPr lang="en-US"/>
                </a:p>
              </p:txBody>
            </p:sp>
            <p:sp>
              <p:nvSpPr>
                <p:cNvPr id="137" name="Freeform 149"/>
                <p:cNvSpPr>
                  <a:spLocks/>
                </p:cNvSpPr>
                <p:nvPr/>
              </p:nvSpPr>
              <p:spPr bwMode="auto">
                <a:xfrm>
                  <a:off x="1746" y="3957"/>
                  <a:ext cx="130" cy="73"/>
                </a:xfrm>
                <a:custGeom>
                  <a:avLst/>
                  <a:gdLst/>
                  <a:ahLst/>
                  <a:cxnLst>
                    <a:cxn ang="0">
                      <a:pos x="119" y="0"/>
                    </a:cxn>
                    <a:cxn ang="0">
                      <a:pos x="166" y="0"/>
                    </a:cxn>
                    <a:cxn ang="0">
                      <a:pos x="166" y="24"/>
                    </a:cxn>
                    <a:cxn ang="0">
                      <a:pos x="237" y="24"/>
                    </a:cxn>
                    <a:cxn ang="0">
                      <a:pos x="237" y="0"/>
                    </a:cxn>
                    <a:cxn ang="0">
                      <a:pos x="308" y="0"/>
                    </a:cxn>
                    <a:cxn ang="0">
                      <a:pos x="308" y="24"/>
                    </a:cxn>
                    <a:cxn ang="0">
                      <a:pos x="378" y="24"/>
                    </a:cxn>
                    <a:cxn ang="0">
                      <a:pos x="378" y="49"/>
                    </a:cxn>
                    <a:cxn ang="0">
                      <a:pos x="498" y="49"/>
                    </a:cxn>
                    <a:cxn ang="0">
                      <a:pos x="498" y="24"/>
                    </a:cxn>
                    <a:cxn ang="0">
                      <a:pos x="520" y="24"/>
                    </a:cxn>
                    <a:cxn ang="0">
                      <a:pos x="520" y="49"/>
                    </a:cxn>
                    <a:cxn ang="0">
                      <a:pos x="661" y="49"/>
                    </a:cxn>
                    <a:cxn ang="0">
                      <a:pos x="661" y="70"/>
                    </a:cxn>
                    <a:cxn ang="0">
                      <a:pos x="806" y="70"/>
                    </a:cxn>
                    <a:cxn ang="0">
                      <a:pos x="806" y="94"/>
                    </a:cxn>
                    <a:cxn ang="0">
                      <a:pos x="899" y="94"/>
                    </a:cxn>
                    <a:cxn ang="0">
                      <a:pos x="899" y="70"/>
                    </a:cxn>
                    <a:cxn ang="0">
                      <a:pos x="1018" y="70"/>
                    </a:cxn>
                    <a:cxn ang="0">
                      <a:pos x="1018" y="473"/>
                    </a:cxn>
                    <a:cxn ang="0">
                      <a:pos x="1040" y="473"/>
                    </a:cxn>
                    <a:cxn ang="0">
                      <a:pos x="1040" y="498"/>
                    </a:cxn>
                    <a:cxn ang="0">
                      <a:pos x="686" y="498"/>
                    </a:cxn>
                    <a:cxn ang="0">
                      <a:pos x="686" y="473"/>
                    </a:cxn>
                    <a:cxn ang="0">
                      <a:pos x="591" y="473"/>
                    </a:cxn>
                    <a:cxn ang="0">
                      <a:pos x="591" y="498"/>
                    </a:cxn>
                    <a:cxn ang="0">
                      <a:pos x="520" y="498"/>
                    </a:cxn>
                    <a:cxn ang="0">
                      <a:pos x="520" y="473"/>
                    </a:cxn>
                    <a:cxn ang="0">
                      <a:pos x="286" y="473"/>
                    </a:cxn>
                    <a:cxn ang="0">
                      <a:pos x="286" y="498"/>
                    </a:cxn>
                    <a:cxn ang="0">
                      <a:pos x="215" y="498"/>
                    </a:cxn>
                    <a:cxn ang="0">
                      <a:pos x="215" y="519"/>
                    </a:cxn>
                    <a:cxn ang="0">
                      <a:pos x="190" y="519"/>
                    </a:cxn>
                    <a:cxn ang="0">
                      <a:pos x="190" y="569"/>
                    </a:cxn>
                    <a:cxn ang="0">
                      <a:pos x="166" y="569"/>
                    </a:cxn>
                    <a:cxn ang="0">
                      <a:pos x="166" y="590"/>
                    </a:cxn>
                    <a:cxn ang="0">
                      <a:pos x="119" y="590"/>
                    </a:cxn>
                    <a:cxn ang="0">
                      <a:pos x="119" y="544"/>
                    </a:cxn>
                    <a:cxn ang="0">
                      <a:pos x="144" y="544"/>
                    </a:cxn>
                    <a:cxn ang="0">
                      <a:pos x="144" y="498"/>
                    </a:cxn>
                    <a:cxn ang="0">
                      <a:pos x="119" y="498"/>
                    </a:cxn>
                    <a:cxn ang="0">
                      <a:pos x="119" y="473"/>
                    </a:cxn>
                    <a:cxn ang="0">
                      <a:pos x="0" y="473"/>
                    </a:cxn>
                    <a:cxn ang="0">
                      <a:pos x="0" y="448"/>
                    </a:cxn>
                    <a:cxn ang="0">
                      <a:pos x="25" y="448"/>
                    </a:cxn>
                    <a:cxn ang="0">
                      <a:pos x="25" y="377"/>
                    </a:cxn>
                    <a:cxn ang="0">
                      <a:pos x="49" y="377"/>
                    </a:cxn>
                    <a:cxn ang="0">
                      <a:pos x="49" y="283"/>
                    </a:cxn>
                    <a:cxn ang="0">
                      <a:pos x="70" y="283"/>
                    </a:cxn>
                    <a:cxn ang="0">
                      <a:pos x="70" y="190"/>
                    </a:cxn>
                    <a:cxn ang="0">
                      <a:pos x="95" y="190"/>
                    </a:cxn>
                    <a:cxn ang="0">
                      <a:pos x="95" y="94"/>
                    </a:cxn>
                    <a:cxn ang="0">
                      <a:pos x="119" y="94"/>
                    </a:cxn>
                    <a:cxn ang="0">
                      <a:pos x="119" y="70"/>
                    </a:cxn>
                    <a:cxn ang="0">
                      <a:pos x="119" y="0"/>
                    </a:cxn>
                  </a:cxnLst>
                  <a:rect l="0" t="0" r="r" b="b"/>
                  <a:pathLst>
                    <a:path w="1040" h="590">
                      <a:moveTo>
                        <a:pt x="119" y="0"/>
                      </a:moveTo>
                      <a:lnTo>
                        <a:pt x="166" y="0"/>
                      </a:lnTo>
                      <a:lnTo>
                        <a:pt x="166" y="24"/>
                      </a:lnTo>
                      <a:lnTo>
                        <a:pt x="237" y="24"/>
                      </a:lnTo>
                      <a:lnTo>
                        <a:pt x="237" y="0"/>
                      </a:lnTo>
                      <a:lnTo>
                        <a:pt x="308" y="0"/>
                      </a:lnTo>
                      <a:lnTo>
                        <a:pt x="308" y="24"/>
                      </a:lnTo>
                      <a:lnTo>
                        <a:pt x="378" y="24"/>
                      </a:lnTo>
                      <a:lnTo>
                        <a:pt x="378" y="49"/>
                      </a:lnTo>
                      <a:lnTo>
                        <a:pt x="498" y="49"/>
                      </a:lnTo>
                      <a:lnTo>
                        <a:pt x="498" y="24"/>
                      </a:lnTo>
                      <a:lnTo>
                        <a:pt x="520" y="24"/>
                      </a:lnTo>
                      <a:lnTo>
                        <a:pt x="520" y="49"/>
                      </a:lnTo>
                      <a:lnTo>
                        <a:pt x="661" y="49"/>
                      </a:lnTo>
                      <a:lnTo>
                        <a:pt x="661" y="70"/>
                      </a:lnTo>
                      <a:lnTo>
                        <a:pt x="806" y="70"/>
                      </a:lnTo>
                      <a:lnTo>
                        <a:pt x="806" y="94"/>
                      </a:lnTo>
                      <a:lnTo>
                        <a:pt x="899" y="94"/>
                      </a:lnTo>
                      <a:lnTo>
                        <a:pt x="899" y="70"/>
                      </a:lnTo>
                      <a:lnTo>
                        <a:pt x="1018" y="70"/>
                      </a:lnTo>
                      <a:lnTo>
                        <a:pt x="1018" y="473"/>
                      </a:lnTo>
                      <a:lnTo>
                        <a:pt x="1040" y="473"/>
                      </a:lnTo>
                      <a:lnTo>
                        <a:pt x="1040" y="498"/>
                      </a:lnTo>
                      <a:lnTo>
                        <a:pt x="686" y="498"/>
                      </a:lnTo>
                      <a:lnTo>
                        <a:pt x="686" y="473"/>
                      </a:lnTo>
                      <a:lnTo>
                        <a:pt x="591" y="473"/>
                      </a:lnTo>
                      <a:lnTo>
                        <a:pt x="591" y="498"/>
                      </a:lnTo>
                      <a:lnTo>
                        <a:pt x="520" y="498"/>
                      </a:lnTo>
                      <a:lnTo>
                        <a:pt x="520" y="473"/>
                      </a:lnTo>
                      <a:lnTo>
                        <a:pt x="286" y="473"/>
                      </a:lnTo>
                      <a:lnTo>
                        <a:pt x="286" y="498"/>
                      </a:lnTo>
                      <a:lnTo>
                        <a:pt x="215" y="498"/>
                      </a:lnTo>
                      <a:lnTo>
                        <a:pt x="215" y="519"/>
                      </a:lnTo>
                      <a:lnTo>
                        <a:pt x="190" y="519"/>
                      </a:lnTo>
                      <a:lnTo>
                        <a:pt x="190" y="569"/>
                      </a:lnTo>
                      <a:lnTo>
                        <a:pt x="166" y="569"/>
                      </a:lnTo>
                      <a:lnTo>
                        <a:pt x="166" y="590"/>
                      </a:lnTo>
                      <a:lnTo>
                        <a:pt x="119" y="590"/>
                      </a:lnTo>
                      <a:lnTo>
                        <a:pt x="119" y="544"/>
                      </a:lnTo>
                      <a:lnTo>
                        <a:pt x="144" y="544"/>
                      </a:lnTo>
                      <a:lnTo>
                        <a:pt x="144" y="498"/>
                      </a:lnTo>
                      <a:lnTo>
                        <a:pt x="119" y="498"/>
                      </a:lnTo>
                      <a:lnTo>
                        <a:pt x="119" y="473"/>
                      </a:lnTo>
                      <a:lnTo>
                        <a:pt x="0" y="473"/>
                      </a:lnTo>
                      <a:lnTo>
                        <a:pt x="0" y="448"/>
                      </a:lnTo>
                      <a:lnTo>
                        <a:pt x="25" y="448"/>
                      </a:lnTo>
                      <a:lnTo>
                        <a:pt x="25" y="377"/>
                      </a:lnTo>
                      <a:lnTo>
                        <a:pt x="49" y="377"/>
                      </a:lnTo>
                      <a:lnTo>
                        <a:pt x="49" y="283"/>
                      </a:lnTo>
                      <a:lnTo>
                        <a:pt x="70" y="283"/>
                      </a:lnTo>
                      <a:lnTo>
                        <a:pt x="70" y="190"/>
                      </a:lnTo>
                      <a:lnTo>
                        <a:pt x="95" y="190"/>
                      </a:lnTo>
                      <a:lnTo>
                        <a:pt x="95" y="94"/>
                      </a:lnTo>
                      <a:lnTo>
                        <a:pt x="119" y="94"/>
                      </a:lnTo>
                      <a:lnTo>
                        <a:pt x="119" y="70"/>
                      </a:lnTo>
                      <a:lnTo>
                        <a:pt x="119" y="0"/>
                      </a:lnTo>
                      <a:close/>
                    </a:path>
                  </a:pathLst>
                </a:custGeom>
                <a:solidFill>
                  <a:srgbClr val="B5CAE5"/>
                </a:solidFill>
                <a:ln w="9525">
                  <a:noFill/>
                  <a:round/>
                  <a:headEnd/>
                  <a:tailEnd/>
                </a:ln>
              </p:spPr>
              <p:txBody>
                <a:bodyPr/>
                <a:lstStyle/>
                <a:p>
                  <a:endParaRPr lang="en-US"/>
                </a:p>
              </p:txBody>
            </p:sp>
            <p:sp>
              <p:nvSpPr>
                <p:cNvPr id="138" name="Freeform 150"/>
                <p:cNvSpPr>
                  <a:spLocks/>
                </p:cNvSpPr>
                <p:nvPr/>
              </p:nvSpPr>
              <p:spPr bwMode="auto">
                <a:xfrm>
                  <a:off x="2384" y="3992"/>
                  <a:ext cx="15" cy="133"/>
                </a:xfrm>
                <a:custGeom>
                  <a:avLst/>
                  <a:gdLst/>
                  <a:ahLst/>
                  <a:cxnLst>
                    <a:cxn ang="0">
                      <a:pos x="71" y="0"/>
                    </a:cxn>
                    <a:cxn ang="0">
                      <a:pos x="96" y="0"/>
                    </a:cxn>
                    <a:cxn ang="0">
                      <a:pos x="96" y="24"/>
                    </a:cxn>
                    <a:cxn ang="0">
                      <a:pos x="120" y="24"/>
                    </a:cxn>
                    <a:cxn ang="0">
                      <a:pos x="120" y="307"/>
                    </a:cxn>
                    <a:cxn ang="0">
                      <a:pos x="96" y="307"/>
                    </a:cxn>
                    <a:cxn ang="0">
                      <a:pos x="96" y="519"/>
                    </a:cxn>
                    <a:cxn ang="0">
                      <a:pos x="71" y="519"/>
                    </a:cxn>
                    <a:cxn ang="0">
                      <a:pos x="71" y="947"/>
                    </a:cxn>
                    <a:cxn ang="0">
                      <a:pos x="96" y="947"/>
                    </a:cxn>
                    <a:cxn ang="0">
                      <a:pos x="96" y="1039"/>
                    </a:cxn>
                    <a:cxn ang="0">
                      <a:pos x="71" y="1039"/>
                    </a:cxn>
                    <a:cxn ang="0">
                      <a:pos x="71" y="1064"/>
                    </a:cxn>
                    <a:cxn ang="0">
                      <a:pos x="25" y="1064"/>
                    </a:cxn>
                    <a:cxn ang="0">
                      <a:pos x="25" y="993"/>
                    </a:cxn>
                    <a:cxn ang="0">
                      <a:pos x="0" y="993"/>
                    </a:cxn>
                    <a:cxn ang="0">
                      <a:pos x="0" y="377"/>
                    </a:cxn>
                    <a:cxn ang="0">
                      <a:pos x="25" y="377"/>
                    </a:cxn>
                    <a:cxn ang="0">
                      <a:pos x="25" y="286"/>
                    </a:cxn>
                    <a:cxn ang="0">
                      <a:pos x="49" y="286"/>
                    </a:cxn>
                    <a:cxn ang="0">
                      <a:pos x="49" y="24"/>
                    </a:cxn>
                    <a:cxn ang="0">
                      <a:pos x="71" y="24"/>
                    </a:cxn>
                    <a:cxn ang="0">
                      <a:pos x="71" y="0"/>
                    </a:cxn>
                  </a:cxnLst>
                  <a:rect l="0" t="0" r="r" b="b"/>
                  <a:pathLst>
                    <a:path w="120" h="1064">
                      <a:moveTo>
                        <a:pt x="71" y="0"/>
                      </a:moveTo>
                      <a:lnTo>
                        <a:pt x="96" y="0"/>
                      </a:lnTo>
                      <a:lnTo>
                        <a:pt x="96" y="24"/>
                      </a:lnTo>
                      <a:lnTo>
                        <a:pt x="120" y="24"/>
                      </a:lnTo>
                      <a:lnTo>
                        <a:pt x="120" y="307"/>
                      </a:lnTo>
                      <a:lnTo>
                        <a:pt x="96" y="307"/>
                      </a:lnTo>
                      <a:lnTo>
                        <a:pt x="96" y="519"/>
                      </a:lnTo>
                      <a:lnTo>
                        <a:pt x="71" y="519"/>
                      </a:lnTo>
                      <a:lnTo>
                        <a:pt x="71" y="947"/>
                      </a:lnTo>
                      <a:lnTo>
                        <a:pt x="96" y="947"/>
                      </a:lnTo>
                      <a:lnTo>
                        <a:pt x="96" y="1039"/>
                      </a:lnTo>
                      <a:lnTo>
                        <a:pt x="71" y="1039"/>
                      </a:lnTo>
                      <a:lnTo>
                        <a:pt x="71" y="1064"/>
                      </a:lnTo>
                      <a:lnTo>
                        <a:pt x="25" y="1064"/>
                      </a:lnTo>
                      <a:lnTo>
                        <a:pt x="25" y="993"/>
                      </a:lnTo>
                      <a:lnTo>
                        <a:pt x="0" y="993"/>
                      </a:lnTo>
                      <a:lnTo>
                        <a:pt x="0" y="377"/>
                      </a:lnTo>
                      <a:lnTo>
                        <a:pt x="25" y="377"/>
                      </a:lnTo>
                      <a:lnTo>
                        <a:pt x="25" y="286"/>
                      </a:lnTo>
                      <a:lnTo>
                        <a:pt x="49" y="286"/>
                      </a:lnTo>
                      <a:lnTo>
                        <a:pt x="49" y="24"/>
                      </a:lnTo>
                      <a:lnTo>
                        <a:pt x="71" y="24"/>
                      </a:lnTo>
                      <a:lnTo>
                        <a:pt x="71" y="0"/>
                      </a:lnTo>
                      <a:close/>
                    </a:path>
                  </a:pathLst>
                </a:custGeom>
                <a:solidFill>
                  <a:srgbClr val="121415"/>
                </a:solidFill>
                <a:ln w="9525">
                  <a:noFill/>
                  <a:round/>
                  <a:headEnd/>
                  <a:tailEnd/>
                </a:ln>
              </p:spPr>
              <p:txBody>
                <a:bodyPr/>
                <a:lstStyle/>
                <a:p>
                  <a:endParaRPr lang="en-US"/>
                </a:p>
              </p:txBody>
            </p:sp>
            <p:sp>
              <p:nvSpPr>
                <p:cNvPr id="139" name="Rectangle 151"/>
                <p:cNvSpPr>
                  <a:spLocks noChangeArrowheads="1"/>
                </p:cNvSpPr>
                <p:nvPr/>
              </p:nvSpPr>
              <p:spPr bwMode="auto">
                <a:xfrm>
                  <a:off x="2351" y="4010"/>
                  <a:ext cx="3" cy="9"/>
                </a:xfrm>
                <a:prstGeom prst="rect">
                  <a:avLst/>
                </a:prstGeom>
                <a:solidFill>
                  <a:srgbClr val="D9472F"/>
                </a:solidFill>
                <a:ln w="9525">
                  <a:noFill/>
                  <a:miter lim="800000"/>
                  <a:headEnd/>
                  <a:tailEnd/>
                </a:ln>
              </p:spPr>
              <p:txBody>
                <a:bodyPr/>
                <a:lstStyle/>
                <a:p>
                  <a:endParaRPr lang="en-US"/>
                </a:p>
              </p:txBody>
            </p:sp>
            <p:sp>
              <p:nvSpPr>
                <p:cNvPr id="140" name="Freeform 152"/>
                <p:cNvSpPr>
                  <a:spLocks/>
                </p:cNvSpPr>
                <p:nvPr/>
              </p:nvSpPr>
              <p:spPr bwMode="auto">
                <a:xfrm>
                  <a:off x="1766" y="4021"/>
                  <a:ext cx="24" cy="21"/>
                </a:xfrm>
                <a:custGeom>
                  <a:avLst/>
                  <a:gdLst/>
                  <a:ahLst/>
                  <a:cxnLst>
                    <a:cxn ang="0">
                      <a:pos x="120" y="0"/>
                    </a:cxn>
                    <a:cxn ang="0">
                      <a:pos x="191" y="0"/>
                    </a:cxn>
                    <a:cxn ang="0">
                      <a:pos x="191" y="25"/>
                    </a:cxn>
                    <a:cxn ang="0">
                      <a:pos x="142" y="25"/>
                    </a:cxn>
                    <a:cxn ang="0">
                      <a:pos x="142" y="50"/>
                    </a:cxn>
                    <a:cxn ang="0">
                      <a:pos x="120" y="50"/>
                    </a:cxn>
                    <a:cxn ang="0">
                      <a:pos x="120" y="71"/>
                    </a:cxn>
                    <a:cxn ang="0">
                      <a:pos x="95" y="71"/>
                    </a:cxn>
                    <a:cxn ang="0">
                      <a:pos x="95" y="96"/>
                    </a:cxn>
                    <a:cxn ang="0">
                      <a:pos x="71" y="96"/>
                    </a:cxn>
                    <a:cxn ang="0">
                      <a:pos x="71" y="121"/>
                    </a:cxn>
                    <a:cxn ang="0">
                      <a:pos x="49" y="121"/>
                    </a:cxn>
                    <a:cxn ang="0">
                      <a:pos x="49" y="141"/>
                    </a:cxn>
                    <a:cxn ang="0">
                      <a:pos x="24" y="141"/>
                    </a:cxn>
                    <a:cxn ang="0">
                      <a:pos x="24" y="166"/>
                    </a:cxn>
                    <a:cxn ang="0">
                      <a:pos x="0" y="166"/>
                    </a:cxn>
                    <a:cxn ang="0">
                      <a:pos x="0" y="141"/>
                    </a:cxn>
                    <a:cxn ang="0">
                      <a:pos x="24" y="141"/>
                    </a:cxn>
                    <a:cxn ang="0">
                      <a:pos x="24" y="121"/>
                    </a:cxn>
                    <a:cxn ang="0">
                      <a:pos x="49" y="121"/>
                    </a:cxn>
                    <a:cxn ang="0">
                      <a:pos x="49" y="71"/>
                    </a:cxn>
                    <a:cxn ang="0">
                      <a:pos x="95" y="71"/>
                    </a:cxn>
                    <a:cxn ang="0">
                      <a:pos x="95" y="50"/>
                    </a:cxn>
                    <a:cxn ang="0">
                      <a:pos x="120" y="50"/>
                    </a:cxn>
                    <a:cxn ang="0">
                      <a:pos x="120" y="25"/>
                    </a:cxn>
                    <a:cxn ang="0">
                      <a:pos x="120" y="0"/>
                    </a:cxn>
                  </a:cxnLst>
                  <a:rect l="0" t="0" r="r" b="b"/>
                  <a:pathLst>
                    <a:path w="191" h="166">
                      <a:moveTo>
                        <a:pt x="120" y="0"/>
                      </a:moveTo>
                      <a:lnTo>
                        <a:pt x="191" y="0"/>
                      </a:lnTo>
                      <a:lnTo>
                        <a:pt x="191" y="25"/>
                      </a:lnTo>
                      <a:lnTo>
                        <a:pt x="142" y="25"/>
                      </a:lnTo>
                      <a:lnTo>
                        <a:pt x="142" y="50"/>
                      </a:lnTo>
                      <a:lnTo>
                        <a:pt x="120" y="50"/>
                      </a:lnTo>
                      <a:lnTo>
                        <a:pt x="120" y="71"/>
                      </a:lnTo>
                      <a:lnTo>
                        <a:pt x="95" y="71"/>
                      </a:lnTo>
                      <a:lnTo>
                        <a:pt x="95" y="96"/>
                      </a:lnTo>
                      <a:lnTo>
                        <a:pt x="71" y="96"/>
                      </a:lnTo>
                      <a:lnTo>
                        <a:pt x="71" y="121"/>
                      </a:lnTo>
                      <a:lnTo>
                        <a:pt x="49" y="121"/>
                      </a:lnTo>
                      <a:lnTo>
                        <a:pt x="49" y="141"/>
                      </a:lnTo>
                      <a:lnTo>
                        <a:pt x="24" y="141"/>
                      </a:lnTo>
                      <a:lnTo>
                        <a:pt x="24" y="166"/>
                      </a:lnTo>
                      <a:lnTo>
                        <a:pt x="0" y="166"/>
                      </a:lnTo>
                      <a:lnTo>
                        <a:pt x="0" y="141"/>
                      </a:lnTo>
                      <a:lnTo>
                        <a:pt x="24" y="141"/>
                      </a:lnTo>
                      <a:lnTo>
                        <a:pt x="24" y="121"/>
                      </a:lnTo>
                      <a:lnTo>
                        <a:pt x="49" y="121"/>
                      </a:lnTo>
                      <a:lnTo>
                        <a:pt x="49" y="71"/>
                      </a:lnTo>
                      <a:lnTo>
                        <a:pt x="95" y="71"/>
                      </a:lnTo>
                      <a:lnTo>
                        <a:pt x="95" y="50"/>
                      </a:lnTo>
                      <a:lnTo>
                        <a:pt x="120" y="50"/>
                      </a:lnTo>
                      <a:lnTo>
                        <a:pt x="120" y="25"/>
                      </a:lnTo>
                      <a:lnTo>
                        <a:pt x="120" y="0"/>
                      </a:lnTo>
                      <a:close/>
                    </a:path>
                  </a:pathLst>
                </a:custGeom>
                <a:solidFill>
                  <a:srgbClr val="E87C72"/>
                </a:solidFill>
                <a:ln w="9525">
                  <a:noFill/>
                  <a:round/>
                  <a:headEnd/>
                  <a:tailEnd/>
                </a:ln>
              </p:spPr>
              <p:txBody>
                <a:bodyPr/>
                <a:lstStyle/>
                <a:p>
                  <a:endParaRPr lang="en-US"/>
                </a:p>
              </p:txBody>
            </p:sp>
            <p:sp>
              <p:nvSpPr>
                <p:cNvPr id="141" name="Freeform 153"/>
                <p:cNvSpPr>
                  <a:spLocks/>
                </p:cNvSpPr>
                <p:nvPr/>
              </p:nvSpPr>
              <p:spPr bwMode="auto">
                <a:xfrm>
                  <a:off x="1773" y="4021"/>
                  <a:ext cx="41" cy="30"/>
                </a:xfrm>
                <a:custGeom>
                  <a:avLst/>
                  <a:gdLst/>
                  <a:ahLst/>
                  <a:cxnLst>
                    <a:cxn ang="0">
                      <a:pos x="187" y="0"/>
                    </a:cxn>
                    <a:cxn ang="0">
                      <a:pos x="258" y="0"/>
                    </a:cxn>
                    <a:cxn ang="0">
                      <a:pos x="258" y="25"/>
                    </a:cxn>
                    <a:cxn ang="0">
                      <a:pos x="329" y="25"/>
                    </a:cxn>
                    <a:cxn ang="0">
                      <a:pos x="329" y="50"/>
                    </a:cxn>
                    <a:cxn ang="0">
                      <a:pos x="305" y="50"/>
                    </a:cxn>
                    <a:cxn ang="0">
                      <a:pos x="305" y="71"/>
                    </a:cxn>
                    <a:cxn ang="0">
                      <a:pos x="283" y="71"/>
                    </a:cxn>
                    <a:cxn ang="0">
                      <a:pos x="283" y="96"/>
                    </a:cxn>
                    <a:cxn ang="0">
                      <a:pos x="234" y="96"/>
                    </a:cxn>
                    <a:cxn ang="0">
                      <a:pos x="234" y="121"/>
                    </a:cxn>
                    <a:cxn ang="0">
                      <a:pos x="212" y="121"/>
                    </a:cxn>
                    <a:cxn ang="0">
                      <a:pos x="212" y="141"/>
                    </a:cxn>
                    <a:cxn ang="0">
                      <a:pos x="187" y="141"/>
                    </a:cxn>
                    <a:cxn ang="0">
                      <a:pos x="187" y="166"/>
                    </a:cxn>
                    <a:cxn ang="0">
                      <a:pos x="163" y="166"/>
                    </a:cxn>
                    <a:cxn ang="0">
                      <a:pos x="163" y="191"/>
                    </a:cxn>
                    <a:cxn ang="0">
                      <a:pos x="117" y="191"/>
                    </a:cxn>
                    <a:cxn ang="0">
                      <a:pos x="117" y="212"/>
                    </a:cxn>
                    <a:cxn ang="0">
                      <a:pos x="46" y="212"/>
                    </a:cxn>
                    <a:cxn ang="0">
                      <a:pos x="46" y="237"/>
                    </a:cxn>
                    <a:cxn ang="0">
                      <a:pos x="0" y="237"/>
                    </a:cxn>
                    <a:cxn ang="0">
                      <a:pos x="0" y="212"/>
                    </a:cxn>
                    <a:cxn ang="0">
                      <a:pos x="22" y="212"/>
                    </a:cxn>
                    <a:cxn ang="0">
                      <a:pos x="22" y="191"/>
                    </a:cxn>
                    <a:cxn ang="0">
                      <a:pos x="46" y="191"/>
                    </a:cxn>
                    <a:cxn ang="0">
                      <a:pos x="46" y="166"/>
                    </a:cxn>
                    <a:cxn ang="0">
                      <a:pos x="93" y="166"/>
                    </a:cxn>
                    <a:cxn ang="0">
                      <a:pos x="93" y="141"/>
                    </a:cxn>
                    <a:cxn ang="0">
                      <a:pos x="117" y="141"/>
                    </a:cxn>
                    <a:cxn ang="0">
                      <a:pos x="117" y="121"/>
                    </a:cxn>
                    <a:cxn ang="0">
                      <a:pos x="142" y="121"/>
                    </a:cxn>
                    <a:cxn ang="0">
                      <a:pos x="142" y="96"/>
                    </a:cxn>
                    <a:cxn ang="0">
                      <a:pos x="163" y="96"/>
                    </a:cxn>
                    <a:cxn ang="0">
                      <a:pos x="163" y="71"/>
                    </a:cxn>
                    <a:cxn ang="0">
                      <a:pos x="187" y="71"/>
                    </a:cxn>
                    <a:cxn ang="0">
                      <a:pos x="187" y="50"/>
                    </a:cxn>
                    <a:cxn ang="0">
                      <a:pos x="187" y="0"/>
                    </a:cxn>
                  </a:cxnLst>
                  <a:rect l="0" t="0" r="r" b="b"/>
                  <a:pathLst>
                    <a:path w="329" h="237">
                      <a:moveTo>
                        <a:pt x="187" y="0"/>
                      </a:moveTo>
                      <a:lnTo>
                        <a:pt x="258" y="0"/>
                      </a:lnTo>
                      <a:lnTo>
                        <a:pt x="258" y="25"/>
                      </a:lnTo>
                      <a:lnTo>
                        <a:pt x="329" y="25"/>
                      </a:lnTo>
                      <a:lnTo>
                        <a:pt x="329" y="50"/>
                      </a:lnTo>
                      <a:lnTo>
                        <a:pt x="305" y="50"/>
                      </a:lnTo>
                      <a:lnTo>
                        <a:pt x="305" y="71"/>
                      </a:lnTo>
                      <a:lnTo>
                        <a:pt x="283" y="71"/>
                      </a:lnTo>
                      <a:lnTo>
                        <a:pt x="283" y="96"/>
                      </a:lnTo>
                      <a:lnTo>
                        <a:pt x="234" y="96"/>
                      </a:lnTo>
                      <a:lnTo>
                        <a:pt x="234" y="121"/>
                      </a:lnTo>
                      <a:lnTo>
                        <a:pt x="212" y="121"/>
                      </a:lnTo>
                      <a:lnTo>
                        <a:pt x="212" y="141"/>
                      </a:lnTo>
                      <a:lnTo>
                        <a:pt x="187" y="141"/>
                      </a:lnTo>
                      <a:lnTo>
                        <a:pt x="187" y="166"/>
                      </a:lnTo>
                      <a:lnTo>
                        <a:pt x="163" y="166"/>
                      </a:lnTo>
                      <a:lnTo>
                        <a:pt x="163" y="191"/>
                      </a:lnTo>
                      <a:lnTo>
                        <a:pt x="117" y="191"/>
                      </a:lnTo>
                      <a:lnTo>
                        <a:pt x="117" y="212"/>
                      </a:lnTo>
                      <a:lnTo>
                        <a:pt x="46" y="212"/>
                      </a:lnTo>
                      <a:lnTo>
                        <a:pt x="46" y="237"/>
                      </a:lnTo>
                      <a:lnTo>
                        <a:pt x="0" y="237"/>
                      </a:lnTo>
                      <a:lnTo>
                        <a:pt x="0" y="212"/>
                      </a:lnTo>
                      <a:lnTo>
                        <a:pt x="22" y="212"/>
                      </a:lnTo>
                      <a:lnTo>
                        <a:pt x="22" y="191"/>
                      </a:lnTo>
                      <a:lnTo>
                        <a:pt x="46" y="191"/>
                      </a:lnTo>
                      <a:lnTo>
                        <a:pt x="46" y="166"/>
                      </a:lnTo>
                      <a:lnTo>
                        <a:pt x="93" y="166"/>
                      </a:lnTo>
                      <a:lnTo>
                        <a:pt x="93" y="141"/>
                      </a:lnTo>
                      <a:lnTo>
                        <a:pt x="117" y="141"/>
                      </a:lnTo>
                      <a:lnTo>
                        <a:pt x="117" y="121"/>
                      </a:lnTo>
                      <a:lnTo>
                        <a:pt x="142" y="121"/>
                      </a:lnTo>
                      <a:lnTo>
                        <a:pt x="142" y="96"/>
                      </a:lnTo>
                      <a:lnTo>
                        <a:pt x="163" y="96"/>
                      </a:lnTo>
                      <a:lnTo>
                        <a:pt x="163" y="71"/>
                      </a:lnTo>
                      <a:lnTo>
                        <a:pt x="187" y="71"/>
                      </a:lnTo>
                      <a:lnTo>
                        <a:pt x="187" y="50"/>
                      </a:lnTo>
                      <a:lnTo>
                        <a:pt x="187" y="0"/>
                      </a:lnTo>
                      <a:close/>
                    </a:path>
                  </a:pathLst>
                </a:custGeom>
                <a:solidFill>
                  <a:srgbClr val="E87C72"/>
                </a:solidFill>
                <a:ln w="9525">
                  <a:noFill/>
                  <a:round/>
                  <a:headEnd/>
                  <a:tailEnd/>
                </a:ln>
              </p:spPr>
              <p:txBody>
                <a:bodyPr/>
                <a:lstStyle/>
                <a:p>
                  <a:endParaRPr lang="en-US"/>
                </a:p>
              </p:txBody>
            </p:sp>
            <p:sp>
              <p:nvSpPr>
                <p:cNvPr id="142" name="Freeform 154"/>
                <p:cNvSpPr>
                  <a:spLocks/>
                </p:cNvSpPr>
                <p:nvPr/>
              </p:nvSpPr>
              <p:spPr bwMode="auto">
                <a:xfrm>
                  <a:off x="2079" y="4025"/>
                  <a:ext cx="21" cy="5"/>
                </a:xfrm>
                <a:custGeom>
                  <a:avLst/>
                  <a:gdLst/>
                  <a:ahLst/>
                  <a:cxnLst>
                    <a:cxn ang="0">
                      <a:pos x="71" y="0"/>
                    </a:cxn>
                    <a:cxn ang="0">
                      <a:pos x="167" y="0"/>
                    </a:cxn>
                    <a:cxn ang="0">
                      <a:pos x="167" y="25"/>
                    </a:cxn>
                    <a:cxn ang="0">
                      <a:pos x="142" y="25"/>
                    </a:cxn>
                    <a:cxn ang="0">
                      <a:pos x="142" y="46"/>
                    </a:cxn>
                    <a:cxn ang="0">
                      <a:pos x="0" y="46"/>
                    </a:cxn>
                    <a:cxn ang="0">
                      <a:pos x="0" y="25"/>
                    </a:cxn>
                    <a:cxn ang="0">
                      <a:pos x="71" y="25"/>
                    </a:cxn>
                    <a:cxn ang="0">
                      <a:pos x="71" y="0"/>
                    </a:cxn>
                  </a:cxnLst>
                  <a:rect l="0" t="0" r="r" b="b"/>
                  <a:pathLst>
                    <a:path w="167" h="46">
                      <a:moveTo>
                        <a:pt x="71" y="0"/>
                      </a:moveTo>
                      <a:lnTo>
                        <a:pt x="167" y="0"/>
                      </a:lnTo>
                      <a:lnTo>
                        <a:pt x="167" y="25"/>
                      </a:lnTo>
                      <a:lnTo>
                        <a:pt x="142" y="25"/>
                      </a:lnTo>
                      <a:lnTo>
                        <a:pt x="142" y="46"/>
                      </a:lnTo>
                      <a:lnTo>
                        <a:pt x="0" y="46"/>
                      </a:lnTo>
                      <a:lnTo>
                        <a:pt x="0" y="25"/>
                      </a:lnTo>
                      <a:lnTo>
                        <a:pt x="71" y="25"/>
                      </a:lnTo>
                      <a:lnTo>
                        <a:pt x="71" y="0"/>
                      </a:lnTo>
                      <a:close/>
                    </a:path>
                  </a:pathLst>
                </a:custGeom>
                <a:solidFill>
                  <a:srgbClr val="E87C72"/>
                </a:solidFill>
                <a:ln w="9525">
                  <a:noFill/>
                  <a:round/>
                  <a:headEnd/>
                  <a:tailEnd/>
                </a:ln>
              </p:spPr>
              <p:txBody>
                <a:bodyPr/>
                <a:lstStyle/>
                <a:p>
                  <a:endParaRPr lang="en-US"/>
                </a:p>
              </p:txBody>
            </p:sp>
            <p:sp>
              <p:nvSpPr>
                <p:cNvPr id="143" name="Freeform 155"/>
                <p:cNvSpPr>
                  <a:spLocks/>
                </p:cNvSpPr>
                <p:nvPr/>
              </p:nvSpPr>
              <p:spPr bwMode="auto">
                <a:xfrm>
                  <a:off x="1790" y="4028"/>
                  <a:ext cx="50" cy="32"/>
                </a:xfrm>
                <a:custGeom>
                  <a:avLst/>
                  <a:gdLst/>
                  <a:ahLst/>
                  <a:cxnLst>
                    <a:cxn ang="0">
                      <a:pos x="304" y="0"/>
                    </a:cxn>
                    <a:cxn ang="0">
                      <a:pos x="400" y="0"/>
                    </a:cxn>
                    <a:cxn ang="0">
                      <a:pos x="400" y="21"/>
                    </a:cxn>
                    <a:cxn ang="0">
                      <a:pos x="375" y="21"/>
                    </a:cxn>
                    <a:cxn ang="0">
                      <a:pos x="375" y="46"/>
                    </a:cxn>
                    <a:cxn ang="0">
                      <a:pos x="353" y="46"/>
                    </a:cxn>
                    <a:cxn ang="0">
                      <a:pos x="353" y="71"/>
                    </a:cxn>
                    <a:cxn ang="0">
                      <a:pos x="329" y="71"/>
                    </a:cxn>
                    <a:cxn ang="0">
                      <a:pos x="329" y="91"/>
                    </a:cxn>
                    <a:cxn ang="0">
                      <a:pos x="283" y="91"/>
                    </a:cxn>
                    <a:cxn ang="0">
                      <a:pos x="283" y="116"/>
                    </a:cxn>
                    <a:cxn ang="0">
                      <a:pos x="234" y="116"/>
                    </a:cxn>
                    <a:cxn ang="0">
                      <a:pos x="234" y="141"/>
                    </a:cxn>
                    <a:cxn ang="0">
                      <a:pos x="212" y="141"/>
                    </a:cxn>
                    <a:cxn ang="0">
                      <a:pos x="212" y="162"/>
                    </a:cxn>
                    <a:cxn ang="0">
                      <a:pos x="163" y="162"/>
                    </a:cxn>
                    <a:cxn ang="0">
                      <a:pos x="163" y="187"/>
                    </a:cxn>
                    <a:cxn ang="0">
                      <a:pos x="116" y="187"/>
                    </a:cxn>
                    <a:cxn ang="0">
                      <a:pos x="116" y="212"/>
                    </a:cxn>
                    <a:cxn ang="0">
                      <a:pos x="70" y="212"/>
                    </a:cxn>
                    <a:cxn ang="0">
                      <a:pos x="70" y="233"/>
                    </a:cxn>
                    <a:cxn ang="0">
                      <a:pos x="21" y="233"/>
                    </a:cxn>
                    <a:cxn ang="0">
                      <a:pos x="21" y="258"/>
                    </a:cxn>
                    <a:cxn ang="0">
                      <a:pos x="0" y="258"/>
                    </a:cxn>
                    <a:cxn ang="0">
                      <a:pos x="0" y="233"/>
                    </a:cxn>
                    <a:cxn ang="0">
                      <a:pos x="21" y="233"/>
                    </a:cxn>
                    <a:cxn ang="0">
                      <a:pos x="21" y="187"/>
                    </a:cxn>
                    <a:cxn ang="0">
                      <a:pos x="45" y="187"/>
                    </a:cxn>
                    <a:cxn ang="0">
                      <a:pos x="45" y="162"/>
                    </a:cxn>
                    <a:cxn ang="0">
                      <a:pos x="92" y="162"/>
                    </a:cxn>
                    <a:cxn ang="0">
                      <a:pos x="92" y="141"/>
                    </a:cxn>
                    <a:cxn ang="0">
                      <a:pos x="116" y="141"/>
                    </a:cxn>
                    <a:cxn ang="0">
                      <a:pos x="116" y="116"/>
                    </a:cxn>
                    <a:cxn ang="0">
                      <a:pos x="163" y="116"/>
                    </a:cxn>
                    <a:cxn ang="0">
                      <a:pos x="163" y="91"/>
                    </a:cxn>
                    <a:cxn ang="0">
                      <a:pos x="212" y="91"/>
                    </a:cxn>
                    <a:cxn ang="0">
                      <a:pos x="212" y="71"/>
                    </a:cxn>
                    <a:cxn ang="0">
                      <a:pos x="234" y="71"/>
                    </a:cxn>
                    <a:cxn ang="0">
                      <a:pos x="234" y="46"/>
                    </a:cxn>
                    <a:cxn ang="0">
                      <a:pos x="283" y="46"/>
                    </a:cxn>
                    <a:cxn ang="0">
                      <a:pos x="283" y="21"/>
                    </a:cxn>
                    <a:cxn ang="0">
                      <a:pos x="304" y="21"/>
                    </a:cxn>
                    <a:cxn ang="0">
                      <a:pos x="304" y="0"/>
                    </a:cxn>
                  </a:cxnLst>
                  <a:rect l="0" t="0" r="r" b="b"/>
                  <a:pathLst>
                    <a:path w="400" h="258">
                      <a:moveTo>
                        <a:pt x="304" y="0"/>
                      </a:moveTo>
                      <a:lnTo>
                        <a:pt x="400" y="0"/>
                      </a:lnTo>
                      <a:lnTo>
                        <a:pt x="400" y="21"/>
                      </a:lnTo>
                      <a:lnTo>
                        <a:pt x="375" y="21"/>
                      </a:lnTo>
                      <a:lnTo>
                        <a:pt x="375" y="46"/>
                      </a:lnTo>
                      <a:lnTo>
                        <a:pt x="353" y="46"/>
                      </a:lnTo>
                      <a:lnTo>
                        <a:pt x="353" y="71"/>
                      </a:lnTo>
                      <a:lnTo>
                        <a:pt x="329" y="71"/>
                      </a:lnTo>
                      <a:lnTo>
                        <a:pt x="329" y="91"/>
                      </a:lnTo>
                      <a:lnTo>
                        <a:pt x="283" y="91"/>
                      </a:lnTo>
                      <a:lnTo>
                        <a:pt x="283" y="116"/>
                      </a:lnTo>
                      <a:lnTo>
                        <a:pt x="234" y="116"/>
                      </a:lnTo>
                      <a:lnTo>
                        <a:pt x="234" y="141"/>
                      </a:lnTo>
                      <a:lnTo>
                        <a:pt x="212" y="141"/>
                      </a:lnTo>
                      <a:lnTo>
                        <a:pt x="212" y="162"/>
                      </a:lnTo>
                      <a:lnTo>
                        <a:pt x="163" y="162"/>
                      </a:lnTo>
                      <a:lnTo>
                        <a:pt x="163" y="187"/>
                      </a:lnTo>
                      <a:lnTo>
                        <a:pt x="116" y="187"/>
                      </a:lnTo>
                      <a:lnTo>
                        <a:pt x="116" y="212"/>
                      </a:lnTo>
                      <a:lnTo>
                        <a:pt x="70" y="212"/>
                      </a:lnTo>
                      <a:lnTo>
                        <a:pt x="70" y="233"/>
                      </a:lnTo>
                      <a:lnTo>
                        <a:pt x="21" y="233"/>
                      </a:lnTo>
                      <a:lnTo>
                        <a:pt x="21" y="258"/>
                      </a:lnTo>
                      <a:lnTo>
                        <a:pt x="0" y="258"/>
                      </a:lnTo>
                      <a:lnTo>
                        <a:pt x="0" y="233"/>
                      </a:lnTo>
                      <a:lnTo>
                        <a:pt x="21" y="233"/>
                      </a:lnTo>
                      <a:lnTo>
                        <a:pt x="21" y="187"/>
                      </a:lnTo>
                      <a:lnTo>
                        <a:pt x="45" y="187"/>
                      </a:lnTo>
                      <a:lnTo>
                        <a:pt x="45" y="162"/>
                      </a:lnTo>
                      <a:lnTo>
                        <a:pt x="92" y="162"/>
                      </a:lnTo>
                      <a:lnTo>
                        <a:pt x="92" y="141"/>
                      </a:lnTo>
                      <a:lnTo>
                        <a:pt x="116" y="141"/>
                      </a:lnTo>
                      <a:lnTo>
                        <a:pt x="116" y="116"/>
                      </a:lnTo>
                      <a:lnTo>
                        <a:pt x="163" y="116"/>
                      </a:lnTo>
                      <a:lnTo>
                        <a:pt x="163" y="91"/>
                      </a:lnTo>
                      <a:lnTo>
                        <a:pt x="212" y="91"/>
                      </a:lnTo>
                      <a:lnTo>
                        <a:pt x="212" y="71"/>
                      </a:lnTo>
                      <a:lnTo>
                        <a:pt x="234" y="71"/>
                      </a:lnTo>
                      <a:lnTo>
                        <a:pt x="234" y="46"/>
                      </a:lnTo>
                      <a:lnTo>
                        <a:pt x="283" y="46"/>
                      </a:lnTo>
                      <a:lnTo>
                        <a:pt x="283" y="21"/>
                      </a:lnTo>
                      <a:lnTo>
                        <a:pt x="304" y="21"/>
                      </a:lnTo>
                      <a:lnTo>
                        <a:pt x="304" y="0"/>
                      </a:lnTo>
                      <a:close/>
                    </a:path>
                  </a:pathLst>
                </a:custGeom>
                <a:solidFill>
                  <a:srgbClr val="E87C72"/>
                </a:solidFill>
                <a:ln w="9525">
                  <a:noFill/>
                  <a:round/>
                  <a:headEnd/>
                  <a:tailEnd/>
                </a:ln>
              </p:spPr>
              <p:txBody>
                <a:bodyPr/>
                <a:lstStyle/>
                <a:p>
                  <a:endParaRPr lang="en-US"/>
                </a:p>
              </p:txBody>
            </p:sp>
            <p:sp>
              <p:nvSpPr>
                <p:cNvPr id="144" name="Freeform 156"/>
                <p:cNvSpPr>
                  <a:spLocks/>
                </p:cNvSpPr>
                <p:nvPr/>
              </p:nvSpPr>
              <p:spPr bwMode="auto">
                <a:xfrm>
                  <a:off x="1826" y="4028"/>
                  <a:ext cx="32" cy="29"/>
                </a:xfrm>
                <a:custGeom>
                  <a:avLst/>
                  <a:gdLst/>
                  <a:ahLst/>
                  <a:cxnLst>
                    <a:cxn ang="0">
                      <a:pos x="212" y="0"/>
                    </a:cxn>
                    <a:cxn ang="0">
                      <a:pos x="259" y="0"/>
                    </a:cxn>
                    <a:cxn ang="0">
                      <a:pos x="259" y="21"/>
                    </a:cxn>
                    <a:cxn ang="0">
                      <a:pos x="237" y="21"/>
                    </a:cxn>
                    <a:cxn ang="0">
                      <a:pos x="237" y="71"/>
                    </a:cxn>
                    <a:cxn ang="0">
                      <a:pos x="212" y="71"/>
                    </a:cxn>
                    <a:cxn ang="0">
                      <a:pos x="212" y="141"/>
                    </a:cxn>
                    <a:cxn ang="0">
                      <a:pos x="188" y="141"/>
                    </a:cxn>
                    <a:cxn ang="0">
                      <a:pos x="188" y="162"/>
                    </a:cxn>
                    <a:cxn ang="0">
                      <a:pos x="141" y="162"/>
                    </a:cxn>
                    <a:cxn ang="0">
                      <a:pos x="141" y="187"/>
                    </a:cxn>
                    <a:cxn ang="0">
                      <a:pos x="92" y="187"/>
                    </a:cxn>
                    <a:cxn ang="0">
                      <a:pos x="92" y="212"/>
                    </a:cxn>
                    <a:cxn ang="0">
                      <a:pos x="46" y="212"/>
                    </a:cxn>
                    <a:cxn ang="0">
                      <a:pos x="46" y="233"/>
                    </a:cxn>
                    <a:cxn ang="0">
                      <a:pos x="0" y="233"/>
                    </a:cxn>
                    <a:cxn ang="0">
                      <a:pos x="0" y="187"/>
                    </a:cxn>
                    <a:cxn ang="0">
                      <a:pos x="21" y="187"/>
                    </a:cxn>
                    <a:cxn ang="0">
                      <a:pos x="21" y="162"/>
                    </a:cxn>
                    <a:cxn ang="0">
                      <a:pos x="46" y="162"/>
                    </a:cxn>
                    <a:cxn ang="0">
                      <a:pos x="46" y="141"/>
                    </a:cxn>
                    <a:cxn ang="0">
                      <a:pos x="70" y="141"/>
                    </a:cxn>
                    <a:cxn ang="0">
                      <a:pos x="70" y="116"/>
                    </a:cxn>
                    <a:cxn ang="0">
                      <a:pos x="117" y="116"/>
                    </a:cxn>
                    <a:cxn ang="0">
                      <a:pos x="117" y="91"/>
                    </a:cxn>
                    <a:cxn ang="0">
                      <a:pos x="141" y="91"/>
                    </a:cxn>
                    <a:cxn ang="0">
                      <a:pos x="141" y="71"/>
                    </a:cxn>
                    <a:cxn ang="0">
                      <a:pos x="166" y="71"/>
                    </a:cxn>
                    <a:cxn ang="0">
                      <a:pos x="166" y="46"/>
                    </a:cxn>
                    <a:cxn ang="0">
                      <a:pos x="188" y="46"/>
                    </a:cxn>
                    <a:cxn ang="0">
                      <a:pos x="188" y="21"/>
                    </a:cxn>
                    <a:cxn ang="0">
                      <a:pos x="212" y="21"/>
                    </a:cxn>
                    <a:cxn ang="0">
                      <a:pos x="212" y="0"/>
                    </a:cxn>
                  </a:cxnLst>
                  <a:rect l="0" t="0" r="r" b="b"/>
                  <a:pathLst>
                    <a:path w="259" h="233">
                      <a:moveTo>
                        <a:pt x="212" y="0"/>
                      </a:moveTo>
                      <a:lnTo>
                        <a:pt x="259" y="0"/>
                      </a:lnTo>
                      <a:lnTo>
                        <a:pt x="259" y="21"/>
                      </a:lnTo>
                      <a:lnTo>
                        <a:pt x="237" y="21"/>
                      </a:lnTo>
                      <a:lnTo>
                        <a:pt x="237" y="71"/>
                      </a:lnTo>
                      <a:lnTo>
                        <a:pt x="212" y="71"/>
                      </a:lnTo>
                      <a:lnTo>
                        <a:pt x="212" y="141"/>
                      </a:lnTo>
                      <a:lnTo>
                        <a:pt x="188" y="141"/>
                      </a:lnTo>
                      <a:lnTo>
                        <a:pt x="188" y="162"/>
                      </a:lnTo>
                      <a:lnTo>
                        <a:pt x="141" y="162"/>
                      </a:lnTo>
                      <a:lnTo>
                        <a:pt x="141" y="187"/>
                      </a:lnTo>
                      <a:lnTo>
                        <a:pt x="92" y="187"/>
                      </a:lnTo>
                      <a:lnTo>
                        <a:pt x="92" y="212"/>
                      </a:lnTo>
                      <a:lnTo>
                        <a:pt x="46" y="212"/>
                      </a:lnTo>
                      <a:lnTo>
                        <a:pt x="46" y="233"/>
                      </a:lnTo>
                      <a:lnTo>
                        <a:pt x="0" y="233"/>
                      </a:lnTo>
                      <a:lnTo>
                        <a:pt x="0" y="187"/>
                      </a:lnTo>
                      <a:lnTo>
                        <a:pt x="21" y="187"/>
                      </a:lnTo>
                      <a:lnTo>
                        <a:pt x="21" y="162"/>
                      </a:lnTo>
                      <a:lnTo>
                        <a:pt x="46" y="162"/>
                      </a:lnTo>
                      <a:lnTo>
                        <a:pt x="46" y="141"/>
                      </a:lnTo>
                      <a:lnTo>
                        <a:pt x="70" y="141"/>
                      </a:lnTo>
                      <a:lnTo>
                        <a:pt x="70" y="116"/>
                      </a:lnTo>
                      <a:lnTo>
                        <a:pt x="117" y="116"/>
                      </a:lnTo>
                      <a:lnTo>
                        <a:pt x="117" y="91"/>
                      </a:lnTo>
                      <a:lnTo>
                        <a:pt x="141" y="91"/>
                      </a:lnTo>
                      <a:lnTo>
                        <a:pt x="141" y="71"/>
                      </a:lnTo>
                      <a:lnTo>
                        <a:pt x="166" y="71"/>
                      </a:lnTo>
                      <a:lnTo>
                        <a:pt x="166" y="46"/>
                      </a:lnTo>
                      <a:lnTo>
                        <a:pt x="188" y="46"/>
                      </a:lnTo>
                      <a:lnTo>
                        <a:pt x="188" y="21"/>
                      </a:lnTo>
                      <a:lnTo>
                        <a:pt x="212" y="21"/>
                      </a:lnTo>
                      <a:lnTo>
                        <a:pt x="212" y="0"/>
                      </a:lnTo>
                      <a:close/>
                    </a:path>
                  </a:pathLst>
                </a:custGeom>
                <a:solidFill>
                  <a:srgbClr val="E87C72"/>
                </a:solidFill>
                <a:ln w="9525">
                  <a:noFill/>
                  <a:round/>
                  <a:headEnd/>
                  <a:tailEnd/>
                </a:ln>
              </p:spPr>
              <p:txBody>
                <a:bodyPr/>
                <a:lstStyle/>
                <a:p>
                  <a:endParaRPr lang="en-US"/>
                </a:p>
              </p:txBody>
            </p:sp>
            <p:sp>
              <p:nvSpPr>
                <p:cNvPr id="145" name="Freeform 157"/>
                <p:cNvSpPr>
                  <a:spLocks/>
                </p:cNvSpPr>
                <p:nvPr/>
              </p:nvSpPr>
              <p:spPr bwMode="auto">
                <a:xfrm>
                  <a:off x="1855" y="4030"/>
                  <a:ext cx="109" cy="98"/>
                </a:xfrm>
                <a:custGeom>
                  <a:avLst/>
                  <a:gdLst/>
                  <a:ahLst/>
                  <a:cxnLst>
                    <a:cxn ang="0">
                      <a:pos x="141" y="0"/>
                    </a:cxn>
                    <a:cxn ang="0">
                      <a:pos x="187" y="25"/>
                    </a:cxn>
                    <a:cxn ang="0">
                      <a:pos x="258" y="50"/>
                    </a:cxn>
                    <a:cxn ang="0">
                      <a:pos x="305" y="70"/>
                    </a:cxn>
                    <a:cxn ang="0">
                      <a:pos x="399" y="95"/>
                    </a:cxn>
                    <a:cxn ang="0">
                      <a:pos x="470" y="120"/>
                    </a:cxn>
                    <a:cxn ang="0">
                      <a:pos x="541" y="141"/>
                    </a:cxn>
                    <a:cxn ang="0">
                      <a:pos x="753" y="166"/>
                    </a:cxn>
                    <a:cxn ang="0">
                      <a:pos x="874" y="141"/>
                    </a:cxn>
                    <a:cxn ang="0">
                      <a:pos x="849" y="166"/>
                    </a:cxn>
                    <a:cxn ang="0">
                      <a:pos x="824" y="237"/>
                    </a:cxn>
                    <a:cxn ang="0">
                      <a:pos x="803" y="262"/>
                    </a:cxn>
                    <a:cxn ang="0">
                      <a:pos x="778" y="283"/>
                    </a:cxn>
                    <a:cxn ang="0">
                      <a:pos x="732" y="308"/>
                    </a:cxn>
                    <a:cxn ang="0">
                      <a:pos x="707" y="333"/>
                    </a:cxn>
                    <a:cxn ang="0">
                      <a:pos x="662" y="353"/>
                    </a:cxn>
                    <a:cxn ang="0">
                      <a:pos x="611" y="378"/>
                    </a:cxn>
                    <a:cxn ang="0">
                      <a:pos x="566" y="403"/>
                    </a:cxn>
                    <a:cxn ang="0">
                      <a:pos x="520" y="424"/>
                    </a:cxn>
                    <a:cxn ang="0">
                      <a:pos x="495" y="449"/>
                    </a:cxn>
                    <a:cxn ang="0">
                      <a:pos x="424" y="474"/>
                    </a:cxn>
                    <a:cxn ang="0">
                      <a:pos x="375" y="498"/>
                    </a:cxn>
                    <a:cxn ang="0">
                      <a:pos x="329" y="520"/>
                    </a:cxn>
                    <a:cxn ang="0">
                      <a:pos x="258" y="545"/>
                    </a:cxn>
                    <a:cxn ang="0">
                      <a:pos x="234" y="591"/>
                    </a:cxn>
                    <a:cxn ang="0">
                      <a:pos x="187" y="616"/>
                    </a:cxn>
                    <a:cxn ang="0">
                      <a:pos x="141" y="640"/>
                    </a:cxn>
                    <a:cxn ang="0">
                      <a:pos x="163" y="710"/>
                    </a:cxn>
                    <a:cxn ang="0">
                      <a:pos x="141" y="781"/>
                    </a:cxn>
                    <a:cxn ang="0">
                      <a:pos x="116" y="757"/>
                    </a:cxn>
                    <a:cxn ang="0">
                      <a:pos x="92" y="732"/>
                    </a:cxn>
                    <a:cxn ang="0">
                      <a:pos x="71" y="710"/>
                    </a:cxn>
                    <a:cxn ang="0">
                      <a:pos x="46" y="661"/>
                    </a:cxn>
                    <a:cxn ang="0">
                      <a:pos x="22" y="616"/>
                    </a:cxn>
                    <a:cxn ang="0">
                      <a:pos x="0" y="569"/>
                    </a:cxn>
                    <a:cxn ang="0">
                      <a:pos x="22" y="449"/>
                    </a:cxn>
                    <a:cxn ang="0">
                      <a:pos x="0" y="403"/>
                    </a:cxn>
                    <a:cxn ang="0">
                      <a:pos x="22" y="237"/>
                    </a:cxn>
                    <a:cxn ang="0">
                      <a:pos x="46" y="166"/>
                    </a:cxn>
                    <a:cxn ang="0">
                      <a:pos x="71" y="141"/>
                    </a:cxn>
                    <a:cxn ang="0">
                      <a:pos x="46" y="120"/>
                    </a:cxn>
                    <a:cxn ang="0">
                      <a:pos x="71" y="50"/>
                    </a:cxn>
                    <a:cxn ang="0">
                      <a:pos x="71" y="0"/>
                    </a:cxn>
                  </a:cxnLst>
                  <a:rect l="0" t="0" r="r" b="b"/>
                  <a:pathLst>
                    <a:path w="874" h="781">
                      <a:moveTo>
                        <a:pt x="71" y="0"/>
                      </a:moveTo>
                      <a:lnTo>
                        <a:pt x="141" y="0"/>
                      </a:lnTo>
                      <a:lnTo>
                        <a:pt x="141" y="25"/>
                      </a:lnTo>
                      <a:lnTo>
                        <a:pt x="187" y="25"/>
                      </a:lnTo>
                      <a:lnTo>
                        <a:pt x="187" y="50"/>
                      </a:lnTo>
                      <a:lnTo>
                        <a:pt x="258" y="50"/>
                      </a:lnTo>
                      <a:lnTo>
                        <a:pt x="258" y="70"/>
                      </a:lnTo>
                      <a:lnTo>
                        <a:pt x="305" y="70"/>
                      </a:lnTo>
                      <a:lnTo>
                        <a:pt x="305" y="95"/>
                      </a:lnTo>
                      <a:lnTo>
                        <a:pt x="399" y="95"/>
                      </a:lnTo>
                      <a:lnTo>
                        <a:pt x="399" y="120"/>
                      </a:lnTo>
                      <a:lnTo>
                        <a:pt x="470" y="120"/>
                      </a:lnTo>
                      <a:lnTo>
                        <a:pt x="470" y="141"/>
                      </a:lnTo>
                      <a:lnTo>
                        <a:pt x="541" y="141"/>
                      </a:lnTo>
                      <a:lnTo>
                        <a:pt x="541" y="166"/>
                      </a:lnTo>
                      <a:lnTo>
                        <a:pt x="753" y="166"/>
                      </a:lnTo>
                      <a:lnTo>
                        <a:pt x="753" y="141"/>
                      </a:lnTo>
                      <a:lnTo>
                        <a:pt x="874" y="141"/>
                      </a:lnTo>
                      <a:lnTo>
                        <a:pt x="874" y="166"/>
                      </a:lnTo>
                      <a:lnTo>
                        <a:pt x="849" y="166"/>
                      </a:lnTo>
                      <a:lnTo>
                        <a:pt x="849" y="237"/>
                      </a:lnTo>
                      <a:lnTo>
                        <a:pt x="824" y="237"/>
                      </a:lnTo>
                      <a:lnTo>
                        <a:pt x="824" y="262"/>
                      </a:lnTo>
                      <a:lnTo>
                        <a:pt x="803" y="262"/>
                      </a:lnTo>
                      <a:lnTo>
                        <a:pt x="803" y="283"/>
                      </a:lnTo>
                      <a:lnTo>
                        <a:pt x="778" y="283"/>
                      </a:lnTo>
                      <a:lnTo>
                        <a:pt x="778" y="308"/>
                      </a:lnTo>
                      <a:lnTo>
                        <a:pt x="732" y="308"/>
                      </a:lnTo>
                      <a:lnTo>
                        <a:pt x="732" y="333"/>
                      </a:lnTo>
                      <a:lnTo>
                        <a:pt x="707" y="333"/>
                      </a:lnTo>
                      <a:lnTo>
                        <a:pt x="707" y="353"/>
                      </a:lnTo>
                      <a:lnTo>
                        <a:pt x="662" y="353"/>
                      </a:lnTo>
                      <a:lnTo>
                        <a:pt x="662" y="378"/>
                      </a:lnTo>
                      <a:lnTo>
                        <a:pt x="611" y="378"/>
                      </a:lnTo>
                      <a:lnTo>
                        <a:pt x="611" y="403"/>
                      </a:lnTo>
                      <a:lnTo>
                        <a:pt x="566" y="403"/>
                      </a:lnTo>
                      <a:lnTo>
                        <a:pt x="566" y="424"/>
                      </a:lnTo>
                      <a:lnTo>
                        <a:pt x="520" y="424"/>
                      </a:lnTo>
                      <a:lnTo>
                        <a:pt x="520" y="449"/>
                      </a:lnTo>
                      <a:lnTo>
                        <a:pt x="495" y="449"/>
                      </a:lnTo>
                      <a:lnTo>
                        <a:pt x="495" y="474"/>
                      </a:lnTo>
                      <a:lnTo>
                        <a:pt x="424" y="474"/>
                      </a:lnTo>
                      <a:lnTo>
                        <a:pt x="424" y="498"/>
                      </a:lnTo>
                      <a:lnTo>
                        <a:pt x="375" y="498"/>
                      </a:lnTo>
                      <a:lnTo>
                        <a:pt x="375" y="520"/>
                      </a:lnTo>
                      <a:lnTo>
                        <a:pt x="329" y="520"/>
                      </a:lnTo>
                      <a:lnTo>
                        <a:pt x="329" y="545"/>
                      </a:lnTo>
                      <a:lnTo>
                        <a:pt x="258" y="545"/>
                      </a:lnTo>
                      <a:lnTo>
                        <a:pt x="258" y="591"/>
                      </a:lnTo>
                      <a:lnTo>
                        <a:pt x="234" y="591"/>
                      </a:lnTo>
                      <a:lnTo>
                        <a:pt x="234" y="616"/>
                      </a:lnTo>
                      <a:lnTo>
                        <a:pt x="187" y="616"/>
                      </a:lnTo>
                      <a:lnTo>
                        <a:pt x="187" y="640"/>
                      </a:lnTo>
                      <a:lnTo>
                        <a:pt x="141" y="640"/>
                      </a:lnTo>
                      <a:lnTo>
                        <a:pt x="141" y="710"/>
                      </a:lnTo>
                      <a:lnTo>
                        <a:pt x="163" y="710"/>
                      </a:lnTo>
                      <a:lnTo>
                        <a:pt x="163" y="781"/>
                      </a:lnTo>
                      <a:lnTo>
                        <a:pt x="141" y="781"/>
                      </a:lnTo>
                      <a:lnTo>
                        <a:pt x="141" y="757"/>
                      </a:lnTo>
                      <a:lnTo>
                        <a:pt x="116" y="757"/>
                      </a:lnTo>
                      <a:lnTo>
                        <a:pt x="116" y="732"/>
                      </a:lnTo>
                      <a:lnTo>
                        <a:pt x="92" y="732"/>
                      </a:lnTo>
                      <a:lnTo>
                        <a:pt x="92" y="710"/>
                      </a:lnTo>
                      <a:lnTo>
                        <a:pt x="71" y="710"/>
                      </a:lnTo>
                      <a:lnTo>
                        <a:pt x="71" y="661"/>
                      </a:lnTo>
                      <a:lnTo>
                        <a:pt x="46" y="661"/>
                      </a:lnTo>
                      <a:lnTo>
                        <a:pt x="46" y="616"/>
                      </a:lnTo>
                      <a:lnTo>
                        <a:pt x="22" y="616"/>
                      </a:lnTo>
                      <a:lnTo>
                        <a:pt x="22" y="569"/>
                      </a:lnTo>
                      <a:lnTo>
                        <a:pt x="0" y="569"/>
                      </a:lnTo>
                      <a:lnTo>
                        <a:pt x="0" y="449"/>
                      </a:lnTo>
                      <a:lnTo>
                        <a:pt x="22" y="449"/>
                      </a:lnTo>
                      <a:lnTo>
                        <a:pt x="22" y="403"/>
                      </a:lnTo>
                      <a:lnTo>
                        <a:pt x="0" y="403"/>
                      </a:lnTo>
                      <a:lnTo>
                        <a:pt x="0" y="237"/>
                      </a:lnTo>
                      <a:lnTo>
                        <a:pt x="22" y="237"/>
                      </a:lnTo>
                      <a:lnTo>
                        <a:pt x="22" y="166"/>
                      </a:lnTo>
                      <a:lnTo>
                        <a:pt x="46" y="166"/>
                      </a:lnTo>
                      <a:lnTo>
                        <a:pt x="46" y="141"/>
                      </a:lnTo>
                      <a:lnTo>
                        <a:pt x="71" y="141"/>
                      </a:lnTo>
                      <a:lnTo>
                        <a:pt x="71" y="120"/>
                      </a:lnTo>
                      <a:lnTo>
                        <a:pt x="46" y="120"/>
                      </a:lnTo>
                      <a:lnTo>
                        <a:pt x="46" y="50"/>
                      </a:lnTo>
                      <a:lnTo>
                        <a:pt x="71" y="50"/>
                      </a:lnTo>
                      <a:lnTo>
                        <a:pt x="71" y="25"/>
                      </a:lnTo>
                      <a:lnTo>
                        <a:pt x="71" y="0"/>
                      </a:lnTo>
                      <a:close/>
                    </a:path>
                  </a:pathLst>
                </a:custGeom>
                <a:solidFill>
                  <a:srgbClr val="FFFFFF"/>
                </a:solidFill>
                <a:ln w="9525">
                  <a:noFill/>
                  <a:round/>
                  <a:headEnd/>
                  <a:tailEnd/>
                </a:ln>
              </p:spPr>
              <p:txBody>
                <a:bodyPr/>
                <a:lstStyle/>
                <a:p>
                  <a:endParaRPr lang="en-US"/>
                </a:p>
              </p:txBody>
            </p:sp>
            <p:sp>
              <p:nvSpPr>
                <p:cNvPr id="146" name="Freeform 158"/>
                <p:cNvSpPr>
                  <a:spLocks/>
                </p:cNvSpPr>
                <p:nvPr/>
              </p:nvSpPr>
              <p:spPr bwMode="auto">
                <a:xfrm>
                  <a:off x="1896" y="4030"/>
                  <a:ext cx="51" cy="12"/>
                </a:xfrm>
                <a:custGeom>
                  <a:avLst/>
                  <a:gdLst/>
                  <a:ahLst/>
                  <a:cxnLst>
                    <a:cxn ang="0">
                      <a:pos x="0" y="0"/>
                    </a:cxn>
                    <a:cxn ang="0">
                      <a:pos x="262" y="0"/>
                    </a:cxn>
                    <a:cxn ang="0">
                      <a:pos x="262" y="25"/>
                    </a:cxn>
                    <a:cxn ang="0">
                      <a:pos x="333" y="25"/>
                    </a:cxn>
                    <a:cxn ang="0">
                      <a:pos x="333" y="50"/>
                    </a:cxn>
                    <a:cxn ang="0">
                      <a:pos x="378" y="50"/>
                    </a:cxn>
                    <a:cxn ang="0">
                      <a:pos x="378" y="70"/>
                    </a:cxn>
                    <a:cxn ang="0">
                      <a:pos x="403" y="70"/>
                    </a:cxn>
                    <a:cxn ang="0">
                      <a:pos x="403" y="95"/>
                    </a:cxn>
                    <a:cxn ang="0">
                      <a:pos x="191" y="95"/>
                    </a:cxn>
                    <a:cxn ang="0">
                      <a:pos x="191" y="70"/>
                    </a:cxn>
                    <a:cxn ang="0">
                      <a:pos x="141" y="70"/>
                    </a:cxn>
                    <a:cxn ang="0">
                      <a:pos x="141" y="50"/>
                    </a:cxn>
                    <a:cxn ang="0">
                      <a:pos x="70" y="50"/>
                    </a:cxn>
                    <a:cxn ang="0">
                      <a:pos x="70" y="25"/>
                    </a:cxn>
                    <a:cxn ang="0">
                      <a:pos x="0" y="25"/>
                    </a:cxn>
                    <a:cxn ang="0">
                      <a:pos x="0" y="0"/>
                    </a:cxn>
                  </a:cxnLst>
                  <a:rect l="0" t="0" r="r" b="b"/>
                  <a:pathLst>
                    <a:path w="403" h="95">
                      <a:moveTo>
                        <a:pt x="0" y="0"/>
                      </a:moveTo>
                      <a:lnTo>
                        <a:pt x="262" y="0"/>
                      </a:lnTo>
                      <a:lnTo>
                        <a:pt x="262" y="25"/>
                      </a:lnTo>
                      <a:lnTo>
                        <a:pt x="333" y="25"/>
                      </a:lnTo>
                      <a:lnTo>
                        <a:pt x="333" y="50"/>
                      </a:lnTo>
                      <a:lnTo>
                        <a:pt x="378" y="50"/>
                      </a:lnTo>
                      <a:lnTo>
                        <a:pt x="378" y="70"/>
                      </a:lnTo>
                      <a:lnTo>
                        <a:pt x="403" y="70"/>
                      </a:lnTo>
                      <a:lnTo>
                        <a:pt x="403" y="95"/>
                      </a:lnTo>
                      <a:lnTo>
                        <a:pt x="191" y="95"/>
                      </a:lnTo>
                      <a:lnTo>
                        <a:pt x="191" y="70"/>
                      </a:lnTo>
                      <a:lnTo>
                        <a:pt x="141" y="70"/>
                      </a:lnTo>
                      <a:lnTo>
                        <a:pt x="141" y="50"/>
                      </a:lnTo>
                      <a:lnTo>
                        <a:pt x="70" y="50"/>
                      </a:lnTo>
                      <a:lnTo>
                        <a:pt x="70" y="25"/>
                      </a:lnTo>
                      <a:lnTo>
                        <a:pt x="0" y="25"/>
                      </a:lnTo>
                      <a:lnTo>
                        <a:pt x="0" y="0"/>
                      </a:lnTo>
                      <a:close/>
                    </a:path>
                  </a:pathLst>
                </a:custGeom>
                <a:solidFill>
                  <a:srgbClr val="E87C72"/>
                </a:solidFill>
                <a:ln w="9525">
                  <a:noFill/>
                  <a:round/>
                  <a:headEnd/>
                  <a:tailEnd/>
                </a:ln>
              </p:spPr>
              <p:txBody>
                <a:bodyPr/>
                <a:lstStyle/>
                <a:p>
                  <a:endParaRPr lang="en-US"/>
                </a:p>
              </p:txBody>
            </p:sp>
            <p:sp>
              <p:nvSpPr>
                <p:cNvPr id="147" name="Rectangle 159"/>
                <p:cNvSpPr>
                  <a:spLocks noChangeArrowheads="1"/>
                </p:cNvSpPr>
                <p:nvPr/>
              </p:nvSpPr>
              <p:spPr bwMode="auto">
                <a:xfrm>
                  <a:off x="2115" y="4030"/>
                  <a:ext cx="3" cy="3"/>
                </a:xfrm>
                <a:prstGeom prst="rect">
                  <a:avLst/>
                </a:prstGeom>
                <a:solidFill>
                  <a:srgbClr val="E87C72"/>
                </a:solidFill>
                <a:ln w="9525">
                  <a:noFill/>
                  <a:miter lim="800000"/>
                  <a:headEnd/>
                  <a:tailEnd/>
                </a:ln>
              </p:spPr>
              <p:txBody>
                <a:bodyPr/>
                <a:lstStyle/>
                <a:p>
                  <a:endParaRPr lang="en-US"/>
                </a:p>
              </p:txBody>
            </p:sp>
            <p:sp>
              <p:nvSpPr>
                <p:cNvPr id="148" name="Rectangle 160"/>
                <p:cNvSpPr>
                  <a:spLocks noChangeArrowheads="1"/>
                </p:cNvSpPr>
                <p:nvPr/>
              </p:nvSpPr>
              <p:spPr bwMode="auto">
                <a:xfrm>
                  <a:off x="2348" y="4030"/>
                  <a:ext cx="3" cy="9"/>
                </a:xfrm>
                <a:prstGeom prst="rect">
                  <a:avLst/>
                </a:prstGeom>
                <a:solidFill>
                  <a:srgbClr val="D9472F"/>
                </a:solidFill>
                <a:ln w="9525">
                  <a:noFill/>
                  <a:miter lim="800000"/>
                  <a:headEnd/>
                  <a:tailEnd/>
                </a:ln>
              </p:spPr>
              <p:txBody>
                <a:bodyPr/>
                <a:lstStyle/>
                <a:p>
                  <a:endParaRPr lang="en-US"/>
                </a:p>
              </p:txBody>
            </p:sp>
            <p:sp>
              <p:nvSpPr>
                <p:cNvPr id="149" name="Rectangle 161"/>
                <p:cNvSpPr>
                  <a:spLocks noChangeArrowheads="1"/>
                </p:cNvSpPr>
                <p:nvPr/>
              </p:nvSpPr>
              <p:spPr bwMode="auto">
                <a:xfrm>
                  <a:off x="2106" y="4033"/>
                  <a:ext cx="3" cy="4"/>
                </a:xfrm>
                <a:prstGeom prst="rect">
                  <a:avLst/>
                </a:prstGeom>
                <a:solidFill>
                  <a:srgbClr val="E87C72"/>
                </a:solidFill>
                <a:ln w="9525">
                  <a:noFill/>
                  <a:miter lim="800000"/>
                  <a:headEnd/>
                  <a:tailEnd/>
                </a:ln>
              </p:spPr>
              <p:txBody>
                <a:bodyPr/>
                <a:lstStyle/>
                <a:p>
                  <a:endParaRPr lang="en-US"/>
                </a:p>
              </p:txBody>
            </p:sp>
            <p:sp>
              <p:nvSpPr>
                <p:cNvPr id="150" name="Freeform 162"/>
                <p:cNvSpPr>
                  <a:spLocks/>
                </p:cNvSpPr>
                <p:nvPr/>
              </p:nvSpPr>
              <p:spPr bwMode="auto">
                <a:xfrm>
                  <a:off x="2014" y="4039"/>
                  <a:ext cx="9" cy="12"/>
                </a:xfrm>
                <a:custGeom>
                  <a:avLst/>
                  <a:gdLst/>
                  <a:ahLst/>
                  <a:cxnLst>
                    <a:cxn ang="0">
                      <a:pos x="25" y="0"/>
                    </a:cxn>
                    <a:cxn ang="0">
                      <a:pos x="71" y="0"/>
                    </a:cxn>
                    <a:cxn ang="0">
                      <a:pos x="71" y="50"/>
                    </a:cxn>
                    <a:cxn ang="0">
                      <a:pos x="49" y="50"/>
                    </a:cxn>
                    <a:cxn ang="0">
                      <a:pos x="49" y="71"/>
                    </a:cxn>
                    <a:cxn ang="0">
                      <a:pos x="25" y="71"/>
                    </a:cxn>
                    <a:cxn ang="0">
                      <a:pos x="25" y="96"/>
                    </a:cxn>
                    <a:cxn ang="0">
                      <a:pos x="0" y="96"/>
                    </a:cxn>
                    <a:cxn ang="0">
                      <a:pos x="0" y="50"/>
                    </a:cxn>
                    <a:cxn ang="0">
                      <a:pos x="25" y="50"/>
                    </a:cxn>
                    <a:cxn ang="0">
                      <a:pos x="25" y="25"/>
                    </a:cxn>
                    <a:cxn ang="0">
                      <a:pos x="25" y="0"/>
                    </a:cxn>
                  </a:cxnLst>
                  <a:rect l="0" t="0" r="r" b="b"/>
                  <a:pathLst>
                    <a:path w="71" h="96">
                      <a:moveTo>
                        <a:pt x="25" y="0"/>
                      </a:moveTo>
                      <a:lnTo>
                        <a:pt x="71" y="0"/>
                      </a:lnTo>
                      <a:lnTo>
                        <a:pt x="71" y="50"/>
                      </a:lnTo>
                      <a:lnTo>
                        <a:pt x="49" y="50"/>
                      </a:lnTo>
                      <a:lnTo>
                        <a:pt x="49" y="71"/>
                      </a:lnTo>
                      <a:lnTo>
                        <a:pt x="25" y="71"/>
                      </a:lnTo>
                      <a:lnTo>
                        <a:pt x="25" y="96"/>
                      </a:lnTo>
                      <a:lnTo>
                        <a:pt x="0" y="96"/>
                      </a:lnTo>
                      <a:lnTo>
                        <a:pt x="0" y="50"/>
                      </a:lnTo>
                      <a:lnTo>
                        <a:pt x="25" y="50"/>
                      </a:lnTo>
                      <a:lnTo>
                        <a:pt x="25" y="25"/>
                      </a:lnTo>
                      <a:lnTo>
                        <a:pt x="25" y="0"/>
                      </a:lnTo>
                      <a:close/>
                    </a:path>
                  </a:pathLst>
                </a:custGeom>
                <a:solidFill>
                  <a:srgbClr val="E87C72"/>
                </a:solidFill>
                <a:ln w="9525">
                  <a:noFill/>
                  <a:round/>
                  <a:headEnd/>
                  <a:tailEnd/>
                </a:ln>
              </p:spPr>
              <p:txBody>
                <a:bodyPr/>
                <a:lstStyle/>
                <a:p>
                  <a:endParaRPr lang="en-US"/>
                </a:p>
              </p:txBody>
            </p:sp>
            <p:sp>
              <p:nvSpPr>
                <p:cNvPr id="151" name="Freeform 163"/>
                <p:cNvSpPr>
                  <a:spLocks/>
                </p:cNvSpPr>
                <p:nvPr/>
              </p:nvSpPr>
              <p:spPr bwMode="auto">
                <a:xfrm>
                  <a:off x="2026" y="4039"/>
                  <a:ext cx="18" cy="24"/>
                </a:xfrm>
                <a:custGeom>
                  <a:avLst/>
                  <a:gdLst/>
                  <a:ahLst/>
                  <a:cxnLst>
                    <a:cxn ang="0">
                      <a:pos x="95" y="0"/>
                    </a:cxn>
                    <a:cxn ang="0">
                      <a:pos x="141" y="0"/>
                    </a:cxn>
                    <a:cxn ang="0">
                      <a:pos x="141" y="50"/>
                    </a:cxn>
                    <a:cxn ang="0">
                      <a:pos x="116" y="50"/>
                    </a:cxn>
                    <a:cxn ang="0">
                      <a:pos x="116" y="71"/>
                    </a:cxn>
                    <a:cxn ang="0">
                      <a:pos x="95" y="71"/>
                    </a:cxn>
                    <a:cxn ang="0">
                      <a:pos x="95" y="96"/>
                    </a:cxn>
                    <a:cxn ang="0">
                      <a:pos x="71" y="96"/>
                    </a:cxn>
                    <a:cxn ang="0">
                      <a:pos x="71" y="142"/>
                    </a:cxn>
                    <a:cxn ang="0">
                      <a:pos x="46" y="142"/>
                    </a:cxn>
                    <a:cxn ang="0">
                      <a:pos x="46" y="167"/>
                    </a:cxn>
                    <a:cxn ang="0">
                      <a:pos x="24" y="167"/>
                    </a:cxn>
                    <a:cxn ang="0">
                      <a:pos x="24" y="192"/>
                    </a:cxn>
                    <a:cxn ang="0">
                      <a:pos x="0" y="192"/>
                    </a:cxn>
                    <a:cxn ang="0">
                      <a:pos x="0" y="167"/>
                    </a:cxn>
                    <a:cxn ang="0">
                      <a:pos x="24" y="167"/>
                    </a:cxn>
                    <a:cxn ang="0">
                      <a:pos x="24" y="142"/>
                    </a:cxn>
                    <a:cxn ang="0">
                      <a:pos x="46" y="142"/>
                    </a:cxn>
                    <a:cxn ang="0">
                      <a:pos x="46" y="96"/>
                    </a:cxn>
                    <a:cxn ang="0">
                      <a:pos x="71" y="96"/>
                    </a:cxn>
                    <a:cxn ang="0">
                      <a:pos x="71" y="25"/>
                    </a:cxn>
                    <a:cxn ang="0">
                      <a:pos x="95" y="25"/>
                    </a:cxn>
                    <a:cxn ang="0">
                      <a:pos x="95" y="0"/>
                    </a:cxn>
                  </a:cxnLst>
                  <a:rect l="0" t="0" r="r" b="b"/>
                  <a:pathLst>
                    <a:path w="141" h="192">
                      <a:moveTo>
                        <a:pt x="95" y="0"/>
                      </a:moveTo>
                      <a:lnTo>
                        <a:pt x="141" y="0"/>
                      </a:lnTo>
                      <a:lnTo>
                        <a:pt x="141" y="50"/>
                      </a:lnTo>
                      <a:lnTo>
                        <a:pt x="116" y="50"/>
                      </a:lnTo>
                      <a:lnTo>
                        <a:pt x="116" y="71"/>
                      </a:lnTo>
                      <a:lnTo>
                        <a:pt x="95" y="71"/>
                      </a:lnTo>
                      <a:lnTo>
                        <a:pt x="95" y="96"/>
                      </a:lnTo>
                      <a:lnTo>
                        <a:pt x="71" y="96"/>
                      </a:lnTo>
                      <a:lnTo>
                        <a:pt x="71" y="142"/>
                      </a:lnTo>
                      <a:lnTo>
                        <a:pt x="46" y="142"/>
                      </a:lnTo>
                      <a:lnTo>
                        <a:pt x="46" y="167"/>
                      </a:lnTo>
                      <a:lnTo>
                        <a:pt x="24" y="167"/>
                      </a:lnTo>
                      <a:lnTo>
                        <a:pt x="24" y="192"/>
                      </a:lnTo>
                      <a:lnTo>
                        <a:pt x="0" y="192"/>
                      </a:lnTo>
                      <a:lnTo>
                        <a:pt x="0" y="167"/>
                      </a:lnTo>
                      <a:lnTo>
                        <a:pt x="24" y="167"/>
                      </a:lnTo>
                      <a:lnTo>
                        <a:pt x="24" y="142"/>
                      </a:lnTo>
                      <a:lnTo>
                        <a:pt x="46" y="142"/>
                      </a:lnTo>
                      <a:lnTo>
                        <a:pt x="46" y="96"/>
                      </a:lnTo>
                      <a:lnTo>
                        <a:pt x="71" y="96"/>
                      </a:lnTo>
                      <a:lnTo>
                        <a:pt x="71" y="25"/>
                      </a:lnTo>
                      <a:lnTo>
                        <a:pt x="95" y="25"/>
                      </a:lnTo>
                      <a:lnTo>
                        <a:pt x="95" y="0"/>
                      </a:lnTo>
                      <a:close/>
                    </a:path>
                  </a:pathLst>
                </a:custGeom>
                <a:solidFill>
                  <a:srgbClr val="E87C72"/>
                </a:solidFill>
                <a:ln w="9525">
                  <a:noFill/>
                  <a:round/>
                  <a:headEnd/>
                  <a:tailEnd/>
                </a:ln>
              </p:spPr>
              <p:txBody>
                <a:bodyPr/>
                <a:lstStyle/>
                <a:p>
                  <a:endParaRPr lang="en-US"/>
                </a:p>
              </p:txBody>
            </p:sp>
            <p:sp>
              <p:nvSpPr>
                <p:cNvPr id="152" name="Freeform 164"/>
                <p:cNvSpPr>
                  <a:spLocks/>
                </p:cNvSpPr>
                <p:nvPr/>
              </p:nvSpPr>
              <p:spPr bwMode="auto">
                <a:xfrm>
                  <a:off x="1956" y="4042"/>
                  <a:ext cx="44" cy="36"/>
                </a:xfrm>
                <a:custGeom>
                  <a:avLst/>
                  <a:gdLst/>
                  <a:ahLst/>
                  <a:cxnLst>
                    <a:cxn ang="0">
                      <a:pos x="329" y="0"/>
                    </a:cxn>
                    <a:cxn ang="0">
                      <a:pos x="354" y="0"/>
                    </a:cxn>
                    <a:cxn ang="0">
                      <a:pos x="354" y="25"/>
                    </a:cxn>
                    <a:cxn ang="0">
                      <a:pos x="329" y="25"/>
                    </a:cxn>
                    <a:cxn ang="0">
                      <a:pos x="329" y="46"/>
                    </a:cxn>
                    <a:cxn ang="0">
                      <a:pos x="307" y="46"/>
                    </a:cxn>
                    <a:cxn ang="0">
                      <a:pos x="307" y="71"/>
                    </a:cxn>
                    <a:cxn ang="0">
                      <a:pos x="258" y="71"/>
                    </a:cxn>
                    <a:cxn ang="0">
                      <a:pos x="258" y="96"/>
                    </a:cxn>
                    <a:cxn ang="0">
                      <a:pos x="233" y="96"/>
                    </a:cxn>
                    <a:cxn ang="0">
                      <a:pos x="233" y="117"/>
                    </a:cxn>
                    <a:cxn ang="0">
                      <a:pos x="212" y="117"/>
                    </a:cxn>
                    <a:cxn ang="0">
                      <a:pos x="212" y="142"/>
                    </a:cxn>
                    <a:cxn ang="0">
                      <a:pos x="162" y="142"/>
                    </a:cxn>
                    <a:cxn ang="0">
                      <a:pos x="162" y="167"/>
                    </a:cxn>
                    <a:cxn ang="0">
                      <a:pos x="142" y="167"/>
                    </a:cxn>
                    <a:cxn ang="0">
                      <a:pos x="142" y="188"/>
                    </a:cxn>
                    <a:cxn ang="0">
                      <a:pos x="116" y="188"/>
                    </a:cxn>
                    <a:cxn ang="0">
                      <a:pos x="116" y="213"/>
                    </a:cxn>
                    <a:cxn ang="0">
                      <a:pos x="71" y="213"/>
                    </a:cxn>
                    <a:cxn ang="0">
                      <a:pos x="71" y="238"/>
                    </a:cxn>
                    <a:cxn ang="0">
                      <a:pos x="46" y="238"/>
                    </a:cxn>
                    <a:cxn ang="0">
                      <a:pos x="46" y="258"/>
                    </a:cxn>
                    <a:cxn ang="0">
                      <a:pos x="21" y="258"/>
                    </a:cxn>
                    <a:cxn ang="0">
                      <a:pos x="21" y="283"/>
                    </a:cxn>
                    <a:cxn ang="0">
                      <a:pos x="0" y="283"/>
                    </a:cxn>
                    <a:cxn ang="0">
                      <a:pos x="0" y="258"/>
                    </a:cxn>
                    <a:cxn ang="0">
                      <a:pos x="21" y="258"/>
                    </a:cxn>
                    <a:cxn ang="0">
                      <a:pos x="21" y="238"/>
                    </a:cxn>
                    <a:cxn ang="0">
                      <a:pos x="46" y="238"/>
                    </a:cxn>
                    <a:cxn ang="0">
                      <a:pos x="46" y="213"/>
                    </a:cxn>
                    <a:cxn ang="0">
                      <a:pos x="71" y="213"/>
                    </a:cxn>
                    <a:cxn ang="0">
                      <a:pos x="71" y="167"/>
                    </a:cxn>
                    <a:cxn ang="0">
                      <a:pos x="91" y="167"/>
                    </a:cxn>
                    <a:cxn ang="0">
                      <a:pos x="91" y="142"/>
                    </a:cxn>
                    <a:cxn ang="0">
                      <a:pos x="116" y="142"/>
                    </a:cxn>
                    <a:cxn ang="0">
                      <a:pos x="116" y="117"/>
                    </a:cxn>
                    <a:cxn ang="0">
                      <a:pos x="142" y="117"/>
                    </a:cxn>
                    <a:cxn ang="0">
                      <a:pos x="142" y="96"/>
                    </a:cxn>
                    <a:cxn ang="0">
                      <a:pos x="162" y="96"/>
                    </a:cxn>
                    <a:cxn ang="0">
                      <a:pos x="162" y="25"/>
                    </a:cxn>
                    <a:cxn ang="0">
                      <a:pos x="329" y="25"/>
                    </a:cxn>
                    <a:cxn ang="0">
                      <a:pos x="329" y="0"/>
                    </a:cxn>
                  </a:cxnLst>
                  <a:rect l="0" t="0" r="r" b="b"/>
                  <a:pathLst>
                    <a:path w="354" h="283">
                      <a:moveTo>
                        <a:pt x="329" y="0"/>
                      </a:moveTo>
                      <a:lnTo>
                        <a:pt x="354" y="0"/>
                      </a:lnTo>
                      <a:lnTo>
                        <a:pt x="354" y="25"/>
                      </a:lnTo>
                      <a:lnTo>
                        <a:pt x="329" y="25"/>
                      </a:lnTo>
                      <a:lnTo>
                        <a:pt x="329" y="46"/>
                      </a:lnTo>
                      <a:lnTo>
                        <a:pt x="307" y="46"/>
                      </a:lnTo>
                      <a:lnTo>
                        <a:pt x="307" y="71"/>
                      </a:lnTo>
                      <a:lnTo>
                        <a:pt x="258" y="71"/>
                      </a:lnTo>
                      <a:lnTo>
                        <a:pt x="258" y="96"/>
                      </a:lnTo>
                      <a:lnTo>
                        <a:pt x="233" y="96"/>
                      </a:lnTo>
                      <a:lnTo>
                        <a:pt x="233" y="117"/>
                      </a:lnTo>
                      <a:lnTo>
                        <a:pt x="212" y="117"/>
                      </a:lnTo>
                      <a:lnTo>
                        <a:pt x="212" y="142"/>
                      </a:lnTo>
                      <a:lnTo>
                        <a:pt x="162" y="142"/>
                      </a:lnTo>
                      <a:lnTo>
                        <a:pt x="162" y="167"/>
                      </a:lnTo>
                      <a:lnTo>
                        <a:pt x="142" y="167"/>
                      </a:lnTo>
                      <a:lnTo>
                        <a:pt x="142" y="188"/>
                      </a:lnTo>
                      <a:lnTo>
                        <a:pt x="116" y="188"/>
                      </a:lnTo>
                      <a:lnTo>
                        <a:pt x="116" y="213"/>
                      </a:lnTo>
                      <a:lnTo>
                        <a:pt x="71" y="213"/>
                      </a:lnTo>
                      <a:lnTo>
                        <a:pt x="71" y="238"/>
                      </a:lnTo>
                      <a:lnTo>
                        <a:pt x="46" y="238"/>
                      </a:lnTo>
                      <a:lnTo>
                        <a:pt x="46" y="258"/>
                      </a:lnTo>
                      <a:lnTo>
                        <a:pt x="21" y="258"/>
                      </a:lnTo>
                      <a:lnTo>
                        <a:pt x="21" y="283"/>
                      </a:lnTo>
                      <a:lnTo>
                        <a:pt x="0" y="283"/>
                      </a:lnTo>
                      <a:lnTo>
                        <a:pt x="0" y="258"/>
                      </a:lnTo>
                      <a:lnTo>
                        <a:pt x="21" y="258"/>
                      </a:lnTo>
                      <a:lnTo>
                        <a:pt x="21" y="238"/>
                      </a:lnTo>
                      <a:lnTo>
                        <a:pt x="46" y="238"/>
                      </a:lnTo>
                      <a:lnTo>
                        <a:pt x="46" y="213"/>
                      </a:lnTo>
                      <a:lnTo>
                        <a:pt x="71" y="213"/>
                      </a:lnTo>
                      <a:lnTo>
                        <a:pt x="71" y="167"/>
                      </a:lnTo>
                      <a:lnTo>
                        <a:pt x="91" y="167"/>
                      </a:lnTo>
                      <a:lnTo>
                        <a:pt x="91" y="142"/>
                      </a:lnTo>
                      <a:lnTo>
                        <a:pt x="116" y="142"/>
                      </a:lnTo>
                      <a:lnTo>
                        <a:pt x="116" y="117"/>
                      </a:lnTo>
                      <a:lnTo>
                        <a:pt x="142" y="117"/>
                      </a:lnTo>
                      <a:lnTo>
                        <a:pt x="142" y="96"/>
                      </a:lnTo>
                      <a:lnTo>
                        <a:pt x="162" y="96"/>
                      </a:lnTo>
                      <a:lnTo>
                        <a:pt x="162" y="25"/>
                      </a:lnTo>
                      <a:lnTo>
                        <a:pt x="329" y="25"/>
                      </a:lnTo>
                      <a:lnTo>
                        <a:pt x="329" y="0"/>
                      </a:lnTo>
                      <a:close/>
                    </a:path>
                  </a:pathLst>
                </a:custGeom>
                <a:solidFill>
                  <a:srgbClr val="E87C72"/>
                </a:solidFill>
                <a:ln w="9525">
                  <a:noFill/>
                  <a:round/>
                  <a:headEnd/>
                  <a:tailEnd/>
                </a:ln>
              </p:spPr>
              <p:txBody>
                <a:bodyPr/>
                <a:lstStyle/>
                <a:p>
                  <a:endParaRPr lang="en-US"/>
                </a:p>
              </p:txBody>
            </p:sp>
            <p:sp>
              <p:nvSpPr>
                <p:cNvPr id="153" name="Freeform 165"/>
                <p:cNvSpPr>
                  <a:spLocks/>
                </p:cNvSpPr>
                <p:nvPr/>
              </p:nvSpPr>
              <p:spPr bwMode="auto">
                <a:xfrm>
                  <a:off x="2050" y="4042"/>
                  <a:ext cx="6" cy="9"/>
                </a:xfrm>
                <a:custGeom>
                  <a:avLst/>
                  <a:gdLst/>
                  <a:ahLst/>
                  <a:cxnLst>
                    <a:cxn ang="0">
                      <a:pos x="25" y="0"/>
                    </a:cxn>
                    <a:cxn ang="0">
                      <a:pos x="49" y="0"/>
                    </a:cxn>
                    <a:cxn ang="0">
                      <a:pos x="49" y="46"/>
                    </a:cxn>
                    <a:cxn ang="0">
                      <a:pos x="25" y="46"/>
                    </a:cxn>
                    <a:cxn ang="0">
                      <a:pos x="25" y="71"/>
                    </a:cxn>
                    <a:cxn ang="0">
                      <a:pos x="0" y="71"/>
                    </a:cxn>
                    <a:cxn ang="0">
                      <a:pos x="0" y="46"/>
                    </a:cxn>
                    <a:cxn ang="0">
                      <a:pos x="25" y="46"/>
                    </a:cxn>
                    <a:cxn ang="0">
                      <a:pos x="25" y="25"/>
                    </a:cxn>
                    <a:cxn ang="0">
                      <a:pos x="25" y="0"/>
                    </a:cxn>
                  </a:cxnLst>
                  <a:rect l="0" t="0" r="r" b="b"/>
                  <a:pathLst>
                    <a:path w="49" h="71">
                      <a:moveTo>
                        <a:pt x="25" y="0"/>
                      </a:moveTo>
                      <a:lnTo>
                        <a:pt x="49" y="0"/>
                      </a:lnTo>
                      <a:lnTo>
                        <a:pt x="49" y="46"/>
                      </a:lnTo>
                      <a:lnTo>
                        <a:pt x="25" y="46"/>
                      </a:lnTo>
                      <a:lnTo>
                        <a:pt x="25" y="71"/>
                      </a:lnTo>
                      <a:lnTo>
                        <a:pt x="0" y="71"/>
                      </a:lnTo>
                      <a:lnTo>
                        <a:pt x="0" y="46"/>
                      </a:lnTo>
                      <a:lnTo>
                        <a:pt x="25" y="46"/>
                      </a:lnTo>
                      <a:lnTo>
                        <a:pt x="25" y="25"/>
                      </a:lnTo>
                      <a:lnTo>
                        <a:pt x="25" y="0"/>
                      </a:lnTo>
                      <a:close/>
                    </a:path>
                  </a:pathLst>
                </a:custGeom>
                <a:solidFill>
                  <a:srgbClr val="E87C72"/>
                </a:solidFill>
                <a:ln w="9525">
                  <a:noFill/>
                  <a:round/>
                  <a:headEnd/>
                  <a:tailEnd/>
                </a:ln>
              </p:spPr>
              <p:txBody>
                <a:bodyPr/>
                <a:lstStyle/>
                <a:p>
                  <a:endParaRPr lang="en-US"/>
                </a:p>
              </p:txBody>
            </p:sp>
            <p:sp>
              <p:nvSpPr>
                <p:cNvPr id="154" name="Freeform 166"/>
                <p:cNvSpPr>
                  <a:spLocks/>
                </p:cNvSpPr>
                <p:nvPr/>
              </p:nvSpPr>
              <p:spPr bwMode="auto">
                <a:xfrm>
                  <a:off x="2074" y="4045"/>
                  <a:ext cx="5" cy="9"/>
                </a:xfrm>
                <a:custGeom>
                  <a:avLst/>
                  <a:gdLst/>
                  <a:ahLst/>
                  <a:cxnLst>
                    <a:cxn ang="0">
                      <a:pos x="0" y="0"/>
                    </a:cxn>
                    <a:cxn ang="0">
                      <a:pos x="46" y="0"/>
                    </a:cxn>
                    <a:cxn ang="0">
                      <a:pos x="46" y="21"/>
                    </a:cxn>
                    <a:cxn ang="0">
                      <a:pos x="25" y="21"/>
                    </a:cxn>
                    <a:cxn ang="0">
                      <a:pos x="25" y="71"/>
                    </a:cxn>
                    <a:cxn ang="0">
                      <a:pos x="0" y="71"/>
                    </a:cxn>
                    <a:cxn ang="0">
                      <a:pos x="0" y="0"/>
                    </a:cxn>
                  </a:cxnLst>
                  <a:rect l="0" t="0" r="r" b="b"/>
                  <a:pathLst>
                    <a:path w="46" h="71">
                      <a:moveTo>
                        <a:pt x="0" y="0"/>
                      </a:moveTo>
                      <a:lnTo>
                        <a:pt x="46" y="0"/>
                      </a:lnTo>
                      <a:lnTo>
                        <a:pt x="46" y="21"/>
                      </a:lnTo>
                      <a:lnTo>
                        <a:pt x="25" y="21"/>
                      </a:lnTo>
                      <a:lnTo>
                        <a:pt x="25" y="71"/>
                      </a:lnTo>
                      <a:lnTo>
                        <a:pt x="0" y="71"/>
                      </a:lnTo>
                      <a:lnTo>
                        <a:pt x="0" y="0"/>
                      </a:lnTo>
                      <a:close/>
                    </a:path>
                  </a:pathLst>
                </a:custGeom>
                <a:solidFill>
                  <a:srgbClr val="E87C72"/>
                </a:solidFill>
                <a:ln w="9525">
                  <a:noFill/>
                  <a:round/>
                  <a:headEnd/>
                  <a:tailEnd/>
                </a:ln>
              </p:spPr>
              <p:txBody>
                <a:bodyPr/>
                <a:lstStyle/>
                <a:p>
                  <a:endParaRPr lang="en-US"/>
                </a:p>
              </p:txBody>
            </p:sp>
            <p:sp>
              <p:nvSpPr>
                <p:cNvPr id="155" name="Freeform 167"/>
                <p:cNvSpPr>
                  <a:spLocks/>
                </p:cNvSpPr>
                <p:nvPr/>
              </p:nvSpPr>
              <p:spPr bwMode="auto">
                <a:xfrm>
                  <a:off x="1961" y="4051"/>
                  <a:ext cx="45" cy="32"/>
                </a:xfrm>
                <a:custGeom>
                  <a:avLst/>
                  <a:gdLst/>
                  <a:ahLst/>
                  <a:cxnLst>
                    <a:cxn ang="0">
                      <a:pos x="332" y="0"/>
                    </a:cxn>
                    <a:cxn ang="0">
                      <a:pos x="353" y="0"/>
                    </a:cxn>
                    <a:cxn ang="0">
                      <a:pos x="353" y="25"/>
                    </a:cxn>
                    <a:cxn ang="0">
                      <a:pos x="332" y="25"/>
                    </a:cxn>
                    <a:cxn ang="0">
                      <a:pos x="332" y="71"/>
                    </a:cxn>
                    <a:cxn ang="0">
                      <a:pos x="308" y="71"/>
                    </a:cxn>
                    <a:cxn ang="0">
                      <a:pos x="308" y="96"/>
                    </a:cxn>
                    <a:cxn ang="0">
                      <a:pos x="283" y="96"/>
                    </a:cxn>
                    <a:cxn ang="0">
                      <a:pos x="283" y="117"/>
                    </a:cxn>
                    <a:cxn ang="0">
                      <a:pos x="261" y="117"/>
                    </a:cxn>
                    <a:cxn ang="0">
                      <a:pos x="261" y="142"/>
                    </a:cxn>
                    <a:cxn ang="0">
                      <a:pos x="237" y="142"/>
                    </a:cxn>
                    <a:cxn ang="0">
                      <a:pos x="237" y="187"/>
                    </a:cxn>
                    <a:cxn ang="0">
                      <a:pos x="212" y="187"/>
                    </a:cxn>
                    <a:cxn ang="0">
                      <a:pos x="212" y="212"/>
                    </a:cxn>
                    <a:cxn ang="0">
                      <a:pos x="187" y="212"/>
                    </a:cxn>
                    <a:cxn ang="0">
                      <a:pos x="187" y="237"/>
                    </a:cxn>
                    <a:cxn ang="0">
                      <a:pos x="70" y="237"/>
                    </a:cxn>
                    <a:cxn ang="0">
                      <a:pos x="70" y="258"/>
                    </a:cxn>
                    <a:cxn ang="0">
                      <a:pos x="0" y="258"/>
                    </a:cxn>
                    <a:cxn ang="0">
                      <a:pos x="0" y="237"/>
                    </a:cxn>
                    <a:cxn ang="0">
                      <a:pos x="25" y="237"/>
                    </a:cxn>
                    <a:cxn ang="0">
                      <a:pos x="25" y="212"/>
                    </a:cxn>
                    <a:cxn ang="0">
                      <a:pos x="70" y="212"/>
                    </a:cxn>
                    <a:cxn ang="0">
                      <a:pos x="70" y="187"/>
                    </a:cxn>
                    <a:cxn ang="0">
                      <a:pos x="96" y="187"/>
                    </a:cxn>
                    <a:cxn ang="0">
                      <a:pos x="96" y="167"/>
                    </a:cxn>
                    <a:cxn ang="0">
                      <a:pos x="116" y="167"/>
                    </a:cxn>
                    <a:cxn ang="0">
                      <a:pos x="116" y="142"/>
                    </a:cxn>
                    <a:cxn ang="0">
                      <a:pos x="141" y="142"/>
                    </a:cxn>
                    <a:cxn ang="0">
                      <a:pos x="141" y="117"/>
                    </a:cxn>
                    <a:cxn ang="0">
                      <a:pos x="187" y="117"/>
                    </a:cxn>
                    <a:cxn ang="0">
                      <a:pos x="187" y="96"/>
                    </a:cxn>
                    <a:cxn ang="0">
                      <a:pos x="212" y="96"/>
                    </a:cxn>
                    <a:cxn ang="0">
                      <a:pos x="212" y="71"/>
                    </a:cxn>
                    <a:cxn ang="0">
                      <a:pos x="261" y="71"/>
                    </a:cxn>
                    <a:cxn ang="0">
                      <a:pos x="261" y="46"/>
                    </a:cxn>
                    <a:cxn ang="0">
                      <a:pos x="283" y="46"/>
                    </a:cxn>
                    <a:cxn ang="0">
                      <a:pos x="283" y="25"/>
                    </a:cxn>
                    <a:cxn ang="0">
                      <a:pos x="332" y="25"/>
                    </a:cxn>
                    <a:cxn ang="0">
                      <a:pos x="332" y="0"/>
                    </a:cxn>
                  </a:cxnLst>
                  <a:rect l="0" t="0" r="r" b="b"/>
                  <a:pathLst>
                    <a:path w="353" h="258">
                      <a:moveTo>
                        <a:pt x="332" y="0"/>
                      </a:moveTo>
                      <a:lnTo>
                        <a:pt x="353" y="0"/>
                      </a:lnTo>
                      <a:lnTo>
                        <a:pt x="353" y="25"/>
                      </a:lnTo>
                      <a:lnTo>
                        <a:pt x="332" y="25"/>
                      </a:lnTo>
                      <a:lnTo>
                        <a:pt x="332" y="71"/>
                      </a:lnTo>
                      <a:lnTo>
                        <a:pt x="308" y="71"/>
                      </a:lnTo>
                      <a:lnTo>
                        <a:pt x="308" y="96"/>
                      </a:lnTo>
                      <a:lnTo>
                        <a:pt x="283" y="96"/>
                      </a:lnTo>
                      <a:lnTo>
                        <a:pt x="283" y="117"/>
                      </a:lnTo>
                      <a:lnTo>
                        <a:pt x="261" y="117"/>
                      </a:lnTo>
                      <a:lnTo>
                        <a:pt x="261" y="142"/>
                      </a:lnTo>
                      <a:lnTo>
                        <a:pt x="237" y="142"/>
                      </a:lnTo>
                      <a:lnTo>
                        <a:pt x="237" y="187"/>
                      </a:lnTo>
                      <a:lnTo>
                        <a:pt x="212" y="187"/>
                      </a:lnTo>
                      <a:lnTo>
                        <a:pt x="212" y="212"/>
                      </a:lnTo>
                      <a:lnTo>
                        <a:pt x="187" y="212"/>
                      </a:lnTo>
                      <a:lnTo>
                        <a:pt x="187" y="237"/>
                      </a:lnTo>
                      <a:lnTo>
                        <a:pt x="70" y="237"/>
                      </a:lnTo>
                      <a:lnTo>
                        <a:pt x="70" y="258"/>
                      </a:lnTo>
                      <a:lnTo>
                        <a:pt x="0" y="258"/>
                      </a:lnTo>
                      <a:lnTo>
                        <a:pt x="0" y="237"/>
                      </a:lnTo>
                      <a:lnTo>
                        <a:pt x="25" y="237"/>
                      </a:lnTo>
                      <a:lnTo>
                        <a:pt x="25" y="212"/>
                      </a:lnTo>
                      <a:lnTo>
                        <a:pt x="70" y="212"/>
                      </a:lnTo>
                      <a:lnTo>
                        <a:pt x="70" y="187"/>
                      </a:lnTo>
                      <a:lnTo>
                        <a:pt x="96" y="187"/>
                      </a:lnTo>
                      <a:lnTo>
                        <a:pt x="96" y="167"/>
                      </a:lnTo>
                      <a:lnTo>
                        <a:pt x="116" y="167"/>
                      </a:lnTo>
                      <a:lnTo>
                        <a:pt x="116" y="142"/>
                      </a:lnTo>
                      <a:lnTo>
                        <a:pt x="141" y="142"/>
                      </a:lnTo>
                      <a:lnTo>
                        <a:pt x="141" y="117"/>
                      </a:lnTo>
                      <a:lnTo>
                        <a:pt x="187" y="117"/>
                      </a:lnTo>
                      <a:lnTo>
                        <a:pt x="187" y="96"/>
                      </a:lnTo>
                      <a:lnTo>
                        <a:pt x="212" y="96"/>
                      </a:lnTo>
                      <a:lnTo>
                        <a:pt x="212" y="71"/>
                      </a:lnTo>
                      <a:lnTo>
                        <a:pt x="261" y="71"/>
                      </a:lnTo>
                      <a:lnTo>
                        <a:pt x="261" y="46"/>
                      </a:lnTo>
                      <a:lnTo>
                        <a:pt x="283" y="46"/>
                      </a:lnTo>
                      <a:lnTo>
                        <a:pt x="283" y="25"/>
                      </a:lnTo>
                      <a:lnTo>
                        <a:pt x="332" y="25"/>
                      </a:lnTo>
                      <a:lnTo>
                        <a:pt x="332" y="0"/>
                      </a:lnTo>
                      <a:close/>
                    </a:path>
                  </a:pathLst>
                </a:custGeom>
                <a:solidFill>
                  <a:srgbClr val="E87C72"/>
                </a:solidFill>
                <a:ln w="9525">
                  <a:noFill/>
                  <a:round/>
                  <a:headEnd/>
                  <a:tailEnd/>
                </a:ln>
              </p:spPr>
              <p:txBody>
                <a:bodyPr/>
                <a:lstStyle/>
                <a:p>
                  <a:endParaRPr lang="en-US"/>
                </a:p>
              </p:txBody>
            </p:sp>
            <p:sp>
              <p:nvSpPr>
                <p:cNvPr id="156" name="Freeform 168"/>
                <p:cNvSpPr>
                  <a:spLocks/>
                </p:cNvSpPr>
                <p:nvPr/>
              </p:nvSpPr>
              <p:spPr bwMode="auto">
                <a:xfrm>
                  <a:off x="1997" y="4051"/>
                  <a:ext cx="29" cy="30"/>
                </a:xfrm>
                <a:custGeom>
                  <a:avLst/>
                  <a:gdLst/>
                  <a:ahLst/>
                  <a:cxnLst>
                    <a:cxn ang="0">
                      <a:pos x="212" y="0"/>
                    </a:cxn>
                    <a:cxn ang="0">
                      <a:pos x="237" y="0"/>
                    </a:cxn>
                    <a:cxn ang="0">
                      <a:pos x="237" y="25"/>
                    </a:cxn>
                    <a:cxn ang="0">
                      <a:pos x="212" y="25"/>
                    </a:cxn>
                    <a:cxn ang="0">
                      <a:pos x="212" y="71"/>
                    </a:cxn>
                    <a:cxn ang="0">
                      <a:pos x="190" y="71"/>
                    </a:cxn>
                    <a:cxn ang="0">
                      <a:pos x="190" y="96"/>
                    </a:cxn>
                    <a:cxn ang="0">
                      <a:pos x="166" y="96"/>
                    </a:cxn>
                    <a:cxn ang="0">
                      <a:pos x="166" y="117"/>
                    </a:cxn>
                    <a:cxn ang="0">
                      <a:pos x="141" y="117"/>
                    </a:cxn>
                    <a:cxn ang="0">
                      <a:pos x="141" y="167"/>
                    </a:cxn>
                    <a:cxn ang="0">
                      <a:pos x="119" y="167"/>
                    </a:cxn>
                    <a:cxn ang="0">
                      <a:pos x="119" y="187"/>
                    </a:cxn>
                    <a:cxn ang="0">
                      <a:pos x="95" y="187"/>
                    </a:cxn>
                    <a:cxn ang="0">
                      <a:pos x="95" y="237"/>
                    </a:cxn>
                    <a:cxn ang="0">
                      <a:pos x="0" y="237"/>
                    </a:cxn>
                    <a:cxn ang="0">
                      <a:pos x="0" y="212"/>
                    </a:cxn>
                    <a:cxn ang="0">
                      <a:pos x="25" y="212"/>
                    </a:cxn>
                    <a:cxn ang="0">
                      <a:pos x="25" y="187"/>
                    </a:cxn>
                    <a:cxn ang="0">
                      <a:pos x="49" y="187"/>
                    </a:cxn>
                    <a:cxn ang="0">
                      <a:pos x="49" y="167"/>
                    </a:cxn>
                    <a:cxn ang="0">
                      <a:pos x="70" y="167"/>
                    </a:cxn>
                    <a:cxn ang="0">
                      <a:pos x="70" y="117"/>
                    </a:cxn>
                    <a:cxn ang="0">
                      <a:pos x="95" y="117"/>
                    </a:cxn>
                    <a:cxn ang="0">
                      <a:pos x="95" y="96"/>
                    </a:cxn>
                    <a:cxn ang="0">
                      <a:pos x="119" y="96"/>
                    </a:cxn>
                    <a:cxn ang="0">
                      <a:pos x="119" y="71"/>
                    </a:cxn>
                    <a:cxn ang="0">
                      <a:pos x="166" y="71"/>
                    </a:cxn>
                    <a:cxn ang="0">
                      <a:pos x="166" y="46"/>
                    </a:cxn>
                    <a:cxn ang="0">
                      <a:pos x="190" y="46"/>
                    </a:cxn>
                    <a:cxn ang="0">
                      <a:pos x="190" y="25"/>
                    </a:cxn>
                    <a:cxn ang="0">
                      <a:pos x="212" y="25"/>
                    </a:cxn>
                    <a:cxn ang="0">
                      <a:pos x="212" y="0"/>
                    </a:cxn>
                  </a:cxnLst>
                  <a:rect l="0" t="0" r="r" b="b"/>
                  <a:pathLst>
                    <a:path w="237" h="237">
                      <a:moveTo>
                        <a:pt x="212" y="0"/>
                      </a:moveTo>
                      <a:lnTo>
                        <a:pt x="237" y="0"/>
                      </a:lnTo>
                      <a:lnTo>
                        <a:pt x="237" y="25"/>
                      </a:lnTo>
                      <a:lnTo>
                        <a:pt x="212" y="25"/>
                      </a:lnTo>
                      <a:lnTo>
                        <a:pt x="212" y="71"/>
                      </a:lnTo>
                      <a:lnTo>
                        <a:pt x="190" y="71"/>
                      </a:lnTo>
                      <a:lnTo>
                        <a:pt x="190" y="96"/>
                      </a:lnTo>
                      <a:lnTo>
                        <a:pt x="166" y="96"/>
                      </a:lnTo>
                      <a:lnTo>
                        <a:pt x="166" y="117"/>
                      </a:lnTo>
                      <a:lnTo>
                        <a:pt x="141" y="117"/>
                      </a:lnTo>
                      <a:lnTo>
                        <a:pt x="141" y="167"/>
                      </a:lnTo>
                      <a:lnTo>
                        <a:pt x="119" y="167"/>
                      </a:lnTo>
                      <a:lnTo>
                        <a:pt x="119" y="187"/>
                      </a:lnTo>
                      <a:lnTo>
                        <a:pt x="95" y="187"/>
                      </a:lnTo>
                      <a:lnTo>
                        <a:pt x="95" y="237"/>
                      </a:lnTo>
                      <a:lnTo>
                        <a:pt x="0" y="237"/>
                      </a:lnTo>
                      <a:lnTo>
                        <a:pt x="0" y="212"/>
                      </a:lnTo>
                      <a:lnTo>
                        <a:pt x="25" y="212"/>
                      </a:lnTo>
                      <a:lnTo>
                        <a:pt x="25" y="187"/>
                      </a:lnTo>
                      <a:lnTo>
                        <a:pt x="49" y="187"/>
                      </a:lnTo>
                      <a:lnTo>
                        <a:pt x="49" y="167"/>
                      </a:lnTo>
                      <a:lnTo>
                        <a:pt x="70" y="167"/>
                      </a:lnTo>
                      <a:lnTo>
                        <a:pt x="70" y="117"/>
                      </a:lnTo>
                      <a:lnTo>
                        <a:pt x="95" y="117"/>
                      </a:lnTo>
                      <a:lnTo>
                        <a:pt x="95" y="96"/>
                      </a:lnTo>
                      <a:lnTo>
                        <a:pt x="119" y="96"/>
                      </a:lnTo>
                      <a:lnTo>
                        <a:pt x="119" y="71"/>
                      </a:lnTo>
                      <a:lnTo>
                        <a:pt x="166" y="71"/>
                      </a:lnTo>
                      <a:lnTo>
                        <a:pt x="166" y="46"/>
                      </a:lnTo>
                      <a:lnTo>
                        <a:pt x="190" y="46"/>
                      </a:lnTo>
                      <a:lnTo>
                        <a:pt x="190" y="25"/>
                      </a:lnTo>
                      <a:lnTo>
                        <a:pt x="212" y="25"/>
                      </a:lnTo>
                      <a:lnTo>
                        <a:pt x="212" y="0"/>
                      </a:lnTo>
                      <a:close/>
                    </a:path>
                  </a:pathLst>
                </a:custGeom>
                <a:solidFill>
                  <a:srgbClr val="E87C72"/>
                </a:solidFill>
                <a:ln w="9525">
                  <a:noFill/>
                  <a:round/>
                  <a:headEnd/>
                  <a:tailEnd/>
                </a:ln>
              </p:spPr>
              <p:txBody>
                <a:bodyPr/>
                <a:lstStyle/>
                <a:p>
                  <a:endParaRPr lang="en-US"/>
                </a:p>
              </p:txBody>
            </p:sp>
            <p:sp>
              <p:nvSpPr>
                <p:cNvPr id="157" name="Freeform 169"/>
                <p:cNvSpPr>
                  <a:spLocks/>
                </p:cNvSpPr>
                <p:nvPr/>
              </p:nvSpPr>
              <p:spPr bwMode="auto">
                <a:xfrm>
                  <a:off x="2032" y="4051"/>
                  <a:ext cx="42" cy="44"/>
                </a:xfrm>
                <a:custGeom>
                  <a:avLst/>
                  <a:gdLst/>
                  <a:ahLst/>
                  <a:cxnLst>
                    <a:cxn ang="0">
                      <a:pos x="212" y="0"/>
                    </a:cxn>
                    <a:cxn ang="0">
                      <a:pos x="237" y="0"/>
                    </a:cxn>
                    <a:cxn ang="0">
                      <a:pos x="237" y="96"/>
                    </a:cxn>
                    <a:cxn ang="0">
                      <a:pos x="212" y="96"/>
                    </a:cxn>
                    <a:cxn ang="0">
                      <a:pos x="212" y="187"/>
                    </a:cxn>
                    <a:cxn ang="0">
                      <a:pos x="190" y="187"/>
                    </a:cxn>
                    <a:cxn ang="0">
                      <a:pos x="190" y="258"/>
                    </a:cxn>
                    <a:cxn ang="0">
                      <a:pos x="212" y="258"/>
                    </a:cxn>
                    <a:cxn ang="0">
                      <a:pos x="212" y="283"/>
                    </a:cxn>
                    <a:cxn ang="0">
                      <a:pos x="261" y="283"/>
                    </a:cxn>
                    <a:cxn ang="0">
                      <a:pos x="261" y="258"/>
                    </a:cxn>
                    <a:cxn ang="0">
                      <a:pos x="286" y="258"/>
                    </a:cxn>
                    <a:cxn ang="0">
                      <a:pos x="286" y="237"/>
                    </a:cxn>
                    <a:cxn ang="0">
                      <a:pos x="332" y="237"/>
                    </a:cxn>
                    <a:cxn ang="0">
                      <a:pos x="332" y="354"/>
                    </a:cxn>
                    <a:cxn ang="0">
                      <a:pos x="261" y="354"/>
                    </a:cxn>
                    <a:cxn ang="0">
                      <a:pos x="261" y="332"/>
                    </a:cxn>
                    <a:cxn ang="0">
                      <a:pos x="237" y="332"/>
                    </a:cxn>
                    <a:cxn ang="0">
                      <a:pos x="237" y="354"/>
                    </a:cxn>
                    <a:cxn ang="0">
                      <a:pos x="212" y="354"/>
                    </a:cxn>
                    <a:cxn ang="0">
                      <a:pos x="212" y="332"/>
                    </a:cxn>
                    <a:cxn ang="0">
                      <a:pos x="119" y="332"/>
                    </a:cxn>
                    <a:cxn ang="0">
                      <a:pos x="119" y="308"/>
                    </a:cxn>
                    <a:cxn ang="0">
                      <a:pos x="0" y="308"/>
                    </a:cxn>
                    <a:cxn ang="0">
                      <a:pos x="0" y="283"/>
                    </a:cxn>
                    <a:cxn ang="0">
                      <a:pos x="25" y="283"/>
                    </a:cxn>
                    <a:cxn ang="0">
                      <a:pos x="25" y="237"/>
                    </a:cxn>
                    <a:cxn ang="0">
                      <a:pos x="49" y="237"/>
                    </a:cxn>
                    <a:cxn ang="0">
                      <a:pos x="49" y="212"/>
                    </a:cxn>
                    <a:cxn ang="0">
                      <a:pos x="70" y="212"/>
                    </a:cxn>
                    <a:cxn ang="0">
                      <a:pos x="70" y="187"/>
                    </a:cxn>
                    <a:cxn ang="0">
                      <a:pos x="95" y="187"/>
                    </a:cxn>
                    <a:cxn ang="0">
                      <a:pos x="95" y="142"/>
                    </a:cxn>
                    <a:cxn ang="0">
                      <a:pos x="119" y="142"/>
                    </a:cxn>
                    <a:cxn ang="0">
                      <a:pos x="119" y="117"/>
                    </a:cxn>
                    <a:cxn ang="0">
                      <a:pos x="141" y="117"/>
                    </a:cxn>
                    <a:cxn ang="0">
                      <a:pos x="141" y="96"/>
                    </a:cxn>
                    <a:cxn ang="0">
                      <a:pos x="166" y="96"/>
                    </a:cxn>
                    <a:cxn ang="0">
                      <a:pos x="166" y="46"/>
                    </a:cxn>
                    <a:cxn ang="0">
                      <a:pos x="190" y="46"/>
                    </a:cxn>
                    <a:cxn ang="0">
                      <a:pos x="190" y="25"/>
                    </a:cxn>
                    <a:cxn ang="0">
                      <a:pos x="212" y="25"/>
                    </a:cxn>
                    <a:cxn ang="0">
                      <a:pos x="212" y="0"/>
                    </a:cxn>
                  </a:cxnLst>
                  <a:rect l="0" t="0" r="r" b="b"/>
                  <a:pathLst>
                    <a:path w="332" h="354">
                      <a:moveTo>
                        <a:pt x="212" y="0"/>
                      </a:moveTo>
                      <a:lnTo>
                        <a:pt x="237" y="0"/>
                      </a:lnTo>
                      <a:lnTo>
                        <a:pt x="237" y="96"/>
                      </a:lnTo>
                      <a:lnTo>
                        <a:pt x="212" y="96"/>
                      </a:lnTo>
                      <a:lnTo>
                        <a:pt x="212" y="187"/>
                      </a:lnTo>
                      <a:lnTo>
                        <a:pt x="190" y="187"/>
                      </a:lnTo>
                      <a:lnTo>
                        <a:pt x="190" y="258"/>
                      </a:lnTo>
                      <a:lnTo>
                        <a:pt x="212" y="258"/>
                      </a:lnTo>
                      <a:lnTo>
                        <a:pt x="212" y="283"/>
                      </a:lnTo>
                      <a:lnTo>
                        <a:pt x="261" y="283"/>
                      </a:lnTo>
                      <a:lnTo>
                        <a:pt x="261" y="258"/>
                      </a:lnTo>
                      <a:lnTo>
                        <a:pt x="286" y="258"/>
                      </a:lnTo>
                      <a:lnTo>
                        <a:pt x="286" y="237"/>
                      </a:lnTo>
                      <a:lnTo>
                        <a:pt x="332" y="237"/>
                      </a:lnTo>
                      <a:lnTo>
                        <a:pt x="332" y="354"/>
                      </a:lnTo>
                      <a:lnTo>
                        <a:pt x="261" y="354"/>
                      </a:lnTo>
                      <a:lnTo>
                        <a:pt x="261" y="332"/>
                      </a:lnTo>
                      <a:lnTo>
                        <a:pt x="237" y="332"/>
                      </a:lnTo>
                      <a:lnTo>
                        <a:pt x="237" y="354"/>
                      </a:lnTo>
                      <a:lnTo>
                        <a:pt x="212" y="354"/>
                      </a:lnTo>
                      <a:lnTo>
                        <a:pt x="212" y="332"/>
                      </a:lnTo>
                      <a:lnTo>
                        <a:pt x="119" y="332"/>
                      </a:lnTo>
                      <a:lnTo>
                        <a:pt x="119" y="308"/>
                      </a:lnTo>
                      <a:lnTo>
                        <a:pt x="0" y="308"/>
                      </a:lnTo>
                      <a:lnTo>
                        <a:pt x="0" y="283"/>
                      </a:lnTo>
                      <a:lnTo>
                        <a:pt x="25" y="283"/>
                      </a:lnTo>
                      <a:lnTo>
                        <a:pt x="25" y="237"/>
                      </a:lnTo>
                      <a:lnTo>
                        <a:pt x="49" y="237"/>
                      </a:lnTo>
                      <a:lnTo>
                        <a:pt x="49" y="212"/>
                      </a:lnTo>
                      <a:lnTo>
                        <a:pt x="70" y="212"/>
                      </a:lnTo>
                      <a:lnTo>
                        <a:pt x="70" y="187"/>
                      </a:lnTo>
                      <a:lnTo>
                        <a:pt x="95" y="187"/>
                      </a:lnTo>
                      <a:lnTo>
                        <a:pt x="95" y="142"/>
                      </a:lnTo>
                      <a:lnTo>
                        <a:pt x="119" y="142"/>
                      </a:lnTo>
                      <a:lnTo>
                        <a:pt x="119" y="117"/>
                      </a:lnTo>
                      <a:lnTo>
                        <a:pt x="141" y="117"/>
                      </a:lnTo>
                      <a:lnTo>
                        <a:pt x="141" y="96"/>
                      </a:lnTo>
                      <a:lnTo>
                        <a:pt x="166" y="96"/>
                      </a:lnTo>
                      <a:lnTo>
                        <a:pt x="166" y="46"/>
                      </a:lnTo>
                      <a:lnTo>
                        <a:pt x="190" y="46"/>
                      </a:lnTo>
                      <a:lnTo>
                        <a:pt x="190" y="25"/>
                      </a:lnTo>
                      <a:lnTo>
                        <a:pt x="212" y="25"/>
                      </a:lnTo>
                      <a:lnTo>
                        <a:pt x="212" y="0"/>
                      </a:lnTo>
                      <a:close/>
                    </a:path>
                  </a:pathLst>
                </a:custGeom>
                <a:solidFill>
                  <a:srgbClr val="E87C72"/>
                </a:solidFill>
                <a:ln w="9525">
                  <a:noFill/>
                  <a:round/>
                  <a:headEnd/>
                  <a:tailEnd/>
                </a:ln>
              </p:spPr>
              <p:txBody>
                <a:bodyPr/>
                <a:lstStyle/>
                <a:p>
                  <a:endParaRPr lang="en-US"/>
                </a:p>
              </p:txBody>
            </p:sp>
            <p:sp>
              <p:nvSpPr>
                <p:cNvPr id="158" name="Freeform 170"/>
                <p:cNvSpPr>
                  <a:spLocks/>
                </p:cNvSpPr>
                <p:nvPr/>
              </p:nvSpPr>
              <p:spPr bwMode="auto">
                <a:xfrm>
                  <a:off x="1805" y="4054"/>
                  <a:ext cx="12" cy="9"/>
                </a:xfrm>
                <a:custGeom>
                  <a:avLst/>
                  <a:gdLst/>
                  <a:ahLst/>
                  <a:cxnLst>
                    <a:cxn ang="0">
                      <a:pos x="71" y="0"/>
                    </a:cxn>
                    <a:cxn ang="0">
                      <a:pos x="96" y="0"/>
                    </a:cxn>
                    <a:cxn ang="0">
                      <a:pos x="96" y="21"/>
                    </a:cxn>
                    <a:cxn ang="0">
                      <a:pos x="71" y="21"/>
                    </a:cxn>
                    <a:cxn ang="0">
                      <a:pos x="71" y="46"/>
                    </a:cxn>
                    <a:cxn ang="0">
                      <a:pos x="47" y="46"/>
                    </a:cxn>
                    <a:cxn ang="0">
                      <a:pos x="47" y="71"/>
                    </a:cxn>
                    <a:cxn ang="0">
                      <a:pos x="0" y="71"/>
                    </a:cxn>
                    <a:cxn ang="0">
                      <a:pos x="0" y="46"/>
                    </a:cxn>
                    <a:cxn ang="0">
                      <a:pos x="47" y="46"/>
                    </a:cxn>
                    <a:cxn ang="0">
                      <a:pos x="47" y="21"/>
                    </a:cxn>
                    <a:cxn ang="0">
                      <a:pos x="71" y="21"/>
                    </a:cxn>
                    <a:cxn ang="0">
                      <a:pos x="71" y="0"/>
                    </a:cxn>
                  </a:cxnLst>
                  <a:rect l="0" t="0" r="r" b="b"/>
                  <a:pathLst>
                    <a:path w="96" h="71">
                      <a:moveTo>
                        <a:pt x="71" y="0"/>
                      </a:moveTo>
                      <a:lnTo>
                        <a:pt x="96" y="0"/>
                      </a:lnTo>
                      <a:lnTo>
                        <a:pt x="96" y="21"/>
                      </a:lnTo>
                      <a:lnTo>
                        <a:pt x="71" y="21"/>
                      </a:lnTo>
                      <a:lnTo>
                        <a:pt x="71" y="46"/>
                      </a:lnTo>
                      <a:lnTo>
                        <a:pt x="47" y="46"/>
                      </a:lnTo>
                      <a:lnTo>
                        <a:pt x="47" y="71"/>
                      </a:lnTo>
                      <a:lnTo>
                        <a:pt x="0" y="71"/>
                      </a:lnTo>
                      <a:lnTo>
                        <a:pt x="0" y="46"/>
                      </a:lnTo>
                      <a:lnTo>
                        <a:pt x="47" y="46"/>
                      </a:lnTo>
                      <a:lnTo>
                        <a:pt x="47" y="21"/>
                      </a:lnTo>
                      <a:lnTo>
                        <a:pt x="71" y="21"/>
                      </a:lnTo>
                      <a:lnTo>
                        <a:pt x="71" y="0"/>
                      </a:lnTo>
                      <a:close/>
                    </a:path>
                  </a:pathLst>
                </a:custGeom>
                <a:solidFill>
                  <a:srgbClr val="E87C72"/>
                </a:solidFill>
                <a:ln w="9525">
                  <a:noFill/>
                  <a:round/>
                  <a:headEnd/>
                  <a:tailEnd/>
                </a:ln>
              </p:spPr>
              <p:txBody>
                <a:bodyPr/>
                <a:lstStyle/>
                <a:p>
                  <a:endParaRPr lang="en-US"/>
                </a:p>
              </p:txBody>
            </p:sp>
            <p:sp>
              <p:nvSpPr>
                <p:cNvPr id="159" name="Freeform 171"/>
                <p:cNvSpPr>
                  <a:spLocks/>
                </p:cNvSpPr>
                <p:nvPr/>
              </p:nvSpPr>
              <p:spPr bwMode="auto">
                <a:xfrm>
                  <a:off x="1769" y="4057"/>
                  <a:ext cx="12" cy="6"/>
                </a:xfrm>
                <a:custGeom>
                  <a:avLst/>
                  <a:gdLst/>
                  <a:ahLst/>
                  <a:cxnLst>
                    <a:cxn ang="0">
                      <a:pos x="71" y="0"/>
                    </a:cxn>
                    <a:cxn ang="0">
                      <a:pos x="96" y="0"/>
                    </a:cxn>
                    <a:cxn ang="0">
                      <a:pos x="96" y="25"/>
                    </a:cxn>
                    <a:cxn ang="0">
                      <a:pos x="71" y="25"/>
                    </a:cxn>
                    <a:cxn ang="0">
                      <a:pos x="71" y="50"/>
                    </a:cxn>
                    <a:cxn ang="0">
                      <a:pos x="0" y="50"/>
                    </a:cxn>
                    <a:cxn ang="0">
                      <a:pos x="0" y="25"/>
                    </a:cxn>
                    <a:cxn ang="0">
                      <a:pos x="71" y="25"/>
                    </a:cxn>
                    <a:cxn ang="0">
                      <a:pos x="71" y="0"/>
                    </a:cxn>
                  </a:cxnLst>
                  <a:rect l="0" t="0" r="r" b="b"/>
                  <a:pathLst>
                    <a:path w="96" h="50">
                      <a:moveTo>
                        <a:pt x="71" y="0"/>
                      </a:moveTo>
                      <a:lnTo>
                        <a:pt x="96" y="0"/>
                      </a:lnTo>
                      <a:lnTo>
                        <a:pt x="96" y="25"/>
                      </a:lnTo>
                      <a:lnTo>
                        <a:pt x="71" y="25"/>
                      </a:lnTo>
                      <a:lnTo>
                        <a:pt x="71" y="50"/>
                      </a:lnTo>
                      <a:lnTo>
                        <a:pt x="0" y="50"/>
                      </a:lnTo>
                      <a:lnTo>
                        <a:pt x="0" y="25"/>
                      </a:lnTo>
                      <a:lnTo>
                        <a:pt x="71" y="25"/>
                      </a:lnTo>
                      <a:lnTo>
                        <a:pt x="71" y="0"/>
                      </a:lnTo>
                      <a:close/>
                    </a:path>
                  </a:pathLst>
                </a:custGeom>
                <a:solidFill>
                  <a:srgbClr val="E87C72"/>
                </a:solidFill>
                <a:ln w="9525">
                  <a:noFill/>
                  <a:round/>
                  <a:headEnd/>
                  <a:tailEnd/>
                </a:ln>
              </p:spPr>
              <p:txBody>
                <a:bodyPr/>
                <a:lstStyle/>
                <a:p>
                  <a:endParaRPr lang="en-US"/>
                </a:p>
              </p:txBody>
            </p:sp>
            <p:sp>
              <p:nvSpPr>
                <p:cNvPr id="160" name="Freeform 172"/>
                <p:cNvSpPr>
                  <a:spLocks/>
                </p:cNvSpPr>
                <p:nvPr/>
              </p:nvSpPr>
              <p:spPr bwMode="auto">
                <a:xfrm>
                  <a:off x="1823" y="4057"/>
                  <a:ext cx="23" cy="12"/>
                </a:xfrm>
                <a:custGeom>
                  <a:avLst/>
                  <a:gdLst/>
                  <a:ahLst/>
                  <a:cxnLst>
                    <a:cxn ang="0">
                      <a:pos x="165" y="0"/>
                    </a:cxn>
                    <a:cxn ang="0">
                      <a:pos x="190" y="0"/>
                    </a:cxn>
                    <a:cxn ang="0">
                      <a:pos x="190" y="25"/>
                    </a:cxn>
                    <a:cxn ang="0">
                      <a:pos x="165" y="25"/>
                    </a:cxn>
                    <a:cxn ang="0">
                      <a:pos x="165" y="50"/>
                    </a:cxn>
                    <a:cxn ang="0">
                      <a:pos x="141" y="50"/>
                    </a:cxn>
                    <a:cxn ang="0">
                      <a:pos x="141" y="96"/>
                    </a:cxn>
                    <a:cxn ang="0">
                      <a:pos x="24" y="96"/>
                    </a:cxn>
                    <a:cxn ang="0">
                      <a:pos x="24" y="71"/>
                    </a:cxn>
                    <a:cxn ang="0">
                      <a:pos x="0" y="71"/>
                    </a:cxn>
                    <a:cxn ang="0">
                      <a:pos x="0" y="50"/>
                    </a:cxn>
                    <a:cxn ang="0">
                      <a:pos x="94" y="50"/>
                    </a:cxn>
                    <a:cxn ang="0">
                      <a:pos x="94" y="25"/>
                    </a:cxn>
                    <a:cxn ang="0">
                      <a:pos x="165" y="25"/>
                    </a:cxn>
                    <a:cxn ang="0">
                      <a:pos x="165" y="0"/>
                    </a:cxn>
                  </a:cxnLst>
                  <a:rect l="0" t="0" r="r" b="b"/>
                  <a:pathLst>
                    <a:path w="190" h="96">
                      <a:moveTo>
                        <a:pt x="165" y="0"/>
                      </a:moveTo>
                      <a:lnTo>
                        <a:pt x="190" y="0"/>
                      </a:lnTo>
                      <a:lnTo>
                        <a:pt x="190" y="25"/>
                      </a:lnTo>
                      <a:lnTo>
                        <a:pt x="165" y="25"/>
                      </a:lnTo>
                      <a:lnTo>
                        <a:pt x="165" y="50"/>
                      </a:lnTo>
                      <a:lnTo>
                        <a:pt x="141" y="50"/>
                      </a:lnTo>
                      <a:lnTo>
                        <a:pt x="141" y="96"/>
                      </a:lnTo>
                      <a:lnTo>
                        <a:pt x="24" y="96"/>
                      </a:lnTo>
                      <a:lnTo>
                        <a:pt x="24" y="71"/>
                      </a:lnTo>
                      <a:lnTo>
                        <a:pt x="0" y="71"/>
                      </a:lnTo>
                      <a:lnTo>
                        <a:pt x="0" y="50"/>
                      </a:lnTo>
                      <a:lnTo>
                        <a:pt x="94" y="50"/>
                      </a:lnTo>
                      <a:lnTo>
                        <a:pt x="94" y="25"/>
                      </a:lnTo>
                      <a:lnTo>
                        <a:pt x="165" y="25"/>
                      </a:lnTo>
                      <a:lnTo>
                        <a:pt x="165" y="0"/>
                      </a:lnTo>
                      <a:close/>
                    </a:path>
                  </a:pathLst>
                </a:custGeom>
                <a:solidFill>
                  <a:srgbClr val="E87C72"/>
                </a:solidFill>
                <a:ln w="9525">
                  <a:noFill/>
                  <a:round/>
                  <a:headEnd/>
                  <a:tailEnd/>
                </a:ln>
              </p:spPr>
              <p:txBody>
                <a:bodyPr/>
                <a:lstStyle/>
                <a:p>
                  <a:endParaRPr lang="en-US"/>
                </a:p>
              </p:txBody>
            </p:sp>
            <p:sp>
              <p:nvSpPr>
                <p:cNvPr id="161" name="Rectangle 173"/>
                <p:cNvSpPr>
                  <a:spLocks noChangeArrowheads="1"/>
                </p:cNvSpPr>
                <p:nvPr/>
              </p:nvSpPr>
              <p:spPr bwMode="auto">
                <a:xfrm>
                  <a:off x="2077" y="4063"/>
                  <a:ext cx="2" cy="12"/>
                </a:xfrm>
                <a:prstGeom prst="rect">
                  <a:avLst/>
                </a:prstGeom>
                <a:solidFill>
                  <a:srgbClr val="E87C72"/>
                </a:solidFill>
                <a:ln w="9525">
                  <a:noFill/>
                  <a:miter lim="800000"/>
                  <a:headEnd/>
                  <a:tailEnd/>
                </a:ln>
              </p:spPr>
              <p:txBody>
                <a:bodyPr/>
                <a:lstStyle/>
                <a:p>
                  <a:endParaRPr lang="en-US"/>
                </a:p>
              </p:txBody>
            </p:sp>
            <p:sp>
              <p:nvSpPr>
                <p:cNvPr id="162" name="Freeform 174"/>
                <p:cNvSpPr>
                  <a:spLocks/>
                </p:cNvSpPr>
                <p:nvPr/>
              </p:nvSpPr>
              <p:spPr bwMode="auto">
                <a:xfrm>
                  <a:off x="1666" y="4069"/>
                  <a:ext cx="107" cy="65"/>
                </a:xfrm>
                <a:custGeom>
                  <a:avLst/>
                  <a:gdLst/>
                  <a:ahLst/>
                  <a:cxnLst>
                    <a:cxn ang="0">
                      <a:pos x="852" y="0"/>
                    </a:cxn>
                    <a:cxn ang="0">
                      <a:pos x="827" y="45"/>
                    </a:cxn>
                    <a:cxn ang="0">
                      <a:pos x="803" y="116"/>
                    </a:cxn>
                    <a:cxn ang="0">
                      <a:pos x="781" y="212"/>
                    </a:cxn>
                    <a:cxn ang="0">
                      <a:pos x="756" y="237"/>
                    </a:cxn>
                    <a:cxn ang="0">
                      <a:pos x="732" y="283"/>
                    </a:cxn>
                    <a:cxn ang="0">
                      <a:pos x="707" y="308"/>
                    </a:cxn>
                    <a:cxn ang="0">
                      <a:pos x="662" y="332"/>
                    </a:cxn>
                    <a:cxn ang="0">
                      <a:pos x="615" y="353"/>
                    </a:cxn>
                    <a:cxn ang="0">
                      <a:pos x="566" y="378"/>
                    </a:cxn>
                    <a:cxn ang="0">
                      <a:pos x="544" y="402"/>
                    </a:cxn>
                    <a:cxn ang="0">
                      <a:pos x="520" y="424"/>
                    </a:cxn>
                    <a:cxn ang="0">
                      <a:pos x="473" y="449"/>
                    </a:cxn>
                    <a:cxn ang="0">
                      <a:pos x="449" y="473"/>
                    </a:cxn>
                    <a:cxn ang="0">
                      <a:pos x="332" y="449"/>
                    </a:cxn>
                    <a:cxn ang="0">
                      <a:pos x="190" y="473"/>
                    </a:cxn>
                    <a:cxn ang="0">
                      <a:pos x="71" y="495"/>
                    </a:cxn>
                    <a:cxn ang="0">
                      <a:pos x="0" y="520"/>
                    </a:cxn>
                    <a:cxn ang="0">
                      <a:pos x="25" y="495"/>
                    </a:cxn>
                    <a:cxn ang="0">
                      <a:pos x="46" y="473"/>
                    </a:cxn>
                    <a:cxn ang="0">
                      <a:pos x="71" y="424"/>
                    </a:cxn>
                    <a:cxn ang="0">
                      <a:pos x="96" y="402"/>
                    </a:cxn>
                    <a:cxn ang="0">
                      <a:pos x="116" y="378"/>
                    </a:cxn>
                    <a:cxn ang="0">
                      <a:pos x="166" y="353"/>
                    </a:cxn>
                    <a:cxn ang="0">
                      <a:pos x="190" y="332"/>
                    </a:cxn>
                    <a:cxn ang="0">
                      <a:pos x="212" y="308"/>
                    </a:cxn>
                    <a:cxn ang="0">
                      <a:pos x="261" y="283"/>
                    </a:cxn>
                    <a:cxn ang="0">
                      <a:pos x="283" y="332"/>
                    </a:cxn>
                    <a:cxn ang="0">
                      <a:pos x="308" y="353"/>
                    </a:cxn>
                    <a:cxn ang="0">
                      <a:pos x="332" y="332"/>
                    </a:cxn>
                    <a:cxn ang="0">
                      <a:pos x="354" y="308"/>
                    </a:cxn>
                    <a:cxn ang="0">
                      <a:pos x="403" y="283"/>
                    </a:cxn>
                    <a:cxn ang="0">
                      <a:pos x="449" y="261"/>
                    </a:cxn>
                    <a:cxn ang="0">
                      <a:pos x="495" y="237"/>
                    </a:cxn>
                    <a:cxn ang="0">
                      <a:pos x="544" y="212"/>
                    </a:cxn>
                    <a:cxn ang="0">
                      <a:pos x="591" y="166"/>
                    </a:cxn>
                    <a:cxn ang="0">
                      <a:pos x="615" y="116"/>
                    </a:cxn>
                    <a:cxn ang="0">
                      <a:pos x="662" y="70"/>
                    </a:cxn>
                    <a:cxn ang="0">
                      <a:pos x="686" y="95"/>
                    </a:cxn>
                    <a:cxn ang="0">
                      <a:pos x="707" y="70"/>
                    </a:cxn>
                    <a:cxn ang="0">
                      <a:pos x="756" y="45"/>
                    </a:cxn>
                    <a:cxn ang="0">
                      <a:pos x="827" y="25"/>
                    </a:cxn>
                  </a:cxnLst>
                  <a:rect l="0" t="0" r="r" b="b"/>
                  <a:pathLst>
                    <a:path w="852" h="520">
                      <a:moveTo>
                        <a:pt x="827" y="0"/>
                      </a:moveTo>
                      <a:lnTo>
                        <a:pt x="852" y="0"/>
                      </a:lnTo>
                      <a:lnTo>
                        <a:pt x="852" y="45"/>
                      </a:lnTo>
                      <a:lnTo>
                        <a:pt x="827" y="45"/>
                      </a:lnTo>
                      <a:lnTo>
                        <a:pt x="827" y="116"/>
                      </a:lnTo>
                      <a:lnTo>
                        <a:pt x="803" y="116"/>
                      </a:lnTo>
                      <a:lnTo>
                        <a:pt x="803" y="212"/>
                      </a:lnTo>
                      <a:lnTo>
                        <a:pt x="781" y="212"/>
                      </a:lnTo>
                      <a:lnTo>
                        <a:pt x="781" y="237"/>
                      </a:lnTo>
                      <a:lnTo>
                        <a:pt x="756" y="237"/>
                      </a:lnTo>
                      <a:lnTo>
                        <a:pt x="756" y="283"/>
                      </a:lnTo>
                      <a:lnTo>
                        <a:pt x="732" y="283"/>
                      </a:lnTo>
                      <a:lnTo>
                        <a:pt x="732" y="308"/>
                      </a:lnTo>
                      <a:lnTo>
                        <a:pt x="707" y="308"/>
                      </a:lnTo>
                      <a:lnTo>
                        <a:pt x="707" y="332"/>
                      </a:lnTo>
                      <a:lnTo>
                        <a:pt x="662" y="332"/>
                      </a:lnTo>
                      <a:lnTo>
                        <a:pt x="662" y="353"/>
                      </a:lnTo>
                      <a:lnTo>
                        <a:pt x="615" y="353"/>
                      </a:lnTo>
                      <a:lnTo>
                        <a:pt x="615" y="378"/>
                      </a:lnTo>
                      <a:lnTo>
                        <a:pt x="566" y="378"/>
                      </a:lnTo>
                      <a:lnTo>
                        <a:pt x="566" y="402"/>
                      </a:lnTo>
                      <a:lnTo>
                        <a:pt x="544" y="402"/>
                      </a:lnTo>
                      <a:lnTo>
                        <a:pt x="544" y="424"/>
                      </a:lnTo>
                      <a:lnTo>
                        <a:pt x="520" y="424"/>
                      </a:lnTo>
                      <a:lnTo>
                        <a:pt x="520" y="449"/>
                      </a:lnTo>
                      <a:lnTo>
                        <a:pt x="473" y="449"/>
                      </a:lnTo>
                      <a:lnTo>
                        <a:pt x="473" y="473"/>
                      </a:lnTo>
                      <a:lnTo>
                        <a:pt x="449" y="473"/>
                      </a:lnTo>
                      <a:lnTo>
                        <a:pt x="449" y="449"/>
                      </a:lnTo>
                      <a:lnTo>
                        <a:pt x="332" y="449"/>
                      </a:lnTo>
                      <a:lnTo>
                        <a:pt x="332" y="473"/>
                      </a:lnTo>
                      <a:lnTo>
                        <a:pt x="190" y="473"/>
                      </a:lnTo>
                      <a:lnTo>
                        <a:pt x="190" y="495"/>
                      </a:lnTo>
                      <a:lnTo>
                        <a:pt x="71" y="495"/>
                      </a:lnTo>
                      <a:lnTo>
                        <a:pt x="71" y="520"/>
                      </a:lnTo>
                      <a:lnTo>
                        <a:pt x="0" y="520"/>
                      </a:lnTo>
                      <a:lnTo>
                        <a:pt x="0" y="495"/>
                      </a:lnTo>
                      <a:lnTo>
                        <a:pt x="25" y="495"/>
                      </a:lnTo>
                      <a:lnTo>
                        <a:pt x="25" y="473"/>
                      </a:lnTo>
                      <a:lnTo>
                        <a:pt x="46" y="473"/>
                      </a:lnTo>
                      <a:lnTo>
                        <a:pt x="46" y="424"/>
                      </a:lnTo>
                      <a:lnTo>
                        <a:pt x="71" y="424"/>
                      </a:lnTo>
                      <a:lnTo>
                        <a:pt x="71" y="402"/>
                      </a:lnTo>
                      <a:lnTo>
                        <a:pt x="96" y="402"/>
                      </a:lnTo>
                      <a:lnTo>
                        <a:pt x="96" y="378"/>
                      </a:lnTo>
                      <a:lnTo>
                        <a:pt x="116" y="378"/>
                      </a:lnTo>
                      <a:lnTo>
                        <a:pt x="116" y="353"/>
                      </a:lnTo>
                      <a:lnTo>
                        <a:pt x="166" y="353"/>
                      </a:lnTo>
                      <a:lnTo>
                        <a:pt x="166" y="332"/>
                      </a:lnTo>
                      <a:lnTo>
                        <a:pt x="190" y="332"/>
                      </a:lnTo>
                      <a:lnTo>
                        <a:pt x="190" y="308"/>
                      </a:lnTo>
                      <a:lnTo>
                        <a:pt x="212" y="308"/>
                      </a:lnTo>
                      <a:lnTo>
                        <a:pt x="212" y="283"/>
                      </a:lnTo>
                      <a:lnTo>
                        <a:pt x="261" y="283"/>
                      </a:lnTo>
                      <a:lnTo>
                        <a:pt x="261" y="332"/>
                      </a:lnTo>
                      <a:lnTo>
                        <a:pt x="283" y="332"/>
                      </a:lnTo>
                      <a:lnTo>
                        <a:pt x="283" y="353"/>
                      </a:lnTo>
                      <a:lnTo>
                        <a:pt x="308" y="353"/>
                      </a:lnTo>
                      <a:lnTo>
                        <a:pt x="308" y="332"/>
                      </a:lnTo>
                      <a:lnTo>
                        <a:pt x="332" y="332"/>
                      </a:lnTo>
                      <a:lnTo>
                        <a:pt x="332" y="308"/>
                      </a:lnTo>
                      <a:lnTo>
                        <a:pt x="354" y="308"/>
                      </a:lnTo>
                      <a:lnTo>
                        <a:pt x="354" y="283"/>
                      </a:lnTo>
                      <a:lnTo>
                        <a:pt x="403" y="283"/>
                      </a:lnTo>
                      <a:lnTo>
                        <a:pt x="403" y="261"/>
                      </a:lnTo>
                      <a:lnTo>
                        <a:pt x="449" y="261"/>
                      </a:lnTo>
                      <a:lnTo>
                        <a:pt x="449" y="237"/>
                      </a:lnTo>
                      <a:lnTo>
                        <a:pt x="495" y="237"/>
                      </a:lnTo>
                      <a:lnTo>
                        <a:pt x="495" y="212"/>
                      </a:lnTo>
                      <a:lnTo>
                        <a:pt x="544" y="212"/>
                      </a:lnTo>
                      <a:lnTo>
                        <a:pt x="544" y="166"/>
                      </a:lnTo>
                      <a:lnTo>
                        <a:pt x="591" y="166"/>
                      </a:lnTo>
                      <a:lnTo>
                        <a:pt x="591" y="116"/>
                      </a:lnTo>
                      <a:lnTo>
                        <a:pt x="615" y="116"/>
                      </a:lnTo>
                      <a:lnTo>
                        <a:pt x="615" y="70"/>
                      </a:lnTo>
                      <a:lnTo>
                        <a:pt x="662" y="70"/>
                      </a:lnTo>
                      <a:lnTo>
                        <a:pt x="662" y="95"/>
                      </a:lnTo>
                      <a:lnTo>
                        <a:pt x="686" y="95"/>
                      </a:lnTo>
                      <a:lnTo>
                        <a:pt x="686" y="70"/>
                      </a:lnTo>
                      <a:lnTo>
                        <a:pt x="707" y="70"/>
                      </a:lnTo>
                      <a:lnTo>
                        <a:pt x="707" y="45"/>
                      </a:lnTo>
                      <a:lnTo>
                        <a:pt x="756" y="45"/>
                      </a:lnTo>
                      <a:lnTo>
                        <a:pt x="756" y="25"/>
                      </a:lnTo>
                      <a:lnTo>
                        <a:pt x="827" y="25"/>
                      </a:lnTo>
                      <a:lnTo>
                        <a:pt x="827" y="0"/>
                      </a:lnTo>
                      <a:close/>
                    </a:path>
                  </a:pathLst>
                </a:custGeom>
                <a:solidFill>
                  <a:srgbClr val="E87C72"/>
                </a:solidFill>
                <a:ln w="9525">
                  <a:noFill/>
                  <a:round/>
                  <a:headEnd/>
                  <a:tailEnd/>
                </a:ln>
              </p:spPr>
              <p:txBody>
                <a:bodyPr/>
                <a:lstStyle/>
                <a:p>
                  <a:endParaRPr lang="en-US"/>
                </a:p>
              </p:txBody>
            </p:sp>
            <p:sp>
              <p:nvSpPr>
                <p:cNvPr id="163" name="Freeform 175"/>
                <p:cNvSpPr>
                  <a:spLocks/>
                </p:cNvSpPr>
                <p:nvPr/>
              </p:nvSpPr>
              <p:spPr bwMode="auto">
                <a:xfrm>
                  <a:off x="1725" y="4069"/>
                  <a:ext cx="157" cy="142"/>
                </a:xfrm>
                <a:custGeom>
                  <a:avLst/>
                  <a:gdLst/>
                  <a:ahLst/>
                  <a:cxnLst>
                    <a:cxn ang="0">
                      <a:pos x="401" y="25"/>
                    </a:cxn>
                    <a:cxn ang="0">
                      <a:pos x="684" y="0"/>
                    </a:cxn>
                    <a:cxn ang="0">
                      <a:pos x="780" y="45"/>
                    </a:cxn>
                    <a:cxn ang="0">
                      <a:pos x="896" y="70"/>
                    </a:cxn>
                    <a:cxn ang="0">
                      <a:pos x="945" y="116"/>
                    </a:cxn>
                    <a:cxn ang="0">
                      <a:pos x="992" y="237"/>
                    </a:cxn>
                    <a:cxn ang="0">
                      <a:pos x="1016" y="353"/>
                    </a:cxn>
                    <a:cxn ang="0">
                      <a:pos x="1016" y="402"/>
                    </a:cxn>
                    <a:cxn ang="0">
                      <a:pos x="1041" y="449"/>
                    </a:cxn>
                    <a:cxn ang="0">
                      <a:pos x="1112" y="473"/>
                    </a:cxn>
                    <a:cxn ang="0">
                      <a:pos x="1133" y="520"/>
                    </a:cxn>
                    <a:cxn ang="0">
                      <a:pos x="1204" y="544"/>
                    </a:cxn>
                    <a:cxn ang="0">
                      <a:pos x="1228" y="591"/>
                    </a:cxn>
                    <a:cxn ang="0">
                      <a:pos x="1228" y="685"/>
                    </a:cxn>
                    <a:cxn ang="0">
                      <a:pos x="1204" y="781"/>
                    </a:cxn>
                    <a:cxn ang="0">
                      <a:pos x="1182" y="852"/>
                    </a:cxn>
                    <a:cxn ang="0">
                      <a:pos x="1157" y="899"/>
                    </a:cxn>
                    <a:cxn ang="0">
                      <a:pos x="1112" y="923"/>
                    </a:cxn>
                    <a:cxn ang="0">
                      <a:pos x="1133" y="993"/>
                    </a:cxn>
                    <a:cxn ang="0">
                      <a:pos x="1112" y="1040"/>
                    </a:cxn>
                    <a:cxn ang="0">
                      <a:pos x="1041" y="1086"/>
                    </a:cxn>
                    <a:cxn ang="0">
                      <a:pos x="921" y="1111"/>
                    </a:cxn>
                    <a:cxn ang="0">
                      <a:pos x="874" y="1111"/>
                    </a:cxn>
                    <a:cxn ang="0">
                      <a:pos x="825" y="1086"/>
                    </a:cxn>
                    <a:cxn ang="0">
                      <a:pos x="804" y="1015"/>
                    </a:cxn>
                    <a:cxn ang="0">
                      <a:pos x="804" y="969"/>
                    </a:cxn>
                    <a:cxn ang="0">
                      <a:pos x="780" y="874"/>
                    </a:cxn>
                    <a:cxn ang="0">
                      <a:pos x="708" y="852"/>
                    </a:cxn>
                    <a:cxn ang="0">
                      <a:pos x="684" y="781"/>
                    </a:cxn>
                    <a:cxn ang="0">
                      <a:pos x="637" y="756"/>
                    </a:cxn>
                    <a:cxn ang="0">
                      <a:pos x="613" y="707"/>
                    </a:cxn>
                    <a:cxn ang="0">
                      <a:pos x="566" y="685"/>
                    </a:cxn>
                    <a:cxn ang="0">
                      <a:pos x="542" y="636"/>
                    </a:cxn>
                    <a:cxn ang="0">
                      <a:pos x="472" y="615"/>
                    </a:cxn>
                    <a:cxn ang="0">
                      <a:pos x="425" y="566"/>
                    </a:cxn>
                    <a:cxn ang="0">
                      <a:pos x="234" y="544"/>
                    </a:cxn>
                    <a:cxn ang="0">
                      <a:pos x="164" y="495"/>
                    </a:cxn>
                    <a:cxn ang="0">
                      <a:pos x="0" y="473"/>
                    </a:cxn>
                    <a:cxn ang="0">
                      <a:pos x="47" y="424"/>
                    </a:cxn>
                    <a:cxn ang="0">
                      <a:pos x="93" y="402"/>
                    </a:cxn>
                    <a:cxn ang="0">
                      <a:pos x="142" y="353"/>
                    </a:cxn>
                    <a:cxn ang="0">
                      <a:pos x="234" y="332"/>
                    </a:cxn>
                    <a:cxn ang="0">
                      <a:pos x="259" y="283"/>
                    </a:cxn>
                    <a:cxn ang="0">
                      <a:pos x="308" y="237"/>
                    </a:cxn>
                    <a:cxn ang="0">
                      <a:pos x="330" y="116"/>
                    </a:cxn>
                    <a:cxn ang="0">
                      <a:pos x="379" y="45"/>
                    </a:cxn>
                  </a:cxnLst>
                  <a:rect l="0" t="0" r="r" b="b"/>
                  <a:pathLst>
                    <a:path w="1253" h="1135">
                      <a:moveTo>
                        <a:pt x="379" y="0"/>
                      </a:moveTo>
                      <a:lnTo>
                        <a:pt x="401" y="0"/>
                      </a:lnTo>
                      <a:lnTo>
                        <a:pt x="401" y="25"/>
                      </a:lnTo>
                      <a:lnTo>
                        <a:pt x="450" y="25"/>
                      </a:lnTo>
                      <a:lnTo>
                        <a:pt x="450" y="0"/>
                      </a:lnTo>
                      <a:lnTo>
                        <a:pt x="684" y="0"/>
                      </a:lnTo>
                      <a:lnTo>
                        <a:pt x="684" y="25"/>
                      </a:lnTo>
                      <a:lnTo>
                        <a:pt x="780" y="25"/>
                      </a:lnTo>
                      <a:lnTo>
                        <a:pt x="780" y="45"/>
                      </a:lnTo>
                      <a:lnTo>
                        <a:pt x="825" y="45"/>
                      </a:lnTo>
                      <a:lnTo>
                        <a:pt x="825" y="70"/>
                      </a:lnTo>
                      <a:lnTo>
                        <a:pt x="896" y="70"/>
                      </a:lnTo>
                      <a:lnTo>
                        <a:pt x="896" y="95"/>
                      </a:lnTo>
                      <a:lnTo>
                        <a:pt x="945" y="95"/>
                      </a:lnTo>
                      <a:lnTo>
                        <a:pt x="945" y="116"/>
                      </a:lnTo>
                      <a:lnTo>
                        <a:pt x="970" y="116"/>
                      </a:lnTo>
                      <a:lnTo>
                        <a:pt x="970" y="237"/>
                      </a:lnTo>
                      <a:lnTo>
                        <a:pt x="992" y="237"/>
                      </a:lnTo>
                      <a:lnTo>
                        <a:pt x="992" y="332"/>
                      </a:lnTo>
                      <a:lnTo>
                        <a:pt x="1016" y="332"/>
                      </a:lnTo>
                      <a:lnTo>
                        <a:pt x="1016" y="353"/>
                      </a:lnTo>
                      <a:lnTo>
                        <a:pt x="992" y="353"/>
                      </a:lnTo>
                      <a:lnTo>
                        <a:pt x="992" y="402"/>
                      </a:lnTo>
                      <a:lnTo>
                        <a:pt x="1016" y="402"/>
                      </a:lnTo>
                      <a:lnTo>
                        <a:pt x="1016" y="424"/>
                      </a:lnTo>
                      <a:lnTo>
                        <a:pt x="1041" y="424"/>
                      </a:lnTo>
                      <a:lnTo>
                        <a:pt x="1041" y="449"/>
                      </a:lnTo>
                      <a:lnTo>
                        <a:pt x="1063" y="449"/>
                      </a:lnTo>
                      <a:lnTo>
                        <a:pt x="1063" y="473"/>
                      </a:lnTo>
                      <a:lnTo>
                        <a:pt x="1112" y="473"/>
                      </a:lnTo>
                      <a:lnTo>
                        <a:pt x="1112" y="495"/>
                      </a:lnTo>
                      <a:lnTo>
                        <a:pt x="1133" y="495"/>
                      </a:lnTo>
                      <a:lnTo>
                        <a:pt x="1133" y="520"/>
                      </a:lnTo>
                      <a:lnTo>
                        <a:pt x="1182" y="520"/>
                      </a:lnTo>
                      <a:lnTo>
                        <a:pt x="1182" y="544"/>
                      </a:lnTo>
                      <a:lnTo>
                        <a:pt x="1204" y="544"/>
                      </a:lnTo>
                      <a:lnTo>
                        <a:pt x="1204" y="566"/>
                      </a:lnTo>
                      <a:lnTo>
                        <a:pt x="1228" y="566"/>
                      </a:lnTo>
                      <a:lnTo>
                        <a:pt x="1228" y="591"/>
                      </a:lnTo>
                      <a:lnTo>
                        <a:pt x="1253" y="591"/>
                      </a:lnTo>
                      <a:lnTo>
                        <a:pt x="1253" y="685"/>
                      </a:lnTo>
                      <a:lnTo>
                        <a:pt x="1228" y="685"/>
                      </a:lnTo>
                      <a:lnTo>
                        <a:pt x="1228" y="732"/>
                      </a:lnTo>
                      <a:lnTo>
                        <a:pt x="1204" y="732"/>
                      </a:lnTo>
                      <a:lnTo>
                        <a:pt x="1204" y="781"/>
                      </a:lnTo>
                      <a:lnTo>
                        <a:pt x="1157" y="781"/>
                      </a:lnTo>
                      <a:lnTo>
                        <a:pt x="1157" y="852"/>
                      </a:lnTo>
                      <a:lnTo>
                        <a:pt x="1182" y="852"/>
                      </a:lnTo>
                      <a:lnTo>
                        <a:pt x="1182" y="874"/>
                      </a:lnTo>
                      <a:lnTo>
                        <a:pt x="1157" y="874"/>
                      </a:lnTo>
                      <a:lnTo>
                        <a:pt x="1157" y="899"/>
                      </a:lnTo>
                      <a:lnTo>
                        <a:pt x="1133" y="899"/>
                      </a:lnTo>
                      <a:lnTo>
                        <a:pt x="1133" y="923"/>
                      </a:lnTo>
                      <a:lnTo>
                        <a:pt x="1112" y="923"/>
                      </a:lnTo>
                      <a:lnTo>
                        <a:pt x="1112" y="944"/>
                      </a:lnTo>
                      <a:lnTo>
                        <a:pt x="1133" y="944"/>
                      </a:lnTo>
                      <a:lnTo>
                        <a:pt x="1133" y="993"/>
                      </a:lnTo>
                      <a:lnTo>
                        <a:pt x="1157" y="993"/>
                      </a:lnTo>
                      <a:lnTo>
                        <a:pt x="1157" y="1040"/>
                      </a:lnTo>
                      <a:lnTo>
                        <a:pt x="1112" y="1040"/>
                      </a:lnTo>
                      <a:lnTo>
                        <a:pt x="1112" y="1064"/>
                      </a:lnTo>
                      <a:lnTo>
                        <a:pt x="1041" y="1064"/>
                      </a:lnTo>
                      <a:lnTo>
                        <a:pt x="1041" y="1086"/>
                      </a:lnTo>
                      <a:lnTo>
                        <a:pt x="970" y="1086"/>
                      </a:lnTo>
                      <a:lnTo>
                        <a:pt x="970" y="1111"/>
                      </a:lnTo>
                      <a:lnTo>
                        <a:pt x="921" y="1111"/>
                      </a:lnTo>
                      <a:lnTo>
                        <a:pt x="921" y="1135"/>
                      </a:lnTo>
                      <a:lnTo>
                        <a:pt x="874" y="1135"/>
                      </a:lnTo>
                      <a:lnTo>
                        <a:pt x="874" y="1111"/>
                      </a:lnTo>
                      <a:lnTo>
                        <a:pt x="850" y="1111"/>
                      </a:lnTo>
                      <a:lnTo>
                        <a:pt x="850" y="1086"/>
                      </a:lnTo>
                      <a:lnTo>
                        <a:pt x="825" y="1086"/>
                      </a:lnTo>
                      <a:lnTo>
                        <a:pt x="825" y="1040"/>
                      </a:lnTo>
                      <a:lnTo>
                        <a:pt x="804" y="1040"/>
                      </a:lnTo>
                      <a:lnTo>
                        <a:pt x="804" y="1015"/>
                      </a:lnTo>
                      <a:lnTo>
                        <a:pt x="825" y="1015"/>
                      </a:lnTo>
                      <a:lnTo>
                        <a:pt x="825" y="969"/>
                      </a:lnTo>
                      <a:lnTo>
                        <a:pt x="804" y="969"/>
                      </a:lnTo>
                      <a:lnTo>
                        <a:pt x="804" y="899"/>
                      </a:lnTo>
                      <a:lnTo>
                        <a:pt x="780" y="899"/>
                      </a:lnTo>
                      <a:lnTo>
                        <a:pt x="780" y="874"/>
                      </a:lnTo>
                      <a:lnTo>
                        <a:pt x="733" y="874"/>
                      </a:lnTo>
                      <a:lnTo>
                        <a:pt x="733" y="852"/>
                      </a:lnTo>
                      <a:lnTo>
                        <a:pt x="708" y="852"/>
                      </a:lnTo>
                      <a:lnTo>
                        <a:pt x="708" y="803"/>
                      </a:lnTo>
                      <a:lnTo>
                        <a:pt x="684" y="803"/>
                      </a:lnTo>
                      <a:lnTo>
                        <a:pt x="684" y="781"/>
                      </a:lnTo>
                      <a:lnTo>
                        <a:pt x="662" y="781"/>
                      </a:lnTo>
                      <a:lnTo>
                        <a:pt x="662" y="756"/>
                      </a:lnTo>
                      <a:lnTo>
                        <a:pt x="637" y="756"/>
                      </a:lnTo>
                      <a:lnTo>
                        <a:pt x="637" y="732"/>
                      </a:lnTo>
                      <a:lnTo>
                        <a:pt x="613" y="732"/>
                      </a:lnTo>
                      <a:lnTo>
                        <a:pt x="613" y="707"/>
                      </a:lnTo>
                      <a:lnTo>
                        <a:pt x="591" y="707"/>
                      </a:lnTo>
                      <a:lnTo>
                        <a:pt x="591" y="685"/>
                      </a:lnTo>
                      <a:lnTo>
                        <a:pt x="566" y="685"/>
                      </a:lnTo>
                      <a:lnTo>
                        <a:pt x="566" y="661"/>
                      </a:lnTo>
                      <a:lnTo>
                        <a:pt x="542" y="661"/>
                      </a:lnTo>
                      <a:lnTo>
                        <a:pt x="542" y="636"/>
                      </a:lnTo>
                      <a:lnTo>
                        <a:pt x="521" y="636"/>
                      </a:lnTo>
                      <a:lnTo>
                        <a:pt x="521" y="615"/>
                      </a:lnTo>
                      <a:lnTo>
                        <a:pt x="472" y="615"/>
                      </a:lnTo>
                      <a:lnTo>
                        <a:pt x="472" y="591"/>
                      </a:lnTo>
                      <a:lnTo>
                        <a:pt x="425" y="591"/>
                      </a:lnTo>
                      <a:lnTo>
                        <a:pt x="425" y="566"/>
                      </a:lnTo>
                      <a:lnTo>
                        <a:pt x="308" y="566"/>
                      </a:lnTo>
                      <a:lnTo>
                        <a:pt x="308" y="544"/>
                      </a:lnTo>
                      <a:lnTo>
                        <a:pt x="234" y="544"/>
                      </a:lnTo>
                      <a:lnTo>
                        <a:pt x="234" y="520"/>
                      </a:lnTo>
                      <a:lnTo>
                        <a:pt x="164" y="520"/>
                      </a:lnTo>
                      <a:lnTo>
                        <a:pt x="164" y="495"/>
                      </a:lnTo>
                      <a:lnTo>
                        <a:pt x="93" y="495"/>
                      </a:lnTo>
                      <a:lnTo>
                        <a:pt x="93" y="473"/>
                      </a:lnTo>
                      <a:lnTo>
                        <a:pt x="0" y="473"/>
                      </a:lnTo>
                      <a:lnTo>
                        <a:pt x="0" y="449"/>
                      </a:lnTo>
                      <a:lnTo>
                        <a:pt x="47" y="449"/>
                      </a:lnTo>
                      <a:lnTo>
                        <a:pt x="47" y="424"/>
                      </a:lnTo>
                      <a:lnTo>
                        <a:pt x="71" y="424"/>
                      </a:lnTo>
                      <a:lnTo>
                        <a:pt x="71" y="402"/>
                      </a:lnTo>
                      <a:lnTo>
                        <a:pt x="93" y="402"/>
                      </a:lnTo>
                      <a:lnTo>
                        <a:pt x="93" y="378"/>
                      </a:lnTo>
                      <a:lnTo>
                        <a:pt x="142" y="378"/>
                      </a:lnTo>
                      <a:lnTo>
                        <a:pt x="142" y="353"/>
                      </a:lnTo>
                      <a:lnTo>
                        <a:pt x="189" y="353"/>
                      </a:lnTo>
                      <a:lnTo>
                        <a:pt x="189" y="332"/>
                      </a:lnTo>
                      <a:lnTo>
                        <a:pt x="234" y="332"/>
                      </a:lnTo>
                      <a:lnTo>
                        <a:pt x="234" y="308"/>
                      </a:lnTo>
                      <a:lnTo>
                        <a:pt x="259" y="308"/>
                      </a:lnTo>
                      <a:lnTo>
                        <a:pt x="259" y="283"/>
                      </a:lnTo>
                      <a:lnTo>
                        <a:pt x="283" y="283"/>
                      </a:lnTo>
                      <a:lnTo>
                        <a:pt x="283" y="237"/>
                      </a:lnTo>
                      <a:lnTo>
                        <a:pt x="308" y="237"/>
                      </a:lnTo>
                      <a:lnTo>
                        <a:pt x="308" y="212"/>
                      </a:lnTo>
                      <a:lnTo>
                        <a:pt x="330" y="212"/>
                      </a:lnTo>
                      <a:lnTo>
                        <a:pt x="330" y="116"/>
                      </a:lnTo>
                      <a:lnTo>
                        <a:pt x="354" y="116"/>
                      </a:lnTo>
                      <a:lnTo>
                        <a:pt x="354" y="45"/>
                      </a:lnTo>
                      <a:lnTo>
                        <a:pt x="379" y="45"/>
                      </a:lnTo>
                      <a:lnTo>
                        <a:pt x="379" y="0"/>
                      </a:lnTo>
                      <a:close/>
                    </a:path>
                  </a:pathLst>
                </a:custGeom>
                <a:solidFill>
                  <a:srgbClr val="F2CBCF"/>
                </a:solidFill>
                <a:ln w="9525">
                  <a:noFill/>
                  <a:round/>
                  <a:headEnd/>
                  <a:tailEnd/>
                </a:ln>
              </p:spPr>
              <p:txBody>
                <a:bodyPr/>
                <a:lstStyle/>
                <a:p>
                  <a:endParaRPr lang="en-US"/>
                </a:p>
              </p:txBody>
            </p:sp>
            <p:sp>
              <p:nvSpPr>
                <p:cNvPr id="164" name="Freeform 176"/>
                <p:cNvSpPr>
                  <a:spLocks/>
                </p:cNvSpPr>
                <p:nvPr/>
              </p:nvSpPr>
              <p:spPr bwMode="auto">
                <a:xfrm>
                  <a:off x="1843" y="4069"/>
                  <a:ext cx="6" cy="6"/>
                </a:xfrm>
                <a:custGeom>
                  <a:avLst/>
                  <a:gdLst/>
                  <a:ahLst/>
                  <a:cxnLst>
                    <a:cxn ang="0">
                      <a:pos x="25" y="0"/>
                    </a:cxn>
                    <a:cxn ang="0">
                      <a:pos x="47" y="0"/>
                    </a:cxn>
                    <a:cxn ang="0">
                      <a:pos x="47" y="45"/>
                    </a:cxn>
                    <a:cxn ang="0">
                      <a:pos x="0" y="45"/>
                    </a:cxn>
                    <a:cxn ang="0">
                      <a:pos x="0" y="25"/>
                    </a:cxn>
                    <a:cxn ang="0">
                      <a:pos x="25" y="25"/>
                    </a:cxn>
                    <a:cxn ang="0">
                      <a:pos x="25" y="0"/>
                    </a:cxn>
                  </a:cxnLst>
                  <a:rect l="0" t="0" r="r" b="b"/>
                  <a:pathLst>
                    <a:path w="47" h="45">
                      <a:moveTo>
                        <a:pt x="25" y="0"/>
                      </a:moveTo>
                      <a:lnTo>
                        <a:pt x="47" y="0"/>
                      </a:lnTo>
                      <a:lnTo>
                        <a:pt x="47" y="45"/>
                      </a:lnTo>
                      <a:lnTo>
                        <a:pt x="0" y="45"/>
                      </a:lnTo>
                      <a:lnTo>
                        <a:pt x="0" y="25"/>
                      </a:lnTo>
                      <a:lnTo>
                        <a:pt x="25" y="25"/>
                      </a:lnTo>
                      <a:lnTo>
                        <a:pt x="25" y="0"/>
                      </a:lnTo>
                      <a:close/>
                    </a:path>
                  </a:pathLst>
                </a:custGeom>
                <a:solidFill>
                  <a:srgbClr val="E87C72"/>
                </a:solidFill>
                <a:ln w="9525">
                  <a:noFill/>
                  <a:round/>
                  <a:headEnd/>
                  <a:tailEnd/>
                </a:ln>
              </p:spPr>
              <p:txBody>
                <a:bodyPr/>
                <a:lstStyle/>
                <a:p>
                  <a:endParaRPr lang="en-US"/>
                </a:p>
              </p:txBody>
            </p:sp>
            <p:sp>
              <p:nvSpPr>
                <p:cNvPr id="165" name="Freeform 177"/>
                <p:cNvSpPr>
                  <a:spLocks/>
                </p:cNvSpPr>
                <p:nvPr/>
              </p:nvSpPr>
              <p:spPr bwMode="auto">
                <a:xfrm>
                  <a:off x="2021" y="4078"/>
                  <a:ext cx="5" cy="9"/>
                </a:xfrm>
                <a:custGeom>
                  <a:avLst/>
                  <a:gdLst/>
                  <a:ahLst/>
                  <a:cxnLst>
                    <a:cxn ang="0">
                      <a:pos x="22" y="0"/>
                    </a:cxn>
                    <a:cxn ang="0">
                      <a:pos x="47" y="0"/>
                    </a:cxn>
                    <a:cxn ang="0">
                      <a:pos x="47" y="25"/>
                    </a:cxn>
                    <a:cxn ang="0">
                      <a:pos x="22" y="25"/>
                    </a:cxn>
                    <a:cxn ang="0">
                      <a:pos x="22" y="46"/>
                    </a:cxn>
                    <a:cxn ang="0">
                      <a:pos x="47" y="46"/>
                    </a:cxn>
                    <a:cxn ang="0">
                      <a:pos x="47" y="71"/>
                    </a:cxn>
                    <a:cxn ang="0">
                      <a:pos x="0" y="71"/>
                    </a:cxn>
                    <a:cxn ang="0">
                      <a:pos x="0" y="25"/>
                    </a:cxn>
                    <a:cxn ang="0">
                      <a:pos x="22" y="25"/>
                    </a:cxn>
                    <a:cxn ang="0">
                      <a:pos x="22" y="0"/>
                    </a:cxn>
                  </a:cxnLst>
                  <a:rect l="0" t="0" r="r" b="b"/>
                  <a:pathLst>
                    <a:path w="47" h="71">
                      <a:moveTo>
                        <a:pt x="22" y="0"/>
                      </a:moveTo>
                      <a:lnTo>
                        <a:pt x="47" y="0"/>
                      </a:lnTo>
                      <a:lnTo>
                        <a:pt x="47" y="25"/>
                      </a:lnTo>
                      <a:lnTo>
                        <a:pt x="22" y="25"/>
                      </a:lnTo>
                      <a:lnTo>
                        <a:pt x="22" y="46"/>
                      </a:lnTo>
                      <a:lnTo>
                        <a:pt x="47" y="46"/>
                      </a:lnTo>
                      <a:lnTo>
                        <a:pt x="47" y="71"/>
                      </a:lnTo>
                      <a:lnTo>
                        <a:pt x="0" y="71"/>
                      </a:lnTo>
                      <a:lnTo>
                        <a:pt x="0" y="25"/>
                      </a:lnTo>
                      <a:lnTo>
                        <a:pt x="22" y="25"/>
                      </a:lnTo>
                      <a:lnTo>
                        <a:pt x="22" y="0"/>
                      </a:lnTo>
                      <a:close/>
                    </a:path>
                  </a:pathLst>
                </a:custGeom>
                <a:solidFill>
                  <a:srgbClr val="E87C72"/>
                </a:solidFill>
                <a:ln w="9525">
                  <a:noFill/>
                  <a:round/>
                  <a:headEnd/>
                  <a:tailEnd/>
                </a:ln>
              </p:spPr>
              <p:txBody>
                <a:bodyPr/>
                <a:lstStyle/>
                <a:p>
                  <a:endParaRPr lang="en-US"/>
                </a:p>
              </p:txBody>
            </p:sp>
            <p:sp>
              <p:nvSpPr>
                <p:cNvPr id="166" name="Freeform 178"/>
                <p:cNvSpPr>
                  <a:spLocks/>
                </p:cNvSpPr>
                <p:nvPr/>
              </p:nvSpPr>
              <p:spPr bwMode="auto">
                <a:xfrm>
                  <a:off x="1876" y="4090"/>
                  <a:ext cx="203" cy="91"/>
                </a:xfrm>
                <a:custGeom>
                  <a:avLst/>
                  <a:gdLst/>
                  <a:ahLst/>
                  <a:cxnLst>
                    <a:cxn ang="0">
                      <a:pos x="474" y="0"/>
                    </a:cxn>
                    <a:cxn ang="0">
                      <a:pos x="544" y="71"/>
                    </a:cxn>
                    <a:cxn ang="0">
                      <a:pos x="640" y="46"/>
                    </a:cxn>
                    <a:cxn ang="0">
                      <a:pos x="731" y="24"/>
                    </a:cxn>
                    <a:cxn ang="0">
                      <a:pos x="782" y="0"/>
                    </a:cxn>
                    <a:cxn ang="0">
                      <a:pos x="802" y="71"/>
                    </a:cxn>
                    <a:cxn ang="0">
                      <a:pos x="827" y="95"/>
                    </a:cxn>
                    <a:cxn ang="0">
                      <a:pos x="923" y="117"/>
                    </a:cxn>
                    <a:cxn ang="0">
                      <a:pos x="1018" y="142"/>
                    </a:cxn>
                    <a:cxn ang="0">
                      <a:pos x="1135" y="166"/>
                    </a:cxn>
                    <a:cxn ang="0">
                      <a:pos x="1181" y="187"/>
                    </a:cxn>
                    <a:cxn ang="0">
                      <a:pos x="1277" y="212"/>
                    </a:cxn>
                    <a:cxn ang="0">
                      <a:pos x="1609" y="236"/>
                    </a:cxn>
                    <a:cxn ang="0">
                      <a:pos x="1630" y="258"/>
                    </a:cxn>
                    <a:cxn ang="0">
                      <a:pos x="1609" y="283"/>
                    </a:cxn>
                    <a:cxn ang="0">
                      <a:pos x="1584" y="307"/>
                    </a:cxn>
                    <a:cxn ang="0">
                      <a:pos x="1560" y="329"/>
                    </a:cxn>
                    <a:cxn ang="0">
                      <a:pos x="1538" y="354"/>
                    </a:cxn>
                    <a:cxn ang="0">
                      <a:pos x="1489" y="378"/>
                    </a:cxn>
                    <a:cxn ang="0">
                      <a:pos x="1464" y="400"/>
                    </a:cxn>
                    <a:cxn ang="0">
                      <a:pos x="1442" y="449"/>
                    </a:cxn>
                    <a:cxn ang="0">
                      <a:pos x="1418" y="470"/>
                    </a:cxn>
                    <a:cxn ang="0">
                      <a:pos x="1393" y="495"/>
                    </a:cxn>
                    <a:cxn ang="0">
                      <a:pos x="1371" y="541"/>
                    </a:cxn>
                    <a:cxn ang="0">
                      <a:pos x="1347" y="566"/>
                    </a:cxn>
                    <a:cxn ang="0">
                      <a:pos x="1322" y="615"/>
                    </a:cxn>
                    <a:cxn ang="0">
                      <a:pos x="1301" y="661"/>
                    </a:cxn>
                    <a:cxn ang="0">
                      <a:pos x="1252" y="686"/>
                    </a:cxn>
                    <a:cxn ang="0">
                      <a:pos x="1230" y="708"/>
                    </a:cxn>
                    <a:cxn ang="0">
                      <a:pos x="1110" y="733"/>
                    </a:cxn>
                    <a:cxn ang="0">
                      <a:pos x="1088" y="708"/>
                    </a:cxn>
                    <a:cxn ang="0">
                      <a:pos x="1064" y="733"/>
                    </a:cxn>
                    <a:cxn ang="0">
                      <a:pos x="1039" y="708"/>
                    </a:cxn>
                    <a:cxn ang="0">
                      <a:pos x="947" y="733"/>
                    </a:cxn>
                    <a:cxn ang="0">
                      <a:pos x="873" y="708"/>
                    </a:cxn>
                    <a:cxn ang="0">
                      <a:pos x="827" y="733"/>
                    </a:cxn>
                    <a:cxn ang="0">
                      <a:pos x="590" y="708"/>
                    </a:cxn>
                    <a:cxn ang="0">
                      <a:pos x="403" y="686"/>
                    </a:cxn>
                    <a:cxn ang="0">
                      <a:pos x="236" y="661"/>
                    </a:cxn>
                    <a:cxn ang="0">
                      <a:pos x="142" y="637"/>
                    </a:cxn>
                    <a:cxn ang="0">
                      <a:pos x="95" y="661"/>
                    </a:cxn>
                    <a:cxn ang="0">
                      <a:pos x="120" y="590"/>
                    </a:cxn>
                    <a:cxn ang="0">
                      <a:pos x="142" y="519"/>
                    </a:cxn>
                    <a:cxn ang="0">
                      <a:pos x="120" y="400"/>
                    </a:cxn>
                    <a:cxn ang="0">
                      <a:pos x="95" y="378"/>
                    </a:cxn>
                    <a:cxn ang="0">
                      <a:pos x="71" y="354"/>
                    </a:cxn>
                    <a:cxn ang="0">
                      <a:pos x="24" y="329"/>
                    </a:cxn>
                    <a:cxn ang="0">
                      <a:pos x="0" y="307"/>
                    </a:cxn>
                    <a:cxn ang="0">
                      <a:pos x="49" y="258"/>
                    </a:cxn>
                    <a:cxn ang="0">
                      <a:pos x="71" y="236"/>
                    </a:cxn>
                    <a:cxn ang="0">
                      <a:pos x="95" y="212"/>
                    </a:cxn>
                    <a:cxn ang="0">
                      <a:pos x="120" y="187"/>
                    </a:cxn>
                    <a:cxn ang="0">
                      <a:pos x="166" y="166"/>
                    </a:cxn>
                    <a:cxn ang="0">
                      <a:pos x="191" y="142"/>
                    </a:cxn>
                    <a:cxn ang="0">
                      <a:pos x="236" y="117"/>
                    </a:cxn>
                    <a:cxn ang="0">
                      <a:pos x="283" y="95"/>
                    </a:cxn>
                    <a:cxn ang="0">
                      <a:pos x="332" y="71"/>
                    </a:cxn>
                    <a:cxn ang="0">
                      <a:pos x="378" y="46"/>
                    </a:cxn>
                    <a:cxn ang="0">
                      <a:pos x="428" y="24"/>
                    </a:cxn>
                  </a:cxnLst>
                  <a:rect l="0" t="0" r="r" b="b"/>
                  <a:pathLst>
                    <a:path w="1630" h="733">
                      <a:moveTo>
                        <a:pt x="428" y="0"/>
                      </a:moveTo>
                      <a:lnTo>
                        <a:pt x="474" y="0"/>
                      </a:lnTo>
                      <a:lnTo>
                        <a:pt x="474" y="71"/>
                      </a:lnTo>
                      <a:lnTo>
                        <a:pt x="544" y="71"/>
                      </a:lnTo>
                      <a:lnTo>
                        <a:pt x="544" y="46"/>
                      </a:lnTo>
                      <a:lnTo>
                        <a:pt x="640" y="46"/>
                      </a:lnTo>
                      <a:lnTo>
                        <a:pt x="640" y="24"/>
                      </a:lnTo>
                      <a:lnTo>
                        <a:pt x="731" y="24"/>
                      </a:lnTo>
                      <a:lnTo>
                        <a:pt x="731" y="0"/>
                      </a:lnTo>
                      <a:lnTo>
                        <a:pt x="782" y="0"/>
                      </a:lnTo>
                      <a:lnTo>
                        <a:pt x="782" y="71"/>
                      </a:lnTo>
                      <a:lnTo>
                        <a:pt x="802" y="71"/>
                      </a:lnTo>
                      <a:lnTo>
                        <a:pt x="802" y="95"/>
                      </a:lnTo>
                      <a:lnTo>
                        <a:pt x="827" y="95"/>
                      </a:lnTo>
                      <a:lnTo>
                        <a:pt x="827" y="117"/>
                      </a:lnTo>
                      <a:lnTo>
                        <a:pt x="923" y="117"/>
                      </a:lnTo>
                      <a:lnTo>
                        <a:pt x="923" y="142"/>
                      </a:lnTo>
                      <a:lnTo>
                        <a:pt x="1018" y="142"/>
                      </a:lnTo>
                      <a:lnTo>
                        <a:pt x="1018" y="166"/>
                      </a:lnTo>
                      <a:lnTo>
                        <a:pt x="1135" y="166"/>
                      </a:lnTo>
                      <a:lnTo>
                        <a:pt x="1135" y="187"/>
                      </a:lnTo>
                      <a:lnTo>
                        <a:pt x="1181" y="187"/>
                      </a:lnTo>
                      <a:lnTo>
                        <a:pt x="1181" y="212"/>
                      </a:lnTo>
                      <a:lnTo>
                        <a:pt x="1277" y="212"/>
                      </a:lnTo>
                      <a:lnTo>
                        <a:pt x="1277" y="236"/>
                      </a:lnTo>
                      <a:lnTo>
                        <a:pt x="1609" y="236"/>
                      </a:lnTo>
                      <a:lnTo>
                        <a:pt x="1609" y="258"/>
                      </a:lnTo>
                      <a:lnTo>
                        <a:pt x="1630" y="258"/>
                      </a:lnTo>
                      <a:lnTo>
                        <a:pt x="1630" y="283"/>
                      </a:lnTo>
                      <a:lnTo>
                        <a:pt x="1609" y="283"/>
                      </a:lnTo>
                      <a:lnTo>
                        <a:pt x="1609" y="307"/>
                      </a:lnTo>
                      <a:lnTo>
                        <a:pt x="1584" y="307"/>
                      </a:lnTo>
                      <a:lnTo>
                        <a:pt x="1584" y="329"/>
                      </a:lnTo>
                      <a:lnTo>
                        <a:pt x="1560" y="329"/>
                      </a:lnTo>
                      <a:lnTo>
                        <a:pt x="1560" y="354"/>
                      </a:lnTo>
                      <a:lnTo>
                        <a:pt x="1538" y="354"/>
                      </a:lnTo>
                      <a:lnTo>
                        <a:pt x="1538" y="378"/>
                      </a:lnTo>
                      <a:lnTo>
                        <a:pt x="1489" y="378"/>
                      </a:lnTo>
                      <a:lnTo>
                        <a:pt x="1489" y="400"/>
                      </a:lnTo>
                      <a:lnTo>
                        <a:pt x="1464" y="400"/>
                      </a:lnTo>
                      <a:lnTo>
                        <a:pt x="1464" y="449"/>
                      </a:lnTo>
                      <a:lnTo>
                        <a:pt x="1442" y="449"/>
                      </a:lnTo>
                      <a:lnTo>
                        <a:pt x="1442" y="470"/>
                      </a:lnTo>
                      <a:lnTo>
                        <a:pt x="1418" y="470"/>
                      </a:lnTo>
                      <a:lnTo>
                        <a:pt x="1418" y="495"/>
                      </a:lnTo>
                      <a:lnTo>
                        <a:pt x="1393" y="495"/>
                      </a:lnTo>
                      <a:lnTo>
                        <a:pt x="1393" y="541"/>
                      </a:lnTo>
                      <a:lnTo>
                        <a:pt x="1371" y="541"/>
                      </a:lnTo>
                      <a:lnTo>
                        <a:pt x="1371" y="566"/>
                      </a:lnTo>
                      <a:lnTo>
                        <a:pt x="1347" y="566"/>
                      </a:lnTo>
                      <a:lnTo>
                        <a:pt x="1347" y="615"/>
                      </a:lnTo>
                      <a:lnTo>
                        <a:pt x="1322" y="615"/>
                      </a:lnTo>
                      <a:lnTo>
                        <a:pt x="1322" y="661"/>
                      </a:lnTo>
                      <a:lnTo>
                        <a:pt x="1301" y="661"/>
                      </a:lnTo>
                      <a:lnTo>
                        <a:pt x="1301" y="686"/>
                      </a:lnTo>
                      <a:lnTo>
                        <a:pt x="1252" y="686"/>
                      </a:lnTo>
                      <a:lnTo>
                        <a:pt x="1252" y="708"/>
                      </a:lnTo>
                      <a:lnTo>
                        <a:pt x="1230" y="708"/>
                      </a:lnTo>
                      <a:lnTo>
                        <a:pt x="1230" y="733"/>
                      </a:lnTo>
                      <a:lnTo>
                        <a:pt x="1110" y="733"/>
                      </a:lnTo>
                      <a:lnTo>
                        <a:pt x="1110" y="708"/>
                      </a:lnTo>
                      <a:lnTo>
                        <a:pt x="1088" y="708"/>
                      </a:lnTo>
                      <a:lnTo>
                        <a:pt x="1088" y="733"/>
                      </a:lnTo>
                      <a:lnTo>
                        <a:pt x="1064" y="733"/>
                      </a:lnTo>
                      <a:lnTo>
                        <a:pt x="1064" y="708"/>
                      </a:lnTo>
                      <a:lnTo>
                        <a:pt x="1039" y="708"/>
                      </a:lnTo>
                      <a:lnTo>
                        <a:pt x="1039" y="733"/>
                      </a:lnTo>
                      <a:lnTo>
                        <a:pt x="947" y="733"/>
                      </a:lnTo>
                      <a:lnTo>
                        <a:pt x="947" y="708"/>
                      </a:lnTo>
                      <a:lnTo>
                        <a:pt x="873" y="708"/>
                      </a:lnTo>
                      <a:lnTo>
                        <a:pt x="873" y="733"/>
                      </a:lnTo>
                      <a:lnTo>
                        <a:pt x="827" y="733"/>
                      </a:lnTo>
                      <a:lnTo>
                        <a:pt x="827" y="708"/>
                      </a:lnTo>
                      <a:lnTo>
                        <a:pt x="590" y="708"/>
                      </a:lnTo>
                      <a:lnTo>
                        <a:pt x="590" y="686"/>
                      </a:lnTo>
                      <a:lnTo>
                        <a:pt x="403" y="686"/>
                      </a:lnTo>
                      <a:lnTo>
                        <a:pt x="403" y="661"/>
                      </a:lnTo>
                      <a:lnTo>
                        <a:pt x="236" y="661"/>
                      </a:lnTo>
                      <a:lnTo>
                        <a:pt x="236" y="637"/>
                      </a:lnTo>
                      <a:lnTo>
                        <a:pt x="142" y="637"/>
                      </a:lnTo>
                      <a:lnTo>
                        <a:pt x="142" y="661"/>
                      </a:lnTo>
                      <a:lnTo>
                        <a:pt x="95" y="661"/>
                      </a:lnTo>
                      <a:lnTo>
                        <a:pt x="95" y="590"/>
                      </a:lnTo>
                      <a:lnTo>
                        <a:pt x="120" y="590"/>
                      </a:lnTo>
                      <a:lnTo>
                        <a:pt x="120" y="519"/>
                      </a:lnTo>
                      <a:lnTo>
                        <a:pt x="142" y="519"/>
                      </a:lnTo>
                      <a:lnTo>
                        <a:pt x="142" y="400"/>
                      </a:lnTo>
                      <a:lnTo>
                        <a:pt x="120" y="400"/>
                      </a:lnTo>
                      <a:lnTo>
                        <a:pt x="120" y="378"/>
                      </a:lnTo>
                      <a:lnTo>
                        <a:pt x="95" y="378"/>
                      </a:lnTo>
                      <a:lnTo>
                        <a:pt x="95" y="354"/>
                      </a:lnTo>
                      <a:lnTo>
                        <a:pt x="71" y="354"/>
                      </a:lnTo>
                      <a:lnTo>
                        <a:pt x="71" y="329"/>
                      </a:lnTo>
                      <a:lnTo>
                        <a:pt x="24" y="329"/>
                      </a:lnTo>
                      <a:lnTo>
                        <a:pt x="24" y="307"/>
                      </a:lnTo>
                      <a:lnTo>
                        <a:pt x="0" y="307"/>
                      </a:lnTo>
                      <a:lnTo>
                        <a:pt x="0" y="258"/>
                      </a:lnTo>
                      <a:lnTo>
                        <a:pt x="49" y="258"/>
                      </a:lnTo>
                      <a:lnTo>
                        <a:pt x="49" y="236"/>
                      </a:lnTo>
                      <a:lnTo>
                        <a:pt x="71" y="236"/>
                      </a:lnTo>
                      <a:lnTo>
                        <a:pt x="71" y="212"/>
                      </a:lnTo>
                      <a:lnTo>
                        <a:pt x="95" y="212"/>
                      </a:lnTo>
                      <a:lnTo>
                        <a:pt x="95" y="187"/>
                      </a:lnTo>
                      <a:lnTo>
                        <a:pt x="120" y="187"/>
                      </a:lnTo>
                      <a:lnTo>
                        <a:pt x="120" y="166"/>
                      </a:lnTo>
                      <a:lnTo>
                        <a:pt x="166" y="166"/>
                      </a:lnTo>
                      <a:lnTo>
                        <a:pt x="166" y="142"/>
                      </a:lnTo>
                      <a:lnTo>
                        <a:pt x="191" y="142"/>
                      </a:lnTo>
                      <a:lnTo>
                        <a:pt x="191" y="117"/>
                      </a:lnTo>
                      <a:lnTo>
                        <a:pt x="236" y="117"/>
                      </a:lnTo>
                      <a:lnTo>
                        <a:pt x="236" y="95"/>
                      </a:lnTo>
                      <a:lnTo>
                        <a:pt x="283" y="95"/>
                      </a:lnTo>
                      <a:lnTo>
                        <a:pt x="283" y="71"/>
                      </a:lnTo>
                      <a:lnTo>
                        <a:pt x="332" y="71"/>
                      </a:lnTo>
                      <a:lnTo>
                        <a:pt x="332" y="46"/>
                      </a:lnTo>
                      <a:lnTo>
                        <a:pt x="378" y="46"/>
                      </a:lnTo>
                      <a:lnTo>
                        <a:pt x="378" y="24"/>
                      </a:lnTo>
                      <a:lnTo>
                        <a:pt x="428" y="24"/>
                      </a:lnTo>
                      <a:lnTo>
                        <a:pt x="428" y="0"/>
                      </a:lnTo>
                      <a:close/>
                    </a:path>
                  </a:pathLst>
                </a:custGeom>
                <a:solidFill>
                  <a:srgbClr val="F2CBCF"/>
                </a:solidFill>
                <a:ln w="9525">
                  <a:noFill/>
                  <a:round/>
                  <a:headEnd/>
                  <a:tailEnd/>
                </a:ln>
              </p:spPr>
              <p:txBody>
                <a:bodyPr/>
                <a:lstStyle/>
                <a:p>
                  <a:endParaRPr lang="en-US"/>
                </a:p>
              </p:txBody>
            </p:sp>
            <p:sp>
              <p:nvSpPr>
                <p:cNvPr id="167" name="Rectangle 179"/>
                <p:cNvSpPr>
                  <a:spLocks noChangeArrowheads="1"/>
                </p:cNvSpPr>
                <p:nvPr/>
              </p:nvSpPr>
              <p:spPr bwMode="auto">
                <a:xfrm>
                  <a:off x="1985" y="4090"/>
                  <a:ext cx="3" cy="3"/>
                </a:xfrm>
                <a:prstGeom prst="rect">
                  <a:avLst/>
                </a:prstGeom>
                <a:solidFill>
                  <a:srgbClr val="F2CBCF"/>
                </a:solidFill>
                <a:ln w="9525">
                  <a:noFill/>
                  <a:miter lim="800000"/>
                  <a:headEnd/>
                  <a:tailEnd/>
                </a:ln>
              </p:spPr>
              <p:txBody>
                <a:bodyPr/>
                <a:lstStyle/>
                <a:p>
                  <a:endParaRPr lang="en-US"/>
                </a:p>
              </p:txBody>
            </p:sp>
            <p:sp>
              <p:nvSpPr>
                <p:cNvPr id="168" name="Freeform 180"/>
                <p:cNvSpPr>
                  <a:spLocks/>
                </p:cNvSpPr>
                <p:nvPr/>
              </p:nvSpPr>
              <p:spPr bwMode="auto">
                <a:xfrm>
                  <a:off x="1973" y="4090"/>
                  <a:ext cx="130" cy="32"/>
                </a:xfrm>
                <a:custGeom>
                  <a:avLst/>
                  <a:gdLst/>
                  <a:ahLst/>
                  <a:cxnLst>
                    <a:cxn ang="0">
                      <a:pos x="116" y="0"/>
                    </a:cxn>
                    <a:cxn ang="0">
                      <a:pos x="212" y="0"/>
                    </a:cxn>
                    <a:cxn ang="0">
                      <a:pos x="212" y="46"/>
                    </a:cxn>
                    <a:cxn ang="0">
                      <a:pos x="236" y="46"/>
                    </a:cxn>
                    <a:cxn ang="0">
                      <a:pos x="236" y="71"/>
                    </a:cxn>
                    <a:cxn ang="0">
                      <a:pos x="257" y="71"/>
                    </a:cxn>
                    <a:cxn ang="0">
                      <a:pos x="257" y="46"/>
                    </a:cxn>
                    <a:cxn ang="0">
                      <a:pos x="282" y="46"/>
                    </a:cxn>
                    <a:cxn ang="0">
                      <a:pos x="282" y="24"/>
                    </a:cxn>
                    <a:cxn ang="0">
                      <a:pos x="377" y="24"/>
                    </a:cxn>
                    <a:cxn ang="0">
                      <a:pos x="377" y="46"/>
                    </a:cxn>
                    <a:cxn ang="0">
                      <a:pos x="470" y="46"/>
                    </a:cxn>
                    <a:cxn ang="0">
                      <a:pos x="470" y="71"/>
                    </a:cxn>
                    <a:cxn ang="0">
                      <a:pos x="682" y="71"/>
                    </a:cxn>
                    <a:cxn ang="0">
                      <a:pos x="682" y="95"/>
                    </a:cxn>
                    <a:cxn ang="0">
                      <a:pos x="778" y="95"/>
                    </a:cxn>
                    <a:cxn ang="0">
                      <a:pos x="778" y="117"/>
                    </a:cxn>
                    <a:cxn ang="0">
                      <a:pos x="802" y="117"/>
                    </a:cxn>
                    <a:cxn ang="0">
                      <a:pos x="802" y="142"/>
                    </a:cxn>
                    <a:cxn ang="0">
                      <a:pos x="848" y="142"/>
                    </a:cxn>
                    <a:cxn ang="0">
                      <a:pos x="848" y="95"/>
                    </a:cxn>
                    <a:cxn ang="0">
                      <a:pos x="872" y="95"/>
                    </a:cxn>
                    <a:cxn ang="0">
                      <a:pos x="872" y="71"/>
                    </a:cxn>
                    <a:cxn ang="0">
                      <a:pos x="897" y="71"/>
                    </a:cxn>
                    <a:cxn ang="0">
                      <a:pos x="897" y="95"/>
                    </a:cxn>
                    <a:cxn ang="0">
                      <a:pos x="944" y="95"/>
                    </a:cxn>
                    <a:cxn ang="0">
                      <a:pos x="944" y="117"/>
                    </a:cxn>
                    <a:cxn ang="0">
                      <a:pos x="990" y="117"/>
                    </a:cxn>
                    <a:cxn ang="0">
                      <a:pos x="990" y="142"/>
                    </a:cxn>
                    <a:cxn ang="0">
                      <a:pos x="1039" y="142"/>
                    </a:cxn>
                    <a:cxn ang="0">
                      <a:pos x="1039" y="166"/>
                    </a:cxn>
                    <a:cxn ang="0">
                      <a:pos x="990" y="166"/>
                    </a:cxn>
                    <a:cxn ang="0">
                      <a:pos x="990" y="187"/>
                    </a:cxn>
                    <a:cxn ang="0">
                      <a:pos x="968" y="187"/>
                    </a:cxn>
                    <a:cxn ang="0">
                      <a:pos x="968" y="212"/>
                    </a:cxn>
                    <a:cxn ang="0">
                      <a:pos x="944" y="212"/>
                    </a:cxn>
                    <a:cxn ang="0">
                      <a:pos x="944" y="236"/>
                    </a:cxn>
                    <a:cxn ang="0">
                      <a:pos x="919" y="236"/>
                    </a:cxn>
                    <a:cxn ang="0">
                      <a:pos x="919" y="258"/>
                    </a:cxn>
                    <a:cxn ang="0">
                      <a:pos x="827" y="258"/>
                    </a:cxn>
                    <a:cxn ang="0">
                      <a:pos x="827" y="236"/>
                    </a:cxn>
                    <a:cxn ang="0">
                      <a:pos x="495" y="236"/>
                    </a:cxn>
                    <a:cxn ang="0">
                      <a:pos x="495" y="212"/>
                    </a:cxn>
                    <a:cxn ang="0">
                      <a:pos x="399" y="212"/>
                    </a:cxn>
                    <a:cxn ang="0">
                      <a:pos x="399" y="187"/>
                    </a:cxn>
                    <a:cxn ang="0">
                      <a:pos x="353" y="187"/>
                    </a:cxn>
                    <a:cxn ang="0">
                      <a:pos x="353" y="166"/>
                    </a:cxn>
                    <a:cxn ang="0">
                      <a:pos x="236" y="166"/>
                    </a:cxn>
                    <a:cxn ang="0">
                      <a:pos x="236" y="142"/>
                    </a:cxn>
                    <a:cxn ang="0">
                      <a:pos x="141" y="142"/>
                    </a:cxn>
                    <a:cxn ang="0">
                      <a:pos x="141" y="117"/>
                    </a:cxn>
                    <a:cxn ang="0">
                      <a:pos x="45" y="117"/>
                    </a:cxn>
                    <a:cxn ang="0">
                      <a:pos x="45" y="95"/>
                    </a:cxn>
                    <a:cxn ang="0">
                      <a:pos x="20" y="95"/>
                    </a:cxn>
                    <a:cxn ang="0">
                      <a:pos x="20" y="71"/>
                    </a:cxn>
                    <a:cxn ang="0">
                      <a:pos x="0" y="71"/>
                    </a:cxn>
                    <a:cxn ang="0">
                      <a:pos x="0" y="24"/>
                    </a:cxn>
                    <a:cxn ang="0">
                      <a:pos x="20" y="24"/>
                    </a:cxn>
                    <a:cxn ang="0">
                      <a:pos x="20" y="46"/>
                    </a:cxn>
                    <a:cxn ang="0">
                      <a:pos x="91" y="46"/>
                    </a:cxn>
                    <a:cxn ang="0">
                      <a:pos x="91" y="24"/>
                    </a:cxn>
                    <a:cxn ang="0">
                      <a:pos x="116" y="24"/>
                    </a:cxn>
                    <a:cxn ang="0">
                      <a:pos x="116" y="0"/>
                    </a:cxn>
                  </a:cxnLst>
                  <a:rect l="0" t="0" r="r" b="b"/>
                  <a:pathLst>
                    <a:path w="1039" h="258">
                      <a:moveTo>
                        <a:pt x="116" y="0"/>
                      </a:moveTo>
                      <a:lnTo>
                        <a:pt x="212" y="0"/>
                      </a:lnTo>
                      <a:lnTo>
                        <a:pt x="212" y="46"/>
                      </a:lnTo>
                      <a:lnTo>
                        <a:pt x="236" y="46"/>
                      </a:lnTo>
                      <a:lnTo>
                        <a:pt x="236" y="71"/>
                      </a:lnTo>
                      <a:lnTo>
                        <a:pt x="257" y="71"/>
                      </a:lnTo>
                      <a:lnTo>
                        <a:pt x="257" y="46"/>
                      </a:lnTo>
                      <a:lnTo>
                        <a:pt x="282" y="46"/>
                      </a:lnTo>
                      <a:lnTo>
                        <a:pt x="282" y="24"/>
                      </a:lnTo>
                      <a:lnTo>
                        <a:pt x="377" y="24"/>
                      </a:lnTo>
                      <a:lnTo>
                        <a:pt x="377" y="46"/>
                      </a:lnTo>
                      <a:lnTo>
                        <a:pt x="470" y="46"/>
                      </a:lnTo>
                      <a:lnTo>
                        <a:pt x="470" y="71"/>
                      </a:lnTo>
                      <a:lnTo>
                        <a:pt x="682" y="71"/>
                      </a:lnTo>
                      <a:lnTo>
                        <a:pt x="682" y="95"/>
                      </a:lnTo>
                      <a:lnTo>
                        <a:pt x="778" y="95"/>
                      </a:lnTo>
                      <a:lnTo>
                        <a:pt x="778" y="117"/>
                      </a:lnTo>
                      <a:lnTo>
                        <a:pt x="802" y="117"/>
                      </a:lnTo>
                      <a:lnTo>
                        <a:pt x="802" y="142"/>
                      </a:lnTo>
                      <a:lnTo>
                        <a:pt x="848" y="142"/>
                      </a:lnTo>
                      <a:lnTo>
                        <a:pt x="848" y="95"/>
                      </a:lnTo>
                      <a:lnTo>
                        <a:pt x="872" y="95"/>
                      </a:lnTo>
                      <a:lnTo>
                        <a:pt x="872" y="71"/>
                      </a:lnTo>
                      <a:lnTo>
                        <a:pt x="897" y="71"/>
                      </a:lnTo>
                      <a:lnTo>
                        <a:pt x="897" y="95"/>
                      </a:lnTo>
                      <a:lnTo>
                        <a:pt x="944" y="95"/>
                      </a:lnTo>
                      <a:lnTo>
                        <a:pt x="944" y="117"/>
                      </a:lnTo>
                      <a:lnTo>
                        <a:pt x="990" y="117"/>
                      </a:lnTo>
                      <a:lnTo>
                        <a:pt x="990" y="142"/>
                      </a:lnTo>
                      <a:lnTo>
                        <a:pt x="1039" y="142"/>
                      </a:lnTo>
                      <a:lnTo>
                        <a:pt x="1039" y="166"/>
                      </a:lnTo>
                      <a:lnTo>
                        <a:pt x="990" y="166"/>
                      </a:lnTo>
                      <a:lnTo>
                        <a:pt x="990" y="187"/>
                      </a:lnTo>
                      <a:lnTo>
                        <a:pt x="968" y="187"/>
                      </a:lnTo>
                      <a:lnTo>
                        <a:pt x="968" y="212"/>
                      </a:lnTo>
                      <a:lnTo>
                        <a:pt x="944" y="212"/>
                      </a:lnTo>
                      <a:lnTo>
                        <a:pt x="944" y="236"/>
                      </a:lnTo>
                      <a:lnTo>
                        <a:pt x="919" y="236"/>
                      </a:lnTo>
                      <a:lnTo>
                        <a:pt x="919" y="258"/>
                      </a:lnTo>
                      <a:lnTo>
                        <a:pt x="827" y="258"/>
                      </a:lnTo>
                      <a:lnTo>
                        <a:pt x="827" y="236"/>
                      </a:lnTo>
                      <a:lnTo>
                        <a:pt x="495" y="236"/>
                      </a:lnTo>
                      <a:lnTo>
                        <a:pt x="495" y="212"/>
                      </a:lnTo>
                      <a:lnTo>
                        <a:pt x="399" y="212"/>
                      </a:lnTo>
                      <a:lnTo>
                        <a:pt x="399" y="187"/>
                      </a:lnTo>
                      <a:lnTo>
                        <a:pt x="353" y="187"/>
                      </a:lnTo>
                      <a:lnTo>
                        <a:pt x="353" y="166"/>
                      </a:lnTo>
                      <a:lnTo>
                        <a:pt x="236" y="166"/>
                      </a:lnTo>
                      <a:lnTo>
                        <a:pt x="236" y="142"/>
                      </a:lnTo>
                      <a:lnTo>
                        <a:pt x="141" y="142"/>
                      </a:lnTo>
                      <a:lnTo>
                        <a:pt x="141" y="117"/>
                      </a:lnTo>
                      <a:lnTo>
                        <a:pt x="45" y="117"/>
                      </a:lnTo>
                      <a:lnTo>
                        <a:pt x="45" y="95"/>
                      </a:lnTo>
                      <a:lnTo>
                        <a:pt x="20" y="95"/>
                      </a:lnTo>
                      <a:lnTo>
                        <a:pt x="20" y="71"/>
                      </a:lnTo>
                      <a:lnTo>
                        <a:pt x="0" y="71"/>
                      </a:lnTo>
                      <a:lnTo>
                        <a:pt x="0" y="24"/>
                      </a:lnTo>
                      <a:lnTo>
                        <a:pt x="20" y="24"/>
                      </a:lnTo>
                      <a:lnTo>
                        <a:pt x="20" y="46"/>
                      </a:lnTo>
                      <a:lnTo>
                        <a:pt x="91" y="46"/>
                      </a:lnTo>
                      <a:lnTo>
                        <a:pt x="91" y="24"/>
                      </a:lnTo>
                      <a:lnTo>
                        <a:pt x="116" y="24"/>
                      </a:lnTo>
                      <a:lnTo>
                        <a:pt x="116" y="0"/>
                      </a:lnTo>
                      <a:close/>
                    </a:path>
                  </a:pathLst>
                </a:custGeom>
                <a:solidFill>
                  <a:srgbClr val="E87C72"/>
                </a:solidFill>
                <a:ln w="9525">
                  <a:noFill/>
                  <a:round/>
                  <a:headEnd/>
                  <a:tailEnd/>
                </a:ln>
              </p:spPr>
              <p:txBody>
                <a:bodyPr/>
                <a:lstStyle/>
                <a:p>
                  <a:endParaRPr lang="en-US"/>
                </a:p>
              </p:txBody>
            </p:sp>
            <p:sp>
              <p:nvSpPr>
                <p:cNvPr id="169" name="Freeform 181"/>
                <p:cNvSpPr>
                  <a:spLocks/>
                </p:cNvSpPr>
                <p:nvPr/>
              </p:nvSpPr>
              <p:spPr bwMode="auto">
                <a:xfrm>
                  <a:off x="1530" y="4104"/>
                  <a:ext cx="656" cy="163"/>
                </a:xfrm>
                <a:custGeom>
                  <a:avLst/>
                  <a:gdLst/>
                  <a:ahLst/>
                  <a:cxnLst>
                    <a:cxn ang="0">
                      <a:pos x="5246" y="70"/>
                    </a:cxn>
                    <a:cxn ang="0">
                      <a:pos x="5126" y="166"/>
                    </a:cxn>
                    <a:cxn ang="0">
                      <a:pos x="5126" y="212"/>
                    </a:cxn>
                    <a:cxn ang="0">
                      <a:pos x="5033" y="308"/>
                    </a:cxn>
                    <a:cxn ang="0">
                      <a:pos x="4938" y="402"/>
                    </a:cxn>
                    <a:cxn ang="0">
                      <a:pos x="4843" y="520"/>
                    </a:cxn>
                    <a:cxn ang="0">
                      <a:pos x="4747" y="640"/>
                    </a:cxn>
                    <a:cxn ang="0">
                      <a:pos x="4655" y="828"/>
                    </a:cxn>
                    <a:cxn ang="0">
                      <a:pos x="4747" y="923"/>
                    </a:cxn>
                    <a:cxn ang="0">
                      <a:pos x="4843" y="1015"/>
                    </a:cxn>
                    <a:cxn ang="0">
                      <a:pos x="4984" y="1111"/>
                    </a:cxn>
                    <a:cxn ang="0">
                      <a:pos x="5008" y="1206"/>
                    </a:cxn>
                    <a:cxn ang="0">
                      <a:pos x="4464" y="1111"/>
                    </a:cxn>
                    <a:cxn ang="0">
                      <a:pos x="4252" y="1015"/>
                    </a:cxn>
                    <a:cxn ang="0">
                      <a:pos x="3424" y="969"/>
                    </a:cxn>
                    <a:cxn ang="0">
                      <a:pos x="3166" y="874"/>
                    </a:cxn>
                    <a:cxn ang="0">
                      <a:pos x="2975" y="781"/>
                    </a:cxn>
                    <a:cxn ang="0">
                      <a:pos x="2905" y="803"/>
                    </a:cxn>
                    <a:cxn ang="0">
                      <a:pos x="3095" y="899"/>
                    </a:cxn>
                    <a:cxn ang="0">
                      <a:pos x="2883" y="944"/>
                    </a:cxn>
                    <a:cxn ang="0">
                      <a:pos x="2646" y="1089"/>
                    </a:cxn>
                    <a:cxn ang="0">
                      <a:pos x="2196" y="1182"/>
                    </a:cxn>
                    <a:cxn ang="0">
                      <a:pos x="2172" y="1182"/>
                    </a:cxn>
                    <a:cxn ang="0">
                      <a:pos x="1772" y="1253"/>
                    </a:cxn>
                    <a:cxn ang="0">
                      <a:pos x="756" y="1301"/>
                    </a:cxn>
                    <a:cxn ang="0">
                      <a:pos x="353" y="1206"/>
                    </a:cxn>
                    <a:cxn ang="0">
                      <a:pos x="166" y="1111"/>
                    </a:cxn>
                    <a:cxn ang="0">
                      <a:pos x="45" y="993"/>
                    </a:cxn>
                    <a:cxn ang="0">
                      <a:pos x="117" y="899"/>
                    </a:cxn>
                    <a:cxn ang="0">
                      <a:pos x="283" y="993"/>
                    </a:cxn>
                    <a:cxn ang="0">
                      <a:pos x="778" y="1089"/>
                    </a:cxn>
                    <a:cxn ang="0">
                      <a:pos x="919" y="1089"/>
                    </a:cxn>
                    <a:cxn ang="0">
                      <a:pos x="1440" y="1182"/>
                    </a:cxn>
                    <a:cxn ang="0">
                      <a:pos x="2031" y="1135"/>
                    </a:cxn>
                    <a:cxn ang="0">
                      <a:pos x="2009" y="852"/>
                    </a:cxn>
                    <a:cxn ang="0">
                      <a:pos x="1889" y="710"/>
                    </a:cxn>
                    <a:cxn ang="0">
                      <a:pos x="1748" y="616"/>
                    </a:cxn>
                    <a:cxn ang="0">
                      <a:pos x="944" y="569"/>
                    </a:cxn>
                    <a:cxn ang="0">
                      <a:pos x="874" y="449"/>
                    </a:cxn>
                    <a:cxn ang="0">
                      <a:pos x="1015" y="353"/>
                    </a:cxn>
                    <a:cxn ang="0">
                      <a:pos x="1701" y="308"/>
                    </a:cxn>
                    <a:cxn ang="0">
                      <a:pos x="1938" y="402"/>
                    </a:cxn>
                    <a:cxn ang="0">
                      <a:pos x="2080" y="498"/>
                    </a:cxn>
                    <a:cxn ang="0">
                      <a:pos x="2243" y="591"/>
                    </a:cxn>
                    <a:cxn ang="0">
                      <a:pos x="2384" y="757"/>
                    </a:cxn>
                    <a:cxn ang="0">
                      <a:pos x="2363" y="899"/>
                    </a:cxn>
                    <a:cxn ang="0">
                      <a:pos x="2221" y="1015"/>
                    </a:cxn>
                    <a:cxn ang="0">
                      <a:pos x="2433" y="1040"/>
                    </a:cxn>
                    <a:cxn ang="0">
                      <a:pos x="2646" y="944"/>
                    </a:cxn>
                    <a:cxn ang="0">
                      <a:pos x="2763" y="852"/>
                    </a:cxn>
                    <a:cxn ang="0">
                      <a:pos x="2834" y="591"/>
                    </a:cxn>
                    <a:cxn ang="0">
                      <a:pos x="3046" y="616"/>
                    </a:cxn>
                    <a:cxn ang="0">
                      <a:pos x="3353" y="710"/>
                    </a:cxn>
                    <a:cxn ang="0">
                      <a:pos x="4015" y="710"/>
                    </a:cxn>
                    <a:cxn ang="0">
                      <a:pos x="4110" y="616"/>
                    </a:cxn>
                    <a:cxn ang="0">
                      <a:pos x="4205" y="498"/>
                    </a:cxn>
                    <a:cxn ang="0">
                      <a:pos x="4301" y="402"/>
                    </a:cxn>
                    <a:cxn ang="0">
                      <a:pos x="4417" y="283"/>
                    </a:cxn>
                    <a:cxn ang="0">
                      <a:pos x="4606" y="166"/>
                    </a:cxn>
                    <a:cxn ang="0">
                      <a:pos x="4655" y="70"/>
                    </a:cxn>
                    <a:cxn ang="0">
                      <a:pos x="4701" y="25"/>
                    </a:cxn>
                  </a:cxnLst>
                  <a:rect l="0" t="0" r="r" b="b"/>
                  <a:pathLst>
                    <a:path w="5246" h="1301">
                      <a:moveTo>
                        <a:pt x="4701" y="0"/>
                      </a:moveTo>
                      <a:lnTo>
                        <a:pt x="4747" y="0"/>
                      </a:lnTo>
                      <a:lnTo>
                        <a:pt x="4747" y="25"/>
                      </a:lnTo>
                      <a:lnTo>
                        <a:pt x="4938" y="25"/>
                      </a:lnTo>
                      <a:lnTo>
                        <a:pt x="4938" y="49"/>
                      </a:lnTo>
                      <a:lnTo>
                        <a:pt x="5197" y="49"/>
                      </a:lnTo>
                      <a:lnTo>
                        <a:pt x="5197" y="70"/>
                      </a:lnTo>
                      <a:lnTo>
                        <a:pt x="5246" y="70"/>
                      </a:lnTo>
                      <a:lnTo>
                        <a:pt x="5246" y="119"/>
                      </a:lnTo>
                      <a:lnTo>
                        <a:pt x="5197" y="119"/>
                      </a:lnTo>
                      <a:lnTo>
                        <a:pt x="5197" y="95"/>
                      </a:lnTo>
                      <a:lnTo>
                        <a:pt x="4963" y="95"/>
                      </a:lnTo>
                      <a:lnTo>
                        <a:pt x="4963" y="141"/>
                      </a:lnTo>
                      <a:lnTo>
                        <a:pt x="5079" y="141"/>
                      </a:lnTo>
                      <a:lnTo>
                        <a:pt x="5079" y="166"/>
                      </a:lnTo>
                      <a:lnTo>
                        <a:pt x="5126" y="166"/>
                      </a:lnTo>
                      <a:lnTo>
                        <a:pt x="5126" y="141"/>
                      </a:lnTo>
                      <a:lnTo>
                        <a:pt x="5150" y="141"/>
                      </a:lnTo>
                      <a:lnTo>
                        <a:pt x="5150" y="166"/>
                      </a:lnTo>
                      <a:lnTo>
                        <a:pt x="5197" y="166"/>
                      </a:lnTo>
                      <a:lnTo>
                        <a:pt x="5197" y="190"/>
                      </a:lnTo>
                      <a:lnTo>
                        <a:pt x="5150" y="190"/>
                      </a:lnTo>
                      <a:lnTo>
                        <a:pt x="5150" y="212"/>
                      </a:lnTo>
                      <a:lnTo>
                        <a:pt x="5126" y="212"/>
                      </a:lnTo>
                      <a:lnTo>
                        <a:pt x="5126" y="237"/>
                      </a:lnTo>
                      <a:lnTo>
                        <a:pt x="5104" y="237"/>
                      </a:lnTo>
                      <a:lnTo>
                        <a:pt x="5104" y="261"/>
                      </a:lnTo>
                      <a:lnTo>
                        <a:pt x="5079" y="261"/>
                      </a:lnTo>
                      <a:lnTo>
                        <a:pt x="5079" y="283"/>
                      </a:lnTo>
                      <a:lnTo>
                        <a:pt x="5055" y="283"/>
                      </a:lnTo>
                      <a:lnTo>
                        <a:pt x="5055" y="308"/>
                      </a:lnTo>
                      <a:lnTo>
                        <a:pt x="5033" y="308"/>
                      </a:lnTo>
                      <a:lnTo>
                        <a:pt x="5033" y="332"/>
                      </a:lnTo>
                      <a:lnTo>
                        <a:pt x="5008" y="332"/>
                      </a:lnTo>
                      <a:lnTo>
                        <a:pt x="5008" y="353"/>
                      </a:lnTo>
                      <a:lnTo>
                        <a:pt x="4984" y="353"/>
                      </a:lnTo>
                      <a:lnTo>
                        <a:pt x="4984" y="378"/>
                      </a:lnTo>
                      <a:lnTo>
                        <a:pt x="4963" y="378"/>
                      </a:lnTo>
                      <a:lnTo>
                        <a:pt x="4963" y="402"/>
                      </a:lnTo>
                      <a:lnTo>
                        <a:pt x="4938" y="402"/>
                      </a:lnTo>
                      <a:lnTo>
                        <a:pt x="4938" y="449"/>
                      </a:lnTo>
                      <a:lnTo>
                        <a:pt x="4914" y="449"/>
                      </a:lnTo>
                      <a:lnTo>
                        <a:pt x="4914" y="473"/>
                      </a:lnTo>
                      <a:lnTo>
                        <a:pt x="4892" y="473"/>
                      </a:lnTo>
                      <a:lnTo>
                        <a:pt x="4892" y="498"/>
                      </a:lnTo>
                      <a:lnTo>
                        <a:pt x="4867" y="498"/>
                      </a:lnTo>
                      <a:lnTo>
                        <a:pt x="4867" y="520"/>
                      </a:lnTo>
                      <a:lnTo>
                        <a:pt x="4843" y="520"/>
                      </a:lnTo>
                      <a:lnTo>
                        <a:pt x="4843" y="544"/>
                      </a:lnTo>
                      <a:lnTo>
                        <a:pt x="4818" y="544"/>
                      </a:lnTo>
                      <a:lnTo>
                        <a:pt x="4818" y="591"/>
                      </a:lnTo>
                      <a:lnTo>
                        <a:pt x="4796" y="591"/>
                      </a:lnTo>
                      <a:lnTo>
                        <a:pt x="4796" y="616"/>
                      </a:lnTo>
                      <a:lnTo>
                        <a:pt x="4772" y="616"/>
                      </a:lnTo>
                      <a:lnTo>
                        <a:pt x="4772" y="640"/>
                      </a:lnTo>
                      <a:lnTo>
                        <a:pt x="4747" y="640"/>
                      </a:lnTo>
                      <a:lnTo>
                        <a:pt x="4747" y="686"/>
                      </a:lnTo>
                      <a:lnTo>
                        <a:pt x="4725" y="686"/>
                      </a:lnTo>
                      <a:lnTo>
                        <a:pt x="4725" y="710"/>
                      </a:lnTo>
                      <a:lnTo>
                        <a:pt x="4701" y="710"/>
                      </a:lnTo>
                      <a:lnTo>
                        <a:pt x="4701" y="732"/>
                      </a:lnTo>
                      <a:lnTo>
                        <a:pt x="4676" y="732"/>
                      </a:lnTo>
                      <a:lnTo>
                        <a:pt x="4676" y="828"/>
                      </a:lnTo>
                      <a:lnTo>
                        <a:pt x="4655" y="828"/>
                      </a:lnTo>
                      <a:lnTo>
                        <a:pt x="4655" y="852"/>
                      </a:lnTo>
                      <a:lnTo>
                        <a:pt x="4676" y="852"/>
                      </a:lnTo>
                      <a:lnTo>
                        <a:pt x="4676" y="874"/>
                      </a:lnTo>
                      <a:lnTo>
                        <a:pt x="4701" y="874"/>
                      </a:lnTo>
                      <a:lnTo>
                        <a:pt x="4701" y="899"/>
                      </a:lnTo>
                      <a:lnTo>
                        <a:pt x="4725" y="899"/>
                      </a:lnTo>
                      <a:lnTo>
                        <a:pt x="4725" y="923"/>
                      </a:lnTo>
                      <a:lnTo>
                        <a:pt x="4747" y="923"/>
                      </a:lnTo>
                      <a:lnTo>
                        <a:pt x="4747" y="944"/>
                      </a:lnTo>
                      <a:lnTo>
                        <a:pt x="4772" y="944"/>
                      </a:lnTo>
                      <a:lnTo>
                        <a:pt x="4772" y="969"/>
                      </a:lnTo>
                      <a:lnTo>
                        <a:pt x="4796" y="969"/>
                      </a:lnTo>
                      <a:lnTo>
                        <a:pt x="4796" y="993"/>
                      </a:lnTo>
                      <a:lnTo>
                        <a:pt x="4818" y="993"/>
                      </a:lnTo>
                      <a:lnTo>
                        <a:pt x="4818" y="1015"/>
                      </a:lnTo>
                      <a:lnTo>
                        <a:pt x="4843" y="1015"/>
                      </a:lnTo>
                      <a:lnTo>
                        <a:pt x="4843" y="1040"/>
                      </a:lnTo>
                      <a:lnTo>
                        <a:pt x="4892" y="1040"/>
                      </a:lnTo>
                      <a:lnTo>
                        <a:pt x="4892" y="1064"/>
                      </a:lnTo>
                      <a:lnTo>
                        <a:pt x="4914" y="1064"/>
                      </a:lnTo>
                      <a:lnTo>
                        <a:pt x="4914" y="1089"/>
                      </a:lnTo>
                      <a:lnTo>
                        <a:pt x="4938" y="1089"/>
                      </a:lnTo>
                      <a:lnTo>
                        <a:pt x="4938" y="1111"/>
                      </a:lnTo>
                      <a:lnTo>
                        <a:pt x="4984" y="1111"/>
                      </a:lnTo>
                      <a:lnTo>
                        <a:pt x="4984" y="1135"/>
                      </a:lnTo>
                      <a:lnTo>
                        <a:pt x="5008" y="1135"/>
                      </a:lnTo>
                      <a:lnTo>
                        <a:pt x="5008" y="1160"/>
                      </a:lnTo>
                      <a:lnTo>
                        <a:pt x="5104" y="1160"/>
                      </a:lnTo>
                      <a:lnTo>
                        <a:pt x="5104" y="1182"/>
                      </a:lnTo>
                      <a:lnTo>
                        <a:pt x="5150" y="1182"/>
                      </a:lnTo>
                      <a:lnTo>
                        <a:pt x="5150" y="1206"/>
                      </a:lnTo>
                      <a:lnTo>
                        <a:pt x="5008" y="1206"/>
                      </a:lnTo>
                      <a:lnTo>
                        <a:pt x="5008" y="1182"/>
                      </a:lnTo>
                      <a:lnTo>
                        <a:pt x="4631" y="1182"/>
                      </a:lnTo>
                      <a:lnTo>
                        <a:pt x="4631" y="1160"/>
                      </a:lnTo>
                      <a:lnTo>
                        <a:pt x="4560" y="1160"/>
                      </a:lnTo>
                      <a:lnTo>
                        <a:pt x="4560" y="1135"/>
                      </a:lnTo>
                      <a:lnTo>
                        <a:pt x="4513" y="1135"/>
                      </a:lnTo>
                      <a:lnTo>
                        <a:pt x="4513" y="1111"/>
                      </a:lnTo>
                      <a:lnTo>
                        <a:pt x="4464" y="1111"/>
                      </a:lnTo>
                      <a:lnTo>
                        <a:pt x="4464" y="1089"/>
                      </a:lnTo>
                      <a:lnTo>
                        <a:pt x="4417" y="1089"/>
                      </a:lnTo>
                      <a:lnTo>
                        <a:pt x="4417" y="1064"/>
                      </a:lnTo>
                      <a:lnTo>
                        <a:pt x="4372" y="1064"/>
                      </a:lnTo>
                      <a:lnTo>
                        <a:pt x="4372" y="1040"/>
                      </a:lnTo>
                      <a:lnTo>
                        <a:pt x="4347" y="1040"/>
                      </a:lnTo>
                      <a:lnTo>
                        <a:pt x="4347" y="1015"/>
                      </a:lnTo>
                      <a:lnTo>
                        <a:pt x="4252" y="1015"/>
                      </a:lnTo>
                      <a:lnTo>
                        <a:pt x="4252" y="993"/>
                      </a:lnTo>
                      <a:lnTo>
                        <a:pt x="3873" y="993"/>
                      </a:lnTo>
                      <a:lnTo>
                        <a:pt x="3873" y="969"/>
                      </a:lnTo>
                      <a:lnTo>
                        <a:pt x="3590" y="969"/>
                      </a:lnTo>
                      <a:lnTo>
                        <a:pt x="3590" y="993"/>
                      </a:lnTo>
                      <a:lnTo>
                        <a:pt x="3565" y="993"/>
                      </a:lnTo>
                      <a:lnTo>
                        <a:pt x="3565" y="969"/>
                      </a:lnTo>
                      <a:lnTo>
                        <a:pt x="3424" y="969"/>
                      </a:lnTo>
                      <a:lnTo>
                        <a:pt x="3424" y="944"/>
                      </a:lnTo>
                      <a:lnTo>
                        <a:pt x="3378" y="944"/>
                      </a:lnTo>
                      <a:lnTo>
                        <a:pt x="3378" y="923"/>
                      </a:lnTo>
                      <a:lnTo>
                        <a:pt x="3332" y="923"/>
                      </a:lnTo>
                      <a:lnTo>
                        <a:pt x="3332" y="899"/>
                      </a:lnTo>
                      <a:lnTo>
                        <a:pt x="3262" y="899"/>
                      </a:lnTo>
                      <a:lnTo>
                        <a:pt x="3262" y="874"/>
                      </a:lnTo>
                      <a:lnTo>
                        <a:pt x="3166" y="874"/>
                      </a:lnTo>
                      <a:lnTo>
                        <a:pt x="3166" y="852"/>
                      </a:lnTo>
                      <a:lnTo>
                        <a:pt x="3095" y="852"/>
                      </a:lnTo>
                      <a:lnTo>
                        <a:pt x="3095" y="828"/>
                      </a:lnTo>
                      <a:lnTo>
                        <a:pt x="3046" y="828"/>
                      </a:lnTo>
                      <a:lnTo>
                        <a:pt x="3046" y="803"/>
                      </a:lnTo>
                      <a:lnTo>
                        <a:pt x="2999" y="803"/>
                      </a:lnTo>
                      <a:lnTo>
                        <a:pt x="2999" y="781"/>
                      </a:lnTo>
                      <a:lnTo>
                        <a:pt x="2975" y="781"/>
                      </a:lnTo>
                      <a:lnTo>
                        <a:pt x="2975" y="757"/>
                      </a:lnTo>
                      <a:lnTo>
                        <a:pt x="2929" y="757"/>
                      </a:lnTo>
                      <a:lnTo>
                        <a:pt x="2929" y="732"/>
                      </a:lnTo>
                      <a:lnTo>
                        <a:pt x="2883" y="732"/>
                      </a:lnTo>
                      <a:lnTo>
                        <a:pt x="2883" y="757"/>
                      </a:lnTo>
                      <a:lnTo>
                        <a:pt x="2858" y="757"/>
                      </a:lnTo>
                      <a:lnTo>
                        <a:pt x="2858" y="803"/>
                      </a:lnTo>
                      <a:lnTo>
                        <a:pt x="2905" y="803"/>
                      </a:lnTo>
                      <a:lnTo>
                        <a:pt x="2905" y="828"/>
                      </a:lnTo>
                      <a:lnTo>
                        <a:pt x="2929" y="828"/>
                      </a:lnTo>
                      <a:lnTo>
                        <a:pt x="2929" y="852"/>
                      </a:lnTo>
                      <a:lnTo>
                        <a:pt x="2975" y="852"/>
                      </a:lnTo>
                      <a:lnTo>
                        <a:pt x="2975" y="874"/>
                      </a:lnTo>
                      <a:lnTo>
                        <a:pt x="3024" y="874"/>
                      </a:lnTo>
                      <a:lnTo>
                        <a:pt x="3024" y="899"/>
                      </a:lnTo>
                      <a:lnTo>
                        <a:pt x="3095" y="899"/>
                      </a:lnTo>
                      <a:lnTo>
                        <a:pt x="3095" y="923"/>
                      </a:lnTo>
                      <a:lnTo>
                        <a:pt x="3166" y="923"/>
                      </a:lnTo>
                      <a:lnTo>
                        <a:pt x="3166" y="944"/>
                      </a:lnTo>
                      <a:lnTo>
                        <a:pt x="3211" y="944"/>
                      </a:lnTo>
                      <a:lnTo>
                        <a:pt x="3211" y="969"/>
                      </a:lnTo>
                      <a:lnTo>
                        <a:pt x="3070" y="969"/>
                      </a:lnTo>
                      <a:lnTo>
                        <a:pt x="3070" y="944"/>
                      </a:lnTo>
                      <a:lnTo>
                        <a:pt x="2883" y="944"/>
                      </a:lnTo>
                      <a:lnTo>
                        <a:pt x="2883" y="969"/>
                      </a:lnTo>
                      <a:lnTo>
                        <a:pt x="2763" y="969"/>
                      </a:lnTo>
                      <a:lnTo>
                        <a:pt x="2763" y="993"/>
                      </a:lnTo>
                      <a:lnTo>
                        <a:pt x="2741" y="993"/>
                      </a:lnTo>
                      <a:lnTo>
                        <a:pt x="2741" y="1040"/>
                      </a:lnTo>
                      <a:lnTo>
                        <a:pt x="2763" y="1040"/>
                      </a:lnTo>
                      <a:lnTo>
                        <a:pt x="2763" y="1089"/>
                      </a:lnTo>
                      <a:lnTo>
                        <a:pt x="2646" y="1089"/>
                      </a:lnTo>
                      <a:lnTo>
                        <a:pt x="2646" y="1111"/>
                      </a:lnTo>
                      <a:lnTo>
                        <a:pt x="2504" y="1111"/>
                      </a:lnTo>
                      <a:lnTo>
                        <a:pt x="2504" y="1135"/>
                      </a:lnTo>
                      <a:lnTo>
                        <a:pt x="2384" y="1135"/>
                      </a:lnTo>
                      <a:lnTo>
                        <a:pt x="2384" y="1160"/>
                      </a:lnTo>
                      <a:lnTo>
                        <a:pt x="2221" y="1160"/>
                      </a:lnTo>
                      <a:lnTo>
                        <a:pt x="2221" y="1182"/>
                      </a:lnTo>
                      <a:lnTo>
                        <a:pt x="2196" y="1182"/>
                      </a:lnTo>
                      <a:lnTo>
                        <a:pt x="2196" y="1231"/>
                      </a:lnTo>
                      <a:lnTo>
                        <a:pt x="2292" y="1231"/>
                      </a:lnTo>
                      <a:lnTo>
                        <a:pt x="2292" y="1253"/>
                      </a:lnTo>
                      <a:lnTo>
                        <a:pt x="2125" y="1253"/>
                      </a:lnTo>
                      <a:lnTo>
                        <a:pt x="2125" y="1231"/>
                      </a:lnTo>
                      <a:lnTo>
                        <a:pt x="2150" y="1231"/>
                      </a:lnTo>
                      <a:lnTo>
                        <a:pt x="2150" y="1182"/>
                      </a:lnTo>
                      <a:lnTo>
                        <a:pt x="2172" y="1182"/>
                      </a:lnTo>
                      <a:lnTo>
                        <a:pt x="2172" y="1160"/>
                      </a:lnTo>
                      <a:lnTo>
                        <a:pt x="2101" y="1160"/>
                      </a:lnTo>
                      <a:lnTo>
                        <a:pt x="2101" y="1206"/>
                      </a:lnTo>
                      <a:lnTo>
                        <a:pt x="2080" y="1206"/>
                      </a:lnTo>
                      <a:lnTo>
                        <a:pt x="2080" y="1231"/>
                      </a:lnTo>
                      <a:lnTo>
                        <a:pt x="1938" y="1231"/>
                      </a:lnTo>
                      <a:lnTo>
                        <a:pt x="1938" y="1253"/>
                      </a:lnTo>
                      <a:lnTo>
                        <a:pt x="1772" y="1253"/>
                      </a:lnTo>
                      <a:lnTo>
                        <a:pt x="1772" y="1231"/>
                      </a:lnTo>
                      <a:lnTo>
                        <a:pt x="1298" y="1231"/>
                      </a:lnTo>
                      <a:lnTo>
                        <a:pt x="1298" y="1253"/>
                      </a:lnTo>
                      <a:lnTo>
                        <a:pt x="1086" y="1253"/>
                      </a:lnTo>
                      <a:lnTo>
                        <a:pt x="1086" y="1276"/>
                      </a:lnTo>
                      <a:lnTo>
                        <a:pt x="990" y="1276"/>
                      </a:lnTo>
                      <a:lnTo>
                        <a:pt x="990" y="1301"/>
                      </a:lnTo>
                      <a:lnTo>
                        <a:pt x="756" y="1301"/>
                      </a:lnTo>
                      <a:lnTo>
                        <a:pt x="756" y="1276"/>
                      </a:lnTo>
                      <a:lnTo>
                        <a:pt x="661" y="1276"/>
                      </a:lnTo>
                      <a:lnTo>
                        <a:pt x="661" y="1253"/>
                      </a:lnTo>
                      <a:lnTo>
                        <a:pt x="591" y="1253"/>
                      </a:lnTo>
                      <a:lnTo>
                        <a:pt x="591" y="1231"/>
                      </a:lnTo>
                      <a:lnTo>
                        <a:pt x="471" y="1231"/>
                      </a:lnTo>
                      <a:lnTo>
                        <a:pt x="471" y="1206"/>
                      </a:lnTo>
                      <a:lnTo>
                        <a:pt x="353" y="1206"/>
                      </a:lnTo>
                      <a:lnTo>
                        <a:pt x="353" y="1182"/>
                      </a:lnTo>
                      <a:lnTo>
                        <a:pt x="283" y="1182"/>
                      </a:lnTo>
                      <a:lnTo>
                        <a:pt x="283" y="1160"/>
                      </a:lnTo>
                      <a:lnTo>
                        <a:pt x="237" y="1160"/>
                      </a:lnTo>
                      <a:lnTo>
                        <a:pt x="237" y="1135"/>
                      </a:lnTo>
                      <a:lnTo>
                        <a:pt x="188" y="1135"/>
                      </a:lnTo>
                      <a:lnTo>
                        <a:pt x="188" y="1111"/>
                      </a:lnTo>
                      <a:lnTo>
                        <a:pt x="166" y="1111"/>
                      </a:lnTo>
                      <a:lnTo>
                        <a:pt x="166" y="1089"/>
                      </a:lnTo>
                      <a:lnTo>
                        <a:pt x="117" y="1089"/>
                      </a:lnTo>
                      <a:lnTo>
                        <a:pt x="117" y="1064"/>
                      </a:lnTo>
                      <a:lnTo>
                        <a:pt x="95" y="1064"/>
                      </a:lnTo>
                      <a:lnTo>
                        <a:pt x="95" y="1040"/>
                      </a:lnTo>
                      <a:lnTo>
                        <a:pt x="70" y="1040"/>
                      </a:lnTo>
                      <a:lnTo>
                        <a:pt x="70" y="993"/>
                      </a:lnTo>
                      <a:lnTo>
                        <a:pt x="45" y="993"/>
                      </a:lnTo>
                      <a:lnTo>
                        <a:pt x="45" y="969"/>
                      </a:lnTo>
                      <a:lnTo>
                        <a:pt x="0" y="969"/>
                      </a:lnTo>
                      <a:lnTo>
                        <a:pt x="0" y="944"/>
                      </a:lnTo>
                      <a:lnTo>
                        <a:pt x="21" y="944"/>
                      </a:lnTo>
                      <a:lnTo>
                        <a:pt x="21" y="923"/>
                      </a:lnTo>
                      <a:lnTo>
                        <a:pt x="70" y="923"/>
                      </a:lnTo>
                      <a:lnTo>
                        <a:pt x="70" y="899"/>
                      </a:lnTo>
                      <a:lnTo>
                        <a:pt x="117" y="899"/>
                      </a:lnTo>
                      <a:lnTo>
                        <a:pt x="117" y="923"/>
                      </a:lnTo>
                      <a:lnTo>
                        <a:pt x="141" y="923"/>
                      </a:lnTo>
                      <a:lnTo>
                        <a:pt x="141" y="944"/>
                      </a:lnTo>
                      <a:lnTo>
                        <a:pt x="237" y="944"/>
                      </a:lnTo>
                      <a:lnTo>
                        <a:pt x="237" y="969"/>
                      </a:lnTo>
                      <a:lnTo>
                        <a:pt x="259" y="969"/>
                      </a:lnTo>
                      <a:lnTo>
                        <a:pt x="259" y="993"/>
                      </a:lnTo>
                      <a:lnTo>
                        <a:pt x="283" y="993"/>
                      </a:lnTo>
                      <a:lnTo>
                        <a:pt x="283" y="1015"/>
                      </a:lnTo>
                      <a:lnTo>
                        <a:pt x="353" y="1015"/>
                      </a:lnTo>
                      <a:lnTo>
                        <a:pt x="353" y="1040"/>
                      </a:lnTo>
                      <a:lnTo>
                        <a:pt x="424" y="1040"/>
                      </a:lnTo>
                      <a:lnTo>
                        <a:pt x="424" y="1064"/>
                      </a:lnTo>
                      <a:lnTo>
                        <a:pt x="566" y="1064"/>
                      </a:lnTo>
                      <a:lnTo>
                        <a:pt x="566" y="1089"/>
                      </a:lnTo>
                      <a:lnTo>
                        <a:pt x="778" y="1089"/>
                      </a:lnTo>
                      <a:lnTo>
                        <a:pt x="778" y="1064"/>
                      </a:lnTo>
                      <a:lnTo>
                        <a:pt x="803" y="1064"/>
                      </a:lnTo>
                      <a:lnTo>
                        <a:pt x="803" y="1040"/>
                      </a:lnTo>
                      <a:lnTo>
                        <a:pt x="874" y="1040"/>
                      </a:lnTo>
                      <a:lnTo>
                        <a:pt x="874" y="1064"/>
                      </a:lnTo>
                      <a:lnTo>
                        <a:pt x="899" y="1064"/>
                      </a:lnTo>
                      <a:lnTo>
                        <a:pt x="899" y="1089"/>
                      </a:lnTo>
                      <a:lnTo>
                        <a:pt x="919" y="1089"/>
                      </a:lnTo>
                      <a:lnTo>
                        <a:pt x="919" y="1111"/>
                      </a:lnTo>
                      <a:lnTo>
                        <a:pt x="969" y="1111"/>
                      </a:lnTo>
                      <a:lnTo>
                        <a:pt x="969" y="1135"/>
                      </a:lnTo>
                      <a:lnTo>
                        <a:pt x="1061" y="1135"/>
                      </a:lnTo>
                      <a:lnTo>
                        <a:pt x="1061" y="1160"/>
                      </a:lnTo>
                      <a:lnTo>
                        <a:pt x="1111" y="1160"/>
                      </a:lnTo>
                      <a:lnTo>
                        <a:pt x="1111" y="1182"/>
                      </a:lnTo>
                      <a:lnTo>
                        <a:pt x="1440" y="1182"/>
                      </a:lnTo>
                      <a:lnTo>
                        <a:pt x="1440" y="1206"/>
                      </a:lnTo>
                      <a:lnTo>
                        <a:pt x="1867" y="1206"/>
                      </a:lnTo>
                      <a:lnTo>
                        <a:pt x="1867" y="1182"/>
                      </a:lnTo>
                      <a:lnTo>
                        <a:pt x="1938" y="1182"/>
                      </a:lnTo>
                      <a:lnTo>
                        <a:pt x="1938" y="1160"/>
                      </a:lnTo>
                      <a:lnTo>
                        <a:pt x="1960" y="1160"/>
                      </a:lnTo>
                      <a:lnTo>
                        <a:pt x="1960" y="1135"/>
                      </a:lnTo>
                      <a:lnTo>
                        <a:pt x="2031" y="1135"/>
                      </a:lnTo>
                      <a:lnTo>
                        <a:pt x="2031" y="1111"/>
                      </a:lnTo>
                      <a:lnTo>
                        <a:pt x="2055" y="1111"/>
                      </a:lnTo>
                      <a:lnTo>
                        <a:pt x="2055" y="1089"/>
                      </a:lnTo>
                      <a:lnTo>
                        <a:pt x="2080" y="1089"/>
                      </a:lnTo>
                      <a:lnTo>
                        <a:pt x="2080" y="923"/>
                      </a:lnTo>
                      <a:lnTo>
                        <a:pt x="2055" y="923"/>
                      </a:lnTo>
                      <a:lnTo>
                        <a:pt x="2055" y="852"/>
                      </a:lnTo>
                      <a:lnTo>
                        <a:pt x="2009" y="852"/>
                      </a:lnTo>
                      <a:lnTo>
                        <a:pt x="2009" y="828"/>
                      </a:lnTo>
                      <a:lnTo>
                        <a:pt x="1984" y="828"/>
                      </a:lnTo>
                      <a:lnTo>
                        <a:pt x="1984" y="781"/>
                      </a:lnTo>
                      <a:lnTo>
                        <a:pt x="1960" y="781"/>
                      </a:lnTo>
                      <a:lnTo>
                        <a:pt x="1960" y="732"/>
                      </a:lnTo>
                      <a:lnTo>
                        <a:pt x="1938" y="732"/>
                      </a:lnTo>
                      <a:lnTo>
                        <a:pt x="1938" y="710"/>
                      </a:lnTo>
                      <a:lnTo>
                        <a:pt x="1889" y="710"/>
                      </a:lnTo>
                      <a:lnTo>
                        <a:pt x="1889" y="686"/>
                      </a:lnTo>
                      <a:lnTo>
                        <a:pt x="1867" y="686"/>
                      </a:lnTo>
                      <a:lnTo>
                        <a:pt x="1867" y="661"/>
                      </a:lnTo>
                      <a:lnTo>
                        <a:pt x="1842" y="661"/>
                      </a:lnTo>
                      <a:lnTo>
                        <a:pt x="1842" y="640"/>
                      </a:lnTo>
                      <a:lnTo>
                        <a:pt x="1793" y="640"/>
                      </a:lnTo>
                      <a:lnTo>
                        <a:pt x="1793" y="616"/>
                      </a:lnTo>
                      <a:lnTo>
                        <a:pt x="1748" y="616"/>
                      </a:lnTo>
                      <a:lnTo>
                        <a:pt x="1748" y="591"/>
                      </a:lnTo>
                      <a:lnTo>
                        <a:pt x="1581" y="591"/>
                      </a:lnTo>
                      <a:lnTo>
                        <a:pt x="1581" y="569"/>
                      </a:lnTo>
                      <a:lnTo>
                        <a:pt x="1535" y="569"/>
                      </a:lnTo>
                      <a:lnTo>
                        <a:pt x="1535" y="544"/>
                      </a:lnTo>
                      <a:lnTo>
                        <a:pt x="1132" y="544"/>
                      </a:lnTo>
                      <a:lnTo>
                        <a:pt x="1132" y="569"/>
                      </a:lnTo>
                      <a:lnTo>
                        <a:pt x="944" y="569"/>
                      </a:lnTo>
                      <a:lnTo>
                        <a:pt x="944" y="544"/>
                      </a:lnTo>
                      <a:lnTo>
                        <a:pt x="778" y="544"/>
                      </a:lnTo>
                      <a:lnTo>
                        <a:pt x="778" y="498"/>
                      </a:lnTo>
                      <a:lnTo>
                        <a:pt x="803" y="498"/>
                      </a:lnTo>
                      <a:lnTo>
                        <a:pt x="803" y="473"/>
                      </a:lnTo>
                      <a:lnTo>
                        <a:pt x="828" y="473"/>
                      </a:lnTo>
                      <a:lnTo>
                        <a:pt x="828" y="449"/>
                      </a:lnTo>
                      <a:lnTo>
                        <a:pt x="874" y="449"/>
                      </a:lnTo>
                      <a:lnTo>
                        <a:pt x="874" y="424"/>
                      </a:lnTo>
                      <a:lnTo>
                        <a:pt x="899" y="424"/>
                      </a:lnTo>
                      <a:lnTo>
                        <a:pt x="899" y="402"/>
                      </a:lnTo>
                      <a:lnTo>
                        <a:pt x="944" y="402"/>
                      </a:lnTo>
                      <a:lnTo>
                        <a:pt x="944" y="378"/>
                      </a:lnTo>
                      <a:lnTo>
                        <a:pt x="969" y="378"/>
                      </a:lnTo>
                      <a:lnTo>
                        <a:pt x="969" y="353"/>
                      </a:lnTo>
                      <a:lnTo>
                        <a:pt x="1015" y="353"/>
                      </a:lnTo>
                      <a:lnTo>
                        <a:pt x="1015" y="332"/>
                      </a:lnTo>
                      <a:lnTo>
                        <a:pt x="1061" y="332"/>
                      </a:lnTo>
                      <a:lnTo>
                        <a:pt x="1061" y="308"/>
                      </a:lnTo>
                      <a:lnTo>
                        <a:pt x="1182" y="308"/>
                      </a:lnTo>
                      <a:lnTo>
                        <a:pt x="1182" y="283"/>
                      </a:lnTo>
                      <a:lnTo>
                        <a:pt x="1630" y="283"/>
                      </a:lnTo>
                      <a:lnTo>
                        <a:pt x="1630" y="308"/>
                      </a:lnTo>
                      <a:lnTo>
                        <a:pt x="1701" y="308"/>
                      </a:lnTo>
                      <a:lnTo>
                        <a:pt x="1701" y="332"/>
                      </a:lnTo>
                      <a:lnTo>
                        <a:pt x="1748" y="332"/>
                      </a:lnTo>
                      <a:lnTo>
                        <a:pt x="1748" y="353"/>
                      </a:lnTo>
                      <a:lnTo>
                        <a:pt x="1842" y="353"/>
                      </a:lnTo>
                      <a:lnTo>
                        <a:pt x="1842" y="378"/>
                      </a:lnTo>
                      <a:lnTo>
                        <a:pt x="1913" y="378"/>
                      </a:lnTo>
                      <a:lnTo>
                        <a:pt x="1913" y="402"/>
                      </a:lnTo>
                      <a:lnTo>
                        <a:pt x="1938" y="402"/>
                      </a:lnTo>
                      <a:lnTo>
                        <a:pt x="1938" y="424"/>
                      </a:lnTo>
                      <a:lnTo>
                        <a:pt x="1984" y="424"/>
                      </a:lnTo>
                      <a:lnTo>
                        <a:pt x="1984" y="449"/>
                      </a:lnTo>
                      <a:lnTo>
                        <a:pt x="2009" y="449"/>
                      </a:lnTo>
                      <a:lnTo>
                        <a:pt x="2009" y="473"/>
                      </a:lnTo>
                      <a:lnTo>
                        <a:pt x="2055" y="473"/>
                      </a:lnTo>
                      <a:lnTo>
                        <a:pt x="2055" y="498"/>
                      </a:lnTo>
                      <a:lnTo>
                        <a:pt x="2080" y="498"/>
                      </a:lnTo>
                      <a:lnTo>
                        <a:pt x="2080" y="520"/>
                      </a:lnTo>
                      <a:lnTo>
                        <a:pt x="2125" y="520"/>
                      </a:lnTo>
                      <a:lnTo>
                        <a:pt x="2125" y="544"/>
                      </a:lnTo>
                      <a:lnTo>
                        <a:pt x="2150" y="544"/>
                      </a:lnTo>
                      <a:lnTo>
                        <a:pt x="2150" y="569"/>
                      </a:lnTo>
                      <a:lnTo>
                        <a:pt x="2172" y="569"/>
                      </a:lnTo>
                      <a:lnTo>
                        <a:pt x="2172" y="591"/>
                      </a:lnTo>
                      <a:lnTo>
                        <a:pt x="2243" y="591"/>
                      </a:lnTo>
                      <a:lnTo>
                        <a:pt x="2243" y="661"/>
                      </a:lnTo>
                      <a:lnTo>
                        <a:pt x="2292" y="661"/>
                      </a:lnTo>
                      <a:lnTo>
                        <a:pt x="2292" y="710"/>
                      </a:lnTo>
                      <a:lnTo>
                        <a:pt x="2314" y="710"/>
                      </a:lnTo>
                      <a:lnTo>
                        <a:pt x="2314" y="732"/>
                      </a:lnTo>
                      <a:lnTo>
                        <a:pt x="2363" y="732"/>
                      </a:lnTo>
                      <a:lnTo>
                        <a:pt x="2363" y="757"/>
                      </a:lnTo>
                      <a:lnTo>
                        <a:pt x="2384" y="757"/>
                      </a:lnTo>
                      <a:lnTo>
                        <a:pt x="2384" y="803"/>
                      </a:lnTo>
                      <a:lnTo>
                        <a:pt x="2409" y="803"/>
                      </a:lnTo>
                      <a:lnTo>
                        <a:pt x="2409" y="828"/>
                      </a:lnTo>
                      <a:lnTo>
                        <a:pt x="2433" y="828"/>
                      </a:lnTo>
                      <a:lnTo>
                        <a:pt x="2433" y="874"/>
                      </a:lnTo>
                      <a:lnTo>
                        <a:pt x="2409" y="874"/>
                      </a:lnTo>
                      <a:lnTo>
                        <a:pt x="2409" y="899"/>
                      </a:lnTo>
                      <a:lnTo>
                        <a:pt x="2363" y="899"/>
                      </a:lnTo>
                      <a:lnTo>
                        <a:pt x="2363" y="923"/>
                      </a:lnTo>
                      <a:lnTo>
                        <a:pt x="2314" y="923"/>
                      </a:lnTo>
                      <a:lnTo>
                        <a:pt x="2314" y="944"/>
                      </a:lnTo>
                      <a:lnTo>
                        <a:pt x="2292" y="944"/>
                      </a:lnTo>
                      <a:lnTo>
                        <a:pt x="2292" y="993"/>
                      </a:lnTo>
                      <a:lnTo>
                        <a:pt x="2243" y="993"/>
                      </a:lnTo>
                      <a:lnTo>
                        <a:pt x="2243" y="1015"/>
                      </a:lnTo>
                      <a:lnTo>
                        <a:pt x="2221" y="1015"/>
                      </a:lnTo>
                      <a:lnTo>
                        <a:pt x="2221" y="1064"/>
                      </a:lnTo>
                      <a:lnTo>
                        <a:pt x="2267" y="1064"/>
                      </a:lnTo>
                      <a:lnTo>
                        <a:pt x="2267" y="1089"/>
                      </a:lnTo>
                      <a:lnTo>
                        <a:pt x="2314" y="1089"/>
                      </a:lnTo>
                      <a:lnTo>
                        <a:pt x="2314" y="1064"/>
                      </a:lnTo>
                      <a:lnTo>
                        <a:pt x="2363" y="1064"/>
                      </a:lnTo>
                      <a:lnTo>
                        <a:pt x="2363" y="1040"/>
                      </a:lnTo>
                      <a:lnTo>
                        <a:pt x="2433" y="1040"/>
                      </a:lnTo>
                      <a:lnTo>
                        <a:pt x="2433" y="1015"/>
                      </a:lnTo>
                      <a:lnTo>
                        <a:pt x="2504" y="1015"/>
                      </a:lnTo>
                      <a:lnTo>
                        <a:pt x="2504" y="993"/>
                      </a:lnTo>
                      <a:lnTo>
                        <a:pt x="2551" y="993"/>
                      </a:lnTo>
                      <a:lnTo>
                        <a:pt x="2551" y="969"/>
                      </a:lnTo>
                      <a:lnTo>
                        <a:pt x="2600" y="969"/>
                      </a:lnTo>
                      <a:lnTo>
                        <a:pt x="2600" y="944"/>
                      </a:lnTo>
                      <a:lnTo>
                        <a:pt x="2646" y="944"/>
                      </a:lnTo>
                      <a:lnTo>
                        <a:pt x="2646" y="923"/>
                      </a:lnTo>
                      <a:lnTo>
                        <a:pt x="2671" y="923"/>
                      </a:lnTo>
                      <a:lnTo>
                        <a:pt x="2671" y="899"/>
                      </a:lnTo>
                      <a:lnTo>
                        <a:pt x="2716" y="899"/>
                      </a:lnTo>
                      <a:lnTo>
                        <a:pt x="2716" y="874"/>
                      </a:lnTo>
                      <a:lnTo>
                        <a:pt x="2741" y="874"/>
                      </a:lnTo>
                      <a:lnTo>
                        <a:pt x="2741" y="852"/>
                      </a:lnTo>
                      <a:lnTo>
                        <a:pt x="2763" y="852"/>
                      </a:lnTo>
                      <a:lnTo>
                        <a:pt x="2763" y="803"/>
                      </a:lnTo>
                      <a:lnTo>
                        <a:pt x="2787" y="803"/>
                      </a:lnTo>
                      <a:lnTo>
                        <a:pt x="2787" y="686"/>
                      </a:lnTo>
                      <a:lnTo>
                        <a:pt x="2763" y="686"/>
                      </a:lnTo>
                      <a:lnTo>
                        <a:pt x="2763" y="616"/>
                      </a:lnTo>
                      <a:lnTo>
                        <a:pt x="2787" y="616"/>
                      </a:lnTo>
                      <a:lnTo>
                        <a:pt x="2787" y="591"/>
                      </a:lnTo>
                      <a:lnTo>
                        <a:pt x="2834" y="591"/>
                      </a:lnTo>
                      <a:lnTo>
                        <a:pt x="2834" y="544"/>
                      </a:lnTo>
                      <a:lnTo>
                        <a:pt x="2905" y="544"/>
                      </a:lnTo>
                      <a:lnTo>
                        <a:pt x="2905" y="569"/>
                      </a:lnTo>
                      <a:lnTo>
                        <a:pt x="2883" y="569"/>
                      </a:lnTo>
                      <a:lnTo>
                        <a:pt x="2883" y="591"/>
                      </a:lnTo>
                      <a:lnTo>
                        <a:pt x="2999" y="591"/>
                      </a:lnTo>
                      <a:lnTo>
                        <a:pt x="2999" y="616"/>
                      </a:lnTo>
                      <a:lnTo>
                        <a:pt x="3046" y="616"/>
                      </a:lnTo>
                      <a:lnTo>
                        <a:pt x="3046" y="640"/>
                      </a:lnTo>
                      <a:lnTo>
                        <a:pt x="3120" y="640"/>
                      </a:lnTo>
                      <a:lnTo>
                        <a:pt x="3120" y="661"/>
                      </a:lnTo>
                      <a:lnTo>
                        <a:pt x="3166" y="661"/>
                      </a:lnTo>
                      <a:lnTo>
                        <a:pt x="3166" y="686"/>
                      </a:lnTo>
                      <a:lnTo>
                        <a:pt x="3237" y="686"/>
                      </a:lnTo>
                      <a:lnTo>
                        <a:pt x="3237" y="710"/>
                      </a:lnTo>
                      <a:lnTo>
                        <a:pt x="3353" y="710"/>
                      </a:lnTo>
                      <a:lnTo>
                        <a:pt x="3353" y="732"/>
                      </a:lnTo>
                      <a:lnTo>
                        <a:pt x="3686" y="732"/>
                      </a:lnTo>
                      <a:lnTo>
                        <a:pt x="3686" y="757"/>
                      </a:lnTo>
                      <a:lnTo>
                        <a:pt x="3802" y="757"/>
                      </a:lnTo>
                      <a:lnTo>
                        <a:pt x="3802" y="732"/>
                      </a:lnTo>
                      <a:lnTo>
                        <a:pt x="3944" y="732"/>
                      </a:lnTo>
                      <a:lnTo>
                        <a:pt x="3944" y="710"/>
                      </a:lnTo>
                      <a:lnTo>
                        <a:pt x="4015" y="710"/>
                      </a:lnTo>
                      <a:lnTo>
                        <a:pt x="4015" y="686"/>
                      </a:lnTo>
                      <a:lnTo>
                        <a:pt x="4040" y="686"/>
                      </a:lnTo>
                      <a:lnTo>
                        <a:pt x="4040" y="661"/>
                      </a:lnTo>
                      <a:lnTo>
                        <a:pt x="4064" y="661"/>
                      </a:lnTo>
                      <a:lnTo>
                        <a:pt x="4064" y="640"/>
                      </a:lnTo>
                      <a:lnTo>
                        <a:pt x="4085" y="640"/>
                      </a:lnTo>
                      <a:lnTo>
                        <a:pt x="4085" y="616"/>
                      </a:lnTo>
                      <a:lnTo>
                        <a:pt x="4110" y="616"/>
                      </a:lnTo>
                      <a:lnTo>
                        <a:pt x="4110" y="591"/>
                      </a:lnTo>
                      <a:lnTo>
                        <a:pt x="4134" y="591"/>
                      </a:lnTo>
                      <a:lnTo>
                        <a:pt x="4134" y="544"/>
                      </a:lnTo>
                      <a:lnTo>
                        <a:pt x="4156" y="544"/>
                      </a:lnTo>
                      <a:lnTo>
                        <a:pt x="4156" y="520"/>
                      </a:lnTo>
                      <a:lnTo>
                        <a:pt x="4181" y="520"/>
                      </a:lnTo>
                      <a:lnTo>
                        <a:pt x="4181" y="498"/>
                      </a:lnTo>
                      <a:lnTo>
                        <a:pt x="4205" y="498"/>
                      </a:lnTo>
                      <a:lnTo>
                        <a:pt x="4205" y="473"/>
                      </a:lnTo>
                      <a:lnTo>
                        <a:pt x="4227" y="473"/>
                      </a:lnTo>
                      <a:lnTo>
                        <a:pt x="4227" y="449"/>
                      </a:lnTo>
                      <a:lnTo>
                        <a:pt x="4252" y="449"/>
                      </a:lnTo>
                      <a:lnTo>
                        <a:pt x="4252" y="424"/>
                      </a:lnTo>
                      <a:lnTo>
                        <a:pt x="4276" y="424"/>
                      </a:lnTo>
                      <a:lnTo>
                        <a:pt x="4276" y="402"/>
                      </a:lnTo>
                      <a:lnTo>
                        <a:pt x="4301" y="402"/>
                      </a:lnTo>
                      <a:lnTo>
                        <a:pt x="4301" y="378"/>
                      </a:lnTo>
                      <a:lnTo>
                        <a:pt x="4323" y="378"/>
                      </a:lnTo>
                      <a:lnTo>
                        <a:pt x="4323" y="353"/>
                      </a:lnTo>
                      <a:lnTo>
                        <a:pt x="4347" y="353"/>
                      </a:lnTo>
                      <a:lnTo>
                        <a:pt x="4347" y="308"/>
                      </a:lnTo>
                      <a:lnTo>
                        <a:pt x="4372" y="308"/>
                      </a:lnTo>
                      <a:lnTo>
                        <a:pt x="4372" y="283"/>
                      </a:lnTo>
                      <a:lnTo>
                        <a:pt x="4417" y="283"/>
                      </a:lnTo>
                      <a:lnTo>
                        <a:pt x="4417" y="237"/>
                      </a:lnTo>
                      <a:lnTo>
                        <a:pt x="4442" y="237"/>
                      </a:lnTo>
                      <a:lnTo>
                        <a:pt x="4442" y="212"/>
                      </a:lnTo>
                      <a:lnTo>
                        <a:pt x="4464" y="212"/>
                      </a:lnTo>
                      <a:lnTo>
                        <a:pt x="4464" y="190"/>
                      </a:lnTo>
                      <a:lnTo>
                        <a:pt x="4535" y="190"/>
                      </a:lnTo>
                      <a:lnTo>
                        <a:pt x="4535" y="166"/>
                      </a:lnTo>
                      <a:lnTo>
                        <a:pt x="4606" y="166"/>
                      </a:lnTo>
                      <a:lnTo>
                        <a:pt x="4606" y="141"/>
                      </a:lnTo>
                      <a:lnTo>
                        <a:pt x="4676" y="141"/>
                      </a:lnTo>
                      <a:lnTo>
                        <a:pt x="4676" y="119"/>
                      </a:lnTo>
                      <a:lnTo>
                        <a:pt x="4655" y="119"/>
                      </a:lnTo>
                      <a:lnTo>
                        <a:pt x="4655" y="95"/>
                      </a:lnTo>
                      <a:lnTo>
                        <a:pt x="4631" y="95"/>
                      </a:lnTo>
                      <a:lnTo>
                        <a:pt x="4631" y="70"/>
                      </a:lnTo>
                      <a:lnTo>
                        <a:pt x="4655" y="70"/>
                      </a:lnTo>
                      <a:lnTo>
                        <a:pt x="4655" y="49"/>
                      </a:lnTo>
                      <a:lnTo>
                        <a:pt x="4676" y="49"/>
                      </a:lnTo>
                      <a:lnTo>
                        <a:pt x="4676" y="70"/>
                      </a:lnTo>
                      <a:lnTo>
                        <a:pt x="4701" y="70"/>
                      </a:lnTo>
                      <a:lnTo>
                        <a:pt x="4701" y="49"/>
                      </a:lnTo>
                      <a:lnTo>
                        <a:pt x="4725" y="49"/>
                      </a:lnTo>
                      <a:lnTo>
                        <a:pt x="4725" y="25"/>
                      </a:lnTo>
                      <a:lnTo>
                        <a:pt x="4701" y="25"/>
                      </a:lnTo>
                      <a:lnTo>
                        <a:pt x="4701" y="0"/>
                      </a:lnTo>
                      <a:close/>
                    </a:path>
                  </a:pathLst>
                </a:custGeom>
                <a:solidFill>
                  <a:srgbClr val="F4E155"/>
                </a:solidFill>
                <a:ln w="9525">
                  <a:noFill/>
                  <a:round/>
                  <a:headEnd/>
                  <a:tailEnd/>
                </a:ln>
              </p:spPr>
              <p:txBody>
                <a:bodyPr/>
                <a:lstStyle/>
                <a:p>
                  <a:endParaRPr lang="en-US"/>
                </a:p>
              </p:txBody>
            </p:sp>
            <p:sp>
              <p:nvSpPr>
                <p:cNvPr id="170" name="Freeform 182"/>
                <p:cNvSpPr>
                  <a:spLocks/>
                </p:cNvSpPr>
                <p:nvPr/>
              </p:nvSpPr>
              <p:spPr bwMode="auto">
                <a:xfrm>
                  <a:off x="1601" y="4125"/>
                  <a:ext cx="227" cy="130"/>
                </a:xfrm>
                <a:custGeom>
                  <a:avLst/>
                  <a:gdLst/>
                  <a:ahLst/>
                  <a:cxnLst>
                    <a:cxn ang="0">
                      <a:pos x="1086" y="24"/>
                    </a:cxn>
                    <a:cxn ang="0">
                      <a:pos x="1227" y="71"/>
                    </a:cxn>
                    <a:cxn ang="0">
                      <a:pos x="1418" y="117"/>
                    </a:cxn>
                    <a:cxn ang="0">
                      <a:pos x="1514" y="166"/>
                    </a:cxn>
                    <a:cxn ang="0">
                      <a:pos x="1559" y="212"/>
                    </a:cxn>
                    <a:cxn ang="0">
                      <a:pos x="1606" y="258"/>
                    </a:cxn>
                    <a:cxn ang="0">
                      <a:pos x="1655" y="307"/>
                    </a:cxn>
                    <a:cxn ang="0">
                      <a:pos x="1701" y="354"/>
                    </a:cxn>
                    <a:cxn ang="0">
                      <a:pos x="1773" y="425"/>
                    </a:cxn>
                    <a:cxn ang="0">
                      <a:pos x="1818" y="520"/>
                    </a:cxn>
                    <a:cxn ang="0">
                      <a:pos x="1726" y="544"/>
                    </a:cxn>
                    <a:cxn ang="0">
                      <a:pos x="1606" y="425"/>
                    </a:cxn>
                    <a:cxn ang="0">
                      <a:pos x="1559" y="378"/>
                    </a:cxn>
                    <a:cxn ang="0">
                      <a:pos x="1489" y="332"/>
                    </a:cxn>
                    <a:cxn ang="0">
                      <a:pos x="1418" y="283"/>
                    </a:cxn>
                    <a:cxn ang="0">
                      <a:pos x="1347" y="236"/>
                    </a:cxn>
                    <a:cxn ang="0">
                      <a:pos x="1206" y="187"/>
                    </a:cxn>
                    <a:cxn ang="0">
                      <a:pos x="1064" y="142"/>
                    </a:cxn>
                    <a:cxn ang="0">
                      <a:pos x="474" y="142"/>
                    </a:cxn>
                    <a:cxn ang="0">
                      <a:pos x="403" y="187"/>
                    </a:cxn>
                    <a:cxn ang="0">
                      <a:pos x="333" y="236"/>
                    </a:cxn>
                    <a:cxn ang="0">
                      <a:pos x="262" y="283"/>
                    </a:cxn>
                    <a:cxn ang="0">
                      <a:pos x="212" y="332"/>
                    </a:cxn>
                    <a:cxn ang="0">
                      <a:pos x="566" y="403"/>
                    </a:cxn>
                    <a:cxn ang="0">
                      <a:pos x="1015" y="403"/>
                    </a:cxn>
                    <a:cxn ang="0">
                      <a:pos x="1227" y="450"/>
                    </a:cxn>
                    <a:cxn ang="0">
                      <a:pos x="1301" y="495"/>
                    </a:cxn>
                    <a:cxn ang="0">
                      <a:pos x="1372" y="544"/>
                    </a:cxn>
                    <a:cxn ang="0">
                      <a:pos x="1418" y="615"/>
                    </a:cxn>
                    <a:cxn ang="0">
                      <a:pos x="1489" y="686"/>
                    </a:cxn>
                    <a:cxn ang="0">
                      <a:pos x="1489" y="923"/>
                    </a:cxn>
                    <a:cxn ang="0">
                      <a:pos x="1394" y="969"/>
                    </a:cxn>
                    <a:cxn ang="0">
                      <a:pos x="1301" y="1016"/>
                    </a:cxn>
                    <a:cxn ang="0">
                      <a:pos x="969" y="1016"/>
                    </a:cxn>
                    <a:cxn ang="0">
                      <a:pos x="852" y="969"/>
                    </a:cxn>
                    <a:cxn ang="0">
                      <a:pos x="803" y="923"/>
                    </a:cxn>
                    <a:cxn ang="0">
                      <a:pos x="803" y="733"/>
                    </a:cxn>
                    <a:cxn ang="0">
                      <a:pos x="852" y="637"/>
                    </a:cxn>
                    <a:cxn ang="0">
                      <a:pos x="899" y="566"/>
                    </a:cxn>
                    <a:cxn ang="0">
                      <a:pos x="828" y="495"/>
                    </a:cxn>
                    <a:cxn ang="0">
                      <a:pos x="566" y="495"/>
                    </a:cxn>
                    <a:cxn ang="0">
                      <a:pos x="308" y="450"/>
                    </a:cxn>
                    <a:cxn ang="0">
                      <a:pos x="119" y="450"/>
                    </a:cxn>
                    <a:cxn ang="0">
                      <a:pos x="25" y="450"/>
                    </a:cxn>
                    <a:cxn ang="0">
                      <a:pos x="46" y="354"/>
                    </a:cxn>
                    <a:cxn ang="0">
                      <a:pos x="119" y="307"/>
                    </a:cxn>
                    <a:cxn ang="0">
                      <a:pos x="166" y="258"/>
                    </a:cxn>
                    <a:cxn ang="0">
                      <a:pos x="212" y="212"/>
                    </a:cxn>
                    <a:cxn ang="0">
                      <a:pos x="283" y="166"/>
                    </a:cxn>
                    <a:cxn ang="0">
                      <a:pos x="424" y="117"/>
                    </a:cxn>
                    <a:cxn ang="0">
                      <a:pos x="591" y="71"/>
                    </a:cxn>
                    <a:cxn ang="0">
                      <a:pos x="852" y="24"/>
                    </a:cxn>
                  </a:cxnLst>
                  <a:rect l="0" t="0" r="r" b="b"/>
                  <a:pathLst>
                    <a:path w="1818" h="1040">
                      <a:moveTo>
                        <a:pt x="852" y="0"/>
                      </a:moveTo>
                      <a:lnTo>
                        <a:pt x="969" y="0"/>
                      </a:lnTo>
                      <a:lnTo>
                        <a:pt x="969" y="24"/>
                      </a:lnTo>
                      <a:lnTo>
                        <a:pt x="1086" y="24"/>
                      </a:lnTo>
                      <a:lnTo>
                        <a:pt x="1086" y="46"/>
                      </a:lnTo>
                      <a:lnTo>
                        <a:pt x="1157" y="46"/>
                      </a:lnTo>
                      <a:lnTo>
                        <a:pt x="1157" y="71"/>
                      </a:lnTo>
                      <a:lnTo>
                        <a:pt x="1227" y="71"/>
                      </a:lnTo>
                      <a:lnTo>
                        <a:pt x="1227" y="95"/>
                      </a:lnTo>
                      <a:lnTo>
                        <a:pt x="1301" y="95"/>
                      </a:lnTo>
                      <a:lnTo>
                        <a:pt x="1301" y="117"/>
                      </a:lnTo>
                      <a:lnTo>
                        <a:pt x="1418" y="117"/>
                      </a:lnTo>
                      <a:lnTo>
                        <a:pt x="1418" y="142"/>
                      </a:lnTo>
                      <a:lnTo>
                        <a:pt x="1465" y="142"/>
                      </a:lnTo>
                      <a:lnTo>
                        <a:pt x="1465" y="166"/>
                      </a:lnTo>
                      <a:lnTo>
                        <a:pt x="1514" y="166"/>
                      </a:lnTo>
                      <a:lnTo>
                        <a:pt x="1514" y="187"/>
                      </a:lnTo>
                      <a:lnTo>
                        <a:pt x="1535" y="187"/>
                      </a:lnTo>
                      <a:lnTo>
                        <a:pt x="1535" y="212"/>
                      </a:lnTo>
                      <a:lnTo>
                        <a:pt x="1559" y="212"/>
                      </a:lnTo>
                      <a:lnTo>
                        <a:pt x="1559" y="236"/>
                      </a:lnTo>
                      <a:lnTo>
                        <a:pt x="1584" y="236"/>
                      </a:lnTo>
                      <a:lnTo>
                        <a:pt x="1584" y="258"/>
                      </a:lnTo>
                      <a:lnTo>
                        <a:pt x="1606" y="258"/>
                      </a:lnTo>
                      <a:lnTo>
                        <a:pt x="1606" y="283"/>
                      </a:lnTo>
                      <a:lnTo>
                        <a:pt x="1630" y="283"/>
                      </a:lnTo>
                      <a:lnTo>
                        <a:pt x="1630" y="307"/>
                      </a:lnTo>
                      <a:lnTo>
                        <a:pt x="1655" y="307"/>
                      </a:lnTo>
                      <a:lnTo>
                        <a:pt x="1655" y="332"/>
                      </a:lnTo>
                      <a:lnTo>
                        <a:pt x="1677" y="332"/>
                      </a:lnTo>
                      <a:lnTo>
                        <a:pt x="1677" y="354"/>
                      </a:lnTo>
                      <a:lnTo>
                        <a:pt x="1701" y="354"/>
                      </a:lnTo>
                      <a:lnTo>
                        <a:pt x="1701" y="403"/>
                      </a:lnTo>
                      <a:lnTo>
                        <a:pt x="1726" y="403"/>
                      </a:lnTo>
                      <a:lnTo>
                        <a:pt x="1726" y="425"/>
                      </a:lnTo>
                      <a:lnTo>
                        <a:pt x="1773" y="425"/>
                      </a:lnTo>
                      <a:lnTo>
                        <a:pt x="1773" y="450"/>
                      </a:lnTo>
                      <a:lnTo>
                        <a:pt x="1797" y="450"/>
                      </a:lnTo>
                      <a:lnTo>
                        <a:pt x="1797" y="520"/>
                      </a:lnTo>
                      <a:lnTo>
                        <a:pt x="1818" y="520"/>
                      </a:lnTo>
                      <a:lnTo>
                        <a:pt x="1818" y="566"/>
                      </a:lnTo>
                      <a:lnTo>
                        <a:pt x="1748" y="566"/>
                      </a:lnTo>
                      <a:lnTo>
                        <a:pt x="1748" y="544"/>
                      </a:lnTo>
                      <a:lnTo>
                        <a:pt x="1726" y="544"/>
                      </a:lnTo>
                      <a:lnTo>
                        <a:pt x="1726" y="495"/>
                      </a:lnTo>
                      <a:lnTo>
                        <a:pt x="1677" y="495"/>
                      </a:lnTo>
                      <a:lnTo>
                        <a:pt x="1677" y="425"/>
                      </a:lnTo>
                      <a:lnTo>
                        <a:pt x="1606" y="425"/>
                      </a:lnTo>
                      <a:lnTo>
                        <a:pt x="1606" y="403"/>
                      </a:lnTo>
                      <a:lnTo>
                        <a:pt x="1584" y="403"/>
                      </a:lnTo>
                      <a:lnTo>
                        <a:pt x="1584" y="378"/>
                      </a:lnTo>
                      <a:lnTo>
                        <a:pt x="1559" y="378"/>
                      </a:lnTo>
                      <a:lnTo>
                        <a:pt x="1559" y="354"/>
                      </a:lnTo>
                      <a:lnTo>
                        <a:pt x="1514" y="354"/>
                      </a:lnTo>
                      <a:lnTo>
                        <a:pt x="1514" y="332"/>
                      </a:lnTo>
                      <a:lnTo>
                        <a:pt x="1489" y="332"/>
                      </a:lnTo>
                      <a:lnTo>
                        <a:pt x="1489" y="307"/>
                      </a:lnTo>
                      <a:lnTo>
                        <a:pt x="1443" y="307"/>
                      </a:lnTo>
                      <a:lnTo>
                        <a:pt x="1443" y="283"/>
                      </a:lnTo>
                      <a:lnTo>
                        <a:pt x="1418" y="283"/>
                      </a:lnTo>
                      <a:lnTo>
                        <a:pt x="1418" y="258"/>
                      </a:lnTo>
                      <a:lnTo>
                        <a:pt x="1372" y="258"/>
                      </a:lnTo>
                      <a:lnTo>
                        <a:pt x="1372" y="236"/>
                      </a:lnTo>
                      <a:lnTo>
                        <a:pt x="1347" y="236"/>
                      </a:lnTo>
                      <a:lnTo>
                        <a:pt x="1347" y="212"/>
                      </a:lnTo>
                      <a:lnTo>
                        <a:pt x="1276" y="212"/>
                      </a:lnTo>
                      <a:lnTo>
                        <a:pt x="1276" y="187"/>
                      </a:lnTo>
                      <a:lnTo>
                        <a:pt x="1206" y="187"/>
                      </a:lnTo>
                      <a:lnTo>
                        <a:pt x="1206" y="166"/>
                      </a:lnTo>
                      <a:lnTo>
                        <a:pt x="1135" y="166"/>
                      </a:lnTo>
                      <a:lnTo>
                        <a:pt x="1135" y="142"/>
                      </a:lnTo>
                      <a:lnTo>
                        <a:pt x="1064" y="142"/>
                      </a:lnTo>
                      <a:lnTo>
                        <a:pt x="1064" y="117"/>
                      </a:lnTo>
                      <a:lnTo>
                        <a:pt x="616" y="117"/>
                      </a:lnTo>
                      <a:lnTo>
                        <a:pt x="616" y="142"/>
                      </a:lnTo>
                      <a:lnTo>
                        <a:pt x="474" y="142"/>
                      </a:lnTo>
                      <a:lnTo>
                        <a:pt x="474" y="166"/>
                      </a:lnTo>
                      <a:lnTo>
                        <a:pt x="424" y="166"/>
                      </a:lnTo>
                      <a:lnTo>
                        <a:pt x="424" y="187"/>
                      </a:lnTo>
                      <a:lnTo>
                        <a:pt x="403" y="187"/>
                      </a:lnTo>
                      <a:lnTo>
                        <a:pt x="403" y="212"/>
                      </a:lnTo>
                      <a:lnTo>
                        <a:pt x="378" y="212"/>
                      </a:lnTo>
                      <a:lnTo>
                        <a:pt x="378" y="236"/>
                      </a:lnTo>
                      <a:lnTo>
                        <a:pt x="333" y="236"/>
                      </a:lnTo>
                      <a:lnTo>
                        <a:pt x="333" y="258"/>
                      </a:lnTo>
                      <a:lnTo>
                        <a:pt x="308" y="258"/>
                      </a:lnTo>
                      <a:lnTo>
                        <a:pt x="308" y="283"/>
                      </a:lnTo>
                      <a:lnTo>
                        <a:pt x="262" y="283"/>
                      </a:lnTo>
                      <a:lnTo>
                        <a:pt x="262" y="307"/>
                      </a:lnTo>
                      <a:lnTo>
                        <a:pt x="237" y="307"/>
                      </a:lnTo>
                      <a:lnTo>
                        <a:pt x="237" y="332"/>
                      </a:lnTo>
                      <a:lnTo>
                        <a:pt x="212" y="332"/>
                      </a:lnTo>
                      <a:lnTo>
                        <a:pt x="212" y="378"/>
                      </a:lnTo>
                      <a:lnTo>
                        <a:pt x="378" y="378"/>
                      </a:lnTo>
                      <a:lnTo>
                        <a:pt x="378" y="403"/>
                      </a:lnTo>
                      <a:lnTo>
                        <a:pt x="566" y="403"/>
                      </a:lnTo>
                      <a:lnTo>
                        <a:pt x="566" y="378"/>
                      </a:lnTo>
                      <a:lnTo>
                        <a:pt x="969" y="378"/>
                      </a:lnTo>
                      <a:lnTo>
                        <a:pt x="969" y="403"/>
                      </a:lnTo>
                      <a:lnTo>
                        <a:pt x="1015" y="403"/>
                      </a:lnTo>
                      <a:lnTo>
                        <a:pt x="1015" y="425"/>
                      </a:lnTo>
                      <a:lnTo>
                        <a:pt x="1182" y="425"/>
                      </a:lnTo>
                      <a:lnTo>
                        <a:pt x="1182" y="450"/>
                      </a:lnTo>
                      <a:lnTo>
                        <a:pt x="1227" y="450"/>
                      </a:lnTo>
                      <a:lnTo>
                        <a:pt x="1227" y="474"/>
                      </a:lnTo>
                      <a:lnTo>
                        <a:pt x="1276" y="474"/>
                      </a:lnTo>
                      <a:lnTo>
                        <a:pt x="1276" y="495"/>
                      </a:lnTo>
                      <a:lnTo>
                        <a:pt x="1301" y="495"/>
                      </a:lnTo>
                      <a:lnTo>
                        <a:pt x="1301" y="520"/>
                      </a:lnTo>
                      <a:lnTo>
                        <a:pt x="1323" y="520"/>
                      </a:lnTo>
                      <a:lnTo>
                        <a:pt x="1323" y="544"/>
                      </a:lnTo>
                      <a:lnTo>
                        <a:pt x="1372" y="544"/>
                      </a:lnTo>
                      <a:lnTo>
                        <a:pt x="1372" y="566"/>
                      </a:lnTo>
                      <a:lnTo>
                        <a:pt x="1394" y="566"/>
                      </a:lnTo>
                      <a:lnTo>
                        <a:pt x="1394" y="615"/>
                      </a:lnTo>
                      <a:lnTo>
                        <a:pt x="1418" y="615"/>
                      </a:lnTo>
                      <a:lnTo>
                        <a:pt x="1418" y="662"/>
                      </a:lnTo>
                      <a:lnTo>
                        <a:pt x="1443" y="662"/>
                      </a:lnTo>
                      <a:lnTo>
                        <a:pt x="1443" y="686"/>
                      </a:lnTo>
                      <a:lnTo>
                        <a:pt x="1489" y="686"/>
                      </a:lnTo>
                      <a:lnTo>
                        <a:pt x="1489" y="757"/>
                      </a:lnTo>
                      <a:lnTo>
                        <a:pt x="1514" y="757"/>
                      </a:lnTo>
                      <a:lnTo>
                        <a:pt x="1514" y="923"/>
                      </a:lnTo>
                      <a:lnTo>
                        <a:pt x="1489" y="923"/>
                      </a:lnTo>
                      <a:lnTo>
                        <a:pt x="1489" y="945"/>
                      </a:lnTo>
                      <a:lnTo>
                        <a:pt x="1465" y="945"/>
                      </a:lnTo>
                      <a:lnTo>
                        <a:pt x="1465" y="969"/>
                      </a:lnTo>
                      <a:lnTo>
                        <a:pt x="1394" y="969"/>
                      </a:lnTo>
                      <a:lnTo>
                        <a:pt x="1394" y="994"/>
                      </a:lnTo>
                      <a:lnTo>
                        <a:pt x="1372" y="994"/>
                      </a:lnTo>
                      <a:lnTo>
                        <a:pt x="1372" y="1016"/>
                      </a:lnTo>
                      <a:lnTo>
                        <a:pt x="1301" y="1016"/>
                      </a:lnTo>
                      <a:lnTo>
                        <a:pt x="1301" y="1040"/>
                      </a:lnTo>
                      <a:lnTo>
                        <a:pt x="1086" y="1040"/>
                      </a:lnTo>
                      <a:lnTo>
                        <a:pt x="1086" y="1016"/>
                      </a:lnTo>
                      <a:lnTo>
                        <a:pt x="969" y="1016"/>
                      </a:lnTo>
                      <a:lnTo>
                        <a:pt x="969" y="994"/>
                      </a:lnTo>
                      <a:lnTo>
                        <a:pt x="899" y="994"/>
                      </a:lnTo>
                      <a:lnTo>
                        <a:pt x="899" y="969"/>
                      </a:lnTo>
                      <a:lnTo>
                        <a:pt x="852" y="969"/>
                      </a:lnTo>
                      <a:lnTo>
                        <a:pt x="852" y="945"/>
                      </a:lnTo>
                      <a:lnTo>
                        <a:pt x="828" y="945"/>
                      </a:lnTo>
                      <a:lnTo>
                        <a:pt x="828" y="923"/>
                      </a:lnTo>
                      <a:lnTo>
                        <a:pt x="803" y="923"/>
                      </a:lnTo>
                      <a:lnTo>
                        <a:pt x="803" y="874"/>
                      </a:lnTo>
                      <a:lnTo>
                        <a:pt x="781" y="874"/>
                      </a:lnTo>
                      <a:lnTo>
                        <a:pt x="781" y="733"/>
                      </a:lnTo>
                      <a:lnTo>
                        <a:pt x="803" y="733"/>
                      </a:lnTo>
                      <a:lnTo>
                        <a:pt x="803" y="686"/>
                      </a:lnTo>
                      <a:lnTo>
                        <a:pt x="828" y="686"/>
                      </a:lnTo>
                      <a:lnTo>
                        <a:pt x="828" y="637"/>
                      </a:lnTo>
                      <a:lnTo>
                        <a:pt x="852" y="637"/>
                      </a:lnTo>
                      <a:lnTo>
                        <a:pt x="852" y="591"/>
                      </a:lnTo>
                      <a:lnTo>
                        <a:pt x="874" y="591"/>
                      </a:lnTo>
                      <a:lnTo>
                        <a:pt x="874" y="566"/>
                      </a:lnTo>
                      <a:lnTo>
                        <a:pt x="899" y="566"/>
                      </a:lnTo>
                      <a:lnTo>
                        <a:pt x="899" y="520"/>
                      </a:lnTo>
                      <a:lnTo>
                        <a:pt x="923" y="520"/>
                      </a:lnTo>
                      <a:lnTo>
                        <a:pt x="923" y="495"/>
                      </a:lnTo>
                      <a:lnTo>
                        <a:pt x="828" y="495"/>
                      </a:lnTo>
                      <a:lnTo>
                        <a:pt x="828" y="474"/>
                      </a:lnTo>
                      <a:lnTo>
                        <a:pt x="757" y="474"/>
                      </a:lnTo>
                      <a:lnTo>
                        <a:pt x="757" y="495"/>
                      </a:lnTo>
                      <a:lnTo>
                        <a:pt x="566" y="495"/>
                      </a:lnTo>
                      <a:lnTo>
                        <a:pt x="566" y="474"/>
                      </a:lnTo>
                      <a:lnTo>
                        <a:pt x="424" y="474"/>
                      </a:lnTo>
                      <a:lnTo>
                        <a:pt x="424" y="450"/>
                      </a:lnTo>
                      <a:lnTo>
                        <a:pt x="308" y="450"/>
                      </a:lnTo>
                      <a:lnTo>
                        <a:pt x="308" y="425"/>
                      </a:lnTo>
                      <a:lnTo>
                        <a:pt x="166" y="425"/>
                      </a:lnTo>
                      <a:lnTo>
                        <a:pt x="166" y="450"/>
                      </a:lnTo>
                      <a:lnTo>
                        <a:pt x="119" y="450"/>
                      </a:lnTo>
                      <a:lnTo>
                        <a:pt x="119" y="425"/>
                      </a:lnTo>
                      <a:lnTo>
                        <a:pt x="70" y="425"/>
                      </a:lnTo>
                      <a:lnTo>
                        <a:pt x="70" y="450"/>
                      </a:lnTo>
                      <a:lnTo>
                        <a:pt x="25" y="450"/>
                      </a:lnTo>
                      <a:lnTo>
                        <a:pt x="25" y="425"/>
                      </a:lnTo>
                      <a:lnTo>
                        <a:pt x="0" y="425"/>
                      </a:lnTo>
                      <a:lnTo>
                        <a:pt x="0" y="354"/>
                      </a:lnTo>
                      <a:lnTo>
                        <a:pt x="46" y="354"/>
                      </a:lnTo>
                      <a:lnTo>
                        <a:pt x="46" y="332"/>
                      </a:lnTo>
                      <a:lnTo>
                        <a:pt x="70" y="332"/>
                      </a:lnTo>
                      <a:lnTo>
                        <a:pt x="70" y="307"/>
                      </a:lnTo>
                      <a:lnTo>
                        <a:pt x="119" y="307"/>
                      </a:lnTo>
                      <a:lnTo>
                        <a:pt x="119" y="283"/>
                      </a:lnTo>
                      <a:lnTo>
                        <a:pt x="141" y="283"/>
                      </a:lnTo>
                      <a:lnTo>
                        <a:pt x="141" y="258"/>
                      </a:lnTo>
                      <a:lnTo>
                        <a:pt x="166" y="258"/>
                      </a:lnTo>
                      <a:lnTo>
                        <a:pt x="166" y="236"/>
                      </a:lnTo>
                      <a:lnTo>
                        <a:pt x="190" y="236"/>
                      </a:lnTo>
                      <a:lnTo>
                        <a:pt x="190" y="212"/>
                      </a:lnTo>
                      <a:lnTo>
                        <a:pt x="212" y="212"/>
                      </a:lnTo>
                      <a:lnTo>
                        <a:pt x="212" y="187"/>
                      </a:lnTo>
                      <a:lnTo>
                        <a:pt x="262" y="187"/>
                      </a:lnTo>
                      <a:lnTo>
                        <a:pt x="262" y="166"/>
                      </a:lnTo>
                      <a:lnTo>
                        <a:pt x="283" y="166"/>
                      </a:lnTo>
                      <a:lnTo>
                        <a:pt x="283" y="142"/>
                      </a:lnTo>
                      <a:lnTo>
                        <a:pt x="353" y="142"/>
                      </a:lnTo>
                      <a:lnTo>
                        <a:pt x="353" y="117"/>
                      </a:lnTo>
                      <a:lnTo>
                        <a:pt x="424" y="117"/>
                      </a:lnTo>
                      <a:lnTo>
                        <a:pt x="424" y="95"/>
                      </a:lnTo>
                      <a:lnTo>
                        <a:pt x="495" y="95"/>
                      </a:lnTo>
                      <a:lnTo>
                        <a:pt x="495" y="71"/>
                      </a:lnTo>
                      <a:lnTo>
                        <a:pt x="591" y="71"/>
                      </a:lnTo>
                      <a:lnTo>
                        <a:pt x="591" y="46"/>
                      </a:lnTo>
                      <a:lnTo>
                        <a:pt x="710" y="46"/>
                      </a:lnTo>
                      <a:lnTo>
                        <a:pt x="710" y="24"/>
                      </a:lnTo>
                      <a:lnTo>
                        <a:pt x="852" y="24"/>
                      </a:lnTo>
                      <a:lnTo>
                        <a:pt x="852" y="0"/>
                      </a:lnTo>
                      <a:close/>
                    </a:path>
                  </a:pathLst>
                </a:custGeom>
                <a:solidFill>
                  <a:srgbClr val="121415"/>
                </a:solidFill>
                <a:ln w="9525">
                  <a:noFill/>
                  <a:round/>
                  <a:headEnd/>
                  <a:tailEnd/>
                </a:ln>
              </p:spPr>
              <p:txBody>
                <a:bodyPr/>
                <a:lstStyle/>
                <a:p>
                  <a:endParaRPr lang="en-US"/>
                </a:p>
              </p:txBody>
            </p:sp>
            <p:sp>
              <p:nvSpPr>
                <p:cNvPr id="171" name="Freeform 183"/>
                <p:cNvSpPr>
                  <a:spLocks/>
                </p:cNvSpPr>
                <p:nvPr/>
              </p:nvSpPr>
              <p:spPr bwMode="auto">
                <a:xfrm>
                  <a:off x="2124" y="4125"/>
                  <a:ext cx="154" cy="115"/>
                </a:xfrm>
                <a:custGeom>
                  <a:avLst/>
                  <a:gdLst/>
                  <a:ahLst/>
                  <a:cxnLst>
                    <a:cxn ang="0">
                      <a:pos x="591" y="24"/>
                    </a:cxn>
                    <a:cxn ang="0">
                      <a:pos x="662" y="46"/>
                    </a:cxn>
                    <a:cxn ang="0">
                      <a:pos x="686" y="95"/>
                    </a:cxn>
                    <a:cxn ang="0">
                      <a:pos x="615" y="117"/>
                    </a:cxn>
                    <a:cxn ang="0">
                      <a:pos x="544" y="236"/>
                    </a:cxn>
                    <a:cxn ang="0">
                      <a:pos x="615" y="258"/>
                    </a:cxn>
                    <a:cxn ang="0">
                      <a:pos x="733" y="332"/>
                    </a:cxn>
                    <a:cxn ang="0">
                      <a:pos x="1231" y="354"/>
                    </a:cxn>
                    <a:cxn ang="0">
                      <a:pos x="1206" y="354"/>
                    </a:cxn>
                    <a:cxn ang="0">
                      <a:pos x="1135" y="378"/>
                    </a:cxn>
                    <a:cxn ang="0">
                      <a:pos x="1160" y="425"/>
                    </a:cxn>
                    <a:cxn ang="0">
                      <a:pos x="1206" y="450"/>
                    </a:cxn>
                    <a:cxn ang="0">
                      <a:pos x="1231" y="520"/>
                    </a:cxn>
                    <a:cxn ang="0">
                      <a:pos x="1181" y="591"/>
                    </a:cxn>
                    <a:cxn ang="0">
                      <a:pos x="1135" y="637"/>
                    </a:cxn>
                    <a:cxn ang="0">
                      <a:pos x="1065" y="615"/>
                    </a:cxn>
                    <a:cxn ang="0">
                      <a:pos x="994" y="637"/>
                    </a:cxn>
                    <a:cxn ang="0">
                      <a:pos x="948" y="591"/>
                    </a:cxn>
                    <a:cxn ang="0">
                      <a:pos x="923" y="520"/>
                    </a:cxn>
                    <a:cxn ang="0">
                      <a:pos x="877" y="495"/>
                    </a:cxn>
                    <a:cxn ang="0">
                      <a:pos x="827" y="450"/>
                    </a:cxn>
                    <a:cxn ang="0">
                      <a:pos x="807" y="495"/>
                    </a:cxn>
                    <a:cxn ang="0">
                      <a:pos x="852" y="591"/>
                    </a:cxn>
                    <a:cxn ang="0">
                      <a:pos x="852" y="733"/>
                    </a:cxn>
                    <a:cxn ang="0">
                      <a:pos x="782" y="778"/>
                    </a:cxn>
                    <a:cxn ang="0">
                      <a:pos x="686" y="733"/>
                    </a:cxn>
                    <a:cxn ang="0">
                      <a:pos x="662" y="637"/>
                    </a:cxn>
                    <a:cxn ang="0">
                      <a:pos x="615" y="615"/>
                    </a:cxn>
                    <a:cxn ang="0">
                      <a:pos x="591" y="544"/>
                    </a:cxn>
                    <a:cxn ang="0">
                      <a:pos x="544" y="520"/>
                    </a:cxn>
                    <a:cxn ang="0">
                      <a:pos x="520" y="450"/>
                    </a:cxn>
                    <a:cxn ang="0">
                      <a:pos x="428" y="425"/>
                    </a:cxn>
                    <a:cxn ang="0">
                      <a:pos x="379" y="378"/>
                    </a:cxn>
                    <a:cxn ang="0">
                      <a:pos x="403" y="425"/>
                    </a:cxn>
                    <a:cxn ang="0">
                      <a:pos x="428" y="474"/>
                    </a:cxn>
                    <a:cxn ang="0">
                      <a:pos x="474" y="495"/>
                    </a:cxn>
                    <a:cxn ang="0">
                      <a:pos x="499" y="544"/>
                    </a:cxn>
                    <a:cxn ang="0">
                      <a:pos x="499" y="591"/>
                    </a:cxn>
                    <a:cxn ang="0">
                      <a:pos x="520" y="637"/>
                    </a:cxn>
                    <a:cxn ang="0">
                      <a:pos x="569" y="662"/>
                    </a:cxn>
                    <a:cxn ang="0">
                      <a:pos x="544" y="849"/>
                    </a:cxn>
                    <a:cxn ang="0">
                      <a:pos x="499" y="874"/>
                    </a:cxn>
                    <a:cxn ang="0">
                      <a:pos x="450" y="923"/>
                    </a:cxn>
                    <a:cxn ang="0">
                      <a:pos x="237" y="898"/>
                    </a:cxn>
                    <a:cxn ang="0">
                      <a:pos x="216" y="849"/>
                    </a:cxn>
                    <a:cxn ang="0">
                      <a:pos x="167" y="827"/>
                    </a:cxn>
                    <a:cxn ang="0">
                      <a:pos x="145" y="757"/>
                    </a:cxn>
                    <a:cxn ang="0">
                      <a:pos x="49" y="733"/>
                    </a:cxn>
                    <a:cxn ang="0">
                      <a:pos x="25" y="637"/>
                    </a:cxn>
                    <a:cxn ang="0">
                      <a:pos x="25" y="615"/>
                    </a:cxn>
                    <a:cxn ang="0">
                      <a:pos x="49" y="566"/>
                    </a:cxn>
                    <a:cxn ang="0">
                      <a:pos x="96" y="544"/>
                    </a:cxn>
                    <a:cxn ang="0">
                      <a:pos x="120" y="495"/>
                    </a:cxn>
                    <a:cxn ang="0">
                      <a:pos x="167" y="474"/>
                    </a:cxn>
                    <a:cxn ang="0">
                      <a:pos x="191" y="403"/>
                    </a:cxn>
                    <a:cxn ang="0">
                      <a:pos x="237" y="378"/>
                    </a:cxn>
                    <a:cxn ang="0">
                      <a:pos x="261" y="307"/>
                    </a:cxn>
                    <a:cxn ang="0">
                      <a:pos x="308" y="236"/>
                    </a:cxn>
                    <a:cxn ang="0">
                      <a:pos x="332" y="187"/>
                    </a:cxn>
                    <a:cxn ang="0">
                      <a:pos x="403" y="166"/>
                    </a:cxn>
                    <a:cxn ang="0">
                      <a:pos x="474" y="117"/>
                    </a:cxn>
                    <a:cxn ang="0">
                      <a:pos x="520" y="95"/>
                    </a:cxn>
                    <a:cxn ang="0">
                      <a:pos x="544" y="24"/>
                    </a:cxn>
                  </a:cxnLst>
                  <a:rect l="0" t="0" r="r" b="b"/>
                  <a:pathLst>
                    <a:path w="1231" h="923">
                      <a:moveTo>
                        <a:pt x="520" y="0"/>
                      </a:moveTo>
                      <a:lnTo>
                        <a:pt x="591" y="0"/>
                      </a:lnTo>
                      <a:lnTo>
                        <a:pt x="591" y="24"/>
                      </a:lnTo>
                      <a:lnTo>
                        <a:pt x="640" y="24"/>
                      </a:lnTo>
                      <a:lnTo>
                        <a:pt x="640" y="46"/>
                      </a:lnTo>
                      <a:lnTo>
                        <a:pt x="662" y="46"/>
                      </a:lnTo>
                      <a:lnTo>
                        <a:pt x="662" y="71"/>
                      </a:lnTo>
                      <a:lnTo>
                        <a:pt x="686" y="71"/>
                      </a:lnTo>
                      <a:lnTo>
                        <a:pt x="686" y="95"/>
                      </a:lnTo>
                      <a:lnTo>
                        <a:pt x="711" y="95"/>
                      </a:lnTo>
                      <a:lnTo>
                        <a:pt x="711" y="117"/>
                      </a:lnTo>
                      <a:lnTo>
                        <a:pt x="615" y="117"/>
                      </a:lnTo>
                      <a:lnTo>
                        <a:pt x="615" y="142"/>
                      </a:lnTo>
                      <a:lnTo>
                        <a:pt x="544" y="142"/>
                      </a:lnTo>
                      <a:lnTo>
                        <a:pt x="544" y="236"/>
                      </a:lnTo>
                      <a:lnTo>
                        <a:pt x="591" y="236"/>
                      </a:lnTo>
                      <a:lnTo>
                        <a:pt x="591" y="258"/>
                      </a:lnTo>
                      <a:lnTo>
                        <a:pt x="615" y="258"/>
                      </a:lnTo>
                      <a:lnTo>
                        <a:pt x="615" y="307"/>
                      </a:lnTo>
                      <a:lnTo>
                        <a:pt x="733" y="307"/>
                      </a:lnTo>
                      <a:lnTo>
                        <a:pt x="733" y="332"/>
                      </a:lnTo>
                      <a:lnTo>
                        <a:pt x="1206" y="332"/>
                      </a:lnTo>
                      <a:lnTo>
                        <a:pt x="1206" y="354"/>
                      </a:lnTo>
                      <a:lnTo>
                        <a:pt x="1231" y="354"/>
                      </a:lnTo>
                      <a:lnTo>
                        <a:pt x="1231" y="378"/>
                      </a:lnTo>
                      <a:lnTo>
                        <a:pt x="1206" y="378"/>
                      </a:lnTo>
                      <a:lnTo>
                        <a:pt x="1206" y="354"/>
                      </a:lnTo>
                      <a:lnTo>
                        <a:pt x="1160" y="354"/>
                      </a:lnTo>
                      <a:lnTo>
                        <a:pt x="1160" y="378"/>
                      </a:lnTo>
                      <a:lnTo>
                        <a:pt x="1135" y="378"/>
                      </a:lnTo>
                      <a:lnTo>
                        <a:pt x="1135" y="403"/>
                      </a:lnTo>
                      <a:lnTo>
                        <a:pt x="1160" y="403"/>
                      </a:lnTo>
                      <a:lnTo>
                        <a:pt x="1160" y="425"/>
                      </a:lnTo>
                      <a:lnTo>
                        <a:pt x="1135" y="425"/>
                      </a:lnTo>
                      <a:lnTo>
                        <a:pt x="1135" y="450"/>
                      </a:lnTo>
                      <a:lnTo>
                        <a:pt x="1206" y="450"/>
                      </a:lnTo>
                      <a:lnTo>
                        <a:pt x="1206" y="474"/>
                      </a:lnTo>
                      <a:lnTo>
                        <a:pt x="1231" y="474"/>
                      </a:lnTo>
                      <a:lnTo>
                        <a:pt x="1231" y="520"/>
                      </a:lnTo>
                      <a:lnTo>
                        <a:pt x="1206" y="520"/>
                      </a:lnTo>
                      <a:lnTo>
                        <a:pt x="1206" y="591"/>
                      </a:lnTo>
                      <a:lnTo>
                        <a:pt x="1181" y="591"/>
                      </a:lnTo>
                      <a:lnTo>
                        <a:pt x="1181" y="615"/>
                      </a:lnTo>
                      <a:lnTo>
                        <a:pt x="1135" y="615"/>
                      </a:lnTo>
                      <a:lnTo>
                        <a:pt x="1135" y="637"/>
                      </a:lnTo>
                      <a:lnTo>
                        <a:pt x="1110" y="637"/>
                      </a:lnTo>
                      <a:lnTo>
                        <a:pt x="1110" y="615"/>
                      </a:lnTo>
                      <a:lnTo>
                        <a:pt x="1065" y="615"/>
                      </a:lnTo>
                      <a:lnTo>
                        <a:pt x="1065" y="544"/>
                      </a:lnTo>
                      <a:lnTo>
                        <a:pt x="994" y="544"/>
                      </a:lnTo>
                      <a:lnTo>
                        <a:pt x="994" y="637"/>
                      </a:lnTo>
                      <a:lnTo>
                        <a:pt x="969" y="637"/>
                      </a:lnTo>
                      <a:lnTo>
                        <a:pt x="969" y="591"/>
                      </a:lnTo>
                      <a:lnTo>
                        <a:pt x="948" y="591"/>
                      </a:lnTo>
                      <a:lnTo>
                        <a:pt x="948" y="544"/>
                      </a:lnTo>
                      <a:lnTo>
                        <a:pt x="923" y="544"/>
                      </a:lnTo>
                      <a:lnTo>
                        <a:pt x="923" y="520"/>
                      </a:lnTo>
                      <a:lnTo>
                        <a:pt x="898" y="520"/>
                      </a:lnTo>
                      <a:lnTo>
                        <a:pt x="898" y="495"/>
                      </a:lnTo>
                      <a:lnTo>
                        <a:pt x="877" y="495"/>
                      </a:lnTo>
                      <a:lnTo>
                        <a:pt x="877" y="474"/>
                      </a:lnTo>
                      <a:lnTo>
                        <a:pt x="827" y="474"/>
                      </a:lnTo>
                      <a:lnTo>
                        <a:pt x="827" y="450"/>
                      </a:lnTo>
                      <a:lnTo>
                        <a:pt x="782" y="450"/>
                      </a:lnTo>
                      <a:lnTo>
                        <a:pt x="782" y="495"/>
                      </a:lnTo>
                      <a:lnTo>
                        <a:pt x="807" y="495"/>
                      </a:lnTo>
                      <a:lnTo>
                        <a:pt x="807" y="566"/>
                      </a:lnTo>
                      <a:lnTo>
                        <a:pt x="852" y="566"/>
                      </a:lnTo>
                      <a:lnTo>
                        <a:pt x="852" y="591"/>
                      </a:lnTo>
                      <a:lnTo>
                        <a:pt x="877" y="591"/>
                      </a:lnTo>
                      <a:lnTo>
                        <a:pt x="877" y="733"/>
                      </a:lnTo>
                      <a:lnTo>
                        <a:pt x="852" y="733"/>
                      </a:lnTo>
                      <a:lnTo>
                        <a:pt x="852" y="757"/>
                      </a:lnTo>
                      <a:lnTo>
                        <a:pt x="782" y="757"/>
                      </a:lnTo>
                      <a:lnTo>
                        <a:pt x="782" y="778"/>
                      </a:lnTo>
                      <a:lnTo>
                        <a:pt x="711" y="778"/>
                      </a:lnTo>
                      <a:lnTo>
                        <a:pt x="711" y="733"/>
                      </a:lnTo>
                      <a:lnTo>
                        <a:pt x="686" y="733"/>
                      </a:lnTo>
                      <a:lnTo>
                        <a:pt x="686" y="662"/>
                      </a:lnTo>
                      <a:lnTo>
                        <a:pt x="662" y="662"/>
                      </a:lnTo>
                      <a:lnTo>
                        <a:pt x="662" y="637"/>
                      </a:lnTo>
                      <a:lnTo>
                        <a:pt x="640" y="637"/>
                      </a:lnTo>
                      <a:lnTo>
                        <a:pt x="640" y="615"/>
                      </a:lnTo>
                      <a:lnTo>
                        <a:pt x="615" y="615"/>
                      </a:lnTo>
                      <a:lnTo>
                        <a:pt x="615" y="591"/>
                      </a:lnTo>
                      <a:lnTo>
                        <a:pt x="591" y="591"/>
                      </a:lnTo>
                      <a:lnTo>
                        <a:pt x="591" y="544"/>
                      </a:lnTo>
                      <a:lnTo>
                        <a:pt x="569" y="544"/>
                      </a:lnTo>
                      <a:lnTo>
                        <a:pt x="569" y="520"/>
                      </a:lnTo>
                      <a:lnTo>
                        <a:pt x="544" y="520"/>
                      </a:lnTo>
                      <a:lnTo>
                        <a:pt x="544" y="474"/>
                      </a:lnTo>
                      <a:lnTo>
                        <a:pt x="520" y="474"/>
                      </a:lnTo>
                      <a:lnTo>
                        <a:pt x="520" y="450"/>
                      </a:lnTo>
                      <a:lnTo>
                        <a:pt x="474" y="450"/>
                      </a:lnTo>
                      <a:lnTo>
                        <a:pt x="474" y="425"/>
                      </a:lnTo>
                      <a:lnTo>
                        <a:pt x="428" y="425"/>
                      </a:lnTo>
                      <a:lnTo>
                        <a:pt x="428" y="403"/>
                      </a:lnTo>
                      <a:lnTo>
                        <a:pt x="379" y="403"/>
                      </a:lnTo>
                      <a:lnTo>
                        <a:pt x="379" y="378"/>
                      </a:lnTo>
                      <a:lnTo>
                        <a:pt x="357" y="378"/>
                      </a:lnTo>
                      <a:lnTo>
                        <a:pt x="357" y="425"/>
                      </a:lnTo>
                      <a:lnTo>
                        <a:pt x="403" y="425"/>
                      </a:lnTo>
                      <a:lnTo>
                        <a:pt x="403" y="450"/>
                      </a:lnTo>
                      <a:lnTo>
                        <a:pt x="428" y="450"/>
                      </a:lnTo>
                      <a:lnTo>
                        <a:pt x="428" y="474"/>
                      </a:lnTo>
                      <a:lnTo>
                        <a:pt x="450" y="474"/>
                      </a:lnTo>
                      <a:lnTo>
                        <a:pt x="450" y="495"/>
                      </a:lnTo>
                      <a:lnTo>
                        <a:pt x="474" y="495"/>
                      </a:lnTo>
                      <a:lnTo>
                        <a:pt x="474" y="520"/>
                      </a:lnTo>
                      <a:lnTo>
                        <a:pt x="499" y="520"/>
                      </a:lnTo>
                      <a:lnTo>
                        <a:pt x="499" y="544"/>
                      </a:lnTo>
                      <a:lnTo>
                        <a:pt x="520" y="544"/>
                      </a:lnTo>
                      <a:lnTo>
                        <a:pt x="520" y="591"/>
                      </a:lnTo>
                      <a:lnTo>
                        <a:pt x="499" y="591"/>
                      </a:lnTo>
                      <a:lnTo>
                        <a:pt x="499" y="662"/>
                      </a:lnTo>
                      <a:lnTo>
                        <a:pt x="520" y="662"/>
                      </a:lnTo>
                      <a:lnTo>
                        <a:pt x="520" y="637"/>
                      </a:lnTo>
                      <a:lnTo>
                        <a:pt x="544" y="637"/>
                      </a:lnTo>
                      <a:lnTo>
                        <a:pt x="544" y="662"/>
                      </a:lnTo>
                      <a:lnTo>
                        <a:pt x="569" y="662"/>
                      </a:lnTo>
                      <a:lnTo>
                        <a:pt x="569" y="803"/>
                      </a:lnTo>
                      <a:lnTo>
                        <a:pt x="544" y="803"/>
                      </a:lnTo>
                      <a:lnTo>
                        <a:pt x="544" y="849"/>
                      </a:lnTo>
                      <a:lnTo>
                        <a:pt x="520" y="849"/>
                      </a:lnTo>
                      <a:lnTo>
                        <a:pt x="520" y="874"/>
                      </a:lnTo>
                      <a:lnTo>
                        <a:pt x="499" y="874"/>
                      </a:lnTo>
                      <a:lnTo>
                        <a:pt x="499" y="898"/>
                      </a:lnTo>
                      <a:lnTo>
                        <a:pt x="450" y="898"/>
                      </a:lnTo>
                      <a:lnTo>
                        <a:pt x="450" y="923"/>
                      </a:lnTo>
                      <a:lnTo>
                        <a:pt x="286" y="923"/>
                      </a:lnTo>
                      <a:lnTo>
                        <a:pt x="286" y="898"/>
                      </a:lnTo>
                      <a:lnTo>
                        <a:pt x="237" y="898"/>
                      </a:lnTo>
                      <a:lnTo>
                        <a:pt x="237" y="874"/>
                      </a:lnTo>
                      <a:lnTo>
                        <a:pt x="216" y="874"/>
                      </a:lnTo>
                      <a:lnTo>
                        <a:pt x="216" y="849"/>
                      </a:lnTo>
                      <a:lnTo>
                        <a:pt x="191" y="849"/>
                      </a:lnTo>
                      <a:lnTo>
                        <a:pt x="191" y="827"/>
                      </a:lnTo>
                      <a:lnTo>
                        <a:pt x="167" y="827"/>
                      </a:lnTo>
                      <a:lnTo>
                        <a:pt x="167" y="778"/>
                      </a:lnTo>
                      <a:lnTo>
                        <a:pt x="145" y="778"/>
                      </a:lnTo>
                      <a:lnTo>
                        <a:pt x="145" y="757"/>
                      </a:lnTo>
                      <a:lnTo>
                        <a:pt x="96" y="757"/>
                      </a:lnTo>
                      <a:lnTo>
                        <a:pt x="96" y="733"/>
                      </a:lnTo>
                      <a:lnTo>
                        <a:pt x="49" y="733"/>
                      </a:lnTo>
                      <a:lnTo>
                        <a:pt x="49" y="662"/>
                      </a:lnTo>
                      <a:lnTo>
                        <a:pt x="25" y="662"/>
                      </a:lnTo>
                      <a:lnTo>
                        <a:pt x="25" y="637"/>
                      </a:lnTo>
                      <a:lnTo>
                        <a:pt x="0" y="637"/>
                      </a:lnTo>
                      <a:lnTo>
                        <a:pt x="0" y="615"/>
                      </a:lnTo>
                      <a:lnTo>
                        <a:pt x="25" y="615"/>
                      </a:lnTo>
                      <a:lnTo>
                        <a:pt x="25" y="591"/>
                      </a:lnTo>
                      <a:lnTo>
                        <a:pt x="49" y="591"/>
                      </a:lnTo>
                      <a:lnTo>
                        <a:pt x="49" y="566"/>
                      </a:lnTo>
                      <a:lnTo>
                        <a:pt x="71" y="566"/>
                      </a:lnTo>
                      <a:lnTo>
                        <a:pt x="71" y="544"/>
                      </a:lnTo>
                      <a:lnTo>
                        <a:pt x="96" y="544"/>
                      </a:lnTo>
                      <a:lnTo>
                        <a:pt x="96" y="520"/>
                      </a:lnTo>
                      <a:lnTo>
                        <a:pt x="120" y="520"/>
                      </a:lnTo>
                      <a:lnTo>
                        <a:pt x="120" y="495"/>
                      </a:lnTo>
                      <a:lnTo>
                        <a:pt x="145" y="495"/>
                      </a:lnTo>
                      <a:lnTo>
                        <a:pt x="145" y="474"/>
                      </a:lnTo>
                      <a:lnTo>
                        <a:pt x="167" y="474"/>
                      </a:lnTo>
                      <a:lnTo>
                        <a:pt x="167" y="425"/>
                      </a:lnTo>
                      <a:lnTo>
                        <a:pt x="191" y="425"/>
                      </a:lnTo>
                      <a:lnTo>
                        <a:pt x="191" y="403"/>
                      </a:lnTo>
                      <a:lnTo>
                        <a:pt x="216" y="403"/>
                      </a:lnTo>
                      <a:lnTo>
                        <a:pt x="216" y="378"/>
                      </a:lnTo>
                      <a:lnTo>
                        <a:pt x="237" y="378"/>
                      </a:lnTo>
                      <a:lnTo>
                        <a:pt x="237" y="332"/>
                      </a:lnTo>
                      <a:lnTo>
                        <a:pt x="261" y="332"/>
                      </a:lnTo>
                      <a:lnTo>
                        <a:pt x="261" y="307"/>
                      </a:lnTo>
                      <a:lnTo>
                        <a:pt x="286" y="307"/>
                      </a:lnTo>
                      <a:lnTo>
                        <a:pt x="286" y="236"/>
                      </a:lnTo>
                      <a:lnTo>
                        <a:pt x="308" y="236"/>
                      </a:lnTo>
                      <a:lnTo>
                        <a:pt x="308" y="212"/>
                      </a:lnTo>
                      <a:lnTo>
                        <a:pt x="332" y="212"/>
                      </a:lnTo>
                      <a:lnTo>
                        <a:pt x="332" y="187"/>
                      </a:lnTo>
                      <a:lnTo>
                        <a:pt x="357" y="187"/>
                      </a:lnTo>
                      <a:lnTo>
                        <a:pt x="357" y="166"/>
                      </a:lnTo>
                      <a:lnTo>
                        <a:pt x="403" y="166"/>
                      </a:lnTo>
                      <a:lnTo>
                        <a:pt x="403" y="142"/>
                      </a:lnTo>
                      <a:lnTo>
                        <a:pt x="474" y="142"/>
                      </a:lnTo>
                      <a:lnTo>
                        <a:pt x="474" y="117"/>
                      </a:lnTo>
                      <a:lnTo>
                        <a:pt x="499" y="117"/>
                      </a:lnTo>
                      <a:lnTo>
                        <a:pt x="499" y="95"/>
                      </a:lnTo>
                      <a:lnTo>
                        <a:pt x="520" y="95"/>
                      </a:lnTo>
                      <a:lnTo>
                        <a:pt x="520" y="46"/>
                      </a:lnTo>
                      <a:lnTo>
                        <a:pt x="544" y="46"/>
                      </a:lnTo>
                      <a:lnTo>
                        <a:pt x="544" y="24"/>
                      </a:lnTo>
                      <a:lnTo>
                        <a:pt x="520" y="24"/>
                      </a:lnTo>
                      <a:lnTo>
                        <a:pt x="520" y="0"/>
                      </a:lnTo>
                      <a:close/>
                    </a:path>
                  </a:pathLst>
                </a:custGeom>
                <a:solidFill>
                  <a:srgbClr val="F2CBCF"/>
                </a:solidFill>
                <a:ln w="9525">
                  <a:noFill/>
                  <a:round/>
                  <a:headEnd/>
                  <a:tailEnd/>
                </a:ln>
              </p:spPr>
              <p:txBody>
                <a:bodyPr/>
                <a:lstStyle/>
                <a:p>
                  <a:endParaRPr lang="en-US"/>
                </a:p>
              </p:txBody>
            </p:sp>
            <p:sp>
              <p:nvSpPr>
                <p:cNvPr id="172" name="Freeform 184"/>
                <p:cNvSpPr>
                  <a:spLocks/>
                </p:cNvSpPr>
                <p:nvPr/>
              </p:nvSpPr>
              <p:spPr bwMode="auto">
                <a:xfrm>
                  <a:off x="2192" y="4128"/>
                  <a:ext cx="133" cy="29"/>
                </a:xfrm>
                <a:custGeom>
                  <a:avLst/>
                  <a:gdLst/>
                  <a:ahLst/>
                  <a:cxnLst>
                    <a:cxn ang="0">
                      <a:pos x="118" y="0"/>
                    </a:cxn>
                    <a:cxn ang="0">
                      <a:pos x="189" y="0"/>
                    </a:cxn>
                    <a:cxn ang="0">
                      <a:pos x="189" y="47"/>
                    </a:cxn>
                    <a:cxn ang="0">
                      <a:pos x="213" y="47"/>
                    </a:cxn>
                    <a:cxn ang="0">
                      <a:pos x="213" y="71"/>
                    </a:cxn>
                    <a:cxn ang="0">
                      <a:pos x="238" y="71"/>
                    </a:cxn>
                    <a:cxn ang="0">
                      <a:pos x="238" y="93"/>
                    </a:cxn>
                    <a:cxn ang="0">
                      <a:pos x="616" y="93"/>
                    </a:cxn>
                    <a:cxn ang="0">
                      <a:pos x="616" y="71"/>
                    </a:cxn>
                    <a:cxn ang="0">
                      <a:pos x="662" y="71"/>
                    </a:cxn>
                    <a:cxn ang="0">
                      <a:pos x="662" y="47"/>
                    </a:cxn>
                    <a:cxn ang="0">
                      <a:pos x="780" y="47"/>
                    </a:cxn>
                    <a:cxn ang="0">
                      <a:pos x="780" y="71"/>
                    </a:cxn>
                    <a:cxn ang="0">
                      <a:pos x="874" y="71"/>
                    </a:cxn>
                    <a:cxn ang="0">
                      <a:pos x="874" y="93"/>
                    </a:cxn>
                    <a:cxn ang="0">
                      <a:pos x="945" y="93"/>
                    </a:cxn>
                    <a:cxn ang="0">
                      <a:pos x="945" y="118"/>
                    </a:cxn>
                    <a:cxn ang="0">
                      <a:pos x="994" y="118"/>
                    </a:cxn>
                    <a:cxn ang="0">
                      <a:pos x="994" y="142"/>
                    </a:cxn>
                    <a:cxn ang="0">
                      <a:pos x="1041" y="142"/>
                    </a:cxn>
                    <a:cxn ang="0">
                      <a:pos x="1041" y="163"/>
                    </a:cxn>
                    <a:cxn ang="0">
                      <a:pos x="1065" y="163"/>
                    </a:cxn>
                    <a:cxn ang="0">
                      <a:pos x="1065" y="212"/>
                    </a:cxn>
                    <a:cxn ang="0">
                      <a:pos x="994" y="212"/>
                    </a:cxn>
                    <a:cxn ang="0">
                      <a:pos x="994" y="188"/>
                    </a:cxn>
                    <a:cxn ang="0">
                      <a:pos x="970" y="188"/>
                    </a:cxn>
                    <a:cxn ang="0">
                      <a:pos x="970" y="163"/>
                    </a:cxn>
                    <a:cxn ang="0">
                      <a:pos x="923" y="163"/>
                    </a:cxn>
                    <a:cxn ang="0">
                      <a:pos x="923" y="142"/>
                    </a:cxn>
                    <a:cxn ang="0">
                      <a:pos x="874" y="142"/>
                    </a:cxn>
                    <a:cxn ang="0">
                      <a:pos x="874" y="118"/>
                    </a:cxn>
                    <a:cxn ang="0">
                      <a:pos x="780" y="118"/>
                    </a:cxn>
                    <a:cxn ang="0">
                      <a:pos x="780" y="93"/>
                    </a:cxn>
                    <a:cxn ang="0">
                      <a:pos x="733" y="93"/>
                    </a:cxn>
                    <a:cxn ang="0">
                      <a:pos x="733" y="118"/>
                    </a:cxn>
                    <a:cxn ang="0">
                      <a:pos x="662" y="118"/>
                    </a:cxn>
                    <a:cxn ang="0">
                      <a:pos x="662" y="142"/>
                    </a:cxn>
                    <a:cxn ang="0">
                      <a:pos x="709" y="142"/>
                    </a:cxn>
                    <a:cxn ang="0">
                      <a:pos x="709" y="188"/>
                    </a:cxn>
                    <a:cxn ang="0">
                      <a:pos x="733" y="188"/>
                    </a:cxn>
                    <a:cxn ang="0">
                      <a:pos x="733" y="212"/>
                    </a:cxn>
                    <a:cxn ang="0">
                      <a:pos x="709" y="212"/>
                    </a:cxn>
                    <a:cxn ang="0">
                      <a:pos x="709" y="234"/>
                    </a:cxn>
                    <a:cxn ang="0">
                      <a:pos x="662" y="234"/>
                    </a:cxn>
                    <a:cxn ang="0">
                      <a:pos x="662" y="212"/>
                    </a:cxn>
                    <a:cxn ang="0">
                      <a:pos x="637" y="212"/>
                    </a:cxn>
                    <a:cxn ang="0">
                      <a:pos x="637" y="188"/>
                    </a:cxn>
                    <a:cxn ang="0">
                      <a:pos x="546" y="188"/>
                    </a:cxn>
                    <a:cxn ang="0">
                      <a:pos x="546" y="163"/>
                    </a:cxn>
                    <a:cxn ang="0">
                      <a:pos x="96" y="163"/>
                    </a:cxn>
                    <a:cxn ang="0">
                      <a:pos x="96" y="188"/>
                    </a:cxn>
                    <a:cxn ang="0">
                      <a:pos x="0" y="188"/>
                    </a:cxn>
                    <a:cxn ang="0">
                      <a:pos x="0" y="118"/>
                    </a:cxn>
                    <a:cxn ang="0">
                      <a:pos x="71" y="118"/>
                    </a:cxn>
                    <a:cxn ang="0">
                      <a:pos x="71" y="93"/>
                    </a:cxn>
                    <a:cxn ang="0">
                      <a:pos x="167" y="93"/>
                    </a:cxn>
                    <a:cxn ang="0">
                      <a:pos x="167" y="71"/>
                    </a:cxn>
                    <a:cxn ang="0">
                      <a:pos x="142" y="71"/>
                    </a:cxn>
                    <a:cxn ang="0">
                      <a:pos x="142" y="47"/>
                    </a:cxn>
                    <a:cxn ang="0">
                      <a:pos x="118" y="47"/>
                    </a:cxn>
                    <a:cxn ang="0">
                      <a:pos x="118" y="0"/>
                    </a:cxn>
                  </a:cxnLst>
                  <a:rect l="0" t="0" r="r" b="b"/>
                  <a:pathLst>
                    <a:path w="1065" h="234">
                      <a:moveTo>
                        <a:pt x="118" y="0"/>
                      </a:moveTo>
                      <a:lnTo>
                        <a:pt x="189" y="0"/>
                      </a:lnTo>
                      <a:lnTo>
                        <a:pt x="189" y="47"/>
                      </a:lnTo>
                      <a:lnTo>
                        <a:pt x="213" y="47"/>
                      </a:lnTo>
                      <a:lnTo>
                        <a:pt x="213" y="71"/>
                      </a:lnTo>
                      <a:lnTo>
                        <a:pt x="238" y="71"/>
                      </a:lnTo>
                      <a:lnTo>
                        <a:pt x="238" y="93"/>
                      </a:lnTo>
                      <a:lnTo>
                        <a:pt x="616" y="93"/>
                      </a:lnTo>
                      <a:lnTo>
                        <a:pt x="616" y="71"/>
                      </a:lnTo>
                      <a:lnTo>
                        <a:pt x="662" y="71"/>
                      </a:lnTo>
                      <a:lnTo>
                        <a:pt x="662" y="47"/>
                      </a:lnTo>
                      <a:lnTo>
                        <a:pt x="780" y="47"/>
                      </a:lnTo>
                      <a:lnTo>
                        <a:pt x="780" y="71"/>
                      </a:lnTo>
                      <a:lnTo>
                        <a:pt x="874" y="71"/>
                      </a:lnTo>
                      <a:lnTo>
                        <a:pt x="874" y="93"/>
                      </a:lnTo>
                      <a:lnTo>
                        <a:pt x="945" y="93"/>
                      </a:lnTo>
                      <a:lnTo>
                        <a:pt x="945" y="118"/>
                      </a:lnTo>
                      <a:lnTo>
                        <a:pt x="994" y="118"/>
                      </a:lnTo>
                      <a:lnTo>
                        <a:pt x="994" y="142"/>
                      </a:lnTo>
                      <a:lnTo>
                        <a:pt x="1041" y="142"/>
                      </a:lnTo>
                      <a:lnTo>
                        <a:pt x="1041" y="163"/>
                      </a:lnTo>
                      <a:lnTo>
                        <a:pt x="1065" y="163"/>
                      </a:lnTo>
                      <a:lnTo>
                        <a:pt x="1065" y="212"/>
                      </a:lnTo>
                      <a:lnTo>
                        <a:pt x="994" y="212"/>
                      </a:lnTo>
                      <a:lnTo>
                        <a:pt x="994" y="188"/>
                      </a:lnTo>
                      <a:lnTo>
                        <a:pt x="970" y="188"/>
                      </a:lnTo>
                      <a:lnTo>
                        <a:pt x="970" y="163"/>
                      </a:lnTo>
                      <a:lnTo>
                        <a:pt x="923" y="163"/>
                      </a:lnTo>
                      <a:lnTo>
                        <a:pt x="923" y="142"/>
                      </a:lnTo>
                      <a:lnTo>
                        <a:pt x="874" y="142"/>
                      </a:lnTo>
                      <a:lnTo>
                        <a:pt x="874" y="118"/>
                      </a:lnTo>
                      <a:lnTo>
                        <a:pt x="780" y="118"/>
                      </a:lnTo>
                      <a:lnTo>
                        <a:pt x="780" y="93"/>
                      </a:lnTo>
                      <a:lnTo>
                        <a:pt x="733" y="93"/>
                      </a:lnTo>
                      <a:lnTo>
                        <a:pt x="733" y="118"/>
                      </a:lnTo>
                      <a:lnTo>
                        <a:pt x="662" y="118"/>
                      </a:lnTo>
                      <a:lnTo>
                        <a:pt x="662" y="142"/>
                      </a:lnTo>
                      <a:lnTo>
                        <a:pt x="709" y="142"/>
                      </a:lnTo>
                      <a:lnTo>
                        <a:pt x="709" y="188"/>
                      </a:lnTo>
                      <a:lnTo>
                        <a:pt x="733" y="188"/>
                      </a:lnTo>
                      <a:lnTo>
                        <a:pt x="733" y="212"/>
                      </a:lnTo>
                      <a:lnTo>
                        <a:pt x="709" y="212"/>
                      </a:lnTo>
                      <a:lnTo>
                        <a:pt x="709" y="234"/>
                      </a:lnTo>
                      <a:lnTo>
                        <a:pt x="662" y="234"/>
                      </a:lnTo>
                      <a:lnTo>
                        <a:pt x="662" y="212"/>
                      </a:lnTo>
                      <a:lnTo>
                        <a:pt x="637" y="212"/>
                      </a:lnTo>
                      <a:lnTo>
                        <a:pt x="637" y="188"/>
                      </a:lnTo>
                      <a:lnTo>
                        <a:pt x="546" y="188"/>
                      </a:lnTo>
                      <a:lnTo>
                        <a:pt x="546" y="163"/>
                      </a:lnTo>
                      <a:lnTo>
                        <a:pt x="96" y="163"/>
                      </a:lnTo>
                      <a:lnTo>
                        <a:pt x="96" y="188"/>
                      </a:lnTo>
                      <a:lnTo>
                        <a:pt x="0" y="188"/>
                      </a:lnTo>
                      <a:lnTo>
                        <a:pt x="0" y="118"/>
                      </a:lnTo>
                      <a:lnTo>
                        <a:pt x="71" y="118"/>
                      </a:lnTo>
                      <a:lnTo>
                        <a:pt x="71" y="93"/>
                      </a:lnTo>
                      <a:lnTo>
                        <a:pt x="167" y="93"/>
                      </a:lnTo>
                      <a:lnTo>
                        <a:pt x="167" y="71"/>
                      </a:lnTo>
                      <a:lnTo>
                        <a:pt x="142" y="71"/>
                      </a:lnTo>
                      <a:lnTo>
                        <a:pt x="142" y="47"/>
                      </a:lnTo>
                      <a:lnTo>
                        <a:pt x="118" y="47"/>
                      </a:lnTo>
                      <a:lnTo>
                        <a:pt x="118" y="0"/>
                      </a:lnTo>
                      <a:close/>
                    </a:path>
                  </a:pathLst>
                </a:custGeom>
                <a:solidFill>
                  <a:srgbClr val="121415"/>
                </a:solidFill>
                <a:ln w="9525">
                  <a:noFill/>
                  <a:round/>
                  <a:headEnd/>
                  <a:tailEnd/>
                </a:ln>
              </p:spPr>
              <p:txBody>
                <a:bodyPr/>
                <a:lstStyle/>
                <a:p>
                  <a:endParaRPr lang="en-US"/>
                </a:p>
              </p:txBody>
            </p:sp>
            <p:sp>
              <p:nvSpPr>
                <p:cNvPr id="173" name="Freeform 185"/>
                <p:cNvSpPr>
                  <a:spLocks/>
                </p:cNvSpPr>
                <p:nvPr/>
              </p:nvSpPr>
              <p:spPr bwMode="auto">
                <a:xfrm>
                  <a:off x="1887" y="4137"/>
                  <a:ext cx="6" cy="6"/>
                </a:xfrm>
                <a:custGeom>
                  <a:avLst/>
                  <a:gdLst/>
                  <a:ahLst/>
                  <a:cxnLst>
                    <a:cxn ang="0">
                      <a:pos x="0" y="0"/>
                    </a:cxn>
                    <a:cxn ang="0">
                      <a:pos x="25" y="0"/>
                    </a:cxn>
                    <a:cxn ang="0">
                      <a:pos x="25" y="22"/>
                    </a:cxn>
                    <a:cxn ang="0">
                      <a:pos x="47" y="22"/>
                    </a:cxn>
                    <a:cxn ang="0">
                      <a:pos x="47" y="47"/>
                    </a:cxn>
                    <a:cxn ang="0">
                      <a:pos x="25" y="47"/>
                    </a:cxn>
                    <a:cxn ang="0">
                      <a:pos x="25" y="22"/>
                    </a:cxn>
                    <a:cxn ang="0">
                      <a:pos x="0" y="22"/>
                    </a:cxn>
                    <a:cxn ang="0">
                      <a:pos x="0" y="0"/>
                    </a:cxn>
                  </a:cxnLst>
                  <a:rect l="0" t="0" r="r" b="b"/>
                  <a:pathLst>
                    <a:path w="47" h="47">
                      <a:moveTo>
                        <a:pt x="0" y="0"/>
                      </a:moveTo>
                      <a:lnTo>
                        <a:pt x="25" y="0"/>
                      </a:lnTo>
                      <a:lnTo>
                        <a:pt x="25" y="22"/>
                      </a:lnTo>
                      <a:lnTo>
                        <a:pt x="47" y="22"/>
                      </a:lnTo>
                      <a:lnTo>
                        <a:pt x="47" y="47"/>
                      </a:lnTo>
                      <a:lnTo>
                        <a:pt x="25" y="47"/>
                      </a:lnTo>
                      <a:lnTo>
                        <a:pt x="25" y="22"/>
                      </a:lnTo>
                      <a:lnTo>
                        <a:pt x="0" y="22"/>
                      </a:lnTo>
                      <a:lnTo>
                        <a:pt x="0" y="0"/>
                      </a:lnTo>
                      <a:close/>
                    </a:path>
                  </a:pathLst>
                </a:custGeom>
                <a:solidFill>
                  <a:srgbClr val="E87C72"/>
                </a:solidFill>
                <a:ln w="9525">
                  <a:noFill/>
                  <a:round/>
                  <a:headEnd/>
                  <a:tailEnd/>
                </a:ln>
              </p:spPr>
              <p:txBody>
                <a:bodyPr/>
                <a:lstStyle/>
                <a:p>
                  <a:endParaRPr lang="en-US"/>
                </a:p>
              </p:txBody>
            </p:sp>
            <p:sp>
              <p:nvSpPr>
                <p:cNvPr id="174" name="Freeform 186"/>
                <p:cNvSpPr>
                  <a:spLocks/>
                </p:cNvSpPr>
                <p:nvPr/>
              </p:nvSpPr>
              <p:spPr bwMode="auto">
                <a:xfrm>
                  <a:off x="2192" y="4140"/>
                  <a:ext cx="139" cy="53"/>
                </a:xfrm>
                <a:custGeom>
                  <a:avLst/>
                  <a:gdLst/>
                  <a:ahLst/>
                  <a:cxnLst>
                    <a:cxn ang="0">
                      <a:pos x="780" y="0"/>
                    </a:cxn>
                    <a:cxn ang="0">
                      <a:pos x="874" y="25"/>
                    </a:cxn>
                    <a:cxn ang="0">
                      <a:pos x="923" y="49"/>
                    </a:cxn>
                    <a:cxn ang="0">
                      <a:pos x="970" y="70"/>
                    </a:cxn>
                    <a:cxn ang="0">
                      <a:pos x="994" y="95"/>
                    </a:cxn>
                    <a:cxn ang="0">
                      <a:pos x="1065" y="119"/>
                    </a:cxn>
                    <a:cxn ang="0">
                      <a:pos x="1041" y="70"/>
                    </a:cxn>
                    <a:cxn ang="0">
                      <a:pos x="1087" y="49"/>
                    </a:cxn>
                    <a:cxn ang="0">
                      <a:pos x="1112" y="166"/>
                    </a:cxn>
                    <a:cxn ang="0">
                      <a:pos x="1087" y="333"/>
                    </a:cxn>
                    <a:cxn ang="0">
                      <a:pos x="1065" y="357"/>
                    </a:cxn>
                    <a:cxn ang="0">
                      <a:pos x="1041" y="378"/>
                    </a:cxn>
                    <a:cxn ang="0">
                      <a:pos x="1016" y="403"/>
                    </a:cxn>
                    <a:cxn ang="0">
                      <a:pos x="994" y="427"/>
                    </a:cxn>
                    <a:cxn ang="0">
                      <a:pos x="970" y="237"/>
                    </a:cxn>
                    <a:cxn ang="0">
                      <a:pos x="945" y="190"/>
                    </a:cxn>
                    <a:cxn ang="0">
                      <a:pos x="923" y="166"/>
                    </a:cxn>
                    <a:cxn ang="0">
                      <a:pos x="853" y="141"/>
                    </a:cxn>
                    <a:cxn ang="0">
                      <a:pos x="780" y="119"/>
                    </a:cxn>
                    <a:cxn ang="0">
                      <a:pos x="733" y="141"/>
                    </a:cxn>
                    <a:cxn ang="0">
                      <a:pos x="780" y="190"/>
                    </a:cxn>
                    <a:cxn ang="0">
                      <a:pos x="853" y="166"/>
                    </a:cxn>
                    <a:cxn ang="0">
                      <a:pos x="899" y="190"/>
                    </a:cxn>
                    <a:cxn ang="0">
                      <a:pos x="923" y="215"/>
                    </a:cxn>
                    <a:cxn ang="0">
                      <a:pos x="899" y="261"/>
                    </a:cxn>
                    <a:cxn ang="0">
                      <a:pos x="923" y="308"/>
                    </a:cxn>
                    <a:cxn ang="0">
                      <a:pos x="758" y="333"/>
                    </a:cxn>
                    <a:cxn ang="0">
                      <a:pos x="709" y="308"/>
                    </a:cxn>
                    <a:cxn ang="0">
                      <a:pos x="687" y="286"/>
                    </a:cxn>
                    <a:cxn ang="0">
                      <a:pos x="662" y="237"/>
                    </a:cxn>
                    <a:cxn ang="0">
                      <a:pos x="189" y="215"/>
                    </a:cxn>
                    <a:cxn ang="0">
                      <a:pos x="71" y="190"/>
                    </a:cxn>
                    <a:cxn ang="0">
                      <a:pos x="47" y="141"/>
                    </a:cxn>
                    <a:cxn ang="0">
                      <a:pos x="0" y="119"/>
                    </a:cxn>
                    <a:cxn ang="0">
                      <a:pos x="96" y="95"/>
                    </a:cxn>
                    <a:cxn ang="0">
                      <a:pos x="546" y="70"/>
                    </a:cxn>
                    <a:cxn ang="0">
                      <a:pos x="637" y="95"/>
                    </a:cxn>
                    <a:cxn ang="0">
                      <a:pos x="662" y="119"/>
                    </a:cxn>
                    <a:cxn ang="0">
                      <a:pos x="709" y="141"/>
                    </a:cxn>
                    <a:cxn ang="0">
                      <a:pos x="733" y="119"/>
                    </a:cxn>
                    <a:cxn ang="0">
                      <a:pos x="709" y="95"/>
                    </a:cxn>
                    <a:cxn ang="0">
                      <a:pos x="662" y="49"/>
                    </a:cxn>
                    <a:cxn ang="0">
                      <a:pos x="733" y="25"/>
                    </a:cxn>
                  </a:cxnLst>
                  <a:rect l="0" t="0" r="r" b="b"/>
                  <a:pathLst>
                    <a:path w="1112" h="427">
                      <a:moveTo>
                        <a:pt x="733" y="0"/>
                      </a:moveTo>
                      <a:lnTo>
                        <a:pt x="780" y="0"/>
                      </a:lnTo>
                      <a:lnTo>
                        <a:pt x="780" y="25"/>
                      </a:lnTo>
                      <a:lnTo>
                        <a:pt x="874" y="25"/>
                      </a:lnTo>
                      <a:lnTo>
                        <a:pt x="874" y="49"/>
                      </a:lnTo>
                      <a:lnTo>
                        <a:pt x="923" y="49"/>
                      </a:lnTo>
                      <a:lnTo>
                        <a:pt x="923" y="70"/>
                      </a:lnTo>
                      <a:lnTo>
                        <a:pt x="970" y="70"/>
                      </a:lnTo>
                      <a:lnTo>
                        <a:pt x="970" y="95"/>
                      </a:lnTo>
                      <a:lnTo>
                        <a:pt x="994" y="95"/>
                      </a:lnTo>
                      <a:lnTo>
                        <a:pt x="994" y="119"/>
                      </a:lnTo>
                      <a:lnTo>
                        <a:pt x="1065" y="119"/>
                      </a:lnTo>
                      <a:lnTo>
                        <a:pt x="1065" y="70"/>
                      </a:lnTo>
                      <a:lnTo>
                        <a:pt x="1041" y="70"/>
                      </a:lnTo>
                      <a:lnTo>
                        <a:pt x="1041" y="49"/>
                      </a:lnTo>
                      <a:lnTo>
                        <a:pt x="1087" y="49"/>
                      </a:lnTo>
                      <a:lnTo>
                        <a:pt x="1087" y="166"/>
                      </a:lnTo>
                      <a:lnTo>
                        <a:pt x="1112" y="166"/>
                      </a:lnTo>
                      <a:lnTo>
                        <a:pt x="1112" y="333"/>
                      </a:lnTo>
                      <a:lnTo>
                        <a:pt x="1087" y="333"/>
                      </a:lnTo>
                      <a:lnTo>
                        <a:pt x="1087" y="357"/>
                      </a:lnTo>
                      <a:lnTo>
                        <a:pt x="1065" y="357"/>
                      </a:lnTo>
                      <a:lnTo>
                        <a:pt x="1065" y="378"/>
                      </a:lnTo>
                      <a:lnTo>
                        <a:pt x="1041" y="378"/>
                      </a:lnTo>
                      <a:lnTo>
                        <a:pt x="1041" y="403"/>
                      </a:lnTo>
                      <a:lnTo>
                        <a:pt x="1016" y="403"/>
                      </a:lnTo>
                      <a:lnTo>
                        <a:pt x="1016" y="427"/>
                      </a:lnTo>
                      <a:lnTo>
                        <a:pt x="994" y="427"/>
                      </a:lnTo>
                      <a:lnTo>
                        <a:pt x="994" y="237"/>
                      </a:lnTo>
                      <a:lnTo>
                        <a:pt x="970" y="237"/>
                      </a:lnTo>
                      <a:lnTo>
                        <a:pt x="970" y="190"/>
                      </a:lnTo>
                      <a:lnTo>
                        <a:pt x="945" y="190"/>
                      </a:lnTo>
                      <a:lnTo>
                        <a:pt x="945" y="166"/>
                      </a:lnTo>
                      <a:lnTo>
                        <a:pt x="923" y="166"/>
                      </a:lnTo>
                      <a:lnTo>
                        <a:pt x="923" y="141"/>
                      </a:lnTo>
                      <a:lnTo>
                        <a:pt x="853" y="141"/>
                      </a:lnTo>
                      <a:lnTo>
                        <a:pt x="853" y="119"/>
                      </a:lnTo>
                      <a:lnTo>
                        <a:pt x="780" y="119"/>
                      </a:lnTo>
                      <a:lnTo>
                        <a:pt x="780" y="141"/>
                      </a:lnTo>
                      <a:lnTo>
                        <a:pt x="733" y="141"/>
                      </a:lnTo>
                      <a:lnTo>
                        <a:pt x="733" y="190"/>
                      </a:lnTo>
                      <a:lnTo>
                        <a:pt x="780" y="190"/>
                      </a:lnTo>
                      <a:lnTo>
                        <a:pt x="780" y="166"/>
                      </a:lnTo>
                      <a:lnTo>
                        <a:pt x="853" y="166"/>
                      </a:lnTo>
                      <a:lnTo>
                        <a:pt x="853" y="190"/>
                      </a:lnTo>
                      <a:lnTo>
                        <a:pt x="899" y="190"/>
                      </a:lnTo>
                      <a:lnTo>
                        <a:pt x="899" y="215"/>
                      </a:lnTo>
                      <a:lnTo>
                        <a:pt x="923" y="215"/>
                      </a:lnTo>
                      <a:lnTo>
                        <a:pt x="923" y="261"/>
                      </a:lnTo>
                      <a:lnTo>
                        <a:pt x="899" y="261"/>
                      </a:lnTo>
                      <a:lnTo>
                        <a:pt x="899" y="308"/>
                      </a:lnTo>
                      <a:lnTo>
                        <a:pt x="923" y="308"/>
                      </a:lnTo>
                      <a:lnTo>
                        <a:pt x="923" y="333"/>
                      </a:lnTo>
                      <a:lnTo>
                        <a:pt x="758" y="333"/>
                      </a:lnTo>
                      <a:lnTo>
                        <a:pt x="758" y="308"/>
                      </a:lnTo>
                      <a:lnTo>
                        <a:pt x="709" y="308"/>
                      </a:lnTo>
                      <a:lnTo>
                        <a:pt x="709" y="286"/>
                      </a:lnTo>
                      <a:lnTo>
                        <a:pt x="687" y="286"/>
                      </a:lnTo>
                      <a:lnTo>
                        <a:pt x="687" y="237"/>
                      </a:lnTo>
                      <a:lnTo>
                        <a:pt x="662" y="237"/>
                      </a:lnTo>
                      <a:lnTo>
                        <a:pt x="662" y="215"/>
                      </a:lnTo>
                      <a:lnTo>
                        <a:pt x="189" y="215"/>
                      </a:lnTo>
                      <a:lnTo>
                        <a:pt x="189" y="190"/>
                      </a:lnTo>
                      <a:lnTo>
                        <a:pt x="71" y="190"/>
                      </a:lnTo>
                      <a:lnTo>
                        <a:pt x="71" y="141"/>
                      </a:lnTo>
                      <a:lnTo>
                        <a:pt x="47" y="141"/>
                      </a:lnTo>
                      <a:lnTo>
                        <a:pt x="47" y="119"/>
                      </a:lnTo>
                      <a:lnTo>
                        <a:pt x="0" y="119"/>
                      </a:lnTo>
                      <a:lnTo>
                        <a:pt x="0" y="95"/>
                      </a:lnTo>
                      <a:lnTo>
                        <a:pt x="96" y="95"/>
                      </a:lnTo>
                      <a:lnTo>
                        <a:pt x="96" y="70"/>
                      </a:lnTo>
                      <a:lnTo>
                        <a:pt x="546" y="70"/>
                      </a:lnTo>
                      <a:lnTo>
                        <a:pt x="546" y="95"/>
                      </a:lnTo>
                      <a:lnTo>
                        <a:pt x="637" y="95"/>
                      </a:lnTo>
                      <a:lnTo>
                        <a:pt x="637" y="119"/>
                      </a:lnTo>
                      <a:lnTo>
                        <a:pt x="662" y="119"/>
                      </a:lnTo>
                      <a:lnTo>
                        <a:pt x="662" y="141"/>
                      </a:lnTo>
                      <a:lnTo>
                        <a:pt x="709" y="141"/>
                      </a:lnTo>
                      <a:lnTo>
                        <a:pt x="709" y="119"/>
                      </a:lnTo>
                      <a:lnTo>
                        <a:pt x="733" y="119"/>
                      </a:lnTo>
                      <a:lnTo>
                        <a:pt x="733" y="95"/>
                      </a:lnTo>
                      <a:lnTo>
                        <a:pt x="709" y="95"/>
                      </a:lnTo>
                      <a:lnTo>
                        <a:pt x="709" y="49"/>
                      </a:lnTo>
                      <a:lnTo>
                        <a:pt x="662" y="49"/>
                      </a:lnTo>
                      <a:lnTo>
                        <a:pt x="662" y="25"/>
                      </a:lnTo>
                      <a:lnTo>
                        <a:pt x="733" y="25"/>
                      </a:lnTo>
                      <a:lnTo>
                        <a:pt x="733" y="0"/>
                      </a:lnTo>
                      <a:close/>
                    </a:path>
                  </a:pathLst>
                </a:custGeom>
                <a:solidFill>
                  <a:srgbClr val="E87C72"/>
                </a:solidFill>
                <a:ln w="9525">
                  <a:noFill/>
                  <a:round/>
                  <a:headEnd/>
                  <a:tailEnd/>
                </a:ln>
              </p:spPr>
              <p:txBody>
                <a:bodyPr/>
                <a:lstStyle/>
                <a:p>
                  <a:endParaRPr lang="en-US"/>
                </a:p>
              </p:txBody>
            </p:sp>
            <p:sp>
              <p:nvSpPr>
                <p:cNvPr id="175" name="Rectangle 187"/>
                <p:cNvSpPr>
                  <a:spLocks noChangeArrowheads="1"/>
                </p:cNvSpPr>
                <p:nvPr/>
              </p:nvSpPr>
              <p:spPr bwMode="auto">
                <a:xfrm>
                  <a:off x="1660" y="4143"/>
                  <a:ext cx="3" cy="3"/>
                </a:xfrm>
                <a:prstGeom prst="rect">
                  <a:avLst/>
                </a:prstGeom>
                <a:solidFill>
                  <a:srgbClr val="FFFFFF"/>
                </a:solidFill>
                <a:ln w="9525">
                  <a:noFill/>
                  <a:miter lim="800000"/>
                  <a:headEnd/>
                  <a:tailEnd/>
                </a:ln>
              </p:spPr>
              <p:txBody>
                <a:bodyPr/>
                <a:lstStyle/>
                <a:p>
                  <a:endParaRPr lang="en-US"/>
                </a:p>
              </p:txBody>
            </p:sp>
            <p:sp>
              <p:nvSpPr>
                <p:cNvPr id="176" name="Rectangle 188"/>
                <p:cNvSpPr>
                  <a:spLocks noChangeArrowheads="1"/>
                </p:cNvSpPr>
                <p:nvPr/>
              </p:nvSpPr>
              <p:spPr bwMode="auto">
                <a:xfrm>
                  <a:off x="1654" y="4146"/>
                  <a:ext cx="3" cy="2"/>
                </a:xfrm>
                <a:prstGeom prst="rect">
                  <a:avLst/>
                </a:prstGeom>
                <a:solidFill>
                  <a:srgbClr val="FFFFFF"/>
                </a:solidFill>
                <a:ln w="9525">
                  <a:noFill/>
                  <a:miter lim="800000"/>
                  <a:headEnd/>
                  <a:tailEnd/>
                </a:ln>
              </p:spPr>
              <p:txBody>
                <a:bodyPr/>
                <a:lstStyle/>
                <a:p>
                  <a:endParaRPr lang="en-US"/>
                </a:p>
              </p:txBody>
            </p:sp>
            <p:sp>
              <p:nvSpPr>
                <p:cNvPr id="177" name="Rectangle 189"/>
                <p:cNvSpPr>
                  <a:spLocks noChangeArrowheads="1"/>
                </p:cNvSpPr>
                <p:nvPr/>
              </p:nvSpPr>
              <p:spPr bwMode="auto">
                <a:xfrm>
                  <a:off x="1749" y="4146"/>
                  <a:ext cx="3" cy="2"/>
                </a:xfrm>
                <a:prstGeom prst="rect">
                  <a:avLst/>
                </a:prstGeom>
                <a:solidFill>
                  <a:srgbClr val="FFFFFF"/>
                </a:solidFill>
                <a:ln w="9525">
                  <a:noFill/>
                  <a:miter lim="800000"/>
                  <a:headEnd/>
                  <a:tailEnd/>
                </a:ln>
              </p:spPr>
              <p:txBody>
                <a:bodyPr/>
                <a:lstStyle/>
                <a:p>
                  <a:endParaRPr lang="en-US"/>
                </a:p>
              </p:txBody>
            </p:sp>
            <p:sp>
              <p:nvSpPr>
                <p:cNvPr id="178" name="Freeform 190"/>
                <p:cNvSpPr>
                  <a:spLocks/>
                </p:cNvSpPr>
                <p:nvPr/>
              </p:nvSpPr>
              <p:spPr bwMode="auto">
                <a:xfrm>
                  <a:off x="2195" y="4175"/>
                  <a:ext cx="139" cy="74"/>
                </a:xfrm>
                <a:custGeom>
                  <a:avLst/>
                  <a:gdLst/>
                  <a:ahLst/>
                  <a:cxnLst>
                    <a:cxn ang="0">
                      <a:pos x="1111" y="0"/>
                    </a:cxn>
                    <a:cxn ang="0">
                      <a:pos x="1087" y="92"/>
                    </a:cxn>
                    <a:cxn ang="0">
                      <a:pos x="662" y="354"/>
                    </a:cxn>
                    <a:cxn ang="0">
                      <a:pos x="591" y="400"/>
                    </a:cxn>
                    <a:cxn ang="0">
                      <a:pos x="541" y="424"/>
                    </a:cxn>
                    <a:cxn ang="0">
                      <a:pos x="496" y="446"/>
                    </a:cxn>
                    <a:cxn ang="0">
                      <a:pos x="450" y="471"/>
                    </a:cxn>
                    <a:cxn ang="0">
                      <a:pos x="379" y="495"/>
                    </a:cxn>
                    <a:cxn ang="0">
                      <a:pos x="188" y="520"/>
                    </a:cxn>
                    <a:cxn ang="0">
                      <a:pos x="142" y="542"/>
                    </a:cxn>
                    <a:cxn ang="0">
                      <a:pos x="71" y="566"/>
                    </a:cxn>
                    <a:cxn ang="0">
                      <a:pos x="0" y="591"/>
                    </a:cxn>
                    <a:cxn ang="0">
                      <a:pos x="22" y="566"/>
                    </a:cxn>
                    <a:cxn ang="0">
                      <a:pos x="71" y="542"/>
                    </a:cxn>
                    <a:cxn ang="0">
                      <a:pos x="93" y="520"/>
                    </a:cxn>
                    <a:cxn ang="0">
                      <a:pos x="117" y="471"/>
                    </a:cxn>
                    <a:cxn ang="0">
                      <a:pos x="258" y="446"/>
                    </a:cxn>
                    <a:cxn ang="0">
                      <a:pos x="329" y="424"/>
                    </a:cxn>
                    <a:cxn ang="0">
                      <a:pos x="354" y="400"/>
                    </a:cxn>
                    <a:cxn ang="0">
                      <a:pos x="379" y="375"/>
                    </a:cxn>
                    <a:cxn ang="0">
                      <a:pos x="400" y="330"/>
                    </a:cxn>
                    <a:cxn ang="0">
                      <a:pos x="450" y="305"/>
                    </a:cxn>
                    <a:cxn ang="0">
                      <a:pos x="566" y="330"/>
                    </a:cxn>
                    <a:cxn ang="0">
                      <a:pos x="612" y="305"/>
                    </a:cxn>
                    <a:cxn ang="0">
                      <a:pos x="662" y="283"/>
                    </a:cxn>
                    <a:cxn ang="0">
                      <a:pos x="684" y="234"/>
                    </a:cxn>
                    <a:cxn ang="0">
                      <a:pos x="708" y="212"/>
                    </a:cxn>
                    <a:cxn ang="0">
                      <a:pos x="779" y="141"/>
                    </a:cxn>
                    <a:cxn ang="0">
                      <a:pos x="804" y="163"/>
                    </a:cxn>
                    <a:cxn ang="0">
                      <a:pos x="898" y="188"/>
                    </a:cxn>
                    <a:cxn ang="0">
                      <a:pos x="945" y="163"/>
                    </a:cxn>
                    <a:cxn ang="0">
                      <a:pos x="991" y="141"/>
                    </a:cxn>
                    <a:cxn ang="0">
                      <a:pos x="1016" y="117"/>
                    </a:cxn>
                    <a:cxn ang="0">
                      <a:pos x="1040" y="92"/>
                    </a:cxn>
                    <a:cxn ang="0">
                      <a:pos x="1062" y="71"/>
                    </a:cxn>
                    <a:cxn ang="0">
                      <a:pos x="1087" y="47"/>
                    </a:cxn>
                    <a:cxn ang="0">
                      <a:pos x="1087" y="0"/>
                    </a:cxn>
                  </a:cxnLst>
                  <a:rect l="0" t="0" r="r" b="b"/>
                  <a:pathLst>
                    <a:path w="1111" h="591">
                      <a:moveTo>
                        <a:pt x="1087" y="0"/>
                      </a:moveTo>
                      <a:lnTo>
                        <a:pt x="1111" y="0"/>
                      </a:lnTo>
                      <a:lnTo>
                        <a:pt x="1111" y="92"/>
                      </a:lnTo>
                      <a:lnTo>
                        <a:pt x="1087" y="92"/>
                      </a:lnTo>
                      <a:lnTo>
                        <a:pt x="1087" y="354"/>
                      </a:lnTo>
                      <a:lnTo>
                        <a:pt x="662" y="354"/>
                      </a:lnTo>
                      <a:lnTo>
                        <a:pt x="662" y="400"/>
                      </a:lnTo>
                      <a:lnTo>
                        <a:pt x="591" y="400"/>
                      </a:lnTo>
                      <a:lnTo>
                        <a:pt x="591" y="424"/>
                      </a:lnTo>
                      <a:lnTo>
                        <a:pt x="541" y="424"/>
                      </a:lnTo>
                      <a:lnTo>
                        <a:pt x="541" y="446"/>
                      </a:lnTo>
                      <a:lnTo>
                        <a:pt x="496" y="446"/>
                      </a:lnTo>
                      <a:lnTo>
                        <a:pt x="496" y="471"/>
                      </a:lnTo>
                      <a:lnTo>
                        <a:pt x="450" y="471"/>
                      </a:lnTo>
                      <a:lnTo>
                        <a:pt x="450" y="495"/>
                      </a:lnTo>
                      <a:lnTo>
                        <a:pt x="379" y="495"/>
                      </a:lnTo>
                      <a:lnTo>
                        <a:pt x="379" y="520"/>
                      </a:lnTo>
                      <a:lnTo>
                        <a:pt x="188" y="520"/>
                      </a:lnTo>
                      <a:lnTo>
                        <a:pt x="188" y="542"/>
                      </a:lnTo>
                      <a:lnTo>
                        <a:pt x="142" y="542"/>
                      </a:lnTo>
                      <a:lnTo>
                        <a:pt x="142" y="566"/>
                      </a:lnTo>
                      <a:lnTo>
                        <a:pt x="71" y="566"/>
                      </a:lnTo>
                      <a:lnTo>
                        <a:pt x="71" y="591"/>
                      </a:lnTo>
                      <a:lnTo>
                        <a:pt x="0" y="591"/>
                      </a:lnTo>
                      <a:lnTo>
                        <a:pt x="0" y="566"/>
                      </a:lnTo>
                      <a:lnTo>
                        <a:pt x="22" y="566"/>
                      </a:lnTo>
                      <a:lnTo>
                        <a:pt x="22" y="542"/>
                      </a:lnTo>
                      <a:lnTo>
                        <a:pt x="71" y="542"/>
                      </a:lnTo>
                      <a:lnTo>
                        <a:pt x="71" y="520"/>
                      </a:lnTo>
                      <a:lnTo>
                        <a:pt x="93" y="520"/>
                      </a:lnTo>
                      <a:lnTo>
                        <a:pt x="93" y="471"/>
                      </a:lnTo>
                      <a:lnTo>
                        <a:pt x="117" y="471"/>
                      </a:lnTo>
                      <a:lnTo>
                        <a:pt x="117" y="446"/>
                      </a:lnTo>
                      <a:lnTo>
                        <a:pt x="258" y="446"/>
                      </a:lnTo>
                      <a:lnTo>
                        <a:pt x="258" y="424"/>
                      </a:lnTo>
                      <a:lnTo>
                        <a:pt x="329" y="424"/>
                      </a:lnTo>
                      <a:lnTo>
                        <a:pt x="329" y="400"/>
                      </a:lnTo>
                      <a:lnTo>
                        <a:pt x="354" y="400"/>
                      </a:lnTo>
                      <a:lnTo>
                        <a:pt x="354" y="375"/>
                      </a:lnTo>
                      <a:lnTo>
                        <a:pt x="379" y="375"/>
                      </a:lnTo>
                      <a:lnTo>
                        <a:pt x="379" y="330"/>
                      </a:lnTo>
                      <a:lnTo>
                        <a:pt x="400" y="330"/>
                      </a:lnTo>
                      <a:lnTo>
                        <a:pt x="400" y="305"/>
                      </a:lnTo>
                      <a:lnTo>
                        <a:pt x="450" y="305"/>
                      </a:lnTo>
                      <a:lnTo>
                        <a:pt x="450" y="330"/>
                      </a:lnTo>
                      <a:lnTo>
                        <a:pt x="566" y="330"/>
                      </a:lnTo>
                      <a:lnTo>
                        <a:pt x="566" y="305"/>
                      </a:lnTo>
                      <a:lnTo>
                        <a:pt x="612" y="305"/>
                      </a:lnTo>
                      <a:lnTo>
                        <a:pt x="612" y="283"/>
                      </a:lnTo>
                      <a:lnTo>
                        <a:pt x="662" y="283"/>
                      </a:lnTo>
                      <a:lnTo>
                        <a:pt x="662" y="234"/>
                      </a:lnTo>
                      <a:lnTo>
                        <a:pt x="684" y="234"/>
                      </a:lnTo>
                      <a:lnTo>
                        <a:pt x="684" y="212"/>
                      </a:lnTo>
                      <a:lnTo>
                        <a:pt x="708" y="212"/>
                      </a:lnTo>
                      <a:lnTo>
                        <a:pt x="708" y="141"/>
                      </a:lnTo>
                      <a:lnTo>
                        <a:pt x="779" y="141"/>
                      </a:lnTo>
                      <a:lnTo>
                        <a:pt x="779" y="163"/>
                      </a:lnTo>
                      <a:lnTo>
                        <a:pt x="804" y="163"/>
                      </a:lnTo>
                      <a:lnTo>
                        <a:pt x="804" y="188"/>
                      </a:lnTo>
                      <a:lnTo>
                        <a:pt x="898" y="188"/>
                      </a:lnTo>
                      <a:lnTo>
                        <a:pt x="898" y="163"/>
                      </a:lnTo>
                      <a:lnTo>
                        <a:pt x="945" y="163"/>
                      </a:lnTo>
                      <a:lnTo>
                        <a:pt x="945" y="141"/>
                      </a:lnTo>
                      <a:lnTo>
                        <a:pt x="991" y="141"/>
                      </a:lnTo>
                      <a:lnTo>
                        <a:pt x="991" y="117"/>
                      </a:lnTo>
                      <a:lnTo>
                        <a:pt x="1016" y="117"/>
                      </a:lnTo>
                      <a:lnTo>
                        <a:pt x="1016" y="92"/>
                      </a:lnTo>
                      <a:lnTo>
                        <a:pt x="1040" y="92"/>
                      </a:lnTo>
                      <a:lnTo>
                        <a:pt x="1040" y="71"/>
                      </a:lnTo>
                      <a:lnTo>
                        <a:pt x="1062" y="71"/>
                      </a:lnTo>
                      <a:lnTo>
                        <a:pt x="1062" y="47"/>
                      </a:lnTo>
                      <a:lnTo>
                        <a:pt x="1087" y="47"/>
                      </a:lnTo>
                      <a:lnTo>
                        <a:pt x="1087" y="22"/>
                      </a:lnTo>
                      <a:lnTo>
                        <a:pt x="1087" y="0"/>
                      </a:lnTo>
                      <a:close/>
                    </a:path>
                  </a:pathLst>
                </a:custGeom>
                <a:solidFill>
                  <a:srgbClr val="F4E155"/>
                </a:solidFill>
                <a:ln w="9525">
                  <a:noFill/>
                  <a:round/>
                  <a:headEnd/>
                  <a:tailEnd/>
                </a:ln>
              </p:spPr>
              <p:txBody>
                <a:bodyPr/>
                <a:lstStyle/>
                <a:p>
                  <a:endParaRPr lang="en-US"/>
                </a:p>
              </p:txBody>
            </p:sp>
            <p:sp>
              <p:nvSpPr>
                <p:cNvPr id="179" name="Freeform 191"/>
                <p:cNvSpPr>
                  <a:spLocks/>
                </p:cNvSpPr>
                <p:nvPr/>
              </p:nvSpPr>
              <p:spPr bwMode="auto">
                <a:xfrm>
                  <a:off x="1542" y="4178"/>
                  <a:ext cx="195" cy="77"/>
                </a:xfrm>
                <a:custGeom>
                  <a:avLst/>
                  <a:gdLst/>
                  <a:ahLst/>
                  <a:cxnLst>
                    <a:cxn ang="0">
                      <a:pos x="541" y="25"/>
                    </a:cxn>
                    <a:cxn ang="0">
                      <a:pos x="637" y="25"/>
                    </a:cxn>
                    <a:cxn ang="0">
                      <a:pos x="895" y="25"/>
                    </a:cxn>
                    <a:cxn ang="0">
                      <a:pos x="1228" y="70"/>
                    </a:cxn>
                    <a:cxn ang="0">
                      <a:pos x="1394" y="70"/>
                    </a:cxn>
                    <a:cxn ang="0">
                      <a:pos x="1345" y="141"/>
                    </a:cxn>
                    <a:cxn ang="0">
                      <a:pos x="1299" y="212"/>
                    </a:cxn>
                    <a:cxn ang="0">
                      <a:pos x="1252" y="308"/>
                    </a:cxn>
                    <a:cxn ang="0">
                      <a:pos x="1299" y="498"/>
                    </a:cxn>
                    <a:cxn ang="0">
                      <a:pos x="1370" y="544"/>
                    </a:cxn>
                    <a:cxn ang="0">
                      <a:pos x="1557" y="591"/>
                    </a:cxn>
                    <a:cxn ang="0">
                      <a:pos x="1016" y="591"/>
                    </a:cxn>
                    <a:cxn ang="0">
                      <a:pos x="1157" y="544"/>
                    </a:cxn>
                    <a:cxn ang="0">
                      <a:pos x="1228" y="498"/>
                    </a:cxn>
                    <a:cxn ang="0">
                      <a:pos x="1181" y="424"/>
                    </a:cxn>
                    <a:cxn ang="0">
                      <a:pos x="1062" y="473"/>
                    </a:cxn>
                    <a:cxn ang="0">
                      <a:pos x="874" y="473"/>
                    </a:cxn>
                    <a:cxn ang="0">
                      <a:pos x="874" y="332"/>
                    </a:cxn>
                    <a:cxn ang="0">
                      <a:pos x="920" y="283"/>
                    </a:cxn>
                    <a:cxn ang="0">
                      <a:pos x="966" y="237"/>
                    </a:cxn>
                    <a:cxn ang="0">
                      <a:pos x="849" y="190"/>
                    </a:cxn>
                    <a:cxn ang="0">
                      <a:pos x="804" y="237"/>
                    </a:cxn>
                    <a:cxn ang="0">
                      <a:pos x="754" y="283"/>
                    </a:cxn>
                    <a:cxn ang="0">
                      <a:pos x="708" y="378"/>
                    </a:cxn>
                    <a:cxn ang="0">
                      <a:pos x="566" y="424"/>
                    </a:cxn>
                    <a:cxn ang="0">
                      <a:pos x="566" y="308"/>
                    </a:cxn>
                    <a:cxn ang="0">
                      <a:pos x="637" y="212"/>
                    </a:cxn>
                    <a:cxn ang="0">
                      <a:pos x="517" y="212"/>
                    </a:cxn>
                    <a:cxn ang="0">
                      <a:pos x="471" y="261"/>
                    </a:cxn>
                    <a:cxn ang="0">
                      <a:pos x="425" y="308"/>
                    </a:cxn>
                    <a:cxn ang="0">
                      <a:pos x="471" y="424"/>
                    </a:cxn>
                    <a:cxn ang="0">
                      <a:pos x="517" y="473"/>
                    </a:cxn>
                    <a:cxn ang="0">
                      <a:pos x="329" y="473"/>
                    </a:cxn>
                    <a:cxn ang="0">
                      <a:pos x="305" y="424"/>
                    </a:cxn>
                    <a:cxn ang="0">
                      <a:pos x="376" y="378"/>
                    </a:cxn>
                    <a:cxn ang="0">
                      <a:pos x="376" y="332"/>
                    </a:cxn>
                    <a:cxn ang="0">
                      <a:pos x="305" y="332"/>
                    </a:cxn>
                    <a:cxn ang="0">
                      <a:pos x="234" y="332"/>
                    </a:cxn>
                    <a:cxn ang="0">
                      <a:pos x="283" y="261"/>
                    </a:cxn>
                    <a:cxn ang="0">
                      <a:pos x="329" y="190"/>
                    </a:cxn>
                    <a:cxn ang="0">
                      <a:pos x="258" y="190"/>
                    </a:cxn>
                    <a:cxn ang="0">
                      <a:pos x="213" y="237"/>
                    </a:cxn>
                    <a:cxn ang="0">
                      <a:pos x="164" y="308"/>
                    </a:cxn>
                    <a:cxn ang="0">
                      <a:pos x="46" y="353"/>
                    </a:cxn>
                    <a:cxn ang="0">
                      <a:pos x="0" y="308"/>
                    </a:cxn>
                    <a:cxn ang="0">
                      <a:pos x="46" y="141"/>
                    </a:cxn>
                    <a:cxn ang="0">
                      <a:pos x="93" y="119"/>
                    </a:cxn>
                    <a:cxn ang="0">
                      <a:pos x="213" y="119"/>
                    </a:cxn>
                    <a:cxn ang="0">
                      <a:pos x="400" y="119"/>
                    </a:cxn>
                    <a:cxn ang="0">
                      <a:pos x="447" y="25"/>
                    </a:cxn>
                  </a:cxnLst>
                  <a:rect l="0" t="0" r="r" b="b"/>
                  <a:pathLst>
                    <a:path w="1557" h="615">
                      <a:moveTo>
                        <a:pt x="447" y="0"/>
                      </a:moveTo>
                      <a:lnTo>
                        <a:pt x="496" y="0"/>
                      </a:lnTo>
                      <a:lnTo>
                        <a:pt x="496" y="25"/>
                      </a:lnTo>
                      <a:lnTo>
                        <a:pt x="541" y="25"/>
                      </a:lnTo>
                      <a:lnTo>
                        <a:pt x="541" y="0"/>
                      </a:lnTo>
                      <a:lnTo>
                        <a:pt x="590" y="0"/>
                      </a:lnTo>
                      <a:lnTo>
                        <a:pt x="590" y="25"/>
                      </a:lnTo>
                      <a:lnTo>
                        <a:pt x="637" y="25"/>
                      </a:lnTo>
                      <a:lnTo>
                        <a:pt x="637" y="0"/>
                      </a:lnTo>
                      <a:lnTo>
                        <a:pt x="779" y="0"/>
                      </a:lnTo>
                      <a:lnTo>
                        <a:pt x="779" y="25"/>
                      </a:lnTo>
                      <a:lnTo>
                        <a:pt x="895" y="25"/>
                      </a:lnTo>
                      <a:lnTo>
                        <a:pt x="895" y="49"/>
                      </a:lnTo>
                      <a:lnTo>
                        <a:pt x="1037" y="49"/>
                      </a:lnTo>
                      <a:lnTo>
                        <a:pt x="1037" y="70"/>
                      </a:lnTo>
                      <a:lnTo>
                        <a:pt x="1228" y="70"/>
                      </a:lnTo>
                      <a:lnTo>
                        <a:pt x="1228" y="49"/>
                      </a:lnTo>
                      <a:lnTo>
                        <a:pt x="1299" y="49"/>
                      </a:lnTo>
                      <a:lnTo>
                        <a:pt x="1299" y="70"/>
                      </a:lnTo>
                      <a:lnTo>
                        <a:pt x="1394" y="70"/>
                      </a:lnTo>
                      <a:lnTo>
                        <a:pt x="1394" y="95"/>
                      </a:lnTo>
                      <a:lnTo>
                        <a:pt x="1370" y="95"/>
                      </a:lnTo>
                      <a:lnTo>
                        <a:pt x="1370" y="141"/>
                      </a:lnTo>
                      <a:lnTo>
                        <a:pt x="1345" y="141"/>
                      </a:lnTo>
                      <a:lnTo>
                        <a:pt x="1345" y="166"/>
                      </a:lnTo>
                      <a:lnTo>
                        <a:pt x="1323" y="166"/>
                      </a:lnTo>
                      <a:lnTo>
                        <a:pt x="1323" y="212"/>
                      </a:lnTo>
                      <a:lnTo>
                        <a:pt x="1299" y="212"/>
                      </a:lnTo>
                      <a:lnTo>
                        <a:pt x="1299" y="261"/>
                      </a:lnTo>
                      <a:lnTo>
                        <a:pt x="1274" y="261"/>
                      </a:lnTo>
                      <a:lnTo>
                        <a:pt x="1274" y="308"/>
                      </a:lnTo>
                      <a:lnTo>
                        <a:pt x="1252" y="308"/>
                      </a:lnTo>
                      <a:lnTo>
                        <a:pt x="1252" y="449"/>
                      </a:lnTo>
                      <a:lnTo>
                        <a:pt x="1274" y="449"/>
                      </a:lnTo>
                      <a:lnTo>
                        <a:pt x="1274" y="498"/>
                      </a:lnTo>
                      <a:lnTo>
                        <a:pt x="1299" y="498"/>
                      </a:lnTo>
                      <a:lnTo>
                        <a:pt x="1299" y="520"/>
                      </a:lnTo>
                      <a:lnTo>
                        <a:pt x="1323" y="520"/>
                      </a:lnTo>
                      <a:lnTo>
                        <a:pt x="1323" y="544"/>
                      </a:lnTo>
                      <a:lnTo>
                        <a:pt x="1370" y="544"/>
                      </a:lnTo>
                      <a:lnTo>
                        <a:pt x="1370" y="569"/>
                      </a:lnTo>
                      <a:lnTo>
                        <a:pt x="1440" y="569"/>
                      </a:lnTo>
                      <a:lnTo>
                        <a:pt x="1440" y="591"/>
                      </a:lnTo>
                      <a:lnTo>
                        <a:pt x="1557" y="591"/>
                      </a:lnTo>
                      <a:lnTo>
                        <a:pt x="1557" y="615"/>
                      </a:lnTo>
                      <a:lnTo>
                        <a:pt x="1345" y="615"/>
                      </a:lnTo>
                      <a:lnTo>
                        <a:pt x="1345" y="591"/>
                      </a:lnTo>
                      <a:lnTo>
                        <a:pt x="1016" y="591"/>
                      </a:lnTo>
                      <a:lnTo>
                        <a:pt x="1016" y="569"/>
                      </a:lnTo>
                      <a:lnTo>
                        <a:pt x="1107" y="569"/>
                      </a:lnTo>
                      <a:lnTo>
                        <a:pt x="1107" y="544"/>
                      </a:lnTo>
                      <a:lnTo>
                        <a:pt x="1157" y="544"/>
                      </a:lnTo>
                      <a:lnTo>
                        <a:pt x="1157" y="520"/>
                      </a:lnTo>
                      <a:lnTo>
                        <a:pt x="1203" y="520"/>
                      </a:lnTo>
                      <a:lnTo>
                        <a:pt x="1203" y="498"/>
                      </a:lnTo>
                      <a:lnTo>
                        <a:pt x="1228" y="498"/>
                      </a:lnTo>
                      <a:lnTo>
                        <a:pt x="1228" y="402"/>
                      </a:lnTo>
                      <a:lnTo>
                        <a:pt x="1203" y="402"/>
                      </a:lnTo>
                      <a:lnTo>
                        <a:pt x="1203" y="424"/>
                      </a:lnTo>
                      <a:lnTo>
                        <a:pt x="1181" y="424"/>
                      </a:lnTo>
                      <a:lnTo>
                        <a:pt x="1181" y="449"/>
                      </a:lnTo>
                      <a:lnTo>
                        <a:pt x="1132" y="449"/>
                      </a:lnTo>
                      <a:lnTo>
                        <a:pt x="1132" y="473"/>
                      </a:lnTo>
                      <a:lnTo>
                        <a:pt x="1062" y="473"/>
                      </a:lnTo>
                      <a:lnTo>
                        <a:pt x="1062" y="498"/>
                      </a:lnTo>
                      <a:lnTo>
                        <a:pt x="920" y="498"/>
                      </a:lnTo>
                      <a:lnTo>
                        <a:pt x="920" y="473"/>
                      </a:lnTo>
                      <a:lnTo>
                        <a:pt x="874" y="473"/>
                      </a:lnTo>
                      <a:lnTo>
                        <a:pt x="874" y="449"/>
                      </a:lnTo>
                      <a:lnTo>
                        <a:pt x="849" y="449"/>
                      </a:lnTo>
                      <a:lnTo>
                        <a:pt x="849" y="332"/>
                      </a:lnTo>
                      <a:lnTo>
                        <a:pt x="874" y="332"/>
                      </a:lnTo>
                      <a:lnTo>
                        <a:pt x="874" y="308"/>
                      </a:lnTo>
                      <a:lnTo>
                        <a:pt x="895" y="308"/>
                      </a:lnTo>
                      <a:lnTo>
                        <a:pt x="895" y="283"/>
                      </a:lnTo>
                      <a:lnTo>
                        <a:pt x="920" y="283"/>
                      </a:lnTo>
                      <a:lnTo>
                        <a:pt x="920" y="261"/>
                      </a:lnTo>
                      <a:lnTo>
                        <a:pt x="991" y="261"/>
                      </a:lnTo>
                      <a:lnTo>
                        <a:pt x="991" y="237"/>
                      </a:lnTo>
                      <a:lnTo>
                        <a:pt x="966" y="237"/>
                      </a:lnTo>
                      <a:lnTo>
                        <a:pt x="966" y="212"/>
                      </a:lnTo>
                      <a:lnTo>
                        <a:pt x="945" y="212"/>
                      </a:lnTo>
                      <a:lnTo>
                        <a:pt x="945" y="190"/>
                      </a:lnTo>
                      <a:lnTo>
                        <a:pt x="849" y="190"/>
                      </a:lnTo>
                      <a:lnTo>
                        <a:pt x="849" y="212"/>
                      </a:lnTo>
                      <a:lnTo>
                        <a:pt x="824" y="212"/>
                      </a:lnTo>
                      <a:lnTo>
                        <a:pt x="824" y="237"/>
                      </a:lnTo>
                      <a:lnTo>
                        <a:pt x="804" y="237"/>
                      </a:lnTo>
                      <a:lnTo>
                        <a:pt x="804" y="261"/>
                      </a:lnTo>
                      <a:lnTo>
                        <a:pt x="779" y="261"/>
                      </a:lnTo>
                      <a:lnTo>
                        <a:pt x="779" y="283"/>
                      </a:lnTo>
                      <a:lnTo>
                        <a:pt x="754" y="283"/>
                      </a:lnTo>
                      <a:lnTo>
                        <a:pt x="754" y="308"/>
                      </a:lnTo>
                      <a:lnTo>
                        <a:pt x="733" y="308"/>
                      </a:lnTo>
                      <a:lnTo>
                        <a:pt x="733" y="378"/>
                      </a:lnTo>
                      <a:lnTo>
                        <a:pt x="708" y="378"/>
                      </a:lnTo>
                      <a:lnTo>
                        <a:pt x="708" y="402"/>
                      </a:lnTo>
                      <a:lnTo>
                        <a:pt x="661" y="402"/>
                      </a:lnTo>
                      <a:lnTo>
                        <a:pt x="661" y="424"/>
                      </a:lnTo>
                      <a:lnTo>
                        <a:pt x="566" y="424"/>
                      </a:lnTo>
                      <a:lnTo>
                        <a:pt x="566" y="402"/>
                      </a:lnTo>
                      <a:lnTo>
                        <a:pt x="541" y="402"/>
                      </a:lnTo>
                      <a:lnTo>
                        <a:pt x="541" y="308"/>
                      </a:lnTo>
                      <a:lnTo>
                        <a:pt x="566" y="308"/>
                      </a:lnTo>
                      <a:lnTo>
                        <a:pt x="566" y="237"/>
                      </a:lnTo>
                      <a:lnTo>
                        <a:pt x="612" y="237"/>
                      </a:lnTo>
                      <a:lnTo>
                        <a:pt x="612" y="212"/>
                      </a:lnTo>
                      <a:lnTo>
                        <a:pt x="637" y="212"/>
                      </a:lnTo>
                      <a:lnTo>
                        <a:pt x="637" y="190"/>
                      </a:lnTo>
                      <a:lnTo>
                        <a:pt x="566" y="190"/>
                      </a:lnTo>
                      <a:lnTo>
                        <a:pt x="566" y="212"/>
                      </a:lnTo>
                      <a:lnTo>
                        <a:pt x="517" y="212"/>
                      </a:lnTo>
                      <a:lnTo>
                        <a:pt x="517" y="237"/>
                      </a:lnTo>
                      <a:lnTo>
                        <a:pt x="496" y="237"/>
                      </a:lnTo>
                      <a:lnTo>
                        <a:pt x="496" y="261"/>
                      </a:lnTo>
                      <a:lnTo>
                        <a:pt x="471" y="261"/>
                      </a:lnTo>
                      <a:lnTo>
                        <a:pt x="471" y="283"/>
                      </a:lnTo>
                      <a:lnTo>
                        <a:pt x="447" y="283"/>
                      </a:lnTo>
                      <a:lnTo>
                        <a:pt x="447" y="308"/>
                      </a:lnTo>
                      <a:lnTo>
                        <a:pt x="425" y="308"/>
                      </a:lnTo>
                      <a:lnTo>
                        <a:pt x="425" y="402"/>
                      </a:lnTo>
                      <a:lnTo>
                        <a:pt x="447" y="402"/>
                      </a:lnTo>
                      <a:lnTo>
                        <a:pt x="447" y="424"/>
                      </a:lnTo>
                      <a:lnTo>
                        <a:pt x="471" y="424"/>
                      </a:lnTo>
                      <a:lnTo>
                        <a:pt x="471" y="449"/>
                      </a:lnTo>
                      <a:lnTo>
                        <a:pt x="496" y="449"/>
                      </a:lnTo>
                      <a:lnTo>
                        <a:pt x="496" y="473"/>
                      </a:lnTo>
                      <a:lnTo>
                        <a:pt x="517" y="473"/>
                      </a:lnTo>
                      <a:lnTo>
                        <a:pt x="517" y="498"/>
                      </a:lnTo>
                      <a:lnTo>
                        <a:pt x="471" y="498"/>
                      </a:lnTo>
                      <a:lnTo>
                        <a:pt x="471" y="473"/>
                      </a:lnTo>
                      <a:lnTo>
                        <a:pt x="329" y="473"/>
                      </a:lnTo>
                      <a:lnTo>
                        <a:pt x="329" y="449"/>
                      </a:lnTo>
                      <a:lnTo>
                        <a:pt x="258" y="449"/>
                      </a:lnTo>
                      <a:lnTo>
                        <a:pt x="258" y="424"/>
                      </a:lnTo>
                      <a:lnTo>
                        <a:pt x="305" y="424"/>
                      </a:lnTo>
                      <a:lnTo>
                        <a:pt x="305" y="402"/>
                      </a:lnTo>
                      <a:lnTo>
                        <a:pt x="354" y="402"/>
                      </a:lnTo>
                      <a:lnTo>
                        <a:pt x="354" y="378"/>
                      </a:lnTo>
                      <a:lnTo>
                        <a:pt x="376" y="378"/>
                      </a:lnTo>
                      <a:lnTo>
                        <a:pt x="376" y="353"/>
                      </a:lnTo>
                      <a:lnTo>
                        <a:pt x="400" y="353"/>
                      </a:lnTo>
                      <a:lnTo>
                        <a:pt x="400" y="332"/>
                      </a:lnTo>
                      <a:lnTo>
                        <a:pt x="376" y="332"/>
                      </a:lnTo>
                      <a:lnTo>
                        <a:pt x="376" y="308"/>
                      </a:lnTo>
                      <a:lnTo>
                        <a:pt x="329" y="308"/>
                      </a:lnTo>
                      <a:lnTo>
                        <a:pt x="329" y="332"/>
                      </a:lnTo>
                      <a:lnTo>
                        <a:pt x="305" y="332"/>
                      </a:lnTo>
                      <a:lnTo>
                        <a:pt x="305" y="353"/>
                      </a:lnTo>
                      <a:lnTo>
                        <a:pt x="258" y="353"/>
                      </a:lnTo>
                      <a:lnTo>
                        <a:pt x="258" y="332"/>
                      </a:lnTo>
                      <a:lnTo>
                        <a:pt x="234" y="332"/>
                      </a:lnTo>
                      <a:lnTo>
                        <a:pt x="234" y="308"/>
                      </a:lnTo>
                      <a:lnTo>
                        <a:pt x="258" y="308"/>
                      </a:lnTo>
                      <a:lnTo>
                        <a:pt x="258" y="261"/>
                      </a:lnTo>
                      <a:lnTo>
                        <a:pt x="283" y="261"/>
                      </a:lnTo>
                      <a:lnTo>
                        <a:pt x="283" y="212"/>
                      </a:lnTo>
                      <a:lnTo>
                        <a:pt x="305" y="212"/>
                      </a:lnTo>
                      <a:lnTo>
                        <a:pt x="305" y="190"/>
                      </a:lnTo>
                      <a:lnTo>
                        <a:pt x="329" y="190"/>
                      </a:lnTo>
                      <a:lnTo>
                        <a:pt x="329" y="166"/>
                      </a:lnTo>
                      <a:lnTo>
                        <a:pt x="283" y="166"/>
                      </a:lnTo>
                      <a:lnTo>
                        <a:pt x="283" y="190"/>
                      </a:lnTo>
                      <a:lnTo>
                        <a:pt x="258" y="190"/>
                      </a:lnTo>
                      <a:lnTo>
                        <a:pt x="258" y="212"/>
                      </a:lnTo>
                      <a:lnTo>
                        <a:pt x="234" y="212"/>
                      </a:lnTo>
                      <a:lnTo>
                        <a:pt x="234" y="237"/>
                      </a:lnTo>
                      <a:lnTo>
                        <a:pt x="213" y="237"/>
                      </a:lnTo>
                      <a:lnTo>
                        <a:pt x="213" y="261"/>
                      </a:lnTo>
                      <a:lnTo>
                        <a:pt x="188" y="261"/>
                      </a:lnTo>
                      <a:lnTo>
                        <a:pt x="188" y="308"/>
                      </a:lnTo>
                      <a:lnTo>
                        <a:pt x="164" y="308"/>
                      </a:lnTo>
                      <a:lnTo>
                        <a:pt x="164" y="378"/>
                      </a:lnTo>
                      <a:lnTo>
                        <a:pt x="142" y="378"/>
                      </a:lnTo>
                      <a:lnTo>
                        <a:pt x="142" y="353"/>
                      </a:lnTo>
                      <a:lnTo>
                        <a:pt x="46" y="353"/>
                      </a:lnTo>
                      <a:lnTo>
                        <a:pt x="46" y="332"/>
                      </a:lnTo>
                      <a:lnTo>
                        <a:pt x="22" y="332"/>
                      </a:lnTo>
                      <a:lnTo>
                        <a:pt x="22" y="308"/>
                      </a:lnTo>
                      <a:lnTo>
                        <a:pt x="0" y="308"/>
                      </a:lnTo>
                      <a:lnTo>
                        <a:pt x="0" y="95"/>
                      </a:lnTo>
                      <a:lnTo>
                        <a:pt x="22" y="95"/>
                      </a:lnTo>
                      <a:lnTo>
                        <a:pt x="22" y="141"/>
                      </a:lnTo>
                      <a:lnTo>
                        <a:pt x="46" y="141"/>
                      </a:lnTo>
                      <a:lnTo>
                        <a:pt x="46" y="166"/>
                      </a:lnTo>
                      <a:lnTo>
                        <a:pt x="71" y="166"/>
                      </a:lnTo>
                      <a:lnTo>
                        <a:pt x="71" y="119"/>
                      </a:lnTo>
                      <a:lnTo>
                        <a:pt x="93" y="119"/>
                      </a:lnTo>
                      <a:lnTo>
                        <a:pt x="93" y="95"/>
                      </a:lnTo>
                      <a:lnTo>
                        <a:pt x="117" y="95"/>
                      </a:lnTo>
                      <a:lnTo>
                        <a:pt x="117" y="119"/>
                      </a:lnTo>
                      <a:lnTo>
                        <a:pt x="213" y="119"/>
                      </a:lnTo>
                      <a:lnTo>
                        <a:pt x="213" y="141"/>
                      </a:lnTo>
                      <a:lnTo>
                        <a:pt x="329" y="141"/>
                      </a:lnTo>
                      <a:lnTo>
                        <a:pt x="329" y="119"/>
                      </a:lnTo>
                      <a:lnTo>
                        <a:pt x="400" y="119"/>
                      </a:lnTo>
                      <a:lnTo>
                        <a:pt x="400" y="49"/>
                      </a:lnTo>
                      <a:lnTo>
                        <a:pt x="425" y="49"/>
                      </a:lnTo>
                      <a:lnTo>
                        <a:pt x="425" y="25"/>
                      </a:lnTo>
                      <a:lnTo>
                        <a:pt x="447" y="25"/>
                      </a:lnTo>
                      <a:lnTo>
                        <a:pt x="447" y="0"/>
                      </a:lnTo>
                      <a:close/>
                    </a:path>
                  </a:pathLst>
                </a:custGeom>
                <a:solidFill>
                  <a:srgbClr val="F2CBCF"/>
                </a:solidFill>
                <a:ln w="9525">
                  <a:noFill/>
                  <a:round/>
                  <a:headEnd/>
                  <a:tailEnd/>
                </a:ln>
              </p:spPr>
              <p:txBody>
                <a:bodyPr/>
                <a:lstStyle/>
                <a:p>
                  <a:endParaRPr lang="en-US"/>
                </a:p>
              </p:txBody>
            </p:sp>
            <p:sp>
              <p:nvSpPr>
                <p:cNvPr id="180" name="Rectangle 192"/>
                <p:cNvSpPr>
                  <a:spLocks noChangeArrowheads="1"/>
                </p:cNvSpPr>
                <p:nvPr/>
              </p:nvSpPr>
              <p:spPr bwMode="auto">
                <a:xfrm>
                  <a:off x="1713" y="4178"/>
                  <a:ext cx="6" cy="3"/>
                </a:xfrm>
                <a:prstGeom prst="rect">
                  <a:avLst/>
                </a:prstGeom>
                <a:solidFill>
                  <a:srgbClr val="E87C72"/>
                </a:solidFill>
                <a:ln w="9525">
                  <a:noFill/>
                  <a:miter lim="800000"/>
                  <a:headEnd/>
                  <a:tailEnd/>
                </a:ln>
              </p:spPr>
              <p:txBody>
                <a:bodyPr/>
                <a:lstStyle/>
                <a:p>
                  <a:endParaRPr lang="en-US"/>
                </a:p>
              </p:txBody>
            </p:sp>
            <p:sp>
              <p:nvSpPr>
                <p:cNvPr id="181" name="Rectangle 193"/>
                <p:cNvSpPr>
                  <a:spLocks noChangeArrowheads="1"/>
                </p:cNvSpPr>
                <p:nvPr/>
              </p:nvSpPr>
              <p:spPr bwMode="auto">
                <a:xfrm>
                  <a:off x="2283" y="4178"/>
                  <a:ext cx="3" cy="6"/>
                </a:xfrm>
                <a:prstGeom prst="rect">
                  <a:avLst/>
                </a:prstGeom>
                <a:solidFill>
                  <a:srgbClr val="F2CBCF"/>
                </a:solidFill>
                <a:ln w="9525">
                  <a:noFill/>
                  <a:miter lim="800000"/>
                  <a:headEnd/>
                  <a:tailEnd/>
                </a:ln>
              </p:spPr>
              <p:txBody>
                <a:bodyPr/>
                <a:lstStyle/>
                <a:p>
                  <a:endParaRPr lang="en-US"/>
                </a:p>
              </p:txBody>
            </p:sp>
            <p:sp>
              <p:nvSpPr>
                <p:cNvPr id="182" name="Rectangle 194"/>
                <p:cNvSpPr>
                  <a:spLocks noChangeArrowheads="1"/>
                </p:cNvSpPr>
                <p:nvPr/>
              </p:nvSpPr>
              <p:spPr bwMode="auto">
                <a:xfrm>
                  <a:off x="1722" y="4181"/>
                  <a:ext cx="6" cy="3"/>
                </a:xfrm>
                <a:prstGeom prst="rect">
                  <a:avLst/>
                </a:prstGeom>
                <a:solidFill>
                  <a:srgbClr val="E87C72"/>
                </a:solidFill>
                <a:ln w="9525">
                  <a:noFill/>
                  <a:miter lim="800000"/>
                  <a:headEnd/>
                  <a:tailEnd/>
                </a:ln>
              </p:spPr>
              <p:txBody>
                <a:bodyPr/>
                <a:lstStyle/>
                <a:p>
                  <a:endParaRPr lang="en-US"/>
                </a:p>
              </p:txBody>
            </p:sp>
            <p:sp>
              <p:nvSpPr>
                <p:cNvPr id="183" name="Freeform 195"/>
                <p:cNvSpPr>
                  <a:spLocks/>
                </p:cNvSpPr>
                <p:nvPr/>
              </p:nvSpPr>
              <p:spPr bwMode="auto">
                <a:xfrm>
                  <a:off x="1929" y="4181"/>
                  <a:ext cx="53" cy="9"/>
                </a:xfrm>
                <a:custGeom>
                  <a:avLst/>
                  <a:gdLst/>
                  <a:ahLst/>
                  <a:cxnLst>
                    <a:cxn ang="0">
                      <a:pos x="0" y="0"/>
                    </a:cxn>
                    <a:cxn ang="0">
                      <a:pos x="91" y="0"/>
                    </a:cxn>
                    <a:cxn ang="0">
                      <a:pos x="91" y="24"/>
                    </a:cxn>
                    <a:cxn ang="0">
                      <a:pos x="258" y="24"/>
                    </a:cxn>
                    <a:cxn ang="0">
                      <a:pos x="258" y="45"/>
                    </a:cxn>
                    <a:cxn ang="0">
                      <a:pos x="424" y="45"/>
                    </a:cxn>
                    <a:cxn ang="0">
                      <a:pos x="424" y="70"/>
                    </a:cxn>
                    <a:cxn ang="0">
                      <a:pos x="187" y="70"/>
                    </a:cxn>
                    <a:cxn ang="0">
                      <a:pos x="187" y="45"/>
                    </a:cxn>
                    <a:cxn ang="0">
                      <a:pos x="71" y="45"/>
                    </a:cxn>
                    <a:cxn ang="0">
                      <a:pos x="71" y="24"/>
                    </a:cxn>
                    <a:cxn ang="0">
                      <a:pos x="0" y="24"/>
                    </a:cxn>
                    <a:cxn ang="0">
                      <a:pos x="0" y="0"/>
                    </a:cxn>
                  </a:cxnLst>
                  <a:rect l="0" t="0" r="r" b="b"/>
                  <a:pathLst>
                    <a:path w="424" h="70">
                      <a:moveTo>
                        <a:pt x="0" y="0"/>
                      </a:moveTo>
                      <a:lnTo>
                        <a:pt x="91" y="0"/>
                      </a:lnTo>
                      <a:lnTo>
                        <a:pt x="91" y="24"/>
                      </a:lnTo>
                      <a:lnTo>
                        <a:pt x="258" y="24"/>
                      </a:lnTo>
                      <a:lnTo>
                        <a:pt x="258" y="45"/>
                      </a:lnTo>
                      <a:lnTo>
                        <a:pt x="424" y="45"/>
                      </a:lnTo>
                      <a:lnTo>
                        <a:pt x="424" y="70"/>
                      </a:lnTo>
                      <a:lnTo>
                        <a:pt x="187" y="70"/>
                      </a:lnTo>
                      <a:lnTo>
                        <a:pt x="187" y="45"/>
                      </a:lnTo>
                      <a:lnTo>
                        <a:pt x="71" y="45"/>
                      </a:lnTo>
                      <a:lnTo>
                        <a:pt x="71" y="24"/>
                      </a:lnTo>
                      <a:lnTo>
                        <a:pt x="0" y="24"/>
                      </a:lnTo>
                      <a:lnTo>
                        <a:pt x="0" y="0"/>
                      </a:lnTo>
                      <a:close/>
                    </a:path>
                  </a:pathLst>
                </a:custGeom>
                <a:solidFill>
                  <a:srgbClr val="E87C72"/>
                </a:solidFill>
                <a:ln w="9525">
                  <a:noFill/>
                  <a:round/>
                  <a:headEnd/>
                  <a:tailEnd/>
                </a:ln>
              </p:spPr>
              <p:txBody>
                <a:bodyPr/>
                <a:lstStyle/>
                <a:p>
                  <a:endParaRPr lang="en-US"/>
                </a:p>
              </p:txBody>
            </p:sp>
            <p:sp>
              <p:nvSpPr>
                <p:cNvPr id="184" name="Freeform 196"/>
                <p:cNvSpPr>
                  <a:spLocks/>
                </p:cNvSpPr>
                <p:nvPr/>
              </p:nvSpPr>
              <p:spPr bwMode="auto">
                <a:xfrm>
                  <a:off x="1545" y="4184"/>
                  <a:ext cx="47" cy="15"/>
                </a:xfrm>
                <a:custGeom>
                  <a:avLst/>
                  <a:gdLst/>
                  <a:ahLst/>
                  <a:cxnLst>
                    <a:cxn ang="0">
                      <a:pos x="0" y="0"/>
                    </a:cxn>
                    <a:cxn ang="0">
                      <a:pos x="142" y="0"/>
                    </a:cxn>
                    <a:cxn ang="0">
                      <a:pos x="142" y="21"/>
                    </a:cxn>
                    <a:cxn ang="0">
                      <a:pos x="332" y="21"/>
                    </a:cxn>
                    <a:cxn ang="0">
                      <a:pos x="332" y="0"/>
                    </a:cxn>
                    <a:cxn ang="0">
                      <a:pos x="378" y="0"/>
                    </a:cxn>
                    <a:cxn ang="0">
                      <a:pos x="378" y="70"/>
                    </a:cxn>
                    <a:cxn ang="0">
                      <a:pos x="307" y="70"/>
                    </a:cxn>
                    <a:cxn ang="0">
                      <a:pos x="307" y="92"/>
                    </a:cxn>
                    <a:cxn ang="0">
                      <a:pos x="191" y="92"/>
                    </a:cxn>
                    <a:cxn ang="0">
                      <a:pos x="191" y="70"/>
                    </a:cxn>
                    <a:cxn ang="0">
                      <a:pos x="95" y="70"/>
                    </a:cxn>
                    <a:cxn ang="0">
                      <a:pos x="95" y="46"/>
                    </a:cxn>
                    <a:cxn ang="0">
                      <a:pos x="71" y="46"/>
                    </a:cxn>
                    <a:cxn ang="0">
                      <a:pos x="71" y="70"/>
                    </a:cxn>
                    <a:cxn ang="0">
                      <a:pos x="49" y="70"/>
                    </a:cxn>
                    <a:cxn ang="0">
                      <a:pos x="49" y="117"/>
                    </a:cxn>
                    <a:cxn ang="0">
                      <a:pos x="24" y="117"/>
                    </a:cxn>
                    <a:cxn ang="0">
                      <a:pos x="24" y="92"/>
                    </a:cxn>
                    <a:cxn ang="0">
                      <a:pos x="0" y="92"/>
                    </a:cxn>
                    <a:cxn ang="0">
                      <a:pos x="0" y="0"/>
                    </a:cxn>
                  </a:cxnLst>
                  <a:rect l="0" t="0" r="r" b="b"/>
                  <a:pathLst>
                    <a:path w="378" h="117">
                      <a:moveTo>
                        <a:pt x="0" y="0"/>
                      </a:moveTo>
                      <a:lnTo>
                        <a:pt x="142" y="0"/>
                      </a:lnTo>
                      <a:lnTo>
                        <a:pt x="142" y="21"/>
                      </a:lnTo>
                      <a:lnTo>
                        <a:pt x="332" y="21"/>
                      </a:lnTo>
                      <a:lnTo>
                        <a:pt x="332" y="0"/>
                      </a:lnTo>
                      <a:lnTo>
                        <a:pt x="378" y="0"/>
                      </a:lnTo>
                      <a:lnTo>
                        <a:pt x="378" y="70"/>
                      </a:lnTo>
                      <a:lnTo>
                        <a:pt x="307" y="70"/>
                      </a:lnTo>
                      <a:lnTo>
                        <a:pt x="307" y="92"/>
                      </a:lnTo>
                      <a:lnTo>
                        <a:pt x="191" y="92"/>
                      </a:lnTo>
                      <a:lnTo>
                        <a:pt x="191" y="70"/>
                      </a:lnTo>
                      <a:lnTo>
                        <a:pt x="95" y="70"/>
                      </a:lnTo>
                      <a:lnTo>
                        <a:pt x="95" y="46"/>
                      </a:lnTo>
                      <a:lnTo>
                        <a:pt x="71" y="46"/>
                      </a:lnTo>
                      <a:lnTo>
                        <a:pt x="71" y="70"/>
                      </a:lnTo>
                      <a:lnTo>
                        <a:pt x="49" y="70"/>
                      </a:lnTo>
                      <a:lnTo>
                        <a:pt x="49" y="117"/>
                      </a:lnTo>
                      <a:lnTo>
                        <a:pt x="24" y="117"/>
                      </a:lnTo>
                      <a:lnTo>
                        <a:pt x="24" y="92"/>
                      </a:lnTo>
                      <a:lnTo>
                        <a:pt x="0" y="92"/>
                      </a:lnTo>
                      <a:lnTo>
                        <a:pt x="0" y="0"/>
                      </a:lnTo>
                      <a:close/>
                    </a:path>
                  </a:pathLst>
                </a:custGeom>
                <a:solidFill>
                  <a:srgbClr val="121415"/>
                </a:solidFill>
                <a:ln w="9525">
                  <a:noFill/>
                  <a:round/>
                  <a:headEnd/>
                  <a:tailEnd/>
                </a:ln>
              </p:spPr>
              <p:txBody>
                <a:bodyPr/>
                <a:lstStyle/>
                <a:p>
                  <a:endParaRPr lang="en-US"/>
                </a:p>
              </p:txBody>
            </p:sp>
            <p:sp>
              <p:nvSpPr>
                <p:cNvPr id="185" name="Freeform 197"/>
                <p:cNvSpPr>
                  <a:spLocks/>
                </p:cNvSpPr>
                <p:nvPr/>
              </p:nvSpPr>
              <p:spPr bwMode="auto">
                <a:xfrm>
                  <a:off x="1707" y="4184"/>
                  <a:ext cx="74" cy="62"/>
                </a:xfrm>
                <a:custGeom>
                  <a:avLst/>
                  <a:gdLst/>
                  <a:ahLst/>
                  <a:cxnLst>
                    <a:cxn ang="0">
                      <a:pos x="305" y="0"/>
                    </a:cxn>
                    <a:cxn ang="0">
                      <a:pos x="354" y="21"/>
                    </a:cxn>
                    <a:cxn ang="0">
                      <a:pos x="375" y="46"/>
                    </a:cxn>
                    <a:cxn ang="0">
                      <a:pos x="424" y="70"/>
                    </a:cxn>
                    <a:cxn ang="0">
                      <a:pos x="471" y="92"/>
                    </a:cxn>
                    <a:cxn ang="0">
                      <a:pos x="495" y="117"/>
                    </a:cxn>
                    <a:cxn ang="0">
                      <a:pos x="520" y="141"/>
                    </a:cxn>
                    <a:cxn ang="0">
                      <a:pos x="566" y="234"/>
                    </a:cxn>
                    <a:cxn ang="0">
                      <a:pos x="591" y="259"/>
                    </a:cxn>
                    <a:cxn ang="0">
                      <a:pos x="566" y="353"/>
                    </a:cxn>
                    <a:cxn ang="0">
                      <a:pos x="542" y="400"/>
                    </a:cxn>
                    <a:cxn ang="0">
                      <a:pos x="520" y="424"/>
                    </a:cxn>
                    <a:cxn ang="0">
                      <a:pos x="495" y="449"/>
                    </a:cxn>
                    <a:cxn ang="0">
                      <a:pos x="449" y="471"/>
                    </a:cxn>
                    <a:cxn ang="0">
                      <a:pos x="163" y="495"/>
                    </a:cxn>
                    <a:cxn ang="0">
                      <a:pos x="92" y="471"/>
                    </a:cxn>
                    <a:cxn ang="0">
                      <a:pos x="47" y="449"/>
                    </a:cxn>
                    <a:cxn ang="0">
                      <a:pos x="22" y="424"/>
                    </a:cxn>
                    <a:cxn ang="0">
                      <a:pos x="0" y="353"/>
                    </a:cxn>
                    <a:cxn ang="0">
                      <a:pos x="22" y="283"/>
                    </a:cxn>
                    <a:cxn ang="0">
                      <a:pos x="47" y="234"/>
                    </a:cxn>
                    <a:cxn ang="0">
                      <a:pos x="71" y="163"/>
                    </a:cxn>
                    <a:cxn ang="0">
                      <a:pos x="117" y="141"/>
                    </a:cxn>
                    <a:cxn ang="0">
                      <a:pos x="212" y="117"/>
                    </a:cxn>
                    <a:cxn ang="0">
                      <a:pos x="234" y="92"/>
                    </a:cxn>
                    <a:cxn ang="0">
                      <a:pos x="283" y="117"/>
                    </a:cxn>
                    <a:cxn ang="0">
                      <a:pos x="330" y="141"/>
                    </a:cxn>
                    <a:cxn ang="0">
                      <a:pos x="400" y="163"/>
                    </a:cxn>
                    <a:cxn ang="0">
                      <a:pos x="449" y="188"/>
                    </a:cxn>
                    <a:cxn ang="0">
                      <a:pos x="471" y="163"/>
                    </a:cxn>
                    <a:cxn ang="0">
                      <a:pos x="449" y="141"/>
                    </a:cxn>
                    <a:cxn ang="0">
                      <a:pos x="424" y="117"/>
                    </a:cxn>
                    <a:cxn ang="0">
                      <a:pos x="354" y="92"/>
                    </a:cxn>
                    <a:cxn ang="0">
                      <a:pos x="283" y="70"/>
                    </a:cxn>
                    <a:cxn ang="0">
                      <a:pos x="212" y="46"/>
                    </a:cxn>
                    <a:cxn ang="0">
                      <a:pos x="188" y="21"/>
                    </a:cxn>
                  </a:cxnLst>
                  <a:rect l="0" t="0" r="r" b="b"/>
                  <a:pathLst>
                    <a:path w="591" h="495">
                      <a:moveTo>
                        <a:pt x="188" y="0"/>
                      </a:moveTo>
                      <a:lnTo>
                        <a:pt x="305" y="0"/>
                      </a:lnTo>
                      <a:lnTo>
                        <a:pt x="305" y="21"/>
                      </a:lnTo>
                      <a:lnTo>
                        <a:pt x="354" y="21"/>
                      </a:lnTo>
                      <a:lnTo>
                        <a:pt x="354" y="46"/>
                      </a:lnTo>
                      <a:lnTo>
                        <a:pt x="375" y="46"/>
                      </a:lnTo>
                      <a:lnTo>
                        <a:pt x="375" y="70"/>
                      </a:lnTo>
                      <a:lnTo>
                        <a:pt x="424" y="70"/>
                      </a:lnTo>
                      <a:lnTo>
                        <a:pt x="424" y="92"/>
                      </a:lnTo>
                      <a:lnTo>
                        <a:pt x="471" y="92"/>
                      </a:lnTo>
                      <a:lnTo>
                        <a:pt x="471" y="117"/>
                      </a:lnTo>
                      <a:lnTo>
                        <a:pt x="495" y="117"/>
                      </a:lnTo>
                      <a:lnTo>
                        <a:pt x="495" y="141"/>
                      </a:lnTo>
                      <a:lnTo>
                        <a:pt x="520" y="141"/>
                      </a:lnTo>
                      <a:lnTo>
                        <a:pt x="520" y="234"/>
                      </a:lnTo>
                      <a:lnTo>
                        <a:pt x="566" y="234"/>
                      </a:lnTo>
                      <a:lnTo>
                        <a:pt x="566" y="259"/>
                      </a:lnTo>
                      <a:lnTo>
                        <a:pt x="591" y="259"/>
                      </a:lnTo>
                      <a:lnTo>
                        <a:pt x="591" y="353"/>
                      </a:lnTo>
                      <a:lnTo>
                        <a:pt x="566" y="353"/>
                      </a:lnTo>
                      <a:lnTo>
                        <a:pt x="566" y="400"/>
                      </a:lnTo>
                      <a:lnTo>
                        <a:pt x="542" y="400"/>
                      </a:lnTo>
                      <a:lnTo>
                        <a:pt x="542" y="424"/>
                      </a:lnTo>
                      <a:lnTo>
                        <a:pt x="520" y="424"/>
                      </a:lnTo>
                      <a:lnTo>
                        <a:pt x="520" y="449"/>
                      </a:lnTo>
                      <a:lnTo>
                        <a:pt x="495" y="449"/>
                      </a:lnTo>
                      <a:lnTo>
                        <a:pt x="495" y="471"/>
                      </a:lnTo>
                      <a:lnTo>
                        <a:pt x="449" y="471"/>
                      </a:lnTo>
                      <a:lnTo>
                        <a:pt x="449" y="495"/>
                      </a:lnTo>
                      <a:lnTo>
                        <a:pt x="163" y="495"/>
                      </a:lnTo>
                      <a:lnTo>
                        <a:pt x="163" y="471"/>
                      </a:lnTo>
                      <a:lnTo>
                        <a:pt x="92" y="471"/>
                      </a:lnTo>
                      <a:lnTo>
                        <a:pt x="92" y="449"/>
                      </a:lnTo>
                      <a:lnTo>
                        <a:pt x="47" y="449"/>
                      </a:lnTo>
                      <a:lnTo>
                        <a:pt x="47" y="424"/>
                      </a:lnTo>
                      <a:lnTo>
                        <a:pt x="22" y="424"/>
                      </a:lnTo>
                      <a:lnTo>
                        <a:pt x="22" y="353"/>
                      </a:lnTo>
                      <a:lnTo>
                        <a:pt x="0" y="353"/>
                      </a:lnTo>
                      <a:lnTo>
                        <a:pt x="0" y="283"/>
                      </a:lnTo>
                      <a:lnTo>
                        <a:pt x="22" y="283"/>
                      </a:lnTo>
                      <a:lnTo>
                        <a:pt x="22" y="234"/>
                      </a:lnTo>
                      <a:lnTo>
                        <a:pt x="47" y="234"/>
                      </a:lnTo>
                      <a:lnTo>
                        <a:pt x="47" y="163"/>
                      </a:lnTo>
                      <a:lnTo>
                        <a:pt x="71" y="163"/>
                      </a:lnTo>
                      <a:lnTo>
                        <a:pt x="71" y="141"/>
                      </a:lnTo>
                      <a:lnTo>
                        <a:pt x="117" y="141"/>
                      </a:lnTo>
                      <a:lnTo>
                        <a:pt x="117" y="117"/>
                      </a:lnTo>
                      <a:lnTo>
                        <a:pt x="212" y="117"/>
                      </a:lnTo>
                      <a:lnTo>
                        <a:pt x="212" y="92"/>
                      </a:lnTo>
                      <a:lnTo>
                        <a:pt x="234" y="92"/>
                      </a:lnTo>
                      <a:lnTo>
                        <a:pt x="234" y="117"/>
                      </a:lnTo>
                      <a:lnTo>
                        <a:pt x="283" y="117"/>
                      </a:lnTo>
                      <a:lnTo>
                        <a:pt x="283" y="141"/>
                      </a:lnTo>
                      <a:lnTo>
                        <a:pt x="330" y="141"/>
                      </a:lnTo>
                      <a:lnTo>
                        <a:pt x="330" y="163"/>
                      </a:lnTo>
                      <a:lnTo>
                        <a:pt x="400" y="163"/>
                      </a:lnTo>
                      <a:lnTo>
                        <a:pt x="400" y="188"/>
                      </a:lnTo>
                      <a:lnTo>
                        <a:pt x="449" y="188"/>
                      </a:lnTo>
                      <a:lnTo>
                        <a:pt x="449" y="163"/>
                      </a:lnTo>
                      <a:lnTo>
                        <a:pt x="471" y="163"/>
                      </a:lnTo>
                      <a:lnTo>
                        <a:pt x="471" y="141"/>
                      </a:lnTo>
                      <a:lnTo>
                        <a:pt x="449" y="141"/>
                      </a:lnTo>
                      <a:lnTo>
                        <a:pt x="449" y="117"/>
                      </a:lnTo>
                      <a:lnTo>
                        <a:pt x="424" y="117"/>
                      </a:lnTo>
                      <a:lnTo>
                        <a:pt x="424" y="92"/>
                      </a:lnTo>
                      <a:lnTo>
                        <a:pt x="354" y="92"/>
                      </a:lnTo>
                      <a:lnTo>
                        <a:pt x="354" y="70"/>
                      </a:lnTo>
                      <a:lnTo>
                        <a:pt x="283" y="70"/>
                      </a:lnTo>
                      <a:lnTo>
                        <a:pt x="283" y="46"/>
                      </a:lnTo>
                      <a:lnTo>
                        <a:pt x="212" y="46"/>
                      </a:lnTo>
                      <a:lnTo>
                        <a:pt x="212" y="21"/>
                      </a:lnTo>
                      <a:lnTo>
                        <a:pt x="188" y="21"/>
                      </a:lnTo>
                      <a:lnTo>
                        <a:pt x="188" y="0"/>
                      </a:lnTo>
                      <a:close/>
                    </a:path>
                  </a:pathLst>
                </a:custGeom>
                <a:solidFill>
                  <a:srgbClr val="F2CBCF"/>
                </a:solidFill>
                <a:ln w="9525">
                  <a:noFill/>
                  <a:round/>
                  <a:headEnd/>
                  <a:tailEnd/>
                </a:ln>
              </p:spPr>
              <p:txBody>
                <a:bodyPr/>
                <a:lstStyle/>
                <a:p>
                  <a:endParaRPr lang="en-US"/>
                </a:p>
              </p:txBody>
            </p:sp>
            <p:sp>
              <p:nvSpPr>
                <p:cNvPr id="186" name="Freeform 198"/>
                <p:cNvSpPr>
                  <a:spLocks/>
                </p:cNvSpPr>
                <p:nvPr/>
              </p:nvSpPr>
              <p:spPr bwMode="auto">
                <a:xfrm>
                  <a:off x="1985" y="4187"/>
                  <a:ext cx="24" cy="6"/>
                </a:xfrm>
                <a:custGeom>
                  <a:avLst/>
                  <a:gdLst/>
                  <a:ahLst/>
                  <a:cxnLst>
                    <a:cxn ang="0">
                      <a:pos x="0" y="0"/>
                    </a:cxn>
                    <a:cxn ang="0">
                      <a:pos x="191" y="0"/>
                    </a:cxn>
                    <a:cxn ang="0">
                      <a:pos x="191" y="25"/>
                    </a:cxn>
                    <a:cxn ang="0">
                      <a:pos x="145" y="25"/>
                    </a:cxn>
                    <a:cxn ang="0">
                      <a:pos x="145" y="49"/>
                    </a:cxn>
                    <a:cxn ang="0">
                      <a:pos x="50" y="49"/>
                    </a:cxn>
                    <a:cxn ang="0">
                      <a:pos x="50" y="25"/>
                    </a:cxn>
                    <a:cxn ang="0">
                      <a:pos x="0" y="25"/>
                    </a:cxn>
                    <a:cxn ang="0">
                      <a:pos x="0" y="0"/>
                    </a:cxn>
                  </a:cxnLst>
                  <a:rect l="0" t="0" r="r" b="b"/>
                  <a:pathLst>
                    <a:path w="191" h="49">
                      <a:moveTo>
                        <a:pt x="0" y="0"/>
                      </a:moveTo>
                      <a:lnTo>
                        <a:pt x="191" y="0"/>
                      </a:lnTo>
                      <a:lnTo>
                        <a:pt x="191" y="25"/>
                      </a:lnTo>
                      <a:lnTo>
                        <a:pt x="145" y="25"/>
                      </a:lnTo>
                      <a:lnTo>
                        <a:pt x="145" y="49"/>
                      </a:lnTo>
                      <a:lnTo>
                        <a:pt x="50" y="49"/>
                      </a:lnTo>
                      <a:lnTo>
                        <a:pt x="50" y="25"/>
                      </a:lnTo>
                      <a:lnTo>
                        <a:pt x="0" y="25"/>
                      </a:lnTo>
                      <a:lnTo>
                        <a:pt x="0" y="0"/>
                      </a:lnTo>
                      <a:close/>
                    </a:path>
                  </a:pathLst>
                </a:custGeom>
                <a:solidFill>
                  <a:srgbClr val="E87C72"/>
                </a:solidFill>
                <a:ln w="9525">
                  <a:noFill/>
                  <a:round/>
                  <a:headEnd/>
                  <a:tailEnd/>
                </a:ln>
              </p:spPr>
              <p:txBody>
                <a:bodyPr/>
                <a:lstStyle/>
                <a:p>
                  <a:endParaRPr lang="en-US"/>
                </a:p>
              </p:txBody>
            </p:sp>
            <p:sp>
              <p:nvSpPr>
                <p:cNvPr id="187" name="Freeform 199"/>
                <p:cNvSpPr>
                  <a:spLocks/>
                </p:cNvSpPr>
                <p:nvPr/>
              </p:nvSpPr>
              <p:spPr bwMode="auto">
                <a:xfrm>
                  <a:off x="1439" y="4196"/>
                  <a:ext cx="1057" cy="124"/>
                </a:xfrm>
                <a:custGeom>
                  <a:avLst/>
                  <a:gdLst/>
                  <a:ahLst/>
                  <a:cxnLst>
                    <a:cxn ang="0">
                      <a:pos x="8342" y="25"/>
                    </a:cxn>
                    <a:cxn ang="0">
                      <a:pos x="8387" y="71"/>
                    </a:cxn>
                    <a:cxn ang="0">
                      <a:pos x="8434" y="142"/>
                    </a:cxn>
                    <a:cxn ang="0">
                      <a:pos x="8434" y="332"/>
                    </a:cxn>
                    <a:cxn ang="0">
                      <a:pos x="8387" y="615"/>
                    </a:cxn>
                    <a:cxn ang="0">
                      <a:pos x="8342" y="711"/>
                    </a:cxn>
                    <a:cxn ang="0">
                      <a:pos x="8200" y="757"/>
                    </a:cxn>
                    <a:cxn ang="0">
                      <a:pos x="8010" y="804"/>
                    </a:cxn>
                    <a:cxn ang="0">
                      <a:pos x="7772" y="852"/>
                    </a:cxn>
                    <a:cxn ang="0">
                      <a:pos x="7585" y="898"/>
                    </a:cxn>
                    <a:cxn ang="0">
                      <a:pos x="6237" y="898"/>
                    </a:cxn>
                    <a:cxn ang="0">
                      <a:pos x="1345" y="948"/>
                    </a:cxn>
                    <a:cxn ang="0">
                      <a:pos x="754" y="994"/>
                    </a:cxn>
                    <a:cxn ang="0">
                      <a:pos x="684" y="948"/>
                    </a:cxn>
                    <a:cxn ang="0">
                      <a:pos x="379" y="898"/>
                    </a:cxn>
                    <a:cxn ang="0">
                      <a:pos x="259" y="852"/>
                    </a:cxn>
                    <a:cxn ang="0">
                      <a:pos x="188" y="804"/>
                    </a:cxn>
                    <a:cxn ang="0">
                      <a:pos x="93" y="757"/>
                    </a:cxn>
                    <a:cxn ang="0">
                      <a:pos x="22" y="686"/>
                    </a:cxn>
                    <a:cxn ang="0">
                      <a:pos x="188" y="640"/>
                    </a:cxn>
                    <a:cxn ang="0">
                      <a:pos x="401" y="686"/>
                    </a:cxn>
                    <a:cxn ang="0">
                      <a:pos x="450" y="686"/>
                    </a:cxn>
                    <a:cxn ang="0">
                      <a:pos x="684" y="686"/>
                    </a:cxn>
                    <a:cxn ang="0">
                      <a:pos x="754" y="733"/>
                    </a:cxn>
                    <a:cxn ang="0">
                      <a:pos x="1133" y="782"/>
                    </a:cxn>
                    <a:cxn ang="0">
                      <a:pos x="1369" y="782"/>
                    </a:cxn>
                    <a:cxn ang="0">
                      <a:pos x="1536" y="782"/>
                    </a:cxn>
                    <a:cxn ang="0">
                      <a:pos x="2056" y="782"/>
                    </a:cxn>
                    <a:cxn ang="0">
                      <a:pos x="2858" y="733"/>
                    </a:cxn>
                    <a:cxn ang="0">
                      <a:pos x="3425" y="686"/>
                    </a:cxn>
                    <a:cxn ang="0">
                      <a:pos x="3732" y="640"/>
                    </a:cxn>
                    <a:cxn ang="0">
                      <a:pos x="3924" y="640"/>
                    </a:cxn>
                    <a:cxn ang="0">
                      <a:pos x="4207" y="640"/>
                    </a:cxn>
                    <a:cxn ang="0">
                      <a:pos x="4298" y="640"/>
                    </a:cxn>
                    <a:cxn ang="0">
                      <a:pos x="4465" y="686"/>
                    </a:cxn>
                    <a:cxn ang="0">
                      <a:pos x="6166" y="733"/>
                    </a:cxn>
                    <a:cxn ang="0">
                      <a:pos x="6499" y="686"/>
                    </a:cxn>
                    <a:cxn ang="0">
                      <a:pos x="6853" y="640"/>
                    </a:cxn>
                    <a:cxn ang="0">
                      <a:pos x="7656" y="640"/>
                    </a:cxn>
                    <a:cxn ang="0">
                      <a:pos x="7892" y="591"/>
                    </a:cxn>
                    <a:cxn ang="0">
                      <a:pos x="8104" y="544"/>
                    </a:cxn>
                    <a:cxn ang="0">
                      <a:pos x="8316" y="499"/>
                    </a:cxn>
                    <a:cxn ang="0">
                      <a:pos x="8316" y="450"/>
                    </a:cxn>
                    <a:cxn ang="0">
                      <a:pos x="8080" y="403"/>
                    </a:cxn>
                    <a:cxn ang="0">
                      <a:pos x="8222" y="357"/>
                    </a:cxn>
                    <a:cxn ang="0">
                      <a:pos x="8316" y="308"/>
                    </a:cxn>
                    <a:cxn ang="0">
                      <a:pos x="8271" y="167"/>
                    </a:cxn>
                    <a:cxn ang="0">
                      <a:pos x="7963" y="167"/>
                    </a:cxn>
                    <a:cxn ang="0">
                      <a:pos x="7751" y="212"/>
                    </a:cxn>
                    <a:cxn ang="0">
                      <a:pos x="7656" y="167"/>
                    </a:cxn>
                    <a:cxn ang="0">
                      <a:pos x="7702" y="96"/>
                    </a:cxn>
                    <a:cxn ang="0">
                      <a:pos x="7727" y="0"/>
                    </a:cxn>
                  </a:cxnLst>
                  <a:rect l="0" t="0" r="r" b="b"/>
                  <a:pathLst>
                    <a:path w="8458" h="994">
                      <a:moveTo>
                        <a:pt x="7727" y="0"/>
                      </a:moveTo>
                      <a:lnTo>
                        <a:pt x="8293" y="0"/>
                      </a:lnTo>
                      <a:lnTo>
                        <a:pt x="8293" y="25"/>
                      </a:lnTo>
                      <a:lnTo>
                        <a:pt x="8342" y="25"/>
                      </a:lnTo>
                      <a:lnTo>
                        <a:pt x="8342" y="49"/>
                      </a:lnTo>
                      <a:lnTo>
                        <a:pt x="8363" y="49"/>
                      </a:lnTo>
                      <a:lnTo>
                        <a:pt x="8363" y="71"/>
                      </a:lnTo>
                      <a:lnTo>
                        <a:pt x="8387" y="71"/>
                      </a:lnTo>
                      <a:lnTo>
                        <a:pt x="8387" y="96"/>
                      </a:lnTo>
                      <a:lnTo>
                        <a:pt x="8412" y="96"/>
                      </a:lnTo>
                      <a:lnTo>
                        <a:pt x="8412" y="142"/>
                      </a:lnTo>
                      <a:lnTo>
                        <a:pt x="8434" y="142"/>
                      </a:lnTo>
                      <a:lnTo>
                        <a:pt x="8434" y="167"/>
                      </a:lnTo>
                      <a:lnTo>
                        <a:pt x="8458" y="167"/>
                      </a:lnTo>
                      <a:lnTo>
                        <a:pt x="8458" y="332"/>
                      </a:lnTo>
                      <a:lnTo>
                        <a:pt x="8434" y="332"/>
                      </a:lnTo>
                      <a:lnTo>
                        <a:pt x="8434" y="450"/>
                      </a:lnTo>
                      <a:lnTo>
                        <a:pt x="8412" y="450"/>
                      </a:lnTo>
                      <a:lnTo>
                        <a:pt x="8412" y="615"/>
                      </a:lnTo>
                      <a:lnTo>
                        <a:pt x="8387" y="615"/>
                      </a:lnTo>
                      <a:lnTo>
                        <a:pt x="8387" y="686"/>
                      </a:lnTo>
                      <a:lnTo>
                        <a:pt x="8363" y="686"/>
                      </a:lnTo>
                      <a:lnTo>
                        <a:pt x="8363" y="711"/>
                      </a:lnTo>
                      <a:lnTo>
                        <a:pt x="8342" y="711"/>
                      </a:lnTo>
                      <a:lnTo>
                        <a:pt x="8342" y="733"/>
                      </a:lnTo>
                      <a:lnTo>
                        <a:pt x="8293" y="733"/>
                      </a:lnTo>
                      <a:lnTo>
                        <a:pt x="8293" y="757"/>
                      </a:lnTo>
                      <a:lnTo>
                        <a:pt x="8200" y="757"/>
                      </a:lnTo>
                      <a:lnTo>
                        <a:pt x="8200" y="782"/>
                      </a:lnTo>
                      <a:lnTo>
                        <a:pt x="8129" y="782"/>
                      </a:lnTo>
                      <a:lnTo>
                        <a:pt x="8129" y="804"/>
                      </a:lnTo>
                      <a:lnTo>
                        <a:pt x="8010" y="804"/>
                      </a:lnTo>
                      <a:lnTo>
                        <a:pt x="8010" y="827"/>
                      </a:lnTo>
                      <a:lnTo>
                        <a:pt x="7892" y="827"/>
                      </a:lnTo>
                      <a:lnTo>
                        <a:pt x="7892" y="852"/>
                      </a:lnTo>
                      <a:lnTo>
                        <a:pt x="7772" y="852"/>
                      </a:lnTo>
                      <a:lnTo>
                        <a:pt x="7772" y="874"/>
                      </a:lnTo>
                      <a:lnTo>
                        <a:pt x="7631" y="874"/>
                      </a:lnTo>
                      <a:lnTo>
                        <a:pt x="7631" y="898"/>
                      </a:lnTo>
                      <a:lnTo>
                        <a:pt x="7585" y="898"/>
                      </a:lnTo>
                      <a:lnTo>
                        <a:pt x="7585" y="923"/>
                      </a:lnTo>
                      <a:lnTo>
                        <a:pt x="7560" y="923"/>
                      </a:lnTo>
                      <a:lnTo>
                        <a:pt x="7560" y="898"/>
                      </a:lnTo>
                      <a:lnTo>
                        <a:pt x="6237" y="898"/>
                      </a:lnTo>
                      <a:lnTo>
                        <a:pt x="6237" y="923"/>
                      </a:lnTo>
                      <a:lnTo>
                        <a:pt x="3591" y="923"/>
                      </a:lnTo>
                      <a:lnTo>
                        <a:pt x="3591" y="948"/>
                      </a:lnTo>
                      <a:lnTo>
                        <a:pt x="1345" y="948"/>
                      </a:lnTo>
                      <a:lnTo>
                        <a:pt x="1345" y="969"/>
                      </a:lnTo>
                      <a:lnTo>
                        <a:pt x="1111" y="969"/>
                      </a:lnTo>
                      <a:lnTo>
                        <a:pt x="1111" y="994"/>
                      </a:lnTo>
                      <a:lnTo>
                        <a:pt x="754" y="994"/>
                      </a:lnTo>
                      <a:lnTo>
                        <a:pt x="754" y="969"/>
                      </a:lnTo>
                      <a:lnTo>
                        <a:pt x="733" y="969"/>
                      </a:lnTo>
                      <a:lnTo>
                        <a:pt x="733" y="948"/>
                      </a:lnTo>
                      <a:lnTo>
                        <a:pt x="684" y="948"/>
                      </a:lnTo>
                      <a:lnTo>
                        <a:pt x="684" y="923"/>
                      </a:lnTo>
                      <a:lnTo>
                        <a:pt x="591" y="923"/>
                      </a:lnTo>
                      <a:lnTo>
                        <a:pt x="591" y="898"/>
                      </a:lnTo>
                      <a:lnTo>
                        <a:pt x="379" y="898"/>
                      </a:lnTo>
                      <a:lnTo>
                        <a:pt x="379" y="874"/>
                      </a:lnTo>
                      <a:lnTo>
                        <a:pt x="330" y="874"/>
                      </a:lnTo>
                      <a:lnTo>
                        <a:pt x="330" y="852"/>
                      </a:lnTo>
                      <a:lnTo>
                        <a:pt x="259" y="852"/>
                      </a:lnTo>
                      <a:lnTo>
                        <a:pt x="259" y="827"/>
                      </a:lnTo>
                      <a:lnTo>
                        <a:pt x="237" y="827"/>
                      </a:lnTo>
                      <a:lnTo>
                        <a:pt x="237" y="804"/>
                      </a:lnTo>
                      <a:lnTo>
                        <a:pt x="188" y="804"/>
                      </a:lnTo>
                      <a:lnTo>
                        <a:pt x="188" y="782"/>
                      </a:lnTo>
                      <a:lnTo>
                        <a:pt x="142" y="782"/>
                      </a:lnTo>
                      <a:lnTo>
                        <a:pt x="142" y="757"/>
                      </a:lnTo>
                      <a:lnTo>
                        <a:pt x="93" y="757"/>
                      </a:lnTo>
                      <a:lnTo>
                        <a:pt x="93" y="733"/>
                      </a:lnTo>
                      <a:lnTo>
                        <a:pt x="71" y="733"/>
                      </a:lnTo>
                      <a:lnTo>
                        <a:pt x="71" y="686"/>
                      </a:lnTo>
                      <a:lnTo>
                        <a:pt x="22" y="686"/>
                      </a:lnTo>
                      <a:lnTo>
                        <a:pt x="22" y="662"/>
                      </a:lnTo>
                      <a:lnTo>
                        <a:pt x="0" y="662"/>
                      </a:lnTo>
                      <a:lnTo>
                        <a:pt x="0" y="640"/>
                      </a:lnTo>
                      <a:lnTo>
                        <a:pt x="188" y="640"/>
                      </a:lnTo>
                      <a:lnTo>
                        <a:pt x="188" y="662"/>
                      </a:lnTo>
                      <a:lnTo>
                        <a:pt x="259" y="662"/>
                      </a:lnTo>
                      <a:lnTo>
                        <a:pt x="259" y="686"/>
                      </a:lnTo>
                      <a:lnTo>
                        <a:pt x="401" y="686"/>
                      </a:lnTo>
                      <a:lnTo>
                        <a:pt x="401" y="711"/>
                      </a:lnTo>
                      <a:lnTo>
                        <a:pt x="425" y="711"/>
                      </a:lnTo>
                      <a:lnTo>
                        <a:pt x="425" y="686"/>
                      </a:lnTo>
                      <a:lnTo>
                        <a:pt x="450" y="686"/>
                      </a:lnTo>
                      <a:lnTo>
                        <a:pt x="450" y="711"/>
                      </a:lnTo>
                      <a:lnTo>
                        <a:pt x="542" y="711"/>
                      </a:lnTo>
                      <a:lnTo>
                        <a:pt x="542" y="686"/>
                      </a:lnTo>
                      <a:lnTo>
                        <a:pt x="684" y="686"/>
                      </a:lnTo>
                      <a:lnTo>
                        <a:pt x="684" y="711"/>
                      </a:lnTo>
                      <a:lnTo>
                        <a:pt x="708" y="711"/>
                      </a:lnTo>
                      <a:lnTo>
                        <a:pt x="708" y="733"/>
                      </a:lnTo>
                      <a:lnTo>
                        <a:pt x="754" y="733"/>
                      </a:lnTo>
                      <a:lnTo>
                        <a:pt x="754" y="757"/>
                      </a:lnTo>
                      <a:lnTo>
                        <a:pt x="850" y="757"/>
                      </a:lnTo>
                      <a:lnTo>
                        <a:pt x="850" y="782"/>
                      </a:lnTo>
                      <a:lnTo>
                        <a:pt x="1133" y="782"/>
                      </a:lnTo>
                      <a:lnTo>
                        <a:pt x="1133" y="804"/>
                      </a:lnTo>
                      <a:lnTo>
                        <a:pt x="1157" y="804"/>
                      </a:lnTo>
                      <a:lnTo>
                        <a:pt x="1157" y="782"/>
                      </a:lnTo>
                      <a:lnTo>
                        <a:pt x="1369" y="782"/>
                      </a:lnTo>
                      <a:lnTo>
                        <a:pt x="1369" y="757"/>
                      </a:lnTo>
                      <a:lnTo>
                        <a:pt x="1440" y="757"/>
                      </a:lnTo>
                      <a:lnTo>
                        <a:pt x="1440" y="782"/>
                      </a:lnTo>
                      <a:lnTo>
                        <a:pt x="1536" y="782"/>
                      </a:lnTo>
                      <a:lnTo>
                        <a:pt x="1536" y="804"/>
                      </a:lnTo>
                      <a:lnTo>
                        <a:pt x="1865" y="804"/>
                      </a:lnTo>
                      <a:lnTo>
                        <a:pt x="1865" y="782"/>
                      </a:lnTo>
                      <a:lnTo>
                        <a:pt x="2056" y="782"/>
                      </a:lnTo>
                      <a:lnTo>
                        <a:pt x="2056" y="757"/>
                      </a:lnTo>
                      <a:lnTo>
                        <a:pt x="2198" y="757"/>
                      </a:lnTo>
                      <a:lnTo>
                        <a:pt x="2198" y="733"/>
                      </a:lnTo>
                      <a:lnTo>
                        <a:pt x="2858" y="733"/>
                      </a:lnTo>
                      <a:lnTo>
                        <a:pt x="2858" y="711"/>
                      </a:lnTo>
                      <a:lnTo>
                        <a:pt x="3237" y="711"/>
                      </a:lnTo>
                      <a:lnTo>
                        <a:pt x="3237" y="686"/>
                      </a:lnTo>
                      <a:lnTo>
                        <a:pt x="3425" y="686"/>
                      </a:lnTo>
                      <a:lnTo>
                        <a:pt x="3425" y="662"/>
                      </a:lnTo>
                      <a:lnTo>
                        <a:pt x="3567" y="662"/>
                      </a:lnTo>
                      <a:lnTo>
                        <a:pt x="3567" y="640"/>
                      </a:lnTo>
                      <a:lnTo>
                        <a:pt x="3732" y="640"/>
                      </a:lnTo>
                      <a:lnTo>
                        <a:pt x="3732" y="615"/>
                      </a:lnTo>
                      <a:lnTo>
                        <a:pt x="3853" y="615"/>
                      </a:lnTo>
                      <a:lnTo>
                        <a:pt x="3853" y="640"/>
                      </a:lnTo>
                      <a:lnTo>
                        <a:pt x="3924" y="640"/>
                      </a:lnTo>
                      <a:lnTo>
                        <a:pt x="3924" y="615"/>
                      </a:lnTo>
                      <a:lnTo>
                        <a:pt x="3944" y="615"/>
                      </a:lnTo>
                      <a:lnTo>
                        <a:pt x="3944" y="640"/>
                      </a:lnTo>
                      <a:lnTo>
                        <a:pt x="4207" y="640"/>
                      </a:lnTo>
                      <a:lnTo>
                        <a:pt x="4207" y="615"/>
                      </a:lnTo>
                      <a:lnTo>
                        <a:pt x="4252" y="615"/>
                      </a:lnTo>
                      <a:lnTo>
                        <a:pt x="4252" y="640"/>
                      </a:lnTo>
                      <a:lnTo>
                        <a:pt x="4298" y="640"/>
                      </a:lnTo>
                      <a:lnTo>
                        <a:pt x="4298" y="662"/>
                      </a:lnTo>
                      <a:lnTo>
                        <a:pt x="4369" y="662"/>
                      </a:lnTo>
                      <a:lnTo>
                        <a:pt x="4369" y="686"/>
                      </a:lnTo>
                      <a:lnTo>
                        <a:pt x="4465" y="686"/>
                      </a:lnTo>
                      <a:lnTo>
                        <a:pt x="4465" y="711"/>
                      </a:lnTo>
                      <a:lnTo>
                        <a:pt x="5505" y="711"/>
                      </a:lnTo>
                      <a:lnTo>
                        <a:pt x="5505" y="733"/>
                      </a:lnTo>
                      <a:lnTo>
                        <a:pt x="6166" y="733"/>
                      </a:lnTo>
                      <a:lnTo>
                        <a:pt x="6166" y="711"/>
                      </a:lnTo>
                      <a:lnTo>
                        <a:pt x="6378" y="711"/>
                      </a:lnTo>
                      <a:lnTo>
                        <a:pt x="6378" y="686"/>
                      </a:lnTo>
                      <a:lnTo>
                        <a:pt x="6499" y="686"/>
                      </a:lnTo>
                      <a:lnTo>
                        <a:pt x="6499" y="662"/>
                      </a:lnTo>
                      <a:lnTo>
                        <a:pt x="6661" y="662"/>
                      </a:lnTo>
                      <a:lnTo>
                        <a:pt x="6661" y="640"/>
                      </a:lnTo>
                      <a:lnTo>
                        <a:pt x="6853" y="640"/>
                      </a:lnTo>
                      <a:lnTo>
                        <a:pt x="6853" y="615"/>
                      </a:lnTo>
                      <a:lnTo>
                        <a:pt x="7181" y="615"/>
                      </a:lnTo>
                      <a:lnTo>
                        <a:pt x="7181" y="640"/>
                      </a:lnTo>
                      <a:lnTo>
                        <a:pt x="7656" y="640"/>
                      </a:lnTo>
                      <a:lnTo>
                        <a:pt x="7656" y="615"/>
                      </a:lnTo>
                      <a:lnTo>
                        <a:pt x="7772" y="615"/>
                      </a:lnTo>
                      <a:lnTo>
                        <a:pt x="7772" y="591"/>
                      </a:lnTo>
                      <a:lnTo>
                        <a:pt x="7892" y="591"/>
                      </a:lnTo>
                      <a:lnTo>
                        <a:pt x="7892" y="569"/>
                      </a:lnTo>
                      <a:lnTo>
                        <a:pt x="8010" y="569"/>
                      </a:lnTo>
                      <a:lnTo>
                        <a:pt x="8010" y="544"/>
                      </a:lnTo>
                      <a:lnTo>
                        <a:pt x="8104" y="544"/>
                      </a:lnTo>
                      <a:lnTo>
                        <a:pt x="8104" y="521"/>
                      </a:lnTo>
                      <a:lnTo>
                        <a:pt x="8222" y="521"/>
                      </a:lnTo>
                      <a:lnTo>
                        <a:pt x="8222" y="499"/>
                      </a:lnTo>
                      <a:lnTo>
                        <a:pt x="8316" y="499"/>
                      </a:lnTo>
                      <a:lnTo>
                        <a:pt x="8316" y="474"/>
                      </a:lnTo>
                      <a:lnTo>
                        <a:pt x="8342" y="474"/>
                      </a:lnTo>
                      <a:lnTo>
                        <a:pt x="8342" y="450"/>
                      </a:lnTo>
                      <a:lnTo>
                        <a:pt x="8316" y="450"/>
                      </a:lnTo>
                      <a:lnTo>
                        <a:pt x="8316" y="428"/>
                      </a:lnTo>
                      <a:lnTo>
                        <a:pt x="8222" y="428"/>
                      </a:lnTo>
                      <a:lnTo>
                        <a:pt x="8222" y="403"/>
                      </a:lnTo>
                      <a:lnTo>
                        <a:pt x="8080" y="403"/>
                      </a:lnTo>
                      <a:lnTo>
                        <a:pt x="8080" y="379"/>
                      </a:lnTo>
                      <a:lnTo>
                        <a:pt x="8151" y="379"/>
                      </a:lnTo>
                      <a:lnTo>
                        <a:pt x="8151" y="357"/>
                      </a:lnTo>
                      <a:lnTo>
                        <a:pt x="8222" y="357"/>
                      </a:lnTo>
                      <a:lnTo>
                        <a:pt x="8222" y="332"/>
                      </a:lnTo>
                      <a:lnTo>
                        <a:pt x="8293" y="332"/>
                      </a:lnTo>
                      <a:lnTo>
                        <a:pt x="8293" y="308"/>
                      </a:lnTo>
                      <a:lnTo>
                        <a:pt x="8316" y="308"/>
                      </a:lnTo>
                      <a:lnTo>
                        <a:pt x="8316" y="237"/>
                      </a:lnTo>
                      <a:lnTo>
                        <a:pt x="8387" y="237"/>
                      </a:lnTo>
                      <a:lnTo>
                        <a:pt x="8387" y="167"/>
                      </a:lnTo>
                      <a:lnTo>
                        <a:pt x="8271" y="167"/>
                      </a:lnTo>
                      <a:lnTo>
                        <a:pt x="8271" y="142"/>
                      </a:lnTo>
                      <a:lnTo>
                        <a:pt x="8175" y="142"/>
                      </a:lnTo>
                      <a:lnTo>
                        <a:pt x="8175" y="167"/>
                      </a:lnTo>
                      <a:lnTo>
                        <a:pt x="7963" y="167"/>
                      </a:lnTo>
                      <a:lnTo>
                        <a:pt x="7963" y="191"/>
                      </a:lnTo>
                      <a:lnTo>
                        <a:pt x="7843" y="191"/>
                      </a:lnTo>
                      <a:lnTo>
                        <a:pt x="7843" y="212"/>
                      </a:lnTo>
                      <a:lnTo>
                        <a:pt x="7751" y="212"/>
                      </a:lnTo>
                      <a:lnTo>
                        <a:pt x="7751" y="237"/>
                      </a:lnTo>
                      <a:lnTo>
                        <a:pt x="7680" y="237"/>
                      </a:lnTo>
                      <a:lnTo>
                        <a:pt x="7680" y="167"/>
                      </a:lnTo>
                      <a:lnTo>
                        <a:pt x="7656" y="167"/>
                      </a:lnTo>
                      <a:lnTo>
                        <a:pt x="7656" y="142"/>
                      </a:lnTo>
                      <a:lnTo>
                        <a:pt x="7680" y="142"/>
                      </a:lnTo>
                      <a:lnTo>
                        <a:pt x="7680" y="96"/>
                      </a:lnTo>
                      <a:lnTo>
                        <a:pt x="7702" y="96"/>
                      </a:lnTo>
                      <a:lnTo>
                        <a:pt x="7702" y="49"/>
                      </a:lnTo>
                      <a:lnTo>
                        <a:pt x="7727" y="49"/>
                      </a:lnTo>
                      <a:lnTo>
                        <a:pt x="7727" y="25"/>
                      </a:lnTo>
                      <a:lnTo>
                        <a:pt x="7727" y="0"/>
                      </a:lnTo>
                      <a:close/>
                    </a:path>
                  </a:pathLst>
                </a:custGeom>
                <a:solidFill>
                  <a:srgbClr val="547891"/>
                </a:solidFill>
                <a:ln w="9525">
                  <a:noFill/>
                  <a:round/>
                  <a:headEnd/>
                  <a:tailEnd/>
                </a:ln>
              </p:spPr>
              <p:txBody>
                <a:bodyPr/>
                <a:lstStyle/>
                <a:p>
                  <a:endParaRPr lang="en-US"/>
                </a:p>
              </p:txBody>
            </p:sp>
            <p:sp>
              <p:nvSpPr>
                <p:cNvPr id="188" name="Freeform 200"/>
                <p:cNvSpPr>
                  <a:spLocks/>
                </p:cNvSpPr>
                <p:nvPr/>
              </p:nvSpPr>
              <p:spPr bwMode="auto">
                <a:xfrm>
                  <a:off x="1563" y="4199"/>
                  <a:ext cx="29" cy="32"/>
                </a:xfrm>
                <a:custGeom>
                  <a:avLst/>
                  <a:gdLst/>
                  <a:ahLst/>
                  <a:cxnLst>
                    <a:cxn ang="0">
                      <a:pos x="119" y="0"/>
                    </a:cxn>
                    <a:cxn ang="0">
                      <a:pos x="165" y="0"/>
                    </a:cxn>
                    <a:cxn ang="0">
                      <a:pos x="165" y="24"/>
                    </a:cxn>
                    <a:cxn ang="0">
                      <a:pos x="141" y="24"/>
                    </a:cxn>
                    <a:cxn ang="0">
                      <a:pos x="141" y="46"/>
                    </a:cxn>
                    <a:cxn ang="0">
                      <a:pos x="119" y="46"/>
                    </a:cxn>
                    <a:cxn ang="0">
                      <a:pos x="119" y="95"/>
                    </a:cxn>
                    <a:cxn ang="0">
                      <a:pos x="94" y="95"/>
                    </a:cxn>
                    <a:cxn ang="0">
                      <a:pos x="94" y="142"/>
                    </a:cxn>
                    <a:cxn ang="0">
                      <a:pos x="70" y="142"/>
                    </a:cxn>
                    <a:cxn ang="0">
                      <a:pos x="70" y="166"/>
                    </a:cxn>
                    <a:cxn ang="0">
                      <a:pos x="94" y="166"/>
                    </a:cxn>
                    <a:cxn ang="0">
                      <a:pos x="94" y="187"/>
                    </a:cxn>
                    <a:cxn ang="0">
                      <a:pos x="141" y="187"/>
                    </a:cxn>
                    <a:cxn ang="0">
                      <a:pos x="141" y="166"/>
                    </a:cxn>
                    <a:cxn ang="0">
                      <a:pos x="165" y="166"/>
                    </a:cxn>
                    <a:cxn ang="0">
                      <a:pos x="165" y="142"/>
                    </a:cxn>
                    <a:cxn ang="0">
                      <a:pos x="212" y="142"/>
                    </a:cxn>
                    <a:cxn ang="0">
                      <a:pos x="212" y="166"/>
                    </a:cxn>
                    <a:cxn ang="0">
                      <a:pos x="236" y="166"/>
                    </a:cxn>
                    <a:cxn ang="0">
                      <a:pos x="236" y="187"/>
                    </a:cxn>
                    <a:cxn ang="0">
                      <a:pos x="212" y="187"/>
                    </a:cxn>
                    <a:cxn ang="0">
                      <a:pos x="212" y="212"/>
                    </a:cxn>
                    <a:cxn ang="0">
                      <a:pos x="190" y="212"/>
                    </a:cxn>
                    <a:cxn ang="0">
                      <a:pos x="190" y="236"/>
                    </a:cxn>
                    <a:cxn ang="0">
                      <a:pos x="141" y="236"/>
                    </a:cxn>
                    <a:cxn ang="0">
                      <a:pos x="141" y="258"/>
                    </a:cxn>
                    <a:cxn ang="0">
                      <a:pos x="24" y="258"/>
                    </a:cxn>
                    <a:cxn ang="0">
                      <a:pos x="24" y="236"/>
                    </a:cxn>
                    <a:cxn ang="0">
                      <a:pos x="0" y="236"/>
                    </a:cxn>
                    <a:cxn ang="0">
                      <a:pos x="0" y="142"/>
                    </a:cxn>
                    <a:cxn ang="0">
                      <a:pos x="24" y="142"/>
                    </a:cxn>
                    <a:cxn ang="0">
                      <a:pos x="24" y="95"/>
                    </a:cxn>
                    <a:cxn ang="0">
                      <a:pos x="49" y="95"/>
                    </a:cxn>
                    <a:cxn ang="0">
                      <a:pos x="49" y="71"/>
                    </a:cxn>
                    <a:cxn ang="0">
                      <a:pos x="70" y="71"/>
                    </a:cxn>
                    <a:cxn ang="0">
                      <a:pos x="70" y="46"/>
                    </a:cxn>
                    <a:cxn ang="0">
                      <a:pos x="94" y="46"/>
                    </a:cxn>
                    <a:cxn ang="0">
                      <a:pos x="94" y="24"/>
                    </a:cxn>
                    <a:cxn ang="0">
                      <a:pos x="119" y="24"/>
                    </a:cxn>
                    <a:cxn ang="0">
                      <a:pos x="119" y="0"/>
                    </a:cxn>
                  </a:cxnLst>
                  <a:rect l="0" t="0" r="r" b="b"/>
                  <a:pathLst>
                    <a:path w="236" h="258">
                      <a:moveTo>
                        <a:pt x="119" y="0"/>
                      </a:moveTo>
                      <a:lnTo>
                        <a:pt x="165" y="0"/>
                      </a:lnTo>
                      <a:lnTo>
                        <a:pt x="165" y="24"/>
                      </a:lnTo>
                      <a:lnTo>
                        <a:pt x="141" y="24"/>
                      </a:lnTo>
                      <a:lnTo>
                        <a:pt x="141" y="46"/>
                      </a:lnTo>
                      <a:lnTo>
                        <a:pt x="119" y="46"/>
                      </a:lnTo>
                      <a:lnTo>
                        <a:pt x="119" y="95"/>
                      </a:lnTo>
                      <a:lnTo>
                        <a:pt x="94" y="95"/>
                      </a:lnTo>
                      <a:lnTo>
                        <a:pt x="94" y="142"/>
                      </a:lnTo>
                      <a:lnTo>
                        <a:pt x="70" y="142"/>
                      </a:lnTo>
                      <a:lnTo>
                        <a:pt x="70" y="166"/>
                      </a:lnTo>
                      <a:lnTo>
                        <a:pt x="94" y="166"/>
                      </a:lnTo>
                      <a:lnTo>
                        <a:pt x="94" y="187"/>
                      </a:lnTo>
                      <a:lnTo>
                        <a:pt x="141" y="187"/>
                      </a:lnTo>
                      <a:lnTo>
                        <a:pt x="141" y="166"/>
                      </a:lnTo>
                      <a:lnTo>
                        <a:pt x="165" y="166"/>
                      </a:lnTo>
                      <a:lnTo>
                        <a:pt x="165" y="142"/>
                      </a:lnTo>
                      <a:lnTo>
                        <a:pt x="212" y="142"/>
                      </a:lnTo>
                      <a:lnTo>
                        <a:pt x="212" y="166"/>
                      </a:lnTo>
                      <a:lnTo>
                        <a:pt x="236" y="166"/>
                      </a:lnTo>
                      <a:lnTo>
                        <a:pt x="236" y="187"/>
                      </a:lnTo>
                      <a:lnTo>
                        <a:pt x="212" y="187"/>
                      </a:lnTo>
                      <a:lnTo>
                        <a:pt x="212" y="212"/>
                      </a:lnTo>
                      <a:lnTo>
                        <a:pt x="190" y="212"/>
                      </a:lnTo>
                      <a:lnTo>
                        <a:pt x="190" y="236"/>
                      </a:lnTo>
                      <a:lnTo>
                        <a:pt x="141" y="236"/>
                      </a:lnTo>
                      <a:lnTo>
                        <a:pt x="141" y="258"/>
                      </a:lnTo>
                      <a:lnTo>
                        <a:pt x="24" y="258"/>
                      </a:lnTo>
                      <a:lnTo>
                        <a:pt x="24" y="236"/>
                      </a:lnTo>
                      <a:lnTo>
                        <a:pt x="0" y="236"/>
                      </a:lnTo>
                      <a:lnTo>
                        <a:pt x="0" y="142"/>
                      </a:lnTo>
                      <a:lnTo>
                        <a:pt x="24" y="142"/>
                      </a:lnTo>
                      <a:lnTo>
                        <a:pt x="24" y="95"/>
                      </a:lnTo>
                      <a:lnTo>
                        <a:pt x="49" y="95"/>
                      </a:lnTo>
                      <a:lnTo>
                        <a:pt x="49" y="71"/>
                      </a:lnTo>
                      <a:lnTo>
                        <a:pt x="70" y="71"/>
                      </a:lnTo>
                      <a:lnTo>
                        <a:pt x="70" y="46"/>
                      </a:lnTo>
                      <a:lnTo>
                        <a:pt x="94" y="46"/>
                      </a:lnTo>
                      <a:lnTo>
                        <a:pt x="94" y="24"/>
                      </a:lnTo>
                      <a:lnTo>
                        <a:pt x="119" y="24"/>
                      </a:lnTo>
                      <a:lnTo>
                        <a:pt x="119" y="0"/>
                      </a:lnTo>
                      <a:close/>
                    </a:path>
                  </a:pathLst>
                </a:custGeom>
                <a:solidFill>
                  <a:srgbClr val="121415"/>
                </a:solidFill>
                <a:ln w="9525">
                  <a:noFill/>
                  <a:round/>
                  <a:headEnd/>
                  <a:tailEnd/>
                </a:ln>
              </p:spPr>
              <p:txBody>
                <a:bodyPr/>
                <a:lstStyle/>
                <a:p>
                  <a:endParaRPr lang="en-US"/>
                </a:p>
              </p:txBody>
            </p:sp>
            <p:sp>
              <p:nvSpPr>
                <p:cNvPr id="189" name="Freeform 201"/>
                <p:cNvSpPr>
                  <a:spLocks/>
                </p:cNvSpPr>
                <p:nvPr/>
              </p:nvSpPr>
              <p:spPr bwMode="auto">
                <a:xfrm>
                  <a:off x="1595" y="4202"/>
                  <a:ext cx="101" cy="47"/>
                </a:xfrm>
                <a:custGeom>
                  <a:avLst/>
                  <a:gdLst/>
                  <a:ahLst/>
                  <a:cxnLst>
                    <a:cxn ang="0">
                      <a:pos x="212" y="0"/>
                    </a:cxn>
                    <a:cxn ang="0">
                      <a:pos x="187" y="22"/>
                    </a:cxn>
                    <a:cxn ang="0">
                      <a:pos x="141" y="47"/>
                    </a:cxn>
                    <a:cxn ang="0">
                      <a:pos x="116" y="118"/>
                    </a:cxn>
                    <a:cxn ang="0">
                      <a:pos x="141" y="212"/>
                    </a:cxn>
                    <a:cxn ang="0">
                      <a:pos x="236" y="234"/>
                    </a:cxn>
                    <a:cxn ang="0">
                      <a:pos x="283" y="212"/>
                    </a:cxn>
                    <a:cxn ang="0">
                      <a:pos x="308" y="188"/>
                    </a:cxn>
                    <a:cxn ang="0">
                      <a:pos x="329" y="118"/>
                    </a:cxn>
                    <a:cxn ang="0">
                      <a:pos x="354" y="93"/>
                    </a:cxn>
                    <a:cxn ang="0">
                      <a:pos x="379" y="71"/>
                    </a:cxn>
                    <a:cxn ang="0">
                      <a:pos x="399" y="47"/>
                    </a:cxn>
                    <a:cxn ang="0">
                      <a:pos x="424" y="22"/>
                    </a:cxn>
                    <a:cxn ang="0">
                      <a:pos x="520" y="0"/>
                    </a:cxn>
                    <a:cxn ang="0">
                      <a:pos x="541" y="22"/>
                    </a:cxn>
                    <a:cxn ang="0">
                      <a:pos x="566" y="47"/>
                    </a:cxn>
                    <a:cxn ang="0">
                      <a:pos x="495" y="71"/>
                    </a:cxn>
                    <a:cxn ang="0">
                      <a:pos x="470" y="93"/>
                    </a:cxn>
                    <a:cxn ang="0">
                      <a:pos x="449" y="118"/>
                    </a:cxn>
                    <a:cxn ang="0">
                      <a:pos x="424" y="142"/>
                    </a:cxn>
                    <a:cxn ang="0">
                      <a:pos x="449" y="259"/>
                    </a:cxn>
                    <a:cxn ang="0">
                      <a:pos x="495" y="283"/>
                    </a:cxn>
                    <a:cxn ang="0">
                      <a:pos x="637" y="308"/>
                    </a:cxn>
                    <a:cxn ang="0">
                      <a:pos x="707" y="283"/>
                    </a:cxn>
                    <a:cxn ang="0">
                      <a:pos x="756" y="259"/>
                    </a:cxn>
                    <a:cxn ang="0">
                      <a:pos x="778" y="234"/>
                    </a:cxn>
                    <a:cxn ang="0">
                      <a:pos x="803" y="212"/>
                    </a:cxn>
                    <a:cxn ang="0">
                      <a:pos x="778" y="308"/>
                    </a:cxn>
                    <a:cxn ang="0">
                      <a:pos x="732" y="330"/>
                    </a:cxn>
                    <a:cxn ang="0">
                      <a:pos x="682" y="354"/>
                    </a:cxn>
                    <a:cxn ang="0">
                      <a:pos x="541" y="379"/>
                    </a:cxn>
                    <a:cxn ang="0">
                      <a:pos x="449" y="354"/>
                    </a:cxn>
                    <a:cxn ang="0">
                      <a:pos x="399" y="330"/>
                    </a:cxn>
                    <a:cxn ang="0">
                      <a:pos x="379" y="308"/>
                    </a:cxn>
                    <a:cxn ang="0">
                      <a:pos x="354" y="283"/>
                    </a:cxn>
                    <a:cxn ang="0">
                      <a:pos x="283" y="259"/>
                    </a:cxn>
                    <a:cxn ang="0">
                      <a:pos x="258" y="283"/>
                    </a:cxn>
                    <a:cxn ang="0">
                      <a:pos x="92" y="308"/>
                    </a:cxn>
                    <a:cxn ang="0">
                      <a:pos x="71" y="283"/>
                    </a:cxn>
                    <a:cxn ang="0">
                      <a:pos x="46" y="259"/>
                    </a:cxn>
                    <a:cxn ang="0">
                      <a:pos x="22" y="234"/>
                    </a:cxn>
                    <a:cxn ang="0">
                      <a:pos x="0" y="212"/>
                    </a:cxn>
                    <a:cxn ang="0">
                      <a:pos x="22" y="118"/>
                    </a:cxn>
                    <a:cxn ang="0">
                      <a:pos x="46" y="93"/>
                    </a:cxn>
                    <a:cxn ang="0">
                      <a:pos x="71" y="71"/>
                    </a:cxn>
                    <a:cxn ang="0">
                      <a:pos x="92" y="47"/>
                    </a:cxn>
                    <a:cxn ang="0">
                      <a:pos x="141" y="22"/>
                    </a:cxn>
                  </a:cxnLst>
                  <a:rect l="0" t="0" r="r" b="b"/>
                  <a:pathLst>
                    <a:path w="803" h="379">
                      <a:moveTo>
                        <a:pt x="141" y="0"/>
                      </a:moveTo>
                      <a:lnTo>
                        <a:pt x="212" y="0"/>
                      </a:lnTo>
                      <a:lnTo>
                        <a:pt x="212" y="22"/>
                      </a:lnTo>
                      <a:lnTo>
                        <a:pt x="187" y="22"/>
                      </a:lnTo>
                      <a:lnTo>
                        <a:pt x="187" y="47"/>
                      </a:lnTo>
                      <a:lnTo>
                        <a:pt x="141" y="47"/>
                      </a:lnTo>
                      <a:lnTo>
                        <a:pt x="141" y="118"/>
                      </a:lnTo>
                      <a:lnTo>
                        <a:pt x="116" y="118"/>
                      </a:lnTo>
                      <a:lnTo>
                        <a:pt x="116" y="212"/>
                      </a:lnTo>
                      <a:lnTo>
                        <a:pt x="141" y="212"/>
                      </a:lnTo>
                      <a:lnTo>
                        <a:pt x="141" y="234"/>
                      </a:lnTo>
                      <a:lnTo>
                        <a:pt x="236" y="234"/>
                      </a:lnTo>
                      <a:lnTo>
                        <a:pt x="236" y="212"/>
                      </a:lnTo>
                      <a:lnTo>
                        <a:pt x="283" y="212"/>
                      </a:lnTo>
                      <a:lnTo>
                        <a:pt x="283" y="188"/>
                      </a:lnTo>
                      <a:lnTo>
                        <a:pt x="308" y="188"/>
                      </a:lnTo>
                      <a:lnTo>
                        <a:pt x="308" y="118"/>
                      </a:lnTo>
                      <a:lnTo>
                        <a:pt x="329" y="118"/>
                      </a:lnTo>
                      <a:lnTo>
                        <a:pt x="329" y="93"/>
                      </a:lnTo>
                      <a:lnTo>
                        <a:pt x="354" y="93"/>
                      </a:lnTo>
                      <a:lnTo>
                        <a:pt x="354" y="71"/>
                      </a:lnTo>
                      <a:lnTo>
                        <a:pt x="379" y="71"/>
                      </a:lnTo>
                      <a:lnTo>
                        <a:pt x="379" y="47"/>
                      </a:lnTo>
                      <a:lnTo>
                        <a:pt x="399" y="47"/>
                      </a:lnTo>
                      <a:lnTo>
                        <a:pt x="399" y="22"/>
                      </a:lnTo>
                      <a:lnTo>
                        <a:pt x="424" y="22"/>
                      </a:lnTo>
                      <a:lnTo>
                        <a:pt x="424" y="0"/>
                      </a:lnTo>
                      <a:lnTo>
                        <a:pt x="520" y="0"/>
                      </a:lnTo>
                      <a:lnTo>
                        <a:pt x="520" y="22"/>
                      </a:lnTo>
                      <a:lnTo>
                        <a:pt x="541" y="22"/>
                      </a:lnTo>
                      <a:lnTo>
                        <a:pt x="541" y="47"/>
                      </a:lnTo>
                      <a:lnTo>
                        <a:pt x="566" y="47"/>
                      </a:lnTo>
                      <a:lnTo>
                        <a:pt x="566" y="71"/>
                      </a:lnTo>
                      <a:lnTo>
                        <a:pt x="495" y="71"/>
                      </a:lnTo>
                      <a:lnTo>
                        <a:pt x="495" y="93"/>
                      </a:lnTo>
                      <a:lnTo>
                        <a:pt x="470" y="93"/>
                      </a:lnTo>
                      <a:lnTo>
                        <a:pt x="470" y="118"/>
                      </a:lnTo>
                      <a:lnTo>
                        <a:pt x="449" y="118"/>
                      </a:lnTo>
                      <a:lnTo>
                        <a:pt x="449" y="142"/>
                      </a:lnTo>
                      <a:lnTo>
                        <a:pt x="424" y="142"/>
                      </a:lnTo>
                      <a:lnTo>
                        <a:pt x="424" y="259"/>
                      </a:lnTo>
                      <a:lnTo>
                        <a:pt x="449" y="259"/>
                      </a:lnTo>
                      <a:lnTo>
                        <a:pt x="449" y="283"/>
                      </a:lnTo>
                      <a:lnTo>
                        <a:pt x="495" y="283"/>
                      </a:lnTo>
                      <a:lnTo>
                        <a:pt x="495" y="308"/>
                      </a:lnTo>
                      <a:lnTo>
                        <a:pt x="637" y="308"/>
                      </a:lnTo>
                      <a:lnTo>
                        <a:pt x="637" y="283"/>
                      </a:lnTo>
                      <a:lnTo>
                        <a:pt x="707" y="283"/>
                      </a:lnTo>
                      <a:lnTo>
                        <a:pt x="707" y="259"/>
                      </a:lnTo>
                      <a:lnTo>
                        <a:pt x="756" y="259"/>
                      </a:lnTo>
                      <a:lnTo>
                        <a:pt x="756" y="234"/>
                      </a:lnTo>
                      <a:lnTo>
                        <a:pt x="778" y="234"/>
                      </a:lnTo>
                      <a:lnTo>
                        <a:pt x="778" y="212"/>
                      </a:lnTo>
                      <a:lnTo>
                        <a:pt x="803" y="212"/>
                      </a:lnTo>
                      <a:lnTo>
                        <a:pt x="803" y="308"/>
                      </a:lnTo>
                      <a:lnTo>
                        <a:pt x="778" y="308"/>
                      </a:lnTo>
                      <a:lnTo>
                        <a:pt x="778" y="330"/>
                      </a:lnTo>
                      <a:lnTo>
                        <a:pt x="732" y="330"/>
                      </a:lnTo>
                      <a:lnTo>
                        <a:pt x="732" y="354"/>
                      </a:lnTo>
                      <a:lnTo>
                        <a:pt x="682" y="354"/>
                      </a:lnTo>
                      <a:lnTo>
                        <a:pt x="682" y="379"/>
                      </a:lnTo>
                      <a:lnTo>
                        <a:pt x="541" y="379"/>
                      </a:lnTo>
                      <a:lnTo>
                        <a:pt x="541" y="354"/>
                      </a:lnTo>
                      <a:lnTo>
                        <a:pt x="449" y="354"/>
                      </a:lnTo>
                      <a:lnTo>
                        <a:pt x="449" y="330"/>
                      </a:lnTo>
                      <a:lnTo>
                        <a:pt x="399" y="330"/>
                      </a:lnTo>
                      <a:lnTo>
                        <a:pt x="399" y="308"/>
                      </a:lnTo>
                      <a:lnTo>
                        <a:pt x="379" y="308"/>
                      </a:lnTo>
                      <a:lnTo>
                        <a:pt x="379" y="283"/>
                      </a:lnTo>
                      <a:lnTo>
                        <a:pt x="354" y="283"/>
                      </a:lnTo>
                      <a:lnTo>
                        <a:pt x="354" y="259"/>
                      </a:lnTo>
                      <a:lnTo>
                        <a:pt x="283" y="259"/>
                      </a:lnTo>
                      <a:lnTo>
                        <a:pt x="283" y="283"/>
                      </a:lnTo>
                      <a:lnTo>
                        <a:pt x="258" y="283"/>
                      </a:lnTo>
                      <a:lnTo>
                        <a:pt x="258" y="308"/>
                      </a:lnTo>
                      <a:lnTo>
                        <a:pt x="92" y="308"/>
                      </a:lnTo>
                      <a:lnTo>
                        <a:pt x="92" y="283"/>
                      </a:lnTo>
                      <a:lnTo>
                        <a:pt x="71" y="283"/>
                      </a:lnTo>
                      <a:lnTo>
                        <a:pt x="71" y="259"/>
                      </a:lnTo>
                      <a:lnTo>
                        <a:pt x="46" y="259"/>
                      </a:lnTo>
                      <a:lnTo>
                        <a:pt x="46" y="234"/>
                      </a:lnTo>
                      <a:lnTo>
                        <a:pt x="22" y="234"/>
                      </a:lnTo>
                      <a:lnTo>
                        <a:pt x="22" y="212"/>
                      </a:lnTo>
                      <a:lnTo>
                        <a:pt x="0" y="212"/>
                      </a:lnTo>
                      <a:lnTo>
                        <a:pt x="0" y="118"/>
                      </a:lnTo>
                      <a:lnTo>
                        <a:pt x="22" y="118"/>
                      </a:lnTo>
                      <a:lnTo>
                        <a:pt x="22" y="93"/>
                      </a:lnTo>
                      <a:lnTo>
                        <a:pt x="46" y="93"/>
                      </a:lnTo>
                      <a:lnTo>
                        <a:pt x="46" y="71"/>
                      </a:lnTo>
                      <a:lnTo>
                        <a:pt x="71" y="71"/>
                      </a:lnTo>
                      <a:lnTo>
                        <a:pt x="71" y="47"/>
                      </a:lnTo>
                      <a:lnTo>
                        <a:pt x="92" y="47"/>
                      </a:lnTo>
                      <a:lnTo>
                        <a:pt x="92" y="22"/>
                      </a:lnTo>
                      <a:lnTo>
                        <a:pt x="141" y="22"/>
                      </a:lnTo>
                      <a:lnTo>
                        <a:pt x="141" y="0"/>
                      </a:lnTo>
                      <a:close/>
                    </a:path>
                  </a:pathLst>
                </a:custGeom>
                <a:solidFill>
                  <a:srgbClr val="121415"/>
                </a:solidFill>
                <a:ln w="9525">
                  <a:noFill/>
                  <a:round/>
                  <a:headEnd/>
                  <a:tailEnd/>
                </a:ln>
              </p:spPr>
              <p:txBody>
                <a:bodyPr/>
                <a:lstStyle/>
                <a:p>
                  <a:endParaRPr lang="en-US"/>
                </a:p>
              </p:txBody>
            </p:sp>
            <p:sp>
              <p:nvSpPr>
                <p:cNvPr id="190" name="Freeform 202"/>
                <p:cNvSpPr>
                  <a:spLocks/>
                </p:cNvSpPr>
                <p:nvPr/>
              </p:nvSpPr>
              <p:spPr bwMode="auto">
                <a:xfrm>
                  <a:off x="1831" y="4211"/>
                  <a:ext cx="30" cy="14"/>
                </a:xfrm>
                <a:custGeom>
                  <a:avLst/>
                  <a:gdLst/>
                  <a:ahLst/>
                  <a:cxnLst>
                    <a:cxn ang="0">
                      <a:pos x="191" y="0"/>
                    </a:cxn>
                    <a:cxn ang="0">
                      <a:pos x="237" y="0"/>
                    </a:cxn>
                    <a:cxn ang="0">
                      <a:pos x="237" y="22"/>
                    </a:cxn>
                    <a:cxn ang="0">
                      <a:pos x="213" y="22"/>
                    </a:cxn>
                    <a:cxn ang="0">
                      <a:pos x="213" y="47"/>
                    </a:cxn>
                    <a:cxn ang="0">
                      <a:pos x="142" y="47"/>
                    </a:cxn>
                    <a:cxn ang="0">
                      <a:pos x="142" y="71"/>
                    </a:cxn>
                    <a:cxn ang="0">
                      <a:pos x="95" y="71"/>
                    </a:cxn>
                    <a:cxn ang="0">
                      <a:pos x="95" y="92"/>
                    </a:cxn>
                    <a:cxn ang="0">
                      <a:pos x="46" y="92"/>
                    </a:cxn>
                    <a:cxn ang="0">
                      <a:pos x="46" y="117"/>
                    </a:cxn>
                    <a:cxn ang="0">
                      <a:pos x="0" y="117"/>
                    </a:cxn>
                    <a:cxn ang="0">
                      <a:pos x="0" y="92"/>
                    </a:cxn>
                    <a:cxn ang="0">
                      <a:pos x="24" y="92"/>
                    </a:cxn>
                    <a:cxn ang="0">
                      <a:pos x="24" y="71"/>
                    </a:cxn>
                    <a:cxn ang="0">
                      <a:pos x="71" y="71"/>
                    </a:cxn>
                    <a:cxn ang="0">
                      <a:pos x="71" y="47"/>
                    </a:cxn>
                    <a:cxn ang="0">
                      <a:pos x="120" y="47"/>
                    </a:cxn>
                    <a:cxn ang="0">
                      <a:pos x="120" y="22"/>
                    </a:cxn>
                    <a:cxn ang="0">
                      <a:pos x="191" y="22"/>
                    </a:cxn>
                    <a:cxn ang="0">
                      <a:pos x="191" y="0"/>
                    </a:cxn>
                  </a:cxnLst>
                  <a:rect l="0" t="0" r="r" b="b"/>
                  <a:pathLst>
                    <a:path w="237" h="117">
                      <a:moveTo>
                        <a:pt x="191" y="0"/>
                      </a:moveTo>
                      <a:lnTo>
                        <a:pt x="237" y="0"/>
                      </a:lnTo>
                      <a:lnTo>
                        <a:pt x="237" y="22"/>
                      </a:lnTo>
                      <a:lnTo>
                        <a:pt x="213" y="22"/>
                      </a:lnTo>
                      <a:lnTo>
                        <a:pt x="213" y="47"/>
                      </a:lnTo>
                      <a:lnTo>
                        <a:pt x="142" y="47"/>
                      </a:lnTo>
                      <a:lnTo>
                        <a:pt x="142" y="71"/>
                      </a:lnTo>
                      <a:lnTo>
                        <a:pt x="95" y="71"/>
                      </a:lnTo>
                      <a:lnTo>
                        <a:pt x="95" y="92"/>
                      </a:lnTo>
                      <a:lnTo>
                        <a:pt x="46" y="92"/>
                      </a:lnTo>
                      <a:lnTo>
                        <a:pt x="46" y="117"/>
                      </a:lnTo>
                      <a:lnTo>
                        <a:pt x="0" y="117"/>
                      </a:lnTo>
                      <a:lnTo>
                        <a:pt x="0" y="92"/>
                      </a:lnTo>
                      <a:lnTo>
                        <a:pt x="24" y="92"/>
                      </a:lnTo>
                      <a:lnTo>
                        <a:pt x="24" y="71"/>
                      </a:lnTo>
                      <a:lnTo>
                        <a:pt x="71" y="71"/>
                      </a:lnTo>
                      <a:lnTo>
                        <a:pt x="71" y="47"/>
                      </a:lnTo>
                      <a:lnTo>
                        <a:pt x="120" y="47"/>
                      </a:lnTo>
                      <a:lnTo>
                        <a:pt x="120" y="22"/>
                      </a:lnTo>
                      <a:lnTo>
                        <a:pt x="191" y="22"/>
                      </a:lnTo>
                      <a:lnTo>
                        <a:pt x="191" y="0"/>
                      </a:lnTo>
                      <a:close/>
                    </a:path>
                  </a:pathLst>
                </a:custGeom>
                <a:solidFill>
                  <a:srgbClr val="E87C72"/>
                </a:solidFill>
                <a:ln w="9525">
                  <a:noFill/>
                  <a:round/>
                  <a:headEnd/>
                  <a:tailEnd/>
                </a:ln>
              </p:spPr>
              <p:txBody>
                <a:bodyPr/>
                <a:lstStyle/>
                <a:p>
                  <a:endParaRPr lang="en-US"/>
                </a:p>
              </p:txBody>
            </p:sp>
            <p:sp>
              <p:nvSpPr>
                <p:cNvPr id="191" name="Freeform 203"/>
                <p:cNvSpPr>
                  <a:spLocks/>
                </p:cNvSpPr>
                <p:nvPr/>
              </p:nvSpPr>
              <p:spPr bwMode="auto">
                <a:xfrm>
                  <a:off x="2419" y="4220"/>
                  <a:ext cx="50" cy="11"/>
                </a:xfrm>
                <a:custGeom>
                  <a:avLst/>
                  <a:gdLst/>
                  <a:ahLst/>
                  <a:cxnLst>
                    <a:cxn ang="0">
                      <a:pos x="332" y="0"/>
                    </a:cxn>
                    <a:cxn ang="0">
                      <a:pos x="379" y="0"/>
                    </a:cxn>
                    <a:cxn ang="0">
                      <a:pos x="379" y="21"/>
                    </a:cxn>
                    <a:cxn ang="0">
                      <a:pos x="403" y="21"/>
                    </a:cxn>
                    <a:cxn ang="0">
                      <a:pos x="403" y="46"/>
                    </a:cxn>
                    <a:cxn ang="0">
                      <a:pos x="379" y="46"/>
                    </a:cxn>
                    <a:cxn ang="0">
                      <a:pos x="379" y="70"/>
                    </a:cxn>
                    <a:cxn ang="0">
                      <a:pos x="237" y="70"/>
                    </a:cxn>
                    <a:cxn ang="0">
                      <a:pos x="237" y="92"/>
                    </a:cxn>
                    <a:cxn ang="0">
                      <a:pos x="216" y="92"/>
                    </a:cxn>
                    <a:cxn ang="0">
                      <a:pos x="216" y="70"/>
                    </a:cxn>
                    <a:cxn ang="0">
                      <a:pos x="191" y="70"/>
                    </a:cxn>
                    <a:cxn ang="0">
                      <a:pos x="191" y="92"/>
                    </a:cxn>
                    <a:cxn ang="0">
                      <a:pos x="0" y="92"/>
                    </a:cxn>
                    <a:cxn ang="0">
                      <a:pos x="0" y="70"/>
                    </a:cxn>
                    <a:cxn ang="0">
                      <a:pos x="71" y="70"/>
                    </a:cxn>
                    <a:cxn ang="0">
                      <a:pos x="71" y="46"/>
                    </a:cxn>
                    <a:cxn ang="0">
                      <a:pos x="167" y="46"/>
                    </a:cxn>
                    <a:cxn ang="0">
                      <a:pos x="167" y="21"/>
                    </a:cxn>
                    <a:cxn ang="0">
                      <a:pos x="332" y="21"/>
                    </a:cxn>
                    <a:cxn ang="0">
                      <a:pos x="332" y="0"/>
                    </a:cxn>
                  </a:cxnLst>
                  <a:rect l="0" t="0" r="r" b="b"/>
                  <a:pathLst>
                    <a:path w="403" h="92">
                      <a:moveTo>
                        <a:pt x="332" y="0"/>
                      </a:moveTo>
                      <a:lnTo>
                        <a:pt x="379" y="0"/>
                      </a:lnTo>
                      <a:lnTo>
                        <a:pt x="379" y="21"/>
                      </a:lnTo>
                      <a:lnTo>
                        <a:pt x="403" y="21"/>
                      </a:lnTo>
                      <a:lnTo>
                        <a:pt x="403" y="46"/>
                      </a:lnTo>
                      <a:lnTo>
                        <a:pt x="379" y="46"/>
                      </a:lnTo>
                      <a:lnTo>
                        <a:pt x="379" y="70"/>
                      </a:lnTo>
                      <a:lnTo>
                        <a:pt x="237" y="70"/>
                      </a:lnTo>
                      <a:lnTo>
                        <a:pt x="237" y="92"/>
                      </a:lnTo>
                      <a:lnTo>
                        <a:pt x="216" y="92"/>
                      </a:lnTo>
                      <a:lnTo>
                        <a:pt x="216" y="70"/>
                      </a:lnTo>
                      <a:lnTo>
                        <a:pt x="191" y="70"/>
                      </a:lnTo>
                      <a:lnTo>
                        <a:pt x="191" y="92"/>
                      </a:lnTo>
                      <a:lnTo>
                        <a:pt x="0" y="92"/>
                      </a:lnTo>
                      <a:lnTo>
                        <a:pt x="0" y="70"/>
                      </a:lnTo>
                      <a:lnTo>
                        <a:pt x="71" y="70"/>
                      </a:lnTo>
                      <a:lnTo>
                        <a:pt x="71" y="46"/>
                      </a:lnTo>
                      <a:lnTo>
                        <a:pt x="167" y="46"/>
                      </a:lnTo>
                      <a:lnTo>
                        <a:pt x="167" y="21"/>
                      </a:lnTo>
                      <a:lnTo>
                        <a:pt x="332" y="21"/>
                      </a:lnTo>
                      <a:lnTo>
                        <a:pt x="332" y="0"/>
                      </a:lnTo>
                      <a:close/>
                    </a:path>
                  </a:pathLst>
                </a:custGeom>
                <a:solidFill>
                  <a:srgbClr val="547891"/>
                </a:solidFill>
                <a:ln w="9525">
                  <a:noFill/>
                  <a:round/>
                  <a:headEnd/>
                  <a:tailEnd/>
                </a:ln>
              </p:spPr>
              <p:txBody>
                <a:bodyPr/>
                <a:lstStyle/>
                <a:p>
                  <a:endParaRPr lang="en-US"/>
                </a:p>
              </p:txBody>
            </p:sp>
            <p:sp>
              <p:nvSpPr>
                <p:cNvPr id="192" name="Freeform 204"/>
                <p:cNvSpPr>
                  <a:spLocks/>
                </p:cNvSpPr>
                <p:nvPr/>
              </p:nvSpPr>
              <p:spPr bwMode="auto">
                <a:xfrm>
                  <a:off x="2248" y="4228"/>
                  <a:ext cx="79" cy="21"/>
                </a:xfrm>
                <a:custGeom>
                  <a:avLst/>
                  <a:gdLst/>
                  <a:ahLst/>
                  <a:cxnLst>
                    <a:cxn ang="0">
                      <a:pos x="308" y="0"/>
                    </a:cxn>
                    <a:cxn ang="0">
                      <a:pos x="637" y="0"/>
                    </a:cxn>
                    <a:cxn ang="0">
                      <a:pos x="637" y="22"/>
                    </a:cxn>
                    <a:cxn ang="0">
                      <a:pos x="520" y="22"/>
                    </a:cxn>
                    <a:cxn ang="0">
                      <a:pos x="520" y="47"/>
                    </a:cxn>
                    <a:cxn ang="0">
                      <a:pos x="403" y="47"/>
                    </a:cxn>
                    <a:cxn ang="0">
                      <a:pos x="403" y="71"/>
                    </a:cxn>
                    <a:cxn ang="0">
                      <a:pos x="237" y="71"/>
                    </a:cxn>
                    <a:cxn ang="0">
                      <a:pos x="237" y="96"/>
                    </a:cxn>
                    <a:cxn ang="0">
                      <a:pos x="187" y="96"/>
                    </a:cxn>
                    <a:cxn ang="0">
                      <a:pos x="187" y="118"/>
                    </a:cxn>
                    <a:cxn ang="0">
                      <a:pos x="166" y="118"/>
                    </a:cxn>
                    <a:cxn ang="0">
                      <a:pos x="166" y="142"/>
                    </a:cxn>
                    <a:cxn ang="0">
                      <a:pos x="46" y="142"/>
                    </a:cxn>
                    <a:cxn ang="0">
                      <a:pos x="46" y="167"/>
                    </a:cxn>
                    <a:cxn ang="0">
                      <a:pos x="0" y="167"/>
                    </a:cxn>
                    <a:cxn ang="0">
                      <a:pos x="0" y="118"/>
                    </a:cxn>
                    <a:cxn ang="0">
                      <a:pos x="96" y="118"/>
                    </a:cxn>
                    <a:cxn ang="0">
                      <a:pos x="96" y="96"/>
                    </a:cxn>
                    <a:cxn ang="0">
                      <a:pos x="141" y="96"/>
                    </a:cxn>
                    <a:cxn ang="0">
                      <a:pos x="141" y="71"/>
                    </a:cxn>
                    <a:cxn ang="0">
                      <a:pos x="166" y="71"/>
                    </a:cxn>
                    <a:cxn ang="0">
                      <a:pos x="166" y="47"/>
                    </a:cxn>
                    <a:cxn ang="0">
                      <a:pos x="212" y="47"/>
                    </a:cxn>
                    <a:cxn ang="0">
                      <a:pos x="212" y="22"/>
                    </a:cxn>
                    <a:cxn ang="0">
                      <a:pos x="308" y="22"/>
                    </a:cxn>
                    <a:cxn ang="0">
                      <a:pos x="308" y="0"/>
                    </a:cxn>
                  </a:cxnLst>
                  <a:rect l="0" t="0" r="r" b="b"/>
                  <a:pathLst>
                    <a:path w="637" h="167">
                      <a:moveTo>
                        <a:pt x="308" y="0"/>
                      </a:moveTo>
                      <a:lnTo>
                        <a:pt x="637" y="0"/>
                      </a:lnTo>
                      <a:lnTo>
                        <a:pt x="637" y="22"/>
                      </a:lnTo>
                      <a:lnTo>
                        <a:pt x="520" y="22"/>
                      </a:lnTo>
                      <a:lnTo>
                        <a:pt x="520" y="47"/>
                      </a:lnTo>
                      <a:lnTo>
                        <a:pt x="403" y="47"/>
                      </a:lnTo>
                      <a:lnTo>
                        <a:pt x="403" y="71"/>
                      </a:lnTo>
                      <a:lnTo>
                        <a:pt x="237" y="71"/>
                      </a:lnTo>
                      <a:lnTo>
                        <a:pt x="237" y="96"/>
                      </a:lnTo>
                      <a:lnTo>
                        <a:pt x="187" y="96"/>
                      </a:lnTo>
                      <a:lnTo>
                        <a:pt x="187" y="118"/>
                      </a:lnTo>
                      <a:lnTo>
                        <a:pt x="166" y="118"/>
                      </a:lnTo>
                      <a:lnTo>
                        <a:pt x="166" y="142"/>
                      </a:lnTo>
                      <a:lnTo>
                        <a:pt x="46" y="142"/>
                      </a:lnTo>
                      <a:lnTo>
                        <a:pt x="46" y="167"/>
                      </a:lnTo>
                      <a:lnTo>
                        <a:pt x="0" y="167"/>
                      </a:lnTo>
                      <a:lnTo>
                        <a:pt x="0" y="118"/>
                      </a:lnTo>
                      <a:lnTo>
                        <a:pt x="96" y="118"/>
                      </a:lnTo>
                      <a:lnTo>
                        <a:pt x="96" y="96"/>
                      </a:lnTo>
                      <a:lnTo>
                        <a:pt x="141" y="96"/>
                      </a:lnTo>
                      <a:lnTo>
                        <a:pt x="141" y="71"/>
                      </a:lnTo>
                      <a:lnTo>
                        <a:pt x="166" y="71"/>
                      </a:lnTo>
                      <a:lnTo>
                        <a:pt x="166" y="47"/>
                      </a:lnTo>
                      <a:lnTo>
                        <a:pt x="212" y="47"/>
                      </a:lnTo>
                      <a:lnTo>
                        <a:pt x="212" y="22"/>
                      </a:lnTo>
                      <a:lnTo>
                        <a:pt x="308" y="22"/>
                      </a:lnTo>
                      <a:lnTo>
                        <a:pt x="308" y="0"/>
                      </a:lnTo>
                      <a:close/>
                    </a:path>
                  </a:pathLst>
                </a:custGeom>
                <a:solidFill>
                  <a:srgbClr val="547891"/>
                </a:solidFill>
                <a:ln w="9525">
                  <a:noFill/>
                  <a:round/>
                  <a:headEnd/>
                  <a:tailEnd/>
                </a:ln>
              </p:spPr>
              <p:txBody>
                <a:bodyPr/>
                <a:lstStyle/>
                <a:p>
                  <a:endParaRPr lang="en-US"/>
                </a:p>
              </p:txBody>
            </p:sp>
            <p:sp>
              <p:nvSpPr>
                <p:cNvPr id="193" name="Rectangle 205"/>
                <p:cNvSpPr>
                  <a:spLocks noChangeArrowheads="1"/>
                </p:cNvSpPr>
                <p:nvPr/>
              </p:nvSpPr>
              <p:spPr bwMode="auto">
                <a:xfrm>
                  <a:off x="1887" y="4231"/>
                  <a:ext cx="12" cy="3"/>
                </a:xfrm>
                <a:prstGeom prst="rect">
                  <a:avLst/>
                </a:prstGeom>
                <a:solidFill>
                  <a:srgbClr val="547891"/>
                </a:solidFill>
                <a:ln w="9525">
                  <a:noFill/>
                  <a:miter lim="800000"/>
                  <a:headEnd/>
                  <a:tailEnd/>
                </a:ln>
              </p:spPr>
              <p:txBody>
                <a:bodyPr/>
                <a:lstStyle/>
                <a:p>
                  <a:endParaRPr lang="en-US"/>
                </a:p>
              </p:txBody>
            </p:sp>
            <p:sp>
              <p:nvSpPr>
                <p:cNvPr id="194" name="Rectangle 206"/>
                <p:cNvSpPr>
                  <a:spLocks noChangeArrowheads="1"/>
                </p:cNvSpPr>
                <p:nvPr/>
              </p:nvSpPr>
              <p:spPr bwMode="auto">
                <a:xfrm>
                  <a:off x="2198" y="4231"/>
                  <a:ext cx="3" cy="3"/>
                </a:xfrm>
                <a:prstGeom prst="rect">
                  <a:avLst/>
                </a:prstGeom>
                <a:solidFill>
                  <a:srgbClr val="E87C72"/>
                </a:solidFill>
                <a:ln w="9525">
                  <a:noFill/>
                  <a:miter lim="800000"/>
                  <a:headEnd/>
                  <a:tailEnd/>
                </a:ln>
              </p:spPr>
              <p:txBody>
                <a:bodyPr/>
                <a:lstStyle/>
                <a:p>
                  <a:endParaRPr lang="en-US"/>
                </a:p>
              </p:txBody>
            </p:sp>
            <p:sp>
              <p:nvSpPr>
                <p:cNvPr id="195" name="Freeform 207"/>
                <p:cNvSpPr>
                  <a:spLocks/>
                </p:cNvSpPr>
                <p:nvPr/>
              </p:nvSpPr>
              <p:spPr bwMode="auto">
                <a:xfrm>
                  <a:off x="1902" y="4234"/>
                  <a:ext cx="89" cy="30"/>
                </a:xfrm>
                <a:custGeom>
                  <a:avLst/>
                  <a:gdLst/>
                  <a:ahLst/>
                  <a:cxnLst>
                    <a:cxn ang="0">
                      <a:pos x="236" y="0"/>
                    </a:cxn>
                    <a:cxn ang="0">
                      <a:pos x="307" y="0"/>
                    </a:cxn>
                    <a:cxn ang="0">
                      <a:pos x="307" y="24"/>
                    </a:cxn>
                    <a:cxn ang="0">
                      <a:pos x="403" y="24"/>
                    </a:cxn>
                    <a:cxn ang="0">
                      <a:pos x="403" y="49"/>
                    </a:cxn>
                    <a:cxn ang="0">
                      <a:pos x="428" y="49"/>
                    </a:cxn>
                    <a:cxn ang="0">
                      <a:pos x="428" y="71"/>
                    </a:cxn>
                    <a:cxn ang="0">
                      <a:pos x="519" y="71"/>
                    </a:cxn>
                    <a:cxn ang="0">
                      <a:pos x="519" y="95"/>
                    </a:cxn>
                    <a:cxn ang="0">
                      <a:pos x="590" y="95"/>
                    </a:cxn>
                    <a:cxn ang="0">
                      <a:pos x="590" y="120"/>
                    </a:cxn>
                    <a:cxn ang="0">
                      <a:pos x="711" y="120"/>
                    </a:cxn>
                    <a:cxn ang="0">
                      <a:pos x="711" y="166"/>
                    </a:cxn>
                    <a:cxn ang="0">
                      <a:pos x="661" y="166"/>
                    </a:cxn>
                    <a:cxn ang="0">
                      <a:pos x="661" y="142"/>
                    </a:cxn>
                    <a:cxn ang="0">
                      <a:pos x="615" y="142"/>
                    </a:cxn>
                    <a:cxn ang="0">
                      <a:pos x="615" y="166"/>
                    </a:cxn>
                    <a:cxn ang="0">
                      <a:pos x="474" y="166"/>
                    </a:cxn>
                    <a:cxn ang="0">
                      <a:pos x="474" y="191"/>
                    </a:cxn>
                    <a:cxn ang="0">
                      <a:pos x="191" y="191"/>
                    </a:cxn>
                    <a:cxn ang="0">
                      <a:pos x="191" y="213"/>
                    </a:cxn>
                    <a:cxn ang="0">
                      <a:pos x="49" y="213"/>
                    </a:cxn>
                    <a:cxn ang="0">
                      <a:pos x="49" y="236"/>
                    </a:cxn>
                    <a:cxn ang="0">
                      <a:pos x="0" y="236"/>
                    </a:cxn>
                    <a:cxn ang="0">
                      <a:pos x="0" y="213"/>
                    </a:cxn>
                    <a:cxn ang="0">
                      <a:pos x="49" y="213"/>
                    </a:cxn>
                    <a:cxn ang="0">
                      <a:pos x="49" y="191"/>
                    </a:cxn>
                    <a:cxn ang="0">
                      <a:pos x="191" y="191"/>
                    </a:cxn>
                    <a:cxn ang="0">
                      <a:pos x="191" y="166"/>
                    </a:cxn>
                    <a:cxn ang="0">
                      <a:pos x="378" y="166"/>
                    </a:cxn>
                    <a:cxn ang="0">
                      <a:pos x="378" y="142"/>
                    </a:cxn>
                    <a:cxn ang="0">
                      <a:pos x="403" y="142"/>
                    </a:cxn>
                    <a:cxn ang="0">
                      <a:pos x="403" y="95"/>
                    </a:cxn>
                    <a:cxn ang="0">
                      <a:pos x="378" y="95"/>
                    </a:cxn>
                    <a:cxn ang="0">
                      <a:pos x="378" y="71"/>
                    </a:cxn>
                    <a:cxn ang="0">
                      <a:pos x="332" y="71"/>
                    </a:cxn>
                    <a:cxn ang="0">
                      <a:pos x="332" y="95"/>
                    </a:cxn>
                    <a:cxn ang="0">
                      <a:pos x="236" y="95"/>
                    </a:cxn>
                    <a:cxn ang="0">
                      <a:pos x="236" y="0"/>
                    </a:cxn>
                  </a:cxnLst>
                  <a:rect l="0" t="0" r="r" b="b"/>
                  <a:pathLst>
                    <a:path w="711" h="236">
                      <a:moveTo>
                        <a:pt x="236" y="0"/>
                      </a:moveTo>
                      <a:lnTo>
                        <a:pt x="307" y="0"/>
                      </a:lnTo>
                      <a:lnTo>
                        <a:pt x="307" y="24"/>
                      </a:lnTo>
                      <a:lnTo>
                        <a:pt x="403" y="24"/>
                      </a:lnTo>
                      <a:lnTo>
                        <a:pt x="403" y="49"/>
                      </a:lnTo>
                      <a:lnTo>
                        <a:pt x="428" y="49"/>
                      </a:lnTo>
                      <a:lnTo>
                        <a:pt x="428" y="71"/>
                      </a:lnTo>
                      <a:lnTo>
                        <a:pt x="519" y="71"/>
                      </a:lnTo>
                      <a:lnTo>
                        <a:pt x="519" y="95"/>
                      </a:lnTo>
                      <a:lnTo>
                        <a:pt x="590" y="95"/>
                      </a:lnTo>
                      <a:lnTo>
                        <a:pt x="590" y="120"/>
                      </a:lnTo>
                      <a:lnTo>
                        <a:pt x="711" y="120"/>
                      </a:lnTo>
                      <a:lnTo>
                        <a:pt x="711" y="166"/>
                      </a:lnTo>
                      <a:lnTo>
                        <a:pt x="661" y="166"/>
                      </a:lnTo>
                      <a:lnTo>
                        <a:pt x="661" y="142"/>
                      </a:lnTo>
                      <a:lnTo>
                        <a:pt x="615" y="142"/>
                      </a:lnTo>
                      <a:lnTo>
                        <a:pt x="615" y="166"/>
                      </a:lnTo>
                      <a:lnTo>
                        <a:pt x="474" y="166"/>
                      </a:lnTo>
                      <a:lnTo>
                        <a:pt x="474" y="191"/>
                      </a:lnTo>
                      <a:lnTo>
                        <a:pt x="191" y="191"/>
                      </a:lnTo>
                      <a:lnTo>
                        <a:pt x="191" y="213"/>
                      </a:lnTo>
                      <a:lnTo>
                        <a:pt x="49" y="213"/>
                      </a:lnTo>
                      <a:lnTo>
                        <a:pt x="49" y="236"/>
                      </a:lnTo>
                      <a:lnTo>
                        <a:pt x="0" y="236"/>
                      </a:lnTo>
                      <a:lnTo>
                        <a:pt x="0" y="213"/>
                      </a:lnTo>
                      <a:lnTo>
                        <a:pt x="49" y="213"/>
                      </a:lnTo>
                      <a:lnTo>
                        <a:pt x="49" y="191"/>
                      </a:lnTo>
                      <a:lnTo>
                        <a:pt x="191" y="191"/>
                      </a:lnTo>
                      <a:lnTo>
                        <a:pt x="191" y="166"/>
                      </a:lnTo>
                      <a:lnTo>
                        <a:pt x="378" y="166"/>
                      </a:lnTo>
                      <a:lnTo>
                        <a:pt x="378" y="142"/>
                      </a:lnTo>
                      <a:lnTo>
                        <a:pt x="403" y="142"/>
                      </a:lnTo>
                      <a:lnTo>
                        <a:pt x="403" y="95"/>
                      </a:lnTo>
                      <a:lnTo>
                        <a:pt x="378" y="95"/>
                      </a:lnTo>
                      <a:lnTo>
                        <a:pt x="378" y="71"/>
                      </a:lnTo>
                      <a:lnTo>
                        <a:pt x="332" y="71"/>
                      </a:lnTo>
                      <a:lnTo>
                        <a:pt x="332" y="95"/>
                      </a:lnTo>
                      <a:lnTo>
                        <a:pt x="236" y="95"/>
                      </a:lnTo>
                      <a:lnTo>
                        <a:pt x="236" y="0"/>
                      </a:lnTo>
                      <a:close/>
                    </a:path>
                  </a:pathLst>
                </a:custGeom>
                <a:solidFill>
                  <a:srgbClr val="547891"/>
                </a:solidFill>
                <a:ln w="9525">
                  <a:noFill/>
                  <a:round/>
                  <a:headEnd/>
                  <a:tailEnd/>
                </a:ln>
              </p:spPr>
              <p:txBody>
                <a:bodyPr/>
                <a:lstStyle/>
                <a:p>
                  <a:endParaRPr lang="en-US"/>
                </a:p>
              </p:txBody>
            </p:sp>
            <p:sp>
              <p:nvSpPr>
                <p:cNvPr id="196" name="Freeform 208"/>
                <p:cNvSpPr>
                  <a:spLocks/>
                </p:cNvSpPr>
                <p:nvPr/>
              </p:nvSpPr>
              <p:spPr bwMode="auto">
                <a:xfrm>
                  <a:off x="1976" y="4234"/>
                  <a:ext cx="89" cy="15"/>
                </a:xfrm>
                <a:custGeom>
                  <a:avLst/>
                  <a:gdLst/>
                  <a:ahLst/>
                  <a:cxnLst>
                    <a:cxn ang="0">
                      <a:pos x="192" y="0"/>
                    </a:cxn>
                    <a:cxn ang="0">
                      <a:pos x="262" y="0"/>
                    </a:cxn>
                    <a:cxn ang="0">
                      <a:pos x="262" y="24"/>
                    </a:cxn>
                    <a:cxn ang="0">
                      <a:pos x="450" y="24"/>
                    </a:cxn>
                    <a:cxn ang="0">
                      <a:pos x="450" y="49"/>
                    </a:cxn>
                    <a:cxn ang="0">
                      <a:pos x="545" y="49"/>
                    </a:cxn>
                    <a:cxn ang="0">
                      <a:pos x="545" y="71"/>
                    </a:cxn>
                    <a:cxn ang="0">
                      <a:pos x="640" y="71"/>
                    </a:cxn>
                    <a:cxn ang="0">
                      <a:pos x="640" y="95"/>
                    </a:cxn>
                    <a:cxn ang="0">
                      <a:pos x="711" y="95"/>
                    </a:cxn>
                    <a:cxn ang="0">
                      <a:pos x="711" y="120"/>
                    </a:cxn>
                    <a:cxn ang="0">
                      <a:pos x="640" y="120"/>
                    </a:cxn>
                    <a:cxn ang="0">
                      <a:pos x="640" y="95"/>
                    </a:cxn>
                    <a:cxn ang="0">
                      <a:pos x="616" y="95"/>
                    </a:cxn>
                    <a:cxn ang="0">
                      <a:pos x="616" y="120"/>
                    </a:cxn>
                    <a:cxn ang="0">
                      <a:pos x="308" y="120"/>
                    </a:cxn>
                    <a:cxn ang="0">
                      <a:pos x="308" y="95"/>
                    </a:cxn>
                    <a:cxn ang="0">
                      <a:pos x="192" y="95"/>
                    </a:cxn>
                    <a:cxn ang="0">
                      <a:pos x="192" y="71"/>
                    </a:cxn>
                    <a:cxn ang="0">
                      <a:pos x="71" y="71"/>
                    </a:cxn>
                    <a:cxn ang="0">
                      <a:pos x="71" y="49"/>
                    </a:cxn>
                    <a:cxn ang="0">
                      <a:pos x="0" y="49"/>
                    </a:cxn>
                    <a:cxn ang="0">
                      <a:pos x="0" y="24"/>
                    </a:cxn>
                    <a:cxn ang="0">
                      <a:pos x="192" y="24"/>
                    </a:cxn>
                    <a:cxn ang="0">
                      <a:pos x="192" y="0"/>
                    </a:cxn>
                  </a:cxnLst>
                  <a:rect l="0" t="0" r="r" b="b"/>
                  <a:pathLst>
                    <a:path w="711" h="120">
                      <a:moveTo>
                        <a:pt x="192" y="0"/>
                      </a:moveTo>
                      <a:lnTo>
                        <a:pt x="262" y="0"/>
                      </a:lnTo>
                      <a:lnTo>
                        <a:pt x="262" y="24"/>
                      </a:lnTo>
                      <a:lnTo>
                        <a:pt x="450" y="24"/>
                      </a:lnTo>
                      <a:lnTo>
                        <a:pt x="450" y="49"/>
                      </a:lnTo>
                      <a:lnTo>
                        <a:pt x="545" y="49"/>
                      </a:lnTo>
                      <a:lnTo>
                        <a:pt x="545" y="71"/>
                      </a:lnTo>
                      <a:lnTo>
                        <a:pt x="640" y="71"/>
                      </a:lnTo>
                      <a:lnTo>
                        <a:pt x="640" y="95"/>
                      </a:lnTo>
                      <a:lnTo>
                        <a:pt x="711" y="95"/>
                      </a:lnTo>
                      <a:lnTo>
                        <a:pt x="711" y="120"/>
                      </a:lnTo>
                      <a:lnTo>
                        <a:pt x="640" y="120"/>
                      </a:lnTo>
                      <a:lnTo>
                        <a:pt x="640" y="95"/>
                      </a:lnTo>
                      <a:lnTo>
                        <a:pt x="616" y="95"/>
                      </a:lnTo>
                      <a:lnTo>
                        <a:pt x="616" y="120"/>
                      </a:lnTo>
                      <a:lnTo>
                        <a:pt x="308" y="120"/>
                      </a:lnTo>
                      <a:lnTo>
                        <a:pt x="308" y="95"/>
                      </a:lnTo>
                      <a:lnTo>
                        <a:pt x="192" y="95"/>
                      </a:lnTo>
                      <a:lnTo>
                        <a:pt x="192" y="71"/>
                      </a:lnTo>
                      <a:lnTo>
                        <a:pt x="71" y="71"/>
                      </a:lnTo>
                      <a:lnTo>
                        <a:pt x="71" y="49"/>
                      </a:lnTo>
                      <a:lnTo>
                        <a:pt x="0" y="49"/>
                      </a:lnTo>
                      <a:lnTo>
                        <a:pt x="0" y="24"/>
                      </a:lnTo>
                      <a:lnTo>
                        <a:pt x="192" y="24"/>
                      </a:lnTo>
                      <a:lnTo>
                        <a:pt x="192" y="0"/>
                      </a:lnTo>
                      <a:close/>
                    </a:path>
                  </a:pathLst>
                </a:custGeom>
                <a:solidFill>
                  <a:srgbClr val="547891"/>
                </a:solidFill>
                <a:ln w="9525">
                  <a:noFill/>
                  <a:round/>
                  <a:headEnd/>
                  <a:tailEnd/>
                </a:ln>
              </p:spPr>
              <p:txBody>
                <a:bodyPr/>
                <a:lstStyle/>
                <a:p>
                  <a:endParaRPr lang="en-US"/>
                </a:p>
              </p:txBody>
            </p:sp>
            <p:sp>
              <p:nvSpPr>
                <p:cNvPr id="197" name="Freeform 209"/>
                <p:cNvSpPr>
                  <a:spLocks/>
                </p:cNvSpPr>
                <p:nvPr/>
              </p:nvSpPr>
              <p:spPr bwMode="auto">
                <a:xfrm>
                  <a:off x="2384" y="4234"/>
                  <a:ext cx="50" cy="18"/>
                </a:xfrm>
                <a:custGeom>
                  <a:avLst/>
                  <a:gdLst/>
                  <a:ahLst/>
                  <a:cxnLst>
                    <a:cxn ang="0">
                      <a:pos x="71" y="0"/>
                    </a:cxn>
                    <a:cxn ang="0">
                      <a:pos x="120" y="0"/>
                    </a:cxn>
                    <a:cxn ang="0">
                      <a:pos x="120" y="24"/>
                    </a:cxn>
                    <a:cxn ang="0">
                      <a:pos x="403" y="24"/>
                    </a:cxn>
                    <a:cxn ang="0">
                      <a:pos x="403" y="49"/>
                    </a:cxn>
                    <a:cxn ang="0">
                      <a:pos x="354" y="49"/>
                    </a:cxn>
                    <a:cxn ang="0">
                      <a:pos x="354" y="71"/>
                    </a:cxn>
                    <a:cxn ang="0">
                      <a:pos x="191" y="71"/>
                    </a:cxn>
                    <a:cxn ang="0">
                      <a:pos x="191" y="95"/>
                    </a:cxn>
                    <a:cxn ang="0">
                      <a:pos x="167" y="95"/>
                    </a:cxn>
                    <a:cxn ang="0">
                      <a:pos x="167" y="120"/>
                    </a:cxn>
                    <a:cxn ang="0">
                      <a:pos x="142" y="120"/>
                    </a:cxn>
                    <a:cxn ang="0">
                      <a:pos x="142" y="142"/>
                    </a:cxn>
                    <a:cxn ang="0">
                      <a:pos x="0" y="142"/>
                    </a:cxn>
                    <a:cxn ang="0">
                      <a:pos x="0" y="95"/>
                    </a:cxn>
                    <a:cxn ang="0">
                      <a:pos x="25" y="95"/>
                    </a:cxn>
                    <a:cxn ang="0">
                      <a:pos x="25" y="71"/>
                    </a:cxn>
                    <a:cxn ang="0">
                      <a:pos x="49" y="71"/>
                    </a:cxn>
                    <a:cxn ang="0">
                      <a:pos x="49" y="24"/>
                    </a:cxn>
                    <a:cxn ang="0">
                      <a:pos x="71" y="24"/>
                    </a:cxn>
                    <a:cxn ang="0">
                      <a:pos x="71" y="0"/>
                    </a:cxn>
                  </a:cxnLst>
                  <a:rect l="0" t="0" r="r" b="b"/>
                  <a:pathLst>
                    <a:path w="403" h="142">
                      <a:moveTo>
                        <a:pt x="71" y="0"/>
                      </a:moveTo>
                      <a:lnTo>
                        <a:pt x="120" y="0"/>
                      </a:lnTo>
                      <a:lnTo>
                        <a:pt x="120" y="24"/>
                      </a:lnTo>
                      <a:lnTo>
                        <a:pt x="403" y="24"/>
                      </a:lnTo>
                      <a:lnTo>
                        <a:pt x="403" y="49"/>
                      </a:lnTo>
                      <a:lnTo>
                        <a:pt x="354" y="49"/>
                      </a:lnTo>
                      <a:lnTo>
                        <a:pt x="354" y="71"/>
                      </a:lnTo>
                      <a:lnTo>
                        <a:pt x="191" y="71"/>
                      </a:lnTo>
                      <a:lnTo>
                        <a:pt x="191" y="95"/>
                      </a:lnTo>
                      <a:lnTo>
                        <a:pt x="167" y="95"/>
                      </a:lnTo>
                      <a:lnTo>
                        <a:pt x="167" y="120"/>
                      </a:lnTo>
                      <a:lnTo>
                        <a:pt x="142" y="120"/>
                      </a:lnTo>
                      <a:lnTo>
                        <a:pt x="142" y="142"/>
                      </a:lnTo>
                      <a:lnTo>
                        <a:pt x="0" y="142"/>
                      </a:lnTo>
                      <a:lnTo>
                        <a:pt x="0" y="95"/>
                      </a:lnTo>
                      <a:lnTo>
                        <a:pt x="25" y="95"/>
                      </a:lnTo>
                      <a:lnTo>
                        <a:pt x="25" y="71"/>
                      </a:lnTo>
                      <a:lnTo>
                        <a:pt x="49" y="71"/>
                      </a:lnTo>
                      <a:lnTo>
                        <a:pt x="49" y="24"/>
                      </a:lnTo>
                      <a:lnTo>
                        <a:pt x="71" y="24"/>
                      </a:lnTo>
                      <a:lnTo>
                        <a:pt x="71" y="0"/>
                      </a:lnTo>
                      <a:close/>
                    </a:path>
                  </a:pathLst>
                </a:custGeom>
                <a:solidFill>
                  <a:srgbClr val="547891"/>
                </a:solidFill>
                <a:ln w="9525">
                  <a:noFill/>
                  <a:round/>
                  <a:headEnd/>
                  <a:tailEnd/>
                </a:ln>
              </p:spPr>
              <p:txBody>
                <a:bodyPr/>
                <a:lstStyle/>
                <a:p>
                  <a:endParaRPr lang="en-US"/>
                </a:p>
              </p:txBody>
            </p:sp>
            <p:sp>
              <p:nvSpPr>
                <p:cNvPr id="198" name="Freeform 210"/>
                <p:cNvSpPr>
                  <a:spLocks/>
                </p:cNvSpPr>
                <p:nvPr/>
              </p:nvSpPr>
              <p:spPr bwMode="auto">
                <a:xfrm>
                  <a:off x="1867" y="4240"/>
                  <a:ext cx="53" cy="12"/>
                </a:xfrm>
                <a:custGeom>
                  <a:avLst/>
                  <a:gdLst/>
                  <a:ahLst/>
                  <a:cxnLst>
                    <a:cxn ang="0">
                      <a:pos x="283" y="0"/>
                    </a:cxn>
                    <a:cxn ang="0">
                      <a:pos x="428" y="0"/>
                    </a:cxn>
                    <a:cxn ang="0">
                      <a:pos x="428" y="22"/>
                    </a:cxn>
                    <a:cxn ang="0">
                      <a:pos x="403" y="22"/>
                    </a:cxn>
                    <a:cxn ang="0">
                      <a:pos x="403" y="46"/>
                    </a:cxn>
                    <a:cxn ang="0">
                      <a:pos x="354" y="46"/>
                    </a:cxn>
                    <a:cxn ang="0">
                      <a:pos x="354" y="71"/>
                    </a:cxn>
                    <a:cxn ang="0">
                      <a:pos x="213" y="71"/>
                    </a:cxn>
                    <a:cxn ang="0">
                      <a:pos x="213" y="93"/>
                    </a:cxn>
                    <a:cxn ang="0">
                      <a:pos x="0" y="93"/>
                    </a:cxn>
                    <a:cxn ang="0">
                      <a:pos x="0" y="71"/>
                    </a:cxn>
                    <a:cxn ang="0">
                      <a:pos x="95" y="71"/>
                    </a:cxn>
                    <a:cxn ang="0">
                      <a:pos x="95" y="46"/>
                    </a:cxn>
                    <a:cxn ang="0">
                      <a:pos x="191" y="46"/>
                    </a:cxn>
                    <a:cxn ang="0">
                      <a:pos x="191" y="22"/>
                    </a:cxn>
                    <a:cxn ang="0">
                      <a:pos x="283" y="22"/>
                    </a:cxn>
                    <a:cxn ang="0">
                      <a:pos x="283" y="0"/>
                    </a:cxn>
                  </a:cxnLst>
                  <a:rect l="0" t="0" r="r" b="b"/>
                  <a:pathLst>
                    <a:path w="428" h="93">
                      <a:moveTo>
                        <a:pt x="283" y="0"/>
                      </a:moveTo>
                      <a:lnTo>
                        <a:pt x="428" y="0"/>
                      </a:lnTo>
                      <a:lnTo>
                        <a:pt x="428" y="22"/>
                      </a:lnTo>
                      <a:lnTo>
                        <a:pt x="403" y="22"/>
                      </a:lnTo>
                      <a:lnTo>
                        <a:pt x="403" y="46"/>
                      </a:lnTo>
                      <a:lnTo>
                        <a:pt x="354" y="46"/>
                      </a:lnTo>
                      <a:lnTo>
                        <a:pt x="354" y="71"/>
                      </a:lnTo>
                      <a:lnTo>
                        <a:pt x="213" y="71"/>
                      </a:lnTo>
                      <a:lnTo>
                        <a:pt x="213" y="93"/>
                      </a:lnTo>
                      <a:lnTo>
                        <a:pt x="0" y="93"/>
                      </a:lnTo>
                      <a:lnTo>
                        <a:pt x="0" y="71"/>
                      </a:lnTo>
                      <a:lnTo>
                        <a:pt x="95" y="71"/>
                      </a:lnTo>
                      <a:lnTo>
                        <a:pt x="95" y="46"/>
                      </a:lnTo>
                      <a:lnTo>
                        <a:pt x="191" y="46"/>
                      </a:lnTo>
                      <a:lnTo>
                        <a:pt x="191" y="22"/>
                      </a:lnTo>
                      <a:lnTo>
                        <a:pt x="283" y="22"/>
                      </a:lnTo>
                      <a:lnTo>
                        <a:pt x="283" y="0"/>
                      </a:lnTo>
                      <a:close/>
                    </a:path>
                  </a:pathLst>
                </a:custGeom>
                <a:solidFill>
                  <a:srgbClr val="547891"/>
                </a:solidFill>
                <a:ln w="9525">
                  <a:noFill/>
                  <a:round/>
                  <a:headEnd/>
                  <a:tailEnd/>
                </a:ln>
              </p:spPr>
              <p:txBody>
                <a:bodyPr/>
                <a:lstStyle/>
                <a:p>
                  <a:endParaRPr lang="en-US"/>
                </a:p>
              </p:txBody>
            </p:sp>
            <p:sp>
              <p:nvSpPr>
                <p:cNvPr id="199" name="Freeform 211"/>
                <p:cNvSpPr>
                  <a:spLocks/>
                </p:cNvSpPr>
                <p:nvPr/>
              </p:nvSpPr>
              <p:spPr bwMode="auto">
                <a:xfrm>
                  <a:off x="2121" y="4246"/>
                  <a:ext cx="121" cy="33"/>
                </a:xfrm>
                <a:custGeom>
                  <a:avLst/>
                  <a:gdLst/>
                  <a:ahLst/>
                  <a:cxnLst>
                    <a:cxn ang="0">
                      <a:pos x="829" y="0"/>
                    </a:cxn>
                    <a:cxn ang="0">
                      <a:pos x="970" y="0"/>
                    </a:cxn>
                    <a:cxn ang="0">
                      <a:pos x="970" y="25"/>
                    </a:cxn>
                    <a:cxn ang="0">
                      <a:pos x="945" y="25"/>
                    </a:cxn>
                    <a:cxn ang="0">
                      <a:pos x="945" y="71"/>
                    </a:cxn>
                    <a:cxn ang="0">
                      <a:pos x="755" y="71"/>
                    </a:cxn>
                    <a:cxn ang="0">
                      <a:pos x="755" y="141"/>
                    </a:cxn>
                    <a:cxn ang="0">
                      <a:pos x="779" y="141"/>
                    </a:cxn>
                    <a:cxn ang="0">
                      <a:pos x="779" y="166"/>
                    </a:cxn>
                    <a:cxn ang="0">
                      <a:pos x="637" y="166"/>
                    </a:cxn>
                    <a:cxn ang="0">
                      <a:pos x="637" y="188"/>
                    </a:cxn>
                    <a:cxn ang="0">
                      <a:pos x="521" y="188"/>
                    </a:cxn>
                    <a:cxn ang="0">
                      <a:pos x="521" y="212"/>
                    </a:cxn>
                    <a:cxn ang="0">
                      <a:pos x="330" y="212"/>
                    </a:cxn>
                    <a:cxn ang="0">
                      <a:pos x="330" y="237"/>
                    </a:cxn>
                    <a:cxn ang="0">
                      <a:pos x="142" y="237"/>
                    </a:cxn>
                    <a:cxn ang="0">
                      <a:pos x="142" y="259"/>
                    </a:cxn>
                    <a:cxn ang="0">
                      <a:pos x="0" y="259"/>
                    </a:cxn>
                    <a:cxn ang="0">
                      <a:pos x="0" y="237"/>
                    </a:cxn>
                    <a:cxn ang="0">
                      <a:pos x="118" y="237"/>
                    </a:cxn>
                    <a:cxn ang="0">
                      <a:pos x="118" y="212"/>
                    </a:cxn>
                    <a:cxn ang="0">
                      <a:pos x="259" y="212"/>
                    </a:cxn>
                    <a:cxn ang="0">
                      <a:pos x="259" y="188"/>
                    </a:cxn>
                    <a:cxn ang="0">
                      <a:pos x="330" y="188"/>
                    </a:cxn>
                    <a:cxn ang="0">
                      <a:pos x="330" y="118"/>
                    </a:cxn>
                    <a:cxn ang="0">
                      <a:pos x="450" y="118"/>
                    </a:cxn>
                    <a:cxn ang="0">
                      <a:pos x="450" y="96"/>
                    </a:cxn>
                    <a:cxn ang="0">
                      <a:pos x="613" y="96"/>
                    </a:cxn>
                    <a:cxn ang="0">
                      <a:pos x="613" y="71"/>
                    </a:cxn>
                    <a:cxn ang="0">
                      <a:pos x="708" y="71"/>
                    </a:cxn>
                    <a:cxn ang="0">
                      <a:pos x="708" y="47"/>
                    </a:cxn>
                    <a:cxn ang="0">
                      <a:pos x="755" y="47"/>
                    </a:cxn>
                    <a:cxn ang="0">
                      <a:pos x="755" y="25"/>
                    </a:cxn>
                    <a:cxn ang="0">
                      <a:pos x="829" y="25"/>
                    </a:cxn>
                    <a:cxn ang="0">
                      <a:pos x="829" y="0"/>
                    </a:cxn>
                  </a:cxnLst>
                  <a:rect l="0" t="0" r="r" b="b"/>
                  <a:pathLst>
                    <a:path w="970" h="259">
                      <a:moveTo>
                        <a:pt x="829" y="0"/>
                      </a:moveTo>
                      <a:lnTo>
                        <a:pt x="970" y="0"/>
                      </a:lnTo>
                      <a:lnTo>
                        <a:pt x="970" y="25"/>
                      </a:lnTo>
                      <a:lnTo>
                        <a:pt x="945" y="25"/>
                      </a:lnTo>
                      <a:lnTo>
                        <a:pt x="945" y="71"/>
                      </a:lnTo>
                      <a:lnTo>
                        <a:pt x="755" y="71"/>
                      </a:lnTo>
                      <a:lnTo>
                        <a:pt x="755" y="141"/>
                      </a:lnTo>
                      <a:lnTo>
                        <a:pt x="779" y="141"/>
                      </a:lnTo>
                      <a:lnTo>
                        <a:pt x="779" y="166"/>
                      </a:lnTo>
                      <a:lnTo>
                        <a:pt x="637" y="166"/>
                      </a:lnTo>
                      <a:lnTo>
                        <a:pt x="637" y="188"/>
                      </a:lnTo>
                      <a:lnTo>
                        <a:pt x="521" y="188"/>
                      </a:lnTo>
                      <a:lnTo>
                        <a:pt x="521" y="212"/>
                      </a:lnTo>
                      <a:lnTo>
                        <a:pt x="330" y="212"/>
                      </a:lnTo>
                      <a:lnTo>
                        <a:pt x="330" y="237"/>
                      </a:lnTo>
                      <a:lnTo>
                        <a:pt x="142" y="237"/>
                      </a:lnTo>
                      <a:lnTo>
                        <a:pt x="142" y="259"/>
                      </a:lnTo>
                      <a:lnTo>
                        <a:pt x="0" y="259"/>
                      </a:lnTo>
                      <a:lnTo>
                        <a:pt x="0" y="237"/>
                      </a:lnTo>
                      <a:lnTo>
                        <a:pt x="118" y="237"/>
                      </a:lnTo>
                      <a:lnTo>
                        <a:pt x="118" y="212"/>
                      </a:lnTo>
                      <a:lnTo>
                        <a:pt x="259" y="212"/>
                      </a:lnTo>
                      <a:lnTo>
                        <a:pt x="259" y="188"/>
                      </a:lnTo>
                      <a:lnTo>
                        <a:pt x="330" y="188"/>
                      </a:lnTo>
                      <a:lnTo>
                        <a:pt x="330" y="118"/>
                      </a:lnTo>
                      <a:lnTo>
                        <a:pt x="450" y="118"/>
                      </a:lnTo>
                      <a:lnTo>
                        <a:pt x="450" y="96"/>
                      </a:lnTo>
                      <a:lnTo>
                        <a:pt x="613" y="96"/>
                      </a:lnTo>
                      <a:lnTo>
                        <a:pt x="613" y="71"/>
                      </a:lnTo>
                      <a:lnTo>
                        <a:pt x="708" y="71"/>
                      </a:lnTo>
                      <a:lnTo>
                        <a:pt x="708" y="47"/>
                      </a:lnTo>
                      <a:lnTo>
                        <a:pt x="755" y="47"/>
                      </a:lnTo>
                      <a:lnTo>
                        <a:pt x="755" y="25"/>
                      </a:lnTo>
                      <a:lnTo>
                        <a:pt x="829" y="25"/>
                      </a:lnTo>
                      <a:lnTo>
                        <a:pt x="829" y="0"/>
                      </a:lnTo>
                      <a:close/>
                    </a:path>
                  </a:pathLst>
                </a:custGeom>
                <a:solidFill>
                  <a:srgbClr val="547891"/>
                </a:solidFill>
                <a:ln w="9525">
                  <a:noFill/>
                  <a:round/>
                  <a:headEnd/>
                  <a:tailEnd/>
                </a:ln>
              </p:spPr>
              <p:txBody>
                <a:bodyPr/>
                <a:lstStyle/>
                <a:p>
                  <a:endParaRPr lang="en-US"/>
                </a:p>
              </p:txBody>
            </p:sp>
            <p:sp>
              <p:nvSpPr>
                <p:cNvPr id="200" name="Rectangle 212"/>
                <p:cNvSpPr>
                  <a:spLocks noChangeArrowheads="1"/>
                </p:cNvSpPr>
                <p:nvPr/>
              </p:nvSpPr>
              <p:spPr bwMode="auto">
                <a:xfrm>
                  <a:off x="2186" y="4249"/>
                  <a:ext cx="3" cy="3"/>
                </a:xfrm>
                <a:prstGeom prst="rect">
                  <a:avLst/>
                </a:prstGeom>
                <a:solidFill>
                  <a:srgbClr val="E87C72"/>
                </a:solidFill>
                <a:ln w="9525">
                  <a:noFill/>
                  <a:miter lim="800000"/>
                  <a:headEnd/>
                  <a:tailEnd/>
                </a:ln>
              </p:spPr>
              <p:txBody>
                <a:bodyPr/>
                <a:lstStyle/>
                <a:p>
                  <a:endParaRPr lang="en-US"/>
                </a:p>
              </p:txBody>
            </p:sp>
            <p:sp>
              <p:nvSpPr>
                <p:cNvPr id="201" name="Freeform 213"/>
                <p:cNvSpPr>
                  <a:spLocks/>
                </p:cNvSpPr>
                <p:nvPr/>
              </p:nvSpPr>
              <p:spPr bwMode="auto">
                <a:xfrm>
                  <a:off x="2434" y="4252"/>
                  <a:ext cx="18" cy="6"/>
                </a:xfrm>
                <a:custGeom>
                  <a:avLst/>
                  <a:gdLst/>
                  <a:ahLst/>
                  <a:cxnLst>
                    <a:cxn ang="0">
                      <a:pos x="0" y="0"/>
                    </a:cxn>
                    <a:cxn ang="0">
                      <a:pos x="141" y="0"/>
                    </a:cxn>
                    <a:cxn ang="0">
                      <a:pos x="141" y="24"/>
                    </a:cxn>
                    <a:cxn ang="0">
                      <a:pos x="117" y="24"/>
                    </a:cxn>
                    <a:cxn ang="0">
                      <a:pos x="117" y="49"/>
                    </a:cxn>
                    <a:cxn ang="0">
                      <a:pos x="0" y="49"/>
                    </a:cxn>
                    <a:cxn ang="0">
                      <a:pos x="0" y="0"/>
                    </a:cxn>
                  </a:cxnLst>
                  <a:rect l="0" t="0" r="r" b="b"/>
                  <a:pathLst>
                    <a:path w="141" h="49">
                      <a:moveTo>
                        <a:pt x="0" y="0"/>
                      </a:moveTo>
                      <a:lnTo>
                        <a:pt x="141" y="0"/>
                      </a:lnTo>
                      <a:lnTo>
                        <a:pt x="141" y="24"/>
                      </a:lnTo>
                      <a:lnTo>
                        <a:pt x="117" y="24"/>
                      </a:lnTo>
                      <a:lnTo>
                        <a:pt x="117" y="49"/>
                      </a:lnTo>
                      <a:lnTo>
                        <a:pt x="0" y="49"/>
                      </a:lnTo>
                      <a:lnTo>
                        <a:pt x="0" y="0"/>
                      </a:lnTo>
                      <a:close/>
                    </a:path>
                  </a:pathLst>
                </a:custGeom>
                <a:solidFill>
                  <a:srgbClr val="547891"/>
                </a:solidFill>
                <a:ln w="9525">
                  <a:noFill/>
                  <a:round/>
                  <a:headEnd/>
                  <a:tailEnd/>
                </a:ln>
              </p:spPr>
              <p:txBody>
                <a:bodyPr/>
                <a:lstStyle/>
                <a:p>
                  <a:endParaRPr lang="en-US"/>
                </a:p>
              </p:txBody>
            </p:sp>
            <p:sp>
              <p:nvSpPr>
                <p:cNvPr id="202" name="Freeform 214"/>
                <p:cNvSpPr>
                  <a:spLocks/>
                </p:cNvSpPr>
                <p:nvPr/>
              </p:nvSpPr>
              <p:spPr bwMode="auto">
                <a:xfrm>
                  <a:off x="2065" y="4255"/>
                  <a:ext cx="21" cy="9"/>
                </a:xfrm>
                <a:custGeom>
                  <a:avLst/>
                  <a:gdLst/>
                  <a:ahLst/>
                  <a:cxnLst>
                    <a:cxn ang="0">
                      <a:pos x="25" y="0"/>
                    </a:cxn>
                    <a:cxn ang="0">
                      <a:pos x="96" y="0"/>
                    </a:cxn>
                    <a:cxn ang="0">
                      <a:pos x="96" y="25"/>
                    </a:cxn>
                    <a:cxn ang="0">
                      <a:pos x="166" y="25"/>
                    </a:cxn>
                    <a:cxn ang="0">
                      <a:pos x="166" y="47"/>
                    </a:cxn>
                    <a:cxn ang="0">
                      <a:pos x="96" y="47"/>
                    </a:cxn>
                    <a:cxn ang="0">
                      <a:pos x="96" y="70"/>
                    </a:cxn>
                    <a:cxn ang="0">
                      <a:pos x="0" y="70"/>
                    </a:cxn>
                    <a:cxn ang="0">
                      <a:pos x="0" y="47"/>
                    </a:cxn>
                    <a:cxn ang="0">
                      <a:pos x="25" y="47"/>
                    </a:cxn>
                    <a:cxn ang="0">
                      <a:pos x="25" y="25"/>
                    </a:cxn>
                    <a:cxn ang="0">
                      <a:pos x="25" y="0"/>
                    </a:cxn>
                  </a:cxnLst>
                  <a:rect l="0" t="0" r="r" b="b"/>
                  <a:pathLst>
                    <a:path w="166" h="70">
                      <a:moveTo>
                        <a:pt x="25" y="0"/>
                      </a:moveTo>
                      <a:lnTo>
                        <a:pt x="96" y="0"/>
                      </a:lnTo>
                      <a:lnTo>
                        <a:pt x="96" y="25"/>
                      </a:lnTo>
                      <a:lnTo>
                        <a:pt x="166" y="25"/>
                      </a:lnTo>
                      <a:lnTo>
                        <a:pt x="166" y="47"/>
                      </a:lnTo>
                      <a:lnTo>
                        <a:pt x="96" y="47"/>
                      </a:lnTo>
                      <a:lnTo>
                        <a:pt x="96" y="70"/>
                      </a:lnTo>
                      <a:lnTo>
                        <a:pt x="0" y="70"/>
                      </a:lnTo>
                      <a:lnTo>
                        <a:pt x="0" y="47"/>
                      </a:lnTo>
                      <a:lnTo>
                        <a:pt x="25" y="47"/>
                      </a:lnTo>
                      <a:lnTo>
                        <a:pt x="25" y="25"/>
                      </a:lnTo>
                      <a:lnTo>
                        <a:pt x="25" y="0"/>
                      </a:lnTo>
                      <a:close/>
                    </a:path>
                  </a:pathLst>
                </a:custGeom>
                <a:solidFill>
                  <a:srgbClr val="547891"/>
                </a:solidFill>
                <a:ln w="9525">
                  <a:noFill/>
                  <a:round/>
                  <a:headEnd/>
                  <a:tailEnd/>
                </a:ln>
              </p:spPr>
              <p:txBody>
                <a:bodyPr/>
                <a:lstStyle/>
                <a:p>
                  <a:endParaRPr lang="en-US"/>
                </a:p>
              </p:txBody>
            </p:sp>
            <p:sp>
              <p:nvSpPr>
                <p:cNvPr id="203" name="Freeform 215"/>
                <p:cNvSpPr>
                  <a:spLocks/>
                </p:cNvSpPr>
                <p:nvPr/>
              </p:nvSpPr>
              <p:spPr bwMode="auto">
                <a:xfrm>
                  <a:off x="2316" y="4255"/>
                  <a:ext cx="103" cy="15"/>
                </a:xfrm>
                <a:custGeom>
                  <a:avLst/>
                  <a:gdLst/>
                  <a:ahLst/>
                  <a:cxnLst>
                    <a:cxn ang="0">
                      <a:pos x="71" y="0"/>
                    </a:cxn>
                    <a:cxn ang="0">
                      <a:pos x="118" y="0"/>
                    </a:cxn>
                    <a:cxn ang="0">
                      <a:pos x="118" y="25"/>
                    </a:cxn>
                    <a:cxn ang="0">
                      <a:pos x="567" y="25"/>
                    </a:cxn>
                    <a:cxn ang="0">
                      <a:pos x="567" y="47"/>
                    </a:cxn>
                    <a:cxn ang="0">
                      <a:pos x="613" y="47"/>
                    </a:cxn>
                    <a:cxn ang="0">
                      <a:pos x="613" y="70"/>
                    </a:cxn>
                    <a:cxn ang="0">
                      <a:pos x="638" y="70"/>
                    </a:cxn>
                    <a:cxn ang="0">
                      <a:pos x="638" y="47"/>
                    </a:cxn>
                    <a:cxn ang="0">
                      <a:pos x="825" y="47"/>
                    </a:cxn>
                    <a:cxn ang="0">
                      <a:pos x="825" y="70"/>
                    </a:cxn>
                    <a:cxn ang="0">
                      <a:pos x="779" y="70"/>
                    </a:cxn>
                    <a:cxn ang="0">
                      <a:pos x="779" y="95"/>
                    </a:cxn>
                    <a:cxn ang="0">
                      <a:pos x="613" y="95"/>
                    </a:cxn>
                    <a:cxn ang="0">
                      <a:pos x="613" y="117"/>
                    </a:cxn>
                    <a:cxn ang="0">
                      <a:pos x="212" y="117"/>
                    </a:cxn>
                    <a:cxn ang="0">
                      <a:pos x="212" y="95"/>
                    </a:cxn>
                    <a:cxn ang="0">
                      <a:pos x="47" y="95"/>
                    </a:cxn>
                    <a:cxn ang="0">
                      <a:pos x="47" y="47"/>
                    </a:cxn>
                    <a:cxn ang="0">
                      <a:pos x="0" y="47"/>
                    </a:cxn>
                    <a:cxn ang="0">
                      <a:pos x="0" y="25"/>
                    </a:cxn>
                    <a:cxn ang="0">
                      <a:pos x="71" y="25"/>
                    </a:cxn>
                    <a:cxn ang="0">
                      <a:pos x="71" y="0"/>
                    </a:cxn>
                  </a:cxnLst>
                  <a:rect l="0" t="0" r="r" b="b"/>
                  <a:pathLst>
                    <a:path w="825" h="117">
                      <a:moveTo>
                        <a:pt x="71" y="0"/>
                      </a:moveTo>
                      <a:lnTo>
                        <a:pt x="118" y="0"/>
                      </a:lnTo>
                      <a:lnTo>
                        <a:pt x="118" y="25"/>
                      </a:lnTo>
                      <a:lnTo>
                        <a:pt x="567" y="25"/>
                      </a:lnTo>
                      <a:lnTo>
                        <a:pt x="567" y="47"/>
                      </a:lnTo>
                      <a:lnTo>
                        <a:pt x="613" y="47"/>
                      </a:lnTo>
                      <a:lnTo>
                        <a:pt x="613" y="70"/>
                      </a:lnTo>
                      <a:lnTo>
                        <a:pt x="638" y="70"/>
                      </a:lnTo>
                      <a:lnTo>
                        <a:pt x="638" y="47"/>
                      </a:lnTo>
                      <a:lnTo>
                        <a:pt x="825" y="47"/>
                      </a:lnTo>
                      <a:lnTo>
                        <a:pt x="825" y="70"/>
                      </a:lnTo>
                      <a:lnTo>
                        <a:pt x="779" y="70"/>
                      </a:lnTo>
                      <a:lnTo>
                        <a:pt x="779" y="95"/>
                      </a:lnTo>
                      <a:lnTo>
                        <a:pt x="613" y="95"/>
                      </a:lnTo>
                      <a:lnTo>
                        <a:pt x="613" y="117"/>
                      </a:lnTo>
                      <a:lnTo>
                        <a:pt x="212" y="117"/>
                      </a:lnTo>
                      <a:lnTo>
                        <a:pt x="212" y="95"/>
                      </a:lnTo>
                      <a:lnTo>
                        <a:pt x="47" y="95"/>
                      </a:lnTo>
                      <a:lnTo>
                        <a:pt x="47" y="47"/>
                      </a:lnTo>
                      <a:lnTo>
                        <a:pt x="0" y="47"/>
                      </a:lnTo>
                      <a:lnTo>
                        <a:pt x="0" y="25"/>
                      </a:lnTo>
                      <a:lnTo>
                        <a:pt x="71" y="25"/>
                      </a:lnTo>
                      <a:lnTo>
                        <a:pt x="71" y="0"/>
                      </a:lnTo>
                      <a:close/>
                    </a:path>
                  </a:pathLst>
                </a:custGeom>
                <a:solidFill>
                  <a:srgbClr val="547891"/>
                </a:solidFill>
                <a:ln w="9525">
                  <a:noFill/>
                  <a:round/>
                  <a:headEnd/>
                  <a:tailEnd/>
                </a:ln>
              </p:spPr>
              <p:txBody>
                <a:bodyPr/>
                <a:lstStyle/>
                <a:p>
                  <a:endParaRPr lang="en-US"/>
                </a:p>
              </p:txBody>
            </p:sp>
            <p:sp>
              <p:nvSpPr>
                <p:cNvPr id="204" name="Freeform 216"/>
                <p:cNvSpPr>
                  <a:spLocks/>
                </p:cNvSpPr>
                <p:nvPr/>
              </p:nvSpPr>
              <p:spPr bwMode="auto">
                <a:xfrm>
                  <a:off x="1988" y="4258"/>
                  <a:ext cx="151" cy="21"/>
                </a:xfrm>
                <a:custGeom>
                  <a:avLst/>
                  <a:gdLst/>
                  <a:ahLst/>
                  <a:cxnLst>
                    <a:cxn ang="0">
                      <a:pos x="970" y="0"/>
                    </a:cxn>
                    <a:cxn ang="0">
                      <a:pos x="1015" y="0"/>
                    </a:cxn>
                    <a:cxn ang="0">
                      <a:pos x="1015" y="22"/>
                    </a:cxn>
                    <a:cxn ang="0">
                      <a:pos x="1206" y="22"/>
                    </a:cxn>
                    <a:cxn ang="0">
                      <a:pos x="1206" y="45"/>
                    </a:cxn>
                    <a:cxn ang="0">
                      <a:pos x="1111" y="45"/>
                    </a:cxn>
                    <a:cxn ang="0">
                      <a:pos x="1111" y="70"/>
                    </a:cxn>
                    <a:cxn ang="0">
                      <a:pos x="1015" y="70"/>
                    </a:cxn>
                    <a:cxn ang="0">
                      <a:pos x="1015" y="92"/>
                    </a:cxn>
                    <a:cxn ang="0">
                      <a:pos x="874" y="92"/>
                    </a:cxn>
                    <a:cxn ang="0">
                      <a:pos x="874" y="116"/>
                    </a:cxn>
                    <a:cxn ang="0">
                      <a:pos x="711" y="116"/>
                    </a:cxn>
                    <a:cxn ang="0">
                      <a:pos x="711" y="141"/>
                    </a:cxn>
                    <a:cxn ang="0">
                      <a:pos x="495" y="141"/>
                    </a:cxn>
                    <a:cxn ang="0">
                      <a:pos x="495" y="163"/>
                    </a:cxn>
                    <a:cxn ang="0">
                      <a:pos x="190" y="163"/>
                    </a:cxn>
                    <a:cxn ang="0">
                      <a:pos x="190" y="141"/>
                    </a:cxn>
                    <a:cxn ang="0">
                      <a:pos x="49" y="141"/>
                    </a:cxn>
                    <a:cxn ang="0">
                      <a:pos x="49" y="116"/>
                    </a:cxn>
                    <a:cxn ang="0">
                      <a:pos x="0" y="116"/>
                    </a:cxn>
                    <a:cxn ang="0">
                      <a:pos x="0" y="92"/>
                    </a:cxn>
                    <a:cxn ang="0">
                      <a:pos x="120" y="92"/>
                    </a:cxn>
                    <a:cxn ang="0">
                      <a:pos x="120" y="70"/>
                    </a:cxn>
                    <a:cxn ang="0">
                      <a:pos x="261" y="70"/>
                    </a:cxn>
                    <a:cxn ang="0">
                      <a:pos x="261" y="45"/>
                    </a:cxn>
                    <a:cxn ang="0">
                      <a:pos x="379" y="45"/>
                    </a:cxn>
                    <a:cxn ang="0">
                      <a:pos x="379" y="22"/>
                    </a:cxn>
                    <a:cxn ang="0">
                      <a:pos x="449" y="22"/>
                    </a:cxn>
                    <a:cxn ang="0">
                      <a:pos x="449" y="92"/>
                    </a:cxn>
                    <a:cxn ang="0">
                      <a:pos x="495" y="92"/>
                    </a:cxn>
                    <a:cxn ang="0">
                      <a:pos x="495" y="116"/>
                    </a:cxn>
                    <a:cxn ang="0">
                      <a:pos x="662" y="116"/>
                    </a:cxn>
                    <a:cxn ang="0">
                      <a:pos x="662" y="92"/>
                    </a:cxn>
                    <a:cxn ang="0">
                      <a:pos x="756" y="92"/>
                    </a:cxn>
                    <a:cxn ang="0">
                      <a:pos x="756" y="70"/>
                    </a:cxn>
                    <a:cxn ang="0">
                      <a:pos x="852" y="70"/>
                    </a:cxn>
                    <a:cxn ang="0">
                      <a:pos x="852" y="45"/>
                    </a:cxn>
                    <a:cxn ang="0">
                      <a:pos x="923" y="45"/>
                    </a:cxn>
                    <a:cxn ang="0">
                      <a:pos x="923" y="22"/>
                    </a:cxn>
                    <a:cxn ang="0">
                      <a:pos x="970" y="22"/>
                    </a:cxn>
                    <a:cxn ang="0">
                      <a:pos x="970" y="0"/>
                    </a:cxn>
                  </a:cxnLst>
                  <a:rect l="0" t="0" r="r" b="b"/>
                  <a:pathLst>
                    <a:path w="1206" h="163">
                      <a:moveTo>
                        <a:pt x="970" y="0"/>
                      </a:moveTo>
                      <a:lnTo>
                        <a:pt x="1015" y="0"/>
                      </a:lnTo>
                      <a:lnTo>
                        <a:pt x="1015" y="22"/>
                      </a:lnTo>
                      <a:lnTo>
                        <a:pt x="1206" y="22"/>
                      </a:lnTo>
                      <a:lnTo>
                        <a:pt x="1206" y="45"/>
                      </a:lnTo>
                      <a:lnTo>
                        <a:pt x="1111" y="45"/>
                      </a:lnTo>
                      <a:lnTo>
                        <a:pt x="1111" y="70"/>
                      </a:lnTo>
                      <a:lnTo>
                        <a:pt x="1015" y="70"/>
                      </a:lnTo>
                      <a:lnTo>
                        <a:pt x="1015" y="92"/>
                      </a:lnTo>
                      <a:lnTo>
                        <a:pt x="874" y="92"/>
                      </a:lnTo>
                      <a:lnTo>
                        <a:pt x="874" y="116"/>
                      </a:lnTo>
                      <a:lnTo>
                        <a:pt x="711" y="116"/>
                      </a:lnTo>
                      <a:lnTo>
                        <a:pt x="711" y="141"/>
                      </a:lnTo>
                      <a:lnTo>
                        <a:pt x="495" y="141"/>
                      </a:lnTo>
                      <a:lnTo>
                        <a:pt x="495" y="163"/>
                      </a:lnTo>
                      <a:lnTo>
                        <a:pt x="190" y="163"/>
                      </a:lnTo>
                      <a:lnTo>
                        <a:pt x="190" y="141"/>
                      </a:lnTo>
                      <a:lnTo>
                        <a:pt x="49" y="141"/>
                      </a:lnTo>
                      <a:lnTo>
                        <a:pt x="49" y="116"/>
                      </a:lnTo>
                      <a:lnTo>
                        <a:pt x="0" y="116"/>
                      </a:lnTo>
                      <a:lnTo>
                        <a:pt x="0" y="92"/>
                      </a:lnTo>
                      <a:lnTo>
                        <a:pt x="120" y="92"/>
                      </a:lnTo>
                      <a:lnTo>
                        <a:pt x="120" y="70"/>
                      </a:lnTo>
                      <a:lnTo>
                        <a:pt x="261" y="70"/>
                      </a:lnTo>
                      <a:lnTo>
                        <a:pt x="261" y="45"/>
                      </a:lnTo>
                      <a:lnTo>
                        <a:pt x="379" y="45"/>
                      </a:lnTo>
                      <a:lnTo>
                        <a:pt x="379" y="22"/>
                      </a:lnTo>
                      <a:lnTo>
                        <a:pt x="449" y="22"/>
                      </a:lnTo>
                      <a:lnTo>
                        <a:pt x="449" y="92"/>
                      </a:lnTo>
                      <a:lnTo>
                        <a:pt x="495" y="92"/>
                      </a:lnTo>
                      <a:lnTo>
                        <a:pt x="495" y="116"/>
                      </a:lnTo>
                      <a:lnTo>
                        <a:pt x="662" y="116"/>
                      </a:lnTo>
                      <a:lnTo>
                        <a:pt x="662" y="92"/>
                      </a:lnTo>
                      <a:lnTo>
                        <a:pt x="756" y="92"/>
                      </a:lnTo>
                      <a:lnTo>
                        <a:pt x="756" y="70"/>
                      </a:lnTo>
                      <a:lnTo>
                        <a:pt x="852" y="70"/>
                      </a:lnTo>
                      <a:lnTo>
                        <a:pt x="852" y="45"/>
                      </a:lnTo>
                      <a:lnTo>
                        <a:pt x="923" y="45"/>
                      </a:lnTo>
                      <a:lnTo>
                        <a:pt x="923" y="22"/>
                      </a:lnTo>
                      <a:lnTo>
                        <a:pt x="970" y="22"/>
                      </a:lnTo>
                      <a:lnTo>
                        <a:pt x="970" y="0"/>
                      </a:lnTo>
                      <a:close/>
                    </a:path>
                  </a:pathLst>
                </a:custGeom>
                <a:solidFill>
                  <a:srgbClr val="547891"/>
                </a:solidFill>
                <a:ln w="9525">
                  <a:noFill/>
                  <a:round/>
                  <a:headEnd/>
                  <a:tailEnd/>
                </a:ln>
              </p:spPr>
              <p:txBody>
                <a:bodyPr/>
                <a:lstStyle/>
                <a:p>
                  <a:endParaRPr lang="en-US"/>
                </a:p>
              </p:txBody>
            </p:sp>
            <p:sp>
              <p:nvSpPr>
                <p:cNvPr id="205" name="Freeform 217"/>
                <p:cNvSpPr>
                  <a:spLocks/>
                </p:cNvSpPr>
                <p:nvPr/>
              </p:nvSpPr>
              <p:spPr bwMode="auto">
                <a:xfrm>
                  <a:off x="1737" y="4261"/>
                  <a:ext cx="103" cy="15"/>
                </a:xfrm>
                <a:custGeom>
                  <a:avLst/>
                  <a:gdLst/>
                  <a:ahLst/>
                  <a:cxnLst>
                    <a:cxn ang="0">
                      <a:pos x="449" y="0"/>
                    </a:cxn>
                    <a:cxn ang="0">
                      <a:pos x="828" y="0"/>
                    </a:cxn>
                    <a:cxn ang="0">
                      <a:pos x="828" y="23"/>
                    </a:cxn>
                    <a:cxn ang="0">
                      <a:pos x="640" y="23"/>
                    </a:cxn>
                    <a:cxn ang="0">
                      <a:pos x="640" y="48"/>
                    </a:cxn>
                    <a:cxn ang="0">
                      <a:pos x="544" y="48"/>
                    </a:cxn>
                    <a:cxn ang="0">
                      <a:pos x="544" y="70"/>
                    </a:cxn>
                    <a:cxn ang="0">
                      <a:pos x="428" y="70"/>
                    </a:cxn>
                    <a:cxn ang="0">
                      <a:pos x="428" y="94"/>
                    </a:cxn>
                    <a:cxn ang="0">
                      <a:pos x="357" y="94"/>
                    </a:cxn>
                    <a:cxn ang="0">
                      <a:pos x="357" y="119"/>
                    </a:cxn>
                    <a:cxn ang="0">
                      <a:pos x="190" y="119"/>
                    </a:cxn>
                    <a:cxn ang="0">
                      <a:pos x="190" y="94"/>
                    </a:cxn>
                    <a:cxn ang="0">
                      <a:pos x="0" y="94"/>
                    </a:cxn>
                    <a:cxn ang="0">
                      <a:pos x="0" y="70"/>
                    </a:cxn>
                    <a:cxn ang="0">
                      <a:pos x="286" y="70"/>
                    </a:cxn>
                    <a:cxn ang="0">
                      <a:pos x="286" y="48"/>
                    </a:cxn>
                    <a:cxn ang="0">
                      <a:pos x="428" y="48"/>
                    </a:cxn>
                    <a:cxn ang="0">
                      <a:pos x="428" y="23"/>
                    </a:cxn>
                    <a:cxn ang="0">
                      <a:pos x="449" y="23"/>
                    </a:cxn>
                    <a:cxn ang="0">
                      <a:pos x="449" y="0"/>
                    </a:cxn>
                  </a:cxnLst>
                  <a:rect l="0" t="0" r="r" b="b"/>
                  <a:pathLst>
                    <a:path w="828" h="119">
                      <a:moveTo>
                        <a:pt x="449" y="0"/>
                      </a:moveTo>
                      <a:lnTo>
                        <a:pt x="828" y="0"/>
                      </a:lnTo>
                      <a:lnTo>
                        <a:pt x="828" y="23"/>
                      </a:lnTo>
                      <a:lnTo>
                        <a:pt x="640" y="23"/>
                      </a:lnTo>
                      <a:lnTo>
                        <a:pt x="640" y="48"/>
                      </a:lnTo>
                      <a:lnTo>
                        <a:pt x="544" y="48"/>
                      </a:lnTo>
                      <a:lnTo>
                        <a:pt x="544" y="70"/>
                      </a:lnTo>
                      <a:lnTo>
                        <a:pt x="428" y="70"/>
                      </a:lnTo>
                      <a:lnTo>
                        <a:pt x="428" y="94"/>
                      </a:lnTo>
                      <a:lnTo>
                        <a:pt x="357" y="94"/>
                      </a:lnTo>
                      <a:lnTo>
                        <a:pt x="357" y="119"/>
                      </a:lnTo>
                      <a:lnTo>
                        <a:pt x="190" y="119"/>
                      </a:lnTo>
                      <a:lnTo>
                        <a:pt x="190" y="94"/>
                      </a:lnTo>
                      <a:lnTo>
                        <a:pt x="0" y="94"/>
                      </a:lnTo>
                      <a:lnTo>
                        <a:pt x="0" y="70"/>
                      </a:lnTo>
                      <a:lnTo>
                        <a:pt x="286" y="70"/>
                      </a:lnTo>
                      <a:lnTo>
                        <a:pt x="286" y="48"/>
                      </a:lnTo>
                      <a:lnTo>
                        <a:pt x="428" y="48"/>
                      </a:lnTo>
                      <a:lnTo>
                        <a:pt x="428" y="23"/>
                      </a:lnTo>
                      <a:lnTo>
                        <a:pt x="449" y="23"/>
                      </a:lnTo>
                      <a:lnTo>
                        <a:pt x="449" y="0"/>
                      </a:lnTo>
                      <a:close/>
                    </a:path>
                  </a:pathLst>
                </a:custGeom>
                <a:solidFill>
                  <a:srgbClr val="547891"/>
                </a:solidFill>
                <a:ln w="9525">
                  <a:noFill/>
                  <a:round/>
                  <a:headEnd/>
                  <a:tailEnd/>
                </a:ln>
              </p:spPr>
              <p:txBody>
                <a:bodyPr/>
                <a:lstStyle/>
                <a:p>
                  <a:endParaRPr lang="en-US"/>
                </a:p>
              </p:txBody>
            </p:sp>
            <p:sp>
              <p:nvSpPr>
                <p:cNvPr id="206" name="Freeform 218"/>
                <p:cNvSpPr>
                  <a:spLocks/>
                </p:cNvSpPr>
                <p:nvPr/>
              </p:nvSpPr>
              <p:spPr bwMode="auto">
                <a:xfrm>
                  <a:off x="2053" y="4261"/>
                  <a:ext cx="9" cy="6"/>
                </a:xfrm>
                <a:custGeom>
                  <a:avLst/>
                  <a:gdLst/>
                  <a:ahLst/>
                  <a:cxnLst>
                    <a:cxn ang="0">
                      <a:pos x="0" y="0"/>
                    </a:cxn>
                    <a:cxn ang="0">
                      <a:pos x="46" y="0"/>
                    </a:cxn>
                    <a:cxn ang="0">
                      <a:pos x="46" y="23"/>
                    </a:cxn>
                    <a:cxn ang="0">
                      <a:pos x="71" y="23"/>
                    </a:cxn>
                    <a:cxn ang="0">
                      <a:pos x="71" y="48"/>
                    </a:cxn>
                    <a:cxn ang="0">
                      <a:pos x="24" y="48"/>
                    </a:cxn>
                    <a:cxn ang="0">
                      <a:pos x="24" y="23"/>
                    </a:cxn>
                    <a:cxn ang="0">
                      <a:pos x="0" y="23"/>
                    </a:cxn>
                    <a:cxn ang="0">
                      <a:pos x="0" y="0"/>
                    </a:cxn>
                  </a:cxnLst>
                  <a:rect l="0" t="0" r="r" b="b"/>
                  <a:pathLst>
                    <a:path w="71" h="48">
                      <a:moveTo>
                        <a:pt x="0" y="0"/>
                      </a:moveTo>
                      <a:lnTo>
                        <a:pt x="46" y="0"/>
                      </a:lnTo>
                      <a:lnTo>
                        <a:pt x="46" y="23"/>
                      </a:lnTo>
                      <a:lnTo>
                        <a:pt x="71" y="23"/>
                      </a:lnTo>
                      <a:lnTo>
                        <a:pt x="71" y="48"/>
                      </a:lnTo>
                      <a:lnTo>
                        <a:pt x="24" y="48"/>
                      </a:lnTo>
                      <a:lnTo>
                        <a:pt x="24" y="23"/>
                      </a:lnTo>
                      <a:lnTo>
                        <a:pt x="0" y="23"/>
                      </a:lnTo>
                      <a:lnTo>
                        <a:pt x="0" y="0"/>
                      </a:lnTo>
                      <a:close/>
                    </a:path>
                  </a:pathLst>
                </a:custGeom>
                <a:solidFill>
                  <a:srgbClr val="547891"/>
                </a:solidFill>
                <a:ln w="9525">
                  <a:noFill/>
                  <a:round/>
                  <a:headEnd/>
                  <a:tailEnd/>
                </a:ln>
              </p:spPr>
              <p:txBody>
                <a:bodyPr/>
                <a:lstStyle/>
                <a:p>
                  <a:endParaRPr lang="en-US"/>
                </a:p>
              </p:txBody>
            </p:sp>
            <p:sp>
              <p:nvSpPr>
                <p:cNvPr id="207" name="Freeform 219"/>
                <p:cNvSpPr>
                  <a:spLocks/>
                </p:cNvSpPr>
                <p:nvPr/>
              </p:nvSpPr>
              <p:spPr bwMode="auto">
                <a:xfrm>
                  <a:off x="1542" y="4264"/>
                  <a:ext cx="101" cy="26"/>
                </a:xfrm>
                <a:custGeom>
                  <a:avLst/>
                  <a:gdLst/>
                  <a:ahLst/>
                  <a:cxnLst>
                    <a:cxn ang="0">
                      <a:pos x="400" y="0"/>
                    </a:cxn>
                    <a:cxn ang="0">
                      <a:pos x="447" y="0"/>
                    </a:cxn>
                    <a:cxn ang="0">
                      <a:pos x="447" y="25"/>
                    </a:cxn>
                    <a:cxn ang="0">
                      <a:pos x="517" y="25"/>
                    </a:cxn>
                    <a:cxn ang="0">
                      <a:pos x="517" y="47"/>
                    </a:cxn>
                    <a:cxn ang="0">
                      <a:pos x="590" y="47"/>
                    </a:cxn>
                    <a:cxn ang="0">
                      <a:pos x="590" y="71"/>
                    </a:cxn>
                    <a:cxn ang="0">
                      <a:pos x="661" y="71"/>
                    </a:cxn>
                    <a:cxn ang="0">
                      <a:pos x="661" y="96"/>
                    </a:cxn>
                    <a:cxn ang="0">
                      <a:pos x="804" y="96"/>
                    </a:cxn>
                    <a:cxn ang="0">
                      <a:pos x="804" y="118"/>
                    </a:cxn>
                    <a:cxn ang="0">
                      <a:pos x="733" y="118"/>
                    </a:cxn>
                    <a:cxn ang="0">
                      <a:pos x="733" y="142"/>
                    </a:cxn>
                    <a:cxn ang="0">
                      <a:pos x="612" y="142"/>
                    </a:cxn>
                    <a:cxn ang="0">
                      <a:pos x="612" y="167"/>
                    </a:cxn>
                    <a:cxn ang="0">
                      <a:pos x="447" y="167"/>
                    </a:cxn>
                    <a:cxn ang="0">
                      <a:pos x="447" y="189"/>
                    </a:cxn>
                    <a:cxn ang="0">
                      <a:pos x="283" y="189"/>
                    </a:cxn>
                    <a:cxn ang="0">
                      <a:pos x="283" y="213"/>
                    </a:cxn>
                    <a:cxn ang="0">
                      <a:pos x="258" y="213"/>
                    </a:cxn>
                    <a:cxn ang="0">
                      <a:pos x="258" y="189"/>
                    </a:cxn>
                    <a:cxn ang="0">
                      <a:pos x="164" y="189"/>
                    </a:cxn>
                    <a:cxn ang="0">
                      <a:pos x="164" y="167"/>
                    </a:cxn>
                    <a:cxn ang="0">
                      <a:pos x="0" y="167"/>
                    </a:cxn>
                    <a:cxn ang="0">
                      <a:pos x="0" y="118"/>
                    </a:cxn>
                    <a:cxn ang="0">
                      <a:pos x="93" y="118"/>
                    </a:cxn>
                    <a:cxn ang="0">
                      <a:pos x="93" y="96"/>
                    </a:cxn>
                    <a:cxn ang="0">
                      <a:pos x="213" y="96"/>
                    </a:cxn>
                    <a:cxn ang="0">
                      <a:pos x="213" y="71"/>
                    </a:cxn>
                    <a:cxn ang="0">
                      <a:pos x="305" y="71"/>
                    </a:cxn>
                    <a:cxn ang="0">
                      <a:pos x="305" y="47"/>
                    </a:cxn>
                    <a:cxn ang="0">
                      <a:pos x="400" y="47"/>
                    </a:cxn>
                    <a:cxn ang="0">
                      <a:pos x="400" y="25"/>
                    </a:cxn>
                    <a:cxn ang="0">
                      <a:pos x="400" y="0"/>
                    </a:cxn>
                  </a:cxnLst>
                  <a:rect l="0" t="0" r="r" b="b"/>
                  <a:pathLst>
                    <a:path w="804" h="213">
                      <a:moveTo>
                        <a:pt x="400" y="0"/>
                      </a:moveTo>
                      <a:lnTo>
                        <a:pt x="447" y="0"/>
                      </a:lnTo>
                      <a:lnTo>
                        <a:pt x="447" y="25"/>
                      </a:lnTo>
                      <a:lnTo>
                        <a:pt x="517" y="25"/>
                      </a:lnTo>
                      <a:lnTo>
                        <a:pt x="517" y="47"/>
                      </a:lnTo>
                      <a:lnTo>
                        <a:pt x="590" y="47"/>
                      </a:lnTo>
                      <a:lnTo>
                        <a:pt x="590" y="71"/>
                      </a:lnTo>
                      <a:lnTo>
                        <a:pt x="661" y="71"/>
                      </a:lnTo>
                      <a:lnTo>
                        <a:pt x="661" y="96"/>
                      </a:lnTo>
                      <a:lnTo>
                        <a:pt x="804" y="96"/>
                      </a:lnTo>
                      <a:lnTo>
                        <a:pt x="804" y="118"/>
                      </a:lnTo>
                      <a:lnTo>
                        <a:pt x="733" y="118"/>
                      </a:lnTo>
                      <a:lnTo>
                        <a:pt x="733" y="142"/>
                      </a:lnTo>
                      <a:lnTo>
                        <a:pt x="612" y="142"/>
                      </a:lnTo>
                      <a:lnTo>
                        <a:pt x="612" y="167"/>
                      </a:lnTo>
                      <a:lnTo>
                        <a:pt x="447" y="167"/>
                      </a:lnTo>
                      <a:lnTo>
                        <a:pt x="447" y="189"/>
                      </a:lnTo>
                      <a:lnTo>
                        <a:pt x="283" y="189"/>
                      </a:lnTo>
                      <a:lnTo>
                        <a:pt x="283" y="213"/>
                      </a:lnTo>
                      <a:lnTo>
                        <a:pt x="258" y="213"/>
                      </a:lnTo>
                      <a:lnTo>
                        <a:pt x="258" y="189"/>
                      </a:lnTo>
                      <a:lnTo>
                        <a:pt x="164" y="189"/>
                      </a:lnTo>
                      <a:lnTo>
                        <a:pt x="164" y="167"/>
                      </a:lnTo>
                      <a:lnTo>
                        <a:pt x="0" y="167"/>
                      </a:lnTo>
                      <a:lnTo>
                        <a:pt x="0" y="118"/>
                      </a:lnTo>
                      <a:lnTo>
                        <a:pt x="93" y="118"/>
                      </a:lnTo>
                      <a:lnTo>
                        <a:pt x="93" y="96"/>
                      </a:lnTo>
                      <a:lnTo>
                        <a:pt x="213" y="96"/>
                      </a:lnTo>
                      <a:lnTo>
                        <a:pt x="213" y="71"/>
                      </a:lnTo>
                      <a:lnTo>
                        <a:pt x="305" y="71"/>
                      </a:lnTo>
                      <a:lnTo>
                        <a:pt x="305" y="47"/>
                      </a:lnTo>
                      <a:lnTo>
                        <a:pt x="400" y="47"/>
                      </a:lnTo>
                      <a:lnTo>
                        <a:pt x="400" y="25"/>
                      </a:lnTo>
                      <a:lnTo>
                        <a:pt x="400" y="0"/>
                      </a:lnTo>
                      <a:close/>
                    </a:path>
                  </a:pathLst>
                </a:custGeom>
                <a:solidFill>
                  <a:srgbClr val="547891"/>
                </a:solidFill>
                <a:ln w="9525">
                  <a:noFill/>
                  <a:round/>
                  <a:headEnd/>
                  <a:tailEnd/>
                </a:ln>
              </p:spPr>
              <p:txBody>
                <a:bodyPr/>
                <a:lstStyle/>
                <a:p>
                  <a:endParaRPr lang="en-US"/>
                </a:p>
              </p:txBody>
            </p:sp>
            <p:sp>
              <p:nvSpPr>
                <p:cNvPr id="208" name="Rectangle 220"/>
                <p:cNvSpPr>
                  <a:spLocks noChangeArrowheads="1"/>
                </p:cNvSpPr>
                <p:nvPr/>
              </p:nvSpPr>
              <p:spPr bwMode="auto">
                <a:xfrm>
                  <a:off x="1961" y="4264"/>
                  <a:ext cx="6" cy="3"/>
                </a:xfrm>
                <a:prstGeom prst="rect">
                  <a:avLst/>
                </a:prstGeom>
                <a:solidFill>
                  <a:srgbClr val="547891"/>
                </a:solidFill>
                <a:ln w="9525">
                  <a:noFill/>
                  <a:miter lim="800000"/>
                  <a:headEnd/>
                  <a:tailEnd/>
                </a:ln>
              </p:spPr>
              <p:txBody>
                <a:bodyPr/>
                <a:lstStyle/>
                <a:p>
                  <a:endParaRPr lang="en-US"/>
                </a:p>
              </p:txBody>
            </p:sp>
            <p:sp>
              <p:nvSpPr>
                <p:cNvPr id="209" name="Freeform 221"/>
                <p:cNvSpPr>
                  <a:spLocks/>
                </p:cNvSpPr>
                <p:nvPr/>
              </p:nvSpPr>
              <p:spPr bwMode="auto">
                <a:xfrm>
                  <a:off x="2248" y="4264"/>
                  <a:ext cx="38" cy="9"/>
                </a:xfrm>
                <a:custGeom>
                  <a:avLst/>
                  <a:gdLst/>
                  <a:ahLst/>
                  <a:cxnLst>
                    <a:cxn ang="0">
                      <a:pos x="0" y="0"/>
                    </a:cxn>
                    <a:cxn ang="0">
                      <a:pos x="308" y="0"/>
                    </a:cxn>
                    <a:cxn ang="0">
                      <a:pos x="308" y="25"/>
                    </a:cxn>
                    <a:cxn ang="0">
                      <a:pos x="259" y="25"/>
                    </a:cxn>
                    <a:cxn ang="0">
                      <a:pos x="259" y="47"/>
                    </a:cxn>
                    <a:cxn ang="0">
                      <a:pos x="141" y="47"/>
                    </a:cxn>
                    <a:cxn ang="0">
                      <a:pos x="141" y="71"/>
                    </a:cxn>
                    <a:cxn ang="0">
                      <a:pos x="25" y="71"/>
                    </a:cxn>
                    <a:cxn ang="0">
                      <a:pos x="25" y="25"/>
                    </a:cxn>
                    <a:cxn ang="0">
                      <a:pos x="0" y="25"/>
                    </a:cxn>
                    <a:cxn ang="0">
                      <a:pos x="0" y="0"/>
                    </a:cxn>
                  </a:cxnLst>
                  <a:rect l="0" t="0" r="r" b="b"/>
                  <a:pathLst>
                    <a:path w="308" h="71">
                      <a:moveTo>
                        <a:pt x="0" y="0"/>
                      </a:moveTo>
                      <a:lnTo>
                        <a:pt x="308" y="0"/>
                      </a:lnTo>
                      <a:lnTo>
                        <a:pt x="308" y="25"/>
                      </a:lnTo>
                      <a:lnTo>
                        <a:pt x="259" y="25"/>
                      </a:lnTo>
                      <a:lnTo>
                        <a:pt x="259" y="47"/>
                      </a:lnTo>
                      <a:lnTo>
                        <a:pt x="141" y="47"/>
                      </a:lnTo>
                      <a:lnTo>
                        <a:pt x="141" y="71"/>
                      </a:lnTo>
                      <a:lnTo>
                        <a:pt x="25" y="71"/>
                      </a:lnTo>
                      <a:lnTo>
                        <a:pt x="25" y="25"/>
                      </a:lnTo>
                      <a:lnTo>
                        <a:pt x="0" y="25"/>
                      </a:lnTo>
                      <a:lnTo>
                        <a:pt x="0" y="0"/>
                      </a:lnTo>
                      <a:close/>
                    </a:path>
                  </a:pathLst>
                </a:custGeom>
                <a:solidFill>
                  <a:srgbClr val="547891"/>
                </a:solidFill>
                <a:ln w="9525">
                  <a:noFill/>
                  <a:round/>
                  <a:headEnd/>
                  <a:tailEnd/>
                </a:ln>
              </p:spPr>
              <p:txBody>
                <a:bodyPr/>
                <a:lstStyle/>
                <a:p>
                  <a:endParaRPr lang="en-US"/>
                </a:p>
              </p:txBody>
            </p:sp>
            <p:sp>
              <p:nvSpPr>
                <p:cNvPr id="210" name="Freeform 222"/>
                <p:cNvSpPr>
                  <a:spLocks/>
                </p:cNvSpPr>
                <p:nvPr/>
              </p:nvSpPr>
              <p:spPr bwMode="auto">
                <a:xfrm>
                  <a:off x="1648" y="4267"/>
                  <a:ext cx="89" cy="23"/>
                </a:xfrm>
                <a:custGeom>
                  <a:avLst/>
                  <a:gdLst/>
                  <a:ahLst/>
                  <a:cxnLst>
                    <a:cxn ang="0">
                      <a:pos x="545" y="0"/>
                    </a:cxn>
                    <a:cxn ang="0">
                      <a:pos x="708" y="0"/>
                    </a:cxn>
                    <a:cxn ang="0">
                      <a:pos x="708" y="22"/>
                    </a:cxn>
                    <a:cxn ang="0">
                      <a:pos x="566" y="22"/>
                    </a:cxn>
                    <a:cxn ang="0">
                      <a:pos x="566" y="46"/>
                    </a:cxn>
                    <a:cxn ang="0">
                      <a:pos x="521" y="46"/>
                    </a:cxn>
                    <a:cxn ang="0">
                      <a:pos x="521" y="93"/>
                    </a:cxn>
                    <a:cxn ang="0">
                      <a:pos x="566" y="93"/>
                    </a:cxn>
                    <a:cxn ang="0">
                      <a:pos x="566" y="117"/>
                    </a:cxn>
                    <a:cxn ang="0">
                      <a:pos x="450" y="117"/>
                    </a:cxn>
                    <a:cxn ang="0">
                      <a:pos x="450" y="142"/>
                    </a:cxn>
                    <a:cxn ang="0">
                      <a:pos x="308" y="142"/>
                    </a:cxn>
                    <a:cxn ang="0">
                      <a:pos x="308" y="164"/>
                    </a:cxn>
                    <a:cxn ang="0">
                      <a:pos x="117" y="164"/>
                    </a:cxn>
                    <a:cxn ang="0">
                      <a:pos x="117" y="188"/>
                    </a:cxn>
                    <a:cxn ang="0">
                      <a:pos x="96" y="188"/>
                    </a:cxn>
                    <a:cxn ang="0">
                      <a:pos x="96" y="164"/>
                    </a:cxn>
                    <a:cxn ang="0">
                      <a:pos x="71" y="164"/>
                    </a:cxn>
                    <a:cxn ang="0">
                      <a:pos x="71" y="188"/>
                    </a:cxn>
                    <a:cxn ang="0">
                      <a:pos x="25" y="188"/>
                    </a:cxn>
                    <a:cxn ang="0">
                      <a:pos x="25" y="164"/>
                    </a:cxn>
                    <a:cxn ang="0">
                      <a:pos x="0" y="164"/>
                    </a:cxn>
                    <a:cxn ang="0">
                      <a:pos x="0" y="142"/>
                    </a:cxn>
                    <a:cxn ang="0">
                      <a:pos x="96" y="142"/>
                    </a:cxn>
                    <a:cxn ang="0">
                      <a:pos x="96" y="117"/>
                    </a:cxn>
                    <a:cxn ang="0">
                      <a:pos x="213" y="117"/>
                    </a:cxn>
                    <a:cxn ang="0">
                      <a:pos x="213" y="93"/>
                    </a:cxn>
                    <a:cxn ang="0">
                      <a:pos x="332" y="93"/>
                    </a:cxn>
                    <a:cxn ang="0">
                      <a:pos x="332" y="46"/>
                    </a:cxn>
                    <a:cxn ang="0">
                      <a:pos x="403" y="46"/>
                    </a:cxn>
                    <a:cxn ang="0">
                      <a:pos x="403" y="22"/>
                    </a:cxn>
                    <a:cxn ang="0">
                      <a:pos x="545" y="22"/>
                    </a:cxn>
                    <a:cxn ang="0">
                      <a:pos x="545" y="0"/>
                    </a:cxn>
                  </a:cxnLst>
                  <a:rect l="0" t="0" r="r" b="b"/>
                  <a:pathLst>
                    <a:path w="708" h="188">
                      <a:moveTo>
                        <a:pt x="545" y="0"/>
                      </a:moveTo>
                      <a:lnTo>
                        <a:pt x="708" y="0"/>
                      </a:lnTo>
                      <a:lnTo>
                        <a:pt x="708" y="22"/>
                      </a:lnTo>
                      <a:lnTo>
                        <a:pt x="566" y="22"/>
                      </a:lnTo>
                      <a:lnTo>
                        <a:pt x="566" y="46"/>
                      </a:lnTo>
                      <a:lnTo>
                        <a:pt x="521" y="46"/>
                      </a:lnTo>
                      <a:lnTo>
                        <a:pt x="521" y="93"/>
                      </a:lnTo>
                      <a:lnTo>
                        <a:pt x="566" y="93"/>
                      </a:lnTo>
                      <a:lnTo>
                        <a:pt x="566" y="117"/>
                      </a:lnTo>
                      <a:lnTo>
                        <a:pt x="450" y="117"/>
                      </a:lnTo>
                      <a:lnTo>
                        <a:pt x="450" y="142"/>
                      </a:lnTo>
                      <a:lnTo>
                        <a:pt x="308" y="142"/>
                      </a:lnTo>
                      <a:lnTo>
                        <a:pt x="308" y="164"/>
                      </a:lnTo>
                      <a:lnTo>
                        <a:pt x="117" y="164"/>
                      </a:lnTo>
                      <a:lnTo>
                        <a:pt x="117" y="188"/>
                      </a:lnTo>
                      <a:lnTo>
                        <a:pt x="96" y="188"/>
                      </a:lnTo>
                      <a:lnTo>
                        <a:pt x="96" y="164"/>
                      </a:lnTo>
                      <a:lnTo>
                        <a:pt x="71" y="164"/>
                      </a:lnTo>
                      <a:lnTo>
                        <a:pt x="71" y="188"/>
                      </a:lnTo>
                      <a:lnTo>
                        <a:pt x="25" y="188"/>
                      </a:lnTo>
                      <a:lnTo>
                        <a:pt x="25" y="164"/>
                      </a:lnTo>
                      <a:lnTo>
                        <a:pt x="0" y="164"/>
                      </a:lnTo>
                      <a:lnTo>
                        <a:pt x="0" y="142"/>
                      </a:lnTo>
                      <a:lnTo>
                        <a:pt x="96" y="142"/>
                      </a:lnTo>
                      <a:lnTo>
                        <a:pt x="96" y="117"/>
                      </a:lnTo>
                      <a:lnTo>
                        <a:pt x="213" y="117"/>
                      </a:lnTo>
                      <a:lnTo>
                        <a:pt x="213" y="93"/>
                      </a:lnTo>
                      <a:lnTo>
                        <a:pt x="332" y="93"/>
                      </a:lnTo>
                      <a:lnTo>
                        <a:pt x="332" y="46"/>
                      </a:lnTo>
                      <a:lnTo>
                        <a:pt x="403" y="46"/>
                      </a:lnTo>
                      <a:lnTo>
                        <a:pt x="403" y="22"/>
                      </a:lnTo>
                      <a:lnTo>
                        <a:pt x="545" y="22"/>
                      </a:lnTo>
                      <a:lnTo>
                        <a:pt x="545" y="0"/>
                      </a:lnTo>
                      <a:close/>
                    </a:path>
                  </a:pathLst>
                </a:custGeom>
                <a:solidFill>
                  <a:srgbClr val="547891"/>
                </a:solidFill>
                <a:ln w="9525">
                  <a:noFill/>
                  <a:round/>
                  <a:headEnd/>
                  <a:tailEnd/>
                </a:ln>
              </p:spPr>
              <p:txBody>
                <a:bodyPr/>
                <a:lstStyle/>
                <a:p>
                  <a:endParaRPr lang="en-US"/>
                </a:p>
              </p:txBody>
            </p:sp>
            <p:sp>
              <p:nvSpPr>
                <p:cNvPr id="211" name="Rectangle 223"/>
                <p:cNvSpPr>
                  <a:spLocks noChangeArrowheads="1"/>
                </p:cNvSpPr>
                <p:nvPr/>
              </p:nvSpPr>
              <p:spPr bwMode="auto">
                <a:xfrm>
                  <a:off x="1870" y="4267"/>
                  <a:ext cx="17" cy="3"/>
                </a:xfrm>
                <a:prstGeom prst="rect">
                  <a:avLst/>
                </a:prstGeom>
                <a:solidFill>
                  <a:srgbClr val="547891"/>
                </a:solidFill>
                <a:ln w="9525">
                  <a:noFill/>
                  <a:miter lim="800000"/>
                  <a:headEnd/>
                  <a:tailEnd/>
                </a:ln>
              </p:spPr>
              <p:txBody>
                <a:bodyPr/>
                <a:lstStyle/>
                <a:p>
                  <a:endParaRPr lang="en-US"/>
                </a:p>
              </p:txBody>
            </p:sp>
            <p:sp>
              <p:nvSpPr>
                <p:cNvPr id="212" name="Freeform 224"/>
                <p:cNvSpPr>
                  <a:spLocks/>
                </p:cNvSpPr>
                <p:nvPr/>
              </p:nvSpPr>
              <p:spPr bwMode="auto">
                <a:xfrm>
                  <a:off x="1811" y="4270"/>
                  <a:ext cx="20" cy="6"/>
                </a:xfrm>
                <a:custGeom>
                  <a:avLst/>
                  <a:gdLst/>
                  <a:ahLst/>
                  <a:cxnLst>
                    <a:cxn ang="0">
                      <a:pos x="96" y="0"/>
                    </a:cxn>
                    <a:cxn ang="0">
                      <a:pos x="166" y="0"/>
                    </a:cxn>
                    <a:cxn ang="0">
                      <a:pos x="166" y="24"/>
                    </a:cxn>
                    <a:cxn ang="0">
                      <a:pos x="120" y="24"/>
                    </a:cxn>
                    <a:cxn ang="0">
                      <a:pos x="120" y="49"/>
                    </a:cxn>
                    <a:cxn ang="0">
                      <a:pos x="0" y="49"/>
                    </a:cxn>
                    <a:cxn ang="0">
                      <a:pos x="0" y="24"/>
                    </a:cxn>
                    <a:cxn ang="0">
                      <a:pos x="96" y="24"/>
                    </a:cxn>
                    <a:cxn ang="0">
                      <a:pos x="96" y="0"/>
                    </a:cxn>
                  </a:cxnLst>
                  <a:rect l="0" t="0" r="r" b="b"/>
                  <a:pathLst>
                    <a:path w="166" h="49">
                      <a:moveTo>
                        <a:pt x="96" y="0"/>
                      </a:moveTo>
                      <a:lnTo>
                        <a:pt x="166" y="0"/>
                      </a:lnTo>
                      <a:lnTo>
                        <a:pt x="166" y="24"/>
                      </a:lnTo>
                      <a:lnTo>
                        <a:pt x="120" y="24"/>
                      </a:lnTo>
                      <a:lnTo>
                        <a:pt x="120" y="49"/>
                      </a:lnTo>
                      <a:lnTo>
                        <a:pt x="0" y="49"/>
                      </a:lnTo>
                      <a:lnTo>
                        <a:pt x="0" y="24"/>
                      </a:lnTo>
                      <a:lnTo>
                        <a:pt x="96" y="24"/>
                      </a:lnTo>
                      <a:lnTo>
                        <a:pt x="96" y="0"/>
                      </a:lnTo>
                      <a:close/>
                    </a:path>
                  </a:pathLst>
                </a:custGeom>
                <a:solidFill>
                  <a:srgbClr val="547891"/>
                </a:solidFill>
                <a:ln w="9525">
                  <a:noFill/>
                  <a:round/>
                  <a:headEnd/>
                  <a:tailEnd/>
                </a:ln>
              </p:spPr>
              <p:txBody>
                <a:bodyPr/>
                <a:lstStyle/>
                <a:p>
                  <a:endParaRPr lang="en-US"/>
                </a:p>
              </p:txBody>
            </p:sp>
          </p:grpSp>
          <p:sp>
            <p:nvSpPr>
              <p:cNvPr id="9" name="Rectangle 226"/>
              <p:cNvSpPr>
                <a:spLocks noChangeArrowheads="1"/>
              </p:cNvSpPr>
              <p:nvPr/>
            </p:nvSpPr>
            <p:spPr bwMode="auto">
              <a:xfrm>
                <a:off x="1834" y="4270"/>
                <a:ext cx="3" cy="3"/>
              </a:xfrm>
              <a:prstGeom prst="rect">
                <a:avLst/>
              </a:prstGeom>
              <a:solidFill>
                <a:srgbClr val="547891"/>
              </a:solidFill>
              <a:ln w="9525">
                <a:noFill/>
                <a:miter lim="800000"/>
                <a:headEnd/>
                <a:tailEnd/>
              </a:ln>
            </p:spPr>
            <p:txBody>
              <a:bodyPr/>
              <a:lstStyle/>
              <a:p>
                <a:endParaRPr lang="en-US"/>
              </a:p>
            </p:txBody>
          </p:sp>
          <p:sp>
            <p:nvSpPr>
              <p:cNvPr id="10" name="Rectangle 227"/>
              <p:cNvSpPr>
                <a:spLocks noChangeArrowheads="1"/>
              </p:cNvSpPr>
              <p:nvPr/>
            </p:nvSpPr>
            <p:spPr bwMode="auto">
              <a:xfrm>
                <a:off x="1754" y="4276"/>
                <a:ext cx="7" cy="3"/>
              </a:xfrm>
              <a:prstGeom prst="rect">
                <a:avLst/>
              </a:prstGeom>
              <a:solidFill>
                <a:srgbClr val="547891"/>
              </a:solidFill>
              <a:ln w="9525">
                <a:noFill/>
                <a:miter lim="800000"/>
                <a:headEnd/>
                <a:tailEnd/>
              </a:ln>
            </p:spPr>
            <p:txBody>
              <a:bodyPr/>
              <a:lstStyle/>
              <a:p>
                <a:endParaRPr lang="en-US"/>
              </a:p>
            </p:txBody>
          </p:sp>
          <p:sp>
            <p:nvSpPr>
              <p:cNvPr id="11" name="Rectangle 228"/>
              <p:cNvSpPr>
                <a:spLocks noChangeArrowheads="1"/>
              </p:cNvSpPr>
              <p:nvPr/>
            </p:nvSpPr>
            <p:spPr bwMode="auto">
              <a:xfrm>
                <a:off x="1840" y="4276"/>
                <a:ext cx="12" cy="3"/>
              </a:xfrm>
              <a:prstGeom prst="rect">
                <a:avLst/>
              </a:prstGeom>
              <a:solidFill>
                <a:srgbClr val="547891"/>
              </a:solidFill>
              <a:ln w="9525">
                <a:noFill/>
                <a:miter lim="800000"/>
                <a:headEnd/>
                <a:tailEnd/>
              </a:ln>
            </p:spPr>
            <p:txBody>
              <a:bodyPr/>
              <a:lstStyle/>
              <a:p>
                <a:endParaRPr lang="en-US"/>
              </a:p>
            </p:txBody>
          </p:sp>
          <p:sp>
            <p:nvSpPr>
              <p:cNvPr id="12" name="Rectangle 229"/>
              <p:cNvSpPr>
                <a:spLocks noChangeArrowheads="1"/>
              </p:cNvSpPr>
              <p:nvPr/>
            </p:nvSpPr>
            <p:spPr bwMode="auto">
              <a:xfrm>
                <a:off x="2189" y="4279"/>
                <a:ext cx="26" cy="2"/>
              </a:xfrm>
              <a:prstGeom prst="rect">
                <a:avLst/>
              </a:prstGeom>
              <a:solidFill>
                <a:srgbClr val="547891"/>
              </a:solidFill>
              <a:ln w="9525">
                <a:noFill/>
                <a:miter lim="800000"/>
                <a:headEnd/>
                <a:tailEnd/>
              </a:ln>
            </p:spPr>
            <p:txBody>
              <a:bodyPr/>
              <a:lstStyle/>
              <a:p>
                <a:endParaRPr lang="en-US"/>
              </a:p>
            </p:txBody>
          </p:sp>
        </p:grpSp>
        <p:sp>
          <p:nvSpPr>
            <p:cNvPr id="7" name="Freeform 24"/>
            <p:cNvSpPr>
              <a:spLocks/>
            </p:cNvSpPr>
            <p:nvPr/>
          </p:nvSpPr>
          <p:spPr bwMode="auto">
            <a:xfrm flipH="1">
              <a:off x="3948" y="3882"/>
              <a:ext cx="493" cy="390"/>
            </a:xfrm>
            <a:custGeom>
              <a:avLst/>
              <a:gdLst/>
              <a:ahLst/>
              <a:cxnLst>
                <a:cxn ang="0">
                  <a:pos x="0" y="4"/>
                </a:cxn>
                <a:cxn ang="0">
                  <a:pos x="84" y="328"/>
                </a:cxn>
                <a:cxn ang="0">
                  <a:pos x="156" y="400"/>
                </a:cxn>
                <a:cxn ang="0">
                  <a:pos x="228" y="424"/>
                </a:cxn>
                <a:cxn ang="0">
                  <a:pos x="432" y="376"/>
                </a:cxn>
                <a:cxn ang="0">
                  <a:pos x="492" y="220"/>
                </a:cxn>
                <a:cxn ang="0">
                  <a:pos x="480" y="136"/>
                </a:cxn>
                <a:cxn ang="0">
                  <a:pos x="444" y="124"/>
                </a:cxn>
                <a:cxn ang="0">
                  <a:pos x="420" y="160"/>
                </a:cxn>
                <a:cxn ang="0">
                  <a:pos x="372" y="304"/>
                </a:cxn>
                <a:cxn ang="0">
                  <a:pos x="264" y="352"/>
                </a:cxn>
                <a:cxn ang="0">
                  <a:pos x="192" y="340"/>
                </a:cxn>
                <a:cxn ang="0">
                  <a:pos x="180" y="304"/>
                </a:cxn>
                <a:cxn ang="0">
                  <a:pos x="120" y="244"/>
                </a:cxn>
                <a:cxn ang="0">
                  <a:pos x="48" y="16"/>
                </a:cxn>
                <a:cxn ang="0">
                  <a:pos x="0" y="4"/>
                </a:cxn>
              </a:cxnLst>
              <a:rect l="0" t="0" r="r" b="b"/>
              <a:pathLst>
                <a:path w="493" h="424">
                  <a:moveTo>
                    <a:pt x="0" y="4"/>
                  </a:moveTo>
                  <a:cubicBezTo>
                    <a:pt x="8" y="98"/>
                    <a:pt x="13" y="248"/>
                    <a:pt x="84" y="328"/>
                  </a:cubicBezTo>
                  <a:cubicBezTo>
                    <a:pt x="107" y="353"/>
                    <a:pt x="132" y="376"/>
                    <a:pt x="156" y="400"/>
                  </a:cubicBezTo>
                  <a:cubicBezTo>
                    <a:pt x="174" y="418"/>
                    <a:pt x="228" y="424"/>
                    <a:pt x="228" y="424"/>
                  </a:cubicBezTo>
                  <a:cubicBezTo>
                    <a:pt x="326" y="415"/>
                    <a:pt x="360" y="424"/>
                    <a:pt x="432" y="376"/>
                  </a:cubicBezTo>
                  <a:cubicBezTo>
                    <a:pt x="464" y="327"/>
                    <a:pt x="478" y="276"/>
                    <a:pt x="492" y="220"/>
                  </a:cubicBezTo>
                  <a:cubicBezTo>
                    <a:pt x="488" y="192"/>
                    <a:pt x="493" y="161"/>
                    <a:pt x="480" y="136"/>
                  </a:cubicBezTo>
                  <a:cubicBezTo>
                    <a:pt x="474" y="125"/>
                    <a:pt x="456" y="119"/>
                    <a:pt x="444" y="124"/>
                  </a:cubicBezTo>
                  <a:cubicBezTo>
                    <a:pt x="431" y="129"/>
                    <a:pt x="426" y="147"/>
                    <a:pt x="420" y="160"/>
                  </a:cubicBezTo>
                  <a:cubicBezTo>
                    <a:pt x="400" y="205"/>
                    <a:pt x="388" y="257"/>
                    <a:pt x="372" y="304"/>
                  </a:cubicBezTo>
                  <a:cubicBezTo>
                    <a:pt x="360" y="341"/>
                    <a:pt x="264" y="352"/>
                    <a:pt x="264" y="352"/>
                  </a:cubicBezTo>
                  <a:cubicBezTo>
                    <a:pt x="240" y="348"/>
                    <a:pt x="213" y="352"/>
                    <a:pt x="192" y="340"/>
                  </a:cubicBezTo>
                  <a:cubicBezTo>
                    <a:pt x="181" y="334"/>
                    <a:pt x="186" y="315"/>
                    <a:pt x="180" y="304"/>
                  </a:cubicBezTo>
                  <a:cubicBezTo>
                    <a:pt x="160" y="264"/>
                    <a:pt x="156" y="268"/>
                    <a:pt x="120" y="244"/>
                  </a:cubicBezTo>
                  <a:cubicBezTo>
                    <a:pt x="95" y="168"/>
                    <a:pt x="73" y="92"/>
                    <a:pt x="48" y="16"/>
                  </a:cubicBezTo>
                  <a:cubicBezTo>
                    <a:pt x="43" y="0"/>
                    <a:pt x="16" y="8"/>
                    <a:pt x="0" y="4"/>
                  </a:cubicBezTo>
                  <a:close/>
                </a:path>
              </a:pathLst>
            </a:custGeom>
            <a:solidFill>
              <a:srgbClr val="DF3321"/>
            </a:solidFill>
            <a:ln w="9525" cap="flat" cmpd="sng">
              <a:solidFill>
                <a:schemeClr val="tx1"/>
              </a:solidFill>
              <a:prstDash val="solid"/>
              <a:round/>
              <a:headEnd/>
              <a:tailEnd/>
            </a:ln>
            <a:effectLst/>
          </p:spPr>
          <p:txBody>
            <a:bodyPr wrap="none" anchor="ctr"/>
            <a:lstStyle/>
            <a:p>
              <a:endParaRPr lang="en-US"/>
            </a:p>
          </p:txBody>
        </p:sp>
      </p:grpSp>
      <p:sp>
        <p:nvSpPr>
          <p:cNvPr id="213" name="AutoShape 225"/>
          <p:cNvSpPr>
            <a:spLocks noChangeArrowheads="1"/>
          </p:cNvSpPr>
          <p:nvPr/>
        </p:nvSpPr>
        <p:spPr bwMode="auto">
          <a:xfrm>
            <a:off x="2449107" y="1117339"/>
            <a:ext cx="6422571" cy="1668542"/>
          </a:xfrm>
          <a:prstGeom prst="roundRect">
            <a:avLst>
              <a:gd name="adj" fmla="val 16667"/>
            </a:avLst>
          </a:prstGeom>
          <a:solidFill>
            <a:srgbClr val="FFFF99"/>
          </a:solidFill>
          <a:ln w="9525">
            <a:solidFill>
              <a:schemeClr val="tx1"/>
            </a:solidFill>
            <a:round/>
            <a:headEnd/>
            <a:tailEnd/>
          </a:ln>
          <a:effectLst/>
        </p:spPr>
        <p:txBody>
          <a:bodyPr wrap="square" anchor="ctr">
            <a:spAutoFit/>
          </a:bodyPr>
          <a:lstStyle/>
          <a:p>
            <a:r>
              <a:rPr lang="en-US" b="1" u="sng" dirty="0"/>
              <a:t>John</a:t>
            </a:r>
            <a:r>
              <a:rPr lang="en-US" sz="2800" dirty="0"/>
              <a:t> knows that the Lord </a:t>
            </a:r>
            <a:r>
              <a:rPr lang="en-US" sz="2800" b="1" dirty="0" smtClean="0"/>
              <a:t>Chooses</a:t>
            </a:r>
            <a:r>
              <a:rPr lang="en-US" sz="2800" dirty="0" smtClean="0"/>
              <a:t> </a:t>
            </a:r>
            <a:r>
              <a:rPr lang="en-US" b="1" u="sng" dirty="0"/>
              <a:t>15</a:t>
            </a:r>
            <a:r>
              <a:rPr lang="en-US" sz="2800" dirty="0"/>
              <a:t> men </a:t>
            </a:r>
            <a:r>
              <a:rPr lang="en-US" sz="2800" dirty="0" smtClean="0"/>
              <a:t>to be ordained </a:t>
            </a:r>
            <a:r>
              <a:rPr lang="en-US" sz="2800" dirty="0"/>
              <a:t>and serves as </a:t>
            </a:r>
            <a:r>
              <a:rPr lang="en-US" sz="2800" b="1" dirty="0"/>
              <a:t>Apostles</a:t>
            </a:r>
            <a:r>
              <a:rPr lang="en-US" sz="2800" dirty="0"/>
              <a:t> and </a:t>
            </a:r>
            <a:r>
              <a:rPr lang="en-US" sz="2800" b="1" dirty="0"/>
              <a:t>Prophets</a:t>
            </a:r>
            <a:r>
              <a:rPr lang="en-US" sz="2800" dirty="0"/>
              <a:t>. </a:t>
            </a:r>
            <a:r>
              <a:rPr lang="en-US" b="1" u="sng" dirty="0"/>
              <a:t>16</a:t>
            </a:r>
            <a:r>
              <a:rPr lang="en-US" sz="2800" b="1" dirty="0"/>
              <a:t> </a:t>
            </a:r>
            <a:r>
              <a:rPr lang="en-US" sz="2800" dirty="0"/>
              <a:t>would be too many. </a:t>
            </a:r>
          </a:p>
        </p:txBody>
      </p:sp>
    </p:spTree>
    <p:extLst>
      <p:ext uri="{BB962C8B-B14F-4D97-AF65-F5344CB8AC3E}">
        <p14:creationId xmlns:p14="http://schemas.microsoft.com/office/powerpoint/2010/main" val="21327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1+#ppt_w/2"/>
                                          </p:val>
                                        </p:tav>
                                        <p:tav tm="100000">
                                          <p:val>
                                            <p:strVal val="#ppt_x"/>
                                          </p:val>
                                        </p:tav>
                                      </p:tavLst>
                                    </p:anim>
                                    <p:anim calcmode="lin" valueType="num">
                                      <p:cBhvr additive="base">
                                        <p:cTn id="16"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Matthew 5:14-16 </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 14 Ye are the light of the world. A city that is set on an hill cannot be hid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15 Neither do men light a candle, and put it under a bushel, but on a candlestick; and it giveth light unto all that are in the house</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16 Let your light so shine before men, that they may see your good works, and glorify your Father which is in heaven.</a:t>
            </a:r>
            <a:endParaRPr lang="en-US" sz="4000" dirty="0">
              <a:latin typeface="Times New Roman" panose="02020603050405020304" pitchFamily="18" charset="0"/>
              <a:ea typeface="Times New Roman" panose="02020603050405020304" pitchFamily="18" charset="0"/>
            </a:endParaRPr>
          </a:p>
        </p:txBody>
      </p:sp>
      <p:sp>
        <p:nvSpPr>
          <p:cNvPr id="2" name="Rounded Rectangle 1"/>
          <p:cNvSpPr/>
          <p:nvPr/>
        </p:nvSpPr>
        <p:spPr bwMode="auto">
          <a:xfrm>
            <a:off x="4680858"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Commandments</a:t>
            </a:r>
          </a:p>
        </p:txBody>
      </p:sp>
    </p:spTree>
    <p:extLst>
      <p:ext uri="{BB962C8B-B14F-4D97-AF65-F5344CB8AC3E}">
        <p14:creationId xmlns:p14="http://schemas.microsoft.com/office/powerpoint/2010/main" val="25115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John 17:3</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3 And this is life eternal, that they might know thee the only true God, and Jesus Christ, whom thou hast sent.</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060370" y="399179"/>
            <a:ext cx="4454980" cy="57888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2990456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2400"/>
            <a:ext cx="9144000" cy="762000"/>
          </a:xfrm>
        </p:spPr>
        <p:txBody>
          <a:bodyPr/>
          <a:lstStyle/>
          <a:p>
            <a:r>
              <a:rPr lang="en-US" sz="3400" b="1" i="1" dirty="0" smtClean="0"/>
              <a:t>Eternal Life Is </a:t>
            </a:r>
            <a:r>
              <a:rPr lang="en-US" sz="3400" b="1" i="1" u="sng" dirty="0" smtClean="0"/>
              <a:t>Knowing</a:t>
            </a:r>
            <a:r>
              <a:rPr lang="en-US" sz="3400" b="1" i="1" u="sng" dirty="0"/>
              <a:t> </a:t>
            </a:r>
            <a:r>
              <a:rPr lang="en-US" sz="3400" b="1" i="1" u="sng" dirty="0" smtClean="0"/>
              <a:t>God</a:t>
            </a:r>
            <a:r>
              <a:rPr lang="en-US" sz="3400" b="1" i="1" dirty="0"/>
              <a:t>, And Jesus Christ</a:t>
            </a:r>
          </a:p>
        </p:txBody>
      </p:sp>
      <p:pic>
        <p:nvPicPr>
          <p:cNvPr id="35844" name="Picture 4" descr="C:\Clipart LDS\mission\bmp\dearjohn.bmp"/>
          <p:cNvPicPr>
            <a:picLocks noChangeAspect="1" noChangeArrowheads="1"/>
          </p:cNvPicPr>
          <p:nvPr/>
        </p:nvPicPr>
        <p:blipFill rotWithShape="1">
          <a:blip r:embed="rId3" cstate="print"/>
          <a:srcRect b="17699"/>
          <a:stretch/>
        </p:blipFill>
        <p:spPr bwMode="auto">
          <a:xfrm>
            <a:off x="1219200" y="3154363"/>
            <a:ext cx="4857750" cy="3690937"/>
          </a:xfrm>
          <a:prstGeom prst="rect">
            <a:avLst/>
          </a:prstGeom>
          <a:noFill/>
        </p:spPr>
      </p:pic>
      <p:sp>
        <p:nvSpPr>
          <p:cNvPr id="36506" name="AutoShape 666"/>
          <p:cNvSpPr>
            <a:spLocks noChangeArrowheads="1"/>
          </p:cNvSpPr>
          <p:nvPr/>
        </p:nvSpPr>
        <p:spPr bwMode="auto">
          <a:xfrm>
            <a:off x="6217336" y="1924050"/>
            <a:ext cx="2844800" cy="3446026"/>
          </a:xfrm>
          <a:prstGeom prst="wedgeRoundRectCallout">
            <a:avLst>
              <a:gd name="adj1" fmla="val -90181"/>
              <a:gd name="adj2" fmla="val -1051"/>
              <a:gd name="adj3" fmla="val 16667"/>
            </a:avLst>
          </a:prstGeom>
          <a:solidFill>
            <a:schemeClr val="bg1"/>
          </a:solidFill>
          <a:ln w="9525">
            <a:solidFill>
              <a:schemeClr val="tx1"/>
            </a:solidFill>
            <a:miter lim="800000"/>
            <a:headEnd/>
            <a:tailEnd/>
          </a:ln>
          <a:effectLst/>
        </p:spPr>
        <p:txBody>
          <a:bodyPr anchor="ctr">
            <a:spAutoFit/>
          </a:bodyPr>
          <a:lstStyle/>
          <a:p>
            <a:r>
              <a:rPr lang="en-US" sz="2800" dirty="0"/>
              <a:t>You know Elder- she doesn’t </a:t>
            </a:r>
            <a:r>
              <a:rPr lang="en-US" sz="2800" b="1" dirty="0"/>
              <a:t>Know God</a:t>
            </a:r>
            <a:r>
              <a:rPr lang="en-US" sz="2800" dirty="0"/>
              <a:t>.  She is not in tune with the </a:t>
            </a:r>
            <a:r>
              <a:rPr lang="en-US" b="1" u="sng" dirty="0"/>
              <a:t>3</a:t>
            </a:r>
            <a:r>
              <a:rPr lang="en-US" sz="2800" dirty="0"/>
              <a:t>rd member of the Godhead.</a:t>
            </a:r>
            <a:endParaRPr lang="en-US" sz="2600" dirty="0"/>
          </a:p>
        </p:txBody>
      </p:sp>
      <p:sp>
        <p:nvSpPr>
          <p:cNvPr id="36508" name="AutoShape 668"/>
          <p:cNvSpPr>
            <a:spLocks noChangeArrowheads="1"/>
          </p:cNvSpPr>
          <p:nvPr/>
        </p:nvSpPr>
        <p:spPr bwMode="auto">
          <a:xfrm>
            <a:off x="94221" y="1150938"/>
            <a:ext cx="5219700" cy="2145268"/>
          </a:xfrm>
          <a:prstGeom prst="wedgeRoundRectCallout">
            <a:avLst>
              <a:gd name="adj1" fmla="val -1583"/>
              <a:gd name="adj2" fmla="val 87843"/>
              <a:gd name="adj3" fmla="val 16667"/>
            </a:avLst>
          </a:prstGeom>
          <a:solidFill>
            <a:schemeClr val="bg1"/>
          </a:solidFill>
          <a:ln w="9525">
            <a:solidFill>
              <a:schemeClr val="tx1"/>
            </a:solidFill>
            <a:miter lim="800000"/>
            <a:headEnd/>
            <a:tailEnd/>
          </a:ln>
          <a:effectLst/>
        </p:spPr>
        <p:txBody>
          <a:bodyPr anchor="ctr">
            <a:spAutoFit/>
          </a:bodyPr>
          <a:lstStyle/>
          <a:p>
            <a:r>
              <a:rPr lang="en-US" sz="2800" dirty="0"/>
              <a:t>She </a:t>
            </a:r>
            <a:r>
              <a:rPr lang="en-US" sz="2800" dirty="0" smtClean="0"/>
              <a:t>wrote, </a:t>
            </a:r>
            <a:r>
              <a:rPr lang="en-US" sz="2800" dirty="0"/>
              <a:t>“Dear </a:t>
            </a:r>
            <a:r>
              <a:rPr lang="en-US" b="1" u="sng" dirty="0"/>
              <a:t>John</a:t>
            </a:r>
            <a:r>
              <a:rPr lang="en-US" sz="2800" dirty="0"/>
              <a:t>, I am not going to write you anymore.  I have found a guy who takes me to R-rated movies (age </a:t>
            </a:r>
            <a:r>
              <a:rPr lang="en-US" b="1" u="sng" dirty="0"/>
              <a:t>17</a:t>
            </a:r>
            <a:r>
              <a:rPr lang="en-US" sz="2800" dirty="0"/>
              <a:t>).”</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06" grpId="0" animBg="1"/>
      <p:bldP spid="365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Acts 3:19-20</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19 </a:t>
            </a:r>
            <a:r>
              <a:rPr lang="en-US" sz="4000" dirty="0" smtClean="0">
                <a:latin typeface="Times New Roman" panose="02020603050405020304" pitchFamily="18" charset="0"/>
                <a:cs typeface="Times New Roman" panose="02020603050405020304" pitchFamily="18" charset="0"/>
              </a:rPr>
              <a:t>Repent </a:t>
            </a:r>
            <a:r>
              <a:rPr lang="en-US" sz="4000" dirty="0">
                <a:latin typeface="Times New Roman" panose="02020603050405020304" pitchFamily="18" charset="0"/>
                <a:cs typeface="Times New Roman" panose="02020603050405020304" pitchFamily="18" charset="0"/>
              </a:rPr>
              <a:t>ye therefore, and be converted, that your sins may be blotted out, when the times of refreshing shall come from the presence of the Lord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20 And he shall send Jesus Christ, which before was preached unto you:</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680859" y="365127"/>
            <a:ext cx="3834492"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The Restoration </a:t>
            </a:r>
          </a:p>
        </p:txBody>
      </p:sp>
    </p:spTree>
    <p:extLst>
      <p:ext uri="{BB962C8B-B14F-4D97-AF65-F5344CB8AC3E}">
        <p14:creationId xmlns:p14="http://schemas.microsoft.com/office/powerpoint/2010/main" val="3807711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u="sng" dirty="0" smtClean="0"/>
              <a:t>Peter</a:t>
            </a:r>
            <a:r>
              <a:rPr lang="en-US" sz="3400" b="1" i="1" dirty="0" smtClean="0"/>
              <a:t> Prophesied Of The </a:t>
            </a:r>
            <a:r>
              <a:rPr lang="en-US" sz="3400" b="1" i="1" u="sng" dirty="0" smtClean="0"/>
              <a:t>Restoration</a:t>
            </a:r>
            <a:r>
              <a:rPr lang="en-US" sz="3400" b="1" i="1" dirty="0" smtClean="0"/>
              <a:t> </a:t>
            </a:r>
            <a:endParaRPr lang="en-US" sz="3400" b="1" i="1" dirty="0"/>
          </a:p>
        </p:txBody>
      </p:sp>
      <p:pic>
        <p:nvPicPr>
          <p:cNvPr id="3076" name="Picture 4" descr="https://www.lds.org/bc/content/ldsorg/content/images/message-of-the-restoration-480x270-CU101123_bk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906" y="3024867"/>
            <a:ext cx="6814456" cy="383313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28"/>
          <p:cNvSpPr>
            <a:spLocks noChangeArrowheads="1"/>
          </p:cNvSpPr>
          <p:nvPr/>
        </p:nvSpPr>
        <p:spPr bwMode="auto">
          <a:xfrm>
            <a:off x="375269" y="1072650"/>
            <a:ext cx="8387731" cy="1736646"/>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sz="2800" b="1" dirty="0"/>
              <a:t>Peter</a:t>
            </a:r>
            <a:r>
              <a:rPr lang="en-US" sz="2800" dirty="0"/>
              <a:t> helped bring one of the </a:t>
            </a:r>
            <a:r>
              <a:rPr lang="en-US" b="1" u="sng" dirty="0"/>
              <a:t>Acts</a:t>
            </a:r>
            <a:r>
              <a:rPr lang="en-US" sz="2800" dirty="0"/>
              <a:t> of the </a:t>
            </a:r>
            <a:r>
              <a:rPr lang="en-US" sz="2800" b="1" dirty="0"/>
              <a:t>Restoration</a:t>
            </a:r>
            <a:r>
              <a:rPr lang="en-US" sz="2800" dirty="0"/>
              <a:t> by being one of the </a:t>
            </a:r>
            <a:r>
              <a:rPr lang="en-US" b="1" u="sng" dirty="0"/>
              <a:t>3</a:t>
            </a:r>
            <a:r>
              <a:rPr lang="en-US" sz="2800" dirty="0"/>
              <a:t> angels that appeared to Joseph </a:t>
            </a:r>
            <a:r>
              <a:rPr lang="en-US" sz="2800" dirty="0" smtClean="0"/>
              <a:t>Smith </a:t>
            </a:r>
            <a:r>
              <a:rPr lang="en-US" sz="2800" dirty="0"/>
              <a:t>w</a:t>
            </a:r>
            <a:r>
              <a:rPr lang="en-US" sz="2800" dirty="0" smtClean="0"/>
              <a:t>hen in a grove full of </a:t>
            </a:r>
            <a:r>
              <a:rPr lang="en-US" b="1" u="sng" dirty="0" smtClean="0"/>
              <a:t>19-20</a:t>
            </a:r>
            <a:r>
              <a:rPr lang="en-US" sz="2800" dirty="0" smtClean="0"/>
              <a:t> trees</a:t>
            </a:r>
            <a:endParaRPr lang="en-US" sz="2800" dirty="0">
              <a:solidFill>
                <a:srgbClr val="FF0000"/>
              </a:solidFill>
            </a:endParaRPr>
          </a:p>
        </p:txBody>
      </p:sp>
    </p:spTree>
    <p:extLst>
      <p:ext uri="{BB962C8B-B14F-4D97-AF65-F5344CB8AC3E}">
        <p14:creationId xmlns:p14="http://schemas.microsoft.com/office/powerpoint/2010/main" val="11643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Corinthians 2:5, 9-11 </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77500" lnSpcReduction="20000"/>
          </a:bodyPr>
          <a:lstStyle/>
          <a:p>
            <a:pPr marL="0" indent="0">
              <a:buNone/>
            </a:pPr>
            <a:r>
              <a:rPr lang="en-US" sz="4000" dirty="0">
                <a:latin typeface="Times New Roman" panose="02020603050405020304" pitchFamily="18" charset="0"/>
                <a:cs typeface="Times New Roman" panose="02020603050405020304" pitchFamily="18" charset="0"/>
              </a:rPr>
              <a:t> 5 That your faith should not stand in the wisdom of men, but in the power of God</a:t>
            </a:r>
            <a:r>
              <a:rPr lang="en-US" sz="4000" dirty="0" smtClean="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ea typeface="Times New Roman" panose="02020603050405020304" pitchFamily="18" charset="0"/>
              </a:rPr>
              <a:t> 9 But as it is written, Eye hath not seen, nor ear heard, neither have entered into the heart of man, the things which God hath prepared for them that love him</a:t>
            </a:r>
            <a:r>
              <a:rPr lang="en-US" sz="4000" dirty="0" smtClean="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marL="0" indent="0">
              <a:buNone/>
            </a:pPr>
            <a:r>
              <a:rPr lang="en-US" sz="4000" dirty="0">
                <a:latin typeface="Times New Roman" panose="02020603050405020304" pitchFamily="18" charset="0"/>
                <a:ea typeface="Times New Roman" panose="02020603050405020304" pitchFamily="18" charset="0"/>
              </a:rPr>
              <a:t> 10 But God hath revealed them unto us by his Spirit: for the Spirit </a:t>
            </a:r>
            <a:r>
              <a:rPr lang="en-US" sz="4000" dirty="0" err="1">
                <a:latin typeface="Times New Roman" panose="02020603050405020304" pitchFamily="18" charset="0"/>
                <a:ea typeface="Times New Roman" panose="02020603050405020304" pitchFamily="18" charset="0"/>
              </a:rPr>
              <a:t>searcheth</a:t>
            </a:r>
            <a:r>
              <a:rPr lang="en-US" sz="4000" dirty="0">
                <a:latin typeface="Times New Roman" panose="02020603050405020304" pitchFamily="18" charset="0"/>
                <a:ea typeface="Times New Roman" panose="02020603050405020304" pitchFamily="18" charset="0"/>
              </a:rPr>
              <a:t> all things, yea, the deep things of God</a:t>
            </a:r>
            <a:r>
              <a:rPr lang="en-US" sz="4000" dirty="0" smtClean="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marL="0" indent="0">
              <a:buNone/>
            </a:pPr>
            <a:r>
              <a:rPr lang="en-US" sz="4000" dirty="0">
                <a:latin typeface="Times New Roman" panose="02020603050405020304" pitchFamily="18" charset="0"/>
                <a:ea typeface="Times New Roman" panose="02020603050405020304" pitchFamily="18" charset="0"/>
              </a:rPr>
              <a:t> 11 For what man knoweth the things of a man, save the spirit of man which is in him? even so the things of God knoweth no man, but the Spirit of God.</a:t>
            </a:r>
          </a:p>
        </p:txBody>
      </p:sp>
      <p:sp>
        <p:nvSpPr>
          <p:cNvPr id="4" name="Rounded Rectangle 3"/>
          <p:cNvSpPr/>
          <p:nvPr/>
        </p:nvSpPr>
        <p:spPr bwMode="auto">
          <a:xfrm>
            <a:off x="5747657" y="297023"/>
            <a:ext cx="3124200" cy="783193"/>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Acquiring Spiritual Knowledge</a:t>
            </a:r>
          </a:p>
        </p:txBody>
      </p:sp>
    </p:spTree>
    <p:extLst>
      <p:ext uri="{BB962C8B-B14F-4D97-AF65-F5344CB8AC3E}">
        <p14:creationId xmlns:p14="http://schemas.microsoft.com/office/powerpoint/2010/main" val="2069941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We Can Only Know The </a:t>
            </a:r>
            <a:r>
              <a:rPr lang="en-US" sz="3400" b="1" i="1" u="sng" dirty="0" smtClean="0"/>
              <a:t>Things Of God </a:t>
            </a:r>
            <a:br>
              <a:rPr lang="en-US" sz="3400" b="1" i="1" u="sng" dirty="0" smtClean="0"/>
            </a:br>
            <a:r>
              <a:rPr lang="en-US" sz="3400" b="1" i="1" u="sng" dirty="0" smtClean="0"/>
              <a:t>Through The Spirit</a:t>
            </a:r>
            <a:endParaRPr lang="en-US" sz="3400" b="1" i="1" u="sng" dirty="0"/>
          </a:p>
        </p:txBody>
      </p:sp>
      <p:pic>
        <p:nvPicPr>
          <p:cNvPr id="3074" name="Picture 2" descr="http://www.lovethetruth.com/government/911/911_atta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115" y="4001520"/>
            <a:ext cx="2204630" cy="25438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reviews.123rf.com/images/avelkrieg/avelkrieg1302/avelkrieg130200003/17719745-Eine-Illustration-zeigt-die-5-Sinne-Lizenzfreie-Bil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7972" y="4245427"/>
            <a:ext cx="2646956" cy="195874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28"/>
          <p:cNvSpPr>
            <a:spLocks noChangeArrowheads="1"/>
          </p:cNvSpPr>
          <p:nvPr/>
        </p:nvSpPr>
        <p:spPr bwMode="auto">
          <a:xfrm>
            <a:off x="1055913" y="1112911"/>
            <a:ext cx="7032173" cy="2690098"/>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b="1" u="sng" dirty="0" smtClean="0"/>
              <a:t>Cori &amp; Diane</a:t>
            </a:r>
            <a:r>
              <a:rPr lang="en-US" sz="2800" dirty="0" smtClean="0"/>
              <a:t> </a:t>
            </a:r>
            <a:r>
              <a:rPr lang="en-US" sz="2800" dirty="0"/>
              <a:t>knows there are </a:t>
            </a:r>
            <a:r>
              <a:rPr lang="en-US" b="1" u="sng" dirty="0"/>
              <a:t>2</a:t>
            </a:r>
            <a:r>
              <a:rPr lang="en-US" sz="2800" dirty="0"/>
              <a:t> types of things: Worldly Things &amp; </a:t>
            </a:r>
            <a:r>
              <a:rPr lang="en-US" sz="2800" b="1" dirty="0"/>
              <a:t>Spiritual Things</a:t>
            </a:r>
            <a:r>
              <a:rPr lang="en-US" sz="2800" dirty="0"/>
              <a:t>.  </a:t>
            </a:r>
          </a:p>
          <a:p>
            <a:r>
              <a:rPr lang="en-US" sz="2800" dirty="0"/>
              <a:t>Our </a:t>
            </a:r>
            <a:r>
              <a:rPr lang="en-US" b="1" u="sng" dirty="0"/>
              <a:t>5</a:t>
            </a:r>
            <a:r>
              <a:rPr lang="en-US" sz="2800" dirty="0"/>
              <a:t> senses can perceive worldly things like the </a:t>
            </a:r>
            <a:r>
              <a:rPr lang="en-US" b="1" u="sng" dirty="0"/>
              <a:t>9-11</a:t>
            </a:r>
            <a:r>
              <a:rPr lang="en-US" sz="2800" dirty="0"/>
              <a:t> Bombings. </a:t>
            </a:r>
            <a:r>
              <a:rPr lang="en-US" sz="2800" dirty="0" smtClean="0"/>
              <a:t>But </a:t>
            </a:r>
            <a:r>
              <a:rPr lang="en-US" sz="2800" dirty="0"/>
              <a:t>the spiritual meaning of these things </a:t>
            </a:r>
            <a:r>
              <a:rPr lang="en-US" sz="2800" dirty="0" smtClean="0"/>
              <a:t>comes </a:t>
            </a:r>
            <a:r>
              <a:rPr lang="en-US" sz="2800" dirty="0"/>
              <a:t>through </a:t>
            </a:r>
            <a:r>
              <a:rPr lang="en-US" sz="2800" b="1" dirty="0"/>
              <a:t>T</a:t>
            </a:r>
            <a:r>
              <a:rPr lang="en-US" sz="2800" b="1" dirty="0" smtClean="0"/>
              <a:t>he </a:t>
            </a:r>
            <a:r>
              <a:rPr lang="en-US" sz="2800" b="1" dirty="0"/>
              <a:t>Spirit</a:t>
            </a:r>
            <a:r>
              <a:rPr lang="en-US" sz="2800" dirty="0"/>
              <a:t>. </a:t>
            </a:r>
          </a:p>
        </p:txBody>
      </p:sp>
      <p:pic>
        <p:nvPicPr>
          <p:cNvPr id="7" name="Picture 4" descr="http://cdn.xl.thumbs.canstockphoto.com/canstock11586825.jpg"/>
          <p:cNvPicPr>
            <a:picLocks noChangeAspect="1" noChangeArrowheads="1"/>
          </p:cNvPicPr>
          <p:nvPr/>
        </p:nvPicPr>
        <p:blipFill rotWithShape="1">
          <a:blip r:embed="rId5">
            <a:extLst>
              <a:ext uri="{28A0092B-C50C-407E-A947-70E740481C1C}">
                <a14:useLocalDpi xmlns:a14="http://schemas.microsoft.com/office/drawing/2010/main" val="0"/>
              </a:ext>
            </a:extLst>
          </a:blip>
          <a:srcRect b="7376"/>
          <a:stretch/>
        </p:blipFill>
        <p:spPr bwMode="auto">
          <a:xfrm>
            <a:off x="272143" y="3909012"/>
            <a:ext cx="3364355" cy="294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5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Corinthians 6:19-20</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19 What? know ye not that your body is the temple of the Holy Ghost which is in you, which ye have of God, and ye are not your own</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20 For ye are bought with a price: therefore glorify God in your body, and in your spirit, which are God’s.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551714" y="433231"/>
            <a:ext cx="3320143" cy="51077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3351463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Your </a:t>
            </a:r>
            <a:r>
              <a:rPr lang="en-US" sz="3400" b="1" i="1" u="sng" dirty="0" smtClean="0"/>
              <a:t>Body</a:t>
            </a:r>
            <a:r>
              <a:rPr lang="en-US" sz="3400" b="1" i="1" dirty="0" smtClean="0"/>
              <a:t> Is A </a:t>
            </a:r>
            <a:r>
              <a:rPr lang="en-US" sz="3400" b="1" i="1" u="sng" dirty="0" smtClean="0"/>
              <a:t>Temple</a:t>
            </a:r>
            <a:endParaRPr lang="en-US" sz="3400" b="1" i="1" u="sng" dirty="0"/>
          </a:p>
        </p:txBody>
      </p:sp>
      <p:pic>
        <p:nvPicPr>
          <p:cNvPr id="2052" name="Picture 4" descr="https://img.ksl.com/slc/2493/249327/24932751.jpg?filter=ksl/responsive_story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014" y="2890498"/>
            <a:ext cx="4011508" cy="22540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lds.org/bc/content/church/temples/las-vegas-nevada/images/las-vegas-nevada-808x480-00017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093" y="4880303"/>
            <a:ext cx="2865119" cy="17020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vozesmormons.files.wordpress.com/2015/08/salt-lake-tem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905" y="4604657"/>
            <a:ext cx="2013925" cy="225334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528"/>
          <p:cNvSpPr>
            <a:spLocks noChangeArrowheads="1"/>
          </p:cNvSpPr>
          <p:nvPr/>
        </p:nvSpPr>
        <p:spPr bwMode="auto">
          <a:xfrm>
            <a:off x="718456" y="1028121"/>
            <a:ext cx="7707087" cy="1668542"/>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b="1" u="sng" dirty="0" smtClean="0"/>
              <a:t>Cori</a:t>
            </a:r>
            <a:r>
              <a:rPr lang="en-US" sz="2800" dirty="0" smtClean="0"/>
              <a:t> </a:t>
            </a:r>
            <a:r>
              <a:rPr lang="en-US" sz="2800" dirty="0"/>
              <a:t>knows that many </a:t>
            </a:r>
            <a:r>
              <a:rPr lang="en-US" sz="2800" b="1" dirty="0"/>
              <a:t>Temples</a:t>
            </a:r>
            <a:r>
              <a:rPr lang="en-US" sz="2800" dirty="0"/>
              <a:t> have </a:t>
            </a:r>
            <a:r>
              <a:rPr lang="en-US" b="1" u="sng" dirty="0"/>
              <a:t>6</a:t>
            </a:r>
            <a:r>
              <a:rPr lang="en-US" sz="2800" dirty="0"/>
              <a:t> spires. She wants to keep her </a:t>
            </a:r>
            <a:r>
              <a:rPr lang="en-US" sz="2800" b="1" dirty="0"/>
              <a:t>B</a:t>
            </a:r>
            <a:r>
              <a:rPr lang="en-US" sz="2800" b="1" dirty="0" smtClean="0"/>
              <a:t>ody</a:t>
            </a:r>
            <a:r>
              <a:rPr lang="en-US" sz="2800" dirty="0" smtClean="0"/>
              <a:t> </a:t>
            </a:r>
            <a:r>
              <a:rPr lang="en-US" sz="2800" dirty="0"/>
              <a:t>clean so she can go to the temple and be serving a mission at ages </a:t>
            </a:r>
            <a:r>
              <a:rPr lang="en-US" b="1" u="sng" dirty="0"/>
              <a:t>19-20</a:t>
            </a:r>
            <a:r>
              <a:rPr lang="en-US" sz="2800" dirty="0" smtClean="0"/>
              <a:t>.</a:t>
            </a:r>
            <a:endParaRPr lang="en-US" sz="2800" dirty="0"/>
          </a:p>
        </p:txBody>
      </p:sp>
      <p:pic>
        <p:nvPicPr>
          <p:cNvPr id="9" name="Picture 4" descr="http://cdn.xl.thumbs.canstockphoto.com/canstock11586825.jpg"/>
          <p:cNvPicPr>
            <a:picLocks noChangeAspect="1" noChangeArrowheads="1"/>
          </p:cNvPicPr>
          <p:nvPr/>
        </p:nvPicPr>
        <p:blipFill rotWithShape="1">
          <a:blip r:embed="rId6">
            <a:extLst>
              <a:ext uri="{28A0092B-C50C-407E-A947-70E740481C1C}">
                <a14:useLocalDpi xmlns:a14="http://schemas.microsoft.com/office/drawing/2010/main" val="0"/>
              </a:ext>
            </a:extLst>
          </a:blip>
          <a:srcRect r="49309" b="7376"/>
          <a:stretch/>
        </p:blipFill>
        <p:spPr bwMode="auto">
          <a:xfrm>
            <a:off x="415646" y="3165249"/>
            <a:ext cx="2022754" cy="349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1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 calcmode="lin" valueType="num">
                                      <p:cBhvr additive="base">
                                        <p:cTn id="19" dur="500" fill="hold"/>
                                        <p:tgtEl>
                                          <p:spTgt spid="2056"/>
                                        </p:tgtEl>
                                        <p:attrNameLst>
                                          <p:attrName>ppt_x</p:attrName>
                                        </p:attrNameLst>
                                      </p:cBhvr>
                                      <p:tavLst>
                                        <p:tav tm="0">
                                          <p:val>
                                            <p:strVal val="#ppt_x"/>
                                          </p:val>
                                        </p:tav>
                                        <p:tav tm="100000">
                                          <p:val>
                                            <p:strVal val="#ppt_x"/>
                                          </p:val>
                                        </p:tav>
                                      </p:tavLst>
                                    </p:anim>
                                    <p:anim calcmode="lin" valueType="num">
                                      <p:cBhvr additive="base">
                                        <p:cTn id="20" dur="500" fill="hold"/>
                                        <p:tgtEl>
                                          <p:spTgt spid="205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Corinthians 11:11</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11 Nevertheless neither is the man without the woman, neither the woman without the man, in the Lord.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138057" y="365127"/>
            <a:ext cx="3529694"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Marriage &amp; Family</a:t>
            </a:r>
          </a:p>
        </p:txBody>
      </p:sp>
    </p:spTree>
    <p:extLst>
      <p:ext uri="{BB962C8B-B14F-4D97-AF65-F5344CB8AC3E}">
        <p14:creationId xmlns:p14="http://schemas.microsoft.com/office/powerpoint/2010/main" val="159535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74172"/>
            <a:ext cx="9144000" cy="762000"/>
          </a:xfrm>
        </p:spPr>
        <p:txBody>
          <a:bodyPr/>
          <a:lstStyle/>
          <a:p>
            <a:r>
              <a:rPr lang="en-US" sz="3400" b="1" i="1" dirty="0" smtClean="0"/>
              <a:t>Only </a:t>
            </a:r>
            <a:r>
              <a:rPr lang="en-US" sz="3400" b="1" i="1" u="sng" dirty="0" smtClean="0"/>
              <a:t>Together</a:t>
            </a:r>
            <a:r>
              <a:rPr lang="en-US" sz="3400" b="1" i="1" dirty="0" smtClean="0"/>
              <a:t> Can A </a:t>
            </a:r>
            <a:r>
              <a:rPr lang="en-US" sz="3400" b="1" i="1" u="sng" dirty="0" smtClean="0"/>
              <a:t>Man And A Woman </a:t>
            </a:r>
            <a:r>
              <a:rPr lang="en-US" sz="3400" b="1" i="1" dirty="0" smtClean="0"/>
              <a:t/>
            </a:r>
            <a:br>
              <a:rPr lang="en-US" sz="3400" b="1" i="1" dirty="0" smtClean="0"/>
            </a:br>
            <a:r>
              <a:rPr lang="en-US" sz="3400" b="1" i="1" dirty="0" smtClean="0"/>
              <a:t>Fulfill The Lord’s Plan</a:t>
            </a:r>
            <a:endParaRPr lang="en-US" sz="3400" b="1" i="1" dirty="0"/>
          </a:p>
        </p:txBody>
      </p:sp>
      <p:sp>
        <p:nvSpPr>
          <p:cNvPr id="4" name="AutoShape 1528"/>
          <p:cNvSpPr>
            <a:spLocks noChangeArrowheads="1"/>
          </p:cNvSpPr>
          <p:nvPr/>
        </p:nvSpPr>
        <p:spPr bwMode="auto">
          <a:xfrm>
            <a:off x="402770" y="1379481"/>
            <a:ext cx="8294915" cy="1736646"/>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b="1" u="sng" dirty="0" smtClean="0"/>
              <a:t>Cori &amp; Diane</a:t>
            </a:r>
            <a:r>
              <a:rPr lang="en-US" dirty="0" smtClean="0"/>
              <a:t> </a:t>
            </a:r>
            <a:r>
              <a:rPr lang="en-US" sz="2800" dirty="0"/>
              <a:t>knows that Husbands and Wives have to be a team </a:t>
            </a:r>
            <a:r>
              <a:rPr lang="en-US" sz="2800" b="1" dirty="0"/>
              <a:t>Together</a:t>
            </a:r>
            <a:r>
              <a:rPr lang="en-US" sz="2800" dirty="0"/>
              <a:t>.  Football teams have </a:t>
            </a:r>
            <a:r>
              <a:rPr lang="en-US" b="1" u="sng" dirty="0"/>
              <a:t>11</a:t>
            </a:r>
            <a:r>
              <a:rPr lang="en-US" sz="2800" dirty="0"/>
              <a:t> on the field at a time. Soccer teams also have </a:t>
            </a:r>
            <a:r>
              <a:rPr lang="en-US" b="1" u="sng" dirty="0"/>
              <a:t>11</a:t>
            </a:r>
            <a:r>
              <a:rPr lang="en-US" sz="2800" dirty="0"/>
              <a:t> on the field. </a:t>
            </a:r>
          </a:p>
        </p:txBody>
      </p:sp>
      <p:pic>
        <p:nvPicPr>
          <p:cNvPr id="5" name="Picture 2" descr="http://clipartsign.com/upload/2016/02/12/football-player-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636" y="4215038"/>
            <a:ext cx="1553278" cy="25309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ages.all-free-download.com/images/graphiclarge/futbolista_soccer_player_clip_art_15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426" y="4219271"/>
            <a:ext cx="1923491" cy="25951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dn.xl.thumbs.canstockphoto.com/canstock11586825.jpg"/>
          <p:cNvPicPr>
            <a:picLocks noChangeAspect="1" noChangeArrowheads="1"/>
          </p:cNvPicPr>
          <p:nvPr/>
        </p:nvPicPr>
        <p:blipFill rotWithShape="1">
          <a:blip r:embed="rId5">
            <a:extLst>
              <a:ext uri="{28A0092B-C50C-407E-A947-70E740481C1C}">
                <a14:useLocalDpi xmlns:a14="http://schemas.microsoft.com/office/drawing/2010/main" val="0"/>
              </a:ext>
            </a:extLst>
          </a:blip>
          <a:srcRect b="7376"/>
          <a:stretch/>
        </p:blipFill>
        <p:spPr bwMode="auto">
          <a:xfrm>
            <a:off x="264433" y="3509933"/>
            <a:ext cx="3741510" cy="327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23" name="Rectangle 87"/>
          <p:cNvSpPr>
            <a:spLocks noChangeArrowheads="1"/>
          </p:cNvSpPr>
          <p:nvPr/>
        </p:nvSpPr>
        <p:spPr bwMode="auto">
          <a:xfrm>
            <a:off x="0" y="127000"/>
            <a:ext cx="9144000" cy="762000"/>
          </a:xfrm>
          <a:prstGeom prst="rect">
            <a:avLst/>
          </a:prstGeom>
          <a:noFill/>
          <a:ln w="9525">
            <a:noFill/>
            <a:miter lim="800000"/>
            <a:headEnd/>
            <a:tailEnd/>
          </a:ln>
          <a:effectLst/>
        </p:spPr>
        <p:txBody>
          <a:bodyPr anchor="ctr"/>
          <a:lstStyle/>
          <a:p>
            <a:r>
              <a:rPr lang="en-US" sz="3400" b="1" i="1" dirty="0" smtClean="0">
                <a:solidFill>
                  <a:schemeClr val="tx2"/>
                </a:solidFill>
              </a:rPr>
              <a:t>Let Your </a:t>
            </a:r>
            <a:r>
              <a:rPr lang="en-US" sz="3400" b="1" i="1" u="sng" dirty="0" smtClean="0">
                <a:solidFill>
                  <a:schemeClr val="tx2"/>
                </a:solidFill>
              </a:rPr>
              <a:t>Light</a:t>
            </a:r>
            <a:r>
              <a:rPr lang="en-US" sz="3400" b="1" i="1" dirty="0" smtClean="0">
                <a:solidFill>
                  <a:schemeClr val="tx2"/>
                </a:solidFill>
              </a:rPr>
              <a:t> So Shine </a:t>
            </a:r>
          </a:p>
          <a:p>
            <a:r>
              <a:rPr lang="en-US" sz="3400" b="1" i="1" dirty="0" smtClean="0">
                <a:solidFill>
                  <a:schemeClr val="tx2"/>
                </a:solidFill>
              </a:rPr>
              <a:t>As An </a:t>
            </a:r>
            <a:r>
              <a:rPr lang="en-US" sz="3400" b="1" i="1" u="sng" dirty="0" smtClean="0">
                <a:solidFill>
                  <a:schemeClr val="tx2"/>
                </a:solidFill>
              </a:rPr>
              <a:t>Example</a:t>
            </a:r>
            <a:r>
              <a:rPr lang="en-US" sz="3400" b="1" i="1" dirty="0" smtClean="0">
                <a:solidFill>
                  <a:schemeClr val="tx2"/>
                </a:solidFill>
              </a:rPr>
              <a:t> To Others</a:t>
            </a:r>
            <a:endParaRPr lang="en-US" sz="3400" b="1" i="1" dirty="0">
              <a:solidFill>
                <a:schemeClr val="tx2"/>
              </a:solidFill>
            </a:endParaRPr>
          </a:p>
        </p:txBody>
      </p:sp>
      <p:pic>
        <p:nvPicPr>
          <p:cNvPr id="74760" name="Picture 8"/>
          <p:cNvPicPr>
            <a:picLocks noChangeAspect="1" noChangeArrowheads="1"/>
          </p:cNvPicPr>
          <p:nvPr/>
        </p:nvPicPr>
        <p:blipFill>
          <a:blip r:embed="rId3" cstate="print"/>
          <a:srcRect/>
          <a:stretch>
            <a:fillRect/>
          </a:stretch>
        </p:blipFill>
        <p:spPr bwMode="auto">
          <a:xfrm>
            <a:off x="4088673" y="5038181"/>
            <a:ext cx="2217419" cy="1663065"/>
          </a:xfrm>
          <a:prstGeom prst="rect">
            <a:avLst/>
          </a:prstGeom>
          <a:noFill/>
          <a:ln w="9525" cap="flat" cmpd="sng">
            <a:noFill/>
            <a:prstDash val="solid"/>
            <a:miter lim="800000"/>
            <a:headEnd/>
            <a:tailEnd/>
          </a:ln>
          <a:effectLst/>
        </p:spPr>
      </p:pic>
      <p:grpSp>
        <p:nvGrpSpPr>
          <p:cNvPr id="429" name="Group 428"/>
          <p:cNvGrpSpPr/>
          <p:nvPr/>
        </p:nvGrpSpPr>
        <p:grpSpPr>
          <a:xfrm>
            <a:off x="6466749" y="4900930"/>
            <a:ext cx="2339975" cy="1752601"/>
            <a:chOff x="6492875" y="1060450"/>
            <a:chExt cx="2339975" cy="1752601"/>
          </a:xfrm>
        </p:grpSpPr>
        <p:grpSp>
          <p:nvGrpSpPr>
            <p:cNvPr id="428" name="Group 427"/>
            <p:cNvGrpSpPr/>
            <p:nvPr/>
          </p:nvGrpSpPr>
          <p:grpSpPr>
            <a:xfrm>
              <a:off x="6492875" y="1060450"/>
              <a:ext cx="2339975" cy="1752601"/>
              <a:chOff x="6492875" y="1060450"/>
              <a:chExt cx="2339975" cy="1752601"/>
            </a:xfrm>
          </p:grpSpPr>
          <p:sp>
            <p:nvSpPr>
              <p:cNvPr id="74862" name="AutoShape 110"/>
              <p:cNvSpPr>
                <a:spLocks noChangeAspect="1" noChangeArrowheads="1" noTextEdit="1"/>
              </p:cNvSpPr>
              <p:nvPr/>
            </p:nvSpPr>
            <p:spPr bwMode="auto">
              <a:xfrm>
                <a:off x="6492875" y="1060450"/>
                <a:ext cx="2339975"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864" name="Rectangle 112"/>
              <p:cNvSpPr>
                <a:spLocks noChangeArrowheads="1"/>
              </p:cNvSpPr>
              <p:nvPr/>
            </p:nvSpPr>
            <p:spPr bwMode="auto">
              <a:xfrm>
                <a:off x="6492875" y="1163638"/>
                <a:ext cx="2339975" cy="1644650"/>
              </a:xfrm>
              <a:prstGeom prst="rect">
                <a:avLst/>
              </a:prstGeom>
              <a:solidFill>
                <a:srgbClr val="E6C3C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865" name="Freeform 113"/>
              <p:cNvSpPr>
                <a:spLocks/>
              </p:cNvSpPr>
              <p:nvPr/>
            </p:nvSpPr>
            <p:spPr bwMode="auto">
              <a:xfrm>
                <a:off x="6492875" y="1570038"/>
                <a:ext cx="2339975" cy="1238250"/>
              </a:xfrm>
              <a:custGeom>
                <a:avLst/>
                <a:gdLst/>
                <a:ahLst/>
                <a:cxnLst>
                  <a:cxn ang="0">
                    <a:pos x="0" y="282"/>
                  </a:cxn>
                  <a:cxn ang="0">
                    <a:pos x="0" y="780"/>
                  </a:cxn>
                  <a:cxn ang="0">
                    <a:pos x="1474" y="780"/>
                  </a:cxn>
                  <a:cxn ang="0">
                    <a:pos x="1474" y="238"/>
                  </a:cxn>
                  <a:cxn ang="0">
                    <a:pos x="1474" y="238"/>
                  </a:cxn>
                  <a:cxn ang="0">
                    <a:pos x="1443" y="212"/>
                  </a:cxn>
                  <a:cxn ang="0">
                    <a:pos x="1410" y="188"/>
                  </a:cxn>
                  <a:cxn ang="0">
                    <a:pos x="1375" y="164"/>
                  </a:cxn>
                  <a:cxn ang="0">
                    <a:pos x="1337" y="142"/>
                  </a:cxn>
                  <a:cxn ang="0">
                    <a:pos x="1297" y="120"/>
                  </a:cxn>
                  <a:cxn ang="0">
                    <a:pos x="1255" y="101"/>
                  </a:cxn>
                  <a:cxn ang="0">
                    <a:pos x="1213" y="82"/>
                  </a:cxn>
                  <a:cxn ang="0">
                    <a:pos x="1166" y="65"/>
                  </a:cxn>
                  <a:cxn ang="0">
                    <a:pos x="1121" y="50"/>
                  </a:cxn>
                  <a:cxn ang="0">
                    <a:pos x="1072" y="38"/>
                  </a:cxn>
                  <a:cxn ang="0">
                    <a:pos x="1023" y="26"/>
                  </a:cxn>
                  <a:cxn ang="0">
                    <a:pos x="973" y="17"/>
                  </a:cxn>
                  <a:cxn ang="0">
                    <a:pos x="919" y="9"/>
                  </a:cxn>
                  <a:cxn ang="0">
                    <a:pos x="867" y="5"/>
                  </a:cxn>
                  <a:cxn ang="0">
                    <a:pos x="813" y="2"/>
                  </a:cxn>
                  <a:cxn ang="0">
                    <a:pos x="759" y="0"/>
                  </a:cxn>
                  <a:cxn ang="0">
                    <a:pos x="759" y="0"/>
                  </a:cxn>
                  <a:cxn ang="0">
                    <a:pos x="698" y="2"/>
                  </a:cxn>
                  <a:cxn ang="0">
                    <a:pos x="639" y="5"/>
                  </a:cxn>
                  <a:cxn ang="0">
                    <a:pos x="583" y="12"/>
                  </a:cxn>
                  <a:cxn ang="0">
                    <a:pos x="527" y="21"/>
                  </a:cxn>
                  <a:cxn ang="0">
                    <a:pos x="470" y="31"/>
                  </a:cxn>
                  <a:cxn ang="0">
                    <a:pos x="416" y="46"/>
                  </a:cxn>
                  <a:cxn ang="0">
                    <a:pos x="365" y="60"/>
                  </a:cxn>
                  <a:cxn ang="0">
                    <a:pos x="315" y="77"/>
                  </a:cxn>
                  <a:cxn ang="0">
                    <a:pos x="268" y="96"/>
                  </a:cxn>
                  <a:cxn ang="0">
                    <a:pos x="224" y="118"/>
                  </a:cxn>
                  <a:cxn ang="0">
                    <a:pos x="179" y="142"/>
                  </a:cxn>
                  <a:cxn ang="0">
                    <a:pos x="139" y="166"/>
                  </a:cxn>
                  <a:cxn ang="0">
                    <a:pos x="99" y="192"/>
                  </a:cxn>
                  <a:cxn ang="0">
                    <a:pos x="64" y="221"/>
                  </a:cxn>
                  <a:cxn ang="0">
                    <a:pos x="31" y="250"/>
                  </a:cxn>
                  <a:cxn ang="0">
                    <a:pos x="0" y="282"/>
                  </a:cxn>
                  <a:cxn ang="0">
                    <a:pos x="0" y="282"/>
                  </a:cxn>
                </a:cxnLst>
                <a:rect l="0" t="0" r="r" b="b"/>
                <a:pathLst>
                  <a:path w="1474" h="780">
                    <a:moveTo>
                      <a:pt x="0" y="282"/>
                    </a:moveTo>
                    <a:lnTo>
                      <a:pt x="0" y="780"/>
                    </a:lnTo>
                    <a:lnTo>
                      <a:pt x="1474" y="780"/>
                    </a:lnTo>
                    <a:lnTo>
                      <a:pt x="1474" y="238"/>
                    </a:lnTo>
                    <a:lnTo>
                      <a:pt x="1474" y="238"/>
                    </a:lnTo>
                    <a:lnTo>
                      <a:pt x="1443" y="212"/>
                    </a:lnTo>
                    <a:lnTo>
                      <a:pt x="1410" y="188"/>
                    </a:lnTo>
                    <a:lnTo>
                      <a:pt x="1375" y="164"/>
                    </a:lnTo>
                    <a:lnTo>
                      <a:pt x="1337" y="142"/>
                    </a:lnTo>
                    <a:lnTo>
                      <a:pt x="1297" y="120"/>
                    </a:lnTo>
                    <a:lnTo>
                      <a:pt x="1255" y="101"/>
                    </a:lnTo>
                    <a:lnTo>
                      <a:pt x="1213" y="82"/>
                    </a:lnTo>
                    <a:lnTo>
                      <a:pt x="1166" y="65"/>
                    </a:lnTo>
                    <a:lnTo>
                      <a:pt x="1121" y="50"/>
                    </a:lnTo>
                    <a:lnTo>
                      <a:pt x="1072" y="38"/>
                    </a:lnTo>
                    <a:lnTo>
                      <a:pt x="1023" y="26"/>
                    </a:lnTo>
                    <a:lnTo>
                      <a:pt x="973" y="17"/>
                    </a:lnTo>
                    <a:lnTo>
                      <a:pt x="919" y="9"/>
                    </a:lnTo>
                    <a:lnTo>
                      <a:pt x="867" y="5"/>
                    </a:lnTo>
                    <a:lnTo>
                      <a:pt x="813" y="2"/>
                    </a:lnTo>
                    <a:lnTo>
                      <a:pt x="759" y="0"/>
                    </a:lnTo>
                    <a:lnTo>
                      <a:pt x="759" y="0"/>
                    </a:lnTo>
                    <a:lnTo>
                      <a:pt x="698" y="2"/>
                    </a:lnTo>
                    <a:lnTo>
                      <a:pt x="639" y="5"/>
                    </a:lnTo>
                    <a:lnTo>
                      <a:pt x="583" y="12"/>
                    </a:lnTo>
                    <a:lnTo>
                      <a:pt x="527" y="21"/>
                    </a:lnTo>
                    <a:lnTo>
                      <a:pt x="470" y="31"/>
                    </a:lnTo>
                    <a:lnTo>
                      <a:pt x="416" y="46"/>
                    </a:lnTo>
                    <a:lnTo>
                      <a:pt x="365" y="60"/>
                    </a:lnTo>
                    <a:lnTo>
                      <a:pt x="315" y="77"/>
                    </a:lnTo>
                    <a:lnTo>
                      <a:pt x="268" y="96"/>
                    </a:lnTo>
                    <a:lnTo>
                      <a:pt x="224" y="118"/>
                    </a:lnTo>
                    <a:lnTo>
                      <a:pt x="179" y="142"/>
                    </a:lnTo>
                    <a:lnTo>
                      <a:pt x="139" y="166"/>
                    </a:lnTo>
                    <a:lnTo>
                      <a:pt x="99" y="192"/>
                    </a:lnTo>
                    <a:lnTo>
                      <a:pt x="64" y="221"/>
                    </a:lnTo>
                    <a:lnTo>
                      <a:pt x="31" y="250"/>
                    </a:lnTo>
                    <a:lnTo>
                      <a:pt x="0" y="282"/>
                    </a:lnTo>
                    <a:lnTo>
                      <a:pt x="0" y="282"/>
                    </a:lnTo>
                    <a:close/>
                  </a:path>
                </a:pathLst>
              </a:custGeom>
              <a:solidFill>
                <a:srgbClr val="FDD7E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66" name="Freeform 114"/>
              <p:cNvSpPr>
                <a:spLocks/>
              </p:cNvSpPr>
              <p:nvPr/>
            </p:nvSpPr>
            <p:spPr bwMode="auto">
              <a:xfrm>
                <a:off x="6572250" y="1730375"/>
                <a:ext cx="581025" cy="898525"/>
              </a:xfrm>
              <a:custGeom>
                <a:avLst/>
                <a:gdLst/>
                <a:ahLst/>
                <a:cxnLst>
                  <a:cxn ang="0">
                    <a:pos x="319" y="193"/>
                  </a:cxn>
                  <a:cxn ang="0">
                    <a:pos x="319" y="193"/>
                  </a:cxn>
                  <a:cxn ang="0">
                    <a:pos x="322" y="270"/>
                  </a:cxn>
                  <a:cxn ang="0">
                    <a:pos x="326" y="340"/>
                  </a:cxn>
                  <a:cxn ang="0">
                    <a:pos x="331" y="405"/>
                  </a:cxn>
                  <a:cxn ang="0">
                    <a:pos x="336" y="465"/>
                  </a:cxn>
                  <a:cxn ang="0">
                    <a:pos x="366" y="465"/>
                  </a:cxn>
                  <a:cxn ang="0">
                    <a:pos x="366" y="465"/>
                  </a:cxn>
                  <a:cxn ang="0">
                    <a:pos x="357" y="376"/>
                  </a:cxn>
                  <a:cxn ang="0">
                    <a:pos x="350" y="291"/>
                  </a:cxn>
                  <a:cxn ang="0">
                    <a:pos x="345" y="217"/>
                  </a:cxn>
                  <a:cxn ang="0">
                    <a:pos x="345" y="149"/>
                  </a:cxn>
                  <a:cxn ang="0">
                    <a:pos x="345" y="53"/>
                  </a:cxn>
                  <a:cxn ang="0">
                    <a:pos x="345" y="17"/>
                  </a:cxn>
                  <a:cxn ang="0">
                    <a:pos x="345" y="17"/>
                  </a:cxn>
                  <a:cxn ang="0">
                    <a:pos x="345" y="12"/>
                  </a:cxn>
                  <a:cxn ang="0">
                    <a:pos x="343" y="7"/>
                  </a:cxn>
                  <a:cxn ang="0">
                    <a:pos x="338" y="2"/>
                  </a:cxn>
                  <a:cxn ang="0">
                    <a:pos x="329" y="0"/>
                  </a:cxn>
                  <a:cxn ang="0">
                    <a:pos x="329" y="0"/>
                  </a:cxn>
                  <a:cxn ang="0">
                    <a:pos x="322" y="2"/>
                  </a:cxn>
                  <a:cxn ang="0">
                    <a:pos x="319" y="10"/>
                  </a:cxn>
                  <a:cxn ang="0">
                    <a:pos x="317" y="17"/>
                  </a:cxn>
                  <a:cxn ang="0">
                    <a:pos x="317" y="24"/>
                  </a:cxn>
                  <a:cxn ang="0">
                    <a:pos x="315" y="24"/>
                  </a:cxn>
                  <a:cxn ang="0">
                    <a:pos x="315" y="24"/>
                  </a:cxn>
                  <a:cxn ang="0">
                    <a:pos x="315" y="24"/>
                  </a:cxn>
                  <a:cxn ang="0">
                    <a:pos x="305" y="19"/>
                  </a:cxn>
                  <a:cxn ang="0">
                    <a:pos x="275" y="14"/>
                  </a:cxn>
                  <a:cxn ang="0">
                    <a:pos x="230" y="10"/>
                  </a:cxn>
                  <a:cxn ang="0">
                    <a:pos x="202" y="10"/>
                  </a:cxn>
                  <a:cxn ang="0">
                    <a:pos x="174" y="12"/>
                  </a:cxn>
                  <a:cxn ang="0">
                    <a:pos x="174" y="12"/>
                  </a:cxn>
                  <a:cxn ang="0">
                    <a:pos x="127" y="19"/>
                  </a:cxn>
                  <a:cxn ang="0">
                    <a:pos x="87" y="29"/>
                  </a:cxn>
                  <a:cxn ang="0">
                    <a:pos x="56" y="38"/>
                  </a:cxn>
                  <a:cxn ang="0">
                    <a:pos x="35" y="48"/>
                  </a:cxn>
                  <a:cxn ang="0">
                    <a:pos x="35" y="48"/>
                  </a:cxn>
                  <a:cxn ang="0">
                    <a:pos x="30" y="51"/>
                  </a:cxn>
                  <a:cxn ang="0">
                    <a:pos x="28" y="41"/>
                  </a:cxn>
                  <a:cxn ang="0">
                    <a:pos x="28" y="41"/>
                  </a:cxn>
                  <a:cxn ang="0">
                    <a:pos x="23" y="34"/>
                  </a:cxn>
                  <a:cxn ang="0">
                    <a:pos x="19" y="29"/>
                  </a:cxn>
                  <a:cxn ang="0">
                    <a:pos x="14" y="29"/>
                  </a:cxn>
                  <a:cxn ang="0">
                    <a:pos x="14" y="29"/>
                  </a:cxn>
                  <a:cxn ang="0">
                    <a:pos x="4" y="31"/>
                  </a:cxn>
                  <a:cxn ang="0">
                    <a:pos x="0" y="36"/>
                  </a:cxn>
                  <a:cxn ang="0">
                    <a:pos x="0" y="43"/>
                  </a:cxn>
                  <a:cxn ang="0">
                    <a:pos x="0" y="48"/>
                  </a:cxn>
                  <a:cxn ang="0">
                    <a:pos x="0" y="48"/>
                  </a:cxn>
                  <a:cxn ang="0">
                    <a:pos x="7" y="82"/>
                  </a:cxn>
                  <a:cxn ang="0">
                    <a:pos x="28" y="183"/>
                  </a:cxn>
                  <a:cxn ang="0">
                    <a:pos x="40" y="255"/>
                  </a:cxn>
                  <a:cxn ang="0">
                    <a:pos x="54" y="344"/>
                  </a:cxn>
                  <a:cxn ang="0">
                    <a:pos x="70" y="448"/>
                  </a:cxn>
                  <a:cxn ang="0">
                    <a:pos x="84" y="566"/>
                  </a:cxn>
                  <a:cxn ang="0">
                    <a:pos x="115" y="566"/>
                  </a:cxn>
                  <a:cxn ang="0">
                    <a:pos x="115" y="566"/>
                  </a:cxn>
                  <a:cxn ang="0">
                    <a:pos x="82" y="361"/>
                  </a:cxn>
                  <a:cxn ang="0">
                    <a:pos x="58" y="214"/>
                  </a:cxn>
                  <a:cxn ang="0">
                    <a:pos x="319" y="193"/>
                  </a:cxn>
                </a:cxnLst>
                <a:rect l="0" t="0" r="r" b="b"/>
                <a:pathLst>
                  <a:path w="366" h="566">
                    <a:moveTo>
                      <a:pt x="319" y="193"/>
                    </a:moveTo>
                    <a:lnTo>
                      <a:pt x="319" y="193"/>
                    </a:lnTo>
                    <a:lnTo>
                      <a:pt x="322" y="270"/>
                    </a:lnTo>
                    <a:lnTo>
                      <a:pt x="326" y="340"/>
                    </a:lnTo>
                    <a:lnTo>
                      <a:pt x="331" y="405"/>
                    </a:lnTo>
                    <a:lnTo>
                      <a:pt x="336" y="465"/>
                    </a:lnTo>
                    <a:lnTo>
                      <a:pt x="366" y="465"/>
                    </a:lnTo>
                    <a:lnTo>
                      <a:pt x="366" y="465"/>
                    </a:lnTo>
                    <a:lnTo>
                      <a:pt x="357" y="376"/>
                    </a:lnTo>
                    <a:lnTo>
                      <a:pt x="350" y="291"/>
                    </a:lnTo>
                    <a:lnTo>
                      <a:pt x="345" y="217"/>
                    </a:lnTo>
                    <a:lnTo>
                      <a:pt x="345" y="149"/>
                    </a:lnTo>
                    <a:lnTo>
                      <a:pt x="345" y="53"/>
                    </a:lnTo>
                    <a:lnTo>
                      <a:pt x="345" y="17"/>
                    </a:lnTo>
                    <a:lnTo>
                      <a:pt x="345" y="17"/>
                    </a:lnTo>
                    <a:lnTo>
                      <a:pt x="345" y="12"/>
                    </a:lnTo>
                    <a:lnTo>
                      <a:pt x="343" y="7"/>
                    </a:lnTo>
                    <a:lnTo>
                      <a:pt x="338" y="2"/>
                    </a:lnTo>
                    <a:lnTo>
                      <a:pt x="329" y="0"/>
                    </a:lnTo>
                    <a:lnTo>
                      <a:pt x="329" y="0"/>
                    </a:lnTo>
                    <a:lnTo>
                      <a:pt x="322" y="2"/>
                    </a:lnTo>
                    <a:lnTo>
                      <a:pt x="319" y="10"/>
                    </a:lnTo>
                    <a:lnTo>
                      <a:pt x="317" y="17"/>
                    </a:lnTo>
                    <a:lnTo>
                      <a:pt x="317" y="24"/>
                    </a:lnTo>
                    <a:lnTo>
                      <a:pt x="315" y="24"/>
                    </a:lnTo>
                    <a:lnTo>
                      <a:pt x="315" y="24"/>
                    </a:lnTo>
                    <a:lnTo>
                      <a:pt x="315" y="24"/>
                    </a:lnTo>
                    <a:lnTo>
                      <a:pt x="305" y="19"/>
                    </a:lnTo>
                    <a:lnTo>
                      <a:pt x="275" y="14"/>
                    </a:lnTo>
                    <a:lnTo>
                      <a:pt x="230" y="10"/>
                    </a:lnTo>
                    <a:lnTo>
                      <a:pt x="202" y="10"/>
                    </a:lnTo>
                    <a:lnTo>
                      <a:pt x="174" y="12"/>
                    </a:lnTo>
                    <a:lnTo>
                      <a:pt x="174" y="12"/>
                    </a:lnTo>
                    <a:lnTo>
                      <a:pt x="127" y="19"/>
                    </a:lnTo>
                    <a:lnTo>
                      <a:pt x="87" y="29"/>
                    </a:lnTo>
                    <a:lnTo>
                      <a:pt x="56" y="38"/>
                    </a:lnTo>
                    <a:lnTo>
                      <a:pt x="35" y="48"/>
                    </a:lnTo>
                    <a:lnTo>
                      <a:pt x="35" y="48"/>
                    </a:lnTo>
                    <a:lnTo>
                      <a:pt x="30" y="51"/>
                    </a:lnTo>
                    <a:lnTo>
                      <a:pt x="28" y="41"/>
                    </a:lnTo>
                    <a:lnTo>
                      <a:pt x="28" y="41"/>
                    </a:lnTo>
                    <a:lnTo>
                      <a:pt x="23" y="34"/>
                    </a:lnTo>
                    <a:lnTo>
                      <a:pt x="19" y="29"/>
                    </a:lnTo>
                    <a:lnTo>
                      <a:pt x="14" y="29"/>
                    </a:lnTo>
                    <a:lnTo>
                      <a:pt x="14" y="29"/>
                    </a:lnTo>
                    <a:lnTo>
                      <a:pt x="4" y="31"/>
                    </a:lnTo>
                    <a:lnTo>
                      <a:pt x="0" y="36"/>
                    </a:lnTo>
                    <a:lnTo>
                      <a:pt x="0" y="43"/>
                    </a:lnTo>
                    <a:lnTo>
                      <a:pt x="0" y="48"/>
                    </a:lnTo>
                    <a:lnTo>
                      <a:pt x="0" y="48"/>
                    </a:lnTo>
                    <a:lnTo>
                      <a:pt x="7" y="82"/>
                    </a:lnTo>
                    <a:lnTo>
                      <a:pt x="28" y="183"/>
                    </a:lnTo>
                    <a:lnTo>
                      <a:pt x="40" y="255"/>
                    </a:lnTo>
                    <a:lnTo>
                      <a:pt x="54" y="344"/>
                    </a:lnTo>
                    <a:lnTo>
                      <a:pt x="70" y="448"/>
                    </a:lnTo>
                    <a:lnTo>
                      <a:pt x="84" y="566"/>
                    </a:lnTo>
                    <a:lnTo>
                      <a:pt x="115" y="566"/>
                    </a:lnTo>
                    <a:lnTo>
                      <a:pt x="115" y="566"/>
                    </a:lnTo>
                    <a:lnTo>
                      <a:pt x="82" y="361"/>
                    </a:lnTo>
                    <a:lnTo>
                      <a:pt x="58" y="214"/>
                    </a:lnTo>
                    <a:lnTo>
                      <a:pt x="319" y="193"/>
                    </a:lnTo>
                    <a:close/>
                  </a:path>
                </a:pathLst>
              </a:custGeom>
              <a:solidFill>
                <a:srgbClr val="7832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67" name="Freeform 115"/>
              <p:cNvSpPr>
                <a:spLocks/>
              </p:cNvSpPr>
              <p:nvPr/>
            </p:nvSpPr>
            <p:spPr bwMode="auto">
              <a:xfrm>
                <a:off x="7335838" y="2108200"/>
                <a:ext cx="212725" cy="341313"/>
              </a:xfrm>
              <a:custGeom>
                <a:avLst/>
                <a:gdLst/>
                <a:ahLst/>
                <a:cxnLst>
                  <a:cxn ang="0">
                    <a:pos x="90" y="8"/>
                  </a:cxn>
                  <a:cxn ang="0">
                    <a:pos x="90" y="8"/>
                  </a:cxn>
                  <a:cxn ang="0">
                    <a:pos x="94" y="10"/>
                  </a:cxn>
                  <a:cxn ang="0">
                    <a:pos x="101" y="22"/>
                  </a:cxn>
                  <a:cxn ang="0">
                    <a:pos x="111" y="41"/>
                  </a:cxn>
                  <a:cxn ang="0">
                    <a:pos x="120" y="70"/>
                  </a:cxn>
                  <a:cxn ang="0">
                    <a:pos x="120" y="70"/>
                  </a:cxn>
                  <a:cxn ang="0">
                    <a:pos x="127" y="109"/>
                  </a:cxn>
                  <a:cxn ang="0">
                    <a:pos x="130" y="147"/>
                  </a:cxn>
                  <a:cxn ang="0">
                    <a:pos x="134" y="191"/>
                  </a:cxn>
                  <a:cxn ang="0">
                    <a:pos x="24" y="215"/>
                  </a:cxn>
                  <a:cxn ang="0">
                    <a:pos x="24" y="215"/>
                  </a:cxn>
                  <a:cxn ang="0">
                    <a:pos x="12" y="174"/>
                  </a:cxn>
                  <a:cxn ang="0">
                    <a:pos x="5" y="135"/>
                  </a:cxn>
                  <a:cxn ang="0">
                    <a:pos x="3" y="116"/>
                  </a:cxn>
                  <a:cxn ang="0">
                    <a:pos x="0" y="94"/>
                  </a:cxn>
                  <a:cxn ang="0">
                    <a:pos x="0" y="73"/>
                  </a:cxn>
                  <a:cxn ang="0">
                    <a:pos x="5" y="53"/>
                  </a:cxn>
                  <a:cxn ang="0">
                    <a:pos x="10" y="34"/>
                  </a:cxn>
                  <a:cxn ang="0">
                    <a:pos x="17" y="20"/>
                  </a:cxn>
                  <a:cxn ang="0">
                    <a:pos x="24" y="15"/>
                  </a:cxn>
                  <a:cxn ang="0">
                    <a:pos x="29" y="10"/>
                  </a:cxn>
                  <a:cxn ang="0">
                    <a:pos x="36" y="5"/>
                  </a:cxn>
                  <a:cxn ang="0">
                    <a:pos x="45" y="3"/>
                  </a:cxn>
                  <a:cxn ang="0">
                    <a:pos x="54" y="0"/>
                  </a:cxn>
                  <a:cxn ang="0">
                    <a:pos x="66" y="3"/>
                  </a:cxn>
                  <a:cxn ang="0">
                    <a:pos x="90" y="8"/>
                  </a:cxn>
                  <a:cxn ang="0">
                    <a:pos x="90" y="8"/>
                  </a:cxn>
                </a:cxnLst>
                <a:rect l="0" t="0" r="r" b="b"/>
                <a:pathLst>
                  <a:path w="134" h="215">
                    <a:moveTo>
                      <a:pt x="90" y="8"/>
                    </a:moveTo>
                    <a:lnTo>
                      <a:pt x="90" y="8"/>
                    </a:lnTo>
                    <a:lnTo>
                      <a:pt x="94" y="10"/>
                    </a:lnTo>
                    <a:lnTo>
                      <a:pt x="101" y="22"/>
                    </a:lnTo>
                    <a:lnTo>
                      <a:pt x="111" y="41"/>
                    </a:lnTo>
                    <a:lnTo>
                      <a:pt x="120" y="70"/>
                    </a:lnTo>
                    <a:lnTo>
                      <a:pt x="120" y="70"/>
                    </a:lnTo>
                    <a:lnTo>
                      <a:pt x="127" y="109"/>
                    </a:lnTo>
                    <a:lnTo>
                      <a:pt x="130" y="147"/>
                    </a:lnTo>
                    <a:lnTo>
                      <a:pt x="134" y="191"/>
                    </a:lnTo>
                    <a:lnTo>
                      <a:pt x="24" y="215"/>
                    </a:lnTo>
                    <a:lnTo>
                      <a:pt x="24" y="215"/>
                    </a:lnTo>
                    <a:lnTo>
                      <a:pt x="12" y="174"/>
                    </a:lnTo>
                    <a:lnTo>
                      <a:pt x="5" y="135"/>
                    </a:lnTo>
                    <a:lnTo>
                      <a:pt x="3" y="116"/>
                    </a:lnTo>
                    <a:lnTo>
                      <a:pt x="0" y="94"/>
                    </a:lnTo>
                    <a:lnTo>
                      <a:pt x="0" y="73"/>
                    </a:lnTo>
                    <a:lnTo>
                      <a:pt x="5" y="53"/>
                    </a:lnTo>
                    <a:lnTo>
                      <a:pt x="10" y="34"/>
                    </a:lnTo>
                    <a:lnTo>
                      <a:pt x="17" y="20"/>
                    </a:lnTo>
                    <a:lnTo>
                      <a:pt x="24" y="15"/>
                    </a:lnTo>
                    <a:lnTo>
                      <a:pt x="29" y="10"/>
                    </a:lnTo>
                    <a:lnTo>
                      <a:pt x="36" y="5"/>
                    </a:lnTo>
                    <a:lnTo>
                      <a:pt x="45" y="3"/>
                    </a:lnTo>
                    <a:lnTo>
                      <a:pt x="54" y="0"/>
                    </a:lnTo>
                    <a:lnTo>
                      <a:pt x="66" y="3"/>
                    </a:lnTo>
                    <a:lnTo>
                      <a:pt x="90" y="8"/>
                    </a:lnTo>
                    <a:lnTo>
                      <a:pt x="90" y="8"/>
                    </a:lnTo>
                    <a:close/>
                  </a:path>
                </a:pathLst>
              </a:custGeom>
              <a:solidFill>
                <a:srgbClr val="A4AE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68" name="Freeform 116"/>
              <p:cNvSpPr>
                <a:spLocks/>
              </p:cNvSpPr>
              <p:nvPr/>
            </p:nvSpPr>
            <p:spPr bwMode="auto">
              <a:xfrm>
                <a:off x="7119938" y="1493838"/>
                <a:ext cx="160338" cy="206375"/>
              </a:xfrm>
              <a:custGeom>
                <a:avLst/>
                <a:gdLst/>
                <a:ahLst/>
                <a:cxnLst>
                  <a:cxn ang="0">
                    <a:pos x="92" y="24"/>
                  </a:cxn>
                  <a:cxn ang="0">
                    <a:pos x="92" y="24"/>
                  </a:cxn>
                  <a:cxn ang="0">
                    <a:pos x="87" y="21"/>
                  </a:cxn>
                  <a:cxn ang="0">
                    <a:pos x="80" y="14"/>
                  </a:cxn>
                  <a:cxn ang="0">
                    <a:pos x="64" y="4"/>
                  </a:cxn>
                  <a:cxn ang="0">
                    <a:pos x="54" y="0"/>
                  </a:cxn>
                  <a:cxn ang="0">
                    <a:pos x="40" y="0"/>
                  </a:cxn>
                  <a:cxn ang="0">
                    <a:pos x="40" y="0"/>
                  </a:cxn>
                  <a:cxn ang="0">
                    <a:pos x="26" y="0"/>
                  </a:cxn>
                  <a:cxn ang="0">
                    <a:pos x="17" y="4"/>
                  </a:cxn>
                  <a:cxn ang="0">
                    <a:pos x="10" y="12"/>
                  </a:cxn>
                  <a:cxn ang="0">
                    <a:pos x="5" y="21"/>
                  </a:cxn>
                  <a:cxn ang="0">
                    <a:pos x="0" y="33"/>
                  </a:cxn>
                  <a:cxn ang="0">
                    <a:pos x="0" y="43"/>
                  </a:cxn>
                  <a:cxn ang="0">
                    <a:pos x="2" y="55"/>
                  </a:cxn>
                  <a:cxn ang="0">
                    <a:pos x="7" y="67"/>
                  </a:cxn>
                  <a:cxn ang="0">
                    <a:pos x="7" y="67"/>
                  </a:cxn>
                  <a:cxn ang="0">
                    <a:pos x="17" y="91"/>
                  </a:cxn>
                  <a:cxn ang="0">
                    <a:pos x="31" y="113"/>
                  </a:cxn>
                  <a:cxn ang="0">
                    <a:pos x="40" y="122"/>
                  </a:cxn>
                  <a:cxn ang="0">
                    <a:pos x="47" y="127"/>
                  </a:cxn>
                  <a:cxn ang="0">
                    <a:pos x="57" y="130"/>
                  </a:cxn>
                  <a:cxn ang="0">
                    <a:pos x="64" y="127"/>
                  </a:cxn>
                  <a:cxn ang="0">
                    <a:pos x="64" y="127"/>
                  </a:cxn>
                  <a:cxn ang="0">
                    <a:pos x="73" y="120"/>
                  </a:cxn>
                  <a:cxn ang="0">
                    <a:pos x="82" y="110"/>
                  </a:cxn>
                  <a:cxn ang="0">
                    <a:pos x="89" y="96"/>
                  </a:cxn>
                  <a:cxn ang="0">
                    <a:pos x="96" y="84"/>
                  </a:cxn>
                  <a:cxn ang="0">
                    <a:pos x="101" y="67"/>
                  </a:cxn>
                  <a:cxn ang="0">
                    <a:pos x="101" y="53"/>
                  </a:cxn>
                  <a:cxn ang="0">
                    <a:pos x="99" y="38"/>
                  </a:cxn>
                  <a:cxn ang="0">
                    <a:pos x="92" y="24"/>
                  </a:cxn>
                  <a:cxn ang="0">
                    <a:pos x="92" y="24"/>
                  </a:cxn>
                </a:cxnLst>
                <a:rect l="0" t="0" r="r" b="b"/>
                <a:pathLst>
                  <a:path w="101" h="130">
                    <a:moveTo>
                      <a:pt x="92" y="24"/>
                    </a:moveTo>
                    <a:lnTo>
                      <a:pt x="92" y="24"/>
                    </a:lnTo>
                    <a:lnTo>
                      <a:pt x="87" y="21"/>
                    </a:lnTo>
                    <a:lnTo>
                      <a:pt x="80" y="14"/>
                    </a:lnTo>
                    <a:lnTo>
                      <a:pt x="64" y="4"/>
                    </a:lnTo>
                    <a:lnTo>
                      <a:pt x="54" y="0"/>
                    </a:lnTo>
                    <a:lnTo>
                      <a:pt x="40" y="0"/>
                    </a:lnTo>
                    <a:lnTo>
                      <a:pt x="40" y="0"/>
                    </a:lnTo>
                    <a:lnTo>
                      <a:pt x="26" y="0"/>
                    </a:lnTo>
                    <a:lnTo>
                      <a:pt x="17" y="4"/>
                    </a:lnTo>
                    <a:lnTo>
                      <a:pt x="10" y="12"/>
                    </a:lnTo>
                    <a:lnTo>
                      <a:pt x="5" y="21"/>
                    </a:lnTo>
                    <a:lnTo>
                      <a:pt x="0" y="33"/>
                    </a:lnTo>
                    <a:lnTo>
                      <a:pt x="0" y="43"/>
                    </a:lnTo>
                    <a:lnTo>
                      <a:pt x="2" y="55"/>
                    </a:lnTo>
                    <a:lnTo>
                      <a:pt x="7" y="67"/>
                    </a:lnTo>
                    <a:lnTo>
                      <a:pt x="7" y="67"/>
                    </a:lnTo>
                    <a:lnTo>
                      <a:pt x="17" y="91"/>
                    </a:lnTo>
                    <a:lnTo>
                      <a:pt x="31" y="113"/>
                    </a:lnTo>
                    <a:lnTo>
                      <a:pt x="40" y="122"/>
                    </a:lnTo>
                    <a:lnTo>
                      <a:pt x="47" y="127"/>
                    </a:lnTo>
                    <a:lnTo>
                      <a:pt x="57" y="130"/>
                    </a:lnTo>
                    <a:lnTo>
                      <a:pt x="64" y="127"/>
                    </a:lnTo>
                    <a:lnTo>
                      <a:pt x="64" y="127"/>
                    </a:lnTo>
                    <a:lnTo>
                      <a:pt x="73" y="120"/>
                    </a:lnTo>
                    <a:lnTo>
                      <a:pt x="82" y="110"/>
                    </a:lnTo>
                    <a:lnTo>
                      <a:pt x="89" y="96"/>
                    </a:lnTo>
                    <a:lnTo>
                      <a:pt x="96" y="84"/>
                    </a:lnTo>
                    <a:lnTo>
                      <a:pt x="101" y="67"/>
                    </a:lnTo>
                    <a:lnTo>
                      <a:pt x="101" y="53"/>
                    </a:lnTo>
                    <a:lnTo>
                      <a:pt x="99" y="38"/>
                    </a:lnTo>
                    <a:lnTo>
                      <a:pt x="92" y="24"/>
                    </a:lnTo>
                    <a:lnTo>
                      <a:pt x="92" y="24"/>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69" name="Freeform 117"/>
              <p:cNvSpPr>
                <a:spLocks/>
              </p:cNvSpPr>
              <p:nvPr/>
            </p:nvSpPr>
            <p:spPr bwMode="auto">
              <a:xfrm>
                <a:off x="7318375" y="1646238"/>
                <a:ext cx="196850" cy="608013"/>
              </a:xfrm>
              <a:custGeom>
                <a:avLst/>
                <a:gdLst/>
                <a:ahLst/>
                <a:cxnLst>
                  <a:cxn ang="0">
                    <a:pos x="65" y="0"/>
                  </a:cxn>
                  <a:cxn ang="0">
                    <a:pos x="65" y="0"/>
                  </a:cxn>
                  <a:cxn ang="0">
                    <a:pos x="70" y="0"/>
                  </a:cxn>
                  <a:cxn ang="0">
                    <a:pos x="75" y="0"/>
                  </a:cxn>
                  <a:cxn ang="0">
                    <a:pos x="80" y="0"/>
                  </a:cxn>
                  <a:cxn ang="0">
                    <a:pos x="87" y="2"/>
                  </a:cxn>
                  <a:cxn ang="0">
                    <a:pos x="91" y="10"/>
                  </a:cxn>
                  <a:cxn ang="0">
                    <a:pos x="96" y="22"/>
                  </a:cxn>
                  <a:cxn ang="0">
                    <a:pos x="96" y="36"/>
                  </a:cxn>
                  <a:cxn ang="0">
                    <a:pos x="96" y="36"/>
                  </a:cxn>
                  <a:cxn ang="0">
                    <a:pos x="96" y="89"/>
                  </a:cxn>
                  <a:cxn ang="0">
                    <a:pos x="94" y="125"/>
                  </a:cxn>
                  <a:cxn ang="0">
                    <a:pos x="94" y="164"/>
                  </a:cxn>
                  <a:cxn ang="0">
                    <a:pos x="96" y="207"/>
                  </a:cxn>
                  <a:cxn ang="0">
                    <a:pos x="101" y="250"/>
                  </a:cxn>
                  <a:cxn ang="0">
                    <a:pos x="110" y="294"/>
                  </a:cxn>
                  <a:cxn ang="0">
                    <a:pos x="115" y="315"/>
                  </a:cxn>
                  <a:cxn ang="0">
                    <a:pos x="124" y="335"/>
                  </a:cxn>
                  <a:cxn ang="0">
                    <a:pos x="124" y="335"/>
                  </a:cxn>
                  <a:cxn ang="0">
                    <a:pos x="101" y="368"/>
                  </a:cxn>
                  <a:cxn ang="0">
                    <a:pos x="101" y="368"/>
                  </a:cxn>
                  <a:cxn ang="0">
                    <a:pos x="94" y="378"/>
                  </a:cxn>
                  <a:cxn ang="0">
                    <a:pos x="89" y="383"/>
                  </a:cxn>
                  <a:cxn ang="0">
                    <a:pos x="82" y="383"/>
                  </a:cxn>
                  <a:cxn ang="0">
                    <a:pos x="77" y="383"/>
                  </a:cxn>
                  <a:cxn ang="0">
                    <a:pos x="70" y="381"/>
                  </a:cxn>
                  <a:cxn ang="0">
                    <a:pos x="63" y="376"/>
                  </a:cxn>
                  <a:cxn ang="0">
                    <a:pos x="56" y="368"/>
                  </a:cxn>
                  <a:cxn ang="0">
                    <a:pos x="47" y="356"/>
                  </a:cxn>
                  <a:cxn ang="0">
                    <a:pos x="40" y="340"/>
                  </a:cxn>
                  <a:cxn ang="0">
                    <a:pos x="33" y="320"/>
                  </a:cxn>
                  <a:cxn ang="0">
                    <a:pos x="26" y="296"/>
                  </a:cxn>
                  <a:cxn ang="0">
                    <a:pos x="18" y="267"/>
                  </a:cxn>
                  <a:cxn ang="0">
                    <a:pos x="11" y="234"/>
                  </a:cxn>
                  <a:cxn ang="0">
                    <a:pos x="0" y="147"/>
                  </a:cxn>
                  <a:cxn ang="0">
                    <a:pos x="65" y="0"/>
                  </a:cxn>
                </a:cxnLst>
                <a:rect l="0" t="0" r="r" b="b"/>
                <a:pathLst>
                  <a:path w="124" h="383">
                    <a:moveTo>
                      <a:pt x="65" y="0"/>
                    </a:moveTo>
                    <a:lnTo>
                      <a:pt x="65" y="0"/>
                    </a:lnTo>
                    <a:lnTo>
                      <a:pt x="70" y="0"/>
                    </a:lnTo>
                    <a:lnTo>
                      <a:pt x="75" y="0"/>
                    </a:lnTo>
                    <a:lnTo>
                      <a:pt x="80" y="0"/>
                    </a:lnTo>
                    <a:lnTo>
                      <a:pt x="87" y="2"/>
                    </a:lnTo>
                    <a:lnTo>
                      <a:pt x="91" y="10"/>
                    </a:lnTo>
                    <a:lnTo>
                      <a:pt x="96" y="22"/>
                    </a:lnTo>
                    <a:lnTo>
                      <a:pt x="96" y="36"/>
                    </a:lnTo>
                    <a:lnTo>
                      <a:pt x="96" y="36"/>
                    </a:lnTo>
                    <a:lnTo>
                      <a:pt x="96" y="89"/>
                    </a:lnTo>
                    <a:lnTo>
                      <a:pt x="94" y="125"/>
                    </a:lnTo>
                    <a:lnTo>
                      <a:pt x="94" y="164"/>
                    </a:lnTo>
                    <a:lnTo>
                      <a:pt x="96" y="207"/>
                    </a:lnTo>
                    <a:lnTo>
                      <a:pt x="101" y="250"/>
                    </a:lnTo>
                    <a:lnTo>
                      <a:pt x="110" y="294"/>
                    </a:lnTo>
                    <a:lnTo>
                      <a:pt x="115" y="315"/>
                    </a:lnTo>
                    <a:lnTo>
                      <a:pt x="124" y="335"/>
                    </a:lnTo>
                    <a:lnTo>
                      <a:pt x="124" y="335"/>
                    </a:lnTo>
                    <a:lnTo>
                      <a:pt x="101" y="368"/>
                    </a:lnTo>
                    <a:lnTo>
                      <a:pt x="101" y="368"/>
                    </a:lnTo>
                    <a:lnTo>
                      <a:pt x="94" y="378"/>
                    </a:lnTo>
                    <a:lnTo>
                      <a:pt x="89" y="383"/>
                    </a:lnTo>
                    <a:lnTo>
                      <a:pt x="82" y="383"/>
                    </a:lnTo>
                    <a:lnTo>
                      <a:pt x="77" y="383"/>
                    </a:lnTo>
                    <a:lnTo>
                      <a:pt x="70" y="381"/>
                    </a:lnTo>
                    <a:lnTo>
                      <a:pt x="63" y="376"/>
                    </a:lnTo>
                    <a:lnTo>
                      <a:pt x="56" y="368"/>
                    </a:lnTo>
                    <a:lnTo>
                      <a:pt x="47" y="356"/>
                    </a:lnTo>
                    <a:lnTo>
                      <a:pt x="40" y="340"/>
                    </a:lnTo>
                    <a:lnTo>
                      <a:pt x="33" y="320"/>
                    </a:lnTo>
                    <a:lnTo>
                      <a:pt x="26" y="296"/>
                    </a:lnTo>
                    <a:lnTo>
                      <a:pt x="18" y="267"/>
                    </a:lnTo>
                    <a:lnTo>
                      <a:pt x="11" y="234"/>
                    </a:lnTo>
                    <a:lnTo>
                      <a:pt x="0" y="147"/>
                    </a:lnTo>
                    <a:lnTo>
                      <a:pt x="65" y="0"/>
                    </a:lnTo>
                    <a:close/>
                  </a:path>
                </a:pathLst>
              </a:custGeom>
              <a:solidFill>
                <a:srgbClr val="A4AE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0" name="Freeform 118"/>
              <p:cNvSpPr>
                <a:spLocks/>
              </p:cNvSpPr>
              <p:nvPr/>
            </p:nvSpPr>
            <p:spPr bwMode="auto">
              <a:xfrm>
                <a:off x="7053263" y="1065213"/>
                <a:ext cx="320675" cy="439738"/>
              </a:xfrm>
              <a:custGeom>
                <a:avLst/>
                <a:gdLst/>
                <a:ahLst/>
                <a:cxnLst>
                  <a:cxn ang="0">
                    <a:pos x="5" y="48"/>
                  </a:cxn>
                  <a:cxn ang="0">
                    <a:pos x="5" y="48"/>
                  </a:cxn>
                  <a:cxn ang="0">
                    <a:pos x="9" y="43"/>
                  </a:cxn>
                  <a:cxn ang="0">
                    <a:pos x="14" y="36"/>
                  </a:cxn>
                  <a:cxn ang="0">
                    <a:pos x="19" y="26"/>
                  </a:cxn>
                  <a:cxn ang="0">
                    <a:pos x="28" y="19"/>
                  </a:cxn>
                  <a:cxn ang="0">
                    <a:pos x="42" y="12"/>
                  </a:cxn>
                  <a:cxn ang="0">
                    <a:pos x="56" y="5"/>
                  </a:cxn>
                  <a:cxn ang="0">
                    <a:pos x="77" y="2"/>
                  </a:cxn>
                  <a:cxn ang="0">
                    <a:pos x="77" y="2"/>
                  </a:cxn>
                  <a:cxn ang="0">
                    <a:pos x="108" y="0"/>
                  </a:cxn>
                  <a:cxn ang="0">
                    <a:pos x="122" y="2"/>
                  </a:cxn>
                  <a:cxn ang="0">
                    <a:pos x="136" y="5"/>
                  </a:cxn>
                  <a:cxn ang="0">
                    <a:pos x="150" y="10"/>
                  </a:cxn>
                  <a:cxn ang="0">
                    <a:pos x="164" y="17"/>
                  </a:cxn>
                  <a:cxn ang="0">
                    <a:pos x="176" y="26"/>
                  </a:cxn>
                  <a:cxn ang="0">
                    <a:pos x="185" y="41"/>
                  </a:cxn>
                  <a:cxn ang="0">
                    <a:pos x="185" y="41"/>
                  </a:cxn>
                  <a:cxn ang="0">
                    <a:pos x="193" y="55"/>
                  </a:cxn>
                  <a:cxn ang="0">
                    <a:pos x="197" y="75"/>
                  </a:cxn>
                  <a:cxn ang="0">
                    <a:pos x="202" y="96"/>
                  </a:cxn>
                  <a:cxn ang="0">
                    <a:pos x="200" y="108"/>
                  </a:cxn>
                  <a:cxn ang="0">
                    <a:pos x="197" y="120"/>
                  </a:cxn>
                  <a:cxn ang="0">
                    <a:pos x="197" y="120"/>
                  </a:cxn>
                  <a:cxn ang="0">
                    <a:pos x="190" y="142"/>
                  </a:cxn>
                  <a:cxn ang="0">
                    <a:pos x="190" y="142"/>
                  </a:cxn>
                  <a:cxn ang="0">
                    <a:pos x="193" y="147"/>
                  </a:cxn>
                  <a:cxn ang="0">
                    <a:pos x="195" y="159"/>
                  </a:cxn>
                  <a:cxn ang="0">
                    <a:pos x="195" y="168"/>
                  </a:cxn>
                  <a:cxn ang="0">
                    <a:pos x="195" y="178"/>
                  </a:cxn>
                  <a:cxn ang="0">
                    <a:pos x="193" y="190"/>
                  </a:cxn>
                  <a:cxn ang="0">
                    <a:pos x="185" y="202"/>
                  </a:cxn>
                  <a:cxn ang="0">
                    <a:pos x="185" y="202"/>
                  </a:cxn>
                  <a:cxn ang="0">
                    <a:pos x="181" y="224"/>
                  </a:cxn>
                  <a:cxn ang="0">
                    <a:pos x="176" y="243"/>
                  </a:cxn>
                  <a:cxn ang="0">
                    <a:pos x="169" y="262"/>
                  </a:cxn>
                  <a:cxn ang="0">
                    <a:pos x="169" y="262"/>
                  </a:cxn>
                  <a:cxn ang="0">
                    <a:pos x="167" y="265"/>
                  </a:cxn>
                  <a:cxn ang="0">
                    <a:pos x="162" y="272"/>
                  </a:cxn>
                  <a:cxn ang="0">
                    <a:pos x="155" y="274"/>
                  </a:cxn>
                  <a:cxn ang="0">
                    <a:pos x="148" y="277"/>
                  </a:cxn>
                  <a:cxn ang="0">
                    <a:pos x="136" y="277"/>
                  </a:cxn>
                  <a:cxn ang="0">
                    <a:pos x="122" y="274"/>
                  </a:cxn>
                  <a:cxn ang="0">
                    <a:pos x="122" y="274"/>
                  </a:cxn>
                  <a:cxn ang="0">
                    <a:pos x="101" y="270"/>
                  </a:cxn>
                  <a:cxn ang="0">
                    <a:pos x="80" y="258"/>
                  </a:cxn>
                  <a:cxn ang="0">
                    <a:pos x="59" y="241"/>
                  </a:cxn>
                  <a:cxn ang="0">
                    <a:pos x="49" y="231"/>
                  </a:cxn>
                  <a:cxn ang="0">
                    <a:pos x="40" y="219"/>
                  </a:cxn>
                  <a:cxn ang="0">
                    <a:pos x="40" y="219"/>
                  </a:cxn>
                  <a:cxn ang="0">
                    <a:pos x="30" y="205"/>
                  </a:cxn>
                  <a:cxn ang="0">
                    <a:pos x="26" y="190"/>
                  </a:cxn>
                  <a:cxn ang="0">
                    <a:pos x="16" y="156"/>
                  </a:cxn>
                  <a:cxn ang="0">
                    <a:pos x="14" y="130"/>
                  </a:cxn>
                  <a:cxn ang="0">
                    <a:pos x="14" y="120"/>
                  </a:cxn>
                  <a:cxn ang="0">
                    <a:pos x="14" y="120"/>
                  </a:cxn>
                  <a:cxn ang="0">
                    <a:pos x="9" y="115"/>
                  </a:cxn>
                  <a:cxn ang="0">
                    <a:pos x="2" y="103"/>
                  </a:cxn>
                  <a:cxn ang="0">
                    <a:pos x="0" y="94"/>
                  </a:cxn>
                  <a:cxn ang="0">
                    <a:pos x="0" y="82"/>
                  </a:cxn>
                  <a:cxn ang="0">
                    <a:pos x="0" y="67"/>
                  </a:cxn>
                  <a:cxn ang="0">
                    <a:pos x="5" y="48"/>
                  </a:cxn>
                  <a:cxn ang="0">
                    <a:pos x="5" y="48"/>
                  </a:cxn>
                </a:cxnLst>
                <a:rect l="0" t="0" r="r" b="b"/>
                <a:pathLst>
                  <a:path w="202" h="277">
                    <a:moveTo>
                      <a:pt x="5" y="48"/>
                    </a:moveTo>
                    <a:lnTo>
                      <a:pt x="5" y="48"/>
                    </a:lnTo>
                    <a:lnTo>
                      <a:pt x="9" y="43"/>
                    </a:lnTo>
                    <a:lnTo>
                      <a:pt x="14" y="36"/>
                    </a:lnTo>
                    <a:lnTo>
                      <a:pt x="19" y="26"/>
                    </a:lnTo>
                    <a:lnTo>
                      <a:pt x="28" y="19"/>
                    </a:lnTo>
                    <a:lnTo>
                      <a:pt x="42" y="12"/>
                    </a:lnTo>
                    <a:lnTo>
                      <a:pt x="56" y="5"/>
                    </a:lnTo>
                    <a:lnTo>
                      <a:pt x="77" y="2"/>
                    </a:lnTo>
                    <a:lnTo>
                      <a:pt x="77" y="2"/>
                    </a:lnTo>
                    <a:lnTo>
                      <a:pt x="108" y="0"/>
                    </a:lnTo>
                    <a:lnTo>
                      <a:pt x="122" y="2"/>
                    </a:lnTo>
                    <a:lnTo>
                      <a:pt x="136" y="5"/>
                    </a:lnTo>
                    <a:lnTo>
                      <a:pt x="150" y="10"/>
                    </a:lnTo>
                    <a:lnTo>
                      <a:pt x="164" y="17"/>
                    </a:lnTo>
                    <a:lnTo>
                      <a:pt x="176" y="26"/>
                    </a:lnTo>
                    <a:lnTo>
                      <a:pt x="185" y="41"/>
                    </a:lnTo>
                    <a:lnTo>
                      <a:pt x="185" y="41"/>
                    </a:lnTo>
                    <a:lnTo>
                      <a:pt x="193" y="55"/>
                    </a:lnTo>
                    <a:lnTo>
                      <a:pt x="197" y="75"/>
                    </a:lnTo>
                    <a:lnTo>
                      <a:pt x="202" y="96"/>
                    </a:lnTo>
                    <a:lnTo>
                      <a:pt x="200" y="108"/>
                    </a:lnTo>
                    <a:lnTo>
                      <a:pt x="197" y="120"/>
                    </a:lnTo>
                    <a:lnTo>
                      <a:pt x="197" y="120"/>
                    </a:lnTo>
                    <a:lnTo>
                      <a:pt x="190" y="142"/>
                    </a:lnTo>
                    <a:lnTo>
                      <a:pt x="190" y="142"/>
                    </a:lnTo>
                    <a:lnTo>
                      <a:pt x="193" y="147"/>
                    </a:lnTo>
                    <a:lnTo>
                      <a:pt x="195" y="159"/>
                    </a:lnTo>
                    <a:lnTo>
                      <a:pt x="195" y="168"/>
                    </a:lnTo>
                    <a:lnTo>
                      <a:pt x="195" y="178"/>
                    </a:lnTo>
                    <a:lnTo>
                      <a:pt x="193" y="190"/>
                    </a:lnTo>
                    <a:lnTo>
                      <a:pt x="185" y="202"/>
                    </a:lnTo>
                    <a:lnTo>
                      <a:pt x="185" y="202"/>
                    </a:lnTo>
                    <a:lnTo>
                      <a:pt x="181" y="224"/>
                    </a:lnTo>
                    <a:lnTo>
                      <a:pt x="176" y="243"/>
                    </a:lnTo>
                    <a:lnTo>
                      <a:pt x="169" y="262"/>
                    </a:lnTo>
                    <a:lnTo>
                      <a:pt x="169" y="262"/>
                    </a:lnTo>
                    <a:lnTo>
                      <a:pt x="167" y="265"/>
                    </a:lnTo>
                    <a:lnTo>
                      <a:pt x="162" y="272"/>
                    </a:lnTo>
                    <a:lnTo>
                      <a:pt x="155" y="274"/>
                    </a:lnTo>
                    <a:lnTo>
                      <a:pt x="148" y="277"/>
                    </a:lnTo>
                    <a:lnTo>
                      <a:pt x="136" y="277"/>
                    </a:lnTo>
                    <a:lnTo>
                      <a:pt x="122" y="274"/>
                    </a:lnTo>
                    <a:lnTo>
                      <a:pt x="122" y="274"/>
                    </a:lnTo>
                    <a:lnTo>
                      <a:pt x="101" y="270"/>
                    </a:lnTo>
                    <a:lnTo>
                      <a:pt x="80" y="258"/>
                    </a:lnTo>
                    <a:lnTo>
                      <a:pt x="59" y="241"/>
                    </a:lnTo>
                    <a:lnTo>
                      <a:pt x="49" y="231"/>
                    </a:lnTo>
                    <a:lnTo>
                      <a:pt x="40" y="219"/>
                    </a:lnTo>
                    <a:lnTo>
                      <a:pt x="40" y="219"/>
                    </a:lnTo>
                    <a:lnTo>
                      <a:pt x="30" y="205"/>
                    </a:lnTo>
                    <a:lnTo>
                      <a:pt x="26" y="190"/>
                    </a:lnTo>
                    <a:lnTo>
                      <a:pt x="16" y="156"/>
                    </a:lnTo>
                    <a:lnTo>
                      <a:pt x="14" y="130"/>
                    </a:lnTo>
                    <a:lnTo>
                      <a:pt x="14" y="120"/>
                    </a:lnTo>
                    <a:lnTo>
                      <a:pt x="14" y="120"/>
                    </a:lnTo>
                    <a:lnTo>
                      <a:pt x="9" y="115"/>
                    </a:lnTo>
                    <a:lnTo>
                      <a:pt x="2" y="103"/>
                    </a:lnTo>
                    <a:lnTo>
                      <a:pt x="0" y="94"/>
                    </a:lnTo>
                    <a:lnTo>
                      <a:pt x="0" y="82"/>
                    </a:lnTo>
                    <a:lnTo>
                      <a:pt x="0" y="67"/>
                    </a:lnTo>
                    <a:lnTo>
                      <a:pt x="5" y="48"/>
                    </a:lnTo>
                    <a:lnTo>
                      <a:pt x="5" y="48"/>
                    </a:lnTo>
                    <a:close/>
                  </a:path>
                </a:pathLst>
              </a:custGeom>
              <a:solidFill>
                <a:srgbClr val="FAB3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1" name="Freeform 119"/>
              <p:cNvSpPr>
                <a:spLocks/>
              </p:cNvSpPr>
              <p:nvPr/>
            </p:nvSpPr>
            <p:spPr bwMode="auto">
              <a:xfrm>
                <a:off x="7000875" y="1214438"/>
                <a:ext cx="276225" cy="565150"/>
              </a:xfrm>
              <a:custGeom>
                <a:avLst/>
                <a:gdLst/>
                <a:ahLst/>
                <a:cxnLst>
                  <a:cxn ang="0">
                    <a:pos x="30" y="0"/>
                  </a:cxn>
                  <a:cxn ang="0">
                    <a:pos x="30" y="0"/>
                  </a:cxn>
                  <a:cxn ang="0">
                    <a:pos x="33" y="24"/>
                  </a:cxn>
                  <a:cxn ang="0">
                    <a:pos x="38" y="50"/>
                  </a:cxn>
                  <a:cxn ang="0">
                    <a:pos x="38" y="82"/>
                  </a:cxn>
                  <a:cxn ang="0">
                    <a:pos x="35" y="115"/>
                  </a:cxn>
                  <a:cxn ang="0">
                    <a:pos x="30" y="147"/>
                  </a:cxn>
                  <a:cxn ang="0">
                    <a:pos x="26" y="161"/>
                  </a:cxn>
                  <a:cxn ang="0">
                    <a:pos x="19" y="176"/>
                  </a:cxn>
                  <a:cxn ang="0">
                    <a:pos x="12" y="188"/>
                  </a:cxn>
                  <a:cxn ang="0">
                    <a:pos x="0" y="197"/>
                  </a:cxn>
                  <a:cxn ang="0">
                    <a:pos x="0" y="197"/>
                  </a:cxn>
                  <a:cxn ang="0">
                    <a:pos x="5" y="205"/>
                  </a:cxn>
                  <a:cxn ang="0">
                    <a:pos x="9" y="219"/>
                  </a:cxn>
                  <a:cxn ang="0">
                    <a:pos x="12" y="229"/>
                  </a:cxn>
                  <a:cxn ang="0">
                    <a:pos x="14" y="238"/>
                  </a:cxn>
                  <a:cxn ang="0">
                    <a:pos x="12" y="245"/>
                  </a:cxn>
                  <a:cxn ang="0">
                    <a:pos x="9" y="253"/>
                  </a:cxn>
                  <a:cxn ang="0">
                    <a:pos x="9" y="253"/>
                  </a:cxn>
                  <a:cxn ang="0">
                    <a:pos x="30" y="286"/>
                  </a:cxn>
                  <a:cxn ang="0">
                    <a:pos x="52" y="315"/>
                  </a:cxn>
                  <a:cxn ang="0">
                    <a:pos x="63" y="327"/>
                  </a:cxn>
                  <a:cxn ang="0">
                    <a:pos x="77" y="342"/>
                  </a:cxn>
                  <a:cxn ang="0">
                    <a:pos x="89" y="349"/>
                  </a:cxn>
                  <a:cxn ang="0">
                    <a:pos x="101" y="356"/>
                  </a:cxn>
                  <a:cxn ang="0">
                    <a:pos x="113" y="356"/>
                  </a:cxn>
                  <a:cxn ang="0">
                    <a:pos x="120" y="356"/>
                  </a:cxn>
                  <a:cxn ang="0">
                    <a:pos x="124" y="351"/>
                  </a:cxn>
                  <a:cxn ang="0">
                    <a:pos x="129" y="347"/>
                  </a:cxn>
                  <a:cxn ang="0">
                    <a:pos x="134" y="339"/>
                  </a:cxn>
                  <a:cxn ang="0">
                    <a:pos x="141" y="320"/>
                  </a:cxn>
                  <a:cxn ang="0">
                    <a:pos x="146" y="291"/>
                  </a:cxn>
                  <a:cxn ang="0">
                    <a:pos x="148" y="253"/>
                  </a:cxn>
                  <a:cxn ang="0">
                    <a:pos x="148" y="253"/>
                  </a:cxn>
                  <a:cxn ang="0">
                    <a:pos x="150" y="233"/>
                  </a:cxn>
                  <a:cxn ang="0">
                    <a:pos x="150" y="233"/>
                  </a:cxn>
                  <a:cxn ang="0">
                    <a:pos x="153" y="219"/>
                  </a:cxn>
                  <a:cxn ang="0">
                    <a:pos x="157" y="197"/>
                  </a:cxn>
                  <a:cxn ang="0">
                    <a:pos x="162" y="178"/>
                  </a:cxn>
                  <a:cxn ang="0">
                    <a:pos x="164" y="159"/>
                  </a:cxn>
                  <a:cxn ang="0">
                    <a:pos x="164" y="159"/>
                  </a:cxn>
                  <a:cxn ang="0">
                    <a:pos x="164" y="144"/>
                  </a:cxn>
                  <a:cxn ang="0">
                    <a:pos x="169" y="132"/>
                  </a:cxn>
                  <a:cxn ang="0">
                    <a:pos x="174" y="118"/>
                  </a:cxn>
                  <a:cxn ang="0">
                    <a:pos x="30" y="0"/>
                  </a:cxn>
                </a:cxnLst>
                <a:rect l="0" t="0" r="r" b="b"/>
                <a:pathLst>
                  <a:path w="174" h="356">
                    <a:moveTo>
                      <a:pt x="30" y="0"/>
                    </a:moveTo>
                    <a:lnTo>
                      <a:pt x="30" y="0"/>
                    </a:lnTo>
                    <a:lnTo>
                      <a:pt x="33" y="24"/>
                    </a:lnTo>
                    <a:lnTo>
                      <a:pt x="38" y="50"/>
                    </a:lnTo>
                    <a:lnTo>
                      <a:pt x="38" y="82"/>
                    </a:lnTo>
                    <a:lnTo>
                      <a:pt x="35" y="115"/>
                    </a:lnTo>
                    <a:lnTo>
                      <a:pt x="30" y="147"/>
                    </a:lnTo>
                    <a:lnTo>
                      <a:pt x="26" y="161"/>
                    </a:lnTo>
                    <a:lnTo>
                      <a:pt x="19" y="176"/>
                    </a:lnTo>
                    <a:lnTo>
                      <a:pt x="12" y="188"/>
                    </a:lnTo>
                    <a:lnTo>
                      <a:pt x="0" y="197"/>
                    </a:lnTo>
                    <a:lnTo>
                      <a:pt x="0" y="197"/>
                    </a:lnTo>
                    <a:lnTo>
                      <a:pt x="5" y="205"/>
                    </a:lnTo>
                    <a:lnTo>
                      <a:pt x="9" y="219"/>
                    </a:lnTo>
                    <a:lnTo>
                      <a:pt x="12" y="229"/>
                    </a:lnTo>
                    <a:lnTo>
                      <a:pt x="14" y="238"/>
                    </a:lnTo>
                    <a:lnTo>
                      <a:pt x="12" y="245"/>
                    </a:lnTo>
                    <a:lnTo>
                      <a:pt x="9" y="253"/>
                    </a:lnTo>
                    <a:lnTo>
                      <a:pt x="9" y="253"/>
                    </a:lnTo>
                    <a:lnTo>
                      <a:pt x="30" y="286"/>
                    </a:lnTo>
                    <a:lnTo>
                      <a:pt x="52" y="315"/>
                    </a:lnTo>
                    <a:lnTo>
                      <a:pt x="63" y="327"/>
                    </a:lnTo>
                    <a:lnTo>
                      <a:pt x="77" y="342"/>
                    </a:lnTo>
                    <a:lnTo>
                      <a:pt x="89" y="349"/>
                    </a:lnTo>
                    <a:lnTo>
                      <a:pt x="101" y="356"/>
                    </a:lnTo>
                    <a:lnTo>
                      <a:pt x="113" y="356"/>
                    </a:lnTo>
                    <a:lnTo>
                      <a:pt x="120" y="356"/>
                    </a:lnTo>
                    <a:lnTo>
                      <a:pt x="124" y="351"/>
                    </a:lnTo>
                    <a:lnTo>
                      <a:pt x="129" y="347"/>
                    </a:lnTo>
                    <a:lnTo>
                      <a:pt x="134" y="339"/>
                    </a:lnTo>
                    <a:lnTo>
                      <a:pt x="141" y="320"/>
                    </a:lnTo>
                    <a:lnTo>
                      <a:pt x="146" y="291"/>
                    </a:lnTo>
                    <a:lnTo>
                      <a:pt x="148" y="253"/>
                    </a:lnTo>
                    <a:lnTo>
                      <a:pt x="148" y="253"/>
                    </a:lnTo>
                    <a:lnTo>
                      <a:pt x="150" y="233"/>
                    </a:lnTo>
                    <a:lnTo>
                      <a:pt x="150" y="233"/>
                    </a:lnTo>
                    <a:lnTo>
                      <a:pt x="153" y="219"/>
                    </a:lnTo>
                    <a:lnTo>
                      <a:pt x="157" y="197"/>
                    </a:lnTo>
                    <a:lnTo>
                      <a:pt x="162" y="178"/>
                    </a:lnTo>
                    <a:lnTo>
                      <a:pt x="164" y="159"/>
                    </a:lnTo>
                    <a:lnTo>
                      <a:pt x="164" y="159"/>
                    </a:lnTo>
                    <a:lnTo>
                      <a:pt x="164" y="144"/>
                    </a:lnTo>
                    <a:lnTo>
                      <a:pt x="169" y="132"/>
                    </a:lnTo>
                    <a:lnTo>
                      <a:pt x="174" y="118"/>
                    </a:lnTo>
                    <a:lnTo>
                      <a:pt x="30" y="0"/>
                    </a:lnTo>
                    <a:close/>
                  </a:path>
                </a:pathLst>
              </a:custGeom>
              <a:solidFill>
                <a:srgbClr val="FAB3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2" name="Freeform 120"/>
              <p:cNvSpPr>
                <a:spLocks/>
              </p:cNvSpPr>
              <p:nvPr/>
            </p:nvSpPr>
            <p:spPr bwMode="auto">
              <a:xfrm>
                <a:off x="6970713" y="1447800"/>
                <a:ext cx="350838" cy="622300"/>
              </a:xfrm>
              <a:custGeom>
                <a:avLst/>
                <a:gdLst/>
                <a:ahLst/>
                <a:cxnLst>
                  <a:cxn ang="0">
                    <a:pos x="129" y="86"/>
                  </a:cxn>
                  <a:cxn ang="0">
                    <a:pos x="129" y="86"/>
                  </a:cxn>
                  <a:cxn ang="0">
                    <a:pos x="113" y="77"/>
                  </a:cxn>
                  <a:cxn ang="0">
                    <a:pos x="96" y="65"/>
                  </a:cxn>
                  <a:cxn ang="0">
                    <a:pos x="68" y="36"/>
                  </a:cxn>
                  <a:cxn ang="0">
                    <a:pos x="45" y="12"/>
                  </a:cxn>
                  <a:cxn ang="0">
                    <a:pos x="38" y="0"/>
                  </a:cxn>
                  <a:cxn ang="0">
                    <a:pos x="38" y="0"/>
                  </a:cxn>
                  <a:cxn ang="0">
                    <a:pos x="33" y="12"/>
                  </a:cxn>
                  <a:cxn ang="0">
                    <a:pos x="26" y="24"/>
                  </a:cxn>
                  <a:cxn ang="0">
                    <a:pos x="19" y="33"/>
                  </a:cxn>
                  <a:cxn ang="0">
                    <a:pos x="19" y="33"/>
                  </a:cxn>
                  <a:cxn ang="0">
                    <a:pos x="0" y="58"/>
                  </a:cxn>
                  <a:cxn ang="0">
                    <a:pos x="0" y="58"/>
                  </a:cxn>
                  <a:cxn ang="0">
                    <a:pos x="10" y="70"/>
                  </a:cxn>
                  <a:cxn ang="0">
                    <a:pos x="21" y="89"/>
                  </a:cxn>
                  <a:cxn ang="0">
                    <a:pos x="47" y="135"/>
                  </a:cxn>
                  <a:cxn ang="0">
                    <a:pos x="73" y="190"/>
                  </a:cxn>
                  <a:cxn ang="0">
                    <a:pos x="99" y="248"/>
                  </a:cxn>
                  <a:cxn ang="0">
                    <a:pos x="141" y="349"/>
                  </a:cxn>
                  <a:cxn ang="0">
                    <a:pos x="158" y="392"/>
                  </a:cxn>
                  <a:cxn ang="0">
                    <a:pos x="158" y="392"/>
                  </a:cxn>
                  <a:cxn ang="0">
                    <a:pos x="172" y="351"/>
                  </a:cxn>
                  <a:cxn ang="0">
                    <a:pos x="183" y="303"/>
                  </a:cxn>
                  <a:cxn ang="0">
                    <a:pos x="195" y="255"/>
                  </a:cxn>
                  <a:cxn ang="0">
                    <a:pos x="205" y="207"/>
                  </a:cxn>
                  <a:cxn ang="0">
                    <a:pos x="216" y="125"/>
                  </a:cxn>
                  <a:cxn ang="0">
                    <a:pos x="221" y="94"/>
                  </a:cxn>
                  <a:cxn ang="0">
                    <a:pos x="209" y="82"/>
                  </a:cxn>
                  <a:cxn ang="0">
                    <a:pos x="181" y="48"/>
                  </a:cxn>
                  <a:cxn ang="0">
                    <a:pos x="181" y="48"/>
                  </a:cxn>
                  <a:cxn ang="0">
                    <a:pos x="181" y="55"/>
                  </a:cxn>
                  <a:cxn ang="0">
                    <a:pos x="181" y="62"/>
                  </a:cxn>
                  <a:cxn ang="0">
                    <a:pos x="176" y="70"/>
                  </a:cxn>
                  <a:cxn ang="0">
                    <a:pos x="174" y="74"/>
                  </a:cxn>
                  <a:cxn ang="0">
                    <a:pos x="165" y="82"/>
                  </a:cxn>
                  <a:cxn ang="0">
                    <a:pos x="155" y="86"/>
                  </a:cxn>
                  <a:cxn ang="0">
                    <a:pos x="141" y="190"/>
                  </a:cxn>
                  <a:cxn ang="0">
                    <a:pos x="129" y="86"/>
                  </a:cxn>
                </a:cxnLst>
                <a:rect l="0" t="0" r="r" b="b"/>
                <a:pathLst>
                  <a:path w="221" h="392">
                    <a:moveTo>
                      <a:pt x="129" y="86"/>
                    </a:moveTo>
                    <a:lnTo>
                      <a:pt x="129" y="86"/>
                    </a:lnTo>
                    <a:lnTo>
                      <a:pt x="113" y="77"/>
                    </a:lnTo>
                    <a:lnTo>
                      <a:pt x="96" y="65"/>
                    </a:lnTo>
                    <a:lnTo>
                      <a:pt x="68" y="36"/>
                    </a:lnTo>
                    <a:lnTo>
                      <a:pt x="45" y="12"/>
                    </a:lnTo>
                    <a:lnTo>
                      <a:pt x="38" y="0"/>
                    </a:lnTo>
                    <a:lnTo>
                      <a:pt x="38" y="0"/>
                    </a:lnTo>
                    <a:lnTo>
                      <a:pt x="33" y="12"/>
                    </a:lnTo>
                    <a:lnTo>
                      <a:pt x="26" y="24"/>
                    </a:lnTo>
                    <a:lnTo>
                      <a:pt x="19" y="33"/>
                    </a:lnTo>
                    <a:lnTo>
                      <a:pt x="19" y="33"/>
                    </a:lnTo>
                    <a:lnTo>
                      <a:pt x="0" y="58"/>
                    </a:lnTo>
                    <a:lnTo>
                      <a:pt x="0" y="58"/>
                    </a:lnTo>
                    <a:lnTo>
                      <a:pt x="10" y="70"/>
                    </a:lnTo>
                    <a:lnTo>
                      <a:pt x="21" y="89"/>
                    </a:lnTo>
                    <a:lnTo>
                      <a:pt x="47" y="135"/>
                    </a:lnTo>
                    <a:lnTo>
                      <a:pt x="73" y="190"/>
                    </a:lnTo>
                    <a:lnTo>
                      <a:pt x="99" y="248"/>
                    </a:lnTo>
                    <a:lnTo>
                      <a:pt x="141" y="349"/>
                    </a:lnTo>
                    <a:lnTo>
                      <a:pt x="158" y="392"/>
                    </a:lnTo>
                    <a:lnTo>
                      <a:pt x="158" y="392"/>
                    </a:lnTo>
                    <a:lnTo>
                      <a:pt x="172" y="351"/>
                    </a:lnTo>
                    <a:lnTo>
                      <a:pt x="183" y="303"/>
                    </a:lnTo>
                    <a:lnTo>
                      <a:pt x="195" y="255"/>
                    </a:lnTo>
                    <a:lnTo>
                      <a:pt x="205" y="207"/>
                    </a:lnTo>
                    <a:lnTo>
                      <a:pt x="216" y="125"/>
                    </a:lnTo>
                    <a:lnTo>
                      <a:pt x="221" y="94"/>
                    </a:lnTo>
                    <a:lnTo>
                      <a:pt x="209" y="82"/>
                    </a:lnTo>
                    <a:lnTo>
                      <a:pt x="181" y="48"/>
                    </a:lnTo>
                    <a:lnTo>
                      <a:pt x="181" y="48"/>
                    </a:lnTo>
                    <a:lnTo>
                      <a:pt x="181" y="55"/>
                    </a:lnTo>
                    <a:lnTo>
                      <a:pt x="181" y="62"/>
                    </a:lnTo>
                    <a:lnTo>
                      <a:pt x="176" y="70"/>
                    </a:lnTo>
                    <a:lnTo>
                      <a:pt x="174" y="74"/>
                    </a:lnTo>
                    <a:lnTo>
                      <a:pt x="165" y="82"/>
                    </a:lnTo>
                    <a:lnTo>
                      <a:pt x="155" y="86"/>
                    </a:lnTo>
                    <a:lnTo>
                      <a:pt x="141" y="190"/>
                    </a:lnTo>
                    <a:lnTo>
                      <a:pt x="129" y="86"/>
                    </a:lnTo>
                    <a:close/>
                  </a:path>
                </a:pathLst>
              </a:custGeom>
              <a:solidFill>
                <a:srgbClr val="A4AE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3" name="Freeform 121"/>
              <p:cNvSpPr>
                <a:spLocks/>
              </p:cNvSpPr>
              <p:nvPr/>
            </p:nvSpPr>
            <p:spPr bwMode="auto">
              <a:xfrm>
                <a:off x="7048500" y="1060450"/>
                <a:ext cx="311150" cy="276225"/>
              </a:xfrm>
              <a:custGeom>
                <a:avLst/>
                <a:gdLst/>
                <a:ahLst/>
                <a:cxnLst>
                  <a:cxn ang="0">
                    <a:pos x="8" y="174"/>
                  </a:cxn>
                  <a:cxn ang="0">
                    <a:pos x="8" y="174"/>
                  </a:cxn>
                  <a:cxn ang="0">
                    <a:pos x="5" y="155"/>
                  </a:cxn>
                  <a:cxn ang="0">
                    <a:pos x="0" y="99"/>
                  </a:cxn>
                  <a:cxn ang="0">
                    <a:pos x="0" y="99"/>
                  </a:cxn>
                  <a:cxn ang="0">
                    <a:pos x="0" y="82"/>
                  </a:cxn>
                  <a:cxn ang="0">
                    <a:pos x="3" y="65"/>
                  </a:cxn>
                  <a:cxn ang="0">
                    <a:pos x="8" y="51"/>
                  </a:cxn>
                  <a:cxn ang="0">
                    <a:pos x="15" y="39"/>
                  </a:cxn>
                  <a:cxn ang="0">
                    <a:pos x="24" y="27"/>
                  </a:cxn>
                  <a:cxn ang="0">
                    <a:pos x="36" y="17"/>
                  </a:cxn>
                  <a:cxn ang="0">
                    <a:pos x="47" y="10"/>
                  </a:cxn>
                  <a:cxn ang="0">
                    <a:pos x="59" y="5"/>
                  </a:cxn>
                  <a:cxn ang="0">
                    <a:pos x="59" y="5"/>
                  </a:cxn>
                  <a:cxn ang="0">
                    <a:pos x="73" y="3"/>
                  </a:cxn>
                  <a:cxn ang="0">
                    <a:pos x="87" y="3"/>
                  </a:cxn>
                  <a:cxn ang="0">
                    <a:pos x="106" y="0"/>
                  </a:cxn>
                  <a:cxn ang="0">
                    <a:pos x="127" y="3"/>
                  </a:cxn>
                  <a:cxn ang="0">
                    <a:pos x="149" y="10"/>
                  </a:cxn>
                  <a:cxn ang="0">
                    <a:pos x="167" y="20"/>
                  </a:cxn>
                  <a:cxn ang="0">
                    <a:pos x="179" y="29"/>
                  </a:cxn>
                  <a:cxn ang="0">
                    <a:pos x="186" y="37"/>
                  </a:cxn>
                  <a:cxn ang="0">
                    <a:pos x="186" y="37"/>
                  </a:cxn>
                  <a:cxn ang="0">
                    <a:pos x="193" y="46"/>
                  </a:cxn>
                  <a:cxn ang="0">
                    <a:pos x="196" y="51"/>
                  </a:cxn>
                  <a:cxn ang="0">
                    <a:pos x="193" y="51"/>
                  </a:cxn>
                  <a:cxn ang="0">
                    <a:pos x="193" y="53"/>
                  </a:cxn>
                  <a:cxn ang="0">
                    <a:pos x="193" y="53"/>
                  </a:cxn>
                  <a:cxn ang="0">
                    <a:pos x="184" y="53"/>
                  </a:cxn>
                  <a:cxn ang="0">
                    <a:pos x="174" y="56"/>
                  </a:cxn>
                  <a:cxn ang="0">
                    <a:pos x="174" y="56"/>
                  </a:cxn>
                  <a:cxn ang="0">
                    <a:pos x="163" y="53"/>
                  </a:cxn>
                  <a:cxn ang="0">
                    <a:pos x="102" y="44"/>
                  </a:cxn>
                  <a:cxn ang="0">
                    <a:pos x="102" y="44"/>
                  </a:cxn>
                  <a:cxn ang="0">
                    <a:pos x="94" y="44"/>
                  </a:cxn>
                  <a:cxn ang="0">
                    <a:pos x="85" y="44"/>
                  </a:cxn>
                  <a:cxn ang="0">
                    <a:pos x="80" y="46"/>
                  </a:cxn>
                  <a:cxn ang="0">
                    <a:pos x="76" y="51"/>
                  </a:cxn>
                  <a:cxn ang="0">
                    <a:pos x="69" y="58"/>
                  </a:cxn>
                  <a:cxn ang="0">
                    <a:pos x="64" y="70"/>
                  </a:cxn>
                  <a:cxn ang="0">
                    <a:pos x="62" y="82"/>
                  </a:cxn>
                  <a:cxn ang="0">
                    <a:pos x="62" y="94"/>
                  </a:cxn>
                  <a:cxn ang="0">
                    <a:pos x="62" y="104"/>
                  </a:cxn>
                  <a:cxn ang="0">
                    <a:pos x="62" y="104"/>
                  </a:cxn>
                  <a:cxn ang="0">
                    <a:pos x="59" y="106"/>
                  </a:cxn>
                  <a:cxn ang="0">
                    <a:pos x="57" y="116"/>
                  </a:cxn>
                  <a:cxn ang="0">
                    <a:pos x="55" y="123"/>
                  </a:cxn>
                  <a:cxn ang="0">
                    <a:pos x="55" y="135"/>
                  </a:cxn>
                  <a:cxn ang="0">
                    <a:pos x="55" y="150"/>
                  </a:cxn>
                  <a:cxn ang="0">
                    <a:pos x="57" y="167"/>
                  </a:cxn>
                  <a:cxn ang="0">
                    <a:pos x="38" y="162"/>
                  </a:cxn>
                  <a:cxn ang="0">
                    <a:pos x="38" y="162"/>
                  </a:cxn>
                  <a:cxn ang="0">
                    <a:pos x="31" y="150"/>
                  </a:cxn>
                  <a:cxn ang="0">
                    <a:pos x="24" y="145"/>
                  </a:cxn>
                  <a:cxn ang="0">
                    <a:pos x="22" y="143"/>
                  </a:cxn>
                  <a:cxn ang="0">
                    <a:pos x="19" y="145"/>
                  </a:cxn>
                  <a:cxn ang="0">
                    <a:pos x="19" y="145"/>
                  </a:cxn>
                  <a:cxn ang="0">
                    <a:pos x="8" y="174"/>
                  </a:cxn>
                  <a:cxn ang="0">
                    <a:pos x="8" y="174"/>
                  </a:cxn>
                </a:cxnLst>
                <a:rect l="0" t="0" r="r" b="b"/>
                <a:pathLst>
                  <a:path w="196" h="174">
                    <a:moveTo>
                      <a:pt x="8" y="174"/>
                    </a:moveTo>
                    <a:lnTo>
                      <a:pt x="8" y="174"/>
                    </a:lnTo>
                    <a:lnTo>
                      <a:pt x="5" y="155"/>
                    </a:lnTo>
                    <a:lnTo>
                      <a:pt x="0" y="99"/>
                    </a:lnTo>
                    <a:lnTo>
                      <a:pt x="0" y="99"/>
                    </a:lnTo>
                    <a:lnTo>
                      <a:pt x="0" y="82"/>
                    </a:lnTo>
                    <a:lnTo>
                      <a:pt x="3" y="65"/>
                    </a:lnTo>
                    <a:lnTo>
                      <a:pt x="8" y="51"/>
                    </a:lnTo>
                    <a:lnTo>
                      <a:pt x="15" y="39"/>
                    </a:lnTo>
                    <a:lnTo>
                      <a:pt x="24" y="27"/>
                    </a:lnTo>
                    <a:lnTo>
                      <a:pt x="36" y="17"/>
                    </a:lnTo>
                    <a:lnTo>
                      <a:pt x="47" y="10"/>
                    </a:lnTo>
                    <a:lnTo>
                      <a:pt x="59" y="5"/>
                    </a:lnTo>
                    <a:lnTo>
                      <a:pt x="59" y="5"/>
                    </a:lnTo>
                    <a:lnTo>
                      <a:pt x="73" y="3"/>
                    </a:lnTo>
                    <a:lnTo>
                      <a:pt x="87" y="3"/>
                    </a:lnTo>
                    <a:lnTo>
                      <a:pt x="106" y="0"/>
                    </a:lnTo>
                    <a:lnTo>
                      <a:pt x="127" y="3"/>
                    </a:lnTo>
                    <a:lnTo>
                      <a:pt x="149" y="10"/>
                    </a:lnTo>
                    <a:lnTo>
                      <a:pt x="167" y="20"/>
                    </a:lnTo>
                    <a:lnTo>
                      <a:pt x="179" y="29"/>
                    </a:lnTo>
                    <a:lnTo>
                      <a:pt x="186" y="37"/>
                    </a:lnTo>
                    <a:lnTo>
                      <a:pt x="186" y="37"/>
                    </a:lnTo>
                    <a:lnTo>
                      <a:pt x="193" y="46"/>
                    </a:lnTo>
                    <a:lnTo>
                      <a:pt x="196" y="51"/>
                    </a:lnTo>
                    <a:lnTo>
                      <a:pt x="193" y="51"/>
                    </a:lnTo>
                    <a:lnTo>
                      <a:pt x="193" y="53"/>
                    </a:lnTo>
                    <a:lnTo>
                      <a:pt x="193" y="53"/>
                    </a:lnTo>
                    <a:lnTo>
                      <a:pt x="184" y="53"/>
                    </a:lnTo>
                    <a:lnTo>
                      <a:pt x="174" y="56"/>
                    </a:lnTo>
                    <a:lnTo>
                      <a:pt x="174" y="56"/>
                    </a:lnTo>
                    <a:lnTo>
                      <a:pt x="163" y="53"/>
                    </a:lnTo>
                    <a:lnTo>
                      <a:pt x="102" y="44"/>
                    </a:lnTo>
                    <a:lnTo>
                      <a:pt x="102" y="44"/>
                    </a:lnTo>
                    <a:lnTo>
                      <a:pt x="94" y="44"/>
                    </a:lnTo>
                    <a:lnTo>
                      <a:pt x="85" y="44"/>
                    </a:lnTo>
                    <a:lnTo>
                      <a:pt x="80" y="46"/>
                    </a:lnTo>
                    <a:lnTo>
                      <a:pt x="76" y="51"/>
                    </a:lnTo>
                    <a:lnTo>
                      <a:pt x="69" y="58"/>
                    </a:lnTo>
                    <a:lnTo>
                      <a:pt x="64" y="70"/>
                    </a:lnTo>
                    <a:lnTo>
                      <a:pt x="62" y="82"/>
                    </a:lnTo>
                    <a:lnTo>
                      <a:pt x="62" y="94"/>
                    </a:lnTo>
                    <a:lnTo>
                      <a:pt x="62" y="104"/>
                    </a:lnTo>
                    <a:lnTo>
                      <a:pt x="62" y="104"/>
                    </a:lnTo>
                    <a:lnTo>
                      <a:pt x="59" y="106"/>
                    </a:lnTo>
                    <a:lnTo>
                      <a:pt x="57" y="116"/>
                    </a:lnTo>
                    <a:lnTo>
                      <a:pt x="55" y="123"/>
                    </a:lnTo>
                    <a:lnTo>
                      <a:pt x="55" y="135"/>
                    </a:lnTo>
                    <a:lnTo>
                      <a:pt x="55" y="150"/>
                    </a:lnTo>
                    <a:lnTo>
                      <a:pt x="57" y="167"/>
                    </a:lnTo>
                    <a:lnTo>
                      <a:pt x="38" y="162"/>
                    </a:lnTo>
                    <a:lnTo>
                      <a:pt x="38" y="162"/>
                    </a:lnTo>
                    <a:lnTo>
                      <a:pt x="31" y="150"/>
                    </a:lnTo>
                    <a:lnTo>
                      <a:pt x="24" y="145"/>
                    </a:lnTo>
                    <a:lnTo>
                      <a:pt x="22" y="143"/>
                    </a:lnTo>
                    <a:lnTo>
                      <a:pt x="19" y="145"/>
                    </a:lnTo>
                    <a:lnTo>
                      <a:pt x="19" y="145"/>
                    </a:lnTo>
                    <a:lnTo>
                      <a:pt x="8" y="174"/>
                    </a:lnTo>
                    <a:lnTo>
                      <a:pt x="8"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4" name="Freeform 122"/>
              <p:cNvSpPr>
                <a:spLocks/>
              </p:cNvSpPr>
              <p:nvPr/>
            </p:nvSpPr>
            <p:spPr bwMode="auto">
              <a:xfrm>
                <a:off x="7186613" y="1244600"/>
                <a:ext cx="112713" cy="26988"/>
              </a:xfrm>
              <a:custGeom>
                <a:avLst/>
                <a:gdLst/>
                <a:ahLst/>
                <a:cxnLst>
                  <a:cxn ang="0">
                    <a:pos x="0" y="17"/>
                  </a:cxn>
                  <a:cxn ang="0">
                    <a:pos x="0" y="17"/>
                  </a:cxn>
                  <a:cxn ang="0">
                    <a:pos x="12" y="12"/>
                  </a:cxn>
                  <a:cxn ang="0">
                    <a:pos x="33" y="7"/>
                  </a:cxn>
                  <a:cxn ang="0">
                    <a:pos x="33" y="7"/>
                  </a:cxn>
                  <a:cxn ang="0">
                    <a:pos x="45" y="7"/>
                  </a:cxn>
                  <a:cxn ang="0">
                    <a:pos x="57" y="10"/>
                  </a:cxn>
                  <a:cxn ang="0">
                    <a:pos x="71" y="12"/>
                  </a:cxn>
                  <a:cxn ang="0">
                    <a:pos x="71" y="12"/>
                  </a:cxn>
                  <a:cxn ang="0">
                    <a:pos x="71" y="10"/>
                  </a:cxn>
                  <a:cxn ang="0">
                    <a:pos x="69" y="7"/>
                  </a:cxn>
                  <a:cxn ang="0">
                    <a:pos x="62" y="2"/>
                  </a:cxn>
                  <a:cxn ang="0">
                    <a:pos x="62" y="2"/>
                  </a:cxn>
                  <a:cxn ang="0">
                    <a:pos x="50" y="0"/>
                  </a:cxn>
                  <a:cxn ang="0">
                    <a:pos x="33" y="0"/>
                  </a:cxn>
                  <a:cxn ang="0">
                    <a:pos x="17" y="5"/>
                  </a:cxn>
                  <a:cxn ang="0">
                    <a:pos x="7" y="10"/>
                  </a:cxn>
                  <a:cxn ang="0">
                    <a:pos x="0" y="17"/>
                  </a:cxn>
                  <a:cxn ang="0">
                    <a:pos x="0" y="17"/>
                  </a:cxn>
                </a:cxnLst>
                <a:rect l="0" t="0" r="r" b="b"/>
                <a:pathLst>
                  <a:path w="71" h="17">
                    <a:moveTo>
                      <a:pt x="0" y="17"/>
                    </a:moveTo>
                    <a:lnTo>
                      <a:pt x="0" y="17"/>
                    </a:lnTo>
                    <a:lnTo>
                      <a:pt x="12" y="12"/>
                    </a:lnTo>
                    <a:lnTo>
                      <a:pt x="33" y="7"/>
                    </a:lnTo>
                    <a:lnTo>
                      <a:pt x="33" y="7"/>
                    </a:lnTo>
                    <a:lnTo>
                      <a:pt x="45" y="7"/>
                    </a:lnTo>
                    <a:lnTo>
                      <a:pt x="57" y="10"/>
                    </a:lnTo>
                    <a:lnTo>
                      <a:pt x="71" y="12"/>
                    </a:lnTo>
                    <a:lnTo>
                      <a:pt x="71" y="12"/>
                    </a:lnTo>
                    <a:lnTo>
                      <a:pt x="71" y="10"/>
                    </a:lnTo>
                    <a:lnTo>
                      <a:pt x="69" y="7"/>
                    </a:lnTo>
                    <a:lnTo>
                      <a:pt x="62" y="2"/>
                    </a:lnTo>
                    <a:lnTo>
                      <a:pt x="62" y="2"/>
                    </a:lnTo>
                    <a:lnTo>
                      <a:pt x="50" y="0"/>
                    </a:lnTo>
                    <a:lnTo>
                      <a:pt x="33" y="0"/>
                    </a:lnTo>
                    <a:lnTo>
                      <a:pt x="17" y="5"/>
                    </a:lnTo>
                    <a:lnTo>
                      <a:pt x="7" y="10"/>
                    </a:lnTo>
                    <a:lnTo>
                      <a:pt x="0" y="17"/>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5" name="Freeform 123"/>
              <p:cNvSpPr>
                <a:spLocks/>
              </p:cNvSpPr>
              <p:nvPr/>
            </p:nvSpPr>
            <p:spPr bwMode="auto">
              <a:xfrm>
                <a:off x="7332663" y="1241425"/>
                <a:ext cx="38100" cy="22225"/>
              </a:xfrm>
              <a:custGeom>
                <a:avLst/>
                <a:gdLst/>
                <a:ahLst/>
                <a:cxnLst>
                  <a:cxn ang="0">
                    <a:pos x="0" y="14"/>
                  </a:cxn>
                  <a:cxn ang="0">
                    <a:pos x="0" y="14"/>
                  </a:cxn>
                  <a:cxn ang="0">
                    <a:pos x="7" y="12"/>
                  </a:cxn>
                  <a:cxn ang="0">
                    <a:pos x="14" y="12"/>
                  </a:cxn>
                  <a:cxn ang="0">
                    <a:pos x="21" y="14"/>
                  </a:cxn>
                  <a:cxn ang="0">
                    <a:pos x="21" y="14"/>
                  </a:cxn>
                  <a:cxn ang="0">
                    <a:pos x="24" y="7"/>
                  </a:cxn>
                  <a:cxn ang="0">
                    <a:pos x="24" y="4"/>
                  </a:cxn>
                  <a:cxn ang="0">
                    <a:pos x="21" y="0"/>
                  </a:cxn>
                  <a:cxn ang="0">
                    <a:pos x="21" y="0"/>
                  </a:cxn>
                  <a:cxn ang="0">
                    <a:pos x="17" y="0"/>
                  </a:cxn>
                  <a:cxn ang="0">
                    <a:pos x="7" y="4"/>
                  </a:cxn>
                  <a:cxn ang="0">
                    <a:pos x="2" y="9"/>
                  </a:cxn>
                  <a:cxn ang="0">
                    <a:pos x="0" y="12"/>
                  </a:cxn>
                  <a:cxn ang="0">
                    <a:pos x="0" y="14"/>
                  </a:cxn>
                  <a:cxn ang="0">
                    <a:pos x="0" y="14"/>
                  </a:cxn>
                </a:cxnLst>
                <a:rect l="0" t="0" r="r" b="b"/>
                <a:pathLst>
                  <a:path w="24" h="14">
                    <a:moveTo>
                      <a:pt x="0" y="14"/>
                    </a:moveTo>
                    <a:lnTo>
                      <a:pt x="0" y="14"/>
                    </a:lnTo>
                    <a:lnTo>
                      <a:pt x="7" y="12"/>
                    </a:lnTo>
                    <a:lnTo>
                      <a:pt x="14" y="12"/>
                    </a:lnTo>
                    <a:lnTo>
                      <a:pt x="21" y="14"/>
                    </a:lnTo>
                    <a:lnTo>
                      <a:pt x="21" y="14"/>
                    </a:lnTo>
                    <a:lnTo>
                      <a:pt x="24" y="7"/>
                    </a:lnTo>
                    <a:lnTo>
                      <a:pt x="24" y="4"/>
                    </a:lnTo>
                    <a:lnTo>
                      <a:pt x="21" y="0"/>
                    </a:lnTo>
                    <a:lnTo>
                      <a:pt x="21" y="0"/>
                    </a:lnTo>
                    <a:lnTo>
                      <a:pt x="17" y="0"/>
                    </a:lnTo>
                    <a:lnTo>
                      <a:pt x="7" y="4"/>
                    </a:lnTo>
                    <a:lnTo>
                      <a:pt x="2" y="9"/>
                    </a:lnTo>
                    <a:lnTo>
                      <a:pt x="0" y="12"/>
                    </a:lnTo>
                    <a:lnTo>
                      <a:pt x="0" y="14"/>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6" name="Freeform 124"/>
              <p:cNvSpPr>
                <a:spLocks/>
              </p:cNvSpPr>
              <p:nvPr/>
            </p:nvSpPr>
            <p:spPr bwMode="auto">
              <a:xfrm>
                <a:off x="7053263" y="1241425"/>
                <a:ext cx="63500" cy="117475"/>
              </a:xfrm>
              <a:custGeom>
                <a:avLst/>
                <a:gdLst/>
                <a:ahLst/>
                <a:cxnLst>
                  <a:cxn ang="0">
                    <a:pos x="40" y="48"/>
                  </a:cxn>
                  <a:cxn ang="0">
                    <a:pos x="40" y="48"/>
                  </a:cxn>
                  <a:cxn ang="0">
                    <a:pos x="40" y="41"/>
                  </a:cxn>
                  <a:cxn ang="0">
                    <a:pos x="40" y="26"/>
                  </a:cxn>
                  <a:cxn ang="0">
                    <a:pos x="37" y="17"/>
                  </a:cxn>
                  <a:cxn ang="0">
                    <a:pos x="33" y="9"/>
                  </a:cxn>
                  <a:cxn ang="0">
                    <a:pos x="28" y="2"/>
                  </a:cxn>
                  <a:cxn ang="0">
                    <a:pos x="21" y="0"/>
                  </a:cxn>
                  <a:cxn ang="0">
                    <a:pos x="21" y="0"/>
                  </a:cxn>
                  <a:cxn ang="0">
                    <a:pos x="14" y="0"/>
                  </a:cxn>
                  <a:cxn ang="0">
                    <a:pos x="7" y="2"/>
                  </a:cxn>
                  <a:cxn ang="0">
                    <a:pos x="2" y="7"/>
                  </a:cxn>
                  <a:cxn ang="0">
                    <a:pos x="0" y="14"/>
                  </a:cxn>
                  <a:cxn ang="0">
                    <a:pos x="0" y="24"/>
                  </a:cxn>
                  <a:cxn ang="0">
                    <a:pos x="2" y="33"/>
                  </a:cxn>
                  <a:cxn ang="0">
                    <a:pos x="5" y="45"/>
                  </a:cxn>
                  <a:cxn ang="0">
                    <a:pos x="12" y="57"/>
                  </a:cxn>
                  <a:cxn ang="0">
                    <a:pos x="12" y="57"/>
                  </a:cxn>
                  <a:cxn ang="0">
                    <a:pos x="16" y="67"/>
                  </a:cxn>
                  <a:cxn ang="0">
                    <a:pos x="23" y="72"/>
                  </a:cxn>
                  <a:cxn ang="0">
                    <a:pos x="28" y="74"/>
                  </a:cxn>
                  <a:cxn ang="0">
                    <a:pos x="33" y="72"/>
                  </a:cxn>
                  <a:cxn ang="0">
                    <a:pos x="35" y="70"/>
                  </a:cxn>
                  <a:cxn ang="0">
                    <a:pos x="37" y="62"/>
                  </a:cxn>
                  <a:cxn ang="0">
                    <a:pos x="40" y="48"/>
                  </a:cxn>
                  <a:cxn ang="0">
                    <a:pos x="40" y="48"/>
                  </a:cxn>
                </a:cxnLst>
                <a:rect l="0" t="0" r="r" b="b"/>
                <a:pathLst>
                  <a:path w="40" h="74">
                    <a:moveTo>
                      <a:pt x="40" y="48"/>
                    </a:moveTo>
                    <a:lnTo>
                      <a:pt x="40" y="48"/>
                    </a:lnTo>
                    <a:lnTo>
                      <a:pt x="40" y="41"/>
                    </a:lnTo>
                    <a:lnTo>
                      <a:pt x="40" y="26"/>
                    </a:lnTo>
                    <a:lnTo>
                      <a:pt x="37" y="17"/>
                    </a:lnTo>
                    <a:lnTo>
                      <a:pt x="33" y="9"/>
                    </a:lnTo>
                    <a:lnTo>
                      <a:pt x="28" y="2"/>
                    </a:lnTo>
                    <a:lnTo>
                      <a:pt x="21" y="0"/>
                    </a:lnTo>
                    <a:lnTo>
                      <a:pt x="21" y="0"/>
                    </a:lnTo>
                    <a:lnTo>
                      <a:pt x="14" y="0"/>
                    </a:lnTo>
                    <a:lnTo>
                      <a:pt x="7" y="2"/>
                    </a:lnTo>
                    <a:lnTo>
                      <a:pt x="2" y="7"/>
                    </a:lnTo>
                    <a:lnTo>
                      <a:pt x="0" y="14"/>
                    </a:lnTo>
                    <a:lnTo>
                      <a:pt x="0" y="24"/>
                    </a:lnTo>
                    <a:lnTo>
                      <a:pt x="2" y="33"/>
                    </a:lnTo>
                    <a:lnTo>
                      <a:pt x="5" y="45"/>
                    </a:lnTo>
                    <a:lnTo>
                      <a:pt x="12" y="57"/>
                    </a:lnTo>
                    <a:lnTo>
                      <a:pt x="12" y="57"/>
                    </a:lnTo>
                    <a:lnTo>
                      <a:pt x="16" y="67"/>
                    </a:lnTo>
                    <a:lnTo>
                      <a:pt x="23" y="72"/>
                    </a:lnTo>
                    <a:lnTo>
                      <a:pt x="28" y="74"/>
                    </a:lnTo>
                    <a:lnTo>
                      <a:pt x="33" y="72"/>
                    </a:lnTo>
                    <a:lnTo>
                      <a:pt x="35" y="70"/>
                    </a:lnTo>
                    <a:lnTo>
                      <a:pt x="37" y="62"/>
                    </a:lnTo>
                    <a:lnTo>
                      <a:pt x="40" y="48"/>
                    </a:lnTo>
                    <a:lnTo>
                      <a:pt x="40" y="48"/>
                    </a:lnTo>
                    <a:close/>
                  </a:path>
                </a:pathLst>
              </a:custGeom>
              <a:solidFill>
                <a:srgbClr val="EF90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7" name="Freeform 125"/>
              <p:cNvSpPr>
                <a:spLocks/>
              </p:cNvSpPr>
              <p:nvPr/>
            </p:nvSpPr>
            <p:spPr bwMode="auto">
              <a:xfrm>
                <a:off x="7280275" y="1428750"/>
                <a:ext cx="41275" cy="11113"/>
              </a:xfrm>
              <a:custGeom>
                <a:avLst/>
                <a:gdLst/>
                <a:ahLst/>
                <a:cxnLst>
                  <a:cxn ang="0">
                    <a:pos x="0" y="0"/>
                  </a:cxn>
                  <a:cxn ang="0">
                    <a:pos x="0" y="0"/>
                  </a:cxn>
                  <a:cxn ang="0">
                    <a:pos x="7" y="2"/>
                  </a:cxn>
                  <a:cxn ang="0">
                    <a:pos x="17" y="2"/>
                  </a:cxn>
                  <a:cxn ang="0">
                    <a:pos x="26" y="0"/>
                  </a:cxn>
                  <a:cxn ang="0">
                    <a:pos x="26" y="0"/>
                  </a:cxn>
                  <a:cxn ang="0">
                    <a:pos x="24" y="2"/>
                  </a:cxn>
                  <a:cxn ang="0">
                    <a:pos x="14" y="4"/>
                  </a:cxn>
                  <a:cxn ang="0">
                    <a:pos x="14" y="4"/>
                  </a:cxn>
                  <a:cxn ang="0">
                    <a:pos x="10" y="7"/>
                  </a:cxn>
                  <a:cxn ang="0">
                    <a:pos x="5" y="4"/>
                  </a:cxn>
                  <a:cxn ang="0">
                    <a:pos x="0" y="0"/>
                  </a:cxn>
                  <a:cxn ang="0">
                    <a:pos x="0" y="0"/>
                  </a:cxn>
                </a:cxnLst>
                <a:rect l="0" t="0" r="r" b="b"/>
                <a:pathLst>
                  <a:path w="26" h="7">
                    <a:moveTo>
                      <a:pt x="0" y="0"/>
                    </a:moveTo>
                    <a:lnTo>
                      <a:pt x="0" y="0"/>
                    </a:lnTo>
                    <a:lnTo>
                      <a:pt x="7" y="2"/>
                    </a:lnTo>
                    <a:lnTo>
                      <a:pt x="17" y="2"/>
                    </a:lnTo>
                    <a:lnTo>
                      <a:pt x="26" y="0"/>
                    </a:lnTo>
                    <a:lnTo>
                      <a:pt x="26" y="0"/>
                    </a:lnTo>
                    <a:lnTo>
                      <a:pt x="24" y="2"/>
                    </a:lnTo>
                    <a:lnTo>
                      <a:pt x="14" y="4"/>
                    </a:lnTo>
                    <a:lnTo>
                      <a:pt x="14" y="4"/>
                    </a:lnTo>
                    <a:lnTo>
                      <a:pt x="10" y="7"/>
                    </a:lnTo>
                    <a:lnTo>
                      <a:pt x="5" y="4"/>
                    </a:lnTo>
                    <a:lnTo>
                      <a:pt x="0" y="0"/>
                    </a:lnTo>
                    <a:lnTo>
                      <a:pt x="0" y="0"/>
                    </a:lnTo>
                    <a:close/>
                  </a:path>
                </a:pathLst>
              </a:custGeom>
              <a:solidFill>
                <a:srgbClr val="C96E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8" name="Freeform 126"/>
              <p:cNvSpPr>
                <a:spLocks/>
              </p:cNvSpPr>
              <p:nvPr/>
            </p:nvSpPr>
            <p:spPr bwMode="auto">
              <a:xfrm>
                <a:off x="6675438" y="1477963"/>
                <a:ext cx="773113" cy="1012825"/>
              </a:xfrm>
              <a:custGeom>
                <a:avLst/>
                <a:gdLst/>
                <a:ahLst/>
                <a:cxnLst>
                  <a:cxn ang="0">
                    <a:pos x="177" y="638"/>
                  </a:cxn>
                  <a:cxn ang="0">
                    <a:pos x="177" y="638"/>
                  </a:cxn>
                  <a:cxn ang="0">
                    <a:pos x="141" y="523"/>
                  </a:cxn>
                  <a:cxn ang="0">
                    <a:pos x="111" y="419"/>
                  </a:cxn>
                  <a:cxn ang="0">
                    <a:pos x="80" y="330"/>
                  </a:cxn>
                  <a:cxn ang="0">
                    <a:pos x="55" y="255"/>
                  </a:cxn>
                  <a:cxn ang="0">
                    <a:pos x="15" y="152"/>
                  </a:cxn>
                  <a:cxn ang="0">
                    <a:pos x="0" y="116"/>
                  </a:cxn>
                  <a:cxn ang="0">
                    <a:pos x="0" y="116"/>
                  </a:cxn>
                  <a:cxn ang="0">
                    <a:pos x="10" y="108"/>
                  </a:cxn>
                  <a:cxn ang="0">
                    <a:pos x="19" y="99"/>
                  </a:cxn>
                  <a:cxn ang="0">
                    <a:pos x="47" y="84"/>
                  </a:cxn>
                  <a:cxn ang="0">
                    <a:pos x="78" y="70"/>
                  </a:cxn>
                  <a:cxn ang="0">
                    <a:pos x="109" y="58"/>
                  </a:cxn>
                  <a:cxn ang="0">
                    <a:pos x="163" y="41"/>
                  </a:cxn>
                  <a:cxn ang="0">
                    <a:pos x="184" y="34"/>
                  </a:cxn>
                  <a:cxn ang="0">
                    <a:pos x="184" y="34"/>
                  </a:cxn>
                  <a:cxn ang="0">
                    <a:pos x="210" y="19"/>
                  </a:cxn>
                  <a:cxn ang="0">
                    <a:pos x="226" y="10"/>
                  </a:cxn>
                  <a:cxn ang="0">
                    <a:pos x="235" y="0"/>
                  </a:cxn>
                  <a:cxn ang="0">
                    <a:pos x="235" y="0"/>
                  </a:cxn>
                  <a:cxn ang="0">
                    <a:pos x="238" y="10"/>
                  </a:cxn>
                  <a:cxn ang="0">
                    <a:pos x="243" y="36"/>
                  </a:cxn>
                  <a:cxn ang="0">
                    <a:pos x="250" y="70"/>
                  </a:cxn>
                  <a:cxn ang="0">
                    <a:pos x="257" y="87"/>
                  </a:cxn>
                  <a:cxn ang="0">
                    <a:pos x="264" y="101"/>
                  </a:cxn>
                  <a:cxn ang="0">
                    <a:pos x="264" y="101"/>
                  </a:cxn>
                  <a:cxn ang="0">
                    <a:pos x="275" y="120"/>
                  </a:cxn>
                  <a:cxn ang="0">
                    <a:pos x="287" y="149"/>
                  </a:cxn>
                  <a:cxn ang="0">
                    <a:pos x="313" y="219"/>
                  </a:cxn>
                  <a:cxn ang="0">
                    <a:pos x="344" y="308"/>
                  </a:cxn>
                  <a:cxn ang="0">
                    <a:pos x="344" y="308"/>
                  </a:cxn>
                  <a:cxn ang="0">
                    <a:pos x="353" y="277"/>
                  </a:cxn>
                  <a:cxn ang="0">
                    <a:pos x="360" y="236"/>
                  </a:cxn>
                  <a:cxn ang="0">
                    <a:pos x="365" y="193"/>
                  </a:cxn>
                  <a:cxn ang="0">
                    <a:pos x="367" y="149"/>
                  </a:cxn>
                  <a:cxn ang="0">
                    <a:pos x="372" y="75"/>
                  </a:cxn>
                  <a:cxn ang="0">
                    <a:pos x="374" y="43"/>
                  </a:cxn>
                  <a:cxn ang="0">
                    <a:pos x="374" y="43"/>
                  </a:cxn>
                  <a:cxn ang="0">
                    <a:pos x="391" y="60"/>
                  </a:cxn>
                  <a:cxn ang="0">
                    <a:pos x="405" y="70"/>
                  </a:cxn>
                  <a:cxn ang="0">
                    <a:pos x="421" y="79"/>
                  </a:cxn>
                  <a:cxn ang="0">
                    <a:pos x="485" y="106"/>
                  </a:cxn>
                  <a:cxn ang="0">
                    <a:pos x="485" y="106"/>
                  </a:cxn>
                  <a:cxn ang="0">
                    <a:pos x="487" y="116"/>
                  </a:cxn>
                  <a:cxn ang="0">
                    <a:pos x="487" y="125"/>
                  </a:cxn>
                  <a:cxn ang="0">
                    <a:pos x="485" y="157"/>
                  </a:cxn>
                  <a:cxn ang="0">
                    <a:pos x="473" y="246"/>
                  </a:cxn>
                  <a:cxn ang="0">
                    <a:pos x="463" y="301"/>
                  </a:cxn>
                  <a:cxn ang="0">
                    <a:pos x="459" y="359"/>
                  </a:cxn>
                  <a:cxn ang="0">
                    <a:pos x="454" y="421"/>
                  </a:cxn>
                  <a:cxn ang="0">
                    <a:pos x="454" y="487"/>
                  </a:cxn>
                  <a:cxn ang="0">
                    <a:pos x="454" y="487"/>
                  </a:cxn>
                  <a:cxn ang="0">
                    <a:pos x="456" y="511"/>
                  </a:cxn>
                  <a:cxn ang="0">
                    <a:pos x="461" y="539"/>
                  </a:cxn>
                  <a:cxn ang="0">
                    <a:pos x="473" y="595"/>
                  </a:cxn>
                  <a:cxn ang="0">
                    <a:pos x="177" y="638"/>
                  </a:cxn>
                </a:cxnLst>
                <a:rect l="0" t="0" r="r" b="b"/>
                <a:pathLst>
                  <a:path w="487" h="638">
                    <a:moveTo>
                      <a:pt x="177" y="638"/>
                    </a:moveTo>
                    <a:lnTo>
                      <a:pt x="177" y="638"/>
                    </a:lnTo>
                    <a:lnTo>
                      <a:pt x="141" y="523"/>
                    </a:lnTo>
                    <a:lnTo>
                      <a:pt x="111" y="419"/>
                    </a:lnTo>
                    <a:lnTo>
                      <a:pt x="80" y="330"/>
                    </a:lnTo>
                    <a:lnTo>
                      <a:pt x="55" y="255"/>
                    </a:lnTo>
                    <a:lnTo>
                      <a:pt x="15" y="152"/>
                    </a:lnTo>
                    <a:lnTo>
                      <a:pt x="0" y="116"/>
                    </a:lnTo>
                    <a:lnTo>
                      <a:pt x="0" y="116"/>
                    </a:lnTo>
                    <a:lnTo>
                      <a:pt x="10" y="108"/>
                    </a:lnTo>
                    <a:lnTo>
                      <a:pt x="19" y="99"/>
                    </a:lnTo>
                    <a:lnTo>
                      <a:pt x="47" y="84"/>
                    </a:lnTo>
                    <a:lnTo>
                      <a:pt x="78" y="70"/>
                    </a:lnTo>
                    <a:lnTo>
                      <a:pt x="109" y="58"/>
                    </a:lnTo>
                    <a:lnTo>
                      <a:pt x="163" y="41"/>
                    </a:lnTo>
                    <a:lnTo>
                      <a:pt x="184" y="34"/>
                    </a:lnTo>
                    <a:lnTo>
                      <a:pt x="184" y="34"/>
                    </a:lnTo>
                    <a:lnTo>
                      <a:pt x="210" y="19"/>
                    </a:lnTo>
                    <a:lnTo>
                      <a:pt x="226" y="10"/>
                    </a:lnTo>
                    <a:lnTo>
                      <a:pt x="235" y="0"/>
                    </a:lnTo>
                    <a:lnTo>
                      <a:pt x="235" y="0"/>
                    </a:lnTo>
                    <a:lnTo>
                      <a:pt x="238" y="10"/>
                    </a:lnTo>
                    <a:lnTo>
                      <a:pt x="243" y="36"/>
                    </a:lnTo>
                    <a:lnTo>
                      <a:pt x="250" y="70"/>
                    </a:lnTo>
                    <a:lnTo>
                      <a:pt x="257" y="87"/>
                    </a:lnTo>
                    <a:lnTo>
                      <a:pt x="264" y="101"/>
                    </a:lnTo>
                    <a:lnTo>
                      <a:pt x="264" y="101"/>
                    </a:lnTo>
                    <a:lnTo>
                      <a:pt x="275" y="120"/>
                    </a:lnTo>
                    <a:lnTo>
                      <a:pt x="287" y="149"/>
                    </a:lnTo>
                    <a:lnTo>
                      <a:pt x="313" y="219"/>
                    </a:lnTo>
                    <a:lnTo>
                      <a:pt x="344" y="308"/>
                    </a:lnTo>
                    <a:lnTo>
                      <a:pt x="344" y="308"/>
                    </a:lnTo>
                    <a:lnTo>
                      <a:pt x="353" y="277"/>
                    </a:lnTo>
                    <a:lnTo>
                      <a:pt x="360" y="236"/>
                    </a:lnTo>
                    <a:lnTo>
                      <a:pt x="365" y="193"/>
                    </a:lnTo>
                    <a:lnTo>
                      <a:pt x="367" y="149"/>
                    </a:lnTo>
                    <a:lnTo>
                      <a:pt x="372" y="75"/>
                    </a:lnTo>
                    <a:lnTo>
                      <a:pt x="374" y="43"/>
                    </a:lnTo>
                    <a:lnTo>
                      <a:pt x="374" y="43"/>
                    </a:lnTo>
                    <a:lnTo>
                      <a:pt x="391" y="60"/>
                    </a:lnTo>
                    <a:lnTo>
                      <a:pt x="405" y="70"/>
                    </a:lnTo>
                    <a:lnTo>
                      <a:pt x="421" y="79"/>
                    </a:lnTo>
                    <a:lnTo>
                      <a:pt x="485" y="106"/>
                    </a:lnTo>
                    <a:lnTo>
                      <a:pt x="485" y="106"/>
                    </a:lnTo>
                    <a:lnTo>
                      <a:pt x="487" y="116"/>
                    </a:lnTo>
                    <a:lnTo>
                      <a:pt x="487" y="125"/>
                    </a:lnTo>
                    <a:lnTo>
                      <a:pt x="485" y="157"/>
                    </a:lnTo>
                    <a:lnTo>
                      <a:pt x="473" y="246"/>
                    </a:lnTo>
                    <a:lnTo>
                      <a:pt x="463" y="301"/>
                    </a:lnTo>
                    <a:lnTo>
                      <a:pt x="459" y="359"/>
                    </a:lnTo>
                    <a:lnTo>
                      <a:pt x="454" y="421"/>
                    </a:lnTo>
                    <a:lnTo>
                      <a:pt x="454" y="487"/>
                    </a:lnTo>
                    <a:lnTo>
                      <a:pt x="454" y="487"/>
                    </a:lnTo>
                    <a:lnTo>
                      <a:pt x="456" y="511"/>
                    </a:lnTo>
                    <a:lnTo>
                      <a:pt x="461" y="539"/>
                    </a:lnTo>
                    <a:lnTo>
                      <a:pt x="473" y="595"/>
                    </a:lnTo>
                    <a:lnTo>
                      <a:pt x="177" y="638"/>
                    </a:lnTo>
                    <a:close/>
                  </a:path>
                </a:pathLst>
              </a:custGeom>
              <a:solidFill>
                <a:srgbClr val="A4AE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9" name="Freeform 127"/>
              <p:cNvSpPr>
                <a:spLocks/>
              </p:cNvSpPr>
              <p:nvPr/>
            </p:nvSpPr>
            <p:spPr bwMode="auto">
              <a:xfrm>
                <a:off x="7239000" y="1404938"/>
                <a:ext cx="90488" cy="15875"/>
              </a:xfrm>
              <a:custGeom>
                <a:avLst/>
                <a:gdLst/>
                <a:ahLst/>
                <a:cxnLst>
                  <a:cxn ang="0">
                    <a:pos x="57" y="3"/>
                  </a:cxn>
                  <a:cxn ang="0">
                    <a:pos x="57" y="3"/>
                  </a:cxn>
                  <a:cxn ang="0">
                    <a:pos x="40" y="5"/>
                  </a:cxn>
                  <a:cxn ang="0">
                    <a:pos x="21" y="5"/>
                  </a:cxn>
                  <a:cxn ang="0">
                    <a:pos x="0" y="0"/>
                  </a:cxn>
                  <a:cxn ang="0">
                    <a:pos x="0" y="0"/>
                  </a:cxn>
                  <a:cxn ang="0">
                    <a:pos x="7" y="3"/>
                  </a:cxn>
                  <a:cxn ang="0">
                    <a:pos x="21" y="7"/>
                  </a:cxn>
                  <a:cxn ang="0">
                    <a:pos x="31" y="10"/>
                  </a:cxn>
                  <a:cxn ang="0">
                    <a:pos x="40" y="10"/>
                  </a:cxn>
                  <a:cxn ang="0">
                    <a:pos x="50" y="7"/>
                  </a:cxn>
                  <a:cxn ang="0">
                    <a:pos x="57" y="3"/>
                  </a:cxn>
                  <a:cxn ang="0">
                    <a:pos x="57" y="3"/>
                  </a:cxn>
                </a:cxnLst>
                <a:rect l="0" t="0" r="r" b="b"/>
                <a:pathLst>
                  <a:path w="57" h="10">
                    <a:moveTo>
                      <a:pt x="57" y="3"/>
                    </a:moveTo>
                    <a:lnTo>
                      <a:pt x="57" y="3"/>
                    </a:lnTo>
                    <a:lnTo>
                      <a:pt x="40" y="5"/>
                    </a:lnTo>
                    <a:lnTo>
                      <a:pt x="21" y="5"/>
                    </a:lnTo>
                    <a:lnTo>
                      <a:pt x="0" y="0"/>
                    </a:lnTo>
                    <a:lnTo>
                      <a:pt x="0" y="0"/>
                    </a:lnTo>
                    <a:lnTo>
                      <a:pt x="7" y="3"/>
                    </a:lnTo>
                    <a:lnTo>
                      <a:pt x="21" y="7"/>
                    </a:lnTo>
                    <a:lnTo>
                      <a:pt x="31" y="10"/>
                    </a:lnTo>
                    <a:lnTo>
                      <a:pt x="40" y="10"/>
                    </a:lnTo>
                    <a:lnTo>
                      <a:pt x="50" y="7"/>
                    </a:lnTo>
                    <a:lnTo>
                      <a:pt x="57" y="3"/>
                    </a:lnTo>
                    <a:lnTo>
                      <a:pt x="57" y="3"/>
                    </a:lnTo>
                    <a:close/>
                  </a:path>
                </a:pathLst>
              </a:custGeom>
              <a:solidFill>
                <a:srgbClr val="C96E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0" name="Freeform 128"/>
              <p:cNvSpPr>
                <a:spLocks/>
              </p:cNvSpPr>
              <p:nvPr/>
            </p:nvSpPr>
            <p:spPr bwMode="auto">
              <a:xfrm>
                <a:off x="6967538" y="1531938"/>
                <a:ext cx="238125" cy="274638"/>
              </a:xfrm>
              <a:custGeom>
                <a:avLst/>
                <a:gdLst/>
                <a:ahLst/>
                <a:cxnLst>
                  <a:cxn ang="0">
                    <a:pos x="0" y="0"/>
                  </a:cxn>
                  <a:cxn ang="0">
                    <a:pos x="56" y="84"/>
                  </a:cxn>
                  <a:cxn ang="0">
                    <a:pos x="56" y="84"/>
                  </a:cxn>
                  <a:cxn ang="0">
                    <a:pos x="82" y="65"/>
                  </a:cxn>
                  <a:cxn ang="0">
                    <a:pos x="106" y="48"/>
                  </a:cxn>
                  <a:cxn ang="0">
                    <a:pos x="131" y="33"/>
                  </a:cxn>
                  <a:cxn ang="0">
                    <a:pos x="150" y="173"/>
                  </a:cxn>
                  <a:cxn ang="0">
                    <a:pos x="117" y="77"/>
                  </a:cxn>
                  <a:cxn ang="0">
                    <a:pos x="59" y="94"/>
                  </a:cxn>
                  <a:cxn ang="0">
                    <a:pos x="59" y="94"/>
                  </a:cxn>
                  <a:cxn ang="0">
                    <a:pos x="33" y="58"/>
                  </a:cxn>
                  <a:cxn ang="0">
                    <a:pos x="12" y="26"/>
                  </a:cxn>
                  <a:cxn ang="0">
                    <a:pos x="4" y="12"/>
                  </a:cxn>
                  <a:cxn ang="0">
                    <a:pos x="0" y="0"/>
                  </a:cxn>
                  <a:cxn ang="0">
                    <a:pos x="0" y="0"/>
                  </a:cxn>
                </a:cxnLst>
                <a:rect l="0" t="0" r="r" b="b"/>
                <a:pathLst>
                  <a:path w="150" h="173">
                    <a:moveTo>
                      <a:pt x="0" y="0"/>
                    </a:moveTo>
                    <a:lnTo>
                      <a:pt x="56" y="84"/>
                    </a:lnTo>
                    <a:lnTo>
                      <a:pt x="56" y="84"/>
                    </a:lnTo>
                    <a:lnTo>
                      <a:pt x="82" y="65"/>
                    </a:lnTo>
                    <a:lnTo>
                      <a:pt x="106" y="48"/>
                    </a:lnTo>
                    <a:lnTo>
                      <a:pt x="131" y="33"/>
                    </a:lnTo>
                    <a:lnTo>
                      <a:pt x="150" y="173"/>
                    </a:lnTo>
                    <a:lnTo>
                      <a:pt x="117" y="77"/>
                    </a:lnTo>
                    <a:lnTo>
                      <a:pt x="59" y="94"/>
                    </a:lnTo>
                    <a:lnTo>
                      <a:pt x="59" y="94"/>
                    </a:lnTo>
                    <a:lnTo>
                      <a:pt x="33" y="58"/>
                    </a:lnTo>
                    <a:lnTo>
                      <a:pt x="12" y="26"/>
                    </a:lnTo>
                    <a:lnTo>
                      <a:pt x="4" y="12"/>
                    </a:lnTo>
                    <a:lnTo>
                      <a:pt x="0" y="0"/>
                    </a:lnTo>
                    <a:lnTo>
                      <a:pt x="0" y="0"/>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1" name="Freeform 129"/>
              <p:cNvSpPr>
                <a:spLocks/>
              </p:cNvSpPr>
              <p:nvPr/>
            </p:nvSpPr>
            <p:spPr bwMode="auto">
              <a:xfrm>
                <a:off x="7194550" y="1584325"/>
                <a:ext cx="115888" cy="161925"/>
              </a:xfrm>
              <a:custGeom>
                <a:avLst/>
                <a:gdLst/>
                <a:ahLst/>
                <a:cxnLst>
                  <a:cxn ang="0">
                    <a:pos x="14" y="0"/>
                  </a:cxn>
                  <a:cxn ang="0">
                    <a:pos x="66" y="63"/>
                  </a:cxn>
                  <a:cxn ang="0">
                    <a:pos x="66" y="5"/>
                  </a:cxn>
                  <a:cxn ang="0">
                    <a:pos x="66" y="5"/>
                  </a:cxn>
                  <a:cxn ang="0">
                    <a:pos x="71" y="29"/>
                  </a:cxn>
                  <a:cxn ang="0">
                    <a:pos x="73" y="53"/>
                  </a:cxn>
                  <a:cxn ang="0">
                    <a:pos x="71" y="65"/>
                  </a:cxn>
                  <a:cxn ang="0">
                    <a:pos x="71" y="80"/>
                  </a:cxn>
                  <a:cxn ang="0">
                    <a:pos x="24" y="44"/>
                  </a:cxn>
                  <a:cxn ang="0">
                    <a:pos x="0" y="102"/>
                  </a:cxn>
                  <a:cxn ang="0">
                    <a:pos x="0" y="102"/>
                  </a:cxn>
                  <a:cxn ang="0">
                    <a:pos x="5" y="49"/>
                  </a:cxn>
                  <a:cxn ang="0">
                    <a:pos x="10" y="15"/>
                  </a:cxn>
                  <a:cxn ang="0">
                    <a:pos x="12" y="3"/>
                  </a:cxn>
                  <a:cxn ang="0">
                    <a:pos x="14" y="0"/>
                  </a:cxn>
                  <a:cxn ang="0">
                    <a:pos x="14" y="0"/>
                  </a:cxn>
                  <a:cxn ang="0">
                    <a:pos x="14" y="0"/>
                  </a:cxn>
                </a:cxnLst>
                <a:rect l="0" t="0" r="r" b="b"/>
                <a:pathLst>
                  <a:path w="73" h="102">
                    <a:moveTo>
                      <a:pt x="14" y="0"/>
                    </a:moveTo>
                    <a:lnTo>
                      <a:pt x="66" y="63"/>
                    </a:lnTo>
                    <a:lnTo>
                      <a:pt x="66" y="5"/>
                    </a:lnTo>
                    <a:lnTo>
                      <a:pt x="66" y="5"/>
                    </a:lnTo>
                    <a:lnTo>
                      <a:pt x="71" y="29"/>
                    </a:lnTo>
                    <a:lnTo>
                      <a:pt x="73" y="53"/>
                    </a:lnTo>
                    <a:lnTo>
                      <a:pt x="71" y="65"/>
                    </a:lnTo>
                    <a:lnTo>
                      <a:pt x="71" y="80"/>
                    </a:lnTo>
                    <a:lnTo>
                      <a:pt x="24" y="44"/>
                    </a:lnTo>
                    <a:lnTo>
                      <a:pt x="0" y="102"/>
                    </a:lnTo>
                    <a:lnTo>
                      <a:pt x="0" y="102"/>
                    </a:lnTo>
                    <a:lnTo>
                      <a:pt x="5" y="49"/>
                    </a:lnTo>
                    <a:lnTo>
                      <a:pt x="10" y="15"/>
                    </a:lnTo>
                    <a:lnTo>
                      <a:pt x="12" y="3"/>
                    </a:lnTo>
                    <a:lnTo>
                      <a:pt x="14" y="0"/>
                    </a:lnTo>
                    <a:lnTo>
                      <a:pt x="14" y="0"/>
                    </a:lnTo>
                    <a:lnTo>
                      <a:pt x="14" y="0"/>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2" name="Freeform 130"/>
              <p:cNvSpPr>
                <a:spLocks/>
              </p:cNvSpPr>
              <p:nvPr/>
            </p:nvSpPr>
            <p:spPr bwMode="auto">
              <a:xfrm>
                <a:off x="7205663" y="1279525"/>
                <a:ext cx="71438" cy="19050"/>
              </a:xfrm>
              <a:custGeom>
                <a:avLst/>
                <a:gdLst/>
                <a:ahLst/>
                <a:cxnLst>
                  <a:cxn ang="0">
                    <a:pos x="0" y="5"/>
                  </a:cxn>
                  <a:cxn ang="0">
                    <a:pos x="0" y="5"/>
                  </a:cxn>
                  <a:cxn ang="0">
                    <a:pos x="17" y="2"/>
                  </a:cxn>
                  <a:cxn ang="0">
                    <a:pos x="31" y="0"/>
                  </a:cxn>
                  <a:cxn ang="0">
                    <a:pos x="38" y="2"/>
                  </a:cxn>
                  <a:cxn ang="0">
                    <a:pos x="45" y="7"/>
                  </a:cxn>
                  <a:cxn ang="0">
                    <a:pos x="45" y="7"/>
                  </a:cxn>
                  <a:cxn ang="0">
                    <a:pos x="42" y="7"/>
                  </a:cxn>
                  <a:cxn ang="0">
                    <a:pos x="35" y="12"/>
                  </a:cxn>
                  <a:cxn ang="0">
                    <a:pos x="21" y="12"/>
                  </a:cxn>
                  <a:cxn ang="0">
                    <a:pos x="0" y="5"/>
                  </a:cxn>
                  <a:cxn ang="0">
                    <a:pos x="0" y="5"/>
                  </a:cxn>
                </a:cxnLst>
                <a:rect l="0" t="0" r="r" b="b"/>
                <a:pathLst>
                  <a:path w="45" h="12">
                    <a:moveTo>
                      <a:pt x="0" y="5"/>
                    </a:moveTo>
                    <a:lnTo>
                      <a:pt x="0" y="5"/>
                    </a:lnTo>
                    <a:lnTo>
                      <a:pt x="17" y="2"/>
                    </a:lnTo>
                    <a:lnTo>
                      <a:pt x="31" y="0"/>
                    </a:lnTo>
                    <a:lnTo>
                      <a:pt x="38" y="2"/>
                    </a:lnTo>
                    <a:lnTo>
                      <a:pt x="45" y="7"/>
                    </a:lnTo>
                    <a:lnTo>
                      <a:pt x="45" y="7"/>
                    </a:lnTo>
                    <a:lnTo>
                      <a:pt x="42" y="7"/>
                    </a:lnTo>
                    <a:lnTo>
                      <a:pt x="35" y="12"/>
                    </a:lnTo>
                    <a:lnTo>
                      <a:pt x="21" y="12"/>
                    </a:lnTo>
                    <a:lnTo>
                      <a:pt x="0" y="5"/>
                    </a:lnTo>
                    <a:lnTo>
                      <a:pt x="0" y="5"/>
                    </a:lnTo>
                    <a:close/>
                  </a:path>
                </a:pathLst>
              </a:custGeom>
              <a:solidFill>
                <a:srgbClr val="FCF1C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3" name="Freeform 131"/>
              <p:cNvSpPr>
                <a:spLocks/>
              </p:cNvSpPr>
              <p:nvPr/>
            </p:nvSpPr>
            <p:spPr bwMode="auto">
              <a:xfrm>
                <a:off x="7329488" y="1282700"/>
                <a:ext cx="22225" cy="15875"/>
              </a:xfrm>
              <a:custGeom>
                <a:avLst/>
                <a:gdLst/>
                <a:ahLst/>
                <a:cxnLst>
                  <a:cxn ang="0">
                    <a:pos x="0" y="5"/>
                  </a:cxn>
                  <a:cxn ang="0">
                    <a:pos x="0" y="5"/>
                  </a:cxn>
                  <a:cxn ang="0">
                    <a:pos x="4" y="0"/>
                  </a:cxn>
                  <a:cxn ang="0">
                    <a:pos x="9" y="0"/>
                  </a:cxn>
                  <a:cxn ang="0">
                    <a:pos x="14" y="5"/>
                  </a:cxn>
                  <a:cxn ang="0">
                    <a:pos x="14" y="5"/>
                  </a:cxn>
                  <a:cxn ang="0">
                    <a:pos x="14" y="5"/>
                  </a:cxn>
                  <a:cxn ang="0">
                    <a:pos x="14" y="10"/>
                  </a:cxn>
                  <a:cxn ang="0">
                    <a:pos x="9" y="10"/>
                  </a:cxn>
                  <a:cxn ang="0">
                    <a:pos x="0" y="7"/>
                  </a:cxn>
                  <a:cxn ang="0">
                    <a:pos x="0" y="5"/>
                  </a:cxn>
                </a:cxnLst>
                <a:rect l="0" t="0" r="r" b="b"/>
                <a:pathLst>
                  <a:path w="14" h="10">
                    <a:moveTo>
                      <a:pt x="0" y="5"/>
                    </a:moveTo>
                    <a:lnTo>
                      <a:pt x="0" y="5"/>
                    </a:lnTo>
                    <a:lnTo>
                      <a:pt x="4" y="0"/>
                    </a:lnTo>
                    <a:lnTo>
                      <a:pt x="9" y="0"/>
                    </a:lnTo>
                    <a:lnTo>
                      <a:pt x="14" y="5"/>
                    </a:lnTo>
                    <a:lnTo>
                      <a:pt x="14" y="5"/>
                    </a:lnTo>
                    <a:lnTo>
                      <a:pt x="14" y="5"/>
                    </a:lnTo>
                    <a:lnTo>
                      <a:pt x="14" y="10"/>
                    </a:lnTo>
                    <a:lnTo>
                      <a:pt x="9" y="10"/>
                    </a:lnTo>
                    <a:lnTo>
                      <a:pt x="0" y="7"/>
                    </a:lnTo>
                    <a:lnTo>
                      <a:pt x="0" y="5"/>
                    </a:lnTo>
                    <a:close/>
                  </a:path>
                </a:pathLst>
              </a:custGeom>
              <a:solidFill>
                <a:srgbClr val="FCF1C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4" name="Freeform 132"/>
              <p:cNvSpPr>
                <a:spLocks/>
              </p:cNvSpPr>
              <p:nvPr/>
            </p:nvSpPr>
            <p:spPr bwMode="auto">
              <a:xfrm>
                <a:off x="7246938" y="1274763"/>
                <a:ext cx="19050" cy="23813"/>
              </a:xfrm>
              <a:custGeom>
                <a:avLst/>
                <a:gdLst/>
                <a:ahLst/>
                <a:cxnLst>
                  <a:cxn ang="0">
                    <a:pos x="12" y="8"/>
                  </a:cxn>
                  <a:cxn ang="0">
                    <a:pos x="12" y="8"/>
                  </a:cxn>
                  <a:cxn ang="0">
                    <a:pos x="9" y="12"/>
                  </a:cxn>
                  <a:cxn ang="0">
                    <a:pos x="7" y="15"/>
                  </a:cxn>
                  <a:cxn ang="0">
                    <a:pos x="7" y="15"/>
                  </a:cxn>
                  <a:cxn ang="0">
                    <a:pos x="2" y="12"/>
                  </a:cxn>
                  <a:cxn ang="0">
                    <a:pos x="0" y="8"/>
                  </a:cxn>
                  <a:cxn ang="0">
                    <a:pos x="0" y="8"/>
                  </a:cxn>
                  <a:cxn ang="0">
                    <a:pos x="2" y="3"/>
                  </a:cxn>
                  <a:cxn ang="0">
                    <a:pos x="7" y="0"/>
                  </a:cxn>
                  <a:cxn ang="0">
                    <a:pos x="7" y="0"/>
                  </a:cxn>
                  <a:cxn ang="0">
                    <a:pos x="9" y="3"/>
                  </a:cxn>
                  <a:cxn ang="0">
                    <a:pos x="12" y="8"/>
                  </a:cxn>
                  <a:cxn ang="0">
                    <a:pos x="12" y="8"/>
                  </a:cxn>
                </a:cxnLst>
                <a:rect l="0" t="0" r="r" b="b"/>
                <a:pathLst>
                  <a:path w="12" h="15">
                    <a:moveTo>
                      <a:pt x="12" y="8"/>
                    </a:moveTo>
                    <a:lnTo>
                      <a:pt x="12" y="8"/>
                    </a:lnTo>
                    <a:lnTo>
                      <a:pt x="9" y="12"/>
                    </a:lnTo>
                    <a:lnTo>
                      <a:pt x="7" y="15"/>
                    </a:lnTo>
                    <a:lnTo>
                      <a:pt x="7" y="15"/>
                    </a:lnTo>
                    <a:lnTo>
                      <a:pt x="2" y="12"/>
                    </a:lnTo>
                    <a:lnTo>
                      <a:pt x="0" y="8"/>
                    </a:lnTo>
                    <a:lnTo>
                      <a:pt x="0" y="8"/>
                    </a:lnTo>
                    <a:lnTo>
                      <a:pt x="2" y="3"/>
                    </a:lnTo>
                    <a:lnTo>
                      <a:pt x="7" y="0"/>
                    </a:lnTo>
                    <a:lnTo>
                      <a:pt x="7" y="0"/>
                    </a:lnTo>
                    <a:lnTo>
                      <a:pt x="9" y="3"/>
                    </a:lnTo>
                    <a:lnTo>
                      <a:pt x="12" y="8"/>
                    </a:lnTo>
                    <a:lnTo>
                      <a:pt x="12" y="8"/>
                    </a:lnTo>
                    <a:close/>
                  </a:path>
                </a:pathLst>
              </a:custGeom>
              <a:solidFill>
                <a:srgbClr val="280D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5" name="Freeform 133"/>
              <p:cNvSpPr>
                <a:spLocks/>
              </p:cNvSpPr>
              <p:nvPr/>
            </p:nvSpPr>
            <p:spPr bwMode="auto">
              <a:xfrm>
                <a:off x="7335838" y="1279525"/>
                <a:ext cx="15875" cy="22225"/>
              </a:xfrm>
              <a:custGeom>
                <a:avLst/>
                <a:gdLst/>
                <a:ahLst/>
                <a:cxnLst>
                  <a:cxn ang="0">
                    <a:pos x="10" y="7"/>
                  </a:cxn>
                  <a:cxn ang="0">
                    <a:pos x="10" y="7"/>
                  </a:cxn>
                  <a:cxn ang="0">
                    <a:pos x="10" y="12"/>
                  </a:cxn>
                  <a:cxn ang="0">
                    <a:pos x="5" y="14"/>
                  </a:cxn>
                  <a:cxn ang="0">
                    <a:pos x="5" y="14"/>
                  </a:cxn>
                  <a:cxn ang="0">
                    <a:pos x="3" y="12"/>
                  </a:cxn>
                  <a:cxn ang="0">
                    <a:pos x="0" y="7"/>
                  </a:cxn>
                  <a:cxn ang="0">
                    <a:pos x="0" y="7"/>
                  </a:cxn>
                  <a:cxn ang="0">
                    <a:pos x="3" y="2"/>
                  </a:cxn>
                  <a:cxn ang="0">
                    <a:pos x="5" y="0"/>
                  </a:cxn>
                  <a:cxn ang="0">
                    <a:pos x="5" y="0"/>
                  </a:cxn>
                  <a:cxn ang="0">
                    <a:pos x="10" y="2"/>
                  </a:cxn>
                  <a:cxn ang="0">
                    <a:pos x="10" y="7"/>
                  </a:cxn>
                  <a:cxn ang="0">
                    <a:pos x="10" y="7"/>
                  </a:cxn>
                </a:cxnLst>
                <a:rect l="0" t="0" r="r" b="b"/>
                <a:pathLst>
                  <a:path w="10" h="14">
                    <a:moveTo>
                      <a:pt x="10" y="7"/>
                    </a:moveTo>
                    <a:lnTo>
                      <a:pt x="10" y="7"/>
                    </a:lnTo>
                    <a:lnTo>
                      <a:pt x="10" y="12"/>
                    </a:lnTo>
                    <a:lnTo>
                      <a:pt x="5" y="14"/>
                    </a:lnTo>
                    <a:lnTo>
                      <a:pt x="5" y="14"/>
                    </a:lnTo>
                    <a:lnTo>
                      <a:pt x="3" y="12"/>
                    </a:lnTo>
                    <a:lnTo>
                      <a:pt x="0" y="7"/>
                    </a:lnTo>
                    <a:lnTo>
                      <a:pt x="0" y="7"/>
                    </a:lnTo>
                    <a:lnTo>
                      <a:pt x="3" y="2"/>
                    </a:lnTo>
                    <a:lnTo>
                      <a:pt x="5" y="0"/>
                    </a:lnTo>
                    <a:lnTo>
                      <a:pt x="5" y="0"/>
                    </a:lnTo>
                    <a:lnTo>
                      <a:pt x="10" y="2"/>
                    </a:lnTo>
                    <a:lnTo>
                      <a:pt x="10" y="7"/>
                    </a:lnTo>
                    <a:lnTo>
                      <a:pt x="10" y="7"/>
                    </a:lnTo>
                    <a:close/>
                  </a:path>
                </a:pathLst>
              </a:custGeom>
              <a:solidFill>
                <a:srgbClr val="280D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6" name="Freeform 134"/>
              <p:cNvSpPr>
                <a:spLocks/>
              </p:cNvSpPr>
              <p:nvPr/>
            </p:nvSpPr>
            <p:spPr bwMode="auto">
              <a:xfrm>
                <a:off x="7108825" y="1363663"/>
                <a:ext cx="149225" cy="171450"/>
              </a:xfrm>
              <a:custGeom>
                <a:avLst/>
                <a:gdLst/>
                <a:ahLst/>
                <a:cxnLst>
                  <a:cxn ang="0">
                    <a:pos x="2" y="0"/>
                  </a:cxn>
                  <a:cxn ang="0">
                    <a:pos x="2" y="0"/>
                  </a:cxn>
                  <a:cxn ang="0">
                    <a:pos x="0" y="19"/>
                  </a:cxn>
                  <a:cxn ang="0">
                    <a:pos x="2" y="36"/>
                  </a:cxn>
                  <a:cxn ang="0">
                    <a:pos x="5" y="41"/>
                  </a:cxn>
                  <a:cxn ang="0">
                    <a:pos x="9" y="48"/>
                  </a:cxn>
                  <a:cxn ang="0">
                    <a:pos x="9" y="48"/>
                  </a:cxn>
                  <a:cxn ang="0">
                    <a:pos x="21" y="58"/>
                  </a:cxn>
                  <a:cxn ang="0">
                    <a:pos x="42" y="70"/>
                  </a:cxn>
                  <a:cxn ang="0">
                    <a:pos x="66" y="82"/>
                  </a:cxn>
                  <a:cxn ang="0">
                    <a:pos x="80" y="86"/>
                  </a:cxn>
                  <a:cxn ang="0">
                    <a:pos x="94" y="89"/>
                  </a:cxn>
                  <a:cxn ang="0">
                    <a:pos x="89" y="101"/>
                  </a:cxn>
                  <a:cxn ang="0">
                    <a:pos x="89" y="101"/>
                  </a:cxn>
                  <a:cxn ang="0">
                    <a:pos x="89" y="103"/>
                  </a:cxn>
                  <a:cxn ang="0">
                    <a:pos x="85" y="106"/>
                  </a:cxn>
                  <a:cxn ang="0">
                    <a:pos x="80" y="108"/>
                  </a:cxn>
                  <a:cxn ang="0">
                    <a:pos x="73" y="106"/>
                  </a:cxn>
                  <a:cxn ang="0">
                    <a:pos x="59" y="101"/>
                  </a:cxn>
                  <a:cxn ang="0">
                    <a:pos x="45" y="91"/>
                  </a:cxn>
                  <a:cxn ang="0">
                    <a:pos x="24" y="74"/>
                  </a:cxn>
                  <a:cxn ang="0">
                    <a:pos x="24" y="74"/>
                  </a:cxn>
                  <a:cxn ang="0">
                    <a:pos x="14" y="65"/>
                  </a:cxn>
                  <a:cxn ang="0">
                    <a:pos x="7" y="55"/>
                  </a:cxn>
                  <a:cxn ang="0">
                    <a:pos x="2" y="43"/>
                  </a:cxn>
                  <a:cxn ang="0">
                    <a:pos x="0" y="33"/>
                  </a:cxn>
                  <a:cxn ang="0">
                    <a:pos x="0" y="14"/>
                  </a:cxn>
                  <a:cxn ang="0">
                    <a:pos x="2" y="0"/>
                  </a:cxn>
                  <a:cxn ang="0">
                    <a:pos x="2" y="0"/>
                  </a:cxn>
                </a:cxnLst>
                <a:rect l="0" t="0" r="r" b="b"/>
                <a:pathLst>
                  <a:path w="94" h="108">
                    <a:moveTo>
                      <a:pt x="2" y="0"/>
                    </a:moveTo>
                    <a:lnTo>
                      <a:pt x="2" y="0"/>
                    </a:lnTo>
                    <a:lnTo>
                      <a:pt x="0" y="19"/>
                    </a:lnTo>
                    <a:lnTo>
                      <a:pt x="2" y="36"/>
                    </a:lnTo>
                    <a:lnTo>
                      <a:pt x="5" y="41"/>
                    </a:lnTo>
                    <a:lnTo>
                      <a:pt x="9" y="48"/>
                    </a:lnTo>
                    <a:lnTo>
                      <a:pt x="9" y="48"/>
                    </a:lnTo>
                    <a:lnTo>
                      <a:pt x="21" y="58"/>
                    </a:lnTo>
                    <a:lnTo>
                      <a:pt x="42" y="70"/>
                    </a:lnTo>
                    <a:lnTo>
                      <a:pt x="66" y="82"/>
                    </a:lnTo>
                    <a:lnTo>
                      <a:pt x="80" y="86"/>
                    </a:lnTo>
                    <a:lnTo>
                      <a:pt x="94" y="89"/>
                    </a:lnTo>
                    <a:lnTo>
                      <a:pt x="89" y="101"/>
                    </a:lnTo>
                    <a:lnTo>
                      <a:pt x="89" y="101"/>
                    </a:lnTo>
                    <a:lnTo>
                      <a:pt x="89" y="103"/>
                    </a:lnTo>
                    <a:lnTo>
                      <a:pt x="85" y="106"/>
                    </a:lnTo>
                    <a:lnTo>
                      <a:pt x="80" y="108"/>
                    </a:lnTo>
                    <a:lnTo>
                      <a:pt x="73" y="106"/>
                    </a:lnTo>
                    <a:lnTo>
                      <a:pt x="59" y="101"/>
                    </a:lnTo>
                    <a:lnTo>
                      <a:pt x="45" y="91"/>
                    </a:lnTo>
                    <a:lnTo>
                      <a:pt x="24" y="74"/>
                    </a:lnTo>
                    <a:lnTo>
                      <a:pt x="24" y="74"/>
                    </a:lnTo>
                    <a:lnTo>
                      <a:pt x="14" y="65"/>
                    </a:lnTo>
                    <a:lnTo>
                      <a:pt x="7" y="55"/>
                    </a:lnTo>
                    <a:lnTo>
                      <a:pt x="2" y="43"/>
                    </a:lnTo>
                    <a:lnTo>
                      <a:pt x="0" y="33"/>
                    </a:lnTo>
                    <a:lnTo>
                      <a:pt x="0" y="14"/>
                    </a:lnTo>
                    <a:lnTo>
                      <a:pt x="2" y="0"/>
                    </a:lnTo>
                    <a:lnTo>
                      <a:pt x="2"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7" name="Freeform 135"/>
              <p:cNvSpPr>
                <a:spLocks/>
              </p:cNvSpPr>
              <p:nvPr/>
            </p:nvSpPr>
            <p:spPr bwMode="auto">
              <a:xfrm>
                <a:off x="7254875" y="1279525"/>
                <a:ext cx="6350" cy="11113"/>
              </a:xfrm>
              <a:custGeom>
                <a:avLst/>
                <a:gdLst/>
                <a:ahLst/>
                <a:cxnLst>
                  <a:cxn ang="0">
                    <a:pos x="4" y="2"/>
                  </a:cxn>
                  <a:cxn ang="0">
                    <a:pos x="4" y="2"/>
                  </a:cxn>
                  <a:cxn ang="0">
                    <a:pos x="4" y="7"/>
                  </a:cxn>
                  <a:cxn ang="0">
                    <a:pos x="2" y="7"/>
                  </a:cxn>
                  <a:cxn ang="0">
                    <a:pos x="2" y="7"/>
                  </a:cxn>
                  <a:cxn ang="0">
                    <a:pos x="0" y="7"/>
                  </a:cxn>
                  <a:cxn ang="0">
                    <a:pos x="0" y="2"/>
                  </a:cxn>
                  <a:cxn ang="0">
                    <a:pos x="0" y="2"/>
                  </a:cxn>
                  <a:cxn ang="0">
                    <a:pos x="0" y="0"/>
                  </a:cxn>
                  <a:cxn ang="0">
                    <a:pos x="2" y="0"/>
                  </a:cxn>
                  <a:cxn ang="0">
                    <a:pos x="2" y="0"/>
                  </a:cxn>
                  <a:cxn ang="0">
                    <a:pos x="4" y="0"/>
                  </a:cxn>
                  <a:cxn ang="0">
                    <a:pos x="4" y="2"/>
                  </a:cxn>
                  <a:cxn ang="0">
                    <a:pos x="4" y="2"/>
                  </a:cxn>
                </a:cxnLst>
                <a:rect l="0" t="0" r="r" b="b"/>
                <a:pathLst>
                  <a:path w="4" h="7">
                    <a:moveTo>
                      <a:pt x="4" y="2"/>
                    </a:moveTo>
                    <a:lnTo>
                      <a:pt x="4" y="2"/>
                    </a:lnTo>
                    <a:lnTo>
                      <a:pt x="4" y="7"/>
                    </a:lnTo>
                    <a:lnTo>
                      <a:pt x="2" y="7"/>
                    </a:lnTo>
                    <a:lnTo>
                      <a:pt x="2" y="7"/>
                    </a:lnTo>
                    <a:lnTo>
                      <a:pt x="0" y="7"/>
                    </a:lnTo>
                    <a:lnTo>
                      <a:pt x="0" y="2"/>
                    </a:lnTo>
                    <a:lnTo>
                      <a:pt x="0" y="2"/>
                    </a:lnTo>
                    <a:lnTo>
                      <a:pt x="0" y="0"/>
                    </a:lnTo>
                    <a:lnTo>
                      <a:pt x="2" y="0"/>
                    </a:lnTo>
                    <a:lnTo>
                      <a:pt x="2" y="0"/>
                    </a:lnTo>
                    <a:lnTo>
                      <a:pt x="4" y="0"/>
                    </a:lnTo>
                    <a:lnTo>
                      <a:pt x="4" y="2"/>
                    </a:lnTo>
                    <a:lnTo>
                      <a:pt x="4" y="2"/>
                    </a:lnTo>
                    <a:close/>
                  </a:path>
                </a:pathLst>
              </a:custGeom>
              <a:solidFill>
                <a:srgbClr val="FCF1C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8" name="Freeform 136"/>
              <p:cNvSpPr>
                <a:spLocks/>
              </p:cNvSpPr>
              <p:nvPr/>
            </p:nvSpPr>
            <p:spPr bwMode="auto">
              <a:xfrm>
                <a:off x="7343775" y="1279525"/>
                <a:ext cx="7938" cy="11113"/>
              </a:xfrm>
              <a:custGeom>
                <a:avLst/>
                <a:gdLst/>
                <a:ahLst/>
                <a:cxnLst>
                  <a:cxn ang="0">
                    <a:pos x="5" y="5"/>
                  </a:cxn>
                  <a:cxn ang="0">
                    <a:pos x="5" y="5"/>
                  </a:cxn>
                  <a:cxn ang="0">
                    <a:pos x="2" y="7"/>
                  </a:cxn>
                  <a:cxn ang="0">
                    <a:pos x="2" y="7"/>
                  </a:cxn>
                  <a:cxn ang="0">
                    <a:pos x="2" y="7"/>
                  </a:cxn>
                  <a:cxn ang="0">
                    <a:pos x="0" y="7"/>
                  </a:cxn>
                  <a:cxn ang="0">
                    <a:pos x="0" y="5"/>
                  </a:cxn>
                  <a:cxn ang="0">
                    <a:pos x="0" y="5"/>
                  </a:cxn>
                  <a:cxn ang="0">
                    <a:pos x="0" y="2"/>
                  </a:cxn>
                  <a:cxn ang="0">
                    <a:pos x="2" y="0"/>
                  </a:cxn>
                  <a:cxn ang="0">
                    <a:pos x="2" y="0"/>
                  </a:cxn>
                  <a:cxn ang="0">
                    <a:pos x="2" y="2"/>
                  </a:cxn>
                  <a:cxn ang="0">
                    <a:pos x="5" y="5"/>
                  </a:cxn>
                  <a:cxn ang="0">
                    <a:pos x="5" y="5"/>
                  </a:cxn>
                </a:cxnLst>
                <a:rect l="0" t="0" r="r" b="b"/>
                <a:pathLst>
                  <a:path w="5" h="7">
                    <a:moveTo>
                      <a:pt x="5" y="5"/>
                    </a:moveTo>
                    <a:lnTo>
                      <a:pt x="5" y="5"/>
                    </a:lnTo>
                    <a:lnTo>
                      <a:pt x="2" y="7"/>
                    </a:lnTo>
                    <a:lnTo>
                      <a:pt x="2" y="7"/>
                    </a:lnTo>
                    <a:lnTo>
                      <a:pt x="2" y="7"/>
                    </a:lnTo>
                    <a:lnTo>
                      <a:pt x="0" y="7"/>
                    </a:lnTo>
                    <a:lnTo>
                      <a:pt x="0" y="5"/>
                    </a:lnTo>
                    <a:lnTo>
                      <a:pt x="0" y="5"/>
                    </a:lnTo>
                    <a:lnTo>
                      <a:pt x="0" y="2"/>
                    </a:lnTo>
                    <a:lnTo>
                      <a:pt x="2" y="0"/>
                    </a:lnTo>
                    <a:lnTo>
                      <a:pt x="2" y="0"/>
                    </a:lnTo>
                    <a:lnTo>
                      <a:pt x="2" y="2"/>
                    </a:lnTo>
                    <a:lnTo>
                      <a:pt x="5" y="5"/>
                    </a:lnTo>
                    <a:lnTo>
                      <a:pt x="5" y="5"/>
                    </a:lnTo>
                    <a:close/>
                  </a:path>
                </a:pathLst>
              </a:custGeom>
              <a:solidFill>
                <a:srgbClr val="FCF1C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9" name="Freeform 137"/>
              <p:cNvSpPr>
                <a:spLocks/>
              </p:cNvSpPr>
              <p:nvPr/>
            </p:nvSpPr>
            <p:spPr bwMode="auto">
              <a:xfrm>
                <a:off x="7197725" y="1271588"/>
                <a:ext cx="79375" cy="19050"/>
              </a:xfrm>
              <a:custGeom>
                <a:avLst/>
                <a:gdLst/>
                <a:ahLst/>
                <a:cxnLst>
                  <a:cxn ang="0">
                    <a:pos x="3" y="12"/>
                  </a:cxn>
                  <a:cxn ang="0">
                    <a:pos x="3" y="12"/>
                  </a:cxn>
                  <a:cxn ang="0">
                    <a:pos x="22" y="7"/>
                  </a:cxn>
                  <a:cxn ang="0">
                    <a:pos x="38" y="7"/>
                  </a:cxn>
                  <a:cxn ang="0">
                    <a:pos x="45" y="10"/>
                  </a:cxn>
                  <a:cxn ang="0">
                    <a:pos x="50" y="12"/>
                  </a:cxn>
                  <a:cxn ang="0">
                    <a:pos x="50" y="12"/>
                  </a:cxn>
                  <a:cxn ang="0">
                    <a:pos x="50" y="7"/>
                  </a:cxn>
                  <a:cxn ang="0">
                    <a:pos x="47" y="2"/>
                  </a:cxn>
                  <a:cxn ang="0">
                    <a:pos x="38" y="0"/>
                  </a:cxn>
                  <a:cxn ang="0">
                    <a:pos x="38" y="0"/>
                  </a:cxn>
                  <a:cxn ang="0">
                    <a:pos x="26" y="0"/>
                  </a:cxn>
                  <a:cxn ang="0">
                    <a:pos x="12" y="5"/>
                  </a:cxn>
                  <a:cxn ang="0">
                    <a:pos x="3" y="10"/>
                  </a:cxn>
                  <a:cxn ang="0">
                    <a:pos x="0" y="10"/>
                  </a:cxn>
                  <a:cxn ang="0">
                    <a:pos x="3" y="12"/>
                  </a:cxn>
                  <a:cxn ang="0">
                    <a:pos x="3" y="12"/>
                  </a:cxn>
                </a:cxnLst>
                <a:rect l="0" t="0" r="r" b="b"/>
                <a:pathLst>
                  <a:path w="50" h="12">
                    <a:moveTo>
                      <a:pt x="3" y="12"/>
                    </a:moveTo>
                    <a:lnTo>
                      <a:pt x="3" y="12"/>
                    </a:lnTo>
                    <a:lnTo>
                      <a:pt x="22" y="7"/>
                    </a:lnTo>
                    <a:lnTo>
                      <a:pt x="38" y="7"/>
                    </a:lnTo>
                    <a:lnTo>
                      <a:pt x="45" y="10"/>
                    </a:lnTo>
                    <a:lnTo>
                      <a:pt x="50" y="12"/>
                    </a:lnTo>
                    <a:lnTo>
                      <a:pt x="50" y="12"/>
                    </a:lnTo>
                    <a:lnTo>
                      <a:pt x="50" y="7"/>
                    </a:lnTo>
                    <a:lnTo>
                      <a:pt x="47" y="2"/>
                    </a:lnTo>
                    <a:lnTo>
                      <a:pt x="38" y="0"/>
                    </a:lnTo>
                    <a:lnTo>
                      <a:pt x="38" y="0"/>
                    </a:lnTo>
                    <a:lnTo>
                      <a:pt x="26" y="0"/>
                    </a:lnTo>
                    <a:lnTo>
                      <a:pt x="12" y="5"/>
                    </a:lnTo>
                    <a:lnTo>
                      <a:pt x="3" y="10"/>
                    </a:lnTo>
                    <a:lnTo>
                      <a:pt x="0" y="10"/>
                    </a:lnTo>
                    <a:lnTo>
                      <a:pt x="3" y="12"/>
                    </a:lnTo>
                    <a:lnTo>
                      <a:pt x="3" y="12"/>
                    </a:lnTo>
                    <a:close/>
                  </a:path>
                </a:pathLst>
              </a:custGeom>
              <a:solidFill>
                <a:srgbClr val="FAB3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0" name="Freeform 138"/>
              <p:cNvSpPr>
                <a:spLocks/>
              </p:cNvSpPr>
              <p:nvPr/>
            </p:nvSpPr>
            <p:spPr bwMode="auto">
              <a:xfrm>
                <a:off x="7329488" y="1274763"/>
                <a:ext cx="25400" cy="15875"/>
              </a:xfrm>
              <a:custGeom>
                <a:avLst/>
                <a:gdLst/>
                <a:ahLst/>
                <a:cxnLst>
                  <a:cxn ang="0">
                    <a:pos x="0" y="10"/>
                  </a:cxn>
                  <a:cxn ang="0">
                    <a:pos x="0" y="10"/>
                  </a:cxn>
                  <a:cxn ang="0">
                    <a:pos x="4" y="5"/>
                  </a:cxn>
                  <a:cxn ang="0">
                    <a:pos x="11" y="5"/>
                  </a:cxn>
                  <a:cxn ang="0">
                    <a:pos x="16" y="10"/>
                  </a:cxn>
                  <a:cxn ang="0">
                    <a:pos x="16" y="10"/>
                  </a:cxn>
                  <a:cxn ang="0">
                    <a:pos x="16" y="5"/>
                  </a:cxn>
                  <a:cxn ang="0">
                    <a:pos x="14" y="0"/>
                  </a:cxn>
                  <a:cxn ang="0">
                    <a:pos x="9" y="0"/>
                  </a:cxn>
                  <a:cxn ang="0">
                    <a:pos x="9" y="0"/>
                  </a:cxn>
                  <a:cxn ang="0">
                    <a:pos x="4" y="0"/>
                  </a:cxn>
                  <a:cxn ang="0">
                    <a:pos x="2" y="3"/>
                  </a:cxn>
                  <a:cxn ang="0">
                    <a:pos x="0" y="10"/>
                  </a:cxn>
                  <a:cxn ang="0">
                    <a:pos x="0" y="10"/>
                  </a:cxn>
                </a:cxnLst>
                <a:rect l="0" t="0" r="r" b="b"/>
                <a:pathLst>
                  <a:path w="16" h="10">
                    <a:moveTo>
                      <a:pt x="0" y="10"/>
                    </a:moveTo>
                    <a:lnTo>
                      <a:pt x="0" y="10"/>
                    </a:lnTo>
                    <a:lnTo>
                      <a:pt x="4" y="5"/>
                    </a:lnTo>
                    <a:lnTo>
                      <a:pt x="11" y="5"/>
                    </a:lnTo>
                    <a:lnTo>
                      <a:pt x="16" y="10"/>
                    </a:lnTo>
                    <a:lnTo>
                      <a:pt x="16" y="10"/>
                    </a:lnTo>
                    <a:lnTo>
                      <a:pt x="16" y="5"/>
                    </a:lnTo>
                    <a:lnTo>
                      <a:pt x="14" y="0"/>
                    </a:lnTo>
                    <a:lnTo>
                      <a:pt x="9" y="0"/>
                    </a:lnTo>
                    <a:lnTo>
                      <a:pt x="9" y="0"/>
                    </a:lnTo>
                    <a:lnTo>
                      <a:pt x="4" y="0"/>
                    </a:lnTo>
                    <a:lnTo>
                      <a:pt x="2" y="3"/>
                    </a:lnTo>
                    <a:lnTo>
                      <a:pt x="0" y="10"/>
                    </a:lnTo>
                    <a:lnTo>
                      <a:pt x="0" y="10"/>
                    </a:lnTo>
                    <a:close/>
                  </a:path>
                </a:pathLst>
              </a:custGeom>
              <a:solidFill>
                <a:srgbClr val="FAB3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1" name="Freeform 139"/>
              <p:cNvSpPr>
                <a:spLocks/>
              </p:cNvSpPr>
              <p:nvPr/>
            </p:nvSpPr>
            <p:spPr bwMode="auto">
              <a:xfrm>
                <a:off x="7205663" y="1279525"/>
                <a:ext cx="71438" cy="11113"/>
              </a:xfrm>
              <a:custGeom>
                <a:avLst/>
                <a:gdLst/>
                <a:ahLst/>
                <a:cxnLst>
                  <a:cxn ang="0">
                    <a:pos x="0" y="5"/>
                  </a:cxn>
                  <a:cxn ang="0">
                    <a:pos x="0" y="5"/>
                  </a:cxn>
                  <a:cxn ang="0">
                    <a:pos x="19" y="2"/>
                  </a:cxn>
                  <a:cxn ang="0">
                    <a:pos x="35" y="2"/>
                  </a:cxn>
                  <a:cxn ang="0">
                    <a:pos x="42" y="5"/>
                  </a:cxn>
                  <a:cxn ang="0">
                    <a:pos x="45" y="7"/>
                  </a:cxn>
                  <a:cxn ang="0">
                    <a:pos x="45" y="7"/>
                  </a:cxn>
                  <a:cxn ang="0">
                    <a:pos x="45" y="5"/>
                  </a:cxn>
                  <a:cxn ang="0">
                    <a:pos x="38" y="2"/>
                  </a:cxn>
                  <a:cxn ang="0">
                    <a:pos x="33" y="0"/>
                  </a:cxn>
                  <a:cxn ang="0">
                    <a:pos x="24" y="0"/>
                  </a:cxn>
                  <a:cxn ang="0">
                    <a:pos x="12" y="2"/>
                  </a:cxn>
                  <a:cxn ang="0">
                    <a:pos x="0" y="5"/>
                  </a:cxn>
                  <a:cxn ang="0">
                    <a:pos x="0" y="5"/>
                  </a:cxn>
                </a:cxnLst>
                <a:rect l="0" t="0" r="r" b="b"/>
                <a:pathLst>
                  <a:path w="45" h="7">
                    <a:moveTo>
                      <a:pt x="0" y="5"/>
                    </a:moveTo>
                    <a:lnTo>
                      <a:pt x="0" y="5"/>
                    </a:lnTo>
                    <a:lnTo>
                      <a:pt x="19" y="2"/>
                    </a:lnTo>
                    <a:lnTo>
                      <a:pt x="35" y="2"/>
                    </a:lnTo>
                    <a:lnTo>
                      <a:pt x="42" y="5"/>
                    </a:lnTo>
                    <a:lnTo>
                      <a:pt x="45" y="7"/>
                    </a:lnTo>
                    <a:lnTo>
                      <a:pt x="45" y="7"/>
                    </a:lnTo>
                    <a:lnTo>
                      <a:pt x="45" y="5"/>
                    </a:lnTo>
                    <a:lnTo>
                      <a:pt x="38" y="2"/>
                    </a:lnTo>
                    <a:lnTo>
                      <a:pt x="33" y="0"/>
                    </a:lnTo>
                    <a:lnTo>
                      <a:pt x="24" y="0"/>
                    </a:lnTo>
                    <a:lnTo>
                      <a:pt x="12" y="2"/>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2" name="Freeform 140"/>
              <p:cNvSpPr>
                <a:spLocks/>
              </p:cNvSpPr>
              <p:nvPr/>
            </p:nvSpPr>
            <p:spPr bwMode="auto">
              <a:xfrm>
                <a:off x="7329488" y="1282700"/>
                <a:ext cx="25400" cy="7938"/>
              </a:xfrm>
              <a:custGeom>
                <a:avLst/>
                <a:gdLst/>
                <a:ahLst/>
                <a:cxnLst>
                  <a:cxn ang="0">
                    <a:pos x="0" y="5"/>
                  </a:cxn>
                  <a:cxn ang="0">
                    <a:pos x="0" y="5"/>
                  </a:cxn>
                  <a:cxn ang="0">
                    <a:pos x="4" y="3"/>
                  </a:cxn>
                  <a:cxn ang="0">
                    <a:pos x="11" y="3"/>
                  </a:cxn>
                  <a:cxn ang="0">
                    <a:pos x="16" y="5"/>
                  </a:cxn>
                  <a:cxn ang="0">
                    <a:pos x="16" y="5"/>
                  </a:cxn>
                  <a:cxn ang="0">
                    <a:pos x="16" y="3"/>
                  </a:cxn>
                  <a:cxn ang="0">
                    <a:pos x="14" y="0"/>
                  </a:cxn>
                  <a:cxn ang="0">
                    <a:pos x="9" y="0"/>
                  </a:cxn>
                  <a:cxn ang="0">
                    <a:pos x="0" y="5"/>
                  </a:cxn>
                  <a:cxn ang="0">
                    <a:pos x="0" y="5"/>
                  </a:cxn>
                </a:cxnLst>
                <a:rect l="0" t="0" r="r" b="b"/>
                <a:pathLst>
                  <a:path w="16" h="5">
                    <a:moveTo>
                      <a:pt x="0" y="5"/>
                    </a:moveTo>
                    <a:lnTo>
                      <a:pt x="0" y="5"/>
                    </a:lnTo>
                    <a:lnTo>
                      <a:pt x="4" y="3"/>
                    </a:lnTo>
                    <a:lnTo>
                      <a:pt x="11" y="3"/>
                    </a:lnTo>
                    <a:lnTo>
                      <a:pt x="16" y="5"/>
                    </a:lnTo>
                    <a:lnTo>
                      <a:pt x="16" y="5"/>
                    </a:lnTo>
                    <a:lnTo>
                      <a:pt x="16" y="3"/>
                    </a:lnTo>
                    <a:lnTo>
                      <a:pt x="14" y="0"/>
                    </a:lnTo>
                    <a:lnTo>
                      <a:pt x="9" y="0"/>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3" name="Freeform 141"/>
              <p:cNvSpPr>
                <a:spLocks/>
              </p:cNvSpPr>
              <p:nvPr/>
            </p:nvSpPr>
            <p:spPr bwMode="auto">
              <a:xfrm>
                <a:off x="6951663" y="1855788"/>
                <a:ext cx="160338" cy="187325"/>
              </a:xfrm>
              <a:custGeom>
                <a:avLst/>
                <a:gdLst/>
                <a:ahLst/>
                <a:cxnLst>
                  <a:cxn ang="0">
                    <a:pos x="94" y="0"/>
                  </a:cxn>
                  <a:cxn ang="0">
                    <a:pos x="94" y="0"/>
                  </a:cxn>
                  <a:cxn ang="0">
                    <a:pos x="0" y="10"/>
                  </a:cxn>
                  <a:cxn ang="0">
                    <a:pos x="7" y="94"/>
                  </a:cxn>
                  <a:cxn ang="0">
                    <a:pos x="66" y="118"/>
                  </a:cxn>
                  <a:cxn ang="0">
                    <a:pos x="101" y="87"/>
                  </a:cxn>
                  <a:cxn ang="0">
                    <a:pos x="94" y="0"/>
                  </a:cxn>
                </a:cxnLst>
                <a:rect l="0" t="0" r="r" b="b"/>
                <a:pathLst>
                  <a:path w="101" h="118">
                    <a:moveTo>
                      <a:pt x="94" y="0"/>
                    </a:moveTo>
                    <a:lnTo>
                      <a:pt x="94" y="0"/>
                    </a:lnTo>
                    <a:lnTo>
                      <a:pt x="0" y="10"/>
                    </a:lnTo>
                    <a:lnTo>
                      <a:pt x="7" y="94"/>
                    </a:lnTo>
                    <a:lnTo>
                      <a:pt x="66" y="118"/>
                    </a:lnTo>
                    <a:lnTo>
                      <a:pt x="101" y="87"/>
                    </a:lnTo>
                    <a:lnTo>
                      <a:pt x="94" y="0"/>
                    </a:lnTo>
                    <a:close/>
                  </a:path>
                </a:pathLst>
              </a:custGeom>
              <a:solidFill>
                <a:srgbClr val="B8BE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4" name="Freeform 142"/>
              <p:cNvSpPr>
                <a:spLocks/>
              </p:cNvSpPr>
              <p:nvPr/>
            </p:nvSpPr>
            <p:spPr bwMode="auto">
              <a:xfrm>
                <a:off x="7191375" y="1830388"/>
                <a:ext cx="14288" cy="14288"/>
              </a:xfrm>
              <a:custGeom>
                <a:avLst/>
                <a:gdLst/>
                <a:ahLst/>
                <a:cxnLst>
                  <a:cxn ang="0">
                    <a:pos x="9" y="4"/>
                  </a:cxn>
                  <a:cxn ang="0">
                    <a:pos x="9" y="4"/>
                  </a:cxn>
                  <a:cxn ang="0">
                    <a:pos x="7" y="7"/>
                  </a:cxn>
                  <a:cxn ang="0">
                    <a:pos x="4" y="9"/>
                  </a:cxn>
                  <a:cxn ang="0">
                    <a:pos x="4" y="9"/>
                  </a:cxn>
                  <a:cxn ang="0">
                    <a:pos x="0" y="7"/>
                  </a:cxn>
                  <a:cxn ang="0">
                    <a:pos x="0" y="4"/>
                  </a:cxn>
                  <a:cxn ang="0">
                    <a:pos x="0" y="4"/>
                  </a:cxn>
                  <a:cxn ang="0">
                    <a:pos x="0" y="0"/>
                  </a:cxn>
                  <a:cxn ang="0">
                    <a:pos x="4" y="0"/>
                  </a:cxn>
                  <a:cxn ang="0">
                    <a:pos x="4" y="0"/>
                  </a:cxn>
                  <a:cxn ang="0">
                    <a:pos x="7" y="0"/>
                  </a:cxn>
                  <a:cxn ang="0">
                    <a:pos x="9" y="4"/>
                  </a:cxn>
                  <a:cxn ang="0">
                    <a:pos x="9" y="4"/>
                  </a:cxn>
                </a:cxnLst>
                <a:rect l="0" t="0" r="r" b="b"/>
                <a:pathLst>
                  <a:path w="9" h="9">
                    <a:moveTo>
                      <a:pt x="9" y="4"/>
                    </a:moveTo>
                    <a:lnTo>
                      <a:pt x="9" y="4"/>
                    </a:lnTo>
                    <a:lnTo>
                      <a:pt x="7" y="7"/>
                    </a:lnTo>
                    <a:lnTo>
                      <a:pt x="4" y="9"/>
                    </a:lnTo>
                    <a:lnTo>
                      <a:pt x="4" y="9"/>
                    </a:lnTo>
                    <a:lnTo>
                      <a:pt x="0" y="7"/>
                    </a:lnTo>
                    <a:lnTo>
                      <a:pt x="0" y="4"/>
                    </a:lnTo>
                    <a:lnTo>
                      <a:pt x="0" y="4"/>
                    </a:lnTo>
                    <a:lnTo>
                      <a:pt x="0" y="0"/>
                    </a:lnTo>
                    <a:lnTo>
                      <a:pt x="4" y="0"/>
                    </a:lnTo>
                    <a:lnTo>
                      <a:pt x="4" y="0"/>
                    </a:lnTo>
                    <a:lnTo>
                      <a:pt x="7" y="0"/>
                    </a:lnTo>
                    <a:lnTo>
                      <a:pt x="9" y="4"/>
                    </a:lnTo>
                    <a:lnTo>
                      <a:pt x="9" y="4"/>
                    </a:lnTo>
                    <a:close/>
                  </a:path>
                </a:pathLst>
              </a:custGeom>
              <a:solidFill>
                <a:srgbClr val="F2F2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5" name="Freeform 143"/>
              <p:cNvSpPr>
                <a:spLocks/>
              </p:cNvSpPr>
              <p:nvPr/>
            </p:nvSpPr>
            <p:spPr bwMode="auto">
              <a:xfrm>
                <a:off x="7202488" y="1944688"/>
                <a:ext cx="14288" cy="14288"/>
              </a:xfrm>
              <a:custGeom>
                <a:avLst/>
                <a:gdLst/>
                <a:ahLst/>
                <a:cxnLst>
                  <a:cxn ang="0">
                    <a:pos x="9" y="5"/>
                  </a:cxn>
                  <a:cxn ang="0">
                    <a:pos x="9" y="5"/>
                  </a:cxn>
                  <a:cxn ang="0">
                    <a:pos x="7" y="9"/>
                  </a:cxn>
                  <a:cxn ang="0">
                    <a:pos x="5" y="9"/>
                  </a:cxn>
                  <a:cxn ang="0">
                    <a:pos x="5" y="9"/>
                  </a:cxn>
                  <a:cxn ang="0">
                    <a:pos x="0" y="9"/>
                  </a:cxn>
                  <a:cxn ang="0">
                    <a:pos x="0" y="5"/>
                  </a:cxn>
                  <a:cxn ang="0">
                    <a:pos x="0" y="5"/>
                  </a:cxn>
                  <a:cxn ang="0">
                    <a:pos x="0" y="2"/>
                  </a:cxn>
                  <a:cxn ang="0">
                    <a:pos x="5" y="0"/>
                  </a:cxn>
                  <a:cxn ang="0">
                    <a:pos x="5" y="0"/>
                  </a:cxn>
                  <a:cxn ang="0">
                    <a:pos x="7" y="2"/>
                  </a:cxn>
                  <a:cxn ang="0">
                    <a:pos x="9" y="5"/>
                  </a:cxn>
                  <a:cxn ang="0">
                    <a:pos x="9" y="5"/>
                  </a:cxn>
                </a:cxnLst>
                <a:rect l="0" t="0" r="r" b="b"/>
                <a:pathLst>
                  <a:path w="9" h="9">
                    <a:moveTo>
                      <a:pt x="9" y="5"/>
                    </a:moveTo>
                    <a:lnTo>
                      <a:pt x="9" y="5"/>
                    </a:lnTo>
                    <a:lnTo>
                      <a:pt x="7" y="9"/>
                    </a:lnTo>
                    <a:lnTo>
                      <a:pt x="5" y="9"/>
                    </a:lnTo>
                    <a:lnTo>
                      <a:pt x="5" y="9"/>
                    </a:lnTo>
                    <a:lnTo>
                      <a:pt x="0" y="9"/>
                    </a:lnTo>
                    <a:lnTo>
                      <a:pt x="0" y="5"/>
                    </a:lnTo>
                    <a:lnTo>
                      <a:pt x="0" y="5"/>
                    </a:lnTo>
                    <a:lnTo>
                      <a:pt x="0" y="2"/>
                    </a:lnTo>
                    <a:lnTo>
                      <a:pt x="5" y="0"/>
                    </a:lnTo>
                    <a:lnTo>
                      <a:pt x="5" y="0"/>
                    </a:lnTo>
                    <a:lnTo>
                      <a:pt x="7" y="2"/>
                    </a:lnTo>
                    <a:lnTo>
                      <a:pt x="9" y="5"/>
                    </a:lnTo>
                    <a:lnTo>
                      <a:pt x="9" y="5"/>
                    </a:lnTo>
                    <a:close/>
                  </a:path>
                </a:pathLst>
              </a:custGeom>
              <a:solidFill>
                <a:srgbClr val="F2F2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6" name="Freeform 144"/>
              <p:cNvSpPr>
                <a:spLocks/>
              </p:cNvSpPr>
              <p:nvPr/>
            </p:nvSpPr>
            <p:spPr bwMode="auto">
              <a:xfrm>
                <a:off x="7202488" y="2028825"/>
                <a:ext cx="14288" cy="14288"/>
              </a:xfrm>
              <a:custGeom>
                <a:avLst/>
                <a:gdLst/>
                <a:ahLst/>
                <a:cxnLst>
                  <a:cxn ang="0">
                    <a:pos x="9" y="5"/>
                  </a:cxn>
                  <a:cxn ang="0">
                    <a:pos x="9" y="5"/>
                  </a:cxn>
                  <a:cxn ang="0">
                    <a:pos x="7" y="9"/>
                  </a:cxn>
                  <a:cxn ang="0">
                    <a:pos x="5" y="9"/>
                  </a:cxn>
                  <a:cxn ang="0">
                    <a:pos x="5" y="9"/>
                  </a:cxn>
                  <a:cxn ang="0">
                    <a:pos x="0" y="9"/>
                  </a:cxn>
                  <a:cxn ang="0">
                    <a:pos x="0" y="5"/>
                  </a:cxn>
                  <a:cxn ang="0">
                    <a:pos x="0" y="5"/>
                  </a:cxn>
                  <a:cxn ang="0">
                    <a:pos x="0" y="2"/>
                  </a:cxn>
                  <a:cxn ang="0">
                    <a:pos x="5" y="0"/>
                  </a:cxn>
                  <a:cxn ang="0">
                    <a:pos x="5" y="0"/>
                  </a:cxn>
                  <a:cxn ang="0">
                    <a:pos x="7" y="2"/>
                  </a:cxn>
                  <a:cxn ang="0">
                    <a:pos x="9" y="5"/>
                  </a:cxn>
                  <a:cxn ang="0">
                    <a:pos x="9" y="5"/>
                  </a:cxn>
                </a:cxnLst>
                <a:rect l="0" t="0" r="r" b="b"/>
                <a:pathLst>
                  <a:path w="9" h="9">
                    <a:moveTo>
                      <a:pt x="9" y="5"/>
                    </a:moveTo>
                    <a:lnTo>
                      <a:pt x="9" y="5"/>
                    </a:lnTo>
                    <a:lnTo>
                      <a:pt x="7" y="9"/>
                    </a:lnTo>
                    <a:lnTo>
                      <a:pt x="5" y="9"/>
                    </a:lnTo>
                    <a:lnTo>
                      <a:pt x="5" y="9"/>
                    </a:lnTo>
                    <a:lnTo>
                      <a:pt x="0" y="9"/>
                    </a:lnTo>
                    <a:lnTo>
                      <a:pt x="0" y="5"/>
                    </a:lnTo>
                    <a:lnTo>
                      <a:pt x="0" y="5"/>
                    </a:lnTo>
                    <a:lnTo>
                      <a:pt x="0" y="2"/>
                    </a:lnTo>
                    <a:lnTo>
                      <a:pt x="5" y="0"/>
                    </a:lnTo>
                    <a:lnTo>
                      <a:pt x="5" y="0"/>
                    </a:lnTo>
                    <a:lnTo>
                      <a:pt x="7" y="2"/>
                    </a:lnTo>
                    <a:lnTo>
                      <a:pt x="9" y="5"/>
                    </a:lnTo>
                    <a:lnTo>
                      <a:pt x="9" y="5"/>
                    </a:lnTo>
                    <a:close/>
                  </a:path>
                </a:pathLst>
              </a:custGeom>
              <a:solidFill>
                <a:srgbClr val="F2F2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7" name="Freeform 145"/>
              <p:cNvSpPr>
                <a:spLocks/>
              </p:cNvSpPr>
              <p:nvPr/>
            </p:nvSpPr>
            <p:spPr bwMode="auto">
              <a:xfrm>
                <a:off x="7216775" y="2246313"/>
                <a:ext cx="15875" cy="15875"/>
              </a:xfrm>
              <a:custGeom>
                <a:avLst/>
                <a:gdLst/>
                <a:ahLst/>
                <a:cxnLst>
                  <a:cxn ang="0">
                    <a:pos x="10" y="5"/>
                  </a:cxn>
                  <a:cxn ang="0">
                    <a:pos x="10" y="5"/>
                  </a:cxn>
                  <a:cxn ang="0">
                    <a:pos x="7" y="10"/>
                  </a:cxn>
                  <a:cxn ang="0">
                    <a:pos x="5" y="10"/>
                  </a:cxn>
                  <a:cxn ang="0">
                    <a:pos x="5" y="10"/>
                  </a:cxn>
                  <a:cxn ang="0">
                    <a:pos x="0" y="10"/>
                  </a:cxn>
                  <a:cxn ang="0">
                    <a:pos x="0" y="5"/>
                  </a:cxn>
                  <a:cxn ang="0">
                    <a:pos x="0" y="5"/>
                  </a:cxn>
                  <a:cxn ang="0">
                    <a:pos x="0" y="3"/>
                  </a:cxn>
                  <a:cxn ang="0">
                    <a:pos x="5" y="0"/>
                  </a:cxn>
                  <a:cxn ang="0">
                    <a:pos x="5" y="0"/>
                  </a:cxn>
                  <a:cxn ang="0">
                    <a:pos x="7" y="3"/>
                  </a:cxn>
                  <a:cxn ang="0">
                    <a:pos x="10" y="5"/>
                  </a:cxn>
                  <a:cxn ang="0">
                    <a:pos x="10" y="5"/>
                  </a:cxn>
                </a:cxnLst>
                <a:rect l="0" t="0" r="r" b="b"/>
                <a:pathLst>
                  <a:path w="10" h="10">
                    <a:moveTo>
                      <a:pt x="10" y="5"/>
                    </a:moveTo>
                    <a:lnTo>
                      <a:pt x="10" y="5"/>
                    </a:lnTo>
                    <a:lnTo>
                      <a:pt x="7" y="10"/>
                    </a:lnTo>
                    <a:lnTo>
                      <a:pt x="5" y="10"/>
                    </a:lnTo>
                    <a:lnTo>
                      <a:pt x="5" y="10"/>
                    </a:lnTo>
                    <a:lnTo>
                      <a:pt x="0" y="10"/>
                    </a:lnTo>
                    <a:lnTo>
                      <a:pt x="0" y="5"/>
                    </a:lnTo>
                    <a:lnTo>
                      <a:pt x="0" y="5"/>
                    </a:lnTo>
                    <a:lnTo>
                      <a:pt x="0" y="3"/>
                    </a:lnTo>
                    <a:lnTo>
                      <a:pt x="5" y="0"/>
                    </a:lnTo>
                    <a:lnTo>
                      <a:pt x="5" y="0"/>
                    </a:lnTo>
                    <a:lnTo>
                      <a:pt x="7" y="3"/>
                    </a:lnTo>
                    <a:lnTo>
                      <a:pt x="10" y="5"/>
                    </a:lnTo>
                    <a:lnTo>
                      <a:pt x="10" y="5"/>
                    </a:lnTo>
                    <a:close/>
                  </a:path>
                </a:pathLst>
              </a:custGeom>
              <a:solidFill>
                <a:srgbClr val="F2F2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8" name="Freeform 146"/>
              <p:cNvSpPr>
                <a:spLocks/>
              </p:cNvSpPr>
              <p:nvPr/>
            </p:nvSpPr>
            <p:spPr bwMode="auto">
              <a:xfrm>
                <a:off x="7224713" y="2349500"/>
                <a:ext cx="14288" cy="15875"/>
              </a:xfrm>
              <a:custGeom>
                <a:avLst/>
                <a:gdLst/>
                <a:ahLst/>
                <a:cxnLst>
                  <a:cxn ang="0">
                    <a:pos x="9" y="5"/>
                  </a:cxn>
                  <a:cxn ang="0">
                    <a:pos x="9" y="5"/>
                  </a:cxn>
                  <a:cxn ang="0">
                    <a:pos x="9" y="7"/>
                  </a:cxn>
                  <a:cxn ang="0">
                    <a:pos x="5" y="10"/>
                  </a:cxn>
                  <a:cxn ang="0">
                    <a:pos x="5" y="10"/>
                  </a:cxn>
                  <a:cxn ang="0">
                    <a:pos x="2" y="7"/>
                  </a:cxn>
                  <a:cxn ang="0">
                    <a:pos x="0" y="5"/>
                  </a:cxn>
                  <a:cxn ang="0">
                    <a:pos x="0" y="5"/>
                  </a:cxn>
                  <a:cxn ang="0">
                    <a:pos x="2" y="0"/>
                  </a:cxn>
                  <a:cxn ang="0">
                    <a:pos x="5" y="0"/>
                  </a:cxn>
                  <a:cxn ang="0">
                    <a:pos x="5" y="0"/>
                  </a:cxn>
                  <a:cxn ang="0">
                    <a:pos x="9" y="0"/>
                  </a:cxn>
                  <a:cxn ang="0">
                    <a:pos x="9" y="5"/>
                  </a:cxn>
                  <a:cxn ang="0">
                    <a:pos x="9" y="5"/>
                  </a:cxn>
                </a:cxnLst>
                <a:rect l="0" t="0" r="r" b="b"/>
                <a:pathLst>
                  <a:path w="9" h="10">
                    <a:moveTo>
                      <a:pt x="9" y="5"/>
                    </a:moveTo>
                    <a:lnTo>
                      <a:pt x="9" y="5"/>
                    </a:lnTo>
                    <a:lnTo>
                      <a:pt x="9" y="7"/>
                    </a:lnTo>
                    <a:lnTo>
                      <a:pt x="5" y="10"/>
                    </a:lnTo>
                    <a:lnTo>
                      <a:pt x="5" y="10"/>
                    </a:lnTo>
                    <a:lnTo>
                      <a:pt x="2" y="7"/>
                    </a:lnTo>
                    <a:lnTo>
                      <a:pt x="0" y="5"/>
                    </a:lnTo>
                    <a:lnTo>
                      <a:pt x="0" y="5"/>
                    </a:lnTo>
                    <a:lnTo>
                      <a:pt x="2" y="0"/>
                    </a:lnTo>
                    <a:lnTo>
                      <a:pt x="5" y="0"/>
                    </a:lnTo>
                    <a:lnTo>
                      <a:pt x="5" y="0"/>
                    </a:lnTo>
                    <a:lnTo>
                      <a:pt x="9" y="0"/>
                    </a:lnTo>
                    <a:lnTo>
                      <a:pt x="9" y="5"/>
                    </a:lnTo>
                    <a:lnTo>
                      <a:pt x="9" y="5"/>
                    </a:lnTo>
                    <a:close/>
                  </a:path>
                </a:pathLst>
              </a:custGeom>
              <a:solidFill>
                <a:srgbClr val="F2F2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9" name="Freeform 147"/>
              <p:cNvSpPr>
                <a:spLocks/>
              </p:cNvSpPr>
              <p:nvPr/>
            </p:nvSpPr>
            <p:spPr bwMode="auto">
              <a:xfrm>
                <a:off x="7388225" y="1776413"/>
                <a:ext cx="49213" cy="665163"/>
              </a:xfrm>
              <a:custGeom>
                <a:avLst/>
                <a:gdLst/>
                <a:ahLst/>
                <a:cxnLst>
                  <a:cxn ang="0">
                    <a:pos x="21" y="0"/>
                  </a:cxn>
                  <a:cxn ang="0">
                    <a:pos x="21" y="0"/>
                  </a:cxn>
                  <a:cxn ang="0">
                    <a:pos x="26" y="53"/>
                  </a:cxn>
                  <a:cxn ang="0">
                    <a:pos x="26" y="106"/>
                  </a:cxn>
                  <a:cxn ang="0">
                    <a:pos x="26" y="106"/>
                  </a:cxn>
                  <a:cxn ang="0">
                    <a:pos x="24" y="135"/>
                  </a:cxn>
                  <a:cxn ang="0">
                    <a:pos x="19" y="164"/>
                  </a:cxn>
                  <a:cxn ang="0">
                    <a:pos x="7" y="221"/>
                  </a:cxn>
                  <a:cxn ang="0">
                    <a:pos x="7" y="221"/>
                  </a:cxn>
                  <a:cxn ang="0">
                    <a:pos x="3" y="243"/>
                  </a:cxn>
                  <a:cxn ang="0">
                    <a:pos x="0" y="270"/>
                  </a:cxn>
                  <a:cxn ang="0">
                    <a:pos x="0" y="294"/>
                  </a:cxn>
                  <a:cxn ang="0">
                    <a:pos x="0" y="320"/>
                  </a:cxn>
                  <a:cxn ang="0">
                    <a:pos x="3" y="344"/>
                  </a:cxn>
                  <a:cxn ang="0">
                    <a:pos x="7" y="371"/>
                  </a:cxn>
                  <a:cxn ang="0">
                    <a:pos x="14" y="395"/>
                  </a:cxn>
                  <a:cxn ang="0">
                    <a:pos x="21" y="417"/>
                  </a:cxn>
                  <a:cxn ang="0">
                    <a:pos x="21" y="417"/>
                  </a:cxn>
                  <a:cxn ang="0">
                    <a:pos x="24" y="419"/>
                  </a:cxn>
                  <a:cxn ang="0">
                    <a:pos x="26" y="417"/>
                  </a:cxn>
                  <a:cxn ang="0">
                    <a:pos x="26" y="417"/>
                  </a:cxn>
                  <a:cxn ang="0">
                    <a:pos x="14" y="364"/>
                  </a:cxn>
                  <a:cxn ang="0">
                    <a:pos x="10" y="335"/>
                  </a:cxn>
                  <a:cxn ang="0">
                    <a:pos x="10" y="308"/>
                  </a:cxn>
                  <a:cxn ang="0">
                    <a:pos x="10" y="308"/>
                  </a:cxn>
                  <a:cxn ang="0">
                    <a:pos x="7" y="282"/>
                  </a:cxn>
                  <a:cxn ang="0">
                    <a:pos x="10" y="255"/>
                  </a:cxn>
                  <a:cxn ang="0">
                    <a:pos x="17" y="205"/>
                  </a:cxn>
                  <a:cxn ang="0">
                    <a:pos x="17" y="205"/>
                  </a:cxn>
                  <a:cxn ang="0">
                    <a:pos x="26" y="154"/>
                  </a:cxn>
                  <a:cxn ang="0">
                    <a:pos x="29" y="130"/>
                  </a:cxn>
                  <a:cxn ang="0">
                    <a:pos x="31" y="106"/>
                  </a:cxn>
                  <a:cxn ang="0">
                    <a:pos x="31" y="106"/>
                  </a:cxn>
                  <a:cxn ang="0">
                    <a:pos x="31" y="79"/>
                  </a:cxn>
                  <a:cxn ang="0">
                    <a:pos x="29" y="53"/>
                  </a:cxn>
                  <a:cxn ang="0">
                    <a:pos x="24" y="0"/>
                  </a:cxn>
                  <a:cxn ang="0">
                    <a:pos x="24" y="0"/>
                  </a:cxn>
                  <a:cxn ang="0">
                    <a:pos x="21" y="0"/>
                  </a:cxn>
                  <a:cxn ang="0">
                    <a:pos x="21" y="0"/>
                  </a:cxn>
                </a:cxnLst>
                <a:rect l="0" t="0" r="r" b="b"/>
                <a:pathLst>
                  <a:path w="31" h="419">
                    <a:moveTo>
                      <a:pt x="21" y="0"/>
                    </a:moveTo>
                    <a:lnTo>
                      <a:pt x="21" y="0"/>
                    </a:lnTo>
                    <a:lnTo>
                      <a:pt x="26" y="53"/>
                    </a:lnTo>
                    <a:lnTo>
                      <a:pt x="26" y="106"/>
                    </a:lnTo>
                    <a:lnTo>
                      <a:pt x="26" y="106"/>
                    </a:lnTo>
                    <a:lnTo>
                      <a:pt x="24" y="135"/>
                    </a:lnTo>
                    <a:lnTo>
                      <a:pt x="19" y="164"/>
                    </a:lnTo>
                    <a:lnTo>
                      <a:pt x="7" y="221"/>
                    </a:lnTo>
                    <a:lnTo>
                      <a:pt x="7" y="221"/>
                    </a:lnTo>
                    <a:lnTo>
                      <a:pt x="3" y="243"/>
                    </a:lnTo>
                    <a:lnTo>
                      <a:pt x="0" y="270"/>
                    </a:lnTo>
                    <a:lnTo>
                      <a:pt x="0" y="294"/>
                    </a:lnTo>
                    <a:lnTo>
                      <a:pt x="0" y="320"/>
                    </a:lnTo>
                    <a:lnTo>
                      <a:pt x="3" y="344"/>
                    </a:lnTo>
                    <a:lnTo>
                      <a:pt x="7" y="371"/>
                    </a:lnTo>
                    <a:lnTo>
                      <a:pt x="14" y="395"/>
                    </a:lnTo>
                    <a:lnTo>
                      <a:pt x="21" y="417"/>
                    </a:lnTo>
                    <a:lnTo>
                      <a:pt x="21" y="417"/>
                    </a:lnTo>
                    <a:lnTo>
                      <a:pt x="24" y="419"/>
                    </a:lnTo>
                    <a:lnTo>
                      <a:pt x="26" y="417"/>
                    </a:lnTo>
                    <a:lnTo>
                      <a:pt x="26" y="417"/>
                    </a:lnTo>
                    <a:lnTo>
                      <a:pt x="14" y="364"/>
                    </a:lnTo>
                    <a:lnTo>
                      <a:pt x="10" y="335"/>
                    </a:lnTo>
                    <a:lnTo>
                      <a:pt x="10" y="308"/>
                    </a:lnTo>
                    <a:lnTo>
                      <a:pt x="10" y="308"/>
                    </a:lnTo>
                    <a:lnTo>
                      <a:pt x="7" y="282"/>
                    </a:lnTo>
                    <a:lnTo>
                      <a:pt x="10" y="255"/>
                    </a:lnTo>
                    <a:lnTo>
                      <a:pt x="17" y="205"/>
                    </a:lnTo>
                    <a:lnTo>
                      <a:pt x="17" y="205"/>
                    </a:lnTo>
                    <a:lnTo>
                      <a:pt x="26" y="154"/>
                    </a:lnTo>
                    <a:lnTo>
                      <a:pt x="29" y="130"/>
                    </a:lnTo>
                    <a:lnTo>
                      <a:pt x="31" y="106"/>
                    </a:lnTo>
                    <a:lnTo>
                      <a:pt x="31" y="106"/>
                    </a:lnTo>
                    <a:lnTo>
                      <a:pt x="31" y="79"/>
                    </a:lnTo>
                    <a:lnTo>
                      <a:pt x="29" y="53"/>
                    </a:lnTo>
                    <a:lnTo>
                      <a:pt x="24" y="0"/>
                    </a:lnTo>
                    <a:lnTo>
                      <a:pt x="24" y="0"/>
                    </a:lnTo>
                    <a:lnTo>
                      <a:pt x="21" y="0"/>
                    </a:lnTo>
                    <a:lnTo>
                      <a:pt x="21" y="0"/>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0" name="Freeform 148"/>
              <p:cNvSpPr>
                <a:spLocks/>
              </p:cNvSpPr>
              <p:nvPr/>
            </p:nvSpPr>
            <p:spPr bwMode="auto">
              <a:xfrm>
                <a:off x="7404100" y="2032000"/>
                <a:ext cx="36513" cy="34925"/>
              </a:xfrm>
              <a:custGeom>
                <a:avLst/>
                <a:gdLst/>
                <a:ahLst/>
                <a:cxnLst>
                  <a:cxn ang="0">
                    <a:pos x="0" y="3"/>
                  </a:cxn>
                  <a:cxn ang="0">
                    <a:pos x="0" y="3"/>
                  </a:cxn>
                  <a:cxn ang="0">
                    <a:pos x="9" y="0"/>
                  </a:cxn>
                  <a:cxn ang="0">
                    <a:pos x="16" y="0"/>
                  </a:cxn>
                  <a:cxn ang="0">
                    <a:pos x="21" y="5"/>
                  </a:cxn>
                  <a:cxn ang="0">
                    <a:pos x="21" y="5"/>
                  </a:cxn>
                  <a:cxn ang="0">
                    <a:pos x="23" y="10"/>
                  </a:cxn>
                  <a:cxn ang="0">
                    <a:pos x="21" y="15"/>
                  </a:cxn>
                  <a:cxn ang="0">
                    <a:pos x="16" y="19"/>
                  </a:cxn>
                  <a:cxn ang="0">
                    <a:pos x="11" y="22"/>
                  </a:cxn>
                  <a:cxn ang="0">
                    <a:pos x="11" y="22"/>
                  </a:cxn>
                  <a:cxn ang="0">
                    <a:pos x="9" y="22"/>
                  </a:cxn>
                  <a:cxn ang="0">
                    <a:pos x="7" y="19"/>
                  </a:cxn>
                  <a:cxn ang="0">
                    <a:pos x="4" y="15"/>
                  </a:cxn>
                  <a:cxn ang="0">
                    <a:pos x="0" y="3"/>
                  </a:cxn>
                  <a:cxn ang="0">
                    <a:pos x="0" y="3"/>
                  </a:cxn>
                </a:cxnLst>
                <a:rect l="0" t="0" r="r" b="b"/>
                <a:pathLst>
                  <a:path w="23" h="22">
                    <a:moveTo>
                      <a:pt x="0" y="3"/>
                    </a:moveTo>
                    <a:lnTo>
                      <a:pt x="0" y="3"/>
                    </a:lnTo>
                    <a:lnTo>
                      <a:pt x="9" y="0"/>
                    </a:lnTo>
                    <a:lnTo>
                      <a:pt x="16" y="0"/>
                    </a:lnTo>
                    <a:lnTo>
                      <a:pt x="21" y="5"/>
                    </a:lnTo>
                    <a:lnTo>
                      <a:pt x="21" y="5"/>
                    </a:lnTo>
                    <a:lnTo>
                      <a:pt x="23" y="10"/>
                    </a:lnTo>
                    <a:lnTo>
                      <a:pt x="21" y="15"/>
                    </a:lnTo>
                    <a:lnTo>
                      <a:pt x="16" y="19"/>
                    </a:lnTo>
                    <a:lnTo>
                      <a:pt x="11" y="22"/>
                    </a:lnTo>
                    <a:lnTo>
                      <a:pt x="11" y="22"/>
                    </a:lnTo>
                    <a:lnTo>
                      <a:pt x="9" y="22"/>
                    </a:lnTo>
                    <a:lnTo>
                      <a:pt x="7" y="19"/>
                    </a:lnTo>
                    <a:lnTo>
                      <a:pt x="4" y="15"/>
                    </a:lnTo>
                    <a:lnTo>
                      <a:pt x="0" y="3"/>
                    </a:lnTo>
                    <a:lnTo>
                      <a:pt x="0" y="3"/>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1" name="Freeform 149"/>
              <p:cNvSpPr>
                <a:spLocks/>
              </p:cNvSpPr>
              <p:nvPr/>
            </p:nvSpPr>
            <p:spPr bwMode="auto">
              <a:xfrm>
                <a:off x="7146925" y="1982788"/>
                <a:ext cx="401638" cy="214313"/>
              </a:xfrm>
              <a:custGeom>
                <a:avLst/>
                <a:gdLst/>
                <a:ahLst/>
                <a:cxnLst>
                  <a:cxn ang="0">
                    <a:pos x="4" y="94"/>
                  </a:cxn>
                  <a:cxn ang="0">
                    <a:pos x="65" y="48"/>
                  </a:cxn>
                  <a:cxn ang="0">
                    <a:pos x="112" y="17"/>
                  </a:cxn>
                  <a:cxn ang="0">
                    <a:pos x="141" y="0"/>
                  </a:cxn>
                  <a:cxn ang="0">
                    <a:pos x="150" y="0"/>
                  </a:cxn>
                  <a:cxn ang="0">
                    <a:pos x="185" y="7"/>
                  </a:cxn>
                  <a:cxn ang="0">
                    <a:pos x="211" y="14"/>
                  </a:cxn>
                  <a:cxn ang="0">
                    <a:pos x="232" y="19"/>
                  </a:cxn>
                  <a:cxn ang="0">
                    <a:pos x="251" y="24"/>
                  </a:cxn>
                  <a:cxn ang="0">
                    <a:pos x="253" y="26"/>
                  </a:cxn>
                  <a:cxn ang="0">
                    <a:pos x="251" y="34"/>
                  </a:cxn>
                  <a:cxn ang="0">
                    <a:pos x="227" y="36"/>
                  </a:cxn>
                  <a:cxn ang="0">
                    <a:pos x="188" y="29"/>
                  </a:cxn>
                  <a:cxn ang="0">
                    <a:pos x="176" y="26"/>
                  </a:cxn>
                  <a:cxn ang="0">
                    <a:pos x="157" y="22"/>
                  </a:cxn>
                  <a:cxn ang="0">
                    <a:pos x="169" y="36"/>
                  </a:cxn>
                  <a:cxn ang="0">
                    <a:pos x="183" y="55"/>
                  </a:cxn>
                  <a:cxn ang="0">
                    <a:pos x="183" y="65"/>
                  </a:cxn>
                  <a:cxn ang="0">
                    <a:pos x="166" y="75"/>
                  </a:cxn>
                  <a:cxn ang="0">
                    <a:pos x="166" y="77"/>
                  </a:cxn>
                  <a:cxn ang="0">
                    <a:pos x="159" y="84"/>
                  </a:cxn>
                  <a:cxn ang="0">
                    <a:pos x="148" y="87"/>
                  </a:cxn>
                  <a:cxn ang="0">
                    <a:pos x="143" y="94"/>
                  </a:cxn>
                  <a:cxn ang="0">
                    <a:pos x="136" y="96"/>
                  </a:cxn>
                  <a:cxn ang="0">
                    <a:pos x="110" y="101"/>
                  </a:cxn>
                  <a:cxn ang="0">
                    <a:pos x="105" y="101"/>
                  </a:cxn>
                  <a:cxn ang="0">
                    <a:pos x="98" y="96"/>
                  </a:cxn>
                  <a:cxn ang="0">
                    <a:pos x="96" y="101"/>
                  </a:cxn>
                  <a:cxn ang="0">
                    <a:pos x="84" y="111"/>
                  </a:cxn>
                  <a:cxn ang="0">
                    <a:pos x="72" y="113"/>
                  </a:cxn>
                  <a:cxn ang="0">
                    <a:pos x="63" y="113"/>
                  </a:cxn>
                  <a:cxn ang="0">
                    <a:pos x="37" y="125"/>
                  </a:cxn>
                  <a:cxn ang="0">
                    <a:pos x="30" y="132"/>
                  </a:cxn>
                  <a:cxn ang="0">
                    <a:pos x="16" y="135"/>
                  </a:cxn>
                  <a:cxn ang="0">
                    <a:pos x="11" y="132"/>
                  </a:cxn>
                  <a:cxn ang="0">
                    <a:pos x="2" y="125"/>
                  </a:cxn>
                  <a:cxn ang="0">
                    <a:pos x="0" y="113"/>
                  </a:cxn>
                  <a:cxn ang="0">
                    <a:pos x="0" y="101"/>
                  </a:cxn>
                  <a:cxn ang="0">
                    <a:pos x="4" y="94"/>
                  </a:cxn>
                </a:cxnLst>
                <a:rect l="0" t="0" r="r" b="b"/>
                <a:pathLst>
                  <a:path w="253" h="135">
                    <a:moveTo>
                      <a:pt x="4" y="94"/>
                    </a:moveTo>
                    <a:lnTo>
                      <a:pt x="4" y="94"/>
                    </a:lnTo>
                    <a:lnTo>
                      <a:pt x="23" y="79"/>
                    </a:lnTo>
                    <a:lnTo>
                      <a:pt x="65" y="48"/>
                    </a:lnTo>
                    <a:lnTo>
                      <a:pt x="65" y="48"/>
                    </a:lnTo>
                    <a:lnTo>
                      <a:pt x="112" y="17"/>
                    </a:lnTo>
                    <a:lnTo>
                      <a:pt x="131" y="5"/>
                    </a:lnTo>
                    <a:lnTo>
                      <a:pt x="141" y="0"/>
                    </a:lnTo>
                    <a:lnTo>
                      <a:pt x="141" y="0"/>
                    </a:lnTo>
                    <a:lnTo>
                      <a:pt x="150" y="0"/>
                    </a:lnTo>
                    <a:lnTo>
                      <a:pt x="159" y="0"/>
                    </a:lnTo>
                    <a:lnTo>
                      <a:pt x="185" y="7"/>
                    </a:lnTo>
                    <a:lnTo>
                      <a:pt x="185" y="7"/>
                    </a:lnTo>
                    <a:lnTo>
                      <a:pt x="211" y="14"/>
                    </a:lnTo>
                    <a:lnTo>
                      <a:pt x="232" y="19"/>
                    </a:lnTo>
                    <a:lnTo>
                      <a:pt x="232" y="19"/>
                    </a:lnTo>
                    <a:lnTo>
                      <a:pt x="246" y="22"/>
                    </a:lnTo>
                    <a:lnTo>
                      <a:pt x="251" y="24"/>
                    </a:lnTo>
                    <a:lnTo>
                      <a:pt x="253" y="26"/>
                    </a:lnTo>
                    <a:lnTo>
                      <a:pt x="253" y="26"/>
                    </a:lnTo>
                    <a:lnTo>
                      <a:pt x="253" y="29"/>
                    </a:lnTo>
                    <a:lnTo>
                      <a:pt x="251" y="34"/>
                    </a:lnTo>
                    <a:lnTo>
                      <a:pt x="242" y="36"/>
                    </a:lnTo>
                    <a:lnTo>
                      <a:pt x="227" y="36"/>
                    </a:lnTo>
                    <a:lnTo>
                      <a:pt x="227" y="36"/>
                    </a:lnTo>
                    <a:lnTo>
                      <a:pt x="188" y="29"/>
                    </a:lnTo>
                    <a:lnTo>
                      <a:pt x="188" y="29"/>
                    </a:lnTo>
                    <a:lnTo>
                      <a:pt x="176" y="26"/>
                    </a:lnTo>
                    <a:lnTo>
                      <a:pt x="166" y="26"/>
                    </a:lnTo>
                    <a:lnTo>
                      <a:pt x="157" y="22"/>
                    </a:lnTo>
                    <a:lnTo>
                      <a:pt x="157" y="22"/>
                    </a:lnTo>
                    <a:lnTo>
                      <a:pt x="169" y="36"/>
                    </a:lnTo>
                    <a:lnTo>
                      <a:pt x="183" y="55"/>
                    </a:lnTo>
                    <a:lnTo>
                      <a:pt x="183" y="55"/>
                    </a:lnTo>
                    <a:lnTo>
                      <a:pt x="183" y="60"/>
                    </a:lnTo>
                    <a:lnTo>
                      <a:pt x="183" y="65"/>
                    </a:lnTo>
                    <a:lnTo>
                      <a:pt x="178" y="72"/>
                    </a:lnTo>
                    <a:lnTo>
                      <a:pt x="166" y="75"/>
                    </a:lnTo>
                    <a:lnTo>
                      <a:pt x="166" y="75"/>
                    </a:lnTo>
                    <a:lnTo>
                      <a:pt x="166" y="77"/>
                    </a:lnTo>
                    <a:lnTo>
                      <a:pt x="166" y="79"/>
                    </a:lnTo>
                    <a:lnTo>
                      <a:pt x="159" y="84"/>
                    </a:lnTo>
                    <a:lnTo>
                      <a:pt x="148" y="87"/>
                    </a:lnTo>
                    <a:lnTo>
                      <a:pt x="148" y="87"/>
                    </a:lnTo>
                    <a:lnTo>
                      <a:pt x="148" y="91"/>
                    </a:lnTo>
                    <a:lnTo>
                      <a:pt x="143" y="94"/>
                    </a:lnTo>
                    <a:lnTo>
                      <a:pt x="136" y="96"/>
                    </a:lnTo>
                    <a:lnTo>
                      <a:pt x="136" y="96"/>
                    </a:lnTo>
                    <a:lnTo>
                      <a:pt x="122" y="101"/>
                    </a:lnTo>
                    <a:lnTo>
                      <a:pt x="110" y="101"/>
                    </a:lnTo>
                    <a:lnTo>
                      <a:pt x="110" y="101"/>
                    </a:lnTo>
                    <a:lnTo>
                      <a:pt x="105" y="101"/>
                    </a:lnTo>
                    <a:lnTo>
                      <a:pt x="101" y="99"/>
                    </a:lnTo>
                    <a:lnTo>
                      <a:pt x="98" y="96"/>
                    </a:lnTo>
                    <a:lnTo>
                      <a:pt x="98" y="96"/>
                    </a:lnTo>
                    <a:lnTo>
                      <a:pt x="96" y="101"/>
                    </a:lnTo>
                    <a:lnTo>
                      <a:pt x="91" y="106"/>
                    </a:lnTo>
                    <a:lnTo>
                      <a:pt x="84" y="111"/>
                    </a:lnTo>
                    <a:lnTo>
                      <a:pt x="84" y="111"/>
                    </a:lnTo>
                    <a:lnTo>
                      <a:pt x="72" y="113"/>
                    </a:lnTo>
                    <a:lnTo>
                      <a:pt x="63" y="113"/>
                    </a:lnTo>
                    <a:lnTo>
                      <a:pt x="63" y="113"/>
                    </a:lnTo>
                    <a:lnTo>
                      <a:pt x="51" y="118"/>
                    </a:lnTo>
                    <a:lnTo>
                      <a:pt x="37" y="125"/>
                    </a:lnTo>
                    <a:lnTo>
                      <a:pt x="37" y="125"/>
                    </a:lnTo>
                    <a:lnTo>
                      <a:pt x="30" y="132"/>
                    </a:lnTo>
                    <a:lnTo>
                      <a:pt x="25" y="135"/>
                    </a:lnTo>
                    <a:lnTo>
                      <a:pt x="16" y="135"/>
                    </a:lnTo>
                    <a:lnTo>
                      <a:pt x="16" y="135"/>
                    </a:lnTo>
                    <a:lnTo>
                      <a:pt x="11" y="132"/>
                    </a:lnTo>
                    <a:lnTo>
                      <a:pt x="7" y="130"/>
                    </a:lnTo>
                    <a:lnTo>
                      <a:pt x="2" y="125"/>
                    </a:lnTo>
                    <a:lnTo>
                      <a:pt x="0" y="120"/>
                    </a:lnTo>
                    <a:lnTo>
                      <a:pt x="0" y="113"/>
                    </a:lnTo>
                    <a:lnTo>
                      <a:pt x="0" y="108"/>
                    </a:lnTo>
                    <a:lnTo>
                      <a:pt x="0" y="101"/>
                    </a:lnTo>
                    <a:lnTo>
                      <a:pt x="4" y="94"/>
                    </a:lnTo>
                    <a:lnTo>
                      <a:pt x="4" y="94"/>
                    </a:lnTo>
                    <a:close/>
                  </a:path>
                </a:pathLst>
              </a:custGeom>
              <a:solidFill>
                <a:srgbClr val="FAB3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2" name="Freeform 150"/>
              <p:cNvSpPr>
                <a:spLocks/>
              </p:cNvSpPr>
              <p:nvPr/>
            </p:nvSpPr>
            <p:spPr bwMode="auto">
              <a:xfrm>
                <a:off x="7321550" y="2055813"/>
                <a:ext cx="63500" cy="60325"/>
              </a:xfrm>
              <a:custGeom>
                <a:avLst/>
                <a:gdLst/>
                <a:ahLst/>
                <a:cxnLst>
                  <a:cxn ang="0">
                    <a:pos x="0" y="0"/>
                  </a:cxn>
                  <a:cxn ang="0">
                    <a:pos x="0" y="0"/>
                  </a:cxn>
                  <a:cxn ang="0">
                    <a:pos x="12" y="9"/>
                  </a:cxn>
                  <a:cxn ang="0">
                    <a:pos x="21" y="19"/>
                  </a:cxn>
                  <a:cxn ang="0">
                    <a:pos x="21" y="19"/>
                  </a:cxn>
                  <a:cxn ang="0">
                    <a:pos x="31" y="29"/>
                  </a:cxn>
                  <a:cxn ang="0">
                    <a:pos x="38" y="38"/>
                  </a:cxn>
                  <a:cxn ang="0">
                    <a:pos x="38" y="38"/>
                  </a:cxn>
                  <a:cxn ang="0">
                    <a:pos x="40" y="38"/>
                  </a:cxn>
                  <a:cxn ang="0">
                    <a:pos x="40" y="38"/>
                  </a:cxn>
                  <a:cxn ang="0">
                    <a:pos x="38" y="31"/>
                  </a:cxn>
                  <a:cxn ang="0">
                    <a:pos x="33" y="26"/>
                  </a:cxn>
                  <a:cxn ang="0">
                    <a:pos x="21" y="17"/>
                  </a:cxn>
                  <a:cxn ang="0">
                    <a:pos x="21" y="17"/>
                  </a:cxn>
                  <a:cxn ang="0">
                    <a:pos x="12" y="7"/>
                  </a:cxn>
                  <a:cxn ang="0">
                    <a:pos x="0" y="0"/>
                  </a:cxn>
                  <a:cxn ang="0">
                    <a:pos x="0" y="0"/>
                  </a:cxn>
                  <a:cxn ang="0">
                    <a:pos x="0" y="0"/>
                  </a:cxn>
                  <a:cxn ang="0">
                    <a:pos x="0" y="0"/>
                  </a:cxn>
                </a:cxnLst>
                <a:rect l="0" t="0" r="r" b="b"/>
                <a:pathLst>
                  <a:path w="40" h="38">
                    <a:moveTo>
                      <a:pt x="0" y="0"/>
                    </a:moveTo>
                    <a:lnTo>
                      <a:pt x="0" y="0"/>
                    </a:lnTo>
                    <a:lnTo>
                      <a:pt x="12" y="9"/>
                    </a:lnTo>
                    <a:lnTo>
                      <a:pt x="21" y="19"/>
                    </a:lnTo>
                    <a:lnTo>
                      <a:pt x="21" y="19"/>
                    </a:lnTo>
                    <a:lnTo>
                      <a:pt x="31" y="29"/>
                    </a:lnTo>
                    <a:lnTo>
                      <a:pt x="38" y="38"/>
                    </a:lnTo>
                    <a:lnTo>
                      <a:pt x="38" y="38"/>
                    </a:lnTo>
                    <a:lnTo>
                      <a:pt x="40" y="38"/>
                    </a:lnTo>
                    <a:lnTo>
                      <a:pt x="40" y="38"/>
                    </a:lnTo>
                    <a:lnTo>
                      <a:pt x="38" y="31"/>
                    </a:lnTo>
                    <a:lnTo>
                      <a:pt x="33" y="26"/>
                    </a:lnTo>
                    <a:lnTo>
                      <a:pt x="21" y="17"/>
                    </a:lnTo>
                    <a:lnTo>
                      <a:pt x="21" y="17"/>
                    </a:lnTo>
                    <a:lnTo>
                      <a:pt x="12" y="7"/>
                    </a:lnTo>
                    <a:lnTo>
                      <a:pt x="0" y="0"/>
                    </a:lnTo>
                    <a:lnTo>
                      <a:pt x="0" y="0"/>
                    </a:lnTo>
                    <a:lnTo>
                      <a:pt x="0" y="0"/>
                    </a:lnTo>
                    <a:lnTo>
                      <a:pt x="0"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3" name="Freeform 151"/>
              <p:cNvSpPr>
                <a:spLocks/>
              </p:cNvSpPr>
              <p:nvPr/>
            </p:nvSpPr>
            <p:spPr bwMode="auto">
              <a:xfrm>
                <a:off x="7351713" y="2028825"/>
                <a:ext cx="63500" cy="65088"/>
              </a:xfrm>
              <a:custGeom>
                <a:avLst/>
                <a:gdLst/>
                <a:ahLst/>
                <a:cxnLst>
                  <a:cxn ang="0">
                    <a:pos x="0" y="0"/>
                  </a:cxn>
                  <a:cxn ang="0">
                    <a:pos x="0" y="0"/>
                  </a:cxn>
                  <a:cxn ang="0">
                    <a:pos x="21" y="19"/>
                  </a:cxn>
                  <a:cxn ang="0">
                    <a:pos x="40" y="41"/>
                  </a:cxn>
                  <a:cxn ang="0">
                    <a:pos x="40" y="41"/>
                  </a:cxn>
                  <a:cxn ang="0">
                    <a:pos x="40" y="41"/>
                  </a:cxn>
                  <a:cxn ang="0">
                    <a:pos x="40" y="41"/>
                  </a:cxn>
                  <a:cxn ang="0">
                    <a:pos x="40" y="41"/>
                  </a:cxn>
                  <a:cxn ang="0">
                    <a:pos x="33" y="29"/>
                  </a:cxn>
                  <a:cxn ang="0">
                    <a:pos x="23" y="19"/>
                  </a:cxn>
                  <a:cxn ang="0">
                    <a:pos x="23" y="19"/>
                  </a:cxn>
                  <a:cxn ang="0">
                    <a:pos x="12" y="9"/>
                  </a:cxn>
                  <a:cxn ang="0">
                    <a:pos x="0" y="0"/>
                  </a:cxn>
                  <a:cxn ang="0">
                    <a:pos x="0" y="0"/>
                  </a:cxn>
                  <a:cxn ang="0">
                    <a:pos x="0" y="0"/>
                  </a:cxn>
                  <a:cxn ang="0">
                    <a:pos x="0" y="0"/>
                  </a:cxn>
                </a:cxnLst>
                <a:rect l="0" t="0" r="r" b="b"/>
                <a:pathLst>
                  <a:path w="40" h="41">
                    <a:moveTo>
                      <a:pt x="0" y="0"/>
                    </a:moveTo>
                    <a:lnTo>
                      <a:pt x="0" y="0"/>
                    </a:lnTo>
                    <a:lnTo>
                      <a:pt x="21" y="19"/>
                    </a:lnTo>
                    <a:lnTo>
                      <a:pt x="40" y="41"/>
                    </a:lnTo>
                    <a:lnTo>
                      <a:pt x="40" y="41"/>
                    </a:lnTo>
                    <a:lnTo>
                      <a:pt x="40" y="41"/>
                    </a:lnTo>
                    <a:lnTo>
                      <a:pt x="40" y="41"/>
                    </a:lnTo>
                    <a:lnTo>
                      <a:pt x="40" y="41"/>
                    </a:lnTo>
                    <a:lnTo>
                      <a:pt x="33" y="29"/>
                    </a:lnTo>
                    <a:lnTo>
                      <a:pt x="23" y="19"/>
                    </a:lnTo>
                    <a:lnTo>
                      <a:pt x="23" y="19"/>
                    </a:lnTo>
                    <a:lnTo>
                      <a:pt x="12" y="9"/>
                    </a:lnTo>
                    <a:lnTo>
                      <a:pt x="0" y="0"/>
                    </a:lnTo>
                    <a:lnTo>
                      <a:pt x="0" y="0"/>
                    </a:lnTo>
                    <a:lnTo>
                      <a:pt x="0" y="0"/>
                    </a:lnTo>
                    <a:lnTo>
                      <a:pt x="0"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4" name="Freeform 152"/>
              <p:cNvSpPr>
                <a:spLocks/>
              </p:cNvSpPr>
              <p:nvPr/>
            </p:nvSpPr>
            <p:spPr bwMode="auto">
              <a:xfrm>
                <a:off x="7307263" y="2097088"/>
                <a:ext cx="33338" cy="23813"/>
              </a:xfrm>
              <a:custGeom>
                <a:avLst/>
                <a:gdLst/>
                <a:ahLst/>
                <a:cxnLst>
                  <a:cxn ang="0">
                    <a:pos x="0" y="0"/>
                  </a:cxn>
                  <a:cxn ang="0">
                    <a:pos x="0" y="0"/>
                  </a:cxn>
                  <a:cxn ang="0">
                    <a:pos x="0" y="3"/>
                  </a:cxn>
                  <a:cxn ang="0">
                    <a:pos x="2" y="5"/>
                  </a:cxn>
                  <a:cxn ang="0">
                    <a:pos x="7" y="10"/>
                  </a:cxn>
                  <a:cxn ang="0">
                    <a:pos x="21" y="15"/>
                  </a:cxn>
                  <a:cxn ang="0">
                    <a:pos x="21" y="15"/>
                  </a:cxn>
                  <a:cxn ang="0">
                    <a:pos x="21" y="15"/>
                  </a:cxn>
                  <a:cxn ang="0">
                    <a:pos x="21" y="12"/>
                  </a:cxn>
                  <a:cxn ang="0">
                    <a:pos x="21" y="12"/>
                  </a:cxn>
                  <a:cxn ang="0">
                    <a:pos x="9" y="7"/>
                  </a:cxn>
                  <a:cxn ang="0">
                    <a:pos x="2" y="5"/>
                  </a:cxn>
                  <a:cxn ang="0">
                    <a:pos x="0" y="0"/>
                  </a:cxn>
                  <a:cxn ang="0">
                    <a:pos x="0" y="0"/>
                  </a:cxn>
                  <a:cxn ang="0">
                    <a:pos x="0" y="0"/>
                  </a:cxn>
                  <a:cxn ang="0">
                    <a:pos x="0" y="0"/>
                  </a:cxn>
                </a:cxnLst>
                <a:rect l="0" t="0" r="r" b="b"/>
                <a:pathLst>
                  <a:path w="21" h="15">
                    <a:moveTo>
                      <a:pt x="0" y="0"/>
                    </a:moveTo>
                    <a:lnTo>
                      <a:pt x="0" y="0"/>
                    </a:lnTo>
                    <a:lnTo>
                      <a:pt x="0" y="3"/>
                    </a:lnTo>
                    <a:lnTo>
                      <a:pt x="2" y="5"/>
                    </a:lnTo>
                    <a:lnTo>
                      <a:pt x="7" y="10"/>
                    </a:lnTo>
                    <a:lnTo>
                      <a:pt x="21" y="15"/>
                    </a:lnTo>
                    <a:lnTo>
                      <a:pt x="21" y="15"/>
                    </a:lnTo>
                    <a:lnTo>
                      <a:pt x="21" y="15"/>
                    </a:lnTo>
                    <a:lnTo>
                      <a:pt x="21" y="12"/>
                    </a:lnTo>
                    <a:lnTo>
                      <a:pt x="21" y="12"/>
                    </a:lnTo>
                    <a:lnTo>
                      <a:pt x="9" y="7"/>
                    </a:lnTo>
                    <a:lnTo>
                      <a:pt x="2" y="5"/>
                    </a:lnTo>
                    <a:lnTo>
                      <a:pt x="0" y="0"/>
                    </a:lnTo>
                    <a:lnTo>
                      <a:pt x="0" y="0"/>
                    </a:lnTo>
                    <a:lnTo>
                      <a:pt x="0" y="0"/>
                    </a:lnTo>
                    <a:lnTo>
                      <a:pt x="0"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5" name="Freeform 153"/>
              <p:cNvSpPr>
                <a:spLocks/>
              </p:cNvSpPr>
              <p:nvPr/>
            </p:nvSpPr>
            <p:spPr bwMode="auto">
              <a:xfrm>
                <a:off x="7299325" y="2116138"/>
                <a:ext cx="33338" cy="15875"/>
              </a:xfrm>
              <a:custGeom>
                <a:avLst/>
                <a:gdLst/>
                <a:ahLst/>
                <a:cxnLst>
                  <a:cxn ang="0">
                    <a:pos x="21" y="0"/>
                  </a:cxn>
                  <a:cxn ang="0">
                    <a:pos x="21" y="0"/>
                  </a:cxn>
                  <a:cxn ang="0">
                    <a:pos x="7" y="0"/>
                  </a:cxn>
                  <a:cxn ang="0">
                    <a:pos x="2" y="3"/>
                  </a:cxn>
                  <a:cxn ang="0">
                    <a:pos x="0" y="5"/>
                  </a:cxn>
                  <a:cxn ang="0">
                    <a:pos x="0" y="10"/>
                  </a:cxn>
                  <a:cxn ang="0">
                    <a:pos x="0" y="10"/>
                  </a:cxn>
                  <a:cxn ang="0">
                    <a:pos x="2" y="10"/>
                  </a:cxn>
                  <a:cxn ang="0">
                    <a:pos x="2" y="10"/>
                  </a:cxn>
                  <a:cxn ang="0">
                    <a:pos x="5" y="5"/>
                  </a:cxn>
                  <a:cxn ang="0">
                    <a:pos x="9" y="3"/>
                  </a:cxn>
                  <a:cxn ang="0">
                    <a:pos x="21" y="0"/>
                  </a:cxn>
                  <a:cxn ang="0">
                    <a:pos x="21" y="0"/>
                  </a:cxn>
                  <a:cxn ang="0">
                    <a:pos x="21" y="0"/>
                  </a:cxn>
                  <a:cxn ang="0">
                    <a:pos x="21" y="0"/>
                  </a:cxn>
                </a:cxnLst>
                <a:rect l="0" t="0" r="r" b="b"/>
                <a:pathLst>
                  <a:path w="21" h="10">
                    <a:moveTo>
                      <a:pt x="21" y="0"/>
                    </a:moveTo>
                    <a:lnTo>
                      <a:pt x="21" y="0"/>
                    </a:lnTo>
                    <a:lnTo>
                      <a:pt x="7" y="0"/>
                    </a:lnTo>
                    <a:lnTo>
                      <a:pt x="2" y="3"/>
                    </a:lnTo>
                    <a:lnTo>
                      <a:pt x="0" y="5"/>
                    </a:lnTo>
                    <a:lnTo>
                      <a:pt x="0" y="10"/>
                    </a:lnTo>
                    <a:lnTo>
                      <a:pt x="0" y="10"/>
                    </a:lnTo>
                    <a:lnTo>
                      <a:pt x="2" y="10"/>
                    </a:lnTo>
                    <a:lnTo>
                      <a:pt x="2" y="10"/>
                    </a:lnTo>
                    <a:lnTo>
                      <a:pt x="5" y="5"/>
                    </a:lnTo>
                    <a:lnTo>
                      <a:pt x="9" y="3"/>
                    </a:lnTo>
                    <a:lnTo>
                      <a:pt x="21" y="0"/>
                    </a:lnTo>
                    <a:lnTo>
                      <a:pt x="21" y="0"/>
                    </a:lnTo>
                    <a:lnTo>
                      <a:pt x="21" y="0"/>
                    </a:lnTo>
                    <a:lnTo>
                      <a:pt x="21"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6" name="Freeform 154"/>
              <p:cNvSpPr>
                <a:spLocks/>
              </p:cNvSpPr>
              <p:nvPr/>
            </p:nvSpPr>
            <p:spPr bwMode="auto">
              <a:xfrm>
                <a:off x="7213600" y="2097088"/>
                <a:ext cx="96838" cy="73025"/>
              </a:xfrm>
              <a:custGeom>
                <a:avLst/>
                <a:gdLst/>
                <a:ahLst/>
                <a:cxnLst>
                  <a:cxn ang="0">
                    <a:pos x="59" y="0"/>
                  </a:cxn>
                  <a:cxn ang="0">
                    <a:pos x="59" y="0"/>
                  </a:cxn>
                  <a:cxn ang="0">
                    <a:pos x="56" y="10"/>
                  </a:cxn>
                  <a:cxn ang="0">
                    <a:pos x="54" y="19"/>
                  </a:cxn>
                  <a:cxn ang="0">
                    <a:pos x="49" y="27"/>
                  </a:cxn>
                  <a:cxn ang="0">
                    <a:pos x="42" y="34"/>
                  </a:cxn>
                  <a:cxn ang="0">
                    <a:pos x="42" y="34"/>
                  </a:cxn>
                  <a:cxn ang="0">
                    <a:pos x="33" y="36"/>
                  </a:cxn>
                  <a:cxn ang="0">
                    <a:pos x="23" y="39"/>
                  </a:cxn>
                  <a:cxn ang="0">
                    <a:pos x="12" y="36"/>
                  </a:cxn>
                  <a:cxn ang="0">
                    <a:pos x="2" y="36"/>
                  </a:cxn>
                  <a:cxn ang="0">
                    <a:pos x="2" y="36"/>
                  </a:cxn>
                  <a:cxn ang="0">
                    <a:pos x="0" y="36"/>
                  </a:cxn>
                  <a:cxn ang="0">
                    <a:pos x="2" y="39"/>
                  </a:cxn>
                  <a:cxn ang="0">
                    <a:pos x="2" y="39"/>
                  </a:cxn>
                  <a:cxn ang="0">
                    <a:pos x="12" y="44"/>
                  </a:cxn>
                  <a:cxn ang="0">
                    <a:pos x="23" y="46"/>
                  </a:cxn>
                  <a:cxn ang="0">
                    <a:pos x="37" y="44"/>
                  </a:cxn>
                  <a:cxn ang="0">
                    <a:pos x="47" y="39"/>
                  </a:cxn>
                  <a:cxn ang="0">
                    <a:pos x="47" y="39"/>
                  </a:cxn>
                  <a:cxn ang="0">
                    <a:pos x="54" y="31"/>
                  </a:cxn>
                  <a:cxn ang="0">
                    <a:pos x="59" y="22"/>
                  </a:cxn>
                  <a:cxn ang="0">
                    <a:pos x="61" y="10"/>
                  </a:cxn>
                  <a:cxn ang="0">
                    <a:pos x="59" y="0"/>
                  </a:cxn>
                  <a:cxn ang="0">
                    <a:pos x="59" y="0"/>
                  </a:cxn>
                  <a:cxn ang="0">
                    <a:pos x="59" y="0"/>
                  </a:cxn>
                  <a:cxn ang="0">
                    <a:pos x="59" y="0"/>
                  </a:cxn>
                </a:cxnLst>
                <a:rect l="0" t="0" r="r" b="b"/>
                <a:pathLst>
                  <a:path w="61" h="46">
                    <a:moveTo>
                      <a:pt x="59" y="0"/>
                    </a:moveTo>
                    <a:lnTo>
                      <a:pt x="59" y="0"/>
                    </a:lnTo>
                    <a:lnTo>
                      <a:pt x="56" y="10"/>
                    </a:lnTo>
                    <a:lnTo>
                      <a:pt x="54" y="19"/>
                    </a:lnTo>
                    <a:lnTo>
                      <a:pt x="49" y="27"/>
                    </a:lnTo>
                    <a:lnTo>
                      <a:pt x="42" y="34"/>
                    </a:lnTo>
                    <a:lnTo>
                      <a:pt x="42" y="34"/>
                    </a:lnTo>
                    <a:lnTo>
                      <a:pt x="33" y="36"/>
                    </a:lnTo>
                    <a:lnTo>
                      <a:pt x="23" y="39"/>
                    </a:lnTo>
                    <a:lnTo>
                      <a:pt x="12" y="36"/>
                    </a:lnTo>
                    <a:lnTo>
                      <a:pt x="2" y="36"/>
                    </a:lnTo>
                    <a:lnTo>
                      <a:pt x="2" y="36"/>
                    </a:lnTo>
                    <a:lnTo>
                      <a:pt x="0" y="36"/>
                    </a:lnTo>
                    <a:lnTo>
                      <a:pt x="2" y="39"/>
                    </a:lnTo>
                    <a:lnTo>
                      <a:pt x="2" y="39"/>
                    </a:lnTo>
                    <a:lnTo>
                      <a:pt x="12" y="44"/>
                    </a:lnTo>
                    <a:lnTo>
                      <a:pt x="23" y="46"/>
                    </a:lnTo>
                    <a:lnTo>
                      <a:pt x="37" y="44"/>
                    </a:lnTo>
                    <a:lnTo>
                      <a:pt x="47" y="39"/>
                    </a:lnTo>
                    <a:lnTo>
                      <a:pt x="47" y="39"/>
                    </a:lnTo>
                    <a:lnTo>
                      <a:pt x="54" y="31"/>
                    </a:lnTo>
                    <a:lnTo>
                      <a:pt x="59" y="22"/>
                    </a:lnTo>
                    <a:lnTo>
                      <a:pt x="61" y="10"/>
                    </a:lnTo>
                    <a:lnTo>
                      <a:pt x="59" y="0"/>
                    </a:lnTo>
                    <a:lnTo>
                      <a:pt x="59" y="0"/>
                    </a:lnTo>
                    <a:lnTo>
                      <a:pt x="59" y="0"/>
                    </a:lnTo>
                    <a:lnTo>
                      <a:pt x="59"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7" name="Freeform 155"/>
              <p:cNvSpPr>
                <a:spLocks/>
              </p:cNvSpPr>
              <p:nvPr/>
            </p:nvSpPr>
            <p:spPr bwMode="auto">
              <a:xfrm>
                <a:off x="7186613" y="2162175"/>
                <a:ext cx="57150" cy="30163"/>
              </a:xfrm>
              <a:custGeom>
                <a:avLst/>
                <a:gdLst/>
                <a:ahLst/>
                <a:cxnLst>
                  <a:cxn ang="0">
                    <a:pos x="36" y="0"/>
                  </a:cxn>
                  <a:cxn ang="0">
                    <a:pos x="36" y="0"/>
                  </a:cxn>
                  <a:cxn ang="0">
                    <a:pos x="29" y="0"/>
                  </a:cxn>
                  <a:cxn ang="0">
                    <a:pos x="22" y="5"/>
                  </a:cxn>
                  <a:cxn ang="0">
                    <a:pos x="22" y="5"/>
                  </a:cxn>
                  <a:cxn ang="0">
                    <a:pos x="3" y="15"/>
                  </a:cxn>
                  <a:cxn ang="0">
                    <a:pos x="3" y="15"/>
                  </a:cxn>
                  <a:cxn ang="0">
                    <a:pos x="0" y="17"/>
                  </a:cxn>
                  <a:cxn ang="0">
                    <a:pos x="3" y="19"/>
                  </a:cxn>
                  <a:cxn ang="0">
                    <a:pos x="3" y="19"/>
                  </a:cxn>
                  <a:cxn ang="0">
                    <a:pos x="19" y="10"/>
                  </a:cxn>
                  <a:cxn ang="0">
                    <a:pos x="36" y="3"/>
                  </a:cxn>
                  <a:cxn ang="0">
                    <a:pos x="36" y="3"/>
                  </a:cxn>
                  <a:cxn ang="0">
                    <a:pos x="36" y="0"/>
                  </a:cxn>
                  <a:cxn ang="0">
                    <a:pos x="36" y="0"/>
                  </a:cxn>
                  <a:cxn ang="0">
                    <a:pos x="36" y="0"/>
                  </a:cxn>
                </a:cxnLst>
                <a:rect l="0" t="0" r="r" b="b"/>
                <a:pathLst>
                  <a:path w="36" h="19">
                    <a:moveTo>
                      <a:pt x="36" y="0"/>
                    </a:moveTo>
                    <a:lnTo>
                      <a:pt x="36" y="0"/>
                    </a:lnTo>
                    <a:lnTo>
                      <a:pt x="29" y="0"/>
                    </a:lnTo>
                    <a:lnTo>
                      <a:pt x="22" y="5"/>
                    </a:lnTo>
                    <a:lnTo>
                      <a:pt x="22" y="5"/>
                    </a:lnTo>
                    <a:lnTo>
                      <a:pt x="3" y="15"/>
                    </a:lnTo>
                    <a:lnTo>
                      <a:pt x="3" y="15"/>
                    </a:lnTo>
                    <a:lnTo>
                      <a:pt x="0" y="17"/>
                    </a:lnTo>
                    <a:lnTo>
                      <a:pt x="3" y="19"/>
                    </a:lnTo>
                    <a:lnTo>
                      <a:pt x="3" y="19"/>
                    </a:lnTo>
                    <a:lnTo>
                      <a:pt x="19" y="10"/>
                    </a:lnTo>
                    <a:lnTo>
                      <a:pt x="36" y="3"/>
                    </a:lnTo>
                    <a:lnTo>
                      <a:pt x="36" y="3"/>
                    </a:lnTo>
                    <a:lnTo>
                      <a:pt x="36" y="0"/>
                    </a:lnTo>
                    <a:lnTo>
                      <a:pt x="36" y="0"/>
                    </a:lnTo>
                    <a:lnTo>
                      <a:pt x="36"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8" name="Freeform 156"/>
              <p:cNvSpPr>
                <a:spLocks/>
              </p:cNvSpPr>
              <p:nvPr/>
            </p:nvSpPr>
            <p:spPr bwMode="auto">
              <a:xfrm>
                <a:off x="6661150" y="1638300"/>
                <a:ext cx="533400" cy="806450"/>
              </a:xfrm>
              <a:custGeom>
                <a:avLst/>
                <a:gdLst/>
                <a:ahLst/>
                <a:cxnLst>
                  <a:cxn ang="0">
                    <a:pos x="7" y="15"/>
                  </a:cxn>
                  <a:cxn ang="0">
                    <a:pos x="21" y="5"/>
                  </a:cxn>
                  <a:cxn ang="0">
                    <a:pos x="35" y="0"/>
                  </a:cxn>
                  <a:cxn ang="0">
                    <a:pos x="56" y="3"/>
                  </a:cxn>
                  <a:cxn ang="0">
                    <a:pos x="78" y="17"/>
                  </a:cxn>
                  <a:cxn ang="0">
                    <a:pos x="106" y="51"/>
                  </a:cxn>
                  <a:cxn ang="0">
                    <a:pos x="134" y="104"/>
                  </a:cxn>
                  <a:cxn ang="0">
                    <a:pos x="162" y="183"/>
                  </a:cxn>
                  <a:cxn ang="0">
                    <a:pos x="167" y="195"/>
                  </a:cxn>
                  <a:cxn ang="0">
                    <a:pos x="165" y="234"/>
                  </a:cxn>
                  <a:cxn ang="0">
                    <a:pos x="148" y="284"/>
                  </a:cxn>
                  <a:cxn ang="0">
                    <a:pos x="122" y="349"/>
                  </a:cxn>
                  <a:cxn ang="0">
                    <a:pos x="120" y="364"/>
                  </a:cxn>
                  <a:cxn ang="0">
                    <a:pos x="146" y="361"/>
                  </a:cxn>
                  <a:cxn ang="0">
                    <a:pos x="186" y="347"/>
                  </a:cxn>
                  <a:cxn ang="0">
                    <a:pos x="200" y="340"/>
                  </a:cxn>
                  <a:cxn ang="0">
                    <a:pos x="252" y="308"/>
                  </a:cxn>
                  <a:cxn ang="0">
                    <a:pos x="284" y="301"/>
                  </a:cxn>
                  <a:cxn ang="0">
                    <a:pos x="301" y="306"/>
                  </a:cxn>
                  <a:cxn ang="0">
                    <a:pos x="308" y="311"/>
                  </a:cxn>
                  <a:cxn ang="0">
                    <a:pos x="306" y="333"/>
                  </a:cxn>
                  <a:cxn ang="0">
                    <a:pos x="315" y="352"/>
                  </a:cxn>
                  <a:cxn ang="0">
                    <a:pos x="336" y="373"/>
                  </a:cxn>
                  <a:cxn ang="0">
                    <a:pos x="336" y="378"/>
                  </a:cxn>
                  <a:cxn ang="0">
                    <a:pos x="331" y="395"/>
                  </a:cxn>
                  <a:cxn ang="0">
                    <a:pos x="320" y="412"/>
                  </a:cxn>
                  <a:cxn ang="0">
                    <a:pos x="296" y="434"/>
                  </a:cxn>
                  <a:cxn ang="0">
                    <a:pos x="259" y="455"/>
                  </a:cxn>
                  <a:cxn ang="0">
                    <a:pos x="200" y="477"/>
                  </a:cxn>
                  <a:cxn ang="0">
                    <a:pos x="118" y="496"/>
                  </a:cxn>
                  <a:cxn ang="0">
                    <a:pos x="68" y="504"/>
                  </a:cxn>
                  <a:cxn ang="0">
                    <a:pos x="59" y="508"/>
                  </a:cxn>
                  <a:cxn ang="0">
                    <a:pos x="47" y="499"/>
                  </a:cxn>
                  <a:cxn ang="0">
                    <a:pos x="31" y="467"/>
                  </a:cxn>
                  <a:cxn ang="0">
                    <a:pos x="21" y="438"/>
                  </a:cxn>
                  <a:cxn ang="0">
                    <a:pos x="7" y="364"/>
                  </a:cxn>
                  <a:cxn ang="0">
                    <a:pos x="0" y="287"/>
                  </a:cxn>
                  <a:cxn ang="0">
                    <a:pos x="2" y="159"/>
                  </a:cxn>
                  <a:cxn ang="0">
                    <a:pos x="7" y="111"/>
                  </a:cxn>
                  <a:cxn ang="0">
                    <a:pos x="7" y="15"/>
                  </a:cxn>
                </a:cxnLst>
                <a:rect l="0" t="0" r="r" b="b"/>
                <a:pathLst>
                  <a:path w="336" h="508">
                    <a:moveTo>
                      <a:pt x="7" y="15"/>
                    </a:moveTo>
                    <a:lnTo>
                      <a:pt x="7" y="15"/>
                    </a:lnTo>
                    <a:lnTo>
                      <a:pt x="12" y="12"/>
                    </a:lnTo>
                    <a:lnTo>
                      <a:pt x="21" y="5"/>
                    </a:lnTo>
                    <a:lnTo>
                      <a:pt x="28" y="3"/>
                    </a:lnTo>
                    <a:lnTo>
                      <a:pt x="35" y="0"/>
                    </a:lnTo>
                    <a:lnTo>
                      <a:pt x="45" y="0"/>
                    </a:lnTo>
                    <a:lnTo>
                      <a:pt x="56" y="3"/>
                    </a:lnTo>
                    <a:lnTo>
                      <a:pt x="66" y="10"/>
                    </a:lnTo>
                    <a:lnTo>
                      <a:pt x="78" y="17"/>
                    </a:lnTo>
                    <a:lnTo>
                      <a:pt x="92" y="31"/>
                    </a:lnTo>
                    <a:lnTo>
                      <a:pt x="106" y="51"/>
                    </a:lnTo>
                    <a:lnTo>
                      <a:pt x="120" y="72"/>
                    </a:lnTo>
                    <a:lnTo>
                      <a:pt x="134" y="104"/>
                    </a:lnTo>
                    <a:lnTo>
                      <a:pt x="148" y="140"/>
                    </a:lnTo>
                    <a:lnTo>
                      <a:pt x="162" y="183"/>
                    </a:lnTo>
                    <a:lnTo>
                      <a:pt x="162" y="183"/>
                    </a:lnTo>
                    <a:lnTo>
                      <a:pt x="167" y="195"/>
                    </a:lnTo>
                    <a:lnTo>
                      <a:pt x="167" y="207"/>
                    </a:lnTo>
                    <a:lnTo>
                      <a:pt x="165" y="234"/>
                    </a:lnTo>
                    <a:lnTo>
                      <a:pt x="158" y="260"/>
                    </a:lnTo>
                    <a:lnTo>
                      <a:pt x="148" y="284"/>
                    </a:lnTo>
                    <a:lnTo>
                      <a:pt x="129" y="330"/>
                    </a:lnTo>
                    <a:lnTo>
                      <a:pt x="122" y="349"/>
                    </a:lnTo>
                    <a:lnTo>
                      <a:pt x="120" y="364"/>
                    </a:lnTo>
                    <a:lnTo>
                      <a:pt x="120" y="364"/>
                    </a:lnTo>
                    <a:lnTo>
                      <a:pt x="127" y="364"/>
                    </a:lnTo>
                    <a:lnTo>
                      <a:pt x="146" y="361"/>
                    </a:lnTo>
                    <a:lnTo>
                      <a:pt x="172" y="354"/>
                    </a:lnTo>
                    <a:lnTo>
                      <a:pt x="186" y="347"/>
                    </a:lnTo>
                    <a:lnTo>
                      <a:pt x="200" y="340"/>
                    </a:lnTo>
                    <a:lnTo>
                      <a:pt x="200" y="340"/>
                    </a:lnTo>
                    <a:lnTo>
                      <a:pt x="228" y="320"/>
                    </a:lnTo>
                    <a:lnTo>
                      <a:pt x="252" y="308"/>
                    </a:lnTo>
                    <a:lnTo>
                      <a:pt x="270" y="304"/>
                    </a:lnTo>
                    <a:lnTo>
                      <a:pt x="284" y="301"/>
                    </a:lnTo>
                    <a:lnTo>
                      <a:pt x="294" y="304"/>
                    </a:lnTo>
                    <a:lnTo>
                      <a:pt x="301" y="306"/>
                    </a:lnTo>
                    <a:lnTo>
                      <a:pt x="308" y="311"/>
                    </a:lnTo>
                    <a:lnTo>
                      <a:pt x="308" y="311"/>
                    </a:lnTo>
                    <a:lnTo>
                      <a:pt x="306" y="316"/>
                    </a:lnTo>
                    <a:lnTo>
                      <a:pt x="306" y="333"/>
                    </a:lnTo>
                    <a:lnTo>
                      <a:pt x="308" y="342"/>
                    </a:lnTo>
                    <a:lnTo>
                      <a:pt x="315" y="352"/>
                    </a:lnTo>
                    <a:lnTo>
                      <a:pt x="322" y="364"/>
                    </a:lnTo>
                    <a:lnTo>
                      <a:pt x="336" y="373"/>
                    </a:lnTo>
                    <a:lnTo>
                      <a:pt x="336" y="373"/>
                    </a:lnTo>
                    <a:lnTo>
                      <a:pt x="336" y="378"/>
                    </a:lnTo>
                    <a:lnTo>
                      <a:pt x="334" y="388"/>
                    </a:lnTo>
                    <a:lnTo>
                      <a:pt x="331" y="395"/>
                    </a:lnTo>
                    <a:lnTo>
                      <a:pt x="327" y="405"/>
                    </a:lnTo>
                    <a:lnTo>
                      <a:pt x="320" y="412"/>
                    </a:lnTo>
                    <a:lnTo>
                      <a:pt x="310" y="424"/>
                    </a:lnTo>
                    <a:lnTo>
                      <a:pt x="296" y="434"/>
                    </a:lnTo>
                    <a:lnTo>
                      <a:pt x="280" y="443"/>
                    </a:lnTo>
                    <a:lnTo>
                      <a:pt x="259" y="455"/>
                    </a:lnTo>
                    <a:lnTo>
                      <a:pt x="233" y="465"/>
                    </a:lnTo>
                    <a:lnTo>
                      <a:pt x="200" y="477"/>
                    </a:lnTo>
                    <a:lnTo>
                      <a:pt x="162" y="487"/>
                    </a:lnTo>
                    <a:lnTo>
                      <a:pt x="118" y="496"/>
                    </a:lnTo>
                    <a:lnTo>
                      <a:pt x="68" y="504"/>
                    </a:lnTo>
                    <a:lnTo>
                      <a:pt x="68" y="504"/>
                    </a:lnTo>
                    <a:lnTo>
                      <a:pt x="64" y="506"/>
                    </a:lnTo>
                    <a:lnTo>
                      <a:pt x="59" y="508"/>
                    </a:lnTo>
                    <a:lnTo>
                      <a:pt x="54" y="506"/>
                    </a:lnTo>
                    <a:lnTo>
                      <a:pt x="47" y="499"/>
                    </a:lnTo>
                    <a:lnTo>
                      <a:pt x="38" y="487"/>
                    </a:lnTo>
                    <a:lnTo>
                      <a:pt x="31" y="467"/>
                    </a:lnTo>
                    <a:lnTo>
                      <a:pt x="21" y="438"/>
                    </a:lnTo>
                    <a:lnTo>
                      <a:pt x="21" y="438"/>
                    </a:lnTo>
                    <a:lnTo>
                      <a:pt x="14" y="400"/>
                    </a:lnTo>
                    <a:lnTo>
                      <a:pt x="7" y="364"/>
                    </a:lnTo>
                    <a:lnTo>
                      <a:pt x="2" y="325"/>
                    </a:lnTo>
                    <a:lnTo>
                      <a:pt x="0" y="287"/>
                    </a:lnTo>
                    <a:lnTo>
                      <a:pt x="0" y="214"/>
                    </a:lnTo>
                    <a:lnTo>
                      <a:pt x="2" y="159"/>
                    </a:lnTo>
                    <a:lnTo>
                      <a:pt x="2" y="159"/>
                    </a:lnTo>
                    <a:lnTo>
                      <a:pt x="7" y="111"/>
                    </a:lnTo>
                    <a:lnTo>
                      <a:pt x="7" y="65"/>
                    </a:lnTo>
                    <a:lnTo>
                      <a:pt x="7" y="15"/>
                    </a:lnTo>
                    <a:lnTo>
                      <a:pt x="7" y="15"/>
                    </a:lnTo>
                    <a:close/>
                  </a:path>
                </a:pathLst>
              </a:custGeom>
              <a:solidFill>
                <a:srgbClr val="B8BE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9" name="Freeform 157"/>
              <p:cNvSpPr>
                <a:spLocks/>
              </p:cNvSpPr>
              <p:nvPr/>
            </p:nvSpPr>
            <p:spPr bwMode="auto">
              <a:xfrm>
                <a:off x="6769100" y="1635125"/>
                <a:ext cx="160338" cy="423863"/>
              </a:xfrm>
              <a:custGeom>
                <a:avLst/>
                <a:gdLst/>
                <a:ahLst/>
                <a:cxnLst>
                  <a:cxn ang="0">
                    <a:pos x="0" y="0"/>
                  </a:cxn>
                  <a:cxn ang="0">
                    <a:pos x="0" y="0"/>
                  </a:cxn>
                  <a:cxn ang="0">
                    <a:pos x="21" y="21"/>
                  </a:cxn>
                  <a:cxn ang="0">
                    <a:pos x="43" y="45"/>
                  </a:cxn>
                  <a:cxn ang="0">
                    <a:pos x="66" y="79"/>
                  </a:cxn>
                  <a:cxn ang="0">
                    <a:pos x="75" y="98"/>
                  </a:cxn>
                  <a:cxn ang="0">
                    <a:pos x="85" y="118"/>
                  </a:cxn>
                  <a:cxn ang="0">
                    <a:pos x="94" y="139"/>
                  </a:cxn>
                  <a:cxn ang="0">
                    <a:pos x="99" y="164"/>
                  </a:cxn>
                  <a:cxn ang="0">
                    <a:pos x="101" y="188"/>
                  </a:cxn>
                  <a:cxn ang="0">
                    <a:pos x="101" y="214"/>
                  </a:cxn>
                  <a:cxn ang="0">
                    <a:pos x="97" y="241"/>
                  </a:cxn>
                  <a:cxn ang="0">
                    <a:pos x="87" y="267"/>
                  </a:cxn>
                  <a:cxn ang="0">
                    <a:pos x="87" y="267"/>
                  </a:cxn>
                  <a:cxn ang="0">
                    <a:pos x="92" y="248"/>
                  </a:cxn>
                  <a:cxn ang="0">
                    <a:pos x="92" y="224"/>
                  </a:cxn>
                  <a:cxn ang="0">
                    <a:pos x="90" y="190"/>
                  </a:cxn>
                  <a:cxn ang="0">
                    <a:pos x="87" y="171"/>
                  </a:cxn>
                  <a:cxn ang="0">
                    <a:pos x="82" y="151"/>
                  </a:cxn>
                  <a:cxn ang="0">
                    <a:pos x="75" y="130"/>
                  </a:cxn>
                  <a:cxn ang="0">
                    <a:pos x="66" y="106"/>
                  </a:cxn>
                  <a:cxn ang="0">
                    <a:pos x="54" y="82"/>
                  </a:cxn>
                  <a:cxn ang="0">
                    <a:pos x="40" y="55"/>
                  </a:cxn>
                  <a:cxn ang="0">
                    <a:pos x="21" y="29"/>
                  </a:cxn>
                  <a:cxn ang="0">
                    <a:pos x="0" y="0"/>
                  </a:cxn>
                  <a:cxn ang="0">
                    <a:pos x="0" y="0"/>
                  </a:cxn>
                </a:cxnLst>
                <a:rect l="0" t="0" r="r" b="b"/>
                <a:pathLst>
                  <a:path w="101" h="267">
                    <a:moveTo>
                      <a:pt x="0" y="0"/>
                    </a:moveTo>
                    <a:lnTo>
                      <a:pt x="0" y="0"/>
                    </a:lnTo>
                    <a:lnTo>
                      <a:pt x="21" y="21"/>
                    </a:lnTo>
                    <a:lnTo>
                      <a:pt x="43" y="45"/>
                    </a:lnTo>
                    <a:lnTo>
                      <a:pt x="66" y="79"/>
                    </a:lnTo>
                    <a:lnTo>
                      <a:pt x="75" y="98"/>
                    </a:lnTo>
                    <a:lnTo>
                      <a:pt x="85" y="118"/>
                    </a:lnTo>
                    <a:lnTo>
                      <a:pt x="94" y="139"/>
                    </a:lnTo>
                    <a:lnTo>
                      <a:pt x="99" y="164"/>
                    </a:lnTo>
                    <a:lnTo>
                      <a:pt x="101" y="188"/>
                    </a:lnTo>
                    <a:lnTo>
                      <a:pt x="101" y="214"/>
                    </a:lnTo>
                    <a:lnTo>
                      <a:pt x="97" y="241"/>
                    </a:lnTo>
                    <a:lnTo>
                      <a:pt x="87" y="267"/>
                    </a:lnTo>
                    <a:lnTo>
                      <a:pt x="87" y="267"/>
                    </a:lnTo>
                    <a:lnTo>
                      <a:pt x="92" y="248"/>
                    </a:lnTo>
                    <a:lnTo>
                      <a:pt x="92" y="224"/>
                    </a:lnTo>
                    <a:lnTo>
                      <a:pt x="90" y="190"/>
                    </a:lnTo>
                    <a:lnTo>
                      <a:pt x="87" y="171"/>
                    </a:lnTo>
                    <a:lnTo>
                      <a:pt x="82" y="151"/>
                    </a:lnTo>
                    <a:lnTo>
                      <a:pt x="75" y="130"/>
                    </a:lnTo>
                    <a:lnTo>
                      <a:pt x="66" y="106"/>
                    </a:lnTo>
                    <a:lnTo>
                      <a:pt x="54" y="82"/>
                    </a:lnTo>
                    <a:lnTo>
                      <a:pt x="40" y="55"/>
                    </a:lnTo>
                    <a:lnTo>
                      <a:pt x="21" y="29"/>
                    </a:lnTo>
                    <a:lnTo>
                      <a:pt x="0" y="0"/>
                    </a:lnTo>
                    <a:lnTo>
                      <a:pt x="0" y="0"/>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0" name="Freeform 158"/>
              <p:cNvSpPr>
                <a:spLocks/>
              </p:cNvSpPr>
              <p:nvPr/>
            </p:nvSpPr>
            <p:spPr bwMode="auto">
              <a:xfrm>
                <a:off x="6762750" y="2216150"/>
                <a:ext cx="88900" cy="95250"/>
              </a:xfrm>
              <a:custGeom>
                <a:avLst/>
                <a:gdLst/>
                <a:ahLst/>
                <a:cxnLst>
                  <a:cxn ang="0">
                    <a:pos x="56" y="0"/>
                  </a:cxn>
                  <a:cxn ang="0">
                    <a:pos x="56" y="0"/>
                  </a:cxn>
                  <a:cxn ang="0">
                    <a:pos x="44" y="2"/>
                  </a:cxn>
                  <a:cxn ang="0">
                    <a:pos x="35" y="5"/>
                  </a:cxn>
                  <a:cxn ang="0">
                    <a:pos x="23" y="12"/>
                  </a:cxn>
                  <a:cxn ang="0">
                    <a:pos x="14" y="19"/>
                  </a:cxn>
                  <a:cxn ang="0">
                    <a:pos x="14" y="19"/>
                  </a:cxn>
                  <a:cxn ang="0">
                    <a:pos x="7" y="29"/>
                  </a:cxn>
                  <a:cxn ang="0">
                    <a:pos x="2" y="38"/>
                  </a:cxn>
                  <a:cxn ang="0">
                    <a:pos x="0" y="48"/>
                  </a:cxn>
                  <a:cxn ang="0">
                    <a:pos x="0" y="58"/>
                  </a:cxn>
                  <a:cxn ang="0">
                    <a:pos x="0" y="58"/>
                  </a:cxn>
                  <a:cxn ang="0">
                    <a:pos x="0" y="60"/>
                  </a:cxn>
                  <a:cxn ang="0">
                    <a:pos x="2" y="58"/>
                  </a:cxn>
                  <a:cxn ang="0">
                    <a:pos x="2" y="58"/>
                  </a:cxn>
                  <a:cxn ang="0">
                    <a:pos x="7" y="41"/>
                  </a:cxn>
                  <a:cxn ang="0">
                    <a:pos x="9" y="31"/>
                  </a:cxn>
                  <a:cxn ang="0">
                    <a:pos x="14" y="24"/>
                  </a:cxn>
                  <a:cxn ang="0">
                    <a:pos x="14" y="24"/>
                  </a:cxn>
                  <a:cxn ang="0">
                    <a:pos x="23" y="14"/>
                  </a:cxn>
                  <a:cxn ang="0">
                    <a:pos x="35" y="7"/>
                  </a:cxn>
                  <a:cxn ang="0">
                    <a:pos x="44" y="2"/>
                  </a:cxn>
                  <a:cxn ang="0">
                    <a:pos x="56" y="0"/>
                  </a:cxn>
                  <a:cxn ang="0">
                    <a:pos x="56" y="0"/>
                  </a:cxn>
                  <a:cxn ang="0">
                    <a:pos x="56" y="0"/>
                  </a:cxn>
                  <a:cxn ang="0">
                    <a:pos x="56" y="0"/>
                  </a:cxn>
                </a:cxnLst>
                <a:rect l="0" t="0" r="r" b="b"/>
                <a:pathLst>
                  <a:path w="56" h="60">
                    <a:moveTo>
                      <a:pt x="56" y="0"/>
                    </a:moveTo>
                    <a:lnTo>
                      <a:pt x="56" y="0"/>
                    </a:lnTo>
                    <a:lnTo>
                      <a:pt x="44" y="2"/>
                    </a:lnTo>
                    <a:lnTo>
                      <a:pt x="35" y="5"/>
                    </a:lnTo>
                    <a:lnTo>
                      <a:pt x="23" y="12"/>
                    </a:lnTo>
                    <a:lnTo>
                      <a:pt x="14" y="19"/>
                    </a:lnTo>
                    <a:lnTo>
                      <a:pt x="14" y="19"/>
                    </a:lnTo>
                    <a:lnTo>
                      <a:pt x="7" y="29"/>
                    </a:lnTo>
                    <a:lnTo>
                      <a:pt x="2" y="38"/>
                    </a:lnTo>
                    <a:lnTo>
                      <a:pt x="0" y="48"/>
                    </a:lnTo>
                    <a:lnTo>
                      <a:pt x="0" y="58"/>
                    </a:lnTo>
                    <a:lnTo>
                      <a:pt x="0" y="58"/>
                    </a:lnTo>
                    <a:lnTo>
                      <a:pt x="0" y="60"/>
                    </a:lnTo>
                    <a:lnTo>
                      <a:pt x="2" y="58"/>
                    </a:lnTo>
                    <a:lnTo>
                      <a:pt x="2" y="58"/>
                    </a:lnTo>
                    <a:lnTo>
                      <a:pt x="7" y="41"/>
                    </a:lnTo>
                    <a:lnTo>
                      <a:pt x="9" y="31"/>
                    </a:lnTo>
                    <a:lnTo>
                      <a:pt x="14" y="24"/>
                    </a:lnTo>
                    <a:lnTo>
                      <a:pt x="14" y="24"/>
                    </a:lnTo>
                    <a:lnTo>
                      <a:pt x="23" y="14"/>
                    </a:lnTo>
                    <a:lnTo>
                      <a:pt x="35" y="7"/>
                    </a:lnTo>
                    <a:lnTo>
                      <a:pt x="44" y="2"/>
                    </a:lnTo>
                    <a:lnTo>
                      <a:pt x="56" y="0"/>
                    </a:lnTo>
                    <a:lnTo>
                      <a:pt x="56" y="0"/>
                    </a:lnTo>
                    <a:lnTo>
                      <a:pt x="56" y="0"/>
                    </a:lnTo>
                    <a:lnTo>
                      <a:pt x="56" y="0"/>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1" name="Freeform 159"/>
              <p:cNvSpPr>
                <a:spLocks/>
              </p:cNvSpPr>
              <p:nvPr/>
            </p:nvSpPr>
            <p:spPr bwMode="auto">
              <a:xfrm>
                <a:off x="7131050" y="2101850"/>
                <a:ext cx="96838" cy="136525"/>
              </a:xfrm>
              <a:custGeom>
                <a:avLst/>
                <a:gdLst/>
                <a:ahLst/>
                <a:cxnLst>
                  <a:cxn ang="0">
                    <a:pos x="28" y="0"/>
                  </a:cxn>
                  <a:cxn ang="0">
                    <a:pos x="28" y="0"/>
                  </a:cxn>
                  <a:cxn ang="0">
                    <a:pos x="28" y="7"/>
                  </a:cxn>
                  <a:cxn ang="0">
                    <a:pos x="31" y="24"/>
                  </a:cxn>
                  <a:cxn ang="0">
                    <a:pos x="33" y="36"/>
                  </a:cxn>
                  <a:cxn ang="0">
                    <a:pos x="40" y="48"/>
                  </a:cxn>
                  <a:cxn ang="0">
                    <a:pos x="50" y="60"/>
                  </a:cxn>
                  <a:cxn ang="0">
                    <a:pos x="61" y="69"/>
                  </a:cxn>
                  <a:cxn ang="0">
                    <a:pos x="28" y="86"/>
                  </a:cxn>
                  <a:cxn ang="0">
                    <a:pos x="28" y="86"/>
                  </a:cxn>
                  <a:cxn ang="0">
                    <a:pos x="21" y="84"/>
                  </a:cxn>
                  <a:cxn ang="0">
                    <a:pos x="12" y="72"/>
                  </a:cxn>
                  <a:cxn ang="0">
                    <a:pos x="5" y="62"/>
                  </a:cxn>
                  <a:cxn ang="0">
                    <a:pos x="3" y="53"/>
                  </a:cxn>
                  <a:cxn ang="0">
                    <a:pos x="0" y="38"/>
                  </a:cxn>
                  <a:cxn ang="0">
                    <a:pos x="0" y="24"/>
                  </a:cxn>
                  <a:cxn ang="0">
                    <a:pos x="28" y="0"/>
                  </a:cxn>
                </a:cxnLst>
                <a:rect l="0" t="0" r="r" b="b"/>
                <a:pathLst>
                  <a:path w="61" h="86">
                    <a:moveTo>
                      <a:pt x="28" y="0"/>
                    </a:moveTo>
                    <a:lnTo>
                      <a:pt x="28" y="0"/>
                    </a:lnTo>
                    <a:lnTo>
                      <a:pt x="28" y="7"/>
                    </a:lnTo>
                    <a:lnTo>
                      <a:pt x="31" y="24"/>
                    </a:lnTo>
                    <a:lnTo>
                      <a:pt x="33" y="36"/>
                    </a:lnTo>
                    <a:lnTo>
                      <a:pt x="40" y="48"/>
                    </a:lnTo>
                    <a:lnTo>
                      <a:pt x="50" y="60"/>
                    </a:lnTo>
                    <a:lnTo>
                      <a:pt x="61" y="69"/>
                    </a:lnTo>
                    <a:lnTo>
                      <a:pt x="28" y="86"/>
                    </a:lnTo>
                    <a:lnTo>
                      <a:pt x="28" y="86"/>
                    </a:lnTo>
                    <a:lnTo>
                      <a:pt x="21" y="84"/>
                    </a:lnTo>
                    <a:lnTo>
                      <a:pt x="12" y="72"/>
                    </a:lnTo>
                    <a:lnTo>
                      <a:pt x="5" y="62"/>
                    </a:lnTo>
                    <a:lnTo>
                      <a:pt x="3" y="53"/>
                    </a:lnTo>
                    <a:lnTo>
                      <a:pt x="0" y="38"/>
                    </a:lnTo>
                    <a:lnTo>
                      <a:pt x="0" y="24"/>
                    </a:lnTo>
                    <a:lnTo>
                      <a:pt x="28" y="0"/>
                    </a:lnTo>
                    <a:close/>
                  </a:path>
                </a:pathLst>
              </a:custGeom>
              <a:solidFill>
                <a:srgbClr val="B8BE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2" name="Freeform 160"/>
              <p:cNvSpPr>
                <a:spLocks/>
              </p:cNvSpPr>
              <p:nvPr/>
            </p:nvSpPr>
            <p:spPr bwMode="auto">
              <a:xfrm>
                <a:off x="7064375" y="1247775"/>
                <a:ext cx="44450" cy="84138"/>
              </a:xfrm>
              <a:custGeom>
                <a:avLst/>
                <a:gdLst/>
                <a:ahLst/>
                <a:cxnLst>
                  <a:cxn ang="0">
                    <a:pos x="0" y="3"/>
                  </a:cxn>
                  <a:cxn ang="0">
                    <a:pos x="0" y="3"/>
                  </a:cxn>
                  <a:cxn ang="0">
                    <a:pos x="9" y="5"/>
                  </a:cxn>
                  <a:cxn ang="0">
                    <a:pos x="19" y="13"/>
                  </a:cxn>
                  <a:cxn ang="0">
                    <a:pos x="19" y="13"/>
                  </a:cxn>
                  <a:cxn ang="0">
                    <a:pos x="21" y="15"/>
                  </a:cxn>
                  <a:cxn ang="0">
                    <a:pos x="21" y="20"/>
                  </a:cxn>
                  <a:cxn ang="0">
                    <a:pos x="21" y="25"/>
                  </a:cxn>
                  <a:cxn ang="0">
                    <a:pos x="19" y="29"/>
                  </a:cxn>
                  <a:cxn ang="0">
                    <a:pos x="19" y="29"/>
                  </a:cxn>
                  <a:cxn ang="0">
                    <a:pos x="14" y="32"/>
                  </a:cxn>
                  <a:cxn ang="0">
                    <a:pos x="14" y="32"/>
                  </a:cxn>
                  <a:cxn ang="0">
                    <a:pos x="12" y="41"/>
                  </a:cxn>
                  <a:cxn ang="0">
                    <a:pos x="12" y="41"/>
                  </a:cxn>
                  <a:cxn ang="0">
                    <a:pos x="12" y="44"/>
                  </a:cxn>
                  <a:cxn ang="0">
                    <a:pos x="14" y="46"/>
                  </a:cxn>
                  <a:cxn ang="0">
                    <a:pos x="19" y="51"/>
                  </a:cxn>
                  <a:cxn ang="0">
                    <a:pos x="19" y="51"/>
                  </a:cxn>
                  <a:cxn ang="0">
                    <a:pos x="19" y="53"/>
                  </a:cxn>
                  <a:cxn ang="0">
                    <a:pos x="21" y="53"/>
                  </a:cxn>
                  <a:cxn ang="0">
                    <a:pos x="21" y="53"/>
                  </a:cxn>
                  <a:cxn ang="0">
                    <a:pos x="21" y="53"/>
                  </a:cxn>
                  <a:cxn ang="0">
                    <a:pos x="21" y="53"/>
                  </a:cxn>
                  <a:cxn ang="0">
                    <a:pos x="23" y="53"/>
                  </a:cxn>
                  <a:cxn ang="0">
                    <a:pos x="28" y="51"/>
                  </a:cxn>
                  <a:cxn ang="0">
                    <a:pos x="28" y="49"/>
                  </a:cxn>
                  <a:cxn ang="0">
                    <a:pos x="28" y="46"/>
                  </a:cxn>
                  <a:cxn ang="0">
                    <a:pos x="28" y="46"/>
                  </a:cxn>
                  <a:cxn ang="0">
                    <a:pos x="21" y="39"/>
                  </a:cxn>
                  <a:cxn ang="0">
                    <a:pos x="19" y="37"/>
                  </a:cxn>
                  <a:cxn ang="0">
                    <a:pos x="21" y="32"/>
                  </a:cxn>
                  <a:cxn ang="0">
                    <a:pos x="21" y="32"/>
                  </a:cxn>
                  <a:cxn ang="0">
                    <a:pos x="26" y="27"/>
                  </a:cxn>
                  <a:cxn ang="0">
                    <a:pos x="26" y="20"/>
                  </a:cxn>
                  <a:cxn ang="0">
                    <a:pos x="26" y="20"/>
                  </a:cxn>
                  <a:cxn ang="0">
                    <a:pos x="23" y="10"/>
                  </a:cxn>
                  <a:cxn ang="0">
                    <a:pos x="16" y="5"/>
                  </a:cxn>
                  <a:cxn ang="0">
                    <a:pos x="9" y="3"/>
                  </a:cxn>
                  <a:cxn ang="0">
                    <a:pos x="0" y="0"/>
                  </a:cxn>
                  <a:cxn ang="0">
                    <a:pos x="0" y="0"/>
                  </a:cxn>
                  <a:cxn ang="0">
                    <a:pos x="0" y="3"/>
                  </a:cxn>
                  <a:cxn ang="0">
                    <a:pos x="0" y="3"/>
                  </a:cxn>
                  <a:cxn ang="0">
                    <a:pos x="0" y="3"/>
                  </a:cxn>
                </a:cxnLst>
                <a:rect l="0" t="0" r="r" b="b"/>
                <a:pathLst>
                  <a:path w="28" h="53">
                    <a:moveTo>
                      <a:pt x="0" y="3"/>
                    </a:moveTo>
                    <a:lnTo>
                      <a:pt x="0" y="3"/>
                    </a:lnTo>
                    <a:lnTo>
                      <a:pt x="9" y="5"/>
                    </a:lnTo>
                    <a:lnTo>
                      <a:pt x="19" y="13"/>
                    </a:lnTo>
                    <a:lnTo>
                      <a:pt x="19" y="13"/>
                    </a:lnTo>
                    <a:lnTo>
                      <a:pt x="21" y="15"/>
                    </a:lnTo>
                    <a:lnTo>
                      <a:pt x="21" y="20"/>
                    </a:lnTo>
                    <a:lnTo>
                      <a:pt x="21" y="25"/>
                    </a:lnTo>
                    <a:lnTo>
                      <a:pt x="19" y="29"/>
                    </a:lnTo>
                    <a:lnTo>
                      <a:pt x="19" y="29"/>
                    </a:lnTo>
                    <a:lnTo>
                      <a:pt x="14" y="32"/>
                    </a:lnTo>
                    <a:lnTo>
                      <a:pt x="14" y="32"/>
                    </a:lnTo>
                    <a:lnTo>
                      <a:pt x="12" y="41"/>
                    </a:lnTo>
                    <a:lnTo>
                      <a:pt x="12" y="41"/>
                    </a:lnTo>
                    <a:lnTo>
                      <a:pt x="12" y="44"/>
                    </a:lnTo>
                    <a:lnTo>
                      <a:pt x="14" y="46"/>
                    </a:lnTo>
                    <a:lnTo>
                      <a:pt x="19" y="51"/>
                    </a:lnTo>
                    <a:lnTo>
                      <a:pt x="19" y="51"/>
                    </a:lnTo>
                    <a:lnTo>
                      <a:pt x="19" y="53"/>
                    </a:lnTo>
                    <a:lnTo>
                      <a:pt x="21" y="53"/>
                    </a:lnTo>
                    <a:lnTo>
                      <a:pt x="21" y="53"/>
                    </a:lnTo>
                    <a:lnTo>
                      <a:pt x="21" y="53"/>
                    </a:lnTo>
                    <a:lnTo>
                      <a:pt x="21" y="53"/>
                    </a:lnTo>
                    <a:lnTo>
                      <a:pt x="23" y="53"/>
                    </a:lnTo>
                    <a:lnTo>
                      <a:pt x="28" y="51"/>
                    </a:lnTo>
                    <a:lnTo>
                      <a:pt x="28" y="49"/>
                    </a:lnTo>
                    <a:lnTo>
                      <a:pt x="28" y="46"/>
                    </a:lnTo>
                    <a:lnTo>
                      <a:pt x="28" y="46"/>
                    </a:lnTo>
                    <a:lnTo>
                      <a:pt x="21" y="39"/>
                    </a:lnTo>
                    <a:lnTo>
                      <a:pt x="19" y="37"/>
                    </a:lnTo>
                    <a:lnTo>
                      <a:pt x="21" y="32"/>
                    </a:lnTo>
                    <a:lnTo>
                      <a:pt x="21" y="32"/>
                    </a:lnTo>
                    <a:lnTo>
                      <a:pt x="26" y="27"/>
                    </a:lnTo>
                    <a:lnTo>
                      <a:pt x="26" y="20"/>
                    </a:lnTo>
                    <a:lnTo>
                      <a:pt x="26" y="20"/>
                    </a:lnTo>
                    <a:lnTo>
                      <a:pt x="23" y="10"/>
                    </a:lnTo>
                    <a:lnTo>
                      <a:pt x="16" y="5"/>
                    </a:lnTo>
                    <a:lnTo>
                      <a:pt x="9" y="3"/>
                    </a:lnTo>
                    <a:lnTo>
                      <a:pt x="0" y="0"/>
                    </a:lnTo>
                    <a:lnTo>
                      <a:pt x="0" y="0"/>
                    </a:lnTo>
                    <a:lnTo>
                      <a:pt x="0" y="3"/>
                    </a:lnTo>
                    <a:lnTo>
                      <a:pt x="0" y="3"/>
                    </a:lnTo>
                    <a:lnTo>
                      <a:pt x="0" y="3"/>
                    </a:lnTo>
                    <a:close/>
                  </a:path>
                </a:pathLst>
              </a:custGeom>
              <a:solidFill>
                <a:srgbClr val="C96E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3" name="Freeform 161"/>
              <p:cNvSpPr>
                <a:spLocks/>
              </p:cNvSpPr>
              <p:nvPr/>
            </p:nvSpPr>
            <p:spPr bwMode="auto">
              <a:xfrm>
                <a:off x="7310438" y="1274763"/>
                <a:ext cx="36513" cy="115888"/>
              </a:xfrm>
              <a:custGeom>
                <a:avLst/>
                <a:gdLst/>
                <a:ahLst/>
                <a:cxnLst>
                  <a:cxn ang="0">
                    <a:pos x="9" y="0"/>
                  </a:cxn>
                  <a:cxn ang="0">
                    <a:pos x="9" y="0"/>
                  </a:cxn>
                  <a:cxn ang="0">
                    <a:pos x="14" y="20"/>
                  </a:cxn>
                  <a:cxn ang="0">
                    <a:pos x="19" y="63"/>
                  </a:cxn>
                  <a:cxn ang="0">
                    <a:pos x="19" y="63"/>
                  </a:cxn>
                  <a:cxn ang="0">
                    <a:pos x="5" y="65"/>
                  </a:cxn>
                  <a:cxn ang="0">
                    <a:pos x="5" y="65"/>
                  </a:cxn>
                  <a:cxn ang="0">
                    <a:pos x="2" y="68"/>
                  </a:cxn>
                  <a:cxn ang="0">
                    <a:pos x="0" y="70"/>
                  </a:cxn>
                  <a:cxn ang="0">
                    <a:pos x="0" y="73"/>
                  </a:cxn>
                  <a:cxn ang="0">
                    <a:pos x="0" y="73"/>
                  </a:cxn>
                  <a:cxn ang="0">
                    <a:pos x="5" y="70"/>
                  </a:cxn>
                  <a:cxn ang="0">
                    <a:pos x="14" y="68"/>
                  </a:cxn>
                  <a:cxn ang="0">
                    <a:pos x="14" y="68"/>
                  </a:cxn>
                  <a:cxn ang="0">
                    <a:pos x="21" y="65"/>
                  </a:cxn>
                  <a:cxn ang="0">
                    <a:pos x="23" y="65"/>
                  </a:cxn>
                  <a:cxn ang="0">
                    <a:pos x="23" y="63"/>
                  </a:cxn>
                  <a:cxn ang="0">
                    <a:pos x="23" y="63"/>
                  </a:cxn>
                  <a:cxn ang="0">
                    <a:pos x="21" y="46"/>
                  </a:cxn>
                  <a:cxn ang="0">
                    <a:pos x="16" y="24"/>
                  </a:cxn>
                  <a:cxn ang="0">
                    <a:pos x="9" y="0"/>
                  </a:cxn>
                  <a:cxn ang="0">
                    <a:pos x="9" y="0"/>
                  </a:cxn>
                </a:cxnLst>
                <a:rect l="0" t="0" r="r" b="b"/>
                <a:pathLst>
                  <a:path w="23" h="73">
                    <a:moveTo>
                      <a:pt x="9" y="0"/>
                    </a:moveTo>
                    <a:lnTo>
                      <a:pt x="9" y="0"/>
                    </a:lnTo>
                    <a:lnTo>
                      <a:pt x="14" y="20"/>
                    </a:lnTo>
                    <a:lnTo>
                      <a:pt x="19" y="63"/>
                    </a:lnTo>
                    <a:lnTo>
                      <a:pt x="19" y="63"/>
                    </a:lnTo>
                    <a:lnTo>
                      <a:pt x="5" y="65"/>
                    </a:lnTo>
                    <a:lnTo>
                      <a:pt x="5" y="65"/>
                    </a:lnTo>
                    <a:lnTo>
                      <a:pt x="2" y="68"/>
                    </a:lnTo>
                    <a:lnTo>
                      <a:pt x="0" y="70"/>
                    </a:lnTo>
                    <a:lnTo>
                      <a:pt x="0" y="73"/>
                    </a:lnTo>
                    <a:lnTo>
                      <a:pt x="0" y="73"/>
                    </a:lnTo>
                    <a:lnTo>
                      <a:pt x="5" y="70"/>
                    </a:lnTo>
                    <a:lnTo>
                      <a:pt x="14" y="68"/>
                    </a:lnTo>
                    <a:lnTo>
                      <a:pt x="14" y="68"/>
                    </a:lnTo>
                    <a:lnTo>
                      <a:pt x="21" y="65"/>
                    </a:lnTo>
                    <a:lnTo>
                      <a:pt x="23" y="65"/>
                    </a:lnTo>
                    <a:lnTo>
                      <a:pt x="23" y="63"/>
                    </a:lnTo>
                    <a:lnTo>
                      <a:pt x="23" y="63"/>
                    </a:lnTo>
                    <a:lnTo>
                      <a:pt x="21" y="46"/>
                    </a:lnTo>
                    <a:lnTo>
                      <a:pt x="16" y="24"/>
                    </a:lnTo>
                    <a:lnTo>
                      <a:pt x="9" y="0"/>
                    </a:lnTo>
                    <a:lnTo>
                      <a:pt x="9" y="0"/>
                    </a:lnTo>
                    <a:close/>
                  </a:path>
                </a:pathLst>
              </a:custGeom>
              <a:solidFill>
                <a:srgbClr val="C96E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4" name="Freeform 162"/>
              <p:cNvSpPr>
                <a:spLocks/>
              </p:cNvSpPr>
              <p:nvPr/>
            </p:nvSpPr>
            <p:spPr bwMode="auto">
              <a:xfrm>
                <a:off x="8116888" y="1195388"/>
                <a:ext cx="346075" cy="508000"/>
              </a:xfrm>
              <a:custGeom>
                <a:avLst/>
                <a:gdLst/>
                <a:ahLst/>
                <a:cxnLst>
                  <a:cxn ang="0">
                    <a:pos x="171" y="12"/>
                  </a:cxn>
                  <a:cxn ang="0">
                    <a:pos x="171" y="12"/>
                  </a:cxn>
                  <a:cxn ang="0">
                    <a:pos x="162" y="7"/>
                  </a:cxn>
                  <a:cxn ang="0">
                    <a:pos x="148" y="5"/>
                  </a:cxn>
                  <a:cxn ang="0">
                    <a:pos x="133" y="2"/>
                  </a:cxn>
                  <a:cxn ang="0">
                    <a:pos x="115" y="0"/>
                  </a:cxn>
                  <a:cxn ang="0">
                    <a:pos x="96" y="2"/>
                  </a:cxn>
                  <a:cxn ang="0">
                    <a:pos x="75" y="7"/>
                  </a:cxn>
                  <a:cxn ang="0">
                    <a:pos x="51" y="17"/>
                  </a:cxn>
                  <a:cxn ang="0">
                    <a:pos x="51" y="17"/>
                  </a:cxn>
                  <a:cxn ang="0">
                    <a:pos x="42" y="24"/>
                  </a:cxn>
                  <a:cxn ang="0">
                    <a:pos x="32" y="33"/>
                  </a:cxn>
                  <a:cxn ang="0">
                    <a:pos x="23" y="46"/>
                  </a:cxn>
                  <a:cxn ang="0">
                    <a:pos x="16" y="60"/>
                  </a:cxn>
                  <a:cxn ang="0">
                    <a:pos x="11" y="74"/>
                  </a:cxn>
                  <a:cxn ang="0">
                    <a:pos x="7" y="91"/>
                  </a:cxn>
                  <a:cxn ang="0">
                    <a:pos x="2" y="127"/>
                  </a:cxn>
                  <a:cxn ang="0">
                    <a:pos x="0" y="166"/>
                  </a:cxn>
                  <a:cxn ang="0">
                    <a:pos x="2" y="204"/>
                  </a:cxn>
                  <a:cxn ang="0">
                    <a:pos x="9" y="236"/>
                  </a:cxn>
                  <a:cxn ang="0">
                    <a:pos x="14" y="250"/>
                  </a:cxn>
                  <a:cxn ang="0">
                    <a:pos x="18" y="262"/>
                  </a:cxn>
                  <a:cxn ang="0">
                    <a:pos x="18" y="262"/>
                  </a:cxn>
                  <a:cxn ang="0">
                    <a:pos x="32" y="284"/>
                  </a:cxn>
                  <a:cxn ang="0">
                    <a:pos x="47" y="301"/>
                  </a:cxn>
                  <a:cxn ang="0">
                    <a:pos x="63" y="310"/>
                  </a:cxn>
                  <a:cxn ang="0">
                    <a:pos x="84" y="318"/>
                  </a:cxn>
                  <a:cxn ang="0">
                    <a:pos x="105" y="320"/>
                  </a:cxn>
                  <a:cxn ang="0">
                    <a:pos x="126" y="318"/>
                  </a:cxn>
                  <a:cxn ang="0">
                    <a:pos x="152" y="310"/>
                  </a:cxn>
                  <a:cxn ang="0">
                    <a:pos x="180" y="301"/>
                  </a:cxn>
                  <a:cxn ang="0">
                    <a:pos x="180" y="301"/>
                  </a:cxn>
                  <a:cxn ang="0">
                    <a:pos x="192" y="291"/>
                  </a:cxn>
                  <a:cxn ang="0">
                    <a:pos x="202" y="279"/>
                  </a:cxn>
                  <a:cxn ang="0">
                    <a:pos x="209" y="262"/>
                  </a:cxn>
                  <a:cxn ang="0">
                    <a:pos x="216" y="243"/>
                  </a:cxn>
                  <a:cxn ang="0">
                    <a:pos x="218" y="221"/>
                  </a:cxn>
                  <a:cxn ang="0">
                    <a:pos x="218" y="197"/>
                  </a:cxn>
                  <a:cxn ang="0">
                    <a:pos x="218" y="173"/>
                  </a:cxn>
                  <a:cxn ang="0">
                    <a:pos x="216" y="149"/>
                  </a:cxn>
                  <a:cxn ang="0">
                    <a:pos x="206" y="101"/>
                  </a:cxn>
                  <a:cxn ang="0">
                    <a:pos x="195" y="58"/>
                  </a:cxn>
                  <a:cxn ang="0">
                    <a:pos x="183" y="26"/>
                  </a:cxn>
                  <a:cxn ang="0">
                    <a:pos x="176" y="17"/>
                  </a:cxn>
                  <a:cxn ang="0">
                    <a:pos x="171" y="12"/>
                  </a:cxn>
                  <a:cxn ang="0">
                    <a:pos x="171" y="12"/>
                  </a:cxn>
                </a:cxnLst>
                <a:rect l="0" t="0" r="r" b="b"/>
                <a:pathLst>
                  <a:path w="218" h="320">
                    <a:moveTo>
                      <a:pt x="171" y="12"/>
                    </a:moveTo>
                    <a:lnTo>
                      <a:pt x="171" y="12"/>
                    </a:lnTo>
                    <a:lnTo>
                      <a:pt x="162" y="7"/>
                    </a:lnTo>
                    <a:lnTo>
                      <a:pt x="148" y="5"/>
                    </a:lnTo>
                    <a:lnTo>
                      <a:pt x="133" y="2"/>
                    </a:lnTo>
                    <a:lnTo>
                      <a:pt x="115" y="0"/>
                    </a:lnTo>
                    <a:lnTo>
                      <a:pt x="96" y="2"/>
                    </a:lnTo>
                    <a:lnTo>
                      <a:pt x="75" y="7"/>
                    </a:lnTo>
                    <a:lnTo>
                      <a:pt x="51" y="17"/>
                    </a:lnTo>
                    <a:lnTo>
                      <a:pt x="51" y="17"/>
                    </a:lnTo>
                    <a:lnTo>
                      <a:pt x="42" y="24"/>
                    </a:lnTo>
                    <a:lnTo>
                      <a:pt x="32" y="33"/>
                    </a:lnTo>
                    <a:lnTo>
                      <a:pt x="23" y="46"/>
                    </a:lnTo>
                    <a:lnTo>
                      <a:pt x="16" y="60"/>
                    </a:lnTo>
                    <a:lnTo>
                      <a:pt x="11" y="74"/>
                    </a:lnTo>
                    <a:lnTo>
                      <a:pt x="7" y="91"/>
                    </a:lnTo>
                    <a:lnTo>
                      <a:pt x="2" y="127"/>
                    </a:lnTo>
                    <a:lnTo>
                      <a:pt x="0" y="166"/>
                    </a:lnTo>
                    <a:lnTo>
                      <a:pt x="2" y="204"/>
                    </a:lnTo>
                    <a:lnTo>
                      <a:pt x="9" y="236"/>
                    </a:lnTo>
                    <a:lnTo>
                      <a:pt x="14" y="250"/>
                    </a:lnTo>
                    <a:lnTo>
                      <a:pt x="18" y="262"/>
                    </a:lnTo>
                    <a:lnTo>
                      <a:pt x="18" y="262"/>
                    </a:lnTo>
                    <a:lnTo>
                      <a:pt x="32" y="284"/>
                    </a:lnTo>
                    <a:lnTo>
                      <a:pt x="47" y="301"/>
                    </a:lnTo>
                    <a:lnTo>
                      <a:pt x="63" y="310"/>
                    </a:lnTo>
                    <a:lnTo>
                      <a:pt x="84" y="318"/>
                    </a:lnTo>
                    <a:lnTo>
                      <a:pt x="105" y="320"/>
                    </a:lnTo>
                    <a:lnTo>
                      <a:pt x="126" y="318"/>
                    </a:lnTo>
                    <a:lnTo>
                      <a:pt x="152" y="310"/>
                    </a:lnTo>
                    <a:lnTo>
                      <a:pt x="180" y="301"/>
                    </a:lnTo>
                    <a:lnTo>
                      <a:pt x="180" y="301"/>
                    </a:lnTo>
                    <a:lnTo>
                      <a:pt x="192" y="291"/>
                    </a:lnTo>
                    <a:lnTo>
                      <a:pt x="202" y="279"/>
                    </a:lnTo>
                    <a:lnTo>
                      <a:pt x="209" y="262"/>
                    </a:lnTo>
                    <a:lnTo>
                      <a:pt x="216" y="243"/>
                    </a:lnTo>
                    <a:lnTo>
                      <a:pt x="218" y="221"/>
                    </a:lnTo>
                    <a:lnTo>
                      <a:pt x="218" y="197"/>
                    </a:lnTo>
                    <a:lnTo>
                      <a:pt x="218" y="173"/>
                    </a:lnTo>
                    <a:lnTo>
                      <a:pt x="216" y="149"/>
                    </a:lnTo>
                    <a:lnTo>
                      <a:pt x="206" y="101"/>
                    </a:lnTo>
                    <a:lnTo>
                      <a:pt x="195" y="58"/>
                    </a:lnTo>
                    <a:lnTo>
                      <a:pt x="183" y="26"/>
                    </a:lnTo>
                    <a:lnTo>
                      <a:pt x="176" y="17"/>
                    </a:lnTo>
                    <a:lnTo>
                      <a:pt x="171" y="12"/>
                    </a:lnTo>
                    <a:lnTo>
                      <a:pt x="171" y="12"/>
                    </a:lnTo>
                    <a:close/>
                  </a:path>
                </a:pathLst>
              </a:custGeom>
              <a:solidFill>
                <a:srgbClr val="A12F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5" name="Freeform 163"/>
              <p:cNvSpPr>
                <a:spLocks/>
              </p:cNvSpPr>
              <p:nvPr/>
            </p:nvSpPr>
            <p:spPr bwMode="auto">
              <a:xfrm>
                <a:off x="6675438" y="2509838"/>
                <a:ext cx="2014538" cy="303213"/>
              </a:xfrm>
              <a:custGeom>
                <a:avLst/>
                <a:gdLst/>
                <a:ahLst/>
                <a:cxnLst>
                  <a:cxn ang="0">
                    <a:pos x="24" y="0"/>
                  </a:cxn>
                  <a:cxn ang="0">
                    <a:pos x="0" y="191"/>
                  </a:cxn>
                  <a:cxn ang="0">
                    <a:pos x="1269" y="191"/>
                  </a:cxn>
                  <a:cxn ang="0">
                    <a:pos x="1253" y="10"/>
                  </a:cxn>
                  <a:cxn ang="0">
                    <a:pos x="24" y="0"/>
                  </a:cxn>
                </a:cxnLst>
                <a:rect l="0" t="0" r="r" b="b"/>
                <a:pathLst>
                  <a:path w="1269" h="191">
                    <a:moveTo>
                      <a:pt x="24" y="0"/>
                    </a:moveTo>
                    <a:lnTo>
                      <a:pt x="0" y="191"/>
                    </a:lnTo>
                    <a:lnTo>
                      <a:pt x="1269" y="191"/>
                    </a:lnTo>
                    <a:lnTo>
                      <a:pt x="1253" y="10"/>
                    </a:lnTo>
                    <a:lnTo>
                      <a:pt x="24" y="0"/>
                    </a:lnTo>
                    <a:close/>
                  </a:path>
                </a:pathLst>
              </a:custGeom>
              <a:solidFill>
                <a:srgbClr val="EADEC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6" name="Freeform 164"/>
              <p:cNvSpPr>
                <a:spLocks/>
              </p:cNvSpPr>
              <p:nvPr/>
            </p:nvSpPr>
            <p:spPr bwMode="auto">
              <a:xfrm>
                <a:off x="8112125" y="1746250"/>
                <a:ext cx="582613" cy="736600"/>
              </a:xfrm>
              <a:custGeom>
                <a:avLst/>
                <a:gdLst/>
                <a:ahLst/>
                <a:cxnLst>
                  <a:cxn ang="0">
                    <a:pos x="308" y="214"/>
                  </a:cxn>
                  <a:cxn ang="0">
                    <a:pos x="308" y="214"/>
                  </a:cxn>
                  <a:cxn ang="0">
                    <a:pos x="296" y="284"/>
                  </a:cxn>
                  <a:cxn ang="0">
                    <a:pos x="284" y="349"/>
                  </a:cxn>
                  <a:cxn ang="0">
                    <a:pos x="273" y="464"/>
                  </a:cxn>
                  <a:cxn ang="0">
                    <a:pos x="301" y="464"/>
                  </a:cxn>
                  <a:cxn ang="0">
                    <a:pos x="301" y="464"/>
                  </a:cxn>
                  <a:cxn ang="0">
                    <a:pos x="310" y="380"/>
                  </a:cxn>
                  <a:cxn ang="0">
                    <a:pos x="320" y="301"/>
                  </a:cxn>
                  <a:cxn ang="0">
                    <a:pos x="331" y="231"/>
                  </a:cxn>
                  <a:cxn ang="0">
                    <a:pos x="341" y="168"/>
                  </a:cxn>
                  <a:cxn ang="0">
                    <a:pos x="360" y="79"/>
                  </a:cxn>
                  <a:cxn ang="0">
                    <a:pos x="367" y="48"/>
                  </a:cxn>
                  <a:cxn ang="0">
                    <a:pos x="367" y="48"/>
                  </a:cxn>
                  <a:cxn ang="0">
                    <a:pos x="367" y="43"/>
                  </a:cxn>
                  <a:cxn ang="0">
                    <a:pos x="367" y="36"/>
                  </a:cxn>
                  <a:cxn ang="0">
                    <a:pos x="362" y="31"/>
                  </a:cxn>
                  <a:cxn ang="0">
                    <a:pos x="353" y="28"/>
                  </a:cxn>
                  <a:cxn ang="0">
                    <a:pos x="353" y="28"/>
                  </a:cxn>
                  <a:cxn ang="0">
                    <a:pos x="346" y="28"/>
                  </a:cxn>
                  <a:cxn ang="0">
                    <a:pos x="341" y="33"/>
                  </a:cxn>
                  <a:cxn ang="0">
                    <a:pos x="339" y="41"/>
                  </a:cxn>
                  <a:cxn ang="0">
                    <a:pos x="336" y="50"/>
                  </a:cxn>
                  <a:cxn ang="0">
                    <a:pos x="336" y="50"/>
                  </a:cxn>
                  <a:cxn ang="0">
                    <a:pos x="329" y="48"/>
                  </a:cxn>
                  <a:cxn ang="0">
                    <a:pos x="329" y="48"/>
                  </a:cxn>
                  <a:cxn ang="0">
                    <a:pos x="310" y="38"/>
                  </a:cxn>
                  <a:cxn ang="0">
                    <a:pos x="280" y="28"/>
                  </a:cxn>
                  <a:cxn ang="0">
                    <a:pos x="240" y="19"/>
                  </a:cxn>
                  <a:cxn ang="0">
                    <a:pos x="193" y="12"/>
                  </a:cxn>
                  <a:cxn ang="0">
                    <a:pos x="193" y="12"/>
                  </a:cxn>
                  <a:cxn ang="0">
                    <a:pos x="162" y="9"/>
                  </a:cxn>
                  <a:cxn ang="0">
                    <a:pos x="136" y="9"/>
                  </a:cxn>
                  <a:cxn ang="0">
                    <a:pos x="92" y="14"/>
                  </a:cxn>
                  <a:cxn ang="0">
                    <a:pos x="61" y="19"/>
                  </a:cxn>
                  <a:cxn ang="0">
                    <a:pos x="50" y="24"/>
                  </a:cxn>
                  <a:cxn ang="0">
                    <a:pos x="50" y="24"/>
                  </a:cxn>
                  <a:cxn ang="0">
                    <a:pos x="50" y="24"/>
                  </a:cxn>
                  <a:cxn ang="0">
                    <a:pos x="50" y="16"/>
                  </a:cxn>
                  <a:cxn ang="0">
                    <a:pos x="50" y="16"/>
                  </a:cxn>
                  <a:cxn ang="0">
                    <a:pos x="47" y="9"/>
                  </a:cxn>
                  <a:cxn ang="0">
                    <a:pos x="42" y="2"/>
                  </a:cxn>
                  <a:cxn ang="0">
                    <a:pos x="38" y="0"/>
                  </a:cxn>
                  <a:cxn ang="0">
                    <a:pos x="38" y="0"/>
                  </a:cxn>
                  <a:cxn ang="0">
                    <a:pos x="28" y="2"/>
                  </a:cxn>
                  <a:cxn ang="0">
                    <a:pos x="21" y="7"/>
                  </a:cxn>
                  <a:cxn ang="0">
                    <a:pos x="21" y="12"/>
                  </a:cxn>
                  <a:cxn ang="0">
                    <a:pos x="21" y="16"/>
                  </a:cxn>
                  <a:cxn ang="0">
                    <a:pos x="21" y="16"/>
                  </a:cxn>
                  <a:cxn ang="0">
                    <a:pos x="21" y="53"/>
                  </a:cxn>
                  <a:cxn ang="0">
                    <a:pos x="21" y="149"/>
                  </a:cxn>
                  <a:cxn ang="0">
                    <a:pos x="19" y="216"/>
                  </a:cxn>
                  <a:cxn ang="0">
                    <a:pos x="17" y="293"/>
                  </a:cxn>
                  <a:cxn ang="0">
                    <a:pos x="10" y="375"/>
                  </a:cxn>
                  <a:cxn ang="0">
                    <a:pos x="0" y="464"/>
                  </a:cxn>
                  <a:cxn ang="0">
                    <a:pos x="31" y="464"/>
                  </a:cxn>
                  <a:cxn ang="0">
                    <a:pos x="31" y="464"/>
                  </a:cxn>
                  <a:cxn ang="0">
                    <a:pos x="35" y="404"/>
                  </a:cxn>
                  <a:cxn ang="0">
                    <a:pos x="40" y="339"/>
                  </a:cxn>
                  <a:cxn ang="0">
                    <a:pos x="45" y="269"/>
                  </a:cxn>
                  <a:cxn ang="0">
                    <a:pos x="47" y="192"/>
                  </a:cxn>
                  <a:cxn ang="0">
                    <a:pos x="308" y="214"/>
                  </a:cxn>
                </a:cxnLst>
                <a:rect l="0" t="0" r="r" b="b"/>
                <a:pathLst>
                  <a:path w="367" h="464">
                    <a:moveTo>
                      <a:pt x="308" y="214"/>
                    </a:moveTo>
                    <a:lnTo>
                      <a:pt x="308" y="214"/>
                    </a:lnTo>
                    <a:lnTo>
                      <a:pt x="296" y="284"/>
                    </a:lnTo>
                    <a:lnTo>
                      <a:pt x="284" y="349"/>
                    </a:lnTo>
                    <a:lnTo>
                      <a:pt x="273" y="464"/>
                    </a:lnTo>
                    <a:lnTo>
                      <a:pt x="301" y="464"/>
                    </a:lnTo>
                    <a:lnTo>
                      <a:pt x="301" y="464"/>
                    </a:lnTo>
                    <a:lnTo>
                      <a:pt x="310" y="380"/>
                    </a:lnTo>
                    <a:lnTo>
                      <a:pt x="320" y="301"/>
                    </a:lnTo>
                    <a:lnTo>
                      <a:pt x="331" y="231"/>
                    </a:lnTo>
                    <a:lnTo>
                      <a:pt x="341" y="168"/>
                    </a:lnTo>
                    <a:lnTo>
                      <a:pt x="360" y="79"/>
                    </a:lnTo>
                    <a:lnTo>
                      <a:pt x="367" y="48"/>
                    </a:lnTo>
                    <a:lnTo>
                      <a:pt x="367" y="48"/>
                    </a:lnTo>
                    <a:lnTo>
                      <a:pt x="367" y="43"/>
                    </a:lnTo>
                    <a:lnTo>
                      <a:pt x="367" y="36"/>
                    </a:lnTo>
                    <a:lnTo>
                      <a:pt x="362" y="31"/>
                    </a:lnTo>
                    <a:lnTo>
                      <a:pt x="353" y="28"/>
                    </a:lnTo>
                    <a:lnTo>
                      <a:pt x="353" y="28"/>
                    </a:lnTo>
                    <a:lnTo>
                      <a:pt x="346" y="28"/>
                    </a:lnTo>
                    <a:lnTo>
                      <a:pt x="341" y="33"/>
                    </a:lnTo>
                    <a:lnTo>
                      <a:pt x="339" y="41"/>
                    </a:lnTo>
                    <a:lnTo>
                      <a:pt x="336" y="50"/>
                    </a:lnTo>
                    <a:lnTo>
                      <a:pt x="336" y="50"/>
                    </a:lnTo>
                    <a:lnTo>
                      <a:pt x="329" y="48"/>
                    </a:lnTo>
                    <a:lnTo>
                      <a:pt x="329" y="48"/>
                    </a:lnTo>
                    <a:lnTo>
                      <a:pt x="310" y="38"/>
                    </a:lnTo>
                    <a:lnTo>
                      <a:pt x="280" y="28"/>
                    </a:lnTo>
                    <a:lnTo>
                      <a:pt x="240" y="19"/>
                    </a:lnTo>
                    <a:lnTo>
                      <a:pt x="193" y="12"/>
                    </a:lnTo>
                    <a:lnTo>
                      <a:pt x="193" y="12"/>
                    </a:lnTo>
                    <a:lnTo>
                      <a:pt x="162" y="9"/>
                    </a:lnTo>
                    <a:lnTo>
                      <a:pt x="136" y="9"/>
                    </a:lnTo>
                    <a:lnTo>
                      <a:pt x="92" y="14"/>
                    </a:lnTo>
                    <a:lnTo>
                      <a:pt x="61" y="19"/>
                    </a:lnTo>
                    <a:lnTo>
                      <a:pt x="50" y="24"/>
                    </a:lnTo>
                    <a:lnTo>
                      <a:pt x="50" y="24"/>
                    </a:lnTo>
                    <a:lnTo>
                      <a:pt x="50" y="24"/>
                    </a:lnTo>
                    <a:lnTo>
                      <a:pt x="50" y="16"/>
                    </a:lnTo>
                    <a:lnTo>
                      <a:pt x="50" y="16"/>
                    </a:lnTo>
                    <a:lnTo>
                      <a:pt x="47" y="9"/>
                    </a:lnTo>
                    <a:lnTo>
                      <a:pt x="42" y="2"/>
                    </a:lnTo>
                    <a:lnTo>
                      <a:pt x="38" y="0"/>
                    </a:lnTo>
                    <a:lnTo>
                      <a:pt x="38" y="0"/>
                    </a:lnTo>
                    <a:lnTo>
                      <a:pt x="28" y="2"/>
                    </a:lnTo>
                    <a:lnTo>
                      <a:pt x="21" y="7"/>
                    </a:lnTo>
                    <a:lnTo>
                      <a:pt x="21" y="12"/>
                    </a:lnTo>
                    <a:lnTo>
                      <a:pt x="21" y="16"/>
                    </a:lnTo>
                    <a:lnTo>
                      <a:pt x="21" y="16"/>
                    </a:lnTo>
                    <a:lnTo>
                      <a:pt x="21" y="53"/>
                    </a:lnTo>
                    <a:lnTo>
                      <a:pt x="21" y="149"/>
                    </a:lnTo>
                    <a:lnTo>
                      <a:pt x="19" y="216"/>
                    </a:lnTo>
                    <a:lnTo>
                      <a:pt x="17" y="293"/>
                    </a:lnTo>
                    <a:lnTo>
                      <a:pt x="10" y="375"/>
                    </a:lnTo>
                    <a:lnTo>
                      <a:pt x="0" y="464"/>
                    </a:lnTo>
                    <a:lnTo>
                      <a:pt x="31" y="464"/>
                    </a:lnTo>
                    <a:lnTo>
                      <a:pt x="31" y="464"/>
                    </a:lnTo>
                    <a:lnTo>
                      <a:pt x="35" y="404"/>
                    </a:lnTo>
                    <a:lnTo>
                      <a:pt x="40" y="339"/>
                    </a:lnTo>
                    <a:lnTo>
                      <a:pt x="45" y="269"/>
                    </a:lnTo>
                    <a:lnTo>
                      <a:pt x="47" y="192"/>
                    </a:lnTo>
                    <a:lnTo>
                      <a:pt x="308" y="214"/>
                    </a:lnTo>
                    <a:close/>
                  </a:path>
                </a:pathLst>
              </a:custGeom>
              <a:solidFill>
                <a:srgbClr val="7832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7" name="Freeform 165"/>
              <p:cNvSpPr>
                <a:spLocks/>
              </p:cNvSpPr>
              <p:nvPr/>
            </p:nvSpPr>
            <p:spPr bwMode="auto">
              <a:xfrm>
                <a:off x="7967663" y="1706563"/>
                <a:ext cx="227013" cy="685800"/>
              </a:xfrm>
              <a:custGeom>
                <a:avLst/>
                <a:gdLst/>
                <a:ahLst/>
                <a:cxnLst>
                  <a:cxn ang="0">
                    <a:pos x="141" y="0"/>
                  </a:cxn>
                  <a:cxn ang="0">
                    <a:pos x="141" y="0"/>
                  </a:cxn>
                  <a:cxn ang="0">
                    <a:pos x="131" y="0"/>
                  </a:cxn>
                  <a:cxn ang="0">
                    <a:pos x="108" y="0"/>
                  </a:cxn>
                  <a:cxn ang="0">
                    <a:pos x="94" y="3"/>
                  </a:cxn>
                  <a:cxn ang="0">
                    <a:pos x="82" y="8"/>
                  </a:cxn>
                  <a:cxn ang="0">
                    <a:pos x="72" y="15"/>
                  </a:cxn>
                  <a:cxn ang="0">
                    <a:pos x="68" y="22"/>
                  </a:cxn>
                  <a:cxn ang="0">
                    <a:pos x="68" y="27"/>
                  </a:cxn>
                  <a:cxn ang="0">
                    <a:pos x="68" y="27"/>
                  </a:cxn>
                  <a:cxn ang="0">
                    <a:pos x="63" y="53"/>
                  </a:cxn>
                  <a:cxn ang="0">
                    <a:pos x="61" y="85"/>
                  </a:cxn>
                  <a:cxn ang="0">
                    <a:pos x="58" y="135"/>
                  </a:cxn>
                  <a:cxn ang="0">
                    <a:pos x="58" y="135"/>
                  </a:cxn>
                  <a:cxn ang="0">
                    <a:pos x="56" y="169"/>
                  </a:cxn>
                  <a:cxn ang="0">
                    <a:pos x="51" y="208"/>
                  </a:cxn>
                  <a:cxn ang="0">
                    <a:pos x="47" y="244"/>
                  </a:cxn>
                  <a:cxn ang="0">
                    <a:pos x="42" y="275"/>
                  </a:cxn>
                  <a:cxn ang="0">
                    <a:pos x="42" y="275"/>
                  </a:cxn>
                  <a:cxn ang="0">
                    <a:pos x="39" y="304"/>
                  </a:cxn>
                  <a:cxn ang="0">
                    <a:pos x="30" y="330"/>
                  </a:cxn>
                  <a:cxn ang="0">
                    <a:pos x="18" y="357"/>
                  </a:cxn>
                  <a:cxn ang="0">
                    <a:pos x="0" y="424"/>
                  </a:cxn>
                  <a:cxn ang="0">
                    <a:pos x="0" y="424"/>
                  </a:cxn>
                  <a:cxn ang="0">
                    <a:pos x="23" y="429"/>
                  </a:cxn>
                  <a:cxn ang="0">
                    <a:pos x="47" y="432"/>
                  </a:cxn>
                  <a:cxn ang="0">
                    <a:pos x="63" y="432"/>
                  </a:cxn>
                  <a:cxn ang="0">
                    <a:pos x="63" y="432"/>
                  </a:cxn>
                  <a:cxn ang="0">
                    <a:pos x="68" y="429"/>
                  </a:cxn>
                  <a:cxn ang="0">
                    <a:pos x="72" y="422"/>
                  </a:cxn>
                  <a:cxn ang="0">
                    <a:pos x="82" y="398"/>
                  </a:cxn>
                  <a:cxn ang="0">
                    <a:pos x="94" y="362"/>
                  </a:cxn>
                  <a:cxn ang="0">
                    <a:pos x="105" y="321"/>
                  </a:cxn>
                  <a:cxn ang="0">
                    <a:pos x="126" y="227"/>
                  </a:cxn>
                  <a:cxn ang="0">
                    <a:pos x="136" y="184"/>
                  </a:cxn>
                  <a:cxn ang="0">
                    <a:pos x="141" y="150"/>
                  </a:cxn>
                  <a:cxn ang="0">
                    <a:pos x="141" y="150"/>
                  </a:cxn>
                  <a:cxn ang="0">
                    <a:pos x="143" y="92"/>
                  </a:cxn>
                  <a:cxn ang="0">
                    <a:pos x="143" y="44"/>
                  </a:cxn>
                  <a:cxn ang="0">
                    <a:pos x="141" y="0"/>
                  </a:cxn>
                  <a:cxn ang="0">
                    <a:pos x="141" y="0"/>
                  </a:cxn>
                </a:cxnLst>
                <a:rect l="0" t="0" r="r" b="b"/>
                <a:pathLst>
                  <a:path w="143" h="432">
                    <a:moveTo>
                      <a:pt x="141" y="0"/>
                    </a:moveTo>
                    <a:lnTo>
                      <a:pt x="141" y="0"/>
                    </a:lnTo>
                    <a:lnTo>
                      <a:pt x="131" y="0"/>
                    </a:lnTo>
                    <a:lnTo>
                      <a:pt x="108" y="0"/>
                    </a:lnTo>
                    <a:lnTo>
                      <a:pt x="94" y="3"/>
                    </a:lnTo>
                    <a:lnTo>
                      <a:pt x="82" y="8"/>
                    </a:lnTo>
                    <a:lnTo>
                      <a:pt x="72" y="15"/>
                    </a:lnTo>
                    <a:lnTo>
                      <a:pt x="68" y="22"/>
                    </a:lnTo>
                    <a:lnTo>
                      <a:pt x="68" y="27"/>
                    </a:lnTo>
                    <a:lnTo>
                      <a:pt x="68" y="27"/>
                    </a:lnTo>
                    <a:lnTo>
                      <a:pt x="63" y="53"/>
                    </a:lnTo>
                    <a:lnTo>
                      <a:pt x="61" y="85"/>
                    </a:lnTo>
                    <a:lnTo>
                      <a:pt x="58" y="135"/>
                    </a:lnTo>
                    <a:lnTo>
                      <a:pt x="58" y="135"/>
                    </a:lnTo>
                    <a:lnTo>
                      <a:pt x="56" y="169"/>
                    </a:lnTo>
                    <a:lnTo>
                      <a:pt x="51" y="208"/>
                    </a:lnTo>
                    <a:lnTo>
                      <a:pt x="47" y="244"/>
                    </a:lnTo>
                    <a:lnTo>
                      <a:pt x="42" y="275"/>
                    </a:lnTo>
                    <a:lnTo>
                      <a:pt x="42" y="275"/>
                    </a:lnTo>
                    <a:lnTo>
                      <a:pt x="39" y="304"/>
                    </a:lnTo>
                    <a:lnTo>
                      <a:pt x="30" y="330"/>
                    </a:lnTo>
                    <a:lnTo>
                      <a:pt x="18" y="357"/>
                    </a:lnTo>
                    <a:lnTo>
                      <a:pt x="0" y="424"/>
                    </a:lnTo>
                    <a:lnTo>
                      <a:pt x="0" y="424"/>
                    </a:lnTo>
                    <a:lnTo>
                      <a:pt x="23" y="429"/>
                    </a:lnTo>
                    <a:lnTo>
                      <a:pt x="47" y="432"/>
                    </a:lnTo>
                    <a:lnTo>
                      <a:pt x="63" y="432"/>
                    </a:lnTo>
                    <a:lnTo>
                      <a:pt x="63" y="432"/>
                    </a:lnTo>
                    <a:lnTo>
                      <a:pt x="68" y="429"/>
                    </a:lnTo>
                    <a:lnTo>
                      <a:pt x="72" y="422"/>
                    </a:lnTo>
                    <a:lnTo>
                      <a:pt x="82" y="398"/>
                    </a:lnTo>
                    <a:lnTo>
                      <a:pt x="94" y="362"/>
                    </a:lnTo>
                    <a:lnTo>
                      <a:pt x="105" y="321"/>
                    </a:lnTo>
                    <a:lnTo>
                      <a:pt x="126" y="227"/>
                    </a:lnTo>
                    <a:lnTo>
                      <a:pt x="136" y="184"/>
                    </a:lnTo>
                    <a:lnTo>
                      <a:pt x="141" y="150"/>
                    </a:lnTo>
                    <a:lnTo>
                      <a:pt x="141" y="150"/>
                    </a:lnTo>
                    <a:lnTo>
                      <a:pt x="143" y="92"/>
                    </a:lnTo>
                    <a:lnTo>
                      <a:pt x="143" y="44"/>
                    </a:lnTo>
                    <a:lnTo>
                      <a:pt x="141" y="0"/>
                    </a:lnTo>
                    <a:lnTo>
                      <a:pt x="1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8" name="Freeform 166"/>
              <p:cNvSpPr>
                <a:spLocks/>
              </p:cNvSpPr>
              <p:nvPr/>
            </p:nvSpPr>
            <p:spPr bwMode="auto">
              <a:xfrm>
                <a:off x="8131175" y="1450975"/>
                <a:ext cx="392113" cy="508000"/>
              </a:xfrm>
              <a:custGeom>
                <a:avLst/>
                <a:gdLst/>
                <a:ahLst/>
                <a:cxnLst>
                  <a:cxn ang="0">
                    <a:pos x="68" y="56"/>
                  </a:cxn>
                  <a:cxn ang="0">
                    <a:pos x="68" y="56"/>
                  </a:cxn>
                  <a:cxn ang="0">
                    <a:pos x="70" y="65"/>
                  </a:cxn>
                  <a:cxn ang="0">
                    <a:pos x="73" y="92"/>
                  </a:cxn>
                  <a:cxn ang="0">
                    <a:pos x="75" y="106"/>
                  </a:cxn>
                  <a:cxn ang="0">
                    <a:pos x="73" y="121"/>
                  </a:cxn>
                  <a:cxn ang="0">
                    <a:pos x="68" y="133"/>
                  </a:cxn>
                  <a:cxn ang="0">
                    <a:pos x="61" y="142"/>
                  </a:cxn>
                  <a:cxn ang="0">
                    <a:pos x="61" y="142"/>
                  </a:cxn>
                  <a:cxn ang="0">
                    <a:pos x="54" y="147"/>
                  </a:cxn>
                  <a:cxn ang="0">
                    <a:pos x="42" y="152"/>
                  </a:cxn>
                  <a:cxn ang="0">
                    <a:pos x="23" y="159"/>
                  </a:cxn>
                  <a:cxn ang="0">
                    <a:pos x="0" y="164"/>
                  </a:cxn>
                  <a:cxn ang="0">
                    <a:pos x="0" y="164"/>
                  </a:cxn>
                  <a:cxn ang="0">
                    <a:pos x="2" y="178"/>
                  </a:cxn>
                  <a:cxn ang="0">
                    <a:pos x="9" y="214"/>
                  </a:cxn>
                  <a:cxn ang="0">
                    <a:pos x="14" y="236"/>
                  </a:cxn>
                  <a:cxn ang="0">
                    <a:pos x="21" y="258"/>
                  </a:cxn>
                  <a:cxn ang="0">
                    <a:pos x="30" y="277"/>
                  </a:cxn>
                  <a:cxn ang="0">
                    <a:pos x="42" y="296"/>
                  </a:cxn>
                  <a:cxn ang="0">
                    <a:pos x="56" y="311"/>
                  </a:cxn>
                  <a:cxn ang="0">
                    <a:pos x="66" y="316"/>
                  </a:cxn>
                  <a:cxn ang="0">
                    <a:pos x="73" y="320"/>
                  </a:cxn>
                  <a:cxn ang="0">
                    <a:pos x="82" y="320"/>
                  </a:cxn>
                  <a:cxn ang="0">
                    <a:pos x="94" y="320"/>
                  </a:cxn>
                  <a:cxn ang="0">
                    <a:pos x="106" y="318"/>
                  </a:cxn>
                  <a:cxn ang="0">
                    <a:pos x="117" y="313"/>
                  </a:cxn>
                  <a:cxn ang="0">
                    <a:pos x="129" y="306"/>
                  </a:cxn>
                  <a:cxn ang="0">
                    <a:pos x="143" y="296"/>
                  </a:cxn>
                  <a:cxn ang="0">
                    <a:pos x="157" y="284"/>
                  </a:cxn>
                  <a:cxn ang="0">
                    <a:pos x="174" y="267"/>
                  </a:cxn>
                  <a:cxn ang="0">
                    <a:pos x="190" y="248"/>
                  </a:cxn>
                  <a:cxn ang="0">
                    <a:pos x="207" y="227"/>
                  </a:cxn>
                  <a:cxn ang="0">
                    <a:pos x="247" y="169"/>
                  </a:cxn>
                  <a:cxn ang="0">
                    <a:pos x="247" y="169"/>
                  </a:cxn>
                  <a:cxn ang="0">
                    <a:pos x="233" y="166"/>
                  </a:cxn>
                  <a:cxn ang="0">
                    <a:pos x="202" y="154"/>
                  </a:cxn>
                  <a:cxn ang="0">
                    <a:pos x="186" y="147"/>
                  </a:cxn>
                  <a:cxn ang="0">
                    <a:pos x="169" y="140"/>
                  </a:cxn>
                  <a:cxn ang="0">
                    <a:pos x="157" y="130"/>
                  </a:cxn>
                  <a:cxn ang="0">
                    <a:pos x="153" y="123"/>
                  </a:cxn>
                  <a:cxn ang="0">
                    <a:pos x="150" y="118"/>
                  </a:cxn>
                  <a:cxn ang="0">
                    <a:pos x="150" y="118"/>
                  </a:cxn>
                  <a:cxn ang="0">
                    <a:pos x="148" y="104"/>
                  </a:cxn>
                  <a:cxn ang="0">
                    <a:pos x="146" y="87"/>
                  </a:cxn>
                  <a:cxn ang="0">
                    <a:pos x="146" y="48"/>
                  </a:cxn>
                  <a:cxn ang="0">
                    <a:pos x="148" y="0"/>
                  </a:cxn>
                  <a:cxn ang="0">
                    <a:pos x="148" y="0"/>
                  </a:cxn>
                  <a:cxn ang="0">
                    <a:pos x="113" y="27"/>
                  </a:cxn>
                  <a:cxn ang="0">
                    <a:pos x="87" y="46"/>
                  </a:cxn>
                  <a:cxn ang="0">
                    <a:pos x="75" y="53"/>
                  </a:cxn>
                  <a:cxn ang="0">
                    <a:pos x="68" y="56"/>
                  </a:cxn>
                  <a:cxn ang="0">
                    <a:pos x="68" y="56"/>
                  </a:cxn>
                </a:cxnLst>
                <a:rect l="0" t="0" r="r" b="b"/>
                <a:pathLst>
                  <a:path w="247" h="320">
                    <a:moveTo>
                      <a:pt x="68" y="56"/>
                    </a:moveTo>
                    <a:lnTo>
                      <a:pt x="68" y="56"/>
                    </a:lnTo>
                    <a:lnTo>
                      <a:pt x="70" y="65"/>
                    </a:lnTo>
                    <a:lnTo>
                      <a:pt x="73" y="92"/>
                    </a:lnTo>
                    <a:lnTo>
                      <a:pt x="75" y="106"/>
                    </a:lnTo>
                    <a:lnTo>
                      <a:pt x="73" y="121"/>
                    </a:lnTo>
                    <a:lnTo>
                      <a:pt x="68" y="133"/>
                    </a:lnTo>
                    <a:lnTo>
                      <a:pt x="61" y="142"/>
                    </a:lnTo>
                    <a:lnTo>
                      <a:pt x="61" y="142"/>
                    </a:lnTo>
                    <a:lnTo>
                      <a:pt x="54" y="147"/>
                    </a:lnTo>
                    <a:lnTo>
                      <a:pt x="42" y="152"/>
                    </a:lnTo>
                    <a:lnTo>
                      <a:pt x="23" y="159"/>
                    </a:lnTo>
                    <a:lnTo>
                      <a:pt x="0" y="164"/>
                    </a:lnTo>
                    <a:lnTo>
                      <a:pt x="0" y="164"/>
                    </a:lnTo>
                    <a:lnTo>
                      <a:pt x="2" y="178"/>
                    </a:lnTo>
                    <a:lnTo>
                      <a:pt x="9" y="214"/>
                    </a:lnTo>
                    <a:lnTo>
                      <a:pt x="14" y="236"/>
                    </a:lnTo>
                    <a:lnTo>
                      <a:pt x="21" y="258"/>
                    </a:lnTo>
                    <a:lnTo>
                      <a:pt x="30" y="277"/>
                    </a:lnTo>
                    <a:lnTo>
                      <a:pt x="42" y="296"/>
                    </a:lnTo>
                    <a:lnTo>
                      <a:pt x="56" y="311"/>
                    </a:lnTo>
                    <a:lnTo>
                      <a:pt x="66" y="316"/>
                    </a:lnTo>
                    <a:lnTo>
                      <a:pt x="73" y="320"/>
                    </a:lnTo>
                    <a:lnTo>
                      <a:pt x="82" y="320"/>
                    </a:lnTo>
                    <a:lnTo>
                      <a:pt x="94" y="320"/>
                    </a:lnTo>
                    <a:lnTo>
                      <a:pt x="106" y="318"/>
                    </a:lnTo>
                    <a:lnTo>
                      <a:pt x="117" y="313"/>
                    </a:lnTo>
                    <a:lnTo>
                      <a:pt x="129" y="306"/>
                    </a:lnTo>
                    <a:lnTo>
                      <a:pt x="143" y="296"/>
                    </a:lnTo>
                    <a:lnTo>
                      <a:pt x="157" y="284"/>
                    </a:lnTo>
                    <a:lnTo>
                      <a:pt x="174" y="267"/>
                    </a:lnTo>
                    <a:lnTo>
                      <a:pt x="190" y="248"/>
                    </a:lnTo>
                    <a:lnTo>
                      <a:pt x="207" y="227"/>
                    </a:lnTo>
                    <a:lnTo>
                      <a:pt x="247" y="169"/>
                    </a:lnTo>
                    <a:lnTo>
                      <a:pt x="247" y="169"/>
                    </a:lnTo>
                    <a:lnTo>
                      <a:pt x="233" y="166"/>
                    </a:lnTo>
                    <a:lnTo>
                      <a:pt x="202" y="154"/>
                    </a:lnTo>
                    <a:lnTo>
                      <a:pt x="186" y="147"/>
                    </a:lnTo>
                    <a:lnTo>
                      <a:pt x="169" y="140"/>
                    </a:lnTo>
                    <a:lnTo>
                      <a:pt x="157" y="130"/>
                    </a:lnTo>
                    <a:lnTo>
                      <a:pt x="153" y="123"/>
                    </a:lnTo>
                    <a:lnTo>
                      <a:pt x="150" y="118"/>
                    </a:lnTo>
                    <a:lnTo>
                      <a:pt x="150" y="118"/>
                    </a:lnTo>
                    <a:lnTo>
                      <a:pt x="148" y="104"/>
                    </a:lnTo>
                    <a:lnTo>
                      <a:pt x="146" y="87"/>
                    </a:lnTo>
                    <a:lnTo>
                      <a:pt x="146" y="48"/>
                    </a:lnTo>
                    <a:lnTo>
                      <a:pt x="148" y="0"/>
                    </a:lnTo>
                    <a:lnTo>
                      <a:pt x="148" y="0"/>
                    </a:lnTo>
                    <a:lnTo>
                      <a:pt x="113" y="27"/>
                    </a:lnTo>
                    <a:lnTo>
                      <a:pt x="87" y="46"/>
                    </a:lnTo>
                    <a:lnTo>
                      <a:pt x="75" y="53"/>
                    </a:lnTo>
                    <a:lnTo>
                      <a:pt x="68" y="56"/>
                    </a:lnTo>
                    <a:lnTo>
                      <a:pt x="68" y="56"/>
                    </a:lnTo>
                    <a:close/>
                  </a:path>
                </a:pathLst>
              </a:custGeom>
              <a:solidFill>
                <a:srgbClr val="FDB0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9" name="Freeform 167"/>
              <p:cNvSpPr>
                <a:spLocks/>
              </p:cNvSpPr>
              <p:nvPr/>
            </p:nvSpPr>
            <p:spPr bwMode="auto">
              <a:xfrm>
                <a:off x="8081963" y="1700213"/>
                <a:ext cx="481013" cy="757238"/>
              </a:xfrm>
              <a:custGeom>
                <a:avLst/>
                <a:gdLst/>
                <a:ahLst/>
                <a:cxnLst>
                  <a:cxn ang="0">
                    <a:pos x="54" y="0"/>
                  </a:cxn>
                  <a:cxn ang="0">
                    <a:pos x="12" y="12"/>
                  </a:cxn>
                  <a:cxn ang="0">
                    <a:pos x="31" y="50"/>
                  </a:cxn>
                  <a:cxn ang="0">
                    <a:pos x="31" y="70"/>
                  </a:cxn>
                  <a:cxn ang="0">
                    <a:pos x="24" y="101"/>
                  </a:cxn>
                  <a:cxn ang="0">
                    <a:pos x="5" y="149"/>
                  </a:cxn>
                  <a:cxn ang="0">
                    <a:pos x="0" y="168"/>
                  </a:cxn>
                  <a:cxn ang="0">
                    <a:pos x="3" y="195"/>
                  </a:cxn>
                  <a:cxn ang="0">
                    <a:pos x="12" y="214"/>
                  </a:cxn>
                  <a:cxn ang="0">
                    <a:pos x="24" y="226"/>
                  </a:cxn>
                  <a:cxn ang="0">
                    <a:pos x="33" y="257"/>
                  </a:cxn>
                  <a:cxn ang="0">
                    <a:pos x="59" y="347"/>
                  </a:cxn>
                  <a:cxn ang="0">
                    <a:pos x="64" y="378"/>
                  </a:cxn>
                  <a:cxn ang="0">
                    <a:pos x="59" y="402"/>
                  </a:cxn>
                  <a:cxn ang="0">
                    <a:pos x="40" y="448"/>
                  </a:cxn>
                  <a:cxn ang="0">
                    <a:pos x="54" y="457"/>
                  </a:cxn>
                  <a:cxn ang="0">
                    <a:pos x="87" y="469"/>
                  </a:cxn>
                  <a:cxn ang="0">
                    <a:pos x="151" y="477"/>
                  </a:cxn>
                  <a:cxn ang="0">
                    <a:pos x="235" y="472"/>
                  </a:cxn>
                  <a:cxn ang="0">
                    <a:pos x="301" y="462"/>
                  </a:cxn>
                  <a:cxn ang="0">
                    <a:pos x="289" y="445"/>
                  </a:cxn>
                  <a:cxn ang="0">
                    <a:pos x="261" y="409"/>
                  </a:cxn>
                  <a:cxn ang="0">
                    <a:pos x="235" y="368"/>
                  </a:cxn>
                  <a:cxn ang="0">
                    <a:pos x="224" y="332"/>
                  </a:cxn>
                  <a:cxn ang="0">
                    <a:pos x="221" y="306"/>
                  </a:cxn>
                  <a:cxn ang="0">
                    <a:pos x="224" y="291"/>
                  </a:cxn>
                  <a:cxn ang="0">
                    <a:pos x="245" y="221"/>
                  </a:cxn>
                  <a:cxn ang="0">
                    <a:pos x="285" y="123"/>
                  </a:cxn>
                  <a:cxn ang="0">
                    <a:pos x="292" y="103"/>
                  </a:cxn>
                  <a:cxn ang="0">
                    <a:pos x="303" y="67"/>
                  </a:cxn>
                  <a:cxn ang="0">
                    <a:pos x="303" y="36"/>
                  </a:cxn>
                  <a:cxn ang="0">
                    <a:pos x="296" y="17"/>
                  </a:cxn>
                  <a:cxn ang="0">
                    <a:pos x="289" y="9"/>
                  </a:cxn>
                  <a:cxn ang="0">
                    <a:pos x="259" y="2"/>
                  </a:cxn>
                  <a:cxn ang="0">
                    <a:pos x="240" y="0"/>
                  </a:cxn>
                  <a:cxn ang="0">
                    <a:pos x="207" y="12"/>
                  </a:cxn>
                  <a:cxn ang="0">
                    <a:pos x="155" y="19"/>
                  </a:cxn>
                  <a:cxn ang="0">
                    <a:pos x="106" y="17"/>
                  </a:cxn>
                  <a:cxn ang="0">
                    <a:pos x="71" y="7"/>
                  </a:cxn>
                  <a:cxn ang="0">
                    <a:pos x="54" y="0"/>
                  </a:cxn>
                </a:cxnLst>
                <a:rect l="0" t="0" r="r" b="b"/>
                <a:pathLst>
                  <a:path w="303" h="477">
                    <a:moveTo>
                      <a:pt x="54" y="0"/>
                    </a:moveTo>
                    <a:lnTo>
                      <a:pt x="54" y="0"/>
                    </a:lnTo>
                    <a:lnTo>
                      <a:pt x="12" y="12"/>
                    </a:lnTo>
                    <a:lnTo>
                      <a:pt x="12" y="12"/>
                    </a:lnTo>
                    <a:lnTo>
                      <a:pt x="24" y="31"/>
                    </a:lnTo>
                    <a:lnTo>
                      <a:pt x="31" y="50"/>
                    </a:lnTo>
                    <a:lnTo>
                      <a:pt x="33" y="60"/>
                    </a:lnTo>
                    <a:lnTo>
                      <a:pt x="31" y="70"/>
                    </a:lnTo>
                    <a:lnTo>
                      <a:pt x="31" y="70"/>
                    </a:lnTo>
                    <a:lnTo>
                      <a:pt x="24" y="101"/>
                    </a:lnTo>
                    <a:lnTo>
                      <a:pt x="17" y="123"/>
                    </a:lnTo>
                    <a:lnTo>
                      <a:pt x="5" y="149"/>
                    </a:lnTo>
                    <a:lnTo>
                      <a:pt x="5" y="149"/>
                    </a:lnTo>
                    <a:lnTo>
                      <a:pt x="0" y="168"/>
                    </a:lnTo>
                    <a:lnTo>
                      <a:pt x="0" y="183"/>
                    </a:lnTo>
                    <a:lnTo>
                      <a:pt x="3" y="195"/>
                    </a:lnTo>
                    <a:lnTo>
                      <a:pt x="7" y="207"/>
                    </a:lnTo>
                    <a:lnTo>
                      <a:pt x="12" y="214"/>
                    </a:lnTo>
                    <a:lnTo>
                      <a:pt x="19" y="221"/>
                    </a:lnTo>
                    <a:lnTo>
                      <a:pt x="24" y="226"/>
                    </a:lnTo>
                    <a:lnTo>
                      <a:pt x="24" y="226"/>
                    </a:lnTo>
                    <a:lnTo>
                      <a:pt x="33" y="257"/>
                    </a:lnTo>
                    <a:lnTo>
                      <a:pt x="47" y="303"/>
                    </a:lnTo>
                    <a:lnTo>
                      <a:pt x="59" y="347"/>
                    </a:lnTo>
                    <a:lnTo>
                      <a:pt x="64" y="363"/>
                    </a:lnTo>
                    <a:lnTo>
                      <a:pt x="64" y="378"/>
                    </a:lnTo>
                    <a:lnTo>
                      <a:pt x="64" y="378"/>
                    </a:lnTo>
                    <a:lnTo>
                      <a:pt x="59" y="402"/>
                    </a:lnTo>
                    <a:lnTo>
                      <a:pt x="52" y="426"/>
                    </a:lnTo>
                    <a:lnTo>
                      <a:pt x="40" y="448"/>
                    </a:lnTo>
                    <a:lnTo>
                      <a:pt x="40" y="448"/>
                    </a:lnTo>
                    <a:lnTo>
                      <a:pt x="54" y="457"/>
                    </a:lnTo>
                    <a:lnTo>
                      <a:pt x="71" y="465"/>
                    </a:lnTo>
                    <a:lnTo>
                      <a:pt x="87" y="469"/>
                    </a:lnTo>
                    <a:lnTo>
                      <a:pt x="108" y="474"/>
                    </a:lnTo>
                    <a:lnTo>
                      <a:pt x="151" y="477"/>
                    </a:lnTo>
                    <a:lnTo>
                      <a:pt x="193" y="474"/>
                    </a:lnTo>
                    <a:lnTo>
                      <a:pt x="235" y="472"/>
                    </a:lnTo>
                    <a:lnTo>
                      <a:pt x="268" y="467"/>
                    </a:lnTo>
                    <a:lnTo>
                      <a:pt x="301" y="462"/>
                    </a:lnTo>
                    <a:lnTo>
                      <a:pt x="301" y="462"/>
                    </a:lnTo>
                    <a:lnTo>
                      <a:pt x="289" y="445"/>
                    </a:lnTo>
                    <a:lnTo>
                      <a:pt x="278" y="428"/>
                    </a:lnTo>
                    <a:lnTo>
                      <a:pt x="261" y="409"/>
                    </a:lnTo>
                    <a:lnTo>
                      <a:pt x="247" y="390"/>
                    </a:lnTo>
                    <a:lnTo>
                      <a:pt x="235" y="368"/>
                    </a:lnTo>
                    <a:lnTo>
                      <a:pt x="226" y="344"/>
                    </a:lnTo>
                    <a:lnTo>
                      <a:pt x="224" y="332"/>
                    </a:lnTo>
                    <a:lnTo>
                      <a:pt x="221" y="318"/>
                    </a:lnTo>
                    <a:lnTo>
                      <a:pt x="221" y="306"/>
                    </a:lnTo>
                    <a:lnTo>
                      <a:pt x="224" y="291"/>
                    </a:lnTo>
                    <a:lnTo>
                      <a:pt x="224" y="291"/>
                    </a:lnTo>
                    <a:lnTo>
                      <a:pt x="233" y="255"/>
                    </a:lnTo>
                    <a:lnTo>
                      <a:pt x="245" y="221"/>
                    </a:lnTo>
                    <a:lnTo>
                      <a:pt x="261" y="180"/>
                    </a:lnTo>
                    <a:lnTo>
                      <a:pt x="285" y="123"/>
                    </a:lnTo>
                    <a:lnTo>
                      <a:pt x="285" y="123"/>
                    </a:lnTo>
                    <a:lnTo>
                      <a:pt x="292" y="103"/>
                    </a:lnTo>
                    <a:lnTo>
                      <a:pt x="299" y="84"/>
                    </a:lnTo>
                    <a:lnTo>
                      <a:pt x="303" y="67"/>
                    </a:lnTo>
                    <a:lnTo>
                      <a:pt x="303" y="50"/>
                    </a:lnTo>
                    <a:lnTo>
                      <a:pt x="303" y="36"/>
                    </a:lnTo>
                    <a:lnTo>
                      <a:pt x="301" y="24"/>
                    </a:lnTo>
                    <a:lnTo>
                      <a:pt x="296" y="17"/>
                    </a:lnTo>
                    <a:lnTo>
                      <a:pt x="289" y="9"/>
                    </a:lnTo>
                    <a:lnTo>
                      <a:pt x="289" y="9"/>
                    </a:lnTo>
                    <a:lnTo>
                      <a:pt x="275" y="4"/>
                    </a:lnTo>
                    <a:lnTo>
                      <a:pt x="259" y="2"/>
                    </a:lnTo>
                    <a:lnTo>
                      <a:pt x="240" y="0"/>
                    </a:lnTo>
                    <a:lnTo>
                      <a:pt x="240" y="0"/>
                    </a:lnTo>
                    <a:lnTo>
                      <a:pt x="226" y="4"/>
                    </a:lnTo>
                    <a:lnTo>
                      <a:pt x="207" y="12"/>
                    </a:lnTo>
                    <a:lnTo>
                      <a:pt x="184" y="17"/>
                    </a:lnTo>
                    <a:lnTo>
                      <a:pt x="155" y="19"/>
                    </a:lnTo>
                    <a:lnTo>
                      <a:pt x="123" y="19"/>
                    </a:lnTo>
                    <a:lnTo>
                      <a:pt x="106" y="17"/>
                    </a:lnTo>
                    <a:lnTo>
                      <a:pt x="90" y="14"/>
                    </a:lnTo>
                    <a:lnTo>
                      <a:pt x="71" y="7"/>
                    </a:lnTo>
                    <a:lnTo>
                      <a:pt x="54" y="0"/>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0" name="Freeform 168"/>
              <p:cNvSpPr>
                <a:spLocks/>
              </p:cNvSpPr>
              <p:nvPr/>
            </p:nvSpPr>
            <p:spPr bwMode="auto">
              <a:xfrm>
                <a:off x="8332788" y="1711325"/>
                <a:ext cx="298450" cy="668338"/>
              </a:xfrm>
              <a:custGeom>
                <a:avLst/>
                <a:gdLst/>
                <a:ahLst/>
                <a:cxnLst>
                  <a:cxn ang="0">
                    <a:pos x="113" y="5"/>
                  </a:cxn>
                  <a:cxn ang="0">
                    <a:pos x="113" y="5"/>
                  </a:cxn>
                  <a:cxn ang="0">
                    <a:pos x="115" y="2"/>
                  </a:cxn>
                  <a:cxn ang="0">
                    <a:pos x="120" y="2"/>
                  </a:cxn>
                  <a:cxn ang="0">
                    <a:pos x="124" y="0"/>
                  </a:cxn>
                  <a:cxn ang="0">
                    <a:pos x="131" y="2"/>
                  </a:cxn>
                  <a:cxn ang="0">
                    <a:pos x="138" y="10"/>
                  </a:cxn>
                  <a:cxn ang="0">
                    <a:pos x="143" y="19"/>
                  </a:cxn>
                  <a:cxn ang="0">
                    <a:pos x="150" y="36"/>
                  </a:cxn>
                  <a:cxn ang="0">
                    <a:pos x="150" y="36"/>
                  </a:cxn>
                  <a:cxn ang="0">
                    <a:pos x="155" y="63"/>
                  </a:cxn>
                  <a:cxn ang="0">
                    <a:pos x="157" y="96"/>
                  </a:cxn>
                  <a:cxn ang="0">
                    <a:pos x="160" y="135"/>
                  </a:cxn>
                  <a:cxn ang="0">
                    <a:pos x="167" y="181"/>
                  </a:cxn>
                  <a:cxn ang="0">
                    <a:pos x="167" y="181"/>
                  </a:cxn>
                  <a:cxn ang="0">
                    <a:pos x="174" y="229"/>
                  </a:cxn>
                  <a:cxn ang="0">
                    <a:pos x="178" y="282"/>
                  </a:cxn>
                  <a:cxn ang="0">
                    <a:pos x="188" y="359"/>
                  </a:cxn>
                  <a:cxn ang="0">
                    <a:pos x="188" y="359"/>
                  </a:cxn>
                  <a:cxn ang="0">
                    <a:pos x="188" y="385"/>
                  </a:cxn>
                  <a:cxn ang="0">
                    <a:pos x="185" y="405"/>
                  </a:cxn>
                  <a:cxn ang="0">
                    <a:pos x="181" y="421"/>
                  </a:cxn>
                  <a:cxn ang="0">
                    <a:pos x="181" y="421"/>
                  </a:cxn>
                  <a:cxn ang="0">
                    <a:pos x="176" y="417"/>
                  </a:cxn>
                  <a:cxn ang="0">
                    <a:pos x="160" y="412"/>
                  </a:cxn>
                  <a:cxn ang="0">
                    <a:pos x="141" y="409"/>
                  </a:cxn>
                  <a:cxn ang="0">
                    <a:pos x="131" y="409"/>
                  </a:cxn>
                  <a:cxn ang="0">
                    <a:pos x="122" y="414"/>
                  </a:cxn>
                  <a:cxn ang="0">
                    <a:pos x="122" y="414"/>
                  </a:cxn>
                  <a:cxn ang="0">
                    <a:pos x="122" y="380"/>
                  </a:cxn>
                  <a:cxn ang="0">
                    <a:pos x="117" y="337"/>
                  </a:cxn>
                  <a:cxn ang="0">
                    <a:pos x="117" y="337"/>
                  </a:cxn>
                  <a:cxn ang="0">
                    <a:pos x="113" y="318"/>
                  </a:cxn>
                  <a:cxn ang="0">
                    <a:pos x="103" y="289"/>
                  </a:cxn>
                  <a:cxn ang="0">
                    <a:pos x="94" y="258"/>
                  </a:cxn>
                  <a:cxn ang="0">
                    <a:pos x="89" y="234"/>
                  </a:cxn>
                  <a:cxn ang="0">
                    <a:pos x="89" y="234"/>
                  </a:cxn>
                  <a:cxn ang="0">
                    <a:pos x="84" y="209"/>
                  </a:cxn>
                  <a:cxn ang="0">
                    <a:pos x="80" y="178"/>
                  </a:cxn>
                  <a:cxn ang="0">
                    <a:pos x="70" y="152"/>
                  </a:cxn>
                  <a:cxn ang="0">
                    <a:pos x="66" y="142"/>
                  </a:cxn>
                  <a:cxn ang="0">
                    <a:pos x="61" y="135"/>
                  </a:cxn>
                  <a:cxn ang="0">
                    <a:pos x="61" y="135"/>
                  </a:cxn>
                  <a:cxn ang="0">
                    <a:pos x="47" y="128"/>
                  </a:cxn>
                  <a:cxn ang="0">
                    <a:pos x="30" y="120"/>
                  </a:cxn>
                  <a:cxn ang="0">
                    <a:pos x="16" y="113"/>
                  </a:cxn>
                  <a:cxn ang="0">
                    <a:pos x="7" y="108"/>
                  </a:cxn>
                  <a:cxn ang="0">
                    <a:pos x="7" y="108"/>
                  </a:cxn>
                  <a:cxn ang="0">
                    <a:pos x="2" y="101"/>
                  </a:cxn>
                  <a:cxn ang="0">
                    <a:pos x="0" y="89"/>
                  </a:cxn>
                  <a:cxn ang="0">
                    <a:pos x="0" y="77"/>
                  </a:cxn>
                  <a:cxn ang="0">
                    <a:pos x="4" y="65"/>
                  </a:cxn>
                  <a:cxn ang="0">
                    <a:pos x="4" y="65"/>
                  </a:cxn>
                  <a:cxn ang="0">
                    <a:pos x="12" y="58"/>
                  </a:cxn>
                  <a:cxn ang="0">
                    <a:pos x="23" y="48"/>
                  </a:cxn>
                  <a:cxn ang="0">
                    <a:pos x="61" y="29"/>
                  </a:cxn>
                  <a:cxn ang="0">
                    <a:pos x="113" y="5"/>
                  </a:cxn>
                  <a:cxn ang="0">
                    <a:pos x="113" y="5"/>
                  </a:cxn>
                </a:cxnLst>
                <a:rect l="0" t="0" r="r" b="b"/>
                <a:pathLst>
                  <a:path w="188" h="421">
                    <a:moveTo>
                      <a:pt x="113" y="5"/>
                    </a:moveTo>
                    <a:lnTo>
                      <a:pt x="113" y="5"/>
                    </a:lnTo>
                    <a:lnTo>
                      <a:pt x="115" y="2"/>
                    </a:lnTo>
                    <a:lnTo>
                      <a:pt x="120" y="2"/>
                    </a:lnTo>
                    <a:lnTo>
                      <a:pt x="124" y="0"/>
                    </a:lnTo>
                    <a:lnTo>
                      <a:pt x="131" y="2"/>
                    </a:lnTo>
                    <a:lnTo>
                      <a:pt x="138" y="10"/>
                    </a:lnTo>
                    <a:lnTo>
                      <a:pt x="143" y="19"/>
                    </a:lnTo>
                    <a:lnTo>
                      <a:pt x="150" y="36"/>
                    </a:lnTo>
                    <a:lnTo>
                      <a:pt x="150" y="36"/>
                    </a:lnTo>
                    <a:lnTo>
                      <a:pt x="155" y="63"/>
                    </a:lnTo>
                    <a:lnTo>
                      <a:pt x="157" y="96"/>
                    </a:lnTo>
                    <a:lnTo>
                      <a:pt x="160" y="135"/>
                    </a:lnTo>
                    <a:lnTo>
                      <a:pt x="167" y="181"/>
                    </a:lnTo>
                    <a:lnTo>
                      <a:pt x="167" y="181"/>
                    </a:lnTo>
                    <a:lnTo>
                      <a:pt x="174" y="229"/>
                    </a:lnTo>
                    <a:lnTo>
                      <a:pt x="178" y="282"/>
                    </a:lnTo>
                    <a:lnTo>
                      <a:pt x="188" y="359"/>
                    </a:lnTo>
                    <a:lnTo>
                      <a:pt x="188" y="359"/>
                    </a:lnTo>
                    <a:lnTo>
                      <a:pt x="188" y="385"/>
                    </a:lnTo>
                    <a:lnTo>
                      <a:pt x="185" y="405"/>
                    </a:lnTo>
                    <a:lnTo>
                      <a:pt x="181" y="421"/>
                    </a:lnTo>
                    <a:lnTo>
                      <a:pt x="181" y="421"/>
                    </a:lnTo>
                    <a:lnTo>
                      <a:pt x="176" y="417"/>
                    </a:lnTo>
                    <a:lnTo>
                      <a:pt x="160" y="412"/>
                    </a:lnTo>
                    <a:lnTo>
                      <a:pt x="141" y="409"/>
                    </a:lnTo>
                    <a:lnTo>
                      <a:pt x="131" y="409"/>
                    </a:lnTo>
                    <a:lnTo>
                      <a:pt x="122" y="414"/>
                    </a:lnTo>
                    <a:lnTo>
                      <a:pt x="122" y="414"/>
                    </a:lnTo>
                    <a:lnTo>
                      <a:pt x="122" y="380"/>
                    </a:lnTo>
                    <a:lnTo>
                      <a:pt x="117" y="337"/>
                    </a:lnTo>
                    <a:lnTo>
                      <a:pt x="117" y="337"/>
                    </a:lnTo>
                    <a:lnTo>
                      <a:pt x="113" y="318"/>
                    </a:lnTo>
                    <a:lnTo>
                      <a:pt x="103" y="289"/>
                    </a:lnTo>
                    <a:lnTo>
                      <a:pt x="94" y="258"/>
                    </a:lnTo>
                    <a:lnTo>
                      <a:pt x="89" y="234"/>
                    </a:lnTo>
                    <a:lnTo>
                      <a:pt x="89" y="234"/>
                    </a:lnTo>
                    <a:lnTo>
                      <a:pt x="84" y="209"/>
                    </a:lnTo>
                    <a:lnTo>
                      <a:pt x="80" y="178"/>
                    </a:lnTo>
                    <a:lnTo>
                      <a:pt x="70" y="152"/>
                    </a:lnTo>
                    <a:lnTo>
                      <a:pt x="66" y="142"/>
                    </a:lnTo>
                    <a:lnTo>
                      <a:pt x="61" y="135"/>
                    </a:lnTo>
                    <a:lnTo>
                      <a:pt x="61" y="135"/>
                    </a:lnTo>
                    <a:lnTo>
                      <a:pt x="47" y="128"/>
                    </a:lnTo>
                    <a:lnTo>
                      <a:pt x="30" y="120"/>
                    </a:lnTo>
                    <a:lnTo>
                      <a:pt x="16" y="113"/>
                    </a:lnTo>
                    <a:lnTo>
                      <a:pt x="7" y="108"/>
                    </a:lnTo>
                    <a:lnTo>
                      <a:pt x="7" y="108"/>
                    </a:lnTo>
                    <a:lnTo>
                      <a:pt x="2" y="101"/>
                    </a:lnTo>
                    <a:lnTo>
                      <a:pt x="0" y="89"/>
                    </a:lnTo>
                    <a:lnTo>
                      <a:pt x="0" y="77"/>
                    </a:lnTo>
                    <a:lnTo>
                      <a:pt x="4" y="65"/>
                    </a:lnTo>
                    <a:lnTo>
                      <a:pt x="4" y="65"/>
                    </a:lnTo>
                    <a:lnTo>
                      <a:pt x="12" y="58"/>
                    </a:lnTo>
                    <a:lnTo>
                      <a:pt x="23" y="48"/>
                    </a:lnTo>
                    <a:lnTo>
                      <a:pt x="61" y="29"/>
                    </a:lnTo>
                    <a:lnTo>
                      <a:pt x="113" y="5"/>
                    </a:lnTo>
                    <a:lnTo>
                      <a:pt x="113"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1" name="Freeform 169"/>
              <p:cNvSpPr>
                <a:spLocks/>
              </p:cNvSpPr>
              <p:nvPr/>
            </p:nvSpPr>
            <p:spPr bwMode="auto">
              <a:xfrm>
                <a:off x="6710363" y="2330450"/>
                <a:ext cx="1957388" cy="390525"/>
              </a:xfrm>
              <a:custGeom>
                <a:avLst/>
                <a:gdLst/>
                <a:ahLst/>
                <a:cxnLst>
                  <a:cxn ang="0">
                    <a:pos x="0" y="123"/>
                  </a:cxn>
                  <a:cxn ang="0">
                    <a:pos x="0" y="123"/>
                  </a:cxn>
                  <a:cxn ang="0">
                    <a:pos x="0" y="130"/>
                  </a:cxn>
                  <a:cxn ang="0">
                    <a:pos x="2" y="135"/>
                  </a:cxn>
                  <a:cxn ang="0">
                    <a:pos x="11" y="147"/>
                  </a:cxn>
                  <a:cxn ang="0">
                    <a:pos x="28" y="159"/>
                  </a:cxn>
                  <a:cxn ang="0">
                    <a:pos x="49" y="171"/>
                  </a:cxn>
                  <a:cxn ang="0">
                    <a:pos x="75" y="181"/>
                  </a:cxn>
                  <a:cxn ang="0">
                    <a:pos x="105" y="190"/>
                  </a:cxn>
                  <a:cxn ang="0">
                    <a:pos x="141" y="200"/>
                  </a:cxn>
                  <a:cxn ang="0">
                    <a:pos x="181" y="210"/>
                  </a:cxn>
                  <a:cxn ang="0">
                    <a:pos x="225" y="217"/>
                  </a:cxn>
                  <a:cxn ang="0">
                    <a:pos x="272" y="224"/>
                  </a:cxn>
                  <a:cxn ang="0">
                    <a:pos x="376" y="236"/>
                  </a:cxn>
                  <a:cxn ang="0">
                    <a:pos x="493" y="243"/>
                  </a:cxn>
                  <a:cxn ang="0">
                    <a:pos x="615" y="246"/>
                  </a:cxn>
                  <a:cxn ang="0">
                    <a:pos x="615" y="246"/>
                  </a:cxn>
                  <a:cxn ang="0">
                    <a:pos x="740" y="243"/>
                  </a:cxn>
                  <a:cxn ang="0">
                    <a:pos x="855" y="236"/>
                  </a:cxn>
                  <a:cxn ang="0">
                    <a:pos x="961" y="224"/>
                  </a:cxn>
                  <a:cxn ang="0">
                    <a:pos x="1008" y="217"/>
                  </a:cxn>
                  <a:cxn ang="0">
                    <a:pos x="1052" y="210"/>
                  </a:cxn>
                  <a:cxn ang="0">
                    <a:pos x="1092" y="200"/>
                  </a:cxn>
                  <a:cxn ang="0">
                    <a:pos x="1128" y="190"/>
                  </a:cxn>
                  <a:cxn ang="0">
                    <a:pos x="1158" y="181"/>
                  </a:cxn>
                  <a:cxn ang="0">
                    <a:pos x="1184" y="171"/>
                  </a:cxn>
                  <a:cxn ang="0">
                    <a:pos x="1205" y="159"/>
                  </a:cxn>
                  <a:cxn ang="0">
                    <a:pos x="1219" y="147"/>
                  </a:cxn>
                  <a:cxn ang="0">
                    <a:pos x="1229" y="135"/>
                  </a:cxn>
                  <a:cxn ang="0">
                    <a:pos x="1231" y="130"/>
                  </a:cxn>
                  <a:cxn ang="0">
                    <a:pos x="1233" y="123"/>
                  </a:cxn>
                  <a:cxn ang="0">
                    <a:pos x="1233" y="123"/>
                  </a:cxn>
                  <a:cxn ang="0">
                    <a:pos x="1231" y="116"/>
                  </a:cxn>
                  <a:cxn ang="0">
                    <a:pos x="1229" y="111"/>
                  </a:cxn>
                  <a:cxn ang="0">
                    <a:pos x="1219" y="99"/>
                  </a:cxn>
                  <a:cxn ang="0">
                    <a:pos x="1205" y="87"/>
                  </a:cxn>
                  <a:cxn ang="0">
                    <a:pos x="1184" y="75"/>
                  </a:cxn>
                  <a:cxn ang="0">
                    <a:pos x="1158" y="65"/>
                  </a:cxn>
                  <a:cxn ang="0">
                    <a:pos x="1128" y="53"/>
                  </a:cxn>
                  <a:cxn ang="0">
                    <a:pos x="1092" y="43"/>
                  </a:cxn>
                  <a:cxn ang="0">
                    <a:pos x="1052" y="36"/>
                  </a:cxn>
                  <a:cxn ang="0">
                    <a:pos x="1008" y="29"/>
                  </a:cxn>
                  <a:cxn ang="0">
                    <a:pos x="961" y="22"/>
                  </a:cxn>
                  <a:cxn ang="0">
                    <a:pos x="855" y="10"/>
                  </a:cxn>
                  <a:cxn ang="0">
                    <a:pos x="740" y="2"/>
                  </a:cxn>
                  <a:cxn ang="0">
                    <a:pos x="615" y="0"/>
                  </a:cxn>
                  <a:cxn ang="0">
                    <a:pos x="615" y="0"/>
                  </a:cxn>
                  <a:cxn ang="0">
                    <a:pos x="493" y="2"/>
                  </a:cxn>
                  <a:cxn ang="0">
                    <a:pos x="376" y="10"/>
                  </a:cxn>
                  <a:cxn ang="0">
                    <a:pos x="272" y="22"/>
                  </a:cxn>
                  <a:cxn ang="0">
                    <a:pos x="225" y="29"/>
                  </a:cxn>
                  <a:cxn ang="0">
                    <a:pos x="181" y="36"/>
                  </a:cxn>
                  <a:cxn ang="0">
                    <a:pos x="141" y="43"/>
                  </a:cxn>
                  <a:cxn ang="0">
                    <a:pos x="105" y="53"/>
                  </a:cxn>
                  <a:cxn ang="0">
                    <a:pos x="75" y="65"/>
                  </a:cxn>
                  <a:cxn ang="0">
                    <a:pos x="49" y="75"/>
                  </a:cxn>
                  <a:cxn ang="0">
                    <a:pos x="28" y="87"/>
                  </a:cxn>
                  <a:cxn ang="0">
                    <a:pos x="11" y="99"/>
                  </a:cxn>
                  <a:cxn ang="0">
                    <a:pos x="2" y="111"/>
                  </a:cxn>
                  <a:cxn ang="0">
                    <a:pos x="0" y="116"/>
                  </a:cxn>
                  <a:cxn ang="0">
                    <a:pos x="0" y="123"/>
                  </a:cxn>
                  <a:cxn ang="0">
                    <a:pos x="0" y="123"/>
                  </a:cxn>
                </a:cxnLst>
                <a:rect l="0" t="0" r="r" b="b"/>
                <a:pathLst>
                  <a:path w="1233" h="246">
                    <a:moveTo>
                      <a:pt x="0" y="123"/>
                    </a:moveTo>
                    <a:lnTo>
                      <a:pt x="0" y="123"/>
                    </a:lnTo>
                    <a:lnTo>
                      <a:pt x="0" y="130"/>
                    </a:lnTo>
                    <a:lnTo>
                      <a:pt x="2" y="135"/>
                    </a:lnTo>
                    <a:lnTo>
                      <a:pt x="11" y="147"/>
                    </a:lnTo>
                    <a:lnTo>
                      <a:pt x="28" y="159"/>
                    </a:lnTo>
                    <a:lnTo>
                      <a:pt x="49" y="171"/>
                    </a:lnTo>
                    <a:lnTo>
                      <a:pt x="75" y="181"/>
                    </a:lnTo>
                    <a:lnTo>
                      <a:pt x="105" y="190"/>
                    </a:lnTo>
                    <a:lnTo>
                      <a:pt x="141" y="200"/>
                    </a:lnTo>
                    <a:lnTo>
                      <a:pt x="181" y="210"/>
                    </a:lnTo>
                    <a:lnTo>
                      <a:pt x="225" y="217"/>
                    </a:lnTo>
                    <a:lnTo>
                      <a:pt x="272" y="224"/>
                    </a:lnTo>
                    <a:lnTo>
                      <a:pt x="376" y="236"/>
                    </a:lnTo>
                    <a:lnTo>
                      <a:pt x="493" y="243"/>
                    </a:lnTo>
                    <a:lnTo>
                      <a:pt x="615" y="246"/>
                    </a:lnTo>
                    <a:lnTo>
                      <a:pt x="615" y="246"/>
                    </a:lnTo>
                    <a:lnTo>
                      <a:pt x="740" y="243"/>
                    </a:lnTo>
                    <a:lnTo>
                      <a:pt x="855" y="236"/>
                    </a:lnTo>
                    <a:lnTo>
                      <a:pt x="961" y="224"/>
                    </a:lnTo>
                    <a:lnTo>
                      <a:pt x="1008" y="217"/>
                    </a:lnTo>
                    <a:lnTo>
                      <a:pt x="1052" y="210"/>
                    </a:lnTo>
                    <a:lnTo>
                      <a:pt x="1092" y="200"/>
                    </a:lnTo>
                    <a:lnTo>
                      <a:pt x="1128" y="190"/>
                    </a:lnTo>
                    <a:lnTo>
                      <a:pt x="1158" y="181"/>
                    </a:lnTo>
                    <a:lnTo>
                      <a:pt x="1184" y="171"/>
                    </a:lnTo>
                    <a:lnTo>
                      <a:pt x="1205" y="159"/>
                    </a:lnTo>
                    <a:lnTo>
                      <a:pt x="1219" y="147"/>
                    </a:lnTo>
                    <a:lnTo>
                      <a:pt x="1229" y="135"/>
                    </a:lnTo>
                    <a:lnTo>
                      <a:pt x="1231" y="130"/>
                    </a:lnTo>
                    <a:lnTo>
                      <a:pt x="1233" y="123"/>
                    </a:lnTo>
                    <a:lnTo>
                      <a:pt x="1233" y="123"/>
                    </a:lnTo>
                    <a:lnTo>
                      <a:pt x="1231" y="116"/>
                    </a:lnTo>
                    <a:lnTo>
                      <a:pt x="1229" y="111"/>
                    </a:lnTo>
                    <a:lnTo>
                      <a:pt x="1219" y="99"/>
                    </a:lnTo>
                    <a:lnTo>
                      <a:pt x="1205" y="87"/>
                    </a:lnTo>
                    <a:lnTo>
                      <a:pt x="1184" y="75"/>
                    </a:lnTo>
                    <a:lnTo>
                      <a:pt x="1158" y="65"/>
                    </a:lnTo>
                    <a:lnTo>
                      <a:pt x="1128" y="53"/>
                    </a:lnTo>
                    <a:lnTo>
                      <a:pt x="1092" y="43"/>
                    </a:lnTo>
                    <a:lnTo>
                      <a:pt x="1052" y="36"/>
                    </a:lnTo>
                    <a:lnTo>
                      <a:pt x="1008" y="29"/>
                    </a:lnTo>
                    <a:lnTo>
                      <a:pt x="961" y="22"/>
                    </a:lnTo>
                    <a:lnTo>
                      <a:pt x="855" y="10"/>
                    </a:lnTo>
                    <a:lnTo>
                      <a:pt x="740" y="2"/>
                    </a:lnTo>
                    <a:lnTo>
                      <a:pt x="615" y="0"/>
                    </a:lnTo>
                    <a:lnTo>
                      <a:pt x="615" y="0"/>
                    </a:lnTo>
                    <a:lnTo>
                      <a:pt x="493" y="2"/>
                    </a:lnTo>
                    <a:lnTo>
                      <a:pt x="376" y="10"/>
                    </a:lnTo>
                    <a:lnTo>
                      <a:pt x="272" y="22"/>
                    </a:lnTo>
                    <a:lnTo>
                      <a:pt x="225" y="29"/>
                    </a:lnTo>
                    <a:lnTo>
                      <a:pt x="181" y="36"/>
                    </a:lnTo>
                    <a:lnTo>
                      <a:pt x="141" y="43"/>
                    </a:lnTo>
                    <a:lnTo>
                      <a:pt x="105" y="53"/>
                    </a:lnTo>
                    <a:lnTo>
                      <a:pt x="75" y="65"/>
                    </a:lnTo>
                    <a:lnTo>
                      <a:pt x="49" y="75"/>
                    </a:lnTo>
                    <a:lnTo>
                      <a:pt x="28" y="87"/>
                    </a:lnTo>
                    <a:lnTo>
                      <a:pt x="11" y="99"/>
                    </a:lnTo>
                    <a:lnTo>
                      <a:pt x="2" y="111"/>
                    </a:lnTo>
                    <a:lnTo>
                      <a:pt x="0" y="116"/>
                    </a:lnTo>
                    <a:lnTo>
                      <a:pt x="0" y="123"/>
                    </a:lnTo>
                    <a:lnTo>
                      <a:pt x="0" y="123"/>
                    </a:lnTo>
                    <a:close/>
                  </a:path>
                </a:pathLst>
              </a:custGeom>
              <a:solidFill>
                <a:srgbClr val="FFF8E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2" name="Freeform 170"/>
              <p:cNvSpPr>
                <a:spLocks/>
              </p:cNvSpPr>
              <p:nvPr/>
            </p:nvSpPr>
            <p:spPr bwMode="auto">
              <a:xfrm>
                <a:off x="8007350" y="2495550"/>
                <a:ext cx="246063" cy="103188"/>
              </a:xfrm>
              <a:custGeom>
                <a:avLst/>
                <a:gdLst/>
                <a:ahLst/>
                <a:cxnLst>
                  <a:cxn ang="0">
                    <a:pos x="120" y="0"/>
                  </a:cxn>
                  <a:cxn ang="0">
                    <a:pos x="0" y="65"/>
                  </a:cxn>
                  <a:cxn ang="0">
                    <a:pos x="0" y="65"/>
                  </a:cxn>
                  <a:cxn ang="0">
                    <a:pos x="61" y="60"/>
                  </a:cxn>
                  <a:cxn ang="0">
                    <a:pos x="113" y="60"/>
                  </a:cxn>
                  <a:cxn ang="0">
                    <a:pos x="137" y="62"/>
                  </a:cxn>
                  <a:cxn ang="0">
                    <a:pos x="155" y="65"/>
                  </a:cxn>
                  <a:cxn ang="0">
                    <a:pos x="120" y="0"/>
                  </a:cxn>
                </a:cxnLst>
                <a:rect l="0" t="0" r="r" b="b"/>
                <a:pathLst>
                  <a:path w="155" h="65">
                    <a:moveTo>
                      <a:pt x="120" y="0"/>
                    </a:moveTo>
                    <a:lnTo>
                      <a:pt x="0" y="65"/>
                    </a:lnTo>
                    <a:lnTo>
                      <a:pt x="0" y="65"/>
                    </a:lnTo>
                    <a:lnTo>
                      <a:pt x="61" y="60"/>
                    </a:lnTo>
                    <a:lnTo>
                      <a:pt x="113" y="60"/>
                    </a:lnTo>
                    <a:lnTo>
                      <a:pt x="137" y="62"/>
                    </a:lnTo>
                    <a:lnTo>
                      <a:pt x="155" y="65"/>
                    </a:lnTo>
                    <a:lnTo>
                      <a:pt x="120" y="0"/>
                    </a:lnTo>
                    <a:close/>
                  </a:path>
                </a:pathLst>
              </a:custGeom>
              <a:solidFill>
                <a:srgbClr val="BF00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3" name="Freeform 171"/>
              <p:cNvSpPr>
                <a:spLocks/>
              </p:cNvSpPr>
              <p:nvPr/>
            </p:nvSpPr>
            <p:spPr bwMode="auto">
              <a:xfrm>
                <a:off x="8007350" y="2438400"/>
                <a:ext cx="254000" cy="160338"/>
              </a:xfrm>
              <a:custGeom>
                <a:avLst/>
                <a:gdLst/>
                <a:ahLst/>
                <a:cxnLst>
                  <a:cxn ang="0">
                    <a:pos x="144" y="0"/>
                  </a:cxn>
                  <a:cxn ang="0">
                    <a:pos x="144" y="0"/>
                  </a:cxn>
                  <a:cxn ang="0">
                    <a:pos x="113" y="14"/>
                  </a:cxn>
                  <a:cxn ang="0">
                    <a:pos x="85" y="31"/>
                  </a:cxn>
                  <a:cxn ang="0">
                    <a:pos x="57" y="53"/>
                  </a:cxn>
                  <a:cxn ang="0">
                    <a:pos x="57" y="53"/>
                  </a:cxn>
                  <a:cxn ang="0">
                    <a:pos x="17" y="86"/>
                  </a:cxn>
                  <a:cxn ang="0">
                    <a:pos x="0" y="101"/>
                  </a:cxn>
                  <a:cxn ang="0">
                    <a:pos x="0" y="101"/>
                  </a:cxn>
                  <a:cxn ang="0">
                    <a:pos x="59" y="93"/>
                  </a:cxn>
                  <a:cxn ang="0">
                    <a:pos x="111" y="89"/>
                  </a:cxn>
                  <a:cxn ang="0">
                    <a:pos x="137" y="89"/>
                  </a:cxn>
                  <a:cxn ang="0">
                    <a:pos x="160" y="91"/>
                  </a:cxn>
                  <a:cxn ang="0">
                    <a:pos x="160" y="91"/>
                  </a:cxn>
                  <a:cxn ang="0">
                    <a:pos x="153" y="81"/>
                  </a:cxn>
                  <a:cxn ang="0">
                    <a:pos x="141" y="57"/>
                  </a:cxn>
                  <a:cxn ang="0">
                    <a:pos x="137" y="43"/>
                  </a:cxn>
                  <a:cxn ang="0">
                    <a:pos x="134" y="28"/>
                  </a:cxn>
                  <a:cxn ang="0">
                    <a:pos x="137" y="12"/>
                  </a:cxn>
                  <a:cxn ang="0">
                    <a:pos x="139" y="4"/>
                  </a:cxn>
                  <a:cxn ang="0">
                    <a:pos x="144" y="0"/>
                  </a:cxn>
                  <a:cxn ang="0">
                    <a:pos x="144" y="0"/>
                  </a:cxn>
                </a:cxnLst>
                <a:rect l="0" t="0" r="r" b="b"/>
                <a:pathLst>
                  <a:path w="160" h="101">
                    <a:moveTo>
                      <a:pt x="144" y="0"/>
                    </a:moveTo>
                    <a:lnTo>
                      <a:pt x="144" y="0"/>
                    </a:lnTo>
                    <a:lnTo>
                      <a:pt x="113" y="14"/>
                    </a:lnTo>
                    <a:lnTo>
                      <a:pt x="85" y="31"/>
                    </a:lnTo>
                    <a:lnTo>
                      <a:pt x="57" y="53"/>
                    </a:lnTo>
                    <a:lnTo>
                      <a:pt x="57" y="53"/>
                    </a:lnTo>
                    <a:lnTo>
                      <a:pt x="17" y="86"/>
                    </a:lnTo>
                    <a:lnTo>
                      <a:pt x="0" y="101"/>
                    </a:lnTo>
                    <a:lnTo>
                      <a:pt x="0" y="101"/>
                    </a:lnTo>
                    <a:lnTo>
                      <a:pt x="59" y="93"/>
                    </a:lnTo>
                    <a:lnTo>
                      <a:pt x="111" y="89"/>
                    </a:lnTo>
                    <a:lnTo>
                      <a:pt x="137" y="89"/>
                    </a:lnTo>
                    <a:lnTo>
                      <a:pt x="160" y="91"/>
                    </a:lnTo>
                    <a:lnTo>
                      <a:pt x="160" y="91"/>
                    </a:lnTo>
                    <a:lnTo>
                      <a:pt x="153" y="81"/>
                    </a:lnTo>
                    <a:lnTo>
                      <a:pt x="141" y="57"/>
                    </a:lnTo>
                    <a:lnTo>
                      <a:pt x="137" y="43"/>
                    </a:lnTo>
                    <a:lnTo>
                      <a:pt x="134" y="28"/>
                    </a:lnTo>
                    <a:lnTo>
                      <a:pt x="137" y="12"/>
                    </a:lnTo>
                    <a:lnTo>
                      <a:pt x="139" y="4"/>
                    </a:lnTo>
                    <a:lnTo>
                      <a:pt x="144" y="0"/>
                    </a:lnTo>
                    <a:lnTo>
                      <a:pt x="144" y="0"/>
                    </a:lnTo>
                    <a:close/>
                  </a:path>
                </a:pathLst>
              </a:custGeom>
              <a:solidFill>
                <a:srgbClr val="E9262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4" name="Freeform 172"/>
              <p:cNvSpPr>
                <a:spLocks/>
              </p:cNvSpPr>
              <p:nvPr/>
            </p:nvSpPr>
            <p:spPr bwMode="auto">
              <a:xfrm>
                <a:off x="7108825" y="2457450"/>
                <a:ext cx="238125" cy="109538"/>
              </a:xfrm>
              <a:custGeom>
                <a:avLst/>
                <a:gdLst/>
                <a:ahLst/>
                <a:cxnLst>
                  <a:cxn ang="0">
                    <a:pos x="0" y="69"/>
                  </a:cxn>
                  <a:cxn ang="0">
                    <a:pos x="0" y="69"/>
                  </a:cxn>
                  <a:cxn ang="0">
                    <a:pos x="19" y="65"/>
                  </a:cxn>
                  <a:cxn ang="0">
                    <a:pos x="40" y="57"/>
                  </a:cxn>
                  <a:cxn ang="0">
                    <a:pos x="89" y="48"/>
                  </a:cxn>
                  <a:cxn ang="0">
                    <a:pos x="150" y="38"/>
                  </a:cxn>
                  <a:cxn ang="0">
                    <a:pos x="21" y="0"/>
                  </a:cxn>
                  <a:cxn ang="0">
                    <a:pos x="0" y="69"/>
                  </a:cxn>
                </a:cxnLst>
                <a:rect l="0" t="0" r="r" b="b"/>
                <a:pathLst>
                  <a:path w="150" h="69">
                    <a:moveTo>
                      <a:pt x="0" y="69"/>
                    </a:moveTo>
                    <a:lnTo>
                      <a:pt x="0" y="69"/>
                    </a:lnTo>
                    <a:lnTo>
                      <a:pt x="19" y="65"/>
                    </a:lnTo>
                    <a:lnTo>
                      <a:pt x="40" y="57"/>
                    </a:lnTo>
                    <a:lnTo>
                      <a:pt x="89" y="48"/>
                    </a:lnTo>
                    <a:lnTo>
                      <a:pt x="150" y="38"/>
                    </a:lnTo>
                    <a:lnTo>
                      <a:pt x="21" y="0"/>
                    </a:lnTo>
                    <a:lnTo>
                      <a:pt x="0" y="69"/>
                    </a:lnTo>
                    <a:close/>
                  </a:path>
                </a:pathLst>
              </a:custGeom>
              <a:solidFill>
                <a:srgbClr val="BF00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5" name="Freeform 173"/>
              <p:cNvSpPr>
                <a:spLocks/>
              </p:cNvSpPr>
              <p:nvPr/>
            </p:nvSpPr>
            <p:spPr bwMode="auto">
              <a:xfrm>
                <a:off x="7097713" y="2406650"/>
                <a:ext cx="249238" cy="149225"/>
              </a:xfrm>
              <a:custGeom>
                <a:avLst/>
                <a:gdLst/>
                <a:ahLst/>
                <a:cxnLst>
                  <a:cxn ang="0">
                    <a:pos x="0" y="0"/>
                  </a:cxn>
                  <a:cxn ang="0">
                    <a:pos x="0" y="0"/>
                  </a:cxn>
                  <a:cxn ang="0">
                    <a:pos x="31" y="10"/>
                  </a:cxn>
                  <a:cxn ang="0">
                    <a:pos x="63" y="20"/>
                  </a:cxn>
                  <a:cxn ang="0">
                    <a:pos x="94" y="34"/>
                  </a:cxn>
                  <a:cxn ang="0">
                    <a:pos x="94" y="34"/>
                  </a:cxn>
                  <a:cxn ang="0">
                    <a:pos x="141" y="60"/>
                  </a:cxn>
                  <a:cxn ang="0">
                    <a:pos x="157" y="70"/>
                  </a:cxn>
                  <a:cxn ang="0">
                    <a:pos x="157" y="70"/>
                  </a:cxn>
                  <a:cxn ang="0">
                    <a:pos x="101" y="75"/>
                  </a:cxn>
                  <a:cxn ang="0">
                    <a:pos x="49" y="82"/>
                  </a:cxn>
                  <a:cxn ang="0">
                    <a:pos x="24" y="87"/>
                  </a:cxn>
                  <a:cxn ang="0">
                    <a:pos x="0" y="94"/>
                  </a:cxn>
                  <a:cxn ang="0">
                    <a:pos x="0" y="94"/>
                  </a:cxn>
                  <a:cxn ang="0">
                    <a:pos x="5" y="82"/>
                  </a:cxn>
                  <a:cxn ang="0">
                    <a:pos x="12" y="58"/>
                  </a:cxn>
                  <a:cxn ang="0">
                    <a:pos x="14" y="41"/>
                  </a:cxn>
                  <a:cxn ang="0">
                    <a:pos x="12" y="27"/>
                  </a:cxn>
                  <a:cxn ang="0">
                    <a:pos x="7" y="12"/>
                  </a:cxn>
                  <a:cxn ang="0">
                    <a:pos x="5" y="5"/>
                  </a:cxn>
                  <a:cxn ang="0">
                    <a:pos x="0" y="0"/>
                  </a:cxn>
                  <a:cxn ang="0">
                    <a:pos x="0" y="0"/>
                  </a:cxn>
                </a:cxnLst>
                <a:rect l="0" t="0" r="r" b="b"/>
                <a:pathLst>
                  <a:path w="157" h="94">
                    <a:moveTo>
                      <a:pt x="0" y="0"/>
                    </a:moveTo>
                    <a:lnTo>
                      <a:pt x="0" y="0"/>
                    </a:lnTo>
                    <a:lnTo>
                      <a:pt x="31" y="10"/>
                    </a:lnTo>
                    <a:lnTo>
                      <a:pt x="63" y="20"/>
                    </a:lnTo>
                    <a:lnTo>
                      <a:pt x="94" y="34"/>
                    </a:lnTo>
                    <a:lnTo>
                      <a:pt x="94" y="34"/>
                    </a:lnTo>
                    <a:lnTo>
                      <a:pt x="141" y="60"/>
                    </a:lnTo>
                    <a:lnTo>
                      <a:pt x="157" y="70"/>
                    </a:lnTo>
                    <a:lnTo>
                      <a:pt x="157" y="70"/>
                    </a:lnTo>
                    <a:lnTo>
                      <a:pt x="101" y="75"/>
                    </a:lnTo>
                    <a:lnTo>
                      <a:pt x="49" y="82"/>
                    </a:lnTo>
                    <a:lnTo>
                      <a:pt x="24" y="87"/>
                    </a:lnTo>
                    <a:lnTo>
                      <a:pt x="0" y="94"/>
                    </a:lnTo>
                    <a:lnTo>
                      <a:pt x="0" y="94"/>
                    </a:lnTo>
                    <a:lnTo>
                      <a:pt x="5" y="82"/>
                    </a:lnTo>
                    <a:lnTo>
                      <a:pt x="12" y="58"/>
                    </a:lnTo>
                    <a:lnTo>
                      <a:pt x="14" y="41"/>
                    </a:lnTo>
                    <a:lnTo>
                      <a:pt x="12" y="27"/>
                    </a:lnTo>
                    <a:lnTo>
                      <a:pt x="7" y="12"/>
                    </a:lnTo>
                    <a:lnTo>
                      <a:pt x="5" y="5"/>
                    </a:lnTo>
                    <a:lnTo>
                      <a:pt x="0" y="0"/>
                    </a:lnTo>
                    <a:lnTo>
                      <a:pt x="0" y="0"/>
                    </a:lnTo>
                    <a:close/>
                  </a:path>
                </a:pathLst>
              </a:custGeom>
              <a:solidFill>
                <a:srgbClr val="E9262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6" name="Freeform 174"/>
              <p:cNvSpPr>
                <a:spLocks/>
              </p:cNvSpPr>
              <p:nvPr/>
            </p:nvSpPr>
            <p:spPr bwMode="auto">
              <a:xfrm>
                <a:off x="8396288" y="1668463"/>
                <a:ext cx="6350" cy="7938"/>
              </a:xfrm>
              <a:custGeom>
                <a:avLst/>
                <a:gdLst/>
                <a:ahLst/>
                <a:cxnLst>
                  <a:cxn ang="0">
                    <a:pos x="2" y="5"/>
                  </a:cxn>
                  <a:cxn ang="0">
                    <a:pos x="2" y="5"/>
                  </a:cxn>
                  <a:cxn ang="0">
                    <a:pos x="0" y="5"/>
                  </a:cxn>
                  <a:cxn ang="0">
                    <a:pos x="0" y="3"/>
                  </a:cxn>
                  <a:cxn ang="0">
                    <a:pos x="0" y="3"/>
                  </a:cxn>
                  <a:cxn ang="0">
                    <a:pos x="2" y="0"/>
                  </a:cxn>
                  <a:cxn ang="0">
                    <a:pos x="2" y="0"/>
                  </a:cxn>
                  <a:cxn ang="0">
                    <a:pos x="4" y="3"/>
                  </a:cxn>
                  <a:cxn ang="0">
                    <a:pos x="4" y="3"/>
                  </a:cxn>
                  <a:cxn ang="0">
                    <a:pos x="4" y="5"/>
                  </a:cxn>
                  <a:cxn ang="0">
                    <a:pos x="2" y="5"/>
                  </a:cxn>
                  <a:cxn ang="0">
                    <a:pos x="2" y="5"/>
                  </a:cxn>
                </a:cxnLst>
                <a:rect l="0" t="0" r="r" b="b"/>
                <a:pathLst>
                  <a:path w="4" h="5">
                    <a:moveTo>
                      <a:pt x="2" y="5"/>
                    </a:moveTo>
                    <a:lnTo>
                      <a:pt x="2" y="5"/>
                    </a:lnTo>
                    <a:lnTo>
                      <a:pt x="0" y="5"/>
                    </a:lnTo>
                    <a:lnTo>
                      <a:pt x="0" y="3"/>
                    </a:lnTo>
                    <a:lnTo>
                      <a:pt x="0" y="3"/>
                    </a:lnTo>
                    <a:lnTo>
                      <a:pt x="2" y="0"/>
                    </a:lnTo>
                    <a:lnTo>
                      <a:pt x="2" y="0"/>
                    </a:lnTo>
                    <a:lnTo>
                      <a:pt x="4" y="3"/>
                    </a:lnTo>
                    <a:lnTo>
                      <a:pt x="4" y="3"/>
                    </a:lnTo>
                    <a:lnTo>
                      <a:pt x="4"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7" name="Freeform 175"/>
              <p:cNvSpPr>
                <a:spLocks/>
              </p:cNvSpPr>
              <p:nvPr/>
            </p:nvSpPr>
            <p:spPr bwMode="auto">
              <a:xfrm>
                <a:off x="8391525" y="1684338"/>
                <a:ext cx="7938" cy="11113"/>
              </a:xfrm>
              <a:custGeom>
                <a:avLst/>
                <a:gdLst/>
                <a:ahLst/>
                <a:cxnLst>
                  <a:cxn ang="0">
                    <a:pos x="3" y="7"/>
                  </a:cxn>
                  <a:cxn ang="0">
                    <a:pos x="3" y="7"/>
                  </a:cxn>
                  <a:cxn ang="0">
                    <a:pos x="0" y="5"/>
                  </a:cxn>
                  <a:cxn ang="0">
                    <a:pos x="0" y="2"/>
                  </a:cxn>
                  <a:cxn ang="0">
                    <a:pos x="0" y="2"/>
                  </a:cxn>
                  <a:cxn ang="0">
                    <a:pos x="3" y="0"/>
                  </a:cxn>
                  <a:cxn ang="0">
                    <a:pos x="3" y="0"/>
                  </a:cxn>
                  <a:cxn ang="0">
                    <a:pos x="5" y="2"/>
                  </a:cxn>
                  <a:cxn ang="0">
                    <a:pos x="5" y="2"/>
                  </a:cxn>
                  <a:cxn ang="0">
                    <a:pos x="5" y="5"/>
                  </a:cxn>
                  <a:cxn ang="0">
                    <a:pos x="3" y="7"/>
                  </a:cxn>
                  <a:cxn ang="0">
                    <a:pos x="3" y="7"/>
                  </a:cxn>
                </a:cxnLst>
                <a:rect l="0" t="0" r="r" b="b"/>
                <a:pathLst>
                  <a:path w="5" h="7">
                    <a:moveTo>
                      <a:pt x="3" y="7"/>
                    </a:moveTo>
                    <a:lnTo>
                      <a:pt x="3" y="7"/>
                    </a:lnTo>
                    <a:lnTo>
                      <a:pt x="0" y="5"/>
                    </a:lnTo>
                    <a:lnTo>
                      <a:pt x="0" y="2"/>
                    </a:lnTo>
                    <a:lnTo>
                      <a:pt x="0" y="2"/>
                    </a:lnTo>
                    <a:lnTo>
                      <a:pt x="3" y="0"/>
                    </a:lnTo>
                    <a:lnTo>
                      <a:pt x="3" y="0"/>
                    </a:lnTo>
                    <a:lnTo>
                      <a:pt x="5" y="2"/>
                    </a:lnTo>
                    <a:lnTo>
                      <a:pt x="5" y="2"/>
                    </a:lnTo>
                    <a:lnTo>
                      <a:pt x="5" y="5"/>
                    </a:lnTo>
                    <a:lnTo>
                      <a:pt x="3" y="7"/>
                    </a:lnTo>
                    <a:lnTo>
                      <a:pt x="3"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8" name="Freeform 176"/>
              <p:cNvSpPr>
                <a:spLocks/>
              </p:cNvSpPr>
              <p:nvPr/>
            </p:nvSpPr>
            <p:spPr bwMode="auto">
              <a:xfrm>
                <a:off x="8388350" y="1700213"/>
                <a:ext cx="7938" cy="6350"/>
              </a:xfrm>
              <a:custGeom>
                <a:avLst/>
                <a:gdLst/>
                <a:ahLst/>
                <a:cxnLst>
                  <a:cxn ang="0">
                    <a:pos x="2" y="4"/>
                  </a:cxn>
                  <a:cxn ang="0">
                    <a:pos x="2" y="4"/>
                  </a:cxn>
                  <a:cxn ang="0">
                    <a:pos x="0" y="4"/>
                  </a:cxn>
                  <a:cxn ang="0">
                    <a:pos x="0" y="2"/>
                  </a:cxn>
                  <a:cxn ang="0">
                    <a:pos x="0" y="0"/>
                  </a:cxn>
                  <a:cxn ang="0">
                    <a:pos x="2" y="0"/>
                  </a:cxn>
                  <a:cxn ang="0">
                    <a:pos x="2" y="0"/>
                  </a:cxn>
                  <a:cxn ang="0">
                    <a:pos x="5" y="0"/>
                  </a:cxn>
                  <a:cxn ang="0">
                    <a:pos x="5" y="2"/>
                  </a:cxn>
                  <a:cxn ang="0">
                    <a:pos x="5" y="4"/>
                  </a:cxn>
                  <a:cxn ang="0">
                    <a:pos x="2" y="4"/>
                  </a:cxn>
                  <a:cxn ang="0">
                    <a:pos x="2" y="4"/>
                  </a:cxn>
                </a:cxnLst>
                <a:rect l="0" t="0" r="r" b="b"/>
                <a:pathLst>
                  <a:path w="5" h="4">
                    <a:moveTo>
                      <a:pt x="2" y="4"/>
                    </a:moveTo>
                    <a:lnTo>
                      <a:pt x="2" y="4"/>
                    </a:lnTo>
                    <a:lnTo>
                      <a:pt x="0" y="4"/>
                    </a:lnTo>
                    <a:lnTo>
                      <a:pt x="0" y="2"/>
                    </a:lnTo>
                    <a:lnTo>
                      <a:pt x="0" y="0"/>
                    </a:lnTo>
                    <a:lnTo>
                      <a:pt x="2" y="0"/>
                    </a:lnTo>
                    <a:lnTo>
                      <a:pt x="2" y="0"/>
                    </a:lnTo>
                    <a:lnTo>
                      <a:pt x="5" y="0"/>
                    </a:lnTo>
                    <a:lnTo>
                      <a:pt x="5" y="2"/>
                    </a:lnTo>
                    <a:lnTo>
                      <a:pt x="5" y="4"/>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9" name="Freeform 177"/>
              <p:cNvSpPr>
                <a:spLocks/>
              </p:cNvSpPr>
              <p:nvPr/>
            </p:nvSpPr>
            <p:spPr bwMode="auto">
              <a:xfrm>
                <a:off x="8385175" y="1711325"/>
                <a:ext cx="6350" cy="11113"/>
              </a:xfrm>
              <a:custGeom>
                <a:avLst/>
                <a:gdLst/>
                <a:ahLst/>
                <a:cxnLst>
                  <a:cxn ang="0">
                    <a:pos x="2" y="7"/>
                  </a:cxn>
                  <a:cxn ang="0">
                    <a:pos x="2" y="7"/>
                  </a:cxn>
                  <a:cxn ang="0">
                    <a:pos x="0" y="5"/>
                  </a:cxn>
                  <a:cxn ang="0">
                    <a:pos x="0" y="2"/>
                  </a:cxn>
                  <a:cxn ang="0">
                    <a:pos x="0" y="2"/>
                  </a:cxn>
                  <a:cxn ang="0">
                    <a:pos x="2" y="0"/>
                  </a:cxn>
                  <a:cxn ang="0">
                    <a:pos x="2" y="0"/>
                  </a:cxn>
                  <a:cxn ang="0">
                    <a:pos x="2" y="2"/>
                  </a:cxn>
                  <a:cxn ang="0">
                    <a:pos x="4" y="2"/>
                  </a:cxn>
                  <a:cxn ang="0">
                    <a:pos x="2" y="5"/>
                  </a:cxn>
                  <a:cxn ang="0">
                    <a:pos x="2" y="7"/>
                  </a:cxn>
                  <a:cxn ang="0">
                    <a:pos x="2" y="7"/>
                  </a:cxn>
                </a:cxnLst>
                <a:rect l="0" t="0" r="r" b="b"/>
                <a:pathLst>
                  <a:path w="4" h="7">
                    <a:moveTo>
                      <a:pt x="2" y="7"/>
                    </a:moveTo>
                    <a:lnTo>
                      <a:pt x="2" y="7"/>
                    </a:lnTo>
                    <a:lnTo>
                      <a:pt x="0" y="5"/>
                    </a:lnTo>
                    <a:lnTo>
                      <a:pt x="0" y="2"/>
                    </a:lnTo>
                    <a:lnTo>
                      <a:pt x="0" y="2"/>
                    </a:lnTo>
                    <a:lnTo>
                      <a:pt x="2" y="0"/>
                    </a:lnTo>
                    <a:lnTo>
                      <a:pt x="2" y="0"/>
                    </a:lnTo>
                    <a:lnTo>
                      <a:pt x="2" y="2"/>
                    </a:lnTo>
                    <a:lnTo>
                      <a:pt x="4" y="2"/>
                    </a:lnTo>
                    <a:lnTo>
                      <a:pt x="2" y="5"/>
                    </a:lnTo>
                    <a:lnTo>
                      <a:pt x="2" y="7"/>
                    </a:lnTo>
                    <a:lnTo>
                      <a:pt x="2"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0" name="Freeform 178"/>
              <p:cNvSpPr>
                <a:spLocks/>
              </p:cNvSpPr>
              <p:nvPr/>
            </p:nvSpPr>
            <p:spPr bwMode="auto">
              <a:xfrm>
                <a:off x="8377238" y="1727200"/>
                <a:ext cx="7938" cy="6350"/>
              </a:xfrm>
              <a:custGeom>
                <a:avLst/>
                <a:gdLst/>
                <a:ahLst/>
                <a:cxnLst>
                  <a:cxn ang="0">
                    <a:pos x="2" y="4"/>
                  </a:cxn>
                  <a:cxn ang="0">
                    <a:pos x="2" y="4"/>
                  </a:cxn>
                  <a:cxn ang="0">
                    <a:pos x="0" y="4"/>
                  </a:cxn>
                  <a:cxn ang="0">
                    <a:pos x="0" y="2"/>
                  </a:cxn>
                  <a:cxn ang="0">
                    <a:pos x="0" y="0"/>
                  </a:cxn>
                  <a:cxn ang="0">
                    <a:pos x="2" y="0"/>
                  </a:cxn>
                  <a:cxn ang="0">
                    <a:pos x="2" y="0"/>
                  </a:cxn>
                  <a:cxn ang="0">
                    <a:pos x="5" y="0"/>
                  </a:cxn>
                  <a:cxn ang="0">
                    <a:pos x="5" y="2"/>
                  </a:cxn>
                  <a:cxn ang="0">
                    <a:pos x="5" y="4"/>
                  </a:cxn>
                  <a:cxn ang="0">
                    <a:pos x="2" y="4"/>
                  </a:cxn>
                  <a:cxn ang="0">
                    <a:pos x="2" y="4"/>
                  </a:cxn>
                </a:cxnLst>
                <a:rect l="0" t="0" r="r" b="b"/>
                <a:pathLst>
                  <a:path w="5" h="4">
                    <a:moveTo>
                      <a:pt x="2" y="4"/>
                    </a:moveTo>
                    <a:lnTo>
                      <a:pt x="2" y="4"/>
                    </a:lnTo>
                    <a:lnTo>
                      <a:pt x="0" y="4"/>
                    </a:lnTo>
                    <a:lnTo>
                      <a:pt x="0" y="2"/>
                    </a:lnTo>
                    <a:lnTo>
                      <a:pt x="0" y="0"/>
                    </a:lnTo>
                    <a:lnTo>
                      <a:pt x="2" y="0"/>
                    </a:lnTo>
                    <a:lnTo>
                      <a:pt x="2" y="0"/>
                    </a:lnTo>
                    <a:lnTo>
                      <a:pt x="5" y="0"/>
                    </a:lnTo>
                    <a:lnTo>
                      <a:pt x="5" y="2"/>
                    </a:lnTo>
                    <a:lnTo>
                      <a:pt x="5" y="4"/>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1" name="Freeform 179"/>
              <p:cNvSpPr>
                <a:spLocks/>
              </p:cNvSpPr>
              <p:nvPr/>
            </p:nvSpPr>
            <p:spPr bwMode="auto">
              <a:xfrm>
                <a:off x="8369300" y="1738313"/>
                <a:ext cx="7938" cy="7938"/>
              </a:xfrm>
              <a:custGeom>
                <a:avLst/>
                <a:gdLst/>
                <a:ahLst/>
                <a:cxnLst>
                  <a:cxn ang="0">
                    <a:pos x="3" y="5"/>
                  </a:cxn>
                  <a:cxn ang="0">
                    <a:pos x="3" y="5"/>
                  </a:cxn>
                  <a:cxn ang="0">
                    <a:pos x="0" y="2"/>
                  </a:cxn>
                  <a:cxn ang="0">
                    <a:pos x="0" y="2"/>
                  </a:cxn>
                  <a:cxn ang="0">
                    <a:pos x="0" y="0"/>
                  </a:cxn>
                  <a:cxn ang="0">
                    <a:pos x="3" y="0"/>
                  </a:cxn>
                  <a:cxn ang="0">
                    <a:pos x="3" y="0"/>
                  </a:cxn>
                  <a:cxn ang="0">
                    <a:pos x="5" y="0"/>
                  </a:cxn>
                  <a:cxn ang="0">
                    <a:pos x="5" y="2"/>
                  </a:cxn>
                  <a:cxn ang="0">
                    <a:pos x="5" y="2"/>
                  </a:cxn>
                  <a:cxn ang="0">
                    <a:pos x="3" y="5"/>
                  </a:cxn>
                  <a:cxn ang="0">
                    <a:pos x="3" y="5"/>
                  </a:cxn>
                </a:cxnLst>
                <a:rect l="0" t="0" r="r" b="b"/>
                <a:pathLst>
                  <a:path w="5" h="5">
                    <a:moveTo>
                      <a:pt x="3" y="5"/>
                    </a:moveTo>
                    <a:lnTo>
                      <a:pt x="3" y="5"/>
                    </a:lnTo>
                    <a:lnTo>
                      <a:pt x="0" y="2"/>
                    </a:lnTo>
                    <a:lnTo>
                      <a:pt x="0" y="2"/>
                    </a:lnTo>
                    <a:lnTo>
                      <a:pt x="0" y="0"/>
                    </a:lnTo>
                    <a:lnTo>
                      <a:pt x="3" y="0"/>
                    </a:lnTo>
                    <a:lnTo>
                      <a:pt x="3" y="0"/>
                    </a:lnTo>
                    <a:lnTo>
                      <a:pt x="5" y="0"/>
                    </a:lnTo>
                    <a:lnTo>
                      <a:pt x="5" y="2"/>
                    </a:lnTo>
                    <a:lnTo>
                      <a:pt x="5" y="2"/>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2" name="Freeform 180"/>
              <p:cNvSpPr>
                <a:spLocks/>
              </p:cNvSpPr>
              <p:nvPr/>
            </p:nvSpPr>
            <p:spPr bwMode="auto">
              <a:xfrm>
                <a:off x="8362950" y="1746250"/>
                <a:ext cx="6350" cy="6350"/>
              </a:xfrm>
              <a:custGeom>
                <a:avLst/>
                <a:gdLst/>
                <a:ahLst/>
                <a:cxnLst>
                  <a:cxn ang="0">
                    <a:pos x="2" y="4"/>
                  </a:cxn>
                  <a:cxn ang="0">
                    <a:pos x="2" y="4"/>
                  </a:cxn>
                  <a:cxn ang="0">
                    <a:pos x="0" y="4"/>
                  </a:cxn>
                  <a:cxn ang="0">
                    <a:pos x="0" y="2"/>
                  </a:cxn>
                  <a:cxn ang="0">
                    <a:pos x="0" y="0"/>
                  </a:cxn>
                  <a:cxn ang="0">
                    <a:pos x="2" y="0"/>
                  </a:cxn>
                  <a:cxn ang="0">
                    <a:pos x="2" y="0"/>
                  </a:cxn>
                  <a:cxn ang="0">
                    <a:pos x="4" y="0"/>
                  </a:cxn>
                  <a:cxn ang="0">
                    <a:pos x="4" y="2"/>
                  </a:cxn>
                  <a:cxn ang="0">
                    <a:pos x="4" y="4"/>
                  </a:cxn>
                  <a:cxn ang="0">
                    <a:pos x="2" y="4"/>
                  </a:cxn>
                  <a:cxn ang="0">
                    <a:pos x="2" y="4"/>
                  </a:cxn>
                </a:cxnLst>
                <a:rect l="0" t="0" r="r" b="b"/>
                <a:pathLst>
                  <a:path w="4" h="4">
                    <a:moveTo>
                      <a:pt x="2" y="4"/>
                    </a:moveTo>
                    <a:lnTo>
                      <a:pt x="2" y="4"/>
                    </a:lnTo>
                    <a:lnTo>
                      <a:pt x="0" y="4"/>
                    </a:lnTo>
                    <a:lnTo>
                      <a:pt x="0" y="2"/>
                    </a:lnTo>
                    <a:lnTo>
                      <a:pt x="0" y="0"/>
                    </a:lnTo>
                    <a:lnTo>
                      <a:pt x="2" y="0"/>
                    </a:lnTo>
                    <a:lnTo>
                      <a:pt x="2" y="0"/>
                    </a:lnTo>
                    <a:lnTo>
                      <a:pt x="4" y="0"/>
                    </a:lnTo>
                    <a:lnTo>
                      <a:pt x="4" y="2"/>
                    </a:lnTo>
                    <a:lnTo>
                      <a:pt x="4" y="4"/>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3" name="Freeform 181"/>
              <p:cNvSpPr>
                <a:spLocks/>
              </p:cNvSpPr>
              <p:nvPr/>
            </p:nvSpPr>
            <p:spPr bwMode="auto">
              <a:xfrm>
                <a:off x="8355013" y="1752600"/>
                <a:ext cx="7938" cy="7938"/>
              </a:xfrm>
              <a:custGeom>
                <a:avLst/>
                <a:gdLst/>
                <a:ahLst/>
                <a:cxnLst>
                  <a:cxn ang="0">
                    <a:pos x="5" y="3"/>
                  </a:cxn>
                  <a:cxn ang="0">
                    <a:pos x="5" y="3"/>
                  </a:cxn>
                  <a:cxn ang="0">
                    <a:pos x="5" y="3"/>
                  </a:cxn>
                  <a:cxn ang="0">
                    <a:pos x="5" y="3"/>
                  </a:cxn>
                  <a:cxn ang="0">
                    <a:pos x="5" y="5"/>
                  </a:cxn>
                  <a:cxn ang="0">
                    <a:pos x="2" y="5"/>
                  </a:cxn>
                  <a:cxn ang="0">
                    <a:pos x="0" y="5"/>
                  </a:cxn>
                  <a:cxn ang="0">
                    <a:pos x="0" y="3"/>
                  </a:cxn>
                  <a:cxn ang="0">
                    <a:pos x="0" y="3"/>
                  </a:cxn>
                  <a:cxn ang="0">
                    <a:pos x="0" y="3"/>
                  </a:cxn>
                  <a:cxn ang="0">
                    <a:pos x="0" y="3"/>
                  </a:cxn>
                  <a:cxn ang="0">
                    <a:pos x="0" y="0"/>
                  </a:cxn>
                  <a:cxn ang="0">
                    <a:pos x="2" y="0"/>
                  </a:cxn>
                  <a:cxn ang="0">
                    <a:pos x="5" y="0"/>
                  </a:cxn>
                  <a:cxn ang="0">
                    <a:pos x="5" y="3"/>
                  </a:cxn>
                  <a:cxn ang="0">
                    <a:pos x="5" y="3"/>
                  </a:cxn>
                </a:cxnLst>
                <a:rect l="0" t="0" r="r" b="b"/>
                <a:pathLst>
                  <a:path w="5" h="5">
                    <a:moveTo>
                      <a:pt x="5" y="3"/>
                    </a:moveTo>
                    <a:lnTo>
                      <a:pt x="5" y="3"/>
                    </a:lnTo>
                    <a:lnTo>
                      <a:pt x="5" y="3"/>
                    </a:lnTo>
                    <a:lnTo>
                      <a:pt x="5" y="3"/>
                    </a:lnTo>
                    <a:lnTo>
                      <a:pt x="5" y="5"/>
                    </a:lnTo>
                    <a:lnTo>
                      <a:pt x="2" y="5"/>
                    </a:lnTo>
                    <a:lnTo>
                      <a:pt x="0" y="5"/>
                    </a:lnTo>
                    <a:lnTo>
                      <a:pt x="0" y="3"/>
                    </a:lnTo>
                    <a:lnTo>
                      <a:pt x="0" y="3"/>
                    </a:lnTo>
                    <a:lnTo>
                      <a:pt x="0" y="3"/>
                    </a:lnTo>
                    <a:lnTo>
                      <a:pt x="0" y="3"/>
                    </a:lnTo>
                    <a:lnTo>
                      <a:pt x="0" y="0"/>
                    </a:lnTo>
                    <a:lnTo>
                      <a:pt x="2" y="0"/>
                    </a:lnTo>
                    <a:lnTo>
                      <a:pt x="5" y="0"/>
                    </a:lnTo>
                    <a:lnTo>
                      <a:pt x="5" y="3"/>
                    </a:ln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4" name="Freeform 182"/>
              <p:cNvSpPr>
                <a:spLocks/>
              </p:cNvSpPr>
              <p:nvPr/>
            </p:nvSpPr>
            <p:spPr bwMode="auto">
              <a:xfrm>
                <a:off x="8343900" y="1760538"/>
                <a:ext cx="7938" cy="7938"/>
              </a:xfrm>
              <a:custGeom>
                <a:avLst/>
                <a:gdLst/>
                <a:ahLst/>
                <a:cxnLst>
                  <a:cxn ang="0">
                    <a:pos x="2" y="5"/>
                  </a:cxn>
                  <a:cxn ang="0">
                    <a:pos x="2" y="5"/>
                  </a:cxn>
                  <a:cxn ang="0">
                    <a:pos x="0" y="5"/>
                  </a:cxn>
                  <a:cxn ang="0">
                    <a:pos x="0" y="3"/>
                  </a:cxn>
                  <a:cxn ang="0">
                    <a:pos x="0" y="3"/>
                  </a:cxn>
                  <a:cxn ang="0">
                    <a:pos x="2" y="0"/>
                  </a:cxn>
                  <a:cxn ang="0">
                    <a:pos x="2" y="0"/>
                  </a:cxn>
                  <a:cxn ang="0">
                    <a:pos x="5" y="3"/>
                  </a:cxn>
                  <a:cxn ang="0">
                    <a:pos x="5" y="3"/>
                  </a:cxn>
                  <a:cxn ang="0">
                    <a:pos x="5" y="5"/>
                  </a:cxn>
                  <a:cxn ang="0">
                    <a:pos x="2" y="5"/>
                  </a:cxn>
                  <a:cxn ang="0">
                    <a:pos x="2" y="5"/>
                  </a:cxn>
                </a:cxnLst>
                <a:rect l="0" t="0" r="r" b="b"/>
                <a:pathLst>
                  <a:path w="5" h="5">
                    <a:moveTo>
                      <a:pt x="2" y="5"/>
                    </a:moveTo>
                    <a:lnTo>
                      <a:pt x="2" y="5"/>
                    </a:lnTo>
                    <a:lnTo>
                      <a:pt x="0" y="5"/>
                    </a:lnTo>
                    <a:lnTo>
                      <a:pt x="0" y="3"/>
                    </a:lnTo>
                    <a:lnTo>
                      <a:pt x="0" y="3"/>
                    </a:lnTo>
                    <a:lnTo>
                      <a:pt x="2" y="0"/>
                    </a:lnTo>
                    <a:lnTo>
                      <a:pt x="2" y="0"/>
                    </a:lnTo>
                    <a:lnTo>
                      <a:pt x="5" y="3"/>
                    </a:lnTo>
                    <a:lnTo>
                      <a:pt x="5" y="3"/>
                    </a:lnTo>
                    <a:lnTo>
                      <a:pt x="5"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5" name="Freeform 183"/>
              <p:cNvSpPr>
                <a:spLocks/>
              </p:cNvSpPr>
              <p:nvPr/>
            </p:nvSpPr>
            <p:spPr bwMode="auto">
              <a:xfrm>
                <a:off x="8332788" y="1768475"/>
                <a:ext cx="6350" cy="7938"/>
              </a:xfrm>
              <a:custGeom>
                <a:avLst/>
                <a:gdLst/>
                <a:ahLst/>
                <a:cxnLst>
                  <a:cxn ang="0">
                    <a:pos x="2" y="5"/>
                  </a:cxn>
                  <a:cxn ang="0">
                    <a:pos x="2" y="5"/>
                  </a:cxn>
                  <a:cxn ang="0">
                    <a:pos x="0" y="2"/>
                  </a:cxn>
                  <a:cxn ang="0">
                    <a:pos x="0" y="2"/>
                  </a:cxn>
                  <a:cxn ang="0">
                    <a:pos x="0" y="0"/>
                  </a:cxn>
                  <a:cxn ang="0">
                    <a:pos x="2" y="0"/>
                  </a:cxn>
                  <a:cxn ang="0">
                    <a:pos x="2" y="0"/>
                  </a:cxn>
                  <a:cxn ang="0">
                    <a:pos x="4" y="0"/>
                  </a:cxn>
                  <a:cxn ang="0">
                    <a:pos x="4" y="2"/>
                  </a:cxn>
                  <a:cxn ang="0">
                    <a:pos x="4" y="2"/>
                  </a:cxn>
                  <a:cxn ang="0">
                    <a:pos x="2" y="5"/>
                  </a:cxn>
                  <a:cxn ang="0">
                    <a:pos x="2" y="5"/>
                  </a:cxn>
                </a:cxnLst>
                <a:rect l="0" t="0" r="r" b="b"/>
                <a:pathLst>
                  <a:path w="4" h="5">
                    <a:moveTo>
                      <a:pt x="2" y="5"/>
                    </a:moveTo>
                    <a:lnTo>
                      <a:pt x="2" y="5"/>
                    </a:lnTo>
                    <a:lnTo>
                      <a:pt x="0" y="2"/>
                    </a:lnTo>
                    <a:lnTo>
                      <a:pt x="0" y="2"/>
                    </a:lnTo>
                    <a:lnTo>
                      <a:pt x="0" y="0"/>
                    </a:lnTo>
                    <a:lnTo>
                      <a:pt x="2" y="0"/>
                    </a:lnTo>
                    <a:lnTo>
                      <a:pt x="2" y="0"/>
                    </a:lnTo>
                    <a:lnTo>
                      <a:pt x="4" y="0"/>
                    </a:lnTo>
                    <a:lnTo>
                      <a:pt x="4" y="2"/>
                    </a:lnTo>
                    <a:lnTo>
                      <a:pt x="4" y="2"/>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6" name="Freeform 184"/>
              <p:cNvSpPr>
                <a:spLocks/>
              </p:cNvSpPr>
              <p:nvPr/>
            </p:nvSpPr>
            <p:spPr bwMode="auto">
              <a:xfrm>
                <a:off x="8316913" y="1771650"/>
                <a:ext cx="7938" cy="7938"/>
              </a:xfrm>
              <a:custGeom>
                <a:avLst/>
                <a:gdLst/>
                <a:ahLst/>
                <a:cxnLst>
                  <a:cxn ang="0">
                    <a:pos x="3" y="5"/>
                  </a:cxn>
                  <a:cxn ang="0">
                    <a:pos x="3" y="5"/>
                  </a:cxn>
                  <a:cxn ang="0">
                    <a:pos x="0" y="5"/>
                  </a:cxn>
                  <a:cxn ang="0">
                    <a:pos x="0" y="3"/>
                  </a:cxn>
                  <a:cxn ang="0">
                    <a:pos x="0" y="0"/>
                  </a:cxn>
                  <a:cxn ang="0">
                    <a:pos x="3" y="0"/>
                  </a:cxn>
                  <a:cxn ang="0">
                    <a:pos x="3" y="0"/>
                  </a:cxn>
                  <a:cxn ang="0">
                    <a:pos x="5" y="0"/>
                  </a:cxn>
                  <a:cxn ang="0">
                    <a:pos x="5" y="3"/>
                  </a:cxn>
                  <a:cxn ang="0">
                    <a:pos x="5" y="5"/>
                  </a:cxn>
                  <a:cxn ang="0">
                    <a:pos x="3" y="5"/>
                  </a:cxn>
                  <a:cxn ang="0">
                    <a:pos x="3" y="5"/>
                  </a:cxn>
                </a:cxnLst>
                <a:rect l="0" t="0" r="r" b="b"/>
                <a:pathLst>
                  <a:path w="5" h="5">
                    <a:moveTo>
                      <a:pt x="3" y="5"/>
                    </a:moveTo>
                    <a:lnTo>
                      <a:pt x="3" y="5"/>
                    </a:lnTo>
                    <a:lnTo>
                      <a:pt x="0" y="5"/>
                    </a:lnTo>
                    <a:lnTo>
                      <a:pt x="0" y="3"/>
                    </a:lnTo>
                    <a:lnTo>
                      <a:pt x="0" y="0"/>
                    </a:lnTo>
                    <a:lnTo>
                      <a:pt x="3" y="0"/>
                    </a:lnTo>
                    <a:lnTo>
                      <a:pt x="3" y="0"/>
                    </a:lnTo>
                    <a:lnTo>
                      <a:pt x="5" y="0"/>
                    </a:lnTo>
                    <a:lnTo>
                      <a:pt x="5" y="3"/>
                    </a:lnTo>
                    <a:lnTo>
                      <a:pt x="5" y="5"/>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7" name="Freeform 185"/>
              <p:cNvSpPr>
                <a:spLocks/>
              </p:cNvSpPr>
              <p:nvPr/>
            </p:nvSpPr>
            <p:spPr bwMode="auto">
              <a:xfrm>
                <a:off x="8302625" y="1776413"/>
                <a:ext cx="7938" cy="7938"/>
              </a:xfrm>
              <a:custGeom>
                <a:avLst/>
                <a:gdLst/>
                <a:ahLst/>
                <a:cxnLst>
                  <a:cxn ang="0">
                    <a:pos x="2" y="5"/>
                  </a:cxn>
                  <a:cxn ang="0">
                    <a:pos x="2" y="5"/>
                  </a:cxn>
                  <a:cxn ang="0">
                    <a:pos x="2" y="2"/>
                  </a:cxn>
                  <a:cxn ang="0">
                    <a:pos x="0" y="2"/>
                  </a:cxn>
                  <a:cxn ang="0">
                    <a:pos x="2" y="0"/>
                  </a:cxn>
                  <a:cxn ang="0">
                    <a:pos x="2" y="0"/>
                  </a:cxn>
                  <a:cxn ang="0">
                    <a:pos x="2" y="0"/>
                  </a:cxn>
                  <a:cxn ang="0">
                    <a:pos x="5" y="0"/>
                  </a:cxn>
                  <a:cxn ang="0">
                    <a:pos x="5" y="2"/>
                  </a:cxn>
                  <a:cxn ang="0">
                    <a:pos x="5" y="2"/>
                  </a:cxn>
                  <a:cxn ang="0">
                    <a:pos x="2" y="5"/>
                  </a:cxn>
                  <a:cxn ang="0">
                    <a:pos x="2" y="5"/>
                  </a:cxn>
                </a:cxnLst>
                <a:rect l="0" t="0" r="r" b="b"/>
                <a:pathLst>
                  <a:path w="5" h="5">
                    <a:moveTo>
                      <a:pt x="2" y="5"/>
                    </a:moveTo>
                    <a:lnTo>
                      <a:pt x="2" y="5"/>
                    </a:lnTo>
                    <a:lnTo>
                      <a:pt x="2" y="2"/>
                    </a:lnTo>
                    <a:lnTo>
                      <a:pt x="0" y="2"/>
                    </a:lnTo>
                    <a:lnTo>
                      <a:pt x="2" y="0"/>
                    </a:lnTo>
                    <a:lnTo>
                      <a:pt x="2" y="0"/>
                    </a:lnTo>
                    <a:lnTo>
                      <a:pt x="2" y="0"/>
                    </a:lnTo>
                    <a:lnTo>
                      <a:pt x="5" y="0"/>
                    </a:lnTo>
                    <a:lnTo>
                      <a:pt x="5" y="2"/>
                    </a:lnTo>
                    <a:lnTo>
                      <a:pt x="5" y="2"/>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8" name="Freeform 186"/>
              <p:cNvSpPr>
                <a:spLocks/>
              </p:cNvSpPr>
              <p:nvPr/>
            </p:nvSpPr>
            <p:spPr bwMode="auto">
              <a:xfrm>
                <a:off x="8288338" y="1776413"/>
                <a:ext cx="6350" cy="7938"/>
              </a:xfrm>
              <a:custGeom>
                <a:avLst/>
                <a:gdLst/>
                <a:ahLst/>
                <a:cxnLst>
                  <a:cxn ang="0">
                    <a:pos x="2" y="5"/>
                  </a:cxn>
                  <a:cxn ang="0">
                    <a:pos x="2" y="5"/>
                  </a:cxn>
                  <a:cxn ang="0">
                    <a:pos x="0" y="5"/>
                  </a:cxn>
                  <a:cxn ang="0">
                    <a:pos x="0" y="2"/>
                  </a:cxn>
                  <a:cxn ang="0">
                    <a:pos x="0" y="2"/>
                  </a:cxn>
                  <a:cxn ang="0">
                    <a:pos x="2" y="0"/>
                  </a:cxn>
                  <a:cxn ang="0">
                    <a:pos x="2" y="0"/>
                  </a:cxn>
                  <a:cxn ang="0">
                    <a:pos x="4" y="2"/>
                  </a:cxn>
                  <a:cxn ang="0">
                    <a:pos x="4" y="2"/>
                  </a:cxn>
                  <a:cxn ang="0">
                    <a:pos x="4" y="5"/>
                  </a:cxn>
                  <a:cxn ang="0">
                    <a:pos x="2" y="5"/>
                  </a:cxn>
                  <a:cxn ang="0">
                    <a:pos x="2" y="5"/>
                  </a:cxn>
                </a:cxnLst>
                <a:rect l="0" t="0" r="r" b="b"/>
                <a:pathLst>
                  <a:path w="4" h="5">
                    <a:moveTo>
                      <a:pt x="2" y="5"/>
                    </a:moveTo>
                    <a:lnTo>
                      <a:pt x="2" y="5"/>
                    </a:lnTo>
                    <a:lnTo>
                      <a:pt x="0" y="5"/>
                    </a:lnTo>
                    <a:lnTo>
                      <a:pt x="0" y="2"/>
                    </a:lnTo>
                    <a:lnTo>
                      <a:pt x="0" y="2"/>
                    </a:lnTo>
                    <a:lnTo>
                      <a:pt x="2" y="0"/>
                    </a:lnTo>
                    <a:lnTo>
                      <a:pt x="2" y="0"/>
                    </a:lnTo>
                    <a:lnTo>
                      <a:pt x="4" y="2"/>
                    </a:lnTo>
                    <a:lnTo>
                      <a:pt x="4" y="2"/>
                    </a:lnTo>
                    <a:lnTo>
                      <a:pt x="4"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9" name="Freeform 187"/>
              <p:cNvSpPr>
                <a:spLocks/>
              </p:cNvSpPr>
              <p:nvPr/>
            </p:nvSpPr>
            <p:spPr bwMode="auto">
              <a:xfrm>
                <a:off x="8269288" y="1776413"/>
                <a:ext cx="7938" cy="7938"/>
              </a:xfrm>
              <a:custGeom>
                <a:avLst/>
                <a:gdLst/>
                <a:ahLst/>
                <a:cxnLst>
                  <a:cxn ang="0">
                    <a:pos x="2" y="5"/>
                  </a:cxn>
                  <a:cxn ang="0">
                    <a:pos x="2" y="5"/>
                  </a:cxn>
                  <a:cxn ang="0">
                    <a:pos x="2" y="5"/>
                  </a:cxn>
                  <a:cxn ang="0">
                    <a:pos x="0" y="2"/>
                  </a:cxn>
                  <a:cxn ang="0">
                    <a:pos x="2" y="2"/>
                  </a:cxn>
                  <a:cxn ang="0">
                    <a:pos x="2" y="0"/>
                  </a:cxn>
                  <a:cxn ang="0">
                    <a:pos x="2" y="0"/>
                  </a:cxn>
                  <a:cxn ang="0">
                    <a:pos x="5" y="2"/>
                  </a:cxn>
                  <a:cxn ang="0">
                    <a:pos x="5" y="2"/>
                  </a:cxn>
                  <a:cxn ang="0">
                    <a:pos x="5" y="5"/>
                  </a:cxn>
                  <a:cxn ang="0">
                    <a:pos x="2" y="5"/>
                  </a:cxn>
                  <a:cxn ang="0">
                    <a:pos x="2" y="5"/>
                  </a:cxn>
                </a:cxnLst>
                <a:rect l="0" t="0" r="r" b="b"/>
                <a:pathLst>
                  <a:path w="5" h="5">
                    <a:moveTo>
                      <a:pt x="2" y="5"/>
                    </a:moveTo>
                    <a:lnTo>
                      <a:pt x="2" y="5"/>
                    </a:lnTo>
                    <a:lnTo>
                      <a:pt x="2" y="5"/>
                    </a:lnTo>
                    <a:lnTo>
                      <a:pt x="0" y="2"/>
                    </a:lnTo>
                    <a:lnTo>
                      <a:pt x="2" y="2"/>
                    </a:lnTo>
                    <a:lnTo>
                      <a:pt x="2" y="0"/>
                    </a:lnTo>
                    <a:lnTo>
                      <a:pt x="2" y="0"/>
                    </a:lnTo>
                    <a:lnTo>
                      <a:pt x="5" y="2"/>
                    </a:lnTo>
                    <a:lnTo>
                      <a:pt x="5" y="2"/>
                    </a:lnTo>
                    <a:lnTo>
                      <a:pt x="5"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0" name="Freeform 188"/>
              <p:cNvSpPr>
                <a:spLocks/>
              </p:cNvSpPr>
              <p:nvPr/>
            </p:nvSpPr>
            <p:spPr bwMode="auto">
              <a:xfrm>
                <a:off x="8253413" y="1771650"/>
                <a:ext cx="12700" cy="12700"/>
              </a:xfrm>
              <a:custGeom>
                <a:avLst/>
                <a:gdLst/>
                <a:ahLst/>
                <a:cxnLst>
                  <a:cxn ang="0">
                    <a:pos x="5" y="5"/>
                  </a:cxn>
                  <a:cxn ang="0">
                    <a:pos x="5" y="5"/>
                  </a:cxn>
                  <a:cxn ang="0">
                    <a:pos x="5" y="5"/>
                  </a:cxn>
                  <a:cxn ang="0">
                    <a:pos x="5" y="5"/>
                  </a:cxn>
                  <a:cxn ang="0">
                    <a:pos x="8" y="3"/>
                  </a:cxn>
                  <a:cxn ang="0">
                    <a:pos x="8" y="3"/>
                  </a:cxn>
                  <a:cxn ang="0">
                    <a:pos x="8" y="5"/>
                  </a:cxn>
                  <a:cxn ang="0">
                    <a:pos x="8" y="5"/>
                  </a:cxn>
                  <a:cxn ang="0">
                    <a:pos x="5" y="5"/>
                  </a:cxn>
                  <a:cxn ang="0">
                    <a:pos x="5" y="8"/>
                  </a:cxn>
                  <a:cxn ang="0">
                    <a:pos x="3" y="5"/>
                  </a:cxn>
                  <a:cxn ang="0">
                    <a:pos x="0" y="5"/>
                  </a:cxn>
                  <a:cxn ang="0">
                    <a:pos x="0" y="5"/>
                  </a:cxn>
                  <a:cxn ang="0">
                    <a:pos x="0" y="3"/>
                  </a:cxn>
                  <a:cxn ang="0">
                    <a:pos x="0" y="3"/>
                  </a:cxn>
                  <a:cxn ang="0">
                    <a:pos x="3" y="3"/>
                  </a:cxn>
                  <a:cxn ang="0">
                    <a:pos x="5" y="0"/>
                  </a:cxn>
                  <a:cxn ang="0">
                    <a:pos x="5" y="0"/>
                  </a:cxn>
                  <a:cxn ang="0">
                    <a:pos x="5" y="0"/>
                  </a:cxn>
                  <a:cxn ang="0">
                    <a:pos x="5" y="0"/>
                  </a:cxn>
                  <a:cxn ang="0">
                    <a:pos x="8" y="3"/>
                  </a:cxn>
                  <a:cxn ang="0">
                    <a:pos x="8" y="3"/>
                  </a:cxn>
                  <a:cxn ang="0">
                    <a:pos x="8" y="5"/>
                  </a:cxn>
                  <a:cxn ang="0">
                    <a:pos x="5" y="5"/>
                  </a:cxn>
                  <a:cxn ang="0">
                    <a:pos x="5" y="5"/>
                  </a:cxn>
                </a:cxnLst>
                <a:rect l="0" t="0" r="r" b="b"/>
                <a:pathLst>
                  <a:path w="8" h="8">
                    <a:moveTo>
                      <a:pt x="5" y="5"/>
                    </a:moveTo>
                    <a:lnTo>
                      <a:pt x="5" y="5"/>
                    </a:lnTo>
                    <a:lnTo>
                      <a:pt x="5" y="5"/>
                    </a:lnTo>
                    <a:lnTo>
                      <a:pt x="5" y="5"/>
                    </a:lnTo>
                    <a:lnTo>
                      <a:pt x="8" y="3"/>
                    </a:lnTo>
                    <a:lnTo>
                      <a:pt x="8" y="3"/>
                    </a:lnTo>
                    <a:lnTo>
                      <a:pt x="8" y="5"/>
                    </a:lnTo>
                    <a:lnTo>
                      <a:pt x="8" y="5"/>
                    </a:lnTo>
                    <a:lnTo>
                      <a:pt x="5" y="5"/>
                    </a:lnTo>
                    <a:lnTo>
                      <a:pt x="5" y="8"/>
                    </a:lnTo>
                    <a:lnTo>
                      <a:pt x="3" y="5"/>
                    </a:lnTo>
                    <a:lnTo>
                      <a:pt x="0" y="5"/>
                    </a:lnTo>
                    <a:lnTo>
                      <a:pt x="0" y="5"/>
                    </a:lnTo>
                    <a:lnTo>
                      <a:pt x="0" y="3"/>
                    </a:lnTo>
                    <a:lnTo>
                      <a:pt x="0" y="3"/>
                    </a:lnTo>
                    <a:lnTo>
                      <a:pt x="3" y="3"/>
                    </a:lnTo>
                    <a:lnTo>
                      <a:pt x="5" y="0"/>
                    </a:lnTo>
                    <a:lnTo>
                      <a:pt x="5" y="0"/>
                    </a:lnTo>
                    <a:lnTo>
                      <a:pt x="5" y="0"/>
                    </a:lnTo>
                    <a:lnTo>
                      <a:pt x="5" y="0"/>
                    </a:lnTo>
                    <a:lnTo>
                      <a:pt x="8" y="3"/>
                    </a:lnTo>
                    <a:lnTo>
                      <a:pt x="8" y="3"/>
                    </a:lnTo>
                    <a:lnTo>
                      <a:pt x="8" y="5"/>
                    </a:lnTo>
                    <a:lnTo>
                      <a:pt x="5" y="5"/>
                    </a:lnTo>
                    <a:lnTo>
                      <a:pt x="5"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1" name="Freeform 189"/>
              <p:cNvSpPr>
                <a:spLocks/>
              </p:cNvSpPr>
              <p:nvPr/>
            </p:nvSpPr>
            <p:spPr bwMode="auto">
              <a:xfrm>
                <a:off x="8242300" y="1768475"/>
                <a:ext cx="7938" cy="7938"/>
              </a:xfrm>
              <a:custGeom>
                <a:avLst/>
                <a:gdLst/>
                <a:ahLst/>
                <a:cxnLst>
                  <a:cxn ang="0">
                    <a:pos x="3" y="5"/>
                  </a:cxn>
                  <a:cxn ang="0">
                    <a:pos x="3" y="5"/>
                  </a:cxn>
                  <a:cxn ang="0">
                    <a:pos x="0" y="5"/>
                  </a:cxn>
                  <a:cxn ang="0">
                    <a:pos x="0" y="2"/>
                  </a:cxn>
                  <a:cxn ang="0">
                    <a:pos x="0" y="2"/>
                  </a:cxn>
                  <a:cxn ang="0">
                    <a:pos x="3" y="0"/>
                  </a:cxn>
                  <a:cxn ang="0">
                    <a:pos x="3" y="0"/>
                  </a:cxn>
                  <a:cxn ang="0">
                    <a:pos x="5" y="2"/>
                  </a:cxn>
                  <a:cxn ang="0">
                    <a:pos x="5" y="2"/>
                  </a:cxn>
                  <a:cxn ang="0">
                    <a:pos x="5" y="5"/>
                  </a:cxn>
                  <a:cxn ang="0">
                    <a:pos x="3" y="5"/>
                  </a:cxn>
                  <a:cxn ang="0">
                    <a:pos x="3" y="5"/>
                  </a:cxn>
                </a:cxnLst>
                <a:rect l="0" t="0" r="r" b="b"/>
                <a:pathLst>
                  <a:path w="5" h="5">
                    <a:moveTo>
                      <a:pt x="3" y="5"/>
                    </a:moveTo>
                    <a:lnTo>
                      <a:pt x="3" y="5"/>
                    </a:lnTo>
                    <a:lnTo>
                      <a:pt x="0" y="5"/>
                    </a:lnTo>
                    <a:lnTo>
                      <a:pt x="0" y="2"/>
                    </a:lnTo>
                    <a:lnTo>
                      <a:pt x="0" y="2"/>
                    </a:lnTo>
                    <a:lnTo>
                      <a:pt x="3" y="0"/>
                    </a:lnTo>
                    <a:lnTo>
                      <a:pt x="3" y="0"/>
                    </a:lnTo>
                    <a:lnTo>
                      <a:pt x="5" y="2"/>
                    </a:lnTo>
                    <a:lnTo>
                      <a:pt x="5" y="2"/>
                    </a:lnTo>
                    <a:lnTo>
                      <a:pt x="5" y="5"/>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2" name="Freeform 190"/>
              <p:cNvSpPr>
                <a:spLocks/>
              </p:cNvSpPr>
              <p:nvPr/>
            </p:nvSpPr>
            <p:spPr bwMode="auto">
              <a:xfrm>
                <a:off x="8231188" y="1760538"/>
                <a:ext cx="7938" cy="7938"/>
              </a:xfrm>
              <a:custGeom>
                <a:avLst/>
                <a:gdLst/>
                <a:ahLst/>
                <a:cxnLst>
                  <a:cxn ang="0">
                    <a:pos x="3" y="5"/>
                  </a:cxn>
                  <a:cxn ang="0">
                    <a:pos x="3" y="5"/>
                  </a:cxn>
                  <a:cxn ang="0">
                    <a:pos x="0" y="3"/>
                  </a:cxn>
                  <a:cxn ang="0">
                    <a:pos x="0" y="3"/>
                  </a:cxn>
                  <a:cxn ang="0">
                    <a:pos x="0" y="0"/>
                  </a:cxn>
                  <a:cxn ang="0">
                    <a:pos x="3" y="0"/>
                  </a:cxn>
                  <a:cxn ang="0">
                    <a:pos x="3" y="0"/>
                  </a:cxn>
                  <a:cxn ang="0">
                    <a:pos x="5" y="0"/>
                  </a:cxn>
                  <a:cxn ang="0">
                    <a:pos x="5" y="3"/>
                  </a:cxn>
                  <a:cxn ang="0">
                    <a:pos x="5" y="3"/>
                  </a:cxn>
                  <a:cxn ang="0">
                    <a:pos x="3" y="5"/>
                  </a:cxn>
                  <a:cxn ang="0">
                    <a:pos x="3" y="5"/>
                  </a:cxn>
                </a:cxnLst>
                <a:rect l="0" t="0" r="r" b="b"/>
                <a:pathLst>
                  <a:path w="5" h="5">
                    <a:moveTo>
                      <a:pt x="3" y="5"/>
                    </a:moveTo>
                    <a:lnTo>
                      <a:pt x="3" y="5"/>
                    </a:lnTo>
                    <a:lnTo>
                      <a:pt x="0" y="3"/>
                    </a:lnTo>
                    <a:lnTo>
                      <a:pt x="0" y="3"/>
                    </a:lnTo>
                    <a:lnTo>
                      <a:pt x="0" y="0"/>
                    </a:lnTo>
                    <a:lnTo>
                      <a:pt x="3" y="0"/>
                    </a:lnTo>
                    <a:lnTo>
                      <a:pt x="3" y="0"/>
                    </a:lnTo>
                    <a:lnTo>
                      <a:pt x="5" y="0"/>
                    </a:lnTo>
                    <a:lnTo>
                      <a:pt x="5" y="3"/>
                    </a:lnTo>
                    <a:lnTo>
                      <a:pt x="5" y="3"/>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3" name="Freeform 191"/>
              <p:cNvSpPr>
                <a:spLocks/>
              </p:cNvSpPr>
              <p:nvPr/>
            </p:nvSpPr>
            <p:spPr bwMode="auto">
              <a:xfrm>
                <a:off x="8224838" y="1749425"/>
                <a:ext cx="6350" cy="7938"/>
              </a:xfrm>
              <a:custGeom>
                <a:avLst/>
                <a:gdLst/>
                <a:ahLst/>
                <a:cxnLst>
                  <a:cxn ang="0">
                    <a:pos x="2" y="5"/>
                  </a:cxn>
                  <a:cxn ang="0">
                    <a:pos x="2" y="5"/>
                  </a:cxn>
                  <a:cxn ang="0">
                    <a:pos x="0" y="5"/>
                  </a:cxn>
                  <a:cxn ang="0">
                    <a:pos x="0" y="2"/>
                  </a:cxn>
                  <a:cxn ang="0">
                    <a:pos x="0" y="0"/>
                  </a:cxn>
                  <a:cxn ang="0">
                    <a:pos x="2" y="0"/>
                  </a:cxn>
                  <a:cxn ang="0">
                    <a:pos x="2" y="0"/>
                  </a:cxn>
                  <a:cxn ang="0">
                    <a:pos x="2" y="0"/>
                  </a:cxn>
                  <a:cxn ang="0">
                    <a:pos x="4" y="2"/>
                  </a:cxn>
                  <a:cxn ang="0">
                    <a:pos x="2" y="5"/>
                  </a:cxn>
                  <a:cxn ang="0">
                    <a:pos x="2" y="5"/>
                  </a:cxn>
                  <a:cxn ang="0">
                    <a:pos x="2" y="5"/>
                  </a:cxn>
                </a:cxnLst>
                <a:rect l="0" t="0" r="r" b="b"/>
                <a:pathLst>
                  <a:path w="4" h="5">
                    <a:moveTo>
                      <a:pt x="2" y="5"/>
                    </a:moveTo>
                    <a:lnTo>
                      <a:pt x="2" y="5"/>
                    </a:lnTo>
                    <a:lnTo>
                      <a:pt x="0" y="5"/>
                    </a:lnTo>
                    <a:lnTo>
                      <a:pt x="0" y="2"/>
                    </a:lnTo>
                    <a:lnTo>
                      <a:pt x="0" y="0"/>
                    </a:lnTo>
                    <a:lnTo>
                      <a:pt x="2" y="0"/>
                    </a:lnTo>
                    <a:lnTo>
                      <a:pt x="2" y="0"/>
                    </a:lnTo>
                    <a:lnTo>
                      <a:pt x="2" y="0"/>
                    </a:lnTo>
                    <a:lnTo>
                      <a:pt x="4" y="2"/>
                    </a:lnTo>
                    <a:lnTo>
                      <a:pt x="2"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4" name="Freeform 192"/>
              <p:cNvSpPr>
                <a:spLocks/>
              </p:cNvSpPr>
              <p:nvPr/>
            </p:nvSpPr>
            <p:spPr bwMode="auto">
              <a:xfrm>
                <a:off x="8216900" y="1738313"/>
                <a:ext cx="7938" cy="7938"/>
              </a:xfrm>
              <a:custGeom>
                <a:avLst/>
                <a:gdLst/>
                <a:ahLst/>
                <a:cxnLst>
                  <a:cxn ang="0">
                    <a:pos x="2" y="5"/>
                  </a:cxn>
                  <a:cxn ang="0">
                    <a:pos x="2" y="5"/>
                  </a:cxn>
                  <a:cxn ang="0">
                    <a:pos x="0" y="5"/>
                  </a:cxn>
                  <a:cxn ang="0">
                    <a:pos x="0" y="2"/>
                  </a:cxn>
                  <a:cxn ang="0">
                    <a:pos x="0" y="0"/>
                  </a:cxn>
                  <a:cxn ang="0">
                    <a:pos x="2" y="0"/>
                  </a:cxn>
                  <a:cxn ang="0">
                    <a:pos x="2" y="0"/>
                  </a:cxn>
                  <a:cxn ang="0">
                    <a:pos x="5" y="0"/>
                  </a:cxn>
                  <a:cxn ang="0">
                    <a:pos x="5" y="2"/>
                  </a:cxn>
                  <a:cxn ang="0">
                    <a:pos x="5" y="5"/>
                  </a:cxn>
                  <a:cxn ang="0">
                    <a:pos x="2" y="5"/>
                  </a:cxn>
                  <a:cxn ang="0">
                    <a:pos x="2" y="5"/>
                  </a:cxn>
                </a:cxnLst>
                <a:rect l="0" t="0" r="r" b="b"/>
                <a:pathLst>
                  <a:path w="5" h="5">
                    <a:moveTo>
                      <a:pt x="2" y="5"/>
                    </a:moveTo>
                    <a:lnTo>
                      <a:pt x="2" y="5"/>
                    </a:lnTo>
                    <a:lnTo>
                      <a:pt x="0" y="5"/>
                    </a:lnTo>
                    <a:lnTo>
                      <a:pt x="0" y="2"/>
                    </a:lnTo>
                    <a:lnTo>
                      <a:pt x="0" y="0"/>
                    </a:lnTo>
                    <a:lnTo>
                      <a:pt x="2" y="0"/>
                    </a:lnTo>
                    <a:lnTo>
                      <a:pt x="2" y="0"/>
                    </a:lnTo>
                    <a:lnTo>
                      <a:pt x="5" y="0"/>
                    </a:lnTo>
                    <a:lnTo>
                      <a:pt x="5" y="2"/>
                    </a:lnTo>
                    <a:lnTo>
                      <a:pt x="5"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5" name="Freeform 193"/>
              <p:cNvSpPr>
                <a:spLocks/>
              </p:cNvSpPr>
              <p:nvPr/>
            </p:nvSpPr>
            <p:spPr bwMode="auto">
              <a:xfrm>
                <a:off x="8216900" y="1727200"/>
                <a:ext cx="7938" cy="6350"/>
              </a:xfrm>
              <a:custGeom>
                <a:avLst/>
                <a:gdLst/>
                <a:ahLst/>
                <a:cxnLst>
                  <a:cxn ang="0">
                    <a:pos x="2" y="4"/>
                  </a:cxn>
                  <a:cxn ang="0">
                    <a:pos x="2" y="4"/>
                  </a:cxn>
                  <a:cxn ang="0">
                    <a:pos x="0" y="4"/>
                  </a:cxn>
                  <a:cxn ang="0">
                    <a:pos x="0" y="2"/>
                  </a:cxn>
                  <a:cxn ang="0">
                    <a:pos x="0" y="2"/>
                  </a:cxn>
                  <a:cxn ang="0">
                    <a:pos x="2" y="0"/>
                  </a:cxn>
                  <a:cxn ang="0">
                    <a:pos x="2" y="0"/>
                  </a:cxn>
                  <a:cxn ang="0">
                    <a:pos x="5" y="2"/>
                  </a:cxn>
                  <a:cxn ang="0">
                    <a:pos x="5" y="2"/>
                  </a:cxn>
                  <a:cxn ang="0">
                    <a:pos x="5" y="4"/>
                  </a:cxn>
                  <a:cxn ang="0">
                    <a:pos x="2" y="4"/>
                  </a:cxn>
                  <a:cxn ang="0">
                    <a:pos x="2" y="4"/>
                  </a:cxn>
                </a:cxnLst>
                <a:rect l="0" t="0" r="r" b="b"/>
                <a:pathLst>
                  <a:path w="5" h="4">
                    <a:moveTo>
                      <a:pt x="2" y="4"/>
                    </a:moveTo>
                    <a:lnTo>
                      <a:pt x="2" y="4"/>
                    </a:lnTo>
                    <a:lnTo>
                      <a:pt x="0" y="4"/>
                    </a:lnTo>
                    <a:lnTo>
                      <a:pt x="0" y="2"/>
                    </a:lnTo>
                    <a:lnTo>
                      <a:pt x="0" y="2"/>
                    </a:lnTo>
                    <a:lnTo>
                      <a:pt x="2" y="0"/>
                    </a:lnTo>
                    <a:lnTo>
                      <a:pt x="2" y="0"/>
                    </a:lnTo>
                    <a:lnTo>
                      <a:pt x="5" y="2"/>
                    </a:lnTo>
                    <a:lnTo>
                      <a:pt x="5" y="2"/>
                    </a:lnTo>
                    <a:lnTo>
                      <a:pt x="5" y="4"/>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6" name="Freeform 194"/>
              <p:cNvSpPr>
                <a:spLocks/>
              </p:cNvSpPr>
              <p:nvPr/>
            </p:nvSpPr>
            <p:spPr bwMode="auto">
              <a:xfrm>
                <a:off x="8213725" y="1714500"/>
                <a:ext cx="6350" cy="7938"/>
              </a:xfrm>
              <a:custGeom>
                <a:avLst/>
                <a:gdLst/>
                <a:ahLst/>
                <a:cxnLst>
                  <a:cxn ang="0">
                    <a:pos x="2" y="5"/>
                  </a:cxn>
                  <a:cxn ang="0">
                    <a:pos x="2" y="5"/>
                  </a:cxn>
                  <a:cxn ang="0">
                    <a:pos x="0" y="5"/>
                  </a:cxn>
                  <a:cxn ang="0">
                    <a:pos x="0" y="3"/>
                  </a:cxn>
                  <a:cxn ang="0">
                    <a:pos x="0" y="3"/>
                  </a:cxn>
                  <a:cxn ang="0">
                    <a:pos x="2" y="0"/>
                  </a:cxn>
                  <a:cxn ang="0">
                    <a:pos x="2" y="0"/>
                  </a:cxn>
                  <a:cxn ang="0">
                    <a:pos x="2" y="3"/>
                  </a:cxn>
                  <a:cxn ang="0">
                    <a:pos x="4" y="3"/>
                  </a:cxn>
                  <a:cxn ang="0">
                    <a:pos x="2" y="5"/>
                  </a:cxn>
                  <a:cxn ang="0">
                    <a:pos x="2" y="5"/>
                  </a:cxn>
                  <a:cxn ang="0">
                    <a:pos x="2" y="5"/>
                  </a:cxn>
                </a:cxnLst>
                <a:rect l="0" t="0" r="r" b="b"/>
                <a:pathLst>
                  <a:path w="4" h="5">
                    <a:moveTo>
                      <a:pt x="2" y="5"/>
                    </a:moveTo>
                    <a:lnTo>
                      <a:pt x="2" y="5"/>
                    </a:lnTo>
                    <a:lnTo>
                      <a:pt x="0" y="5"/>
                    </a:lnTo>
                    <a:lnTo>
                      <a:pt x="0" y="3"/>
                    </a:lnTo>
                    <a:lnTo>
                      <a:pt x="0" y="3"/>
                    </a:lnTo>
                    <a:lnTo>
                      <a:pt x="2" y="0"/>
                    </a:lnTo>
                    <a:lnTo>
                      <a:pt x="2" y="0"/>
                    </a:lnTo>
                    <a:lnTo>
                      <a:pt x="2" y="3"/>
                    </a:lnTo>
                    <a:lnTo>
                      <a:pt x="4" y="3"/>
                    </a:lnTo>
                    <a:lnTo>
                      <a:pt x="2"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7" name="Freeform 195"/>
              <p:cNvSpPr>
                <a:spLocks/>
              </p:cNvSpPr>
              <p:nvPr/>
            </p:nvSpPr>
            <p:spPr bwMode="auto">
              <a:xfrm>
                <a:off x="8208963" y="1700213"/>
                <a:ext cx="7938" cy="11113"/>
              </a:xfrm>
              <a:custGeom>
                <a:avLst/>
                <a:gdLst/>
                <a:ahLst/>
                <a:cxnLst>
                  <a:cxn ang="0">
                    <a:pos x="3" y="7"/>
                  </a:cxn>
                  <a:cxn ang="0">
                    <a:pos x="3" y="7"/>
                  </a:cxn>
                  <a:cxn ang="0">
                    <a:pos x="3" y="4"/>
                  </a:cxn>
                  <a:cxn ang="0">
                    <a:pos x="0" y="4"/>
                  </a:cxn>
                  <a:cxn ang="0">
                    <a:pos x="3" y="2"/>
                  </a:cxn>
                  <a:cxn ang="0">
                    <a:pos x="3" y="0"/>
                  </a:cxn>
                  <a:cxn ang="0">
                    <a:pos x="3" y="0"/>
                  </a:cxn>
                  <a:cxn ang="0">
                    <a:pos x="5" y="2"/>
                  </a:cxn>
                  <a:cxn ang="0">
                    <a:pos x="5" y="4"/>
                  </a:cxn>
                  <a:cxn ang="0">
                    <a:pos x="5" y="4"/>
                  </a:cxn>
                  <a:cxn ang="0">
                    <a:pos x="3" y="7"/>
                  </a:cxn>
                  <a:cxn ang="0">
                    <a:pos x="3" y="7"/>
                  </a:cxn>
                </a:cxnLst>
                <a:rect l="0" t="0" r="r" b="b"/>
                <a:pathLst>
                  <a:path w="5" h="7">
                    <a:moveTo>
                      <a:pt x="3" y="7"/>
                    </a:moveTo>
                    <a:lnTo>
                      <a:pt x="3" y="7"/>
                    </a:lnTo>
                    <a:lnTo>
                      <a:pt x="3" y="4"/>
                    </a:lnTo>
                    <a:lnTo>
                      <a:pt x="0" y="4"/>
                    </a:lnTo>
                    <a:lnTo>
                      <a:pt x="3" y="2"/>
                    </a:lnTo>
                    <a:lnTo>
                      <a:pt x="3" y="0"/>
                    </a:lnTo>
                    <a:lnTo>
                      <a:pt x="3" y="0"/>
                    </a:lnTo>
                    <a:lnTo>
                      <a:pt x="5" y="2"/>
                    </a:lnTo>
                    <a:lnTo>
                      <a:pt x="5" y="4"/>
                    </a:lnTo>
                    <a:lnTo>
                      <a:pt x="5" y="4"/>
                    </a:lnTo>
                    <a:lnTo>
                      <a:pt x="3" y="7"/>
                    </a:lnTo>
                    <a:lnTo>
                      <a:pt x="3"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8" name="Freeform 196"/>
              <p:cNvSpPr>
                <a:spLocks/>
              </p:cNvSpPr>
              <p:nvPr/>
            </p:nvSpPr>
            <p:spPr bwMode="auto">
              <a:xfrm>
                <a:off x="8213725" y="1687513"/>
                <a:ext cx="6350" cy="7938"/>
              </a:xfrm>
              <a:custGeom>
                <a:avLst/>
                <a:gdLst/>
                <a:ahLst/>
                <a:cxnLst>
                  <a:cxn ang="0">
                    <a:pos x="0" y="3"/>
                  </a:cxn>
                  <a:cxn ang="0">
                    <a:pos x="0" y="3"/>
                  </a:cxn>
                  <a:cxn ang="0">
                    <a:pos x="0" y="3"/>
                  </a:cxn>
                  <a:cxn ang="0">
                    <a:pos x="0" y="3"/>
                  </a:cxn>
                  <a:cxn ang="0">
                    <a:pos x="0" y="0"/>
                  </a:cxn>
                  <a:cxn ang="0">
                    <a:pos x="2" y="0"/>
                  </a:cxn>
                  <a:cxn ang="0">
                    <a:pos x="2" y="0"/>
                  </a:cxn>
                  <a:cxn ang="0">
                    <a:pos x="4" y="3"/>
                  </a:cxn>
                  <a:cxn ang="0">
                    <a:pos x="4" y="3"/>
                  </a:cxn>
                  <a:cxn ang="0">
                    <a:pos x="4" y="3"/>
                  </a:cxn>
                  <a:cxn ang="0">
                    <a:pos x="4" y="3"/>
                  </a:cxn>
                  <a:cxn ang="0">
                    <a:pos x="2" y="5"/>
                  </a:cxn>
                  <a:cxn ang="0">
                    <a:pos x="2" y="5"/>
                  </a:cxn>
                  <a:cxn ang="0">
                    <a:pos x="0" y="5"/>
                  </a:cxn>
                  <a:cxn ang="0">
                    <a:pos x="0" y="3"/>
                  </a:cxn>
                  <a:cxn ang="0">
                    <a:pos x="0" y="3"/>
                  </a:cxn>
                </a:cxnLst>
                <a:rect l="0" t="0" r="r" b="b"/>
                <a:pathLst>
                  <a:path w="4" h="5">
                    <a:moveTo>
                      <a:pt x="0" y="3"/>
                    </a:moveTo>
                    <a:lnTo>
                      <a:pt x="0" y="3"/>
                    </a:lnTo>
                    <a:lnTo>
                      <a:pt x="0" y="3"/>
                    </a:lnTo>
                    <a:lnTo>
                      <a:pt x="0" y="3"/>
                    </a:lnTo>
                    <a:lnTo>
                      <a:pt x="0" y="0"/>
                    </a:lnTo>
                    <a:lnTo>
                      <a:pt x="2" y="0"/>
                    </a:lnTo>
                    <a:lnTo>
                      <a:pt x="2" y="0"/>
                    </a:lnTo>
                    <a:lnTo>
                      <a:pt x="4" y="3"/>
                    </a:lnTo>
                    <a:lnTo>
                      <a:pt x="4" y="3"/>
                    </a:lnTo>
                    <a:lnTo>
                      <a:pt x="4" y="3"/>
                    </a:lnTo>
                    <a:lnTo>
                      <a:pt x="4" y="3"/>
                    </a:lnTo>
                    <a:lnTo>
                      <a:pt x="2" y="5"/>
                    </a:lnTo>
                    <a:lnTo>
                      <a:pt x="2" y="5"/>
                    </a:lnTo>
                    <a:lnTo>
                      <a:pt x="0" y="5"/>
                    </a:lnTo>
                    <a:lnTo>
                      <a:pt x="0" y="3"/>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9" name="Freeform 197"/>
              <p:cNvSpPr>
                <a:spLocks/>
              </p:cNvSpPr>
              <p:nvPr/>
            </p:nvSpPr>
            <p:spPr bwMode="auto">
              <a:xfrm>
                <a:off x="8213725" y="1676400"/>
                <a:ext cx="6350" cy="7938"/>
              </a:xfrm>
              <a:custGeom>
                <a:avLst/>
                <a:gdLst/>
                <a:ahLst/>
                <a:cxnLst>
                  <a:cxn ang="0">
                    <a:pos x="0" y="3"/>
                  </a:cxn>
                  <a:cxn ang="0">
                    <a:pos x="0" y="3"/>
                  </a:cxn>
                  <a:cxn ang="0">
                    <a:pos x="0" y="3"/>
                  </a:cxn>
                  <a:cxn ang="0">
                    <a:pos x="0" y="3"/>
                  </a:cxn>
                  <a:cxn ang="0">
                    <a:pos x="0" y="0"/>
                  </a:cxn>
                  <a:cxn ang="0">
                    <a:pos x="2" y="0"/>
                  </a:cxn>
                  <a:cxn ang="0">
                    <a:pos x="4" y="0"/>
                  </a:cxn>
                  <a:cxn ang="0">
                    <a:pos x="4" y="3"/>
                  </a:cxn>
                  <a:cxn ang="0">
                    <a:pos x="4" y="3"/>
                  </a:cxn>
                  <a:cxn ang="0">
                    <a:pos x="4" y="3"/>
                  </a:cxn>
                  <a:cxn ang="0">
                    <a:pos x="4" y="3"/>
                  </a:cxn>
                  <a:cxn ang="0">
                    <a:pos x="4" y="5"/>
                  </a:cxn>
                  <a:cxn ang="0">
                    <a:pos x="2" y="5"/>
                  </a:cxn>
                  <a:cxn ang="0">
                    <a:pos x="0" y="5"/>
                  </a:cxn>
                  <a:cxn ang="0">
                    <a:pos x="0" y="3"/>
                  </a:cxn>
                  <a:cxn ang="0">
                    <a:pos x="0" y="3"/>
                  </a:cxn>
                </a:cxnLst>
                <a:rect l="0" t="0" r="r" b="b"/>
                <a:pathLst>
                  <a:path w="4" h="5">
                    <a:moveTo>
                      <a:pt x="0" y="3"/>
                    </a:moveTo>
                    <a:lnTo>
                      <a:pt x="0" y="3"/>
                    </a:lnTo>
                    <a:lnTo>
                      <a:pt x="0" y="3"/>
                    </a:lnTo>
                    <a:lnTo>
                      <a:pt x="0" y="3"/>
                    </a:lnTo>
                    <a:lnTo>
                      <a:pt x="0" y="0"/>
                    </a:lnTo>
                    <a:lnTo>
                      <a:pt x="2" y="0"/>
                    </a:lnTo>
                    <a:lnTo>
                      <a:pt x="4" y="0"/>
                    </a:lnTo>
                    <a:lnTo>
                      <a:pt x="4" y="3"/>
                    </a:lnTo>
                    <a:lnTo>
                      <a:pt x="4" y="3"/>
                    </a:lnTo>
                    <a:lnTo>
                      <a:pt x="4" y="3"/>
                    </a:lnTo>
                    <a:lnTo>
                      <a:pt x="4" y="3"/>
                    </a:lnTo>
                    <a:lnTo>
                      <a:pt x="4" y="5"/>
                    </a:lnTo>
                    <a:lnTo>
                      <a:pt x="2" y="5"/>
                    </a:lnTo>
                    <a:lnTo>
                      <a:pt x="0" y="5"/>
                    </a:lnTo>
                    <a:lnTo>
                      <a:pt x="0" y="3"/>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50" name="Freeform 198"/>
              <p:cNvSpPr>
                <a:spLocks/>
              </p:cNvSpPr>
              <p:nvPr/>
            </p:nvSpPr>
            <p:spPr bwMode="auto">
              <a:xfrm>
                <a:off x="8081963" y="1790700"/>
                <a:ext cx="63500" cy="252413"/>
              </a:xfrm>
              <a:custGeom>
                <a:avLst/>
                <a:gdLst/>
                <a:ahLst/>
                <a:cxnLst>
                  <a:cxn ang="0">
                    <a:pos x="26" y="3"/>
                  </a:cxn>
                  <a:cxn ang="0">
                    <a:pos x="26" y="3"/>
                  </a:cxn>
                  <a:cxn ang="0">
                    <a:pos x="31" y="15"/>
                  </a:cxn>
                  <a:cxn ang="0">
                    <a:pos x="36" y="25"/>
                  </a:cxn>
                  <a:cxn ang="0">
                    <a:pos x="33" y="37"/>
                  </a:cxn>
                  <a:cxn ang="0">
                    <a:pos x="31" y="49"/>
                  </a:cxn>
                  <a:cxn ang="0">
                    <a:pos x="31" y="49"/>
                  </a:cxn>
                  <a:cxn ang="0">
                    <a:pos x="24" y="61"/>
                  </a:cxn>
                  <a:cxn ang="0">
                    <a:pos x="17" y="73"/>
                  </a:cxn>
                  <a:cxn ang="0">
                    <a:pos x="12" y="85"/>
                  </a:cxn>
                  <a:cxn ang="0">
                    <a:pos x="7" y="99"/>
                  </a:cxn>
                  <a:cxn ang="0">
                    <a:pos x="7" y="99"/>
                  </a:cxn>
                  <a:cxn ang="0">
                    <a:pos x="7" y="109"/>
                  </a:cxn>
                  <a:cxn ang="0">
                    <a:pos x="10" y="116"/>
                  </a:cxn>
                  <a:cxn ang="0">
                    <a:pos x="12" y="123"/>
                  </a:cxn>
                  <a:cxn ang="0">
                    <a:pos x="14" y="131"/>
                  </a:cxn>
                  <a:cxn ang="0">
                    <a:pos x="26" y="145"/>
                  </a:cxn>
                  <a:cxn ang="0">
                    <a:pos x="40" y="155"/>
                  </a:cxn>
                  <a:cxn ang="0">
                    <a:pos x="40" y="155"/>
                  </a:cxn>
                  <a:cxn ang="0">
                    <a:pos x="40" y="155"/>
                  </a:cxn>
                  <a:cxn ang="0">
                    <a:pos x="40" y="157"/>
                  </a:cxn>
                  <a:cxn ang="0">
                    <a:pos x="40" y="159"/>
                  </a:cxn>
                  <a:cxn ang="0">
                    <a:pos x="38" y="159"/>
                  </a:cxn>
                  <a:cxn ang="0">
                    <a:pos x="38" y="159"/>
                  </a:cxn>
                  <a:cxn ang="0">
                    <a:pos x="24" y="152"/>
                  </a:cxn>
                  <a:cxn ang="0">
                    <a:pos x="12" y="143"/>
                  </a:cxn>
                  <a:cxn ang="0">
                    <a:pos x="3" y="131"/>
                  </a:cxn>
                  <a:cxn ang="0">
                    <a:pos x="0" y="114"/>
                  </a:cxn>
                  <a:cxn ang="0">
                    <a:pos x="0" y="114"/>
                  </a:cxn>
                  <a:cxn ang="0">
                    <a:pos x="0" y="94"/>
                  </a:cxn>
                  <a:cxn ang="0">
                    <a:pos x="5" y="78"/>
                  </a:cxn>
                  <a:cxn ang="0">
                    <a:pos x="5" y="78"/>
                  </a:cxn>
                  <a:cxn ang="0">
                    <a:pos x="17" y="58"/>
                  </a:cxn>
                  <a:cxn ang="0">
                    <a:pos x="26" y="44"/>
                  </a:cxn>
                  <a:cxn ang="0">
                    <a:pos x="29" y="34"/>
                  </a:cxn>
                  <a:cxn ang="0">
                    <a:pos x="31" y="25"/>
                  </a:cxn>
                  <a:cxn ang="0">
                    <a:pos x="29" y="15"/>
                  </a:cxn>
                  <a:cxn ang="0">
                    <a:pos x="26" y="3"/>
                  </a:cxn>
                  <a:cxn ang="0">
                    <a:pos x="26" y="3"/>
                  </a:cxn>
                  <a:cxn ang="0">
                    <a:pos x="26" y="0"/>
                  </a:cxn>
                  <a:cxn ang="0">
                    <a:pos x="26" y="3"/>
                  </a:cxn>
                  <a:cxn ang="0">
                    <a:pos x="26" y="3"/>
                  </a:cxn>
                </a:cxnLst>
                <a:rect l="0" t="0" r="r" b="b"/>
                <a:pathLst>
                  <a:path w="40" h="159">
                    <a:moveTo>
                      <a:pt x="26" y="3"/>
                    </a:moveTo>
                    <a:lnTo>
                      <a:pt x="26" y="3"/>
                    </a:lnTo>
                    <a:lnTo>
                      <a:pt x="31" y="15"/>
                    </a:lnTo>
                    <a:lnTo>
                      <a:pt x="36" y="25"/>
                    </a:lnTo>
                    <a:lnTo>
                      <a:pt x="33" y="37"/>
                    </a:lnTo>
                    <a:lnTo>
                      <a:pt x="31" y="49"/>
                    </a:lnTo>
                    <a:lnTo>
                      <a:pt x="31" y="49"/>
                    </a:lnTo>
                    <a:lnTo>
                      <a:pt x="24" y="61"/>
                    </a:lnTo>
                    <a:lnTo>
                      <a:pt x="17" y="73"/>
                    </a:lnTo>
                    <a:lnTo>
                      <a:pt x="12" y="85"/>
                    </a:lnTo>
                    <a:lnTo>
                      <a:pt x="7" y="99"/>
                    </a:lnTo>
                    <a:lnTo>
                      <a:pt x="7" y="99"/>
                    </a:lnTo>
                    <a:lnTo>
                      <a:pt x="7" y="109"/>
                    </a:lnTo>
                    <a:lnTo>
                      <a:pt x="10" y="116"/>
                    </a:lnTo>
                    <a:lnTo>
                      <a:pt x="12" y="123"/>
                    </a:lnTo>
                    <a:lnTo>
                      <a:pt x="14" y="131"/>
                    </a:lnTo>
                    <a:lnTo>
                      <a:pt x="26" y="145"/>
                    </a:lnTo>
                    <a:lnTo>
                      <a:pt x="40" y="155"/>
                    </a:lnTo>
                    <a:lnTo>
                      <a:pt x="40" y="155"/>
                    </a:lnTo>
                    <a:lnTo>
                      <a:pt x="40" y="155"/>
                    </a:lnTo>
                    <a:lnTo>
                      <a:pt x="40" y="157"/>
                    </a:lnTo>
                    <a:lnTo>
                      <a:pt x="40" y="159"/>
                    </a:lnTo>
                    <a:lnTo>
                      <a:pt x="38" y="159"/>
                    </a:lnTo>
                    <a:lnTo>
                      <a:pt x="38" y="159"/>
                    </a:lnTo>
                    <a:lnTo>
                      <a:pt x="24" y="152"/>
                    </a:lnTo>
                    <a:lnTo>
                      <a:pt x="12" y="143"/>
                    </a:lnTo>
                    <a:lnTo>
                      <a:pt x="3" y="131"/>
                    </a:lnTo>
                    <a:lnTo>
                      <a:pt x="0" y="114"/>
                    </a:lnTo>
                    <a:lnTo>
                      <a:pt x="0" y="114"/>
                    </a:lnTo>
                    <a:lnTo>
                      <a:pt x="0" y="94"/>
                    </a:lnTo>
                    <a:lnTo>
                      <a:pt x="5" y="78"/>
                    </a:lnTo>
                    <a:lnTo>
                      <a:pt x="5" y="78"/>
                    </a:lnTo>
                    <a:lnTo>
                      <a:pt x="17" y="58"/>
                    </a:lnTo>
                    <a:lnTo>
                      <a:pt x="26" y="44"/>
                    </a:lnTo>
                    <a:lnTo>
                      <a:pt x="29" y="34"/>
                    </a:lnTo>
                    <a:lnTo>
                      <a:pt x="31" y="25"/>
                    </a:lnTo>
                    <a:lnTo>
                      <a:pt x="29" y="15"/>
                    </a:lnTo>
                    <a:lnTo>
                      <a:pt x="26" y="3"/>
                    </a:lnTo>
                    <a:lnTo>
                      <a:pt x="26" y="3"/>
                    </a:lnTo>
                    <a:lnTo>
                      <a:pt x="26" y="0"/>
                    </a:lnTo>
                    <a:lnTo>
                      <a:pt x="26" y="3"/>
                    </a:lnTo>
                    <a:lnTo>
                      <a:pt x="26" y="3"/>
                    </a:lnTo>
                    <a:close/>
                  </a:path>
                </a:pathLst>
              </a:custGeom>
              <a:solidFill>
                <a:srgbClr val="18181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51" name="Freeform 199"/>
              <p:cNvSpPr>
                <a:spLocks/>
              </p:cNvSpPr>
              <p:nvPr/>
            </p:nvSpPr>
            <p:spPr bwMode="auto">
              <a:xfrm>
                <a:off x="8116888" y="2020888"/>
                <a:ext cx="50800" cy="184150"/>
              </a:xfrm>
              <a:custGeom>
                <a:avLst/>
                <a:gdLst/>
                <a:ahLst/>
                <a:cxnLst>
                  <a:cxn ang="0">
                    <a:pos x="4" y="5"/>
                  </a:cxn>
                  <a:cxn ang="0">
                    <a:pos x="4" y="5"/>
                  </a:cxn>
                  <a:cxn ang="0">
                    <a:pos x="9" y="14"/>
                  </a:cxn>
                  <a:cxn ang="0">
                    <a:pos x="11" y="26"/>
                  </a:cxn>
                  <a:cxn ang="0">
                    <a:pos x="11" y="26"/>
                  </a:cxn>
                  <a:cxn ang="0">
                    <a:pos x="16" y="48"/>
                  </a:cxn>
                  <a:cxn ang="0">
                    <a:pos x="16" y="48"/>
                  </a:cxn>
                  <a:cxn ang="0">
                    <a:pos x="23" y="82"/>
                  </a:cxn>
                  <a:cxn ang="0">
                    <a:pos x="32" y="116"/>
                  </a:cxn>
                  <a:cxn ang="0">
                    <a:pos x="32" y="116"/>
                  </a:cxn>
                  <a:cxn ang="0">
                    <a:pos x="32" y="116"/>
                  </a:cxn>
                  <a:cxn ang="0">
                    <a:pos x="30" y="116"/>
                  </a:cxn>
                  <a:cxn ang="0">
                    <a:pos x="30" y="116"/>
                  </a:cxn>
                  <a:cxn ang="0">
                    <a:pos x="21" y="84"/>
                  </a:cxn>
                  <a:cxn ang="0">
                    <a:pos x="16" y="70"/>
                  </a:cxn>
                  <a:cxn ang="0">
                    <a:pos x="11" y="55"/>
                  </a:cxn>
                  <a:cxn ang="0">
                    <a:pos x="11" y="55"/>
                  </a:cxn>
                  <a:cxn ang="0">
                    <a:pos x="4" y="22"/>
                  </a:cxn>
                  <a:cxn ang="0">
                    <a:pos x="4" y="22"/>
                  </a:cxn>
                  <a:cxn ang="0">
                    <a:pos x="2" y="12"/>
                  </a:cxn>
                  <a:cxn ang="0">
                    <a:pos x="0" y="0"/>
                  </a:cxn>
                  <a:cxn ang="0">
                    <a:pos x="0" y="0"/>
                  </a:cxn>
                  <a:cxn ang="0">
                    <a:pos x="2" y="0"/>
                  </a:cxn>
                  <a:cxn ang="0">
                    <a:pos x="4" y="0"/>
                  </a:cxn>
                  <a:cxn ang="0">
                    <a:pos x="4" y="0"/>
                  </a:cxn>
                  <a:cxn ang="0">
                    <a:pos x="4" y="2"/>
                  </a:cxn>
                  <a:cxn ang="0">
                    <a:pos x="4" y="2"/>
                  </a:cxn>
                  <a:cxn ang="0">
                    <a:pos x="4" y="5"/>
                  </a:cxn>
                  <a:cxn ang="0">
                    <a:pos x="4" y="5"/>
                  </a:cxn>
                </a:cxnLst>
                <a:rect l="0" t="0" r="r" b="b"/>
                <a:pathLst>
                  <a:path w="32" h="116">
                    <a:moveTo>
                      <a:pt x="4" y="5"/>
                    </a:moveTo>
                    <a:lnTo>
                      <a:pt x="4" y="5"/>
                    </a:lnTo>
                    <a:lnTo>
                      <a:pt x="9" y="14"/>
                    </a:lnTo>
                    <a:lnTo>
                      <a:pt x="11" y="26"/>
                    </a:lnTo>
                    <a:lnTo>
                      <a:pt x="11" y="26"/>
                    </a:lnTo>
                    <a:lnTo>
                      <a:pt x="16" y="48"/>
                    </a:lnTo>
                    <a:lnTo>
                      <a:pt x="16" y="48"/>
                    </a:lnTo>
                    <a:lnTo>
                      <a:pt x="23" y="82"/>
                    </a:lnTo>
                    <a:lnTo>
                      <a:pt x="32" y="116"/>
                    </a:lnTo>
                    <a:lnTo>
                      <a:pt x="32" y="116"/>
                    </a:lnTo>
                    <a:lnTo>
                      <a:pt x="32" y="116"/>
                    </a:lnTo>
                    <a:lnTo>
                      <a:pt x="30" y="116"/>
                    </a:lnTo>
                    <a:lnTo>
                      <a:pt x="30" y="116"/>
                    </a:lnTo>
                    <a:lnTo>
                      <a:pt x="21" y="84"/>
                    </a:lnTo>
                    <a:lnTo>
                      <a:pt x="16" y="70"/>
                    </a:lnTo>
                    <a:lnTo>
                      <a:pt x="11" y="55"/>
                    </a:lnTo>
                    <a:lnTo>
                      <a:pt x="11" y="55"/>
                    </a:lnTo>
                    <a:lnTo>
                      <a:pt x="4" y="22"/>
                    </a:lnTo>
                    <a:lnTo>
                      <a:pt x="4" y="22"/>
                    </a:lnTo>
                    <a:lnTo>
                      <a:pt x="2" y="12"/>
                    </a:lnTo>
                    <a:lnTo>
                      <a:pt x="0" y="0"/>
                    </a:lnTo>
                    <a:lnTo>
                      <a:pt x="0" y="0"/>
                    </a:lnTo>
                    <a:lnTo>
                      <a:pt x="2" y="0"/>
                    </a:lnTo>
                    <a:lnTo>
                      <a:pt x="4" y="0"/>
                    </a:lnTo>
                    <a:lnTo>
                      <a:pt x="4" y="0"/>
                    </a:lnTo>
                    <a:lnTo>
                      <a:pt x="4" y="2"/>
                    </a:lnTo>
                    <a:lnTo>
                      <a:pt x="4" y="2"/>
                    </a:lnTo>
                    <a:lnTo>
                      <a:pt x="4" y="5"/>
                    </a:lnTo>
                    <a:lnTo>
                      <a:pt x="4" y="5"/>
                    </a:lnTo>
                    <a:close/>
                  </a:path>
                </a:pathLst>
              </a:custGeom>
              <a:solidFill>
                <a:srgbClr val="18181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52" name="Freeform 200"/>
              <p:cNvSpPr>
                <a:spLocks/>
              </p:cNvSpPr>
              <p:nvPr/>
            </p:nvSpPr>
            <p:spPr bwMode="auto">
              <a:xfrm>
                <a:off x="7989888" y="2365375"/>
                <a:ext cx="365125" cy="117475"/>
              </a:xfrm>
              <a:custGeom>
                <a:avLst/>
                <a:gdLst/>
                <a:ahLst/>
                <a:cxnLst>
                  <a:cxn ang="0">
                    <a:pos x="218" y="0"/>
                  </a:cxn>
                  <a:cxn ang="0">
                    <a:pos x="218" y="0"/>
                  </a:cxn>
                  <a:cxn ang="0">
                    <a:pos x="185" y="2"/>
                  </a:cxn>
                  <a:cxn ang="0">
                    <a:pos x="159" y="5"/>
                  </a:cxn>
                  <a:cxn ang="0">
                    <a:pos x="136" y="5"/>
                  </a:cxn>
                  <a:cxn ang="0">
                    <a:pos x="136" y="5"/>
                  </a:cxn>
                  <a:cxn ang="0">
                    <a:pos x="98" y="2"/>
                  </a:cxn>
                  <a:cxn ang="0">
                    <a:pos x="77" y="2"/>
                  </a:cxn>
                  <a:cxn ang="0">
                    <a:pos x="37" y="24"/>
                  </a:cxn>
                  <a:cxn ang="0">
                    <a:pos x="0" y="55"/>
                  </a:cxn>
                  <a:cxn ang="0">
                    <a:pos x="0" y="55"/>
                  </a:cxn>
                  <a:cxn ang="0">
                    <a:pos x="0" y="58"/>
                  </a:cxn>
                  <a:cxn ang="0">
                    <a:pos x="0" y="60"/>
                  </a:cxn>
                  <a:cxn ang="0">
                    <a:pos x="2" y="60"/>
                  </a:cxn>
                  <a:cxn ang="0">
                    <a:pos x="2" y="60"/>
                  </a:cxn>
                  <a:cxn ang="0">
                    <a:pos x="0" y="67"/>
                  </a:cxn>
                  <a:cxn ang="0">
                    <a:pos x="2" y="70"/>
                  </a:cxn>
                  <a:cxn ang="0">
                    <a:pos x="9" y="67"/>
                  </a:cxn>
                  <a:cxn ang="0">
                    <a:pos x="9" y="67"/>
                  </a:cxn>
                  <a:cxn ang="0">
                    <a:pos x="11" y="70"/>
                  </a:cxn>
                  <a:cxn ang="0">
                    <a:pos x="16" y="70"/>
                  </a:cxn>
                  <a:cxn ang="0">
                    <a:pos x="25" y="67"/>
                  </a:cxn>
                  <a:cxn ang="0">
                    <a:pos x="25" y="67"/>
                  </a:cxn>
                  <a:cxn ang="0">
                    <a:pos x="35" y="60"/>
                  </a:cxn>
                  <a:cxn ang="0">
                    <a:pos x="51" y="50"/>
                  </a:cxn>
                  <a:cxn ang="0">
                    <a:pos x="51" y="50"/>
                  </a:cxn>
                  <a:cxn ang="0">
                    <a:pos x="75" y="41"/>
                  </a:cxn>
                  <a:cxn ang="0">
                    <a:pos x="75" y="41"/>
                  </a:cxn>
                  <a:cxn ang="0">
                    <a:pos x="49" y="58"/>
                  </a:cxn>
                  <a:cxn ang="0">
                    <a:pos x="49" y="58"/>
                  </a:cxn>
                  <a:cxn ang="0">
                    <a:pos x="30" y="72"/>
                  </a:cxn>
                  <a:cxn ang="0">
                    <a:pos x="30" y="72"/>
                  </a:cxn>
                  <a:cxn ang="0">
                    <a:pos x="33" y="74"/>
                  </a:cxn>
                  <a:cxn ang="0">
                    <a:pos x="35" y="74"/>
                  </a:cxn>
                  <a:cxn ang="0">
                    <a:pos x="42" y="72"/>
                  </a:cxn>
                  <a:cxn ang="0">
                    <a:pos x="42" y="72"/>
                  </a:cxn>
                  <a:cxn ang="0">
                    <a:pos x="63" y="60"/>
                  </a:cxn>
                  <a:cxn ang="0">
                    <a:pos x="63" y="60"/>
                  </a:cxn>
                  <a:cxn ang="0">
                    <a:pos x="94" y="46"/>
                  </a:cxn>
                  <a:cxn ang="0">
                    <a:pos x="94" y="46"/>
                  </a:cxn>
                  <a:cxn ang="0">
                    <a:pos x="115" y="41"/>
                  </a:cxn>
                  <a:cxn ang="0">
                    <a:pos x="141" y="38"/>
                  </a:cxn>
                  <a:cxn ang="0">
                    <a:pos x="141" y="38"/>
                  </a:cxn>
                  <a:cxn ang="0">
                    <a:pos x="155" y="36"/>
                  </a:cxn>
                  <a:cxn ang="0">
                    <a:pos x="166" y="33"/>
                  </a:cxn>
                  <a:cxn ang="0">
                    <a:pos x="166" y="33"/>
                  </a:cxn>
                  <a:cxn ang="0">
                    <a:pos x="178" y="29"/>
                  </a:cxn>
                  <a:cxn ang="0">
                    <a:pos x="199" y="29"/>
                  </a:cxn>
                  <a:cxn ang="0">
                    <a:pos x="228" y="26"/>
                  </a:cxn>
                  <a:cxn ang="0">
                    <a:pos x="228" y="26"/>
                  </a:cxn>
                  <a:cxn ang="0">
                    <a:pos x="228" y="24"/>
                  </a:cxn>
                  <a:cxn ang="0">
                    <a:pos x="230" y="17"/>
                  </a:cxn>
                  <a:cxn ang="0">
                    <a:pos x="225" y="9"/>
                  </a:cxn>
                  <a:cxn ang="0">
                    <a:pos x="223" y="5"/>
                  </a:cxn>
                  <a:cxn ang="0">
                    <a:pos x="218" y="0"/>
                  </a:cxn>
                  <a:cxn ang="0">
                    <a:pos x="218" y="0"/>
                  </a:cxn>
                </a:cxnLst>
                <a:rect l="0" t="0" r="r" b="b"/>
                <a:pathLst>
                  <a:path w="230" h="74">
                    <a:moveTo>
                      <a:pt x="218" y="0"/>
                    </a:moveTo>
                    <a:lnTo>
                      <a:pt x="218" y="0"/>
                    </a:lnTo>
                    <a:lnTo>
                      <a:pt x="185" y="2"/>
                    </a:lnTo>
                    <a:lnTo>
                      <a:pt x="159" y="5"/>
                    </a:lnTo>
                    <a:lnTo>
                      <a:pt x="136" y="5"/>
                    </a:lnTo>
                    <a:lnTo>
                      <a:pt x="136" y="5"/>
                    </a:lnTo>
                    <a:lnTo>
                      <a:pt x="98" y="2"/>
                    </a:lnTo>
                    <a:lnTo>
                      <a:pt x="77" y="2"/>
                    </a:lnTo>
                    <a:lnTo>
                      <a:pt x="37" y="24"/>
                    </a:lnTo>
                    <a:lnTo>
                      <a:pt x="0" y="55"/>
                    </a:lnTo>
                    <a:lnTo>
                      <a:pt x="0" y="55"/>
                    </a:lnTo>
                    <a:lnTo>
                      <a:pt x="0" y="58"/>
                    </a:lnTo>
                    <a:lnTo>
                      <a:pt x="0" y="60"/>
                    </a:lnTo>
                    <a:lnTo>
                      <a:pt x="2" y="60"/>
                    </a:lnTo>
                    <a:lnTo>
                      <a:pt x="2" y="60"/>
                    </a:lnTo>
                    <a:lnTo>
                      <a:pt x="0" y="67"/>
                    </a:lnTo>
                    <a:lnTo>
                      <a:pt x="2" y="70"/>
                    </a:lnTo>
                    <a:lnTo>
                      <a:pt x="9" y="67"/>
                    </a:lnTo>
                    <a:lnTo>
                      <a:pt x="9" y="67"/>
                    </a:lnTo>
                    <a:lnTo>
                      <a:pt x="11" y="70"/>
                    </a:lnTo>
                    <a:lnTo>
                      <a:pt x="16" y="70"/>
                    </a:lnTo>
                    <a:lnTo>
                      <a:pt x="25" y="67"/>
                    </a:lnTo>
                    <a:lnTo>
                      <a:pt x="25" y="67"/>
                    </a:lnTo>
                    <a:lnTo>
                      <a:pt x="35" y="60"/>
                    </a:lnTo>
                    <a:lnTo>
                      <a:pt x="51" y="50"/>
                    </a:lnTo>
                    <a:lnTo>
                      <a:pt x="51" y="50"/>
                    </a:lnTo>
                    <a:lnTo>
                      <a:pt x="75" y="41"/>
                    </a:lnTo>
                    <a:lnTo>
                      <a:pt x="75" y="41"/>
                    </a:lnTo>
                    <a:lnTo>
                      <a:pt x="49" y="58"/>
                    </a:lnTo>
                    <a:lnTo>
                      <a:pt x="49" y="58"/>
                    </a:lnTo>
                    <a:lnTo>
                      <a:pt x="30" y="72"/>
                    </a:lnTo>
                    <a:lnTo>
                      <a:pt x="30" y="72"/>
                    </a:lnTo>
                    <a:lnTo>
                      <a:pt x="33" y="74"/>
                    </a:lnTo>
                    <a:lnTo>
                      <a:pt x="35" y="74"/>
                    </a:lnTo>
                    <a:lnTo>
                      <a:pt x="42" y="72"/>
                    </a:lnTo>
                    <a:lnTo>
                      <a:pt x="42" y="72"/>
                    </a:lnTo>
                    <a:lnTo>
                      <a:pt x="63" y="60"/>
                    </a:lnTo>
                    <a:lnTo>
                      <a:pt x="63" y="60"/>
                    </a:lnTo>
                    <a:lnTo>
                      <a:pt x="94" y="46"/>
                    </a:lnTo>
                    <a:lnTo>
                      <a:pt x="94" y="46"/>
                    </a:lnTo>
                    <a:lnTo>
                      <a:pt x="115" y="41"/>
                    </a:lnTo>
                    <a:lnTo>
                      <a:pt x="141" y="38"/>
                    </a:lnTo>
                    <a:lnTo>
                      <a:pt x="141" y="38"/>
                    </a:lnTo>
                    <a:lnTo>
                      <a:pt x="155" y="36"/>
                    </a:lnTo>
                    <a:lnTo>
                      <a:pt x="166" y="33"/>
                    </a:lnTo>
                    <a:lnTo>
                      <a:pt x="166" y="33"/>
                    </a:lnTo>
                    <a:lnTo>
                      <a:pt x="178" y="29"/>
                    </a:lnTo>
                    <a:lnTo>
                      <a:pt x="199" y="29"/>
                    </a:lnTo>
                    <a:lnTo>
                      <a:pt x="228" y="26"/>
                    </a:lnTo>
                    <a:lnTo>
                      <a:pt x="228" y="26"/>
                    </a:lnTo>
                    <a:lnTo>
                      <a:pt x="228" y="24"/>
                    </a:lnTo>
                    <a:lnTo>
                      <a:pt x="230" y="17"/>
                    </a:lnTo>
                    <a:lnTo>
                      <a:pt x="225" y="9"/>
                    </a:lnTo>
                    <a:lnTo>
                      <a:pt x="223" y="5"/>
                    </a:lnTo>
                    <a:lnTo>
                      <a:pt x="218" y="0"/>
                    </a:lnTo>
                    <a:lnTo>
                      <a:pt x="218" y="0"/>
                    </a:lnTo>
                    <a:close/>
                  </a:path>
                </a:pathLst>
              </a:custGeom>
              <a:solidFill>
                <a:srgbClr val="F3B6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53" name="Freeform 201"/>
              <p:cNvSpPr>
                <a:spLocks/>
              </p:cNvSpPr>
              <p:nvPr/>
            </p:nvSpPr>
            <p:spPr bwMode="auto">
              <a:xfrm>
                <a:off x="8288338" y="2270125"/>
                <a:ext cx="342900" cy="152400"/>
              </a:xfrm>
              <a:custGeom>
                <a:avLst/>
                <a:gdLst/>
                <a:ahLst/>
                <a:cxnLst>
                  <a:cxn ang="0">
                    <a:pos x="211" y="0"/>
                  </a:cxn>
                  <a:cxn ang="0">
                    <a:pos x="211" y="0"/>
                  </a:cxn>
                  <a:cxn ang="0">
                    <a:pos x="213" y="12"/>
                  </a:cxn>
                  <a:cxn ang="0">
                    <a:pos x="216" y="36"/>
                  </a:cxn>
                  <a:cxn ang="0">
                    <a:pos x="216" y="62"/>
                  </a:cxn>
                  <a:cxn ang="0">
                    <a:pos x="213" y="72"/>
                  </a:cxn>
                  <a:cxn ang="0">
                    <a:pos x="209" y="79"/>
                  </a:cxn>
                  <a:cxn ang="0">
                    <a:pos x="209" y="79"/>
                  </a:cxn>
                  <a:cxn ang="0">
                    <a:pos x="136" y="89"/>
                  </a:cxn>
                  <a:cxn ang="0">
                    <a:pos x="70" y="96"/>
                  </a:cxn>
                  <a:cxn ang="0">
                    <a:pos x="37" y="96"/>
                  </a:cxn>
                  <a:cxn ang="0">
                    <a:pos x="7" y="96"/>
                  </a:cxn>
                  <a:cxn ang="0">
                    <a:pos x="7" y="96"/>
                  </a:cxn>
                  <a:cxn ang="0">
                    <a:pos x="9" y="93"/>
                  </a:cxn>
                  <a:cxn ang="0">
                    <a:pos x="11" y="81"/>
                  </a:cxn>
                  <a:cxn ang="0">
                    <a:pos x="11" y="74"/>
                  </a:cxn>
                  <a:cxn ang="0">
                    <a:pos x="9" y="67"/>
                  </a:cxn>
                  <a:cxn ang="0">
                    <a:pos x="7" y="57"/>
                  </a:cxn>
                  <a:cxn ang="0">
                    <a:pos x="0" y="48"/>
                  </a:cxn>
                  <a:cxn ang="0">
                    <a:pos x="0" y="48"/>
                  </a:cxn>
                  <a:cxn ang="0">
                    <a:pos x="25" y="45"/>
                  </a:cxn>
                  <a:cxn ang="0">
                    <a:pos x="54" y="43"/>
                  </a:cxn>
                  <a:cxn ang="0">
                    <a:pos x="87" y="36"/>
                  </a:cxn>
                  <a:cxn ang="0">
                    <a:pos x="87" y="36"/>
                  </a:cxn>
                  <a:cxn ang="0">
                    <a:pos x="117" y="28"/>
                  </a:cxn>
                  <a:cxn ang="0">
                    <a:pos x="141" y="21"/>
                  </a:cxn>
                  <a:cxn ang="0">
                    <a:pos x="173" y="12"/>
                  </a:cxn>
                  <a:cxn ang="0">
                    <a:pos x="173" y="12"/>
                  </a:cxn>
                  <a:cxn ang="0">
                    <a:pos x="211" y="0"/>
                  </a:cxn>
                  <a:cxn ang="0">
                    <a:pos x="211" y="0"/>
                  </a:cxn>
                </a:cxnLst>
                <a:rect l="0" t="0" r="r" b="b"/>
                <a:pathLst>
                  <a:path w="216" h="96">
                    <a:moveTo>
                      <a:pt x="211" y="0"/>
                    </a:moveTo>
                    <a:lnTo>
                      <a:pt x="211" y="0"/>
                    </a:lnTo>
                    <a:lnTo>
                      <a:pt x="213" y="12"/>
                    </a:lnTo>
                    <a:lnTo>
                      <a:pt x="216" y="36"/>
                    </a:lnTo>
                    <a:lnTo>
                      <a:pt x="216" y="62"/>
                    </a:lnTo>
                    <a:lnTo>
                      <a:pt x="213" y="72"/>
                    </a:lnTo>
                    <a:lnTo>
                      <a:pt x="209" y="79"/>
                    </a:lnTo>
                    <a:lnTo>
                      <a:pt x="209" y="79"/>
                    </a:lnTo>
                    <a:lnTo>
                      <a:pt x="136" y="89"/>
                    </a:lnTo>
                    <a:lnTo>
                      <a:pt x="70" y="96"/>
                    </a:lnTo>
                    <a:lnTo>
                      <a:pt x="37" y="96"/>
                    </a:lnTo>
                    <a:lnTo>
                      <a:pt x="7" y="96"/>
                    </a:lnTo>
                    <a:lnTo>
                      <a:pt x="7" y="96"/>
                    </a:lnTo>
                    <a:lnTo>
                      <a:pt x="9" y="93"/>
                    </a:lnTo>
                    <a:lnTo>
                      <a:pt x="11" y="81"/>
                    </a:lnTo>
                    <a:lnTo>
                      <a:pt x="11" y="74"/>
                    </a:lnTo>
                    <a:lnTo>
                      <a:pt x="9" y="67"/>
                    </a:lnTo>
                    <a:lnTo>
                      <a:pt x="7" y="57"/>
                    </a:lnTo>
                    <a:lnTo>
                      <a:pt x="0" y="48"/>
                    </a:lnTo>
                    <a:lnTo>
                      <a:pt x="0" y="48"/>
                    </a:lnTo>
                    <a:lnTo>
                      <a:pt x="25" y="45"/>
                    </a:lnTo>
                    <a:lnTo>
                      <a:pt x="54" y="43"/>
                    </a:lnTo>
                    <a:lnTo>
                      <a:pt x="87" y="36"/>
                    </a:lnTo>
                    <a:lnTo>
                      <a:pt x="87" y="36"/>
                    </a:lnTo>
                    <a:lnTo>
                      <a:pt x="117" y="28"/>
                    </a:lnTo>
                    <a:lnTo>
                      <a:pt x="141" y="21"/>
                    </a:lnTo>
                    <a:lnTo>
                      <a:pt x="173" y="12"/>
                    </a:lnTo>
                    <a:lnTo>
                      <a:pt x="173" y="12"/>
                    </a:lnTo>
                    <a:lnTo>
                      <a:pt x="211" y="0"/>
                    </a:lnTo>
                    <a:lnTo>
                      <a:pt x="2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2" name="Freeform 220"/>
              <p:cNvSpPr>
                <a:spLocks/>
              </p:cNvSpPr>
              <p:nvPr/>
            </p:nvSpPr>
            <p:spPr bwMode="auto">
              <a:xfrm>
                <a:off x="6948488" y="2651125"/>
                <a:ext cx="1000125" cy="157163"/>
              </a:xfrm>
              <a:custGeom>
                <a:avLst/>
                <a:gdLst/>
                <a:ahLst/>
                <a:cxnLst>
                  <a:cxn ang="0">
                    <a:pos x="0" y="0"/>
                  </a:cxn>
                  <a:cxn ang="0">
                    <a:pos x="0" y="0"/>
                  </a:cxn>
                  <a:cxn ang="0">
                    <a:pos x="28" y="12"/>
                  </a:cxn>
                  <a:cxn ang="0">
                    <a:pos x="61" y="24"/>
                  </a:cxn>
                  <a:cxn ang="0">
                    <a:pos x="106" y="39"/>
                  </a:cxn>
                  <a:cxn ang="0">
                    <a:pos x="155" y="53"/>
                  </a:cxn>
                  <a:cxn ang="0">
                    <a:pos x="209" y="68"/>
                  </a:cxn>
                  <a:cxn ang="0">
                    <a:pos x="268" y="80"/>
                  </a:cxn>
                  <a:cxn ang="0">
                    <a:pos x="327" y="85"/>
                  </a:cxn>
                  <a:cxn ang="0">
                    <a:pos x="327" y="85"/>
                  </a:cxn>
                  <a:cxn ang="0">
                    <a:pos x="383" y="85"/>
                  </a:cxn>
                  <a:cxn ang="0">
                    <a:pos x="439" y="82"/>
                  </a:cxn>
                  <a:cxn ang="0">
                    <a:pos x="491" y="77"/>
                  </a:cxn>
                  <a:cxn ang="0">
                    <a:pos x="536" y="68"/>
                  </a:cxn>
                  <a:cxn ang="0">
                    <a:pos x="604" y="53"/>
                  </a:cxn>
                  <a:cxn ang="0">
                    <a:pos x="630" y="46"/>
                  </a:cxn>
                  <a:cxn ang="0">
                    <a:pos x="630" y="46"/>
                  </a:cxn>
                  <a:cxn ang="0">
                    <a:pos x="604" y="56"/>
                  </a:cxn>
                  <a:cxn ang="0">
                    <a:pos x="576" y="65"/>
                  </a:cxn>
                  <a:cxn ang="0">
                    <a:pos x="536" y="75"/>
                  </a:cxn>
                  <a:cxn ang="0">
                    <a:pos x="489" y="85"/>
                  </a:cxn>
                  <a:cxn ang="0">
                    <a:pos x="435" y="92"/>
                  </a:cxn>
                  <a:cxn ang="0">
                    <a:pos x="374" y="99"/>
                  </a:cxn>
                  <a:cxn ang="0">
                    <a:pos x="308" y="99"/>
                  </a:cxn>
                  <a:cxn ang="0">
                    <a:pos x="308" y="99"/>
                  </a:cxn>
                  <a:cxn ang="0">
                    <a:pos x="275" y="97"/>
                  </a:cxn>
                  <a:cxn ang="0">
                    <a:pos x="242" y="92"/>
                  </a:cxn>
                  <a:cxn ang="0">
                    <a:pos x="214" y="87"/>
                  </a:cxn>
                  <a:cxn ang="0">
                    <a:pos x="183" y="80"/>
                  </a:cxn>
                  <a:cxn ang="0">
                    <a:pos x="132" y="65"/>
                  </a:cxn>
                  <a:cxn ang="0">
                    <a:pos x="87" y="46"/>
                  </a:cxn>
                  <a:cxn ang="0">
                    <a:pos x="49" y="29"/>
                  </a:cxn>
                  <a:cxn ang="0">
                    <a:pos x="24" y="15"/>
                  </a:cxn>
                  <a:cxn ang="0">
                    <a:pos x="0" y="0"/>
                  </a:cxn>
                  <a:cxn ang="0">
                    <a:pos x="0" y="0"/>
                  </a:cxn>
                </a:cxnLst>
                <a:rect l="0" t="0" r="r" b="b"/>
                <a:pathLst>
                  <a:path w="630" h="99">
                    <a:moveTo>
                      <a:pt x="0" y="0"/>
                    </a:moveTo>
                    <a:lnTo>
                      <a:pt x="0" y="0"/>
                    </a:lnTo>
                    <a:lnTo>
                      <a:pt x="28" y="12"/>
                    </a:lnTo>
                    <a:lnTo>
                      <a:pt x="61" y="24"/>
                    </a:lnTo>
                    <a:lnTo>
                      <a:pt x="106" y="39"/>
                    </a:lnTo>
                    <a:lnTo>
                      <a:pt x="155" y="53"/>
                    </a:lnTo>
                    <a:lnTo>
                      <a:pt x="209" y="68"/>
                    </a:lnTo>
                    <a:lnTo>
                      <a:pt x="268" y="80"/>
                    </a:lnTo>
                    <a:lnTo>
                      <a:pt x="327" y="85"/>
                    </a:lnTo>
                    <a:lnTo>
                      <a:pt x="327" y="85"/>
                    </a:lnTo>
                    <a:lnTo>
                      <a:pt x="383" y="85"/>
                    </a:lnTo>
                    <a:lnTo>
                      <a:pt x="439" y="82"/>
                    </a:lnTo>
                    <a:lnTo>
                      <a:pt x="491" y="77"/>
                    </a:lnTo>
                    <a:lnTo>
                      <a:pt x="536" y="68"/>
                    </a:lnTo>
                    <a:lnTo>
                      <a:pt x="604" y="53"/>
                    </a:lnTo>
                    <a:lnTo>
                      <a:pt x="630" y="46"/>
                    </a:lnTo>
                    <a:lnTo>
                      <a:pt x="630" y="46"/>
                    </a:lnTo>
                    <a:lnTo>
                      <a:pt x="604" y="56"/>
                    </a:lnTo>
                    <a:lnTo>
                      <a:pt x="576" y="65"/>
                    </a:lnTo>
                    <a:lnTo>
                      <a:pt x="536" y="75"/>
                    </a:lnTo>
                    <a:lnTo>
                      <a:pt x="489" y="85"/>
                    </a:lnTo>
                    <a:lnTo>
                      <a:pt x="435" y="92"/>
                    </a:lnTo>
                    <a:lnTo>
                      <a:pt x="374" y="99"/>
                    </a:lnTo>
                    <a:lnTo>
                      <a:pt x="308" y="99"/>
                    </a:lnTo>
                    <a:lnTo>
                      <a:pt x="308" y="99"/>
                    </a:lnTo>
                    <a:lnTo>
                      <a:pt x="275" y="97"/>
                    </a:lnTo>
                    <a:lnTo>
                      <a:pt x="242" y="92"/>
                    </a:lnTo>
                    <a:lnTo>
                      <a:pt x="214" y="87"/>
                    </a:lnTo>
                    <a:lnTo>
                      <a:pt x="183" y="80"/>
                    </a:lnTo>
                    <a:lnTo>
                      <a:pt x="132" y="65"/>
                    </a:lnTo>
                    <a:lnTo>
                      <a:pt x="87" y="46"/>
                    </a:lnTo>
                    <a:lnTo>
                      <a:pt x="49" y="29"/>
                    </a:lnTo>
                    <a:lnTo>
                      <a:pt x="24" y="15"/>
                    </a:lnTo>
                    <a:lnTo>
                      <a:pt x="0" y="0"/>
                    </a:lnTo>
                    <a:lnTo>
                      <a:pt x="0" y="0"/>
                    </a:lnTo>
                    <a:close/>
                  </a:path>
                </a:pathLst>
              </a:custGeom>
              <a:solidFill>
                <a:srgbClr val="FFF8E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3" name="Freeform 221"/>
              <p:cNvSpPr>
                <a:spLocks/>
              </p:cNvSpPr>
              <p:nvPr/>
            </p:nvSpPr>
            <p:spPr bwMode="auto">
              <a:xfrm>
                <a:off x="8559800" y="2574925"/>
                <a:ext cx="66675" cy="238125"/>
              </a:xfrm>
              <a:custGeom>
                <a:avLst/>
                <a:gdLst/>
                <a:ahLst/>
                <a:cxnLst>
                  <a:cxn ang="0">
                    <a:pos x="7" y="17"/>
                  </a:cxn>
                  <a:cxn ang="0">
                    <a:pos x="0" y="150"/>
                  </a:cxn>
                  <a:cxn ang="0">
                    <a:pos x="42" y="150"/>
                  </a:cxn>
                  <a:cxn ang="0">
                    <a:pos x="31" y="0"/>
                  </a:cxn>
                  <a:cxn ang="0">
                    <a:pos x="7" y="17"/>
                  </a:cxn>
                </a:cxnLst>
                <a:rect l="0" t="0" r="r" b="b"/>
                <a:pathLst>
                  <a:path w="42" h="150">
                    <a:moveTo>
                      <a:pt x="7" y="17"/>
                    </a:moveTo>
                    <a:lnTo>
                      <a:pt x="0" y="150"/>
                    </a:lnTo>
                    <a:lnTo>
                      <a:pt x="42" y="150"/>
                    </a:lnTo>
                    <a:lnTo>
                      <a:pt x="31" y="0"/>
                    </a:lnTo>
                    <a:lnTo>
                      <a:pt x="7" y="17"/>
                    </a:lnTo>
                    <a:close/>
                  </a:path>
                </a:pathLst>
              </a:custGeom>
              <a:solidFill>
                <a:srgbClr val="FFF8E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4" name="Freeform 222"/>
              <p:cNvSpPr>
                <a:spLocks/>
              </p:cNvSpPr>
              <p:nvPr/>
            </p:nvSpPr>
            <p:spPr bwMode="auto">
              <a:xfrm>
                <a:off x="8242300" y="1516063"/>
                <a:ext cx="104775" cy="87313"/>
              </a:xfrm>
              <a:custGeom>
                <a:avLst/>
                <a:gdLst/>
                <a:ahLst/>
                <a:cxnLst>
                  <a:cxn ang="0">
                    <a:pos x="66" y="0"/>
                  </a:cxn>
                  <a:cxn ang="0">
                    <a:pos x="66" y="0"/>
                  </a:cxn>
                  <a:cxn ang="0">
                    <a:pos x="57" y="17"/>
                  </a:cxn>
                  <a:cxn ang="0">
                    <a:pos x="47" y="31"/>
                  </a:cxn>
                  <a:cxn ang="0">
                    <a:pos x="36" y="43"/>
                  </a:cxn>
                  <a:cxn ang="0">
                    <a:pos x="36" y="43"/>
                  </a:cxn>
                  <a:cxn ang="0">
                    <a:pos x="22" y="53"/>
                  </a:cxn>
                  <a:cxn ang="0">
                    <a:pos x="17" y="55"/>
                  </a:cxn>
                  <a:cxn ang="0">
                    <a:pos x="12" y="53"/>
                  </a:cxn>
                  <a:cxn ang="0">
                    <a:pos x="7" y="53"/>
                  </a:cxn>
                  <a:cxn ang="0">
                    <a:pos x="5" y="48"/>
                  </a:cxn>
                  <a:cxn ang="0">
                    <a:pos x="0" y="36"/>
                  </a:cxn>
                  <a:cxn ang="0">
                    <a:pos x="0" y="36"/>
                  </a:cxn>
                  <a:cxn ang="0">
                    <a:pos x="29" y="22"/>
                  </a:cxn>
                  <a:cxn ang="0">
                    <a:pos x="52" y="10"/>
                  </a:cxn>
                  <a:cxn ang="0">
                    <a:pos x="66" y="0"/>
                  </a:cxn>
                  <a:cxn ang="0">
                    <a:pos x="66" y="0"/>
                  </a:cxn>
                </a:cxnLst>
                <a:rect l="0" t="0" r="r" b="b"/>
                <a:pathLst>
                  <a:path w="66" h="55">
                    <a:moveTo>
                      <a:pt x="66" y="0"/>
                    </a:moveTo>
                    <a:lnTo>
                      <a:pt x="66" y="0"/>
                    </a:lnTo>
                    <a:lnTo>
                      <a:pt x="57" y="17"/>
                    </a:lnTo>
                    <a:lnTo>
                      <a:pt x="47" y="31"/>
                    </a:lnTo>
                    <a:lnTo>
                      <a:pt x="36" y="43"/>
                    </a:lnTo>
                    <a:lnTo>
                      <a:pt x="36" y="43"/>
                    </a:lnTo>
                    <a:lnTo>
                      <a:pt x="22" y="53"/>
                    </a:lnTo>
                    <a:lnTo>
                      <a:pt x="17" y="55"/>
                    </a:lnTo>
                    <a:lnTo>
                      <a:pt x="12" y="53"/>
                    </a:lnTo>
                    <a:lnTo>
                      <a:pt x="7" y="53"/>
                    </a:lnTo>
                    <a:lnTo>
                      <a:pt x="5" y="48"/>
                    </a:lnTo>
                    <a:lnTo>
                      <a:pt x="0" y="36"/>
                    </a:lnTo>
                    <a:lnTo>
                      <a:pt x="0" y="36"/>
                    </a:lnTo>
                    <a:lnTo>
                      <a:pt x="29" y="22"/>
                    </a:lnTo>
                    <a:lnTo>
                      <a:pt x="52" y="10"/>
                    </a:lnTo>
                    <a:lnTo>
                      <a:pt x="66" y="0"/>
                    </a:lnTo>
                    <a:lnTo>
                      <a:pt x="66" y="0"/>
                    </a:lnTo>
                    <a:close/>
                  </a:path>
                </a:pathLst>
              </a:custGeom>
              <a:solidFill>
                <a:srgbClr val="E99C6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5" name="Freeform 223"/>
              <p:cNvSpPr>
                <a:spLocks/>
              </p:cNvSpPr>
              <p:nvPr/>
            </p:nvSpPr>
            <p:spPr bwMode="auto">
              <a:xfrm>
                <a:off x="8150225" y="1241425"/>
                <a:ext cx="290513" cy="336550"/>
              </a:xfrm>
              <a:custGeom>
                <a:avLst/>
                <a:gdLst/>
                <a:ahLst/>
                <a:cxnLst>
                  <a:cxn ang="0">
                    <a:pos x="7" y="55"/>
                  </a:cxn>
                  <a:cxn ang="0">
                    <a:pos x="7" y="55"/>
                  </a:cxn>
                  <a:cxn ang="0">
                    <a:pos x="7" y="67"/>
                  </a:cxn>
                  <a:cxn ang="0">
                    <a:pos x="7" y="82"/>
                  </a:cxn>
                  <a:cxn ang="0">
                    <a:pos x="7" y="82"/>
                  </a:cxn>
                  <a:cxn ang="0">
                    <a:pos x="2" y="103"/>
                  </a:cxn>
                  <a:cxn ang="0">
                    <a:pos x="0" y="125"/>
                  </a:cxn>
                  <a:cxn ang="0">
                    <a:pos x="4" y="147"/>
                  </a:cxn>
                  <a:cxn ang="0">
                    <a:pos x="14" y="171"/>
                  </a:cxn>
                  <a:cxn ang="0">
                    <a:pos x="14" y="171"/>
                  </a:cxn>
                  <a:cxn ang="0">
                    <a:pos x="23" y="197"/>
                  </a:cxn>
                  <a:cxn ang="0">
                    <a:pos x="30" y="207"/>
                  </a:cxn>
                  <a:cxn ang="0">
                    <a:pos x="35" y="209"/>
                  </a:cxn>
                  <a:cxn ang="0">
                    <a:pos x="42" y="212"/>
                  </a:cxn>
                  <a:cxn ang="0">
                    <a:pos x="42" y="212"/>
                  </a:cxn>
                  <a:cxn ang="0">
                    <a:pos x="58" y="212"/>
                  </a:cxn>
                  <a:cxn ang="0">
                    <a:pos x="77" y="209"/>
                  </a:cxn>
                  <a:cxn ang="0">
                    <a:pos x="91" y="204"/>
                  </a:cxn>
                  <a:cxn ang="0">
                    <a:pos x="105" y="200"/>
                  </a:cxn>
                  <a:cxn ang="0">
                    <a:pos x="105" y="200"/>
                  </a:cxn>
                  <a:cxn ang="0">
                    <a:pos x="117" y="192"/>
                  </a:cxn>
                  <a:cxn ang="0">
                    <a:pos x="134" y="180"/>
                  </a:cxn>
                  <a:cxn ang="0">
                    <a:pos x="148" y="161"/>
                  </a:cxn>
                  <a:cxn ang="0">
                    <a:pos x="162" y="142"/>
                  </a:cxn>
                  <a:cxn ang="0">
                    <a:pos x="174" y="120"/>
                  </a:cxn>
                  <a:cxn ang="0">
                    <a:pos x="181" y="96"/>
                  </a:cxn>
                  <a:cxn ang="0">
                    <a:pos x="183" y="84"/>
                  </a:cxn>
                  <a:cxn ang="0">
                    <a:pos x="183" y="72"/>
                  </a:cxn>
                  <a:cxn ang="0">
                    <a:pos x="183" y="60"/>
                  </a:cxn>
                  <a:cxn ang="0">
                    <a:pos x="178" y="48"/>
                  </a:cxn>
                  <a:cxn ang="0">
                    <a:pos x="178" y="48"/>
                  </a:cxn>
                  <a:cxn ang="0">
                    <a:pos x="174" y="36"/>
                  </a:cxn>
                  <a:cxn ang="0">
                    <a:pos x="166" y="29"/>
                  </a:cxn>
                  <a:cxn ang="0">
                    <a:pos x="157" y="19"/>
                  </a:cxn>
                  <a:cxn ang="0">
                    <a:pos x="148" y="14"/>
                  </a:cxn>
                  <a:cxn ang="0">
                    <a:pos x="124" y="7"/>
                  </a:cxn>
                  <a:cxn ang="0">
                    <a:pos x="98" y="2"/>
                  </a:cxn>
                  <a:cxn ang="0">
                    <a:pos x="73" y="0"/>
                  </a:cxn>
                  <a:cxn ang="0">
                    <a:pos x="51" y="0"/>
                  </a:cxn>
                  <a:cxn ang="0">
                    <a:pos x="30" y="2"/>
                  </a:cxn>
                  <a:cxn ang="0">
                    <a:pos x="30" y="2"/>
                  </a:cxn>
                  <a:cxn ang="0">
                    <a:pos x="21" y="21"/>
                  </a:cxn>
                  <a:cxn ang="0">
                    <a:pos x="14" y="38"/>
                  </a:cxn>
                  <a:cxn ang="0">
                    <a:pos x="7" y="55"/>
                  </a:cxn>
                  <a:cxn ang="0">
                    <a:pos x="7" y="55"/>
                  </a:cxn>
                </a:cxnLst>
                <a:rect l="0" t="0" r="r" b="b"/>
                <a:pathLst>
                  <a:path w="183" h="212">
                    <a:moveTo>
                      <a:pt x="7" y="55"/>
                    </a:moveTo>
                    <a:lnTo>
                      <a:pt x="7" y="55"/>
                    </a:lnTo>
                    <a:lnTo>
                      <a:pt x="7" y="67"/>
                    </a:lnTo>
                    <a:lnTo>
                      <a:pt x="7" y="82"/>
                    </a:lnTo>
                    <a:lnTo>
                      <a:pt x="7" y="82"/>
                    </a:lnTo>
                    <a:lnTo>
                      <a:pt x="2" y="103"/>
                    </a:lnTo>
                    <a:lnTo>
                      <a:pt x="0" y="125"/>
                    </a:lnTo>
                    <a:lnTo>
                      <a:pt x="4" y="147"/>
                    </a:lnTo>
                    <a:lnTo>
                      <a:pt x="14" y="171"/>
                    </a:lnTo>
                    <a:lnTo>
                      <a:pt x="14" y="171"/>
                    </a:lnTo>
                    <a:lnTo>
                      <a:pt x="23" y="197"/>
                    </a:lnTo>
                    <a:lnTo>
                      <a:pt x="30" y="207"/>
                    </a:lnTo>
                    <a:lnTo>
                      <a:pt x="35" y="209"/>
                    </a:lnTo>
                    <a:lnTo>
                      <a:pt x="42" y="212"/>
                    </a:lnTo>
                    <a:lnTo>
                      <a:pt x="42" y="212"/>
                    </a:lnTo>
                    <a:lnTo>
                      <a:pt x="58" y="212"/>
                    </a:lnTo>
                    <a:lnTo>
                      <a:pt x="77" y="209"/>
                    </a:lnTo>
                    <a:lnTo>
                      <a:pt x="91" y="204"/>
                    </a:lnTo>
                    <a:lnTo>
                      <a:pt x="105" y="200"/>
                    </a:lnTo>
                    <a:lnTo>
                      <a:pt x="105" y="200"/>
                    </a:lnTo>
                    <a:lnTo>
                      <a:pt x="117" y="192"/>
                    </a:lnTo>
                    <a:lnTo>
                      <a:pt x="134" y="180"/>
                    </a:lnTo>
                    <a:lnTo>
                      <a:pt x="148" y="161"/>
                    </a:lnTo>
                    <a:lnTo>
                      <a:pt x="162" y="142"/>
                    </a:lnTo>
                    <a:lnTo>
                      <a:pt x="174" y="120"/>
                    </a:lnTo>
                    <a:lnTo>
                      <a:pt x="181" y="96"/>
                    </a:lnTo>
                    <a:lnTo>
                      <a:pt x="183" y="84"/>
                    </a:lnTo>
                    <a:lnTo>
                      <a:pt x="183" y="72"/>
                    </a:lnTo>
                    <a:lnTo>
                      <a:pt x="183" y="60"/>
                    </a:lnTo>
                    <a:lnTo>
                      <a:pt x="178" y="48"/>
                    </a:lnTo>
                    <a:lnTo>
                      <a:pt x="178" y="48"/>
                    </a:lnTo>
                    <a:lnTo>
                      <a:pt x="174" y="36"/>
                    </a:lnTo>
                    <a:lnTo>
                      <a:pt x="166" y="29"/>
                    </a:lnTo>
                    <a:lnTo>
                      <a:pt x="157" y="19"/>
                    </a:lnTo>
                    <a:lnTo>
                      <a:pt x="148" y="14"/>
                    </a:lnTo>
                    <a:lnTo>
                      <a:pt x="124" y="7"/>
                    </a:lnTo>
                    <a:lnTo>
                      <a:pt x="98" y="2"/>
                    </a:lnTo>
                    <a:lnTo>
                      <a:pt x="73" y="0"/>
                    </a:lnTo>
                    <a:lnTo>
                      <a:pt x="51" y="0"/>
                    </a:lnTo>
                    <a:lnTo>
                      <a:pt x="30" y="2"/>
                    </a:lnTo>
                    <a:lnTo>
                      <a:pt x="30" y="2"/>
                    </a:lnTo>
                    <a:lnTo>
                      <a:pt x="21" y="21"/>
                    </a:lnTo>
                    <a:lnTo>
                      <a:pt x="14" y="38"/>
                    </a:lnTo>
                    <a:lnTo>
                      <a:pt x="7" y="55"/>
                    </a:lnTo>
                    <a:lnTo>
                      <a:pt x="7" y="55"/>
                    </a:lnTo>
                    <a:close/>
                  </a:path>
                </a:pathLst>
              </a:custGeom>
              <a:solidFill>
                <a:srgbClr val="FDB0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6" name="Freeform 224"/>
              <p:cNvSpPr>
                <a:spLocks/>
              </p:cNvSpPr>
              <p:nvPr/>
            </p:nvSpPr>
            <p:spPr bwMode="auto">
              <a:xfrm>
                <a:off x="8369300" y="1412875"/>
                <a:ext cx="90488" cy="92075"/>
              </a:xfrm>
              <a:custGeom>
                <a:avLst/>
                <a:gdLst/>
                <a:ahLst/>
                <a:cxnLst>
                  <a:cxn ang="0">
                    <a:pos x="17" y="19"/>
                  </a:cxn>
                  <a:cxn ang="0">
                    <a:pos x="17" y="19"/>
                  </a:cxn>
                  <a:cxn ang="0">
                    <a:pos x="19" y="14"/>
                  </a:cxn>
                  <a:cxn ang="0">
                    <a:pos x="28" y="7"/>
                  </a:cxn>
                  <a:cxn ang="0">
                    <a:pos x="33" y="2"/>
                  </a:cxn>
                  <a:cxn ang="0">
                    <a:pos x="38" y="0"/>
                  </a:cxn>
                  <a:cxn ang="0">
                    <a:pos x="45" y="0"/>
                  </a:cxn>
                  <a:cxn ang="0">
                    <a:pos x="50" y="2"/>
                  </a:cxn>
                  <a:cxn ang="0">
                    <a:pos x="50" y="2"/>
                  </a:cxn>
                  <a:cxn ang="0">
                    <a:pos x="54" y="10"/>
                  </a:cxn>
                  <a:cxn ang="0">
                    <a:pos x="57" y="17"/>
                  </a:cxn>
                  <a:cxn ang="0">
                    <a:pos x="52" y="27"/>
                  </a:cxn>
                  <a:cxn ang="0">
                    <a:pos x="47" y="36"/>
                  </a:cxn>
                  <a:cxn ang="0">
                    <a:pos x="40" y="43"/>
                  </a:cxn>
                  <a:cxn ang="0">
                    <a:pos x="31" y="51"/>
                  </a:cxn>
                  <a:cxn ang="0">
                    <a:pos x="21" y="55"/>
                  </a:cxn>
                  <a:cxn ang="0">
                    <a:pos x="12" y="58"/>
                  </a:cxn>
                  <a:cxn ang="0">
                    <a:pos x="12" y="58"/>
                  </a:cxn>
                  <a:cxn ang="0">
                    <a:pos x="5" y="55"/>
                  </a:cxn>
                  <a:cxn ang="0">
                    <a:pos x="0" y="51"/>
                  </a:cxn>
                  <a:cxn ang="0">
                    <a:pos x="3" y="46"/>
                  </a:cxn>
                  <a:cxn ang="0">
                    <a:pos x="5" y="39"/>
                  </a:cxn>
                  <a:cxn ang="0">
                    <a:pos x="12" y="24"/>
                  </a:cxn>
                  <a:cxn ang="0">
                    <a:pos x="17" y="19"/>
                  </a:cxn>
                  <a:cxn ang="0">
                    <a:pos x="17" y="19"/>
                  </a:cxn>
                </a:cxnLst>
                <a:rect l="0" t="0" r="r" b="b"/>
                <a:pathLst>
                  <a:path w="57" h="58">
                    <a:moveTo>
                      <a:pt x="17" y="19"/>
                    </a:moveTo>
                    <a:lnTo>
                      <a:pt x="17" y="19"/>
                    </a:lnTo>
                    <a:lnTo>
                      <a:pt x="19" y="14"/>
                    </a:lnTo>
                    <a:lnTo>
                      <a:pt x="28" y="7"/>
                    </a:lnTo>
                    <a:lnTo>
                      <a:pt x="33" y="2"/>
                    </a:lnTo>
                    <a:lnTo>
                      <a:pt x="38" y="0"/>
                    </a:lnTo>
                    <a:lnTo>
                      <a:pt x="45" y="0"/>
                    </a:lnTo>
                    <a:lnTo>
                      <a:pt x="50" y="2"/>
                    </a:lnTo>
                    <a:lnTo>
                      <a:pt x="50" y="2"/>
                    </a:lnTo>
                    <a:lnTo>
                      <a:pt x="54" y="10"/>
                    </a:lnTo>
                    <a:lnTo>
                      <a:pt x="57" y="17"/>
                    </a:lnTo>
                    <a:lnTo>
                      <a:pt x="52" y="27"/>
                    </a:lnTo>
                    <a:lnTo>
                      <a:pt x="47" y="36"/>
                    </a:lnTo>
                    <a:lnTo>
                      <a:pt x="40" y="43"/>
                    </a:lnTo>
                    <a:lnTo>
                      <a:pt x="31" y="51"/>
                    </a:lnTo>
                    <a:lnTo>
                      <a:pt x="21" y="55"/>
                    </a:lnTo>
                    <a:lnTo>
                      <a:pt x="12" y="58"/>
                    </a:lnTo>
                    <a:lnTo>
                      <a:pt x="12" y="58"/>
                    </a:lnTo>
                    <a:lnTo>
                      <a:pt x="5" y="55"/>
                    </a:lnTo>
                    <a:lnTo>
                      <a:pt x="0" y="51"/>
                    </a:lnTo>
                    <a:lnTo>
                      <a:pt x="3" y="46"/>
                    </a:lnTo>
                    <a:lnTo>
                      <a:pt x="5" y="39"/>
                    </a:lnTo>
                    <a:lnTo>
                      <a:pt x="12" y="24"/>
                    </a:lnTo>
                    <a:lnTo>
                      <a:pt x="17" y="19"/>
                    </a:lnTo>
                    <a:lnTo>
                      <a:pt x="17" y="19"/>
                    </a:lnTo>
                    <a:close/>
                  </a:path>
                </a:pathLst>
              </a:custGeom>
              <a:solidFill>
                <a:srgbClr val="FC865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7" name="Freeform 225"/>
              <p:cNvSpPr>
                <a:spLocks/>
              </p:cNvSpPr>
              <p:nvPr/>
            </p:nvSpPr>
            <p:spPr bwMode="auto">
              <a:xfrm>
                <a:off x="8261350" y="1401763"/>
                <a:ext cx="77788" cy="26988"/>
              </a:xfrm>
              <a:custGeom>
                <a:avLst/>
                <a:gdLst/>
                <a:ahLst/>
                <a:cxnLst>
                  <a:cxn ang="0">
                    <a:pos x="49" y="5"/>
                  </a:cxn>
                  <a:cxn ang="0">
                    <a:pos x="49" y="5"/>
                  </a:cxn>
                  <a:cxn ang="0">
                    <a:pos x="35" y="5"/>
                  </a:cxn>
                  <a:cxn ang="0">
                    <a:pos x="21" y="2"/>
                  </a:cxn>
                  <a:cxn ang="0">
                    <a:pos x="0" y="0"/>
                  </a:cxn>
                  <a:cxn ang="0">
                    <a:pos x="0" y="0"/>
                  </a:cxn>
                  <a:cxn ang="0">
                    <a:pos x="5" y="5"/>
                  </a:cxn>
                  <a:cxn ang="0">
                    <a:pos x="14" y="12"/>
                  </a:cxn>
                  <a:cxn ang="0">
                    <a:pos x="21" y="17"/>
                  </a:cxn>
                  <a:cxn ang="0">
                    <a:pos x="28" y="17"/>
                  </a:cxn>
                  <a:cxn ang="0">
                    <a:pos x="38" y="14"/>
                  </a:cxn>
                  <a:cxn ang="0">
                    <a:pos x="49" y="5"/>
                  </a:cxn>
                  <a:cxn ang="0">
                    <a:pos x="49" y="5"/>
                  </a:cxn>
                </a:cxnLst>
                <a:rect l="0" t="0" r="r" b="b"/>
                <a:pathLst>
                  <a:path w="49" h="17">
                    <a:moveTo>
                      <a:pt x="49" y="5"/>
                    </a:moveTo>
                    <a:lnTo>
                      <a:pt x="49" y="5"/>
                    </a:lnTo>
                    <a:lnTo>
                      <a:pt x="35" y="5"/>
                    </a:lnTo>
                    <a:lnTo>
                      <a:pt x="21" y="2"/>
                    </a:lnTo>
                    <a:lnTo>
                      <a:pt x="0" y="0"/>
                    </a:lnTo>
                    <a:lnTo>
                      <a:pt x="0" y="0"/>
                    </a:lnTo>
                    <a:lnTo>
                      <a:pt x="5" y="5"/>
                    </a:lnTo>
                    <a:lnTo>
                      <a:pt x="14" y="12"/>
                    </a:lnTo>
                    <a:lnTo>
                      <a:pt x="21" y="17"/>
                    </a:lnTo>
                    <a:lnTo>
                      <a:pt x="28" y="17"/>
                    </a:lnTo>
                    <a:lnTo>
                      <a:pt x="38" y="14"/>
                    </a:lnTo>
                    <a:lnTo>
                      <a:pt x="49" y="5"/>
                    </a:lnTo>
                    <a:lnTo>
                      <a:pt x="49" y="5"/>
                    </a:lnTo>
                    <a:close/>
                  </a:path>
                </a:pathLst>
              </a:custGeom>
              <a:solidFill>
                <a:srgbClr val="F7F5D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8" name="Freeform 226"/>
              <p:cNvSpPr>
                <a:spLocks/>
              </p:cNvSpPr>
              <p:nvPr/>
            </p:nvSpPr>
            <p:spPr bwMode="auto">
              <a:xfrm>
                <a:off x="8164513" y="1358900"/>
                <a:ext cx="38100" cy="34925"/>
              </a:xfrm>
              <a:custGeom>
                <a:avLst/>
                <a:gdLst/>
                <a:ahLst/>
                <a:cxnLst>
                  <a:cxn ang="0">
                    <a:pos x="24" y="15"/>
                  </a:cxn>
                  <a:cxn ang="0">
                    <a:pos x="24" y="15"/>
                  </a:cxn>
                  <a:cxn ang="0">
                    <a:pos x="14" y="12"/>
                  </a:cxn>
                  <a:cxn ang="0">
                    <a:pos x="5" y="8"/>
                  </a:cxn>
                  <a:cxn ang="0">
                    <a:pos x="2" y="5"/>
                  </a:cxn>
                  <a:cxn ang="0">
                    <a:pos x="0" y="0"/>
                  </a:cxn>
                  <a:cxn ang="0">
                    <a:pos x="0" y="0"/>
                  </a:cxn>
                  <a:cxn ang="0">
                    <a:pos x="2" y="5"/>
                  </a:cxn>
                  <a:cxn ang="0">
                    <a:pos x="5" y="15"/>
                  </a:cxn>
                  <a:cxn ang="0">
                    <a:pos x="7" y="20"/>
                  </a:cxn>
                  <a:cxn ang="0">
                    <a:pos x="12" y="22"/>
                  </a:cxn>
                  <a:cxn ang="0">
                    <a:pos x="17" y="20"/>
                  </a:cxn>
                  <a:cxn ang="0">
                    <a:pos x="24" y="15"/>
                  </a:cxn>
                  <a:cxn ang="0">
                    <a:pos x="24" y="15"/>
                  </a:cxn>
                </a:cxnLst>
                <a:rect l="0" t="0" r="r" b="b"/>
                <a:pathLst>
                  <a:path w="24" h="22">
                    <a:moveTo>
                      <a:pt x="24" y="15"/>
                    </a:moveTo>
                    <a:lnTo>
                      <a:pt x="24" y="15"/>
                    </a:lnTo>
                    <a:lnTo>
                      <a:pt x="14" y="12"/>
                    </a:lnTo>
                    <a:lnTo>
                      <a:pt x="5" y="8"/>
                    </a:lnTo>
                    <a:lnTo>
                      <a:pt x="2" y="5"/>
                    </a:lnTo>
                    <a:lnTo>
                      <a:pt x="0" y="0"/>
                    </a:lnTo>
                    <a:lnTo>
                      <a:pt x="0" y="0"/>
                    </a:lnTo>
                    <a:lnTo>
                      <a:pt x="2" y="5"/>
                    </a:lnTo>
                    <a:lnTo>
                      <a:pt x="5" y="15"/>
                    </a:lnTo>
                    <a:lnTo>
                      <a:pt x="7" y="20"/>
                    </a:lnTo>
                    <a:lnTo>
                      <a:pt x="12" y="22"/>
                    </a:lnTo>
                    <a:lnTo>
                      <a:pt x="17" y="20"/>
                    </a:lnTo>
                    <a:lnTo>
                      <a:pt x="24" y="15"/>
                    </a:lnTo>
                    <a:lnTo>
                      <a:pt x="24" y="15"/>
                    </a:lnTo>
                    <a:close/>
                  </a:path>
                </a:pathLst>
              </a:custGeom>
              <a:solidFill>
                <a:srgbClr val="F7F5D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9" name="Freeform 227"/>
              <p:cNvSpPr>
                <a:spLocks/>
              </p:cNvSpPr>
              <p:nvPr/>
            </p:nvSpPr>
            <p:spPr bwMode="auto">
              <a:xfrm>
                <a:off x="8183563" y="1485900"/>
                <a:ext cx="74613" cy="41275"/>
              </a:xfrm>
              <a:custGeom>
                <a:avLst/>
                <a:gdLst/>
                <a:ahLst/>
                <a:cxnLst>
                  <a:cxn ang="0">
                    <a:pos x="12" y="7"/>
                  </a:cxn>
                  <a:cxn ang="0">
                    <a:pos x="12" y="7"/>
                  </a:cxn>
                  <a:cxn ang="0">
                    <a:pos x="14" y="5"/>
                  </a:cxn>
                  <a:cxn ang="0">
                    <a:pos x="19" y="5"/>
                  </a:cxn>
                  <a:cxn ang="0">
                    <a:pos x="19" y="5"/>
                  </a:cxn>
                  <a:cxn ang="0">
                    <a:pos x="37" y="17"/>
                  </a:cxn>
                  <a:cxn ang="0">
                    <a:pos x="37" y="17"/>
                  </a:cxn>
                  <a:cxn ang="0">
                    <a:pos x="47" y="17"/>
                  </a:cxn>
                  <a:cxn ang="0">
                    <a:pos x="47" y="17"/>
                  </a:cxn>
                  <a:cxn ang="0">
                    <a:pos x="40" y="21"/>
                  </a:cxn>
                  <a:cxn ang="0">
                    <a:pos x="23" y="26"/>
                  </a:cxn>
                  <a:cxn ang="0">
                    <a:pos x="23" y="26"/>
                  </a:cxn>
                  <a:cxn ang="0">
                    <a:pos x="16" y="26"/>
                  </a:cxn>
                  <a:cxn ang="0">
                    <a:pos x="9" y="24"/>
                  </a:cxn>
                  <a:cxn ang="0">
                    <a:pos x="5" y="19"/>
                  </a:cxn>
                  <a:cxn ang="0">
                    <a:pos x="2" y="9"/>
                  </a:cxn>
                  <a:cxn ang="0">
                    <a:pos x="2" y="9"/>
                  </a:cxn>
                  <a:cxn ang="0">
                    <a:pos x="2" y="7"/>
                  </a:cxn>
                  <a:cxn ang="0">
                    <a:pos x="0" y="0"/>
                  </a:cxn>
                  <a:cxn ang="0">
                    <a:pos x="7" y="2"/>
                  </a:cxn>
                  <a:cxn ang="0">
                    <a:pos x="12" y="7"/>
                  </a:cxn>
                </a:cxnLst>
                <a:rect l="0" t="0" r="r" b="b"/>
                <a:pathLst>
                  <a:path w="47" h="26">
                    <a:moveTo>
                      <a:pt x="12" y="7"/>
                    </a:moveTo>
                    <a:lnTo>
                      <a:pt x="12" y="7"/>
                    </a:lnTo>
                    <a:lnTo>
                      <a:pt x="14" y="5"/>
                    </a:lnTo>
                    <a:lnTo>
                      <a:pt x="19" y="5"/>
                    </a:lnTo>
                    <a:lnTo>
                      <a:pt x="19" y="5"/>
                    </a:lnTo>
                    <a:lnTo>
                      <a:pt x="37" y="17"/>
                    </a:lnTo>
                    <a:lnTo>
                      <a:pt x="37" y="17"/>
                    </a:lnTo>
                    <a:lnTo>
                      <a:pt x="47" y="17"/>
                    </a:lnTo>
                    <a:lnTo>
                      <a:pt x="47" y="17"/>
                    </a:lnTo>
                    <a:lnTo>
                      <a:pt x="40" y="21"/>
                    </a:lnTo>
                    <a:lnTo>
                      <a:pt x="23" y="26"/>
                    </a:lnTo>
                    <a:lnTo>
                      <a:pt x="23" y="26"/>
                    </a:lnTo>
                    <a:lnTo>
                      <a:pt x="16" y="26"/>
                    </a:lnTo>
                    <a:lnTo>
                      <a:pt x="9" y="24"/>
                    </a:lnTo>
                    <a:lnTo>
                      <a:pt x="5" y="19"/>
                    </a:lnTo>
                    <a:lnTo>
                      <a:pt x="2" y="9"/>
                    </a:lnTo>
                    <a:lnTo>
                      <a:pt x="2" y="9"/>
                    </a:lnTo>
                    <a:lnTo>
                      <a:pt x="2" y="7"/>
                    </a:lnTo>
                    <a:lnTo>
                      <a:pt x="0" y="0"/>
                    </a:lnTo>
                    <a:lnTo>
                      <a:pt x="7" y="2"/>
                    </a:lnTo>
                    <a:lnTo>
                      <a:pt x="12" y="7"/>
                    </a:lnTo>
                    <a:close/>
                  </a:path>
                </a:pathLst>
              </a:custGeom>
              <a:solidFill>
                <a:srgbClr val="FB58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0" name="Freeform 228"/>
              <p:cNvSpPr>
                <a:spLocks/>
              </p:cNvSpPr>
              <p:nvPr/>
            </p:nvSpPr>
            <p:spPr bwMode="auto">
              <a:xfrm>
                <a:off x="8183563" y="1355725"/>
                <a:ext cx="25400" cy="114300"/>
              </a:xfrm>
              <a:custGeom>
                <a:avLst/>
                <a:gdLst/>
                <a:ahLst/>
                <a:cxnLst>
                  <a:cxn ang="0">
                    <a:pos x="14" y="0"/>
                  </a:cxn>
                  <a:cxn ang="0">
                    <a:pos x="14" y="0"/>
                  </a:cxn>
                  <a:cxn ang="0">
                    <a:pos x="16" y="5"/>
                  </a:cxn>
                  <a:cxn ang="0">
                    <a:pos x="16" y="17"/>
                  </a:cxn>
                  <a:cxn ang="0">
                    <a:pos x="14" y="36"/>
                  </a:cxn>
                  <a:cxn ang="0">
                    <a:pos x="9" y="46"/>
                  </a:cxn>
                  <a:cxn ang="0">
                    <a:pos x="5" y="58"/>
                  </a:cxn>
                  <a:cxn ang="0">
                    <a:pos x="5" y="58"/>
                  </a:cxn>
                  <a:cxn ang="0">
                    <a:pos x="5" y="63"/>
                  </a:cxn>
                  <a:cxn ang="0">
                    <a:pos x="5" y="67"/>
                  </a:cxn>
                  <a:cxn ang="0">
                    <a:pos x="7" y="72"/>
                  </a:cxn>
                  <a:cxn ang="0">
                    <a:pos x="7" y="72"/>
                  </a:cxn>
                  <a:cxn ang="0">
                    <a:pos x="5" y="70"/>
                  </a:cxn>
                  <a:cxn ang="0">
                    <a:pos x="2" y="65"/>
                  </a:cxn>
                  <a:cxn ang="0">
                    <a:pos x="0" y="58"/>
                  </a:cxn>
                  <a:cxn ang="0">
                    <a:pos x="0" y="58"/>
                  </a:cxn>
                  <a:cxn ang="0">
                    <a:pos x="9" y="38"/>
                  </a:cxn>
                  <a:cxn ang="0">
                    <a:pos x="14" y="19"/>
                  </a:cxn>
                  <a:cxn ang="0">
                    <a:pos x="14" y="10"/>
                  </a:cxn>
                  <a:cxn ang="0">
                    <a:pos x="14" y="0"/>
                  </a:cxn>
                  <a:cxn ang="0">
                    <a:pos x="14" y="0"/>
                  </a:cxn>
                </a:cxnLst>
                <a:rect l="0" t="0" r="r" b="b"/>
                <a:pathLst>
                  <a:path w="16" h="72">
                    <a:moveTo>
                      <a:pt x="14" y="0"/>
                    </a:moveTo>
                    <a:lnTo>
                      <a:pt x="14" y="0"/>
                    </a:lnTo>
                    <a:lnTo>
                      <a:pt x="16" y="5"/>
                    </a:lnTo>
                    <a:lnTo>
                      <a:pt x="16" y="17"/>
                    </a:lnTo>
                    <a:lnTo>
                      <a:pt x="14" y="36"/>
                    </a:lnTo>
                    <a:lnTo>
                      <a:pt x="9" y="46"/>
                    </a:lnTo>
                    <a:lnTo>
                      <a:pt x="5" y="58"/>
                    </a:lnTo>
                    <a:lnTo>
                      <a:pt x="5" y="58"/>
                    </a:lnTo>
                    <a:lnTo>
                      <a:pt x="5" y="63"/>
                    </a:lnTo>
                    <a:lnTo>
                      <a:pt x="5" y="67"/>
                    </a:lnTo>
                    <a:lnTo>
                      <a:pt x="7" y="72"/>
                    </a:lnTo>
                    <a:lnTo>
                      <a:pt x="7" y="72"/>
                    </a:lnTo>
                    <a:lnTo>
                      <a:pt x="5" y="70"/>
                    </a:lnTo>
                    <a:lnTo>
                      <a:pt x="2" y="65"/>
                    </a:lnTo>
                    <a:lnTo>
                      <a:pt x="0" y="58"/>
                    </a:lnTo>
                    <a:lnTo>
                      <a:pt x="0" y="58"/>
                    </a:lnTo>
                    <a:lnTo>
                      <a:pt x="9" y="38"/>
                    </a:lnTo>
                    <a:lnTo>
                      <a:pt x="14" y="19"/>
                    </a:lnTo>
                    <a:lnTo>
                      <a:pt x="14" y="10"/>
                    </a:lnTo>
                    <a:lnTo>
                      <a:pt x="14" y="0"/>
                    </a:lnTo>
                    <a:lnTo>
                      <a:pt x="14" y="0"/>
                    </a:lnTo>
                    <a:close/>
                  </a:path>
                </a:pathLst>
              </a:custGeom>
              <a:solidFill>
                <a:srgbClr val="E1793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1" name="Freeform 229"/>
              <p:cNvSpPr>
                <a:spLocks/>
              </p:cNvSpPr>
              <p:nvPr/>
            </p:nvSpPr>
            <p:spPr bwMode="auto">
              <a:xfrm>
                <a:off x="8172450" y="1374775"/>
                <a:ext cx="11113" cy="15875"/>
              </a:xfrm>
              <a:custGeom>
                <a:avLst/>
                <a:gdLst/>
                <a:ahLst/>
                <a:cxnLst>
                  <a:cxn ang="0">
                    <a:pos x="0" y="7"/>
                  </a:cxn>
                  <a:cxn ang="0">
                    <a:pos x="0" y="7"/>
                  </a:cxn>
                  <a:cxn ang="0">
                    <a:pos x="2" y="5"/>
                  </a:cxn>
                  <a:cxn ang="0">
                    <a:pos x="2" y="0"/>
                  </a:cxn>
                  <a:cxn ang="0">
                    <a:pos x="7" y="2"/>
                  </a:cxn>
                  <a:cxn ang="0">
                    <a:pos x="7" y="2"/>
                  </a:cxn>
                  <a:cxn ang="0">
                    <a:pos x="4" y="7"/>
                  </a:cxn>
                  <a:cxn ang="0">
                    <a:pos x="2" y="10"/>
                  </a:cxn>
                  <a:cxn ang="0">
                    <a:pos x="0" y="7"/>
                  </a:cxn>
                  <a:cxn ang="0">
                    <a:pos x="0" y="7"/>
                  </a:cxn>
                </a:cxnLst>
                <a:rect l="0" t="0" r="r" b="b"/>
                <a:pathLst>
                  <a:path w="7" h="10">
                    <a:moveTo>
                      <a:pt x="0" y="7"/>
                    </a:moveTo>
                    <a:lnTo>
                      <a:pt x="0" y="7"/>
                    </a:lnTo>
                    <a:lnTo>
                      <a:pt x="2" y="5"/>
                    </a:lnTo>
                    <a:lnTo>
                      <a:pt x="2" y="0"/>
                    </a:lnTo>
                    <a:lnTo>
                      <a:pt x="7" y="2"/>
                    </a:lnTo>
                    <a:lnTo>
                      <a:pt x="7" y="2"/>
                    </a:lnTo>
                    <a:lnTo>
                      <a:pt x="4" y="7"/>
                    </a:lnTo>
                    <a:lnTo>
                      <a:pt x="2" y="10"/>
                    </a:lnTo>
                    <a:lnTo>
                      <a:pt x="0" y="7"/>
                    </a:lnTo>
                    <a:lnTo>
                      <a:pt x="0" y="7"/>
                    </a:lnTo>
                    <a:close/>
                  </a:path>
                </a:pathLst>
              </a:custGeom>
              <a:solidFill>
                <a:srgbClr val="781E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2" name="Freeform 230"/>
              <p:cNvSpPr>
                <a:spLocks/>
              </p:cNvSpPr>
              <p:nvPr/>
            </p:nvSpPr>
            <p:spPr bwMode="auto">
              <a:xfrm>
                <a:off x="8266113" y="1401763"/>
                <a:ext cx="28575" cy="19050"/>
              </a:xfrm>
              <a:custGeom>
                <a:avLst/>
                <a:gdLst/>
                <a:ahLst/>
                <a:cxnLst>
                  <a:cxn ang="0">
                    <a:pos x="11" y="0"/>
                  </a:cxn>
                  <a:cxn ang="0">
                    <a:pos x="11" y="0"/>
                  </a:cxn>
                  <a:cxn ang="0">
                    <a:pos x="11" y="5"/>
                  </a:cxn>
                  <a:cxn ang="0">
                    <a:pos x="11" y="7"/>
                  </a:cxn>
                  <a:cxn ang="0">
                    <a:pos x="9" y="9"/>
                  </a:cxn>
                  <a:cxn ang="0">
                    <a:pos x="9" y="9"/>
                  </a:cxn>
                  <a:cxn ang="0">
                    <a:pos x="7" y="7"/>
                  </a:cxn>
                  <a:cxn ang="0">
                    <a:pos x="4" y="5"/>
                  </a:cxn>
                  <a:cxn ang="0">
                    <a:pos x="7" y="0"/>
                  </a:cxn>
                  <a:cxn ang="0">
                    <a:pos x="0" y="0"/>
                  </a:cxn>
                  <a:cxn ang="0">
                    <a:pos x="0" y="0"/>
                  </a:cxn>
                  <a:cxn ang="0">
                    <a:pos x="2" y="5"/>
                  </a:cxn>
                  <a:cxn ang="0">
                    <a:pos x="7" y="9"/>
                  </a:cxn>
                  <a:cxn ang="0">
                    <a:pos x="11" y="12"/>
                  </a:cxn>
                  <a:cxn ang="0">
                    <a:pos x="11" y="12"/>
                  </a:cxn>
                  <a:cxn ang="0">
                    <a:pos x="16" y="12"/>
                  </a:cxn>
                  <a:cxn ang="0">
                    <a:pos x="18" y="9"/>
                  </a:cxn>
                  <a:cxn ang="0">
                    <a:pos x="18" y="2"/>
                  </a:cxn>
                  <a:cxn ang="0">
                    <a:pos x="11" y="0"/>
                  </a:cxn>
                </a:cxnLst>
                <a:rect l="0" t="0" r="r" b="b"/>
                <a:pathLst>
                  <a:path w="18" h="12">
                    <a:moveTo>
                      <a:pt x="11" y="0"/>
                    </a:moveTo>
                    <a:lnTo>
                      <a:pt x="11" y="0"/>
                    </a:lnTo>
                    <a:lnTo>
                      <a:pt x="11" y="5"/>
                    </a:lnTo>
                    <a:lnTo>
                      <a:pt x="11" y="7"/>
                    </a:lnTo>
                    <a:lnTo>
                      <a:pt x="9" y="9"/>
                    </a:lnTo>
                    <a:lnTo>
                      <a:pt x="9" y="9"/>
                    </a:lnTo>
                    <a:lnTo>
                      <a:pt x="7" y="7"/>
                    </a:lnTo>
                    <a:lnTo>
                      <a:pt x="4" y="5"/>
                    </a:lnTo>
                    <a:lnTo>
                      <a:pt x="7" y="0"/>
                    </a:lnTo>
                    <a:lnTo>
                      <a:pt x="0" y="0"/>
                    </a:lnTo>
                    <a:lnTo>
                      <a:pt x="0" y="0"/>
                    </a:lnTo>
                    <a:lnTo>
                      <a:pt x="2" y="5"/>
                    </a:lnTo>
                    <a:lnTo>
                      <a:pt x="7" y="9"/>
                    </a:lnTo>
                    <a:lnTo>
                      <a:pt x="11" y="12"/>
                    </a:lnTo>
                    <a:lnTo>
                      <a:pt x="11" y="12"/>
                    </a:lnTo>
                    <a:lnTo>
                      <a:pt x="16" y="12"/>
                    </a:lnTo>
                    <a:lnTo>
                      <a:pt x="18" y="9"/>
                    </a:lnTo>
                    <a:lnTo>
                      <a:pt x="18" y="2"/>
                    </a:lnTo>
                    <a:lnTo>
                      <a:pt x="11" y="0"/>
                    </a:lnTo>
                    <a:close/>
                  </a:path>
                </a:pathLst>
              </a:custGeom>
              <a:solidFill>
                <a:srgbClr val="781E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3" name="Freeform 231"/>
              <p:cNvSpPr>
                <a:spLocks/>
              </p:cNvSpPr>
              <p:nvPr/>
            </p:nvSpPr>
            <p:spPr bwMode="auto">
              <a:xfrm>
                <a:off x="8167688" y="1366838"/>
                <a:ext cx="7938" cy="19050"/>
              </a:xfrm>
              <a:custGeom>
                <a:avLst/>
                <a:gdLst/>
                <a:ahLst/>
                <a:cxnLst>
                  <a:cxn ang="0">
                    <a:pos x="3" y="3"/>
                  </a:cxn>
                  <a:cxn ang="0">
                    <a:pos x="3" y="3"/>
                  </a:cxn>
                  <a:cxn ang="0">
                    <a:pos x="3" y="5"/>
                  </a:cxn>
                  <a:cxn ang="0">
                    <a:pos x="3" y="7"/>
                  </a:cxn>
                  <a:cxn ang="0">
                    <a:pos x="3" y="7"/>
                  </a:cxn>
                  <a:cxn ang="0">
                    <a:pos x="5" y="10"/>
                  </a:cxn>
                  <a:cxn ang="0">
                    <a:pos x="5" y="7"/>
                  </a:cxn>
                  <a:cxn ang="0">
                    <a:pos x="5" y="7"/>
                  </a:cxn>
                  <a:cxn ang="0">
                    <a:pos x="5" y="12"/>
                  </a:cxn>
                  <a:cxn ang="0">
                    <a:pos x="5" y="12"/>
                  </a:cxn>
                  <a:cxn ang="0">
                    <a:pos x="3" y="10"/>
                  </a:cxn>
                  <a:cxn ang="0">
                    <a:pos x="0" y="5"/>
                  </a:cxn>
                  <a:cxn ang="0">
                    <a:pos x="0" y="0"/>
                  </a:cxn>
                  <a:cxn ang="0">
                    <a:pos x="3" y="3"/>
                  </a:cxn>
                </a:cxnLst>
                <a:rect l="0" t="0" r="r" b="b"/>
                <a:pathLst>
                  <a:path w="5" h="12">
                    <a:moveTo>
                      <a:pt x="3" y="3"/>
                    </a:moveTo>
                    <a:lnTo>
                      <a:pt x="3" y="3"/>
                    </a:lnTo>
                    <a:lnTo>
                      <a:pt x="3" y="5"/>
                    </a:lnTo>
                    <a:lnTo>
                      <a:pt x="3" y="7"/>
                    </a:lnTo>
                    <a:lnTo>
                      <a:pt x="3" y="7"/>
                    </a:lnTo>
                    <a:lnTo>
                      <a:pt x="5" y="10"/>
                    </a:lnTo>
                    <a:lnTo>
                      <a:pt x="5" y="7"/>
                    </a:lnTo>
                    <a:lnTo>
                      <a:pt x="5" y="7"/>
                    </a:lnTo>
                    <a:lnTo>
                      <a:pt x="5" y="12"/>
                    </a:lnTo>
                    <a:lnTo>
                      <a:pt x="5" y="12"/>
                    </a:lnTo>
                    <a:lnTo>
                      <a:pt x="3" y="10"/>
                    </a:lnTo>
                    <a:lnTo>
                      <a:pt x="0" y="5"/>
                    </a:lnTo>
                    <a:lnTo>
                      <a:pt x="0" y="0"/>
                    </a:lnTo>
                    <a:lnTo>
                      <a:pt x="3" y="3"/>
                    </a:lnTo>
                    <a:close/>
                  </a:path>
                </a:pathLst>
              </a:custGeom>
              <a:solidFill>
                <a:srgbClr val="781E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4" name="Freeform 232"/>
              <p:cNvSpPr>
                <a:spLocks/>
              </p:cNvSpPr>
              <p:nvPr/>
            </p:nvSpPr>
            <p:spPr bwMode="auto">
              <a:xfrm>
                <a:off x="8183563" y="1485900"/>
                <a:ext cx="77788" cy="30163"/>
              </a:xfrm>
              <a:custGeom>
                <a:avLst/>
                <a:gdLst/>
                <a:ahLst/>
                <a:cxnLst>
                  <a:cxn ang="0">
                    <a:pos x="0" y="0"/>
                  </a:cxn>
                  <a:cxn ang="0">
                    <a:pos x="0" y="0"/>
                  </a:cxn>
                  <a:cxn ang="0">
                    <a:pos x="2" y="0"/>
                  </a:cxn>
                  <a:cxn ang="0">
                    <a:pos x="7" y="0"/>
                  </a:cxn>
                  <a:cxn ang="0">
                    <a:pos x="7" y="0"/>
                  </a:cxn>
                  <a:cxn ang="0">
                    <a:pos x="12" y="2"/>
                  </a:cxn>
                  <a:cxn ang="0">
                    <a:pos x="14" y="5"/>
                  </a:cxn>
                  <a:cxn ang="0">
                    <a:pos x="14" y="5"/>
                  </a:cxn>
                  <a:cxn ang="0">
                    <a:pos x="16" y="5"/>
                  </a:cxn>
                  <a:cxn ang="0">
                    <a:pos x="21" y="7"/>
                  </a:cxn>
                  <a:cxn ang="0">
                    <a:pos x="21" y="7"/>
                  </a:cxn>
                  <a:cxn ang="0">
                    <a:pos x="37" y="14"/>
                  </a:cxn>
                  <a:cxn ang="0">
                    <a:pos x="37" y="14"/>
                  </a:cxn>
                  <a:cxn ang="0">
                    <a:pos x="44" y="17"/>
                  </a:cxn>
                  <a:cxn ang="0">
                    <a:pos x="49" y="17"/>
                  </a:cxn>
                  <a:cxn ang="0">
                    <a:pos x="49" y="17"/>
                  </a:cxn>
                  <a:cxn ang="0">
                    <a:pos x="44" y="19"/>
                  </a:cxn>
                  <a:cxn ang="0">
                    <a:pos x="40" y="19"/>
                  </a:cxn>
                  <a:cxn ang="0">
                    <a:pos x="35" y="19"/>
                  </a:cxn>
                  <a:cxn ang="0">
                    <a:pos x="35" y="19"/>
                  </a:cxn>
                  <a:cxn ang="0">
                    <a:pos x="23" y="17"/>
                  </a:cxn>
                  <a:cxn ang="0">
                    <a:pos x="14" y="12"/>
                  </a:cxn>
                  <a:cxn ang="0">
                    <a:pos x="14" y="12"/>
                  </a:cxn>
                  <a:cxn ang="0">
                    <a:pos x="9" y="9"/>
                  </a:cxn>
                  <a:cxn ang="0">
                    <a:pos x="9" y="9"/>
                  </a:cxn>
                  <a:cxn ang="0">
                    <a:pos x="5" y="7"/>
                  </a:cxn>
                  <a:cxn ang="0">
                    <a:pos x="2" y="5"/>
                  </a:cxn>
                  <a:cxn ang="0">
                    <a:pos x="0" y="0"/>
                  </a:cxn>
                  <a:cxn ang="0">
                    <a:pos x="0" y="0"/>
                  </a:cxn>
                </a:cxnLst>
                <a:rect l="0" t="0" r="r" b="b"/>
                <a:pathLst>
                  <a:path w="49" h="19">
                    <a:moveTo>
                      <a:pt x="0" y="0"/>
                    </a:moveTo>
                    <a:lnTo>
                      <a:pt x="0" y="0"/>
                    </a:lnTo>
                    <a:lnTo>
                      <a:pt x="2" y="0"/>
                    </a:lnTo>
                    <a:lnTo>
                      <a:pt x="7" y="0"/>
                    </a:lnTo>
                    <a:lnTo>
                      <a:pt x="7" y="0"/>
                    </a:lnTo>
                    <a:lnTo>
                      <a:pt x="12" y="2"/>
                    </a:lnTo>
                    <a:lnTo>
                      <a:pt x="14" y="5"/>
                    </a:lnTo>
                    <a:lnTo>
                      <a:pt x="14" y="5"/>
                    </a:lnTo>
                    <a:lnTo>
                      <a:pt x="16" y="5"/>
                    </a:lnTo>
                    <a:lnTo>
                      <a:pt x="21" y="7"/>
                    </a:lnTo>
                    <a:lnTo>
                      <a:pt x="21" y="7"/>
                    </a:lnTo>
                    <a:lnTo>
                      <a:pt x="37" y="14"/>
                    </a:lnTo>
                    <a:lnTo>
                      <a:pt x="37" y="14"/>
                    </a:lnTo>
                    <a:lnTo>
                      <a:pt x="44" y="17"/>
                    </a:lnTo>
                    <a:lnTo>
                      <a:pt x="49" y="17"/>
                    </a:lnTo>
                    <a:lnTo>
                      <a:pt x="49" y="17"/>
                    </a:lnTo>
                    <a:lnTo>
                      <a:pt x="44" y="19"/>
                    </a:lnTo>
                    <a:lnTo>
                      <a:pt x="40" y="19"/>
                    </a:lnTo>
                    <a:lnTo>
                      <a:pt x="35" y="19"/>
                    </a:lnTo>
                    <a:lnTo>
                      <a:pt x="35" y="19"/>
                    </a:lnTo>
                    <a:lnTo>
                      <a:pt x="23" y="17"/>
                    </a:lnTo>
                    <a:lnTo>
                      <a:pt x="14" y="12"/>
                    </a:lnTo>
                    <a:lnTo>
                      <a:pt x="14" y="12"/>
                    </a:lnTo>
                    <a:lnTo>
                      <a:pt x="9" y="9"/>
                    </a:lnTo>
                    <a:lnTo>
                      <a:pt x="9" y="9"/>
                    </a:lnTo>
                    <a:lnTo>
                      <a:pt x="5" y="7"/>
                    </a:lnTo>
                    <a:lnTo>
                      <a:pt x="2" y="5"/>
                    </a:lnTo>
                    <a:lnTo>
                      <a:pt x="0" y="0"/>
                    </a:lnTo>
                    <a:lnTo>
                      <a:pt x="0" y="0"/>
                    </a:lnTo>
                    <a:close/>
                  </a:path>
                </a:pathLst>
              </a:custGeom>
              <a:solidFill>
                <a:srgbClr val="DB3E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5" name="Freeform 233"/>
              <p:cNvSpPr>
                <a:spLocks/>
              </p:cNvSpPr>
              <p:nvPr/>
            </p:nvSpPr>
            <p:spPr bwMode="auto">
              <a:xfrm>
                <a:off x="8164513" y="1355725"/>
                <a:ext cx="41275" cy="34925"/>
              </a:xfrm>
              <a:custGeom>
                <a:avLst/>
                <a:gdLst/>
                <a:ahLst/>
                <a:cxnLst>
                  <a:cxn ang="0">
                    <a:pos x="0" y="7"/>
                  </a:cxn>
                  <a:cxn ang="0">
                    <a:pos x="0" y="7"/>
                  </a:cxn>
                  <a:cxn ang="0">
                    <a:pos x="7" y="10"/>
                  </a:cxn>
                  <a:cxn ang="0">
                    <a:pos x="24" y="22"/>
                  </a:cxn>
                  <a:cxn ang="0">
                    <a:pos x="24" y="22"/>
                  </a:cxn>
                  <a:cxn ang="0">
                    <a:pos x="26" y="17"/>
                  </a:cxn>
                  <a:cxn ang="0">
                    <a:pos x="24" y="12"/>
                  </a:cxn>
                  <a:cxn ang="0">
                    <a:pos x="19" y="7"/>
                  </a:cxn>
                  <a:cxn ang="0">
                    <a:pos x="19" y="7"/>
                  </a:cxn>
                  <a:cxn ang="0">
                    <a:pos x="12" y="2"/>
                  </a:cxn>
                  <a:cxn ang="0">
                    <a:pos x="5" y="0"/>
                  </a:cxn>
                  <a:cxn ang="0">
                    <a:pos x="2" y="2"/>
                  </a:cxn>
                  <a:cxn ang="0">
                    <a:pos x="0" y="7"/>
                  </a:cxn>
                  <a:cxn ang="0">
                    <a:pos x="0" y="7"/>
                  </a:cxn>
                </a:cxnLst>
                <a:rect l="0" t="0" r="r" b="b"/>
                <a:pathLst>
                  <a:path w="26" h="22">
                    <a:moveTo>
                      <a:pt x="0" y="7"/>
                    </a:moveTo>
                    <a:lnTo>
                      <a:pt x="0" y="7"/>
                    </a:lnTo>
                    <a:lnTo>
                      <a:pt x="7" y="10"/>
                    </a:lnTo>
                    <a:lnTo>
                      <a:pt x="24" y="22"/>
                    </a:lnTo>
                    <a:lnTo>
                      <a:pt x="24" y="22"/>
                    </a:lnTo>
                    <a:lnTo>
                      <a:pt x="26" y="17"/>
                    </a:lnTo>
                    <a:lnTo>
                      <a:pt x="24" y="12"/>
                    </a:lnTo>
                    <a:lnTo>
                      <a:pt x="19" y="7"/>
                    </a:lnTo>
                    <a:lnTo>
                      <a:pt x="19" y="7"/>
                    </a:lnTo>
                    <a:lnTo>
                      <a:pt x="12" y="2"/>
                    </a:lnTo>
                    <a:lnTo>
                      <a:pt x="5" y="0"/>
                    </a:lnTo>
                    <a:lnTo>
                      <a:pt x="2" y="2"/>
                    </a:lnTo>
                    <a:lnTo>
                      <a:pt x="0" y="7"/>
                    </a:lnTo>
                    <a:lnTo>
                      <a:pt x="0" y="7"/>
                    </a:lnTo>
                    <a:close/>
                  </a:path>
                </a:pathLst>
              </a:custGeom>
              <a:solidFill>
                <a:srgbClr val="FDB0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6" name="Freeform 234"/>
              <p:cNvSpPr>
                <a:spLocks/>
              </p:cNvSpPr>
              <p:nvPr/>
            </p:nvSpPr>
            <p:spPr bwMode="auto">
              <a:xfrm>
                <a:off x="8258175" y="1393825"/>
                <a:ext cx="88900" cy="22225"/>
              </a:xfrm>
              <a:custGeom>
                <a:avLst/>
                <a:gdLst/>
                <a:ahLst/>
                <a:cxnLst>
                  <a:cxn ang="0">
                    <a:pos x="2" y="7"/>
                  </a:cxn>
                  <a:cxn ang="0">
                    <a:pos x="2" y="7"/>
                  </a:cxn>
                  <a:cxn ang="0">
                    <a:pos x="16" y="7"/>
                  </a:cxn>
                  <a:cxn ang="0">
                    <a:pos x="30" y="10"/>
                  </a:cxn>
                  <a:cxn ang="0">
                    <a:pos x="51" y="14"/>
                  </a:cxn>
                  <a:cxn ang="0">
                    <a:pos x="56" y="10"/>
                  </a:cxn>
                  <a:cxn ang="0">
                    <a:pos x="56" y="10"/>
                  </a:cxn>
                  <a:cxn ang="0">
                    <a:pos x="44" y="2"/>
                  </a:cxn>
                  <a:cxn ang="0">
                    <a:pos x="28" y="0"/>
                  </a:cxn>
                  <a:cxn ang="0">
                    <a:pos x="7" y="0"/>
                  </a:cxn>
                  <a:cxn ang="0">
                    <a:pos x="0" y="0"/>
                  </a:cxn>
                  <a:cxn ang="0">
                    <a:pos x="2" y="7"/>
                  </a:cxn>
                </a:cxnLst>
                <a:rect l="0" t="0" r="r" b="b"/>
                <a:pathLst>
                  <a:path w="56" h="14">
                    <a:moveTo>
                      <a:pt x="2" y="7"/>
                    </a:moveTo>
                    <a:lnTo>
                      <a:pt x="2" y="7"/>
                    </a:lnTo>
                    <a:lnTo>
                      <a:pt x="16" y="7"/>
                    </a:lnTo>
                    <a:lnTo>
                      <a:pt x="30" y="10"/>
                    </a:lnTo>
                    <a:lnTo>
                      <a:pt x="51" y="14"/>
                    </a:lnTo>
                    <a:lnTo>
                      <a:pt x="56" y="10"/>
                    </a:lnTo>
                    <a:lnTo>
                      <a:pt x="56" y="10"/>
                    </a:lnTo>
                    <a:lnTo>
                      <a:pt x="44" y="2"/>
                    </a:lnTo>
                    <a:lnTo>
                      <a:pt x="28" y="0"/>
                    </a:lnTo>
                    <a:lnTo>
                      <a:pt x="7" y="0"/>
                    </a:lnTo>
                    <a:lnTo>
                      <a:pt x="0" y="0"/>
                    </a:lnTo>
                    <a:lnTo>
                      <a:pt x="2" y="7"/>
                    </a:lnTo>
                    <a:close/>
                  </a:path>
                </a:pathLst>
              </a:custGeom>
              <a:solidFill>
                <a:srgbClr val="FDB0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7" name="Freeform 235"/>
              <p:cNvSpPr>
                <a:spLocks/>
              </p:cNvSpPr>
              <p:nvPr/>
            </p:nvSpPr>
            <p:spPr bwMode="auto">
              <a:xfrm>
                <a:off x="8261350" y="1401763"/>
                <a:ext cx="85725" cy="19050"/>
              </a:xfrm>
              <a:custGeom>
                <a:avLst/>
                <a:gdLst/>
                <a:ahLst/>
                <a:cxnLst>
                  <a:cxn ang="0">
                    <a:pos x="0" y="2"/>
                  </a:cxn>
                  <a:cxn ang="0">
                    <a:pos x="0" y="2"/>
                  </a:cxn>
                  <a:cxn ang="0">
                    <a:pos x="3" y="2"/>
                  </a:cxn>
                  <a:cxn ang="0">
                    <a:pos x="12" y="2"/>
                  </a:cxn>
                  <a:cxn ang="0">
                    <a:pos x="26" y="5"/>
                  </a:cxn>
                  <a:cxn ang="0">
                    <a:pos x="45" y="12"/>
                  </a:cxn>
                  <a:cxn ang="0">
                    <a:pos x="45" y="12"/>
                  </a:cxn>
                  <a:cxn ang="0">
                    <a:pos x="49" y="12"/>
                  </a:cxn>
                  <a:cxn ang="0">
                    <a:pos x="54" y="9"/>
                  </a:cxn>
                  <a:cxn ang="0">
                    <a:pos x="54" y="9"/>
                  </a:cxn>
                  <a:cxn ang="0">
                    <a:pos x="49" y="9"/>
                  </a:cxn>
                  <a:cxn ang="0">
                    <a:pos x="38" y="5"/>
                  </a:cxn>
                  <a:cxn ang="0">
                    <a:pos x="38" y="5"/>
                  </a:cxn>
                  <a:cxn ang="0">
                    <a:pos x="24" y="0"/>
                  </a:cxn>
                  <a:cxn ang="0">
                    <a:pos x="12" y="0"/>
                  </a:cxn>
                  <a:cxn ang="0">
                    <a:pos x="0" y="2"/>
                  </a:cxn>
                  <a:cxn ang="0">
                    <a:pos x="0" y="2"/>
                  </a:cxn>
                </a:cxnLst>
                <a:rect l="0" t="0" r="r" b="b"/>
                <a:pathLst>
                  <a:path w="54" h="12">
                    <a:moveTo>
                      <a:pt x="0" y="2"/>
                    </a:moveTo>
                    <a:lnTo>
                      <a:pt x="0" y="2"/>
                    </a:lnTo>
                    <a:lnTo>
                      <a:pt x="3" y="2"/>
                    </a:lnTo>
                    <a:lnTo>
                      <a:pt x="12" y="2"/>
                    </a:lnTo>
                    <a:lnTo>
                      <a:pt x="26" y="5"/>
                    </a:lnTo>
                    <a:lnTo>
                      <a:pt x="45" y="12"/>
                    </a:lnTo>
                    <a:lnTo>
                      <a:pt x="45" y="12"/>
                    </a:lnTo>
                    <a:lnTo>
                      <a:pt x="49" y="12"/>
                    </a:lnTo>
                    <a:lnTo>
                      <a:pt x="54" y="9"/>
                    </a:lnTo>
                    <a:lnTo>
                      <a:pt x="54" y="9"/>
                    </a:lnTo>
                    <a:lnTo>
                      <a:pt x="49" y="9"/>
                    </a:lnTo>
                    <a:lnTo>
                      <a:pt x="38" y="5"/>
                    </a:lnTo>
                    <a:lnTo>
                      <a:pt x="38" y="5"/>
                    </a:lnTo>
                    <a:lnTo>
                      <a:pt x="24" y="0"/>
                    </a:lnTo>
                    <a:lnTo>
                      <a:pt x="12" y="0"/>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8" name="Freeform 236"/>
              <p:cNvSpPr>
                <a:spLocks/>
              </p:cNvSpPr>
              <p:nvPr/>
            </p:nvSpPr>
            <p:spPr bwMode="auto">
              <a:xfrm>
                <a:off x="8258175" y="1355725"/>
                <a:ext cx="85725" cy="22225"/>
              </a:xfrm>
              <a:custGeom>
                <a:avLst/>
                <a:gdLst/>
                <a:ahLst/>
                <a:cxnLst>
                  <a:cxn ang="0">
                    <a:pos x="2" y="5"/>
                  </a:cxn>
                  <a:cxn ang="0">
                    <a:pos x="2" y="5"/>
                  </a:cxn>
                  <a:cxn ang="0">
                    <a:pos x="12" y="7"/>
                  </a:cxn>
                  <a:cxn ang="0">
                    <a:pos x="21" y="7"/>
                  </a:cxn>
                  <a:cxn ang="0">
                    <a:pos x="21" y="7"/>
                  </a:cxn>
                  <a:cxn ang="0">
                    <a:pos x="28" y="7"/>
                  </a:cxn>
                  <a:cxn ang="0">
                    <a:pos x="37" y="10"/>
                  </a:cxn>
                  <a:cxn ang="0">
                    <a:pos x="51" y="14"/>
                  </a:cxn>
                  <a:cxn ang="0">
                    <a:pos x="51" y="14"/>
                  </a:cxn>
                  <a:cxn ang="0">
                    <a:pos x="54" y="14"/>
                  </a:cxn>
                  <a:cxn ang="0">
                    <a:pos x="54" y="12"/>
                  </a:cxn>
                  <a:cxn ang="0">
                    <a:pos x="54" y="12"/>
                  </a:cxn>
                  <a:cxn ang="0">
                    <a:pos x="40" y="5"/>
                  </a:cxn>
                  <a:cxn ang="0">
                    <a:pos x="26" y="0"/>
                  </a:cxn>
                  <a:cxn ang="0">
                    <a:pos x="26" y="0"/>
                  </a:cxn>
                  <a:cxn ang="0">
                    <a:pos x="14" y="0"/>
                  </a:cxn>
                  <a:cxn ang="0">
                    <a:pos x="7" y="0"/>
                  </a:cxn>
                  <a:cxn ang="0">
                    <a:pos x="2" y="2"/>
                  </a:cxn>
                  <a:cxn ang="0">
                    <a:pos x="2" y="2"/>
                  </a:cxn>
                  <a:cxn ang="0">
                    <a:pos x="0" y="2"/>
                  </a:cxn>
                  <a:cxn ang="0">
                    <a:pos x="2" y="5"/>
                  </a:cxn>
                  <a:cxn ang="0">
                    <a:pos x="2" y="5"/>
                  </a:cxn>
                </a:cxnLst>
                <a:rect l="0" t="0" r="r" b="b"/>
                <a:pathLst>
                  <a:path w="54" h="14">
                    <a:moveTo>
                      <a:pt x="2" y="5"/>
                    </a:moveTo>
                    <a:lnTo>
                      <a:pt x="2" y="5"/>
                    </a:lnTo>
                    <a:lnTo>
                      <a:pt x="12" y="7"/>
                    </a:lnTo>
                    <a:lnTo>
                      <a:pt x="21" y="7"/>
                    </a:lnTo>
                    <a:lnTo>
                      <a:pt x="21" y="7"/>
                    </a:lnTo>
                    <a:lnTo>
                      <a:pt x="28" y="7"/>
                    </a:lnTo>
                    <a:lnTo>
                      <a:pt x="37" y="10"/>
                    </a:lnTo>
                    <a:lnTo>
                      <a:pt x="51" y="14"/>
                    </a:lnTo>
                    <a:lnTo>
                      <a:pt x="51" y="14"/>
                    </a:lnTo>
                    <a:lnTo>
                      <a:pt x="54" y="14"/>
                    </a:lnTo>
                    <a:lnTo>
                      <a:pt x="54" y="12"/>
                    </a:lnTo>
                    <a:lnTo>
                      <a:pt x="54" y="12"/>
                    </a:lnTo>
                    <a:lnTo>
                      <a:pt x="40" y="5"/>
                    </a:lnTo>
                    <a:lnTo>
                      <a:pt x="26" y="0"/>
                    </a:lnTo>
                    <a:lnTo>
                      <a:pt x="26" y="0"/>
                    </a:lnTo>
                    <a:lnTo>
                      <a:pt x="14" y="0"/>
                    </a:lnTo>
                    <a:lnTo>
                      <a:pt x="7" y="0"/>
                    </a:lnTo>
                    <a:lnTo>
                      <a:pt x="2" y="2"/>
                    </a:lnTo>
                    <a:lnTo>
                      <a:pt x="2" y="2"/>
                    </a:lnTo>
                    <a:lnTo>
                      <a:pt x="0" y="2"/>
                    </a:lnTo>
                    <a:lnTo>
                      <a:pt x="2" y="5"/>
                    </a:lnTo>
                    <a:lnTo>
                      <a:pt x="2" y="5"/>
                    </a:lnTo>
                    <a:close/>
                  </a:path>
                </a:pathLst>
              </a:custGeom>
              <a:solidFill>
                <a:srgbClr val="AF471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9" name="Freeform 237"/>
              <p:cNvSpPr>
                <a:spLocks/>
              </p:cNvSpPr>
              <p:nvPr/>
            </p:nvSpPr>
            <p:spPr bwMode="auto">
              <a:xfrm>
                <a:off x="8194675" y="1187450"/>
                <a:ext cx="339725" cy="527050"/>
              </a:xfrm>
              <a:custGeom>
                <a:avLst/>
                <a:gdLst/>
                <a:ahLst/>
                <a:cxnLst>
                  <a:cxn ang="0">
                    <a:pos x="0" y="34"/>
                  </a:cxn>
                  <a:cxn ang="0">
                    <a:pos x="35" y="75"/>
                  </a:cxn>
                  <a:cxn ang="0">
                    <a:pos x="59" y="94"/>
                  </a:cxn>
                  <a:cxn ang="0">
                    <a:pos x="77" y="118"/>
                  </a:cxn>
                  <a:cxn ang="0">
                    <a:pos x="89" y="144"/>
                  </a:cxn>
                  <a:cxn ang="0">
                    <a:pos x="91" y="171"/>
                  </a:cxn>
                  <a:cxn ang="0">
                    <a:pos x="89" y="190"/>
                  </a:cxn>
                  <a:cxn ang="0">
                    <a:pos x="91" y="181"/>
                  </a:cxn>
                  <a:cxn ang="0">
                    <a:pos x="94" y="154"/>
                  </a:cxn>
                  <a:cxn ang="0">
                    <a:pos x="84" y="120"/>
                  </a:cxn>
                  <a:cxn ang="0">
                    <a:pos x="56" y="84"/>
                  </a:cxn>
                  <a:cxn ang="0">
                    <a:pos x="66" y="91"/>
                  </a:cxn>
                  <a:cxn ang="0">
                    <a:pos x="82" y="113"/>
                  </a:cxn>
                  <a:cxn ang="0">
                    <a:pos x="99" y="152"/>
                  </a:cxn>
                  <a:cxn ang="0">
                    <a:pos x="99" y="190"/>
                  </a:cxn>
                  <a:cxn ang="0">
                    <a:pos x="96" y="205"/>
                  </a:cxn>
                  <a:cxn ang="0">
                    <a:pos x="91" y="236"/>
                  </a:cxn>
                  <a:cxn ang="0">
                    <a:pos x="94" y="275"/>
                  </a:cxn>
                  <a:cxn ang="0">
                    <a:pos x="103" y="301"/>
                  </a:cxn>
                  <a:cxn ang="0">
                    <a:pos x="115" y="315"/>
                  </a:cxn>
                  <a:cxn ang="0">
                    <a:pos x="124" y="318"/>
                  </a:cxn>
                  <a:cxn ang="0">
                    <a:pos x="153" y="325"/>
                  </a:cxn>
                  <a:cxn ang="0">
                    <a:pos x="193" y="327"/>
                  </a:cxn>
                  <a:cxn ang="0">
                    <a:pos x="214" y="332"/>
                  </a:cxn>
                  <a:cxn ang="0">
                    <a:pos x="207" y="318"/>
                  </a:cxn>
                  <a:cxn ang="0">
                    <a:pos x="183" y="262"/>
                  </a:cxn>
                  <a:cxn ang="0">
                    <a:pos x="174" y="214"/>
                  </a:cxn>
                  <a:cxn ang="0">
                    <a:pos x="171" y="190"/>
                  </a:cxn>
                  <a:cxn ang="0">
                    <a:pos x="178" y="118"/>
                  </a:cxn>
                  <a:cxn ang="0">
                    <a:pos x="174" y="70"/>
                  </a:cxn>
                  <a:cxn ang="0">
                    <a:pos x="167" y="48"/>
                  </a:cxn>
                  <a:cxn ang="0">
                    <a:pos x="155" y="31"/>
                  </a:cxn>
                  <a:cxn ang="0">
                    <a:pos x="134" y="17"/>
                  </a:cxn>
                  <a:cxn ang="0">
                    <a:pos x="113" y="7"/>
                  </a:cxn>
                  <a:cxn ang="0">
                    <a:pos x="70" y="0"/>
                  </a:cxn>
                  <a:cxn ang="0">
                    <a:pos x="37" y="7"/>
                  </a:cxn>
                  <a:cxn ang="0">
                    <a:pos x="9" y="24"/>
                  </a:cxn>
                  <a:cxn ang="0">
                    <a:pos x="0" y="34"/>
                  </a:cxn>
                </a:cxnLst>
                <a:rect l="0" t="0" r="r" b="b"/>
                <a:pathLst>
                  <a:path w="214" h="332">
                    <a:moveTo>
                      <a:pt x="0" y="34"/>
                    </a:moveTo>
                    <a:lnTo>
                      <a:pt x="0" y="34"/>
                    </a:lnTo>
                    <a:lnTo>
                      <a:pt x="16" y="53"/>
                    </a:lnTo>
                    <a:lnTo>
                      <a:pt x="35" y="75"/>
                    </a:lnTo>
                    <a:lnTo>
                      <a:pt x="59" y="94"/>
                    </a:lnTo>
                    <a:lnTo>
                      <a:pt x="59" y="94"/>
                    </a:lnTo>
                    <a:lnTo>
                      <a:pt x="70" y="106"/>
                    </a:lnTo>
                    <a:lnTo>
                      <a:pt x="77" y="118"/>
                    </a:lnTo>
                    <a:lnTo>
                      <a:pt x="84" y="130"/>
                    </a:lnTo>
                    <a:lnTo>
                      <a:pt x="89" y="144"/>
                    </a:lnTo>
                    <a:lnTo>
                      <a:pt x="91" y="159"/>
                    </a:lnTo>
                    <a:lnTo>
                      <a:pt x="91" y="171"/>
                    </a:lnTo>
                    <a:lnTo>
                      <a:pt x="89" y="181"/>
                    </a:lnTo>
                    <a:lnTo>
                      <a:pt x="89" y="190"/>
                    </a:lnTo>
                    <a:lnTo>
                      <a:pt x="89" y="190"/>
                    </a:lnTo>
                    <a:lnTo>
                      <a:pt x="91" y="181"/>
                    </a:lnTo>
                    <a:lnTo>
                      <a:pt x="94" y="169"/>
                    </a:lnTo>
                    <a:lnTo>
                      <a:pt x="94" y="154"/>
                    </a:lnTo>
                    <a:lnTo>
                      <a:pt x="91" y="140"/>
                    </a:lnTo>
                    <a:lnTo>
                      <a:pt x="84" y="120"/>
                    </a:lnTo>
                    <a:lnTo>
                      <a:pt x="75" y="104"/>
                    </a:lnTo>
                    <a:lnTo>
                      <a:pt x="56" y="84"/>
                    </a:lnTo>
                    <a:lnTo>
                      <a:pt x="56" y="84"/>
                    </a:lnTo>
                    <a:lnTo>
                      <a:pt x="66" y="91"/>
                    </a:lnTo>
                    <a:lnTo>
                      <a:pt x="75" y="101"/>
                    </a:lnTo>
                    <a:lnTo>
                      <a:pt x="82" y="113"/>
                    </a:lnTo>
                    <a:lnTo>
                      <a:pt x="91" y="130"/>
                    </a:lnTo>
                    <a:lnTo>
                      <a:pt x="99" y="152"/>
                    </a:lnTo>
                    <a:lnTo>
                      <a:pt x="101" y="176"/>
                    </a:lnTo>
                    <a:lnTo>
                      <a:pt x="99" y="190"/>
                    </a:lnTo>
                    <a:lnTo>
                      <a:pt x="96" y="205"/>
                    </a:lnTo>
                    <a:lnTo>
                      <a:pt x="96" y="205"/>
                    </a:lnTo>
                    <a:lnTo>
                      <a:pt x="94" y="222"/>
                    </a:lnTo>
                    <a:lnTo>
                      <a:pt x="91" y="236"/>
                    </a:lnTo>
                    <a:lnTo>
                      <a:pt x="91" y="255"/>
                    </a:lnTo>
                    <a:lnTo>
                      <a:pt x="94" y="275"/>
                    </a:lnTo>
                    <a:lnTo>
                      <a:pt x="99" y="294"/>
                    </a:lnTo>
                    <a:lnTo>
                      <a:pt x="103" y="301"/>
                    </a:lnTo>
                    <a:lnTo>
                      <a:pt x="108" y="308"/>
                    </a:lnTo>
                    <a:lnTo>
                      <a:pt x="115" y="315"/>
                    </a:lnTo>
                    <a:lnTo>
                      <a:pt x="124" y="318"/>
                    </a:lnTo>
                    <a:lnTo>
                      <a:pt x="124" y="318"/>
                    </a:lnTo>
                    <a:lnTo>
                      <a:pt x="141" y="323"/>
                    </a:lnTo>
                    <a:lnTo>
                      <a:pt x="153" y="325"/>
                    </a:lnTo>
                    <a:lnTo>
                      <a:pt x="174" y="327"/>
                    </a:lnTo>
                    <a:lnTo>
                      <a:pt x="193" y="327"/>
                    </a:lnTo>
                    <a:lnTo>
                      <a:pt x="202" y="327"/>
                    </a:lnTo>
                    <a:lnTo>
                      <a:pt x="214" y="332"/>
                    </a:lnTo>
                    <a:lnTo>
                      <a:pt x="214" y="332"/>
                    </a:lnTo>
                    <a:lnTo>
                      <a:pt x="207" y="318"/>
                    </a:lnTo>
                    <a:lnTo>
                      <a:pt x="193" y="284"/>
                    </a:lnTo>
                    <a:lnTo>
                      <a:pt x="183" y="262"/>
                    </a:lnTo>
                    <a:lnTo>
                      <a:pt x="176" y="238"/>
                    </a:lnTo>
                    <a:lnTo>
                      <a:pt x="174" y="214"/>
                    </a:lnTo>
                    <a:lnTo>
                      <a:pt x="171" y="190"/>
                    </a:lnTo>
                    <a:lnTo>
                      <a:pt x="171" y="190"/>
                    </a:lnTo>
                    <a:lnTo>
                      <a:pt x="176" y="142"/>
                    </a:lnTo>
                    <a:lnTo>
                      <a:pt x="178" y="118"/>
                    </a:lnTo>
                    <a:lnTo>
                      <a:pt x="178" y="94"/>
                    </a:lnTo>
                    <a:lnTo>
                      <a:pt x="174" y="70"/>
                    </a:lnTo>
                    <a:lnTo>
                      <a:pt x="171" y="60"/>
                    </a:lnTo>
                    <a:lnTo>
                      <a:pt x="167" y="48"/>
                    </a:lnTo>
                    <a:lnTo>
                      <a:pt x="162" y="38"/>
                    </a:lnTo>
                    <a:lnTo>
                      <a:pt x="155" y="31"/>
                    </a:lnTo>
                    <a:lnTo>
                      <a:pt x="146" y="24"/>
                    </a:lnTo>
                    <a:lnTo>
                      <a:pt x="134" y="17"/>
                    </a:lnTo>
                    <a:lnTo>
                      <a:pt x="134" y="17"/>
                    </a:lnTo>
                    <a:lnTo>
                      <a:pt x="113" y="7"/>
                    </a:lnTo>
                    <a:lnTo>
                      <a:pt x="91" y="2"/>
                    </a:lnTo>
                    <a:lnTo>
                      <a:pt x="70" y="0"/>
                    </a:lnTo>
                    <a:lnTo>
                      <a:pt x="52" y="2"/>
                    </a:lnTo>
                    <a:lnTo>
                      <a:pt x="37" y="7"/>
                    </a:lnTo>
                    <a:lnTo>
                      <a:pt x="23" y="14"/>
                    </a:lnTo>
                    <a:lnTo>
                      <a:pt x="9" y="24"/>
                    </a:lnTo>
                    <a:lnTo>
                      <a:pt x="0" y="34"/>
                    </a:lnTo>
                    <a:lnTo>
                      <a:pt x="0" y="34"/>
                    </a:lnTo>
                    <a:close/>
                  </a:path>
                </a:pathLst>
              </a:custGeom>
              <a:solidFill>
                <a:srgbClr val="A12F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0" name="Freeform 238"/>
              <p:cNvSpPr>
                <a:spLocks/>
              </p:cNvSpPr>
              <p:nvPr/>
            </p:nvSpPr>
            <p:spPr bwMode="auto">
              <a:xfrm>
                <a:off x="8280400" y="1443038"/>
                <a:ext cx="55563" cy="53975"/>
              </a:xfrm>
              <a:custGeom>
                <a:avLst/>
                <a:gdLst/>
                <a:ahLst/>
                <a:cxnLst>
                  <a:cxn ang="0">
                    <a:pos x="35" y="17"/>
                  </a:cxn>
                  <a:cxn ang="0">
                    <a:pos x="35" y="17"/>
                  </a:cxn>
                  <a:cxn ang="0">
                    <a:pos x="35" y="24"/>
                  </a:cxn>
                  <a:cxn ang="0">
                    <a:pos x="30" y="29"/>
                  </a:cxn>
                  <a:cxn ang="0">
                    <a:pos x="26" y="32"/>
                  </a:cxn>
                  <a:cxn ang="0">
                    <a:pos x="19" y="34"/>
                  </a:cxn>
                  <a:cxn ang="0">
                    <a:pos x="19" y="34"/>
                  </a:cxn>
                  <a:cxn ang="0">
                    <a:pos x="12" y="32"/>
                  </a:cxn>
                  <a:cxn ang="0">
                    <a:pos x="5" y="29"/>
                  </a:cxn>
                  <a:cxn ang="0">
                    <a:pos x="2" y="24"/>
                  </a:cxn>
                  <a:cxn ang="0">
                    <a:pos x="0" y="17"/>
                  </a:cxn>
                  <a:cxn ang="0">
                    <a:pos x="0" y="17"/>
                  </a:cxn>
                  <a:cxn ang="0">
                    <a:pos x="2" y="10"/>
                  </a:cxn>
                  <a:cxn ang="0">
                    <a:pos x="5" y="5"/>
                  </a:cxn>
                  <a:cxn ang="0">
                    <a:pos x="12" y="3"/>
                  </a:cxn>
                  <a:cxn ang="0">
                    <a:pos x="19" y="0"/>
                  </a:cxn>
                  <a:cxn ang="0">
                    <a:pos x="19" y="0"/>
                  </a:cxn>
                  <a:cxn ang="0">
                    <a:pos x="26" y="3"/>
                  </a:cxn>
                  <a:cxn ang="0">
                    <a:pos x="30" y="5"/>
                  </a:cxn>
                  <a:cxn ang="0">
                    <a:pos x="35" y="10"/>
                  </a:cxn>
                  <a:cxn ang="0">
                    <a:pos x="35" y="17"/>
                  </a:cxn>
                  <a:cxn ang="0">
                    <a:pos x="35" y="17"/>
                  </a:cxn>
                </a:cxnLst>
                <a:rect l="0" t="0" r="r" b="b"/>
                <a:pathLst>
                  <a:path w="35" h="34">
                    <a:moveTo>
                      <a:pt x="35" y="17"/>
                    </a:moveTo>
                    <a:lnTo>
                      <a:pt x="35" y="17"/>
                    </a:lnTo>
                    <a:lnTo>
                      <a:pt x="35" y="24"/>
                    </a:lnTo>
                    <a:lnTo>
                      <a:pt x="30" y="29"/>
                    </a:lnTo>
                    <a:lnTo>
                      <a:pt x="26" y="32"/>
                    </a:lnTo>
                    <a:lnTo>
                      <a:pt x="19" y="34"/>
                    </a:lnTo>
                    <a:lnTo>
                      <a:pt x="19" y="34"/>
                    </a:lnTo>
                    <a:lnTo>
                      <a:pt x="12" y="32"/>
                    </a:lnTo>
                    <a:lnTo>
                      <a:pt x="5" y="29"/>
                    </a:lnTo>
                    <a:lnTo>
                      <a:pt x="2" y="24"/>
                    </a:lnTo>
                    <a:lnTo>
                      <a:pt x="0" y="17"/>
                    </a:lnTo>
                    <a:lnTo>
                      <a:pt x="0" y="17"/>
                    </a:lnTo>
                    <a:lnTo>
                      <a:pt x="2" y="10"/>
                    </a:lnTo>
                    <a:lnTo>
                      <a:pt x="5" y="5"/>
                    </a:lnTo>
                    <a:lnTo>
                      <a:pt x="12" y="3"/>
                    </a:lnTo>
                    <a:lnTo>
                      <a:pt x="19" y="0"/>
                    </a:lnTo>
                    <a:lnTo>
                      <a:pt x="19" y="0"/>
                    </a:lnTo>
                    <a:lnTo>
                      <a:pt x="26" y="3"/>
                    </a:lnTo>
                    <a:lnTo>
                      <a:pt x="30" y="5"/>
                    </a:lnTo>
                    <a:lnTo>
                      <a:pt x="35" y="10"/>
                    </a:lnTo>
                    <a:lnTo>
                      <a:pt x="35" y="17"/>
                    </a:lnTo>
                    <a:lnTo>
                      <a:pt x="35" y="17"/>
                    </a:lnTo>
                    <a:close/>
                  </a:path>
                </a:pathLst>
              </a:custGeom>
              <a:solidFill>
                <a:srgbClr val="FC926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1" name="Freeform 239"/>
              <p:cNvSpPr>
                <a:spLocks/>
              </p:cNvSpPr>
              <p:nvPr/>
            </p:nvSpPr>
            <p:spPr bwMode="auto">
              <a:xfrm>
                <a:off x="8153400" y="1366838"/>
                <a:ext cx="44450" cy="23813"/>
              </a:xfrm>
              <a:custGeom>
                <a:avLst/>
                <a:gdLst/>
                <a:ahLst/>
                <a:cxnLst>
                  <a:cxn ang="0">
                    <a:pos x="0" y="0"/>
                  </a:cxn>
                  <a:cxn ang="0">
                    <a:pos x="0" y="0"/>
                  </a:cxn>
                  <a:cxn ang="0">
                    <a:pos x="2" y="3"/>
                  </a:cxn>
                  <a:cxn ang="0">
                    <a:pos x="5" y="3"/>
                  </a:cxn>
                  <a:cxn ang="0">
                    <a:pos x="7" y="5"/>
                  </a:cxn>
                  <a:cxn ang="0">
                    <a:pos x="7" y="5"/>
                  </a:cxn>
                  <a:cxn ang="0">
                    <a:pos x="12" y="3"/>
                  </a:cxn>
                  <a:cxn ang="0">
                    <a:pos x="19" y="7"/>
                  </a:cxn>
                  <a:cxn ang="0">
                    <a:pos x="19" y="7"/>
                  </a:cxn>
                  <a:cxn ang="0">
                    <a:pos x="28" y="15"/>
                  </a:cxn>
                  <a:cxn ang="0">
                    <a:pos x="28" y="15"/>
                  </a:cxn>
                  <a:cxn ang="0">
                    <a:pos x="26" y="10"/>
                  </a:cxn>
                  <a:cxn ang="0">
                    <a:pos x="21" y="5"/>
                  </a:cxn>
                  <a:cxn ang="0">
                    <a:pos x="16" y="3"/>
                  </a:cxn>
                  <a:cxn ang="0">
                    <a:pos x="16" y="3"/>
                  </a:cxn>
                  <a:cxn ang="0">
                    <a:pos x="9" y="0"/>
                  </a:cxn>
                  <a:cxn ang="0">
                    <a:pos x="7" y="0"/>
                  </a:cxn>
                  <a:cxn ang="0">
                    <a:pos x="5" y="0"/>
                  </a:cxn>
                  <a:cxn ang="0">
                    <a:pos x="0" y="0"/>
                  </a:cxn>
                  <a:cxn ang="0">
                    <a:pos x="0" y="0"/>
                  </a:cxn>
                </a:cxnLst>
                <a:rect l="0" t="0" r="r" b="b"/>
                <a:pathLst>
                  <a:path w="28" h="15">
                    <a:moveTo>
                      <a:pt x="0" y="0"/>
                    </a:moveTo>
                    <a:lnTo>
                      <a:pt x="0" y="0"/>
                    </a:lnTo>
                    <a:lnTo>
                      <a:pt x="2" y="3"/>
                    </a:lnTo>
                    <a:lnTo>
                      <a:pt x="5" y="3"/>
                    </a:lnTo>
                    <a:lnTo>
                      <a:pt x="7" y="5"/>
                    </a:lnTo>
                    <a:lnTo>
                      <a:pt x="7" y="5"/>
                    </a:lnTo>
                    <a:lnTo>
                      <a:pt x="12" y="3"/>
                    </a:lnTo>
                    <a:lnTo>
                      <a:pt x="19" y="7"/>
                    </a:lnTo>
                    <a:lnTo>
                      <a:pt x="19" y="7"/>
                    </a:lnTo>
                    <a:lnTo>
                      <a:pt x="28" y="15"/>
                    </a:lnTo>
                    <a:lnTo>
                      <a:pt x="28" y="15"/>
                    </a:lnTo>
                    <a:lnTo>
                      <a:pt x="26" y="10"/>
                    </a:lnTo>
                    <a:lnTo>
                      <a:pt x="21" y="5"/>
                    </a:lnTo>
                    <a:lnTo>
                      <a:pt x="16" y="3"/>
                    </a:lnTo>
                    <a:lnTo>
                      <a:pt x="16" y="3"/>
                    </a:lnTo>
                    <a:lnTo>
                      <a:pt x="9" y="0"/>
                    </a:lnTo>
                    <a:lnTo>
                      <a:pt x="7" y="0"/>
                    </a:lnTo>
                    <a:lnTo>
                      <a:pt x="5"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2" name="Freeform 240"/>
              <p:cNvSpPr>
                <a:spLocks/>
              </p:cNvSpPr>
              <p:nvPr/>
            </p:nvSpPr>
            <p:spPr bwMode="auto">
              <a:xfrm>
                <a:off x="8164513" y="1328738"/>
                <a:ext cx="41275" cy="26988"/>
              </a:xfrm>
              <a:custGeom>
                <a:avLst/>
                <a:gdLst/>
                <a:ahLst/>
                <a:cxnLst>
                  <a:cxn ang="0">
                    <a:pos x="0" y="2"/>
                  </a:cxn>
                  <a:cxn ang="0">
                    <a:pos x="0" y="2"/>
                  </a:cxn>
                  <a:cxn ang="0">
                    <a:pos x="2" y="2"/>
                  </a:cxn>
                  <a:cxn ang="0">
                    <a:pos x="7" y="2"/>
                  </a:cxn>
                  <a:cxn ang="0">
                    <a:pos x="17" y="5"/>
                  </a:cxn>
                  <a:cxn ang="0">
                    <a:pos x="26" y="17"/>
                  </a:cxn>
                  <a:cxn ang="0">
                    <a:pos x="26" y="17"/>
                  </a:cxn>
                  <a:cxn ang="0">
                    <a:pos x="24" y="12"/>
                  </a:cxn>
                  <a:cxn ang="0">
                    <a:pos x="19" y="5"/>
                  </a:cxn>
                  <a:cxn ang="0">
                    <a:pos x="14" y="0"/>
                  </a:cxn>
                  <a:cxn ang="0">
                    <a:pos x="9" y="0"/>
                  </a:cxn>
                  <a:cxn ang="0">
                    <a:pos x="5" y="0"/>
                  </a:cxn>
                  <a:cxn ang="0">
                    <a:pos x="0" y="2"/>
                  </a:cxn>
                  <a:cxn ang="0">
                    <a:pos x="0" y="2"/>
                  </a:cxn>
                </a:cxnLst>
                <a:rect l="0" t="0" r="r" b="b"/>
                <a:pathLst>
                  <a:path w="26" h="17">
                    <a:moveTo>
                      <a:pt x="0" y="2"/>
                    </a:moveTo>
                    <a:lnTo>
                      <a:pt x="0" y="2"/>
                    </a:lnTo>
                    <a:lnTo>
                      <a:pt x="2" y="2"/>
                    </a:lnTo>
                    <a:lnTo>
                      <a:pt x="7" y="2"/>
                    </a:lnTo>
                    <a:lnTo>
                      <a:pt x="17" y="5"/>
                    </a:lnTo>
                    <a:lnTo>
                      <a:pt x="26" y="17"/>
                    </a:lnTo>
                    <a:lnTo>
                      <a:pt x="26" y="17"/>
                    </a:lnTo>
                    <a:lnTo>
                      <a:pt x="24" y="12"/>
                    </a:lnTo>
                    <a:lnTo>
                      <a:pt x="19" y="5"/>
                    </a:lnTo>
                    <a:lnTo>
                      <a:pt x="14" y="0"/>
                    </a:lnTo>
                    <a:lnTo>
                      <a:pt x="9" y="0"/>
                    </a:lnTo>
                    <a:lnTo>
                      <a:pt x="5" y="0"/>
                    </a:lnTo>
                    <a:lnTo>
                      <a:pt x="0" y="2"/>
                    </a:lnTo>
                    <a:lnTo>
                      <a:pt x="0" y="2"/>
                    </a:lnTo>
                    <a:close/>
                  </a:path>
                </a:pathLst>
              </a:custGeom>
              <a:solidFill>
                <a:srgbClr val="AF471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3" name="Freeform 241"/>
              <p:cNvSpPr>
                <a:spLocks/>
              </p:cNvSpPr>
              <p:nvPr/>
            </p:nvSpPr>
            <p:spPr bwMode="auto">
              <a:xfrm>
                <a:off x="8224838" y="1217613"/>
                <a:ext cx="301625" cy="477838"/>
              </a:xfrm>
              <a:custGeom>
                <a:avLst/>
                <a:gdLst/>
                <a:ahLst/>
                <a:cxnLst>
                  <a:cxn ang="0">
                    <a:pos x="2" y="3"/>
                  </a:cxn>
                  <a:cxn ang="0">
                    <a:pos x="2" y="3"/>
                  </a:cxn>
                  <a:cxn ang="0">
                    <a:pos x="16" y="5"/>
                  </a:cxn>
                  <a:cxn ang="0">
                    <a:pos x="28" y="10"/>
                  </a:cxn>
                  <a:cxn ang="0">
                    <a:pos x="40" y="17"/>
                  </a:cxn>
                  <a:cxn ang="0">
                    <a:pos x="51" y="24"/>
                  </a:cxn>
                  <a:cxn ang="0">
                    <a:pos x="61" y="34"/>
                  </a:cxn>
                  <a:cxn ang="0">
                    <a:pos x="70" y="44"/>
                  </a:cxn>
                  <a:cxn ang="0">
                    <a:pos x="84" y="68"/>
                  </a:cxn>
                  <a:cxn ang="0">
                    <a:pos x="84" y="68"/>
                  </a:cxn>
                  <a:cxn ang="0">
                    <a:pos x="91" y="80"/>
                  </a:cxn>
                  <a:cxn ang="0">
                    <a:pos x="96" y="94"/>
                  </a:cxn>
                  <a:cxn ang="0">
                    <a:pos x="101" y="123"/>
                  </a:cxn>
                  <a:cxn ang="0">
                    <a:pos x="105" y="181"/>
                  </a:cxn>
                  <a:cxn ang="0">
                    <a:pos x="105" y="181"/>
                  </a:cxn>
                  <a:cxn ang="0">
                    <a:pos x="108" y="203"/>
                  </a:cxn>
                  <a:cxn ang="0">
                    <a:pos x="112" y="222"/>
                  </a:cxn>
                  <a:cxn ang="0">
                    <a:pos x="119" y="239"/>
                  </a:cxn>
                  <a:cxn ang="0">
                    <a:pos x="129" y="256"/>
                  </a:cxn>
                  <a:cxn ang="0">
                    <a:pos x="138" y="270"/>
                  </a:cxn>
                  <a:cxn ang="0">
                    <a:pos x="152" y="282"/>
                  </a:cxn>
                  <a:cxn ang="0">
                    <a:pos x="169" y="294"/>
                  </a:cxn>
                  <a:cxn ang="0">
                    <a:pos x="188" y="301"/>
                  </a:cxn>
                  <a:cxn ang="0">
                    <a:pos x="188" y="301"/>
                  </a:cxn>
                  <a:cxn ang="0">
                    <a:pos x="190" y="301"/>
                  </a:cxn>
                  <a:cxn ang="0">
                    <a:pos x="190" y="301"/>
                  </a:cxn>
                  <a:cxn ang="0">
                    <a:pos x="190" y="301"/>
                  </a:cxn>
                  <a:cxn ang="0">
                    <a:pos x="174" y="292"/>
                  </a:cxn>
                  <a:cxn ang="0">
                    <a:pos x="159" y="282"/>
                  </a:cxn>
                  <a:cxn ang="0">
                    <a:pos x="148" y="272"/>
                  </a:cxn>
                  <a:cxn ang="0">
                    <a:pos x="138" y="260"/>
                  </a:cxn>
                  <a:cxn ang="0">
                    <a:pos x="129" y="246"/>
                  </a:cxn>
                  <a:cxn ang="0">
                    <a:pos x="122" y="231"/>
                  </a:cxn>
                  <a:cxn ang="0">
                    <a:pos x="117" y="215"/>
                  </a:cxn>
                  <a:cxn ang="0">
                    <a:pos x="115" y="198"/>
                  </a:cxn>
                  <a:cxn ang="0">
                    <a:pos x="115" y="198"/>
                  </a:cxn>
                  <a:cxn ang="0">
                    <a:pos x="110" y="147"/>
                  </a:cxn>
                  <a:cxn ang="0">
                    <a:pos x="105" y="123"/>
                  </a:cxn>
                  <a:cxn ang="0">
                    <a:pos x="103" y="97"/>
                  </a:cxn>
                  <a:cxn ang="0">
                    <a:pos x="103" y="97"/>
                  </a:cxn>
                  <a:cxn ang="0">
                    <a:pos x="96" y="80"/>
                  </a:cxn>
                  <a:cxn ang="0">
                    <a:pos x="89" y="63"/>
                  </a:cxn>
                  <a:cxn ang="0">
                    <a:pos x="80" y="46"/>
                  </a:cxn>
                  <a:cxn ang="0">
                    <a:pos x="68" y="32"/>
                  </a:cxn>
                  <a:cxn ang="0">
                    <a:pos x="54" y="17"/>
                  </a:cxn>
                  <a:cxn ang="0">
                    <a:pos x="37" y="7"/>
                  </a:cxn>
                  <a:cxn ang="0">
                    <a:pos x="18" y="3"/>
                  </a:cxn>
                  <a:cxn ang="0">
                    <a:pos x="2" y="0"/>
                  </a:cxn>
                  <a:cxn ang="0">
                    <a:pos x="2" y="0"/>
                  </a:cxn>
                  <a:cxn ang="0">
                    <a:pos x="0" y="3"/>
                  </a:cxn>
                  <a:cxn ang="0">
                    <a:pos x="2" y="3"/>
                  </a:cxn>
                  <a:cxn ang="0">
                    <a:pos x="2" y="3"/>
                  </a:cxn>
                </a:cxnLst>
                <a:rect l="0" t="0" r="r" b="b"/>
                <a:pathLst>
                  <a:path w="190" h="301">
                    <a:moveTo>
                      <a:pt x="2" y="3"/>
                    </a:moveTo>
                    <a:lnTo>
                      <a:pt x="2" y="3"/>
                    </a:lnTo>
                    <a:lnTo>
                      <a:pt x="16" y="5"/>
                    </a:lnTo>
                    <a:lnTo>
                      <a:pt x="28" y="10"/>
                    </a:lnTo>
                    <a:lnTo>
                      <a:pt x="40" y="17"/>
                    </a:lnTo>
                    <a:lnTo>
                      <a:pt x="51" y="24"/>
                    </a:lnTo>
                    <a:lnTo>
                      <a:pt x="61" y="34"/>
                    </a:lnTo>
                    <a:lnTo>
                      <a:pt x="70" y="44"/>
                    </a:lnTo>
                    <a:lnTo>
                      <a:pt x="84" y="68"/>
                    </a:lnTo>
                    <a:lnTo>
                      <a:pt x="84" y="68"/>
                    </a:lnTo>
                    <a:lnTo>
                      <a:pt x="91" y="80"/>
                    </a:lnTo>
                    <a:lnTo>
                      <a:pt x="96" y="94"/>
                    </a:lnTo>
                    <a:lnTo>
                      <a:pt x="101" y="123"/>
                    </a:lnTo>
                    <a:lnTo>
                      <a:pt x="105" y="181"/>
                    </a:lnTo>
                    <a:lnTo>
                      <a:pt x="105" y="181"/>
                    </a:lnTo>
                    <a:lnTo>
                      <a:pt x="108" y="203"/>
                    </a:lnTo>
                    <a:lnTo>
                      <a:pt x="112" y="222"/>
                    </a:lnTo>
                    <a:lnTo>
                      <a:pt x="119" y="239"/>
                    </a:lnTo>
                    <a:lnTo>
                      <a:pt x="129" y="256"/>
                    </a:lnTo>
                    <a:lnTo>
                      <a:pt x="138" y="270"/>
                    </a:lnTo>
                    <a:lnTo>
                      <a:pt x="152" y="282"/>
                    </a:lnTo>
                    <a:lnTo>
                      <a:pt x="169" y="294"/>
                    </a:lnTo>
                    <a:lnTo>
                      <a:pt x="188" y="301"/>
                    </a:lnTo>
                    <a:lnTo>
                      <a:pt x="188" y="301"/>
                    </a:lnTo>
                    <a:lnTo>
                      <a:pt x="190" y="301"/>
                    </a:lnTo>
                    <a:lnTo>
                      <a:pt x="190" y="301"/>
                    </a:lnTo>
                    <a:lnTo>
                      <a:pt x="190" y="301"/>
                    </a:lnTo>
                    <a:lnTo>
                      <a:pt x="174" y="292"/>
                    </a:lnTo>
                    <a:lnTo>
                      <a:pt x="159" y="282"/>
                    </a:lnTo>
                    <a:lnTo>
                      <a:pt x="148" y="272"/>
                    </a:lnTo>
                    <a:lnTo>
                      <a:pt x="138" y="260"/>
                    </a:lnTo>
                    <a:lnTo>
                      <a:pt x="129" y="246"/>
                    </a:lnTo>
                    <a:lnTo>
                      <a:pt x="122" y="231"/>
                    </a:lnTo>
                    <a:lnTo>
                      <a:pt x="117" y="215"/>
                    </a:lnTo>
                    <a:lnTo>
                      <a:pt x="115" y="198"/>
                    </a:lnTo>
                    <a:lnTo>
                      <a:pt x="115" y="198"/>
                    </a:lnTo>
                    <a:lnTo>
                      <a:pt x="110" y="147"/>
                    </a:lnTo>
                    <a:lnTo>
                      <a:pt x="105" y="123"/>
                    </a:lnTo>
                    <a:lnTo>
                      <a:pt x="103" y="97"/>
                    </a:lnTo>
                    <a:lnTo>
                      <a:pt x="103" y="97"/>
                    </a:lnTo>
                    <a:lnTo>
                      <a:pt x="96" y="80"/>
                    </a:lnTo>
                    <a:lnTo>
                      <a:pt x="89" y="63"/>
                    </a:lnTo>
                    <a:lnTo>
                      <a:pt x="80" y="46"/>
                    </a:lnTo>
                    <a:lnTo>
                      <a:pt x="68" y="32"/>
                    </a:lnTo>
                    <a:lnTo>
                      <a:pt x="54" y="17"/>
                    </a:lnTo>
                    <a:lnTo>
                      <a:pt x="37" y="7"/>
                    </a:lnTo>
                    <a:lnTo>
                      <a:pt x="18" y="3"/>
                    </a:lnTo>
                    <a:lnTo>
                      <a:pt x="2" y="0"/>
                    </a:lnTo>
                    <a:lnTo>
                      <a:pt x="2" y="0"/>
                    </a:lnTo>
                    <a:lnTo>
                      <a:pt x="0" y="3"/>
                    </a:lnTo>
                    <a:lnTo>
                      <a:pt x="2" y="3"/>
                    </a:lnTo>
                    <a:lnTo>
                      <a:pt x="2" y="3"/>
                    </a:lnTo>
                    <a:close/>
                  </a:path>
                </a:pathLst>
              </a:custGeom>
              <a:solidFill>
                <a:srgbClr val="C73A0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4" name="Freeform 242"/>
              <p:cNvSpPr>
                <a:spLocks/>
              </p:cNvSpPr>
              <p:nvPr/>
            </p:nvSpPr>
            <p:spPr bwMode="auto">
              <a:xfrm>
                <a:off x="7239000" y="1114425"/>
                <a:ext cx="120650" cy="42863"/>
              </a:xfrm>
              <a:custGeom>
                <a:avLst/>
                <a:gdLst/>
                <a:ahLst/>
                <a:cxnLst>
                  <a:cxn ang="0">
                    <a:pos x="21" y="10"/>
                  </a:cxn>
                  <a:cxn ang="0">
                    <a:pos x="21" y="10"/>
                  </a:cxn>
                  <a:cxn ang="0">
                    <a:pos x="17" y="17"/>
                  </a:cxn>
                  <a:cxn ang="0">
                    <a:pos x="10" y="22"/>
                  </a:cxn>
                  <a:cxn ang="0">
                    <a:pos x="0" y="24"/>
                  </a:cxn>
                  <a:cxn ang="0">
                    <a:pos x="0" y="24"/>
                  </a:cxn>
                  <a:cxn ang="0">
                    <a:pos x="14" y="27"/>
                  </a:cxn>
                  <a:cxn ang="0">
                    <a:pos x="45" y="27"/>
                  </a:cxn>
                  <a:cxn ang="0">
                    <a:pos x="61" y="27"/>
                  </a:cxn>
                  <a:cxn ang="0">
                    <a:pos x="71" y="24"/>
                  </a:cxn>
                  <a:cxn ang="0">
                    <a:pos x="76" y="22"/>
                  </a:cxn>
                  <a:cxn ang="0">
                    <a:pos x="76" y="19"/>
                  </a:cxn>
                  <a:cxn ang="0">
                    <a:pos x="76" y="15"/>
                  </a:cxn>
                  <a:cxn ang="0">
                    <a:pos x="71" y="10"/>
                  </a:cxn>
                  <a:cxn ang="0">
                    <a:pos x="71" y="10"/>
                  </a:cxn>
                  <a:cxn ang="0">
                    <a:pos x="61" y="0"/>
                  </a:cxn>
                  <a:cxn ang="0">
                    <a:pos x="71" y="10"/>
                  </a:cxn>
                  <a:cxn ang="0">
                    <a:pos x="71" y="10"/>
                  </a:cxn>
                  <a:cxn ang="0">
                    <a:pos x="50" y="5"/>
                  </a:cxn>
                  <a:cxn ang="0">
                    <a:pos x="33" y="5"/>
                  </a:cxn>
                  <a:cxn ang="0">
                    <a:pos x="26" y="5"/>
                  </a:cxn>
                  <a:cxn ang="0">
                    <a:pos x="21" y="10"/>
                  </a:cxn>
                  <a:cxn ang="0">
                    <a:pos x="21" y="10"/>
                  </a:cxn>
                </a:cxnLst>
                <a:rect l="0" t="0" r="r" b="b"/>
                <a:pathLst>
                  <a:path w="76" h="27">
                    <a:moveTo>
                      <a:pt x="21" y="10"/>
                    </a:moveTo>
                    <a:lnTo>
                      <a:pt x="21" y="10"/>
                    </a:lnTo>
                    <a:lnTo>
                      <a:pt x="17" y="17"/>
                    </a:lnTo>
                    <a:lnTo>
                      <a:pt x="10" y="22"/>
                    </a:lnTo>
                    <a:lnTo>
                      <a:pt x="0" y="24"/>
                    </a:lnTo>
                    <a:lnTo>
                      <a:pt x="0" y="24"/>
                    </a:lnTo>
                    <a:lnTo>
                      <a:pt x="14" y="27"/>
                    </a:lnTo>
                    <a:lnTo>
                      <a:pt x="45" y="27"/>
                    </a:lnTo>
                    <a:lnTo>
                      <a:pt x="61" y="27"/>
                    </a:lnTo>
                    <a:lnTo>
                      <a:pt x="71" y="24"/>
                    </a:lnTo>
                    <a:lnTo>
                      <a:pt x="76" y="22"/>
                    </a:lnTo>
                    <a:lnTo>
                      <a:pt x="76" y="19"/>
                    </a:lnTo>
                    <a:lnTo>
                      <a:pt x="76" y="15"/>
                    </a:lnTo>
                    <a:lnTo>
                      <a:pt x="71" y="10"/>
                    </a:lnTo>
                    <a:lnTo>
                      <a:pt x="71" y="10"/>
                    </a:lnTo>
                    <a:lnTo>
                      <a:pt x="61" y="0"/>
                    </a:lnTo>
                    <a:lnTo>
                      <a:pt x="71" y="10"/>
                    </a:lnTo>
                    <a:lnTo>
                      <a:pt x="71" y="10"/>
                    </a:lnTo>
                    <a:lnTo>
                      <a:pt x="50" y="5"/>
                    </a:lnTo>
                    <a:lnTo>
                      <a:pt x="33" y="5"/>
                    </a:lnTo>
                    <a:lnTo>
                      <a:pt x="26" y="5"/>
                    </a:lnTo>
                    <a:lnTo>
                      <a:pt x="21" y="10"/>
                    </a:lnTo>
                    <a:lnTo>
                      <a:pt x="21"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4" name="Group 293"/>
            <p:cNvGrpSpPr/>
            <p:nvPr/>
          </p:nvGrpSpPr>
          <p:grpSpPr>
            <a:xfrm>
              <a:off x="7597186" y="2074772"/>
              <a:ext cx="304800" cy="433387"/>
              <a:chOff x="7675563" y="3563938"/>
              <a:chExt cx="304800" cy="433387"/>
            </a:xfrm>
          </p:grpSpPr>
          <p:sp>
            <p:nvSpPr>
              <p:cNvPr id="276" name="Freeform 63"/>
              <p:cNvSpPr>
                <a:spLocks/>
              </p:cNvSpPr>
              <p:nvPr/>
            </p:nvSpPr>
            <p:spPr bwMode="auto">
              <a:xfrm>
                <a:off x="7835900" y="3962400"/>
                <a:ext cx="58737" cy="20637"/>
              </a:xfrm>
              <a:custGeom>
                <a:avLst/>
                <a:gdLst/>
                <a:ahLst/>
                <a:cxnLst>
                  <a:cxn ang="0">
                    <a:pos x="0" y="6"/>
                  </a:cxn>
                  <a:cxn ang="0">
                    <a:pos x="0" y="6"/>
                  </a:cxn>
                  <a:cxn ang="0">
                    <a:pos x="0" y="6"/>
                  </a:cxn>
                  <a:cxn ang="0">
                    <a:pos x="5" y="9"/>
                  </a:cxn>
                  <a:cxn ang="0">
                    <a:pos x="17" y="13"/>
                  </a:cxn>
                  <a:cxn ang="0">
                    <a:pos x="17" y="13"/>
                  </a:cxn>
                  <a:cxn ang="0">
                    <a:pos x="31" y="9"/>
                  </a:cxn>
                  <a:cxn ang="0">
                    <a:pos x="37" y="6"/>
                  </a:cxn>
                  <a:cxn ang="0">
                    <a:pos x="37" y="6"/>
                  </a:cxn>
                  <a:cxn ang="0">
                    <a:pos x="37" y="6"/>
                  </a:cxn>
                  <a:cxn ang="0">
                    <a:pos x="37" y="3"/>
                  </a:cxn>
                  <a:cxn ang="0">
                    <a:pos x="31" y="0"/>
                  </a:cxn>
                  <a:cxn ang="0">
                    <a:pos x="17" y="0"/>
                  </a:cxn>
                  <a:cxn ang="0">
                    <a:pos x="17" y="0"/>
                  </a:cxn>
                  <a:cxn ang="0">
                    <a:pos x="5" y="0"/>
                  </a:cxn>
                  <a:cxn ang="0">
                    <a:pos x="0" y="3"/>
                  </a:cxn>
                  <a:cxn ang="0">
                    <a:pos x="0" y="6"/>
                  </a:cxn>
                  <a:cxn ang="0">
                    <a:pos x="0" y="6"/>
                  </a:cxn>
                </a:cxnLst>
                <a:rect l="0" t="0" r="r" b="b"/>
                <a:pathLst>
                  <a:path w="37" h="13">
                    <a:moveTo>
                      <a:pt x="0" y="6"/>
                    </a:moveTo>
                    <a:lnTo>
                      <a:pt x="0" y="6"/>
                    </a:lnTo>
                    <a:lnTo>
                      <a:pt x="0" y="6"/>
                    </a:lnTo>
                    <a:lnTo>
                      <a:pt x="5" y="9"/>
                    </a:lnTo>
                    <a:lnTo>
                      <a:pt x="17" y="13"/>
                    </a:lnTo>
                    <a:lnTo>
                      <a:pt x="17" y="13"/>
                    </a:lnTo>
                    <a:lnTo>
                      <a:pt x="31" y="9"/>
                    </a:lnTo>
                    <a:lnTo>
                      <a:pt x="37" y="6"/>
                    </a:lnTo>
                    <a:lnTo>
                      <a:pt x="37" y="6"/>
                    </a:lnTo>
                    <a:lnTo>
                      <a:pt x="37" y="6"/>
                    </a:lnTo>
                    <a:lnTo>
                      <a:pt x="37" y="3"/>
                    </a:lnTo>
                    <a:lnTo>
                      <a:pt x="31" y="0"/>
                    </a:lnTo>
                    <a:lnTo>
                      <a:pt x="17" y="0"/>
                    </a:lnTo>
                    <a:lnTo>
                      <a:pt x="17" y="0"/>
                    </a:lnTo>
                    <a:lnTo>
                      <a:pt x="5" y="0"/>
                    </a:lnTo>
                    <a:lnTo>
                      <a:pt x="0" y="3"/>
                    </a:lnTo>
                    <a:lnTo>
                      <a:pt x="0" y="6"/>
                    </a:lnTo>
                    <a:lnTo>
                      <a:pt x="0" y="6"/>
                    </a:lnTo>
                    <a:close/>
                  </a:path>
                </a:pathLst>
              </a:custGeom>
              <a:solidFill>
                <a:srgbClr val="FFFFB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91"/>
              <p:cNvSpPr>
                <a:spLocks/>
              </p:cNvSpPr>
              <p:nvPr/>
            </p:nvSpPr>
            <p:spPr bwMode="auto">
              <a:xfrm>
                <a:off x="7702550" y="3722688"/>
                <a:ext cx="238125" cy="9525"/>
              </a:xfrm>
              <a:custGeom>
                <a:avLst/>
                <a:gdLst/>
                <a:ahLst/>
                <a:cxnLst>
                  <a:cxn ang="0">
                    <a:pos x="0" y="6"/>
                  </a:cxn>
                  <a:cxn ang="0">
                    <a:pos x="0" y="6"/>
                  </a:cxn>
                  <a:cxn ang="0">
                    <a:pos x="35" y="3"/>
                  </a:cxn>
                  <a:cxn ang="0">
                    <a:pos x="78" y="3"/>
                  </a:cxn>
                  <a:cxn ang="0">
                    <a:pos x="78" y="3"/>
                  </a:cxn>
                  <a:cxn ang="0">
                    <a:pos x="150" y="6"/>
                  </a:cxn>
                  <a:cxn ang="0">
                    <a:pos x="150" y="3"/>
                  </a:cxn>
                  <a:cxn ang="0">
                    <a:pos x="150" y="3"/>
                  </a:cxn>
                  <a:cxn ang="0">
                    <a:pos x="78" y="0"/>
                  </a:cxn>
                  <a:cxn ang="0">
                    <a:pos x="78" y="0"/>
                  </a:cxn>
                  <a:cxn ang="0">
                    <a:pos x="32" y="0"/>
                  </a:cxn>
                  <a:cxn ang="0">
                    <a:pos x="0" y="3"/>
                  </a:cxn>
                  <a:cxn ang="0">
                    <a:pos x="0" y="6"/>
                  </a:cxn>
                </a:cxnLst>
                <a:rect l="0" t="0" r="r" b="b"/>
                <a:pathLst>
                  <a:path w="150" h="6">
                    <a:moveTo>
                      <a:pt x="0" y="6"/>
                    </a:moveTo>
                    <a:lnTo>
                      <a:pt x="0" y="6"/>
                    </a:lnTo>
                    <a:lnTo>
                      <a:pt x="35" y="3"/>
                    </a:lnTo>
                    <a:lnTo>
                      <a:pt x="78" y="3"/>
                    </a:lnTo>
                    <a:lnTo>
                      <a:pt x="78" y="3"/>
                    </a:lnTo>
                    <a:lnTo>
                      <a:pt x="150" y="6"/>
                    </a:lnTo>
                    <a:lnTo>
                      <a:pt x="150" y="3"/>
                    </a:lnTo>
                    <a:lnTo>
                      <a:pt x="150" y="3"/>
                    </a:lnTo>
                    <a:lnTo>
                      <a:pt x="78" y="0"/>
                    </a:lnTo>
                    <a:lnTo>
                      <a:pt x="78" y="0"/>
                    </a:lnTo>
                    <a:lnTo>
                      <a:pt x="32" y="0"/>
                    </a:lnTo>
                    <a:lnTo>
                      <a:pt x="0" y="3"/>
                    </a:lnTo>
                    <a:lnTo>
                      <a:pt x="0" y="6"/>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92"/>
              <p:cNvSpPr>
                <a:spLocks/>
              </p:cNvSpPr>
              <p:nvPr/>
            </p:nvSpPr>
            <p:spPr bwMode="auto">
              <a:xfrm>
                <a:off x="7789863" y="3665538"/>
                <a:ext cx="158750" cy="174625"/>
              </a:xfrm>
              <a:custGeom>
                <a:avLst/>
                <a:gdLst/>
                <a:ahLst/>
                <a:cxnLst>
                  <a:cxn ang="0">
                    <a:pos x="100" y="55"/>
                  </a:cxn>
                  <a:cxn ang="0">
                    <a:pos x="100" y="55"/>
                  </a:cxn>
                  <a:cxn ang="0">
                    <a:pos x="100" y="65"/>
                  </a:cxn>
                  <a:cxn ang="0">
                    <a:pos x="98" y="74"/>
                  </a:cxn>
                  <a:cxn ang="0">
                    <a:pos x="92" y="84"/>
                  </a:cxn>
                  <a:cxn ang="0">
                    <a:pos x="86" y="94"/>
                  </a:cxn>
                  <a:cxn ang="0">
                    <a:pos x="77" y="100"/>
                  </a:cxn>
                  <a:cxn ang="0">
                    <a:pos x="69" y="103"/>
                  </a:cxn>
                  <a:cxn ang="0">
                    <a:pos x="60" y="106"/>
                  </a:cxn>
                  <a:cxn ang="0">
                    <a:pos x="49" y="110"/>
                  </a:cxn>
                  <a:cxn ang="0">
                    <a:pos x="49" y="110"/>
                  </a:cxn>
                  <a:cxn ang="0">
                    <a:pos x="40" y="106"/>
                  </a:cxn>
                  <a:cxn ang="0">
                    <a:pos x="29" y="103"/>
                  </a:cxn>
                  <a:cxn ang="0">
                    <a:pos x="20" y="100"/>
                  </a:cxn>
                  <a:cxn ang="0">
                    <a:pos x="14" y="94"/>
                  </a:cxn>
                  <a:cxn ang="0">
                    <a:pos x="9" y="84"/>
                  </a:cxn>
                  <a:cxn ang="0">
                    <a:pos x="3" y="74"/>
                  </a:cxn>
                  <a:cxn ang="0">
                    <a:pos x="0" y="65"/>
                  </a:cxn>
                  <a:cxn ang="0">
                    <a:pos x="0" y="55"/>
                  </a:cxn>
                  <a:cxn ang="0">
                    <a:pos x="0" y="55"/>
                  </a:cxn>
                  <a:cxn ang="0">
                    <a:pos x="0" y="42"/>
                  </a:cxn>
                  <a:cxn ang="0">
                    <a:pos x="3" y="33"/>
                  </a:cxn>
                  <a:cxn ang="0">
                    <a:pos x="9" y="23"/>
                  </a:cxn>
                  <a:cxn ang="0">
                    <a:pos x="14" y="17"/>
                  </a:cxn>
                  <a:cxn ang="0">
                    <a:pos x="20" y="10"/>
                  </a:cxn>
                  <a:cxn ang="0">
                    <a:pos x="29" y="4"/>
                  </a:cxn>
                  <a:cxn ang="0">
                    <a:pos x="40" y="0"/>
                  </a:cxn>
                  <a:cxn ang="0">
                    <a:pos x="49" y="0"/>
                  </a:cxn>
                  <a:cxn ang="0">
                    <a:pos x="49" y="0"/>
                  </a:cxn>
                  <a:cxn ang="0">
                    <a:pos x="60" y="0"/>
                  </a:cxn>
                  <a:cxn ang="0">
                    <a:pos x="69" y="4"/>
                  </a:cxn>
                  <a:cxn ang="0">
                    <a:pos x="77" y="10"/>
                  </a:cxn>
                  <a:cxn ang="0">
                    <a:pos x="86" y="17"/>
                  </a:cxn>
                  <a:cxn ang="0">
                    <a:pos x="92" y="23"/>
                  </a:cxn>
                  <a:cxn ang="0">
                    <a:pos x="98" y="33"/>
                  </a:cxn>
                  <a:cxn ang="0">
                    <a:pos x="100" y="42"/>
                  </a:cxn>
                  <a:cxn ang="0">
                    <a:pos x="100" y="55"/>
                  </a:cxn>
                  <a:cxn ang="0">
                    <a:pos x="100" y="55"/>
                  </a:cxn>
                </a:cxnLst>
                <a:rect l="0" t="0" r="r" b="b"/>
                <a:pathLst>
                  <a:path w="100" h="110">
                    <a:moveTo>
                      <a:pt x="100" y="55"/>
                    </a:moveTo>
                    <a:lnTo>
                      <a:pt x="100" y="55"/>
                    </a:lnTo>
                    <a:lnTo>
                      <a:pt x="100" y="65"/>
                    </a:lnTo>
                    <a:lnTo>
                      <a:pt x="98" y="74"/>
                    </a:lnTo>
                    <a:lnTo>
                      <a:pt x="92" y="84"/>
                    </a:lnTo>
                    <a:lnTo>
                      <a:pt x="86" y="94"/>
                    </a:lnTo>
                    <a:lnTo>
                      <a:pt x="77" y="100"/>
                    </a:lnTo>
                    <a:lnTo>
                      <a:pt x="69" y="103"/>
                    </a:lnTo>
                    <a:lnTo>
                      <a:pt x="60" y="106"/>
                    </a:lnTo>
                    <a:lnTo>
                      <a:pt x="49" y="110"/>
                    </a:lnTo>
                    <a:lnTo>
                      <a:pt x="49" y="110"/>
                    </a:lnTo>
                    <a:lnTo>
                      <a:pt x="40" y="106"/>
                    </a:lnTo>
                    <a:lnTo>
                      <a:pt x="29" y="103"/>
                    </a:lnTo>
                    <a:lnTo>
                      <a:pt x="20" y="100"/>
                    </a:lnTo>
                    <a:lnTo>
                      <a:pt x="14" y="94"/>
                    </a:lnTo>
                    <a:lnTo>
                      <a:pt x="9" y="84"/>
                    </a:lnTo>
                    <a:lnTo>
                      <a:pt x="3" y="74"/>
                    </a:lnTo>
                    <a:lnTo>
                      <a:pt x="0" y="65"/>
                    </a:lnTo>
                    <a:lnTo>
                      <a:pt x="0" y="55"/>
                    </a:lnTo>
                    <a:lnTo>
                      <a:pt x="0" y="55"/>
                    </a:lnTo>
                    <a:lnTo>
                      <a:pt x="0" y="42"/>
                    </a:lnTo>
                    <a:lnTo>
                      <a:pt x="3" y="33"/>
                    </a:lnTo>
                    <a:lnTo>
                      <a:pt x="9" y="23"/>
                    </a:lnTo>
                    <a:lnTo>
                      <a:pt x="14" y="17"/>
                    </a:lnTo>
                    <a:lnTo>
                      <a:pt x="20" y="10"/>
                    </a:lnTo>
                    <a:lnTo>
                      <a:pt x="29" y="4"/>
                    </a:lnTo>
                    <a:lnTo>
                      <a:pt x="40" y="0"/>
                    </a:lnTo>
                    <a:lnTo>
                      <a:pt x="49" y="0"/>
                    </a:lnTo>
                    <a:lnTo>
                      <a:pt x="49" y="0"/>
                    </a:lnTo>
                    <a:lnTo>
                      <a:pt x="60" y="0"/>
                    </a:lnTo>
                    <a:lnTo>
                      <a:pt x="69" y="4"/>
                    </a:lnTo>
                    <a:lnTo>
                      <a:pt x="77" y="10"/>
                    </a:lnTo>
                    <a:lnTo>
                      <a:pt x="86" y="17"/>
                    </a:lnTo>
                    <a:lnTo>
                      <a:pt x="92" y="23"/>
                    </a:lnTo>
                    <a:lnTo>
                      <a:pt x="98" y="33"/>
                    </a:lnTo>
                    <a:lnTo>
                      <a:pt x="100" y="42"/>
                    </a:lnTo>
                    <a:lnTo>
                      <a:pt x="100" y="55"/>
                    </a:lnTo>
                    <a:lnTo>
                      <a:pt x="100" y="55"/>
                    </a:lnTo>
                    <a:close/>
                  </a:path>
                </a:pathLst>
              </a:custGeom>
              <a:solidFill>
                <a:srgbClr val="963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93"/>
              <p:cNvSpPr>
                <a:spLocks/>
              </p:cNvSpPr>
              <p:nvPr/>
            </p:nvSpPr>
            <p:spPr bwMode="auto">
              <a:xfrm>
                <a:off x="7694613" y="3660775"/>
                <a:ext cx="163512" cy="168275"/>
              </a:xfrm>
              <a:custGeom>
                <a:avLst/>
                <a:gdLst/>
                <a:ahLst/>
                <a:cxnLst>
                  <a:cxn ang="0">
                    <a:pos x="103" y="55"/>
                  </a:cxn>
                  <a:cxn ang="0">
                    <a:pos x="103" y="55"/>
                  </a:cxn>
                  <a:cxn ang="0">
                    <a:pos x="100" y="65"/>
                  </a:cxn>
                  <a:cxn ang="0">
                    <a:pos x="97" y="74"/>
                  </a:cxn>
                  <a:cxn ang="0">
                    <a:pos x="94" y="84"/>
                  </a:cxn>
                  <a:cxn ang="0">
                    <a:pos x="89" y="90"/>
                  </a:cxn>
                  <a:cxn ang="0">
                    <a:pos x="80" y="97"/>
                  </a:cxn>
                  <a:cxn ang="0">
                    <a:pos x="71" y="103"/>
                  </a:cxn>
                  <a:cxn ang="0">
                    <a:pos x="63" y="106"/>
                  </a:cxn>
                  <a:cxn ang="0">
                    <a:pos x="51" y="106"/>
                  </a:cxn>
                  <a:cxn ang="0">
                    <a:pos x="51" y="106"/>
                  </a:cxn>
                  <a:cxn ang="0">
                    <a:pos x="43" y="106"/>
                  </a:cxn>
                  <a:cxn ang="0">
                    <a:pos x="31" y="103"/>
                  </a:cxn>
                  <a:cxn ang="0">
                    <a:pos x="23" y="97"/>
                  </a:cxn>
                  <a:cxn ang="0">
                    <a:pos x="17" y="90"/>
                  </a:cxn>
                  <a:cxn ang="0">
                    <a:pos x="8" y="84"/>
                  </a:cxn>
                  <a:cxn ang="0">
                    <a:pos x="5" y="74"/>
                  </a:cxn>
                  <a:cxn ang="0">
                    <a:pos x="3" y="65"/>
                  </a:cxn>
                  <a:cxn ang="0">
                    <a:pos x="0" y="55"/>
                  </a:cxn>
                  <a:cxn ang="0">
                    <a:pos x="0" y="55"/>
                  </a:cxn>
                  <a:cxn ang="0">
                    <a:pos x="3" y="42"/>
                  </a:cxn>
                  <a:cxn ang="0">
                    <a:pos x="5" y="32"/>
                  </a:cxn>
                  <a:cxn ang="0">
                    <a:pos x="8" y="23"/>
                  </a:cxn>
                  <a:cxn ang="0">
                    <a:pos x="17" y="16"/>
                  </a:cxn>
                  <a:cxn ang="0">
                    <a:pos x="23" y="10"/>
                  </a:cxn>
                  <a:cxn ang="0">
                    <a:pos x="31" y="3"/>
                  </a:cxn>
                  <a:cxn ang="0">
                    <a:pos x="43" y="0"/>
                  </a:cxn>
                  <a:cxn ang="0">
                    <a:pos x="51" y="0"/>
                  </a:cxn>
                  <a:cxn ang="0">
                    <a:pos x="51" y="0"/>
                  </a:cxn>
                  <a:cxn ang="0">
                    <a:pos x="63" y="0"/>
                  </a:cxn>
                  <a:cxn ang="0">
                    <a:pos x="71" y="3"/>
                  </a:cxn>
                  <a:cxn ang="0">
                    <a:pos x="80" y="10"/>
                  </a:cxn>
                  <a:cxn ang="0">
                    <a:pos x="89" y="16"/>
                  </a:cxn>
                  <a:cxn ang="0">
                    <a:pos x="94" y="23"/>
                  </a:cxn>
                  <a:cxn ang="0">
                    <a:pos x="97" y="32"/>
                  </a:cxn>
                  <a:cxn ang="0">
                    <a:pos x="100" y="42"/>
                  </a:cxn>
                  <a:cxn ang="0">
                    <a:pos x="103" y="55"/>
                  </a:cxn>
                  <a:cxn ang="0">
                    <a:pos x="103" y="55"/>
                  </a:cxn>
                </a:cxnLst>
                <a:rect l="0" t="0" r="r" b="b"/>
                <a:pathLst>
                  <a:path w="103" h="106">
                    <a:moveTo>
                      <a:pt x="103" y="55"/>
                    </a:moveTo>
                    <a:lnTo>
                      <a:pt x="103" y="55"/>
                    </a:lnTo>
                    <a:lnTo>
                      <a:pt x="100" y="65"/>
                    </a:lnTo>
                    <a:lnTo>
                      <a:pt x="97" y="74"/>
                    </a:lnTo>
                    <a:lnTo>
                      <a:pt x="94" y="84"/>
                    </a:lnTo>
                    <a:lnTo>
                      <a:pt x="89" y="90"/>
                    </a:lnTo>
                    <a:lnTo>
                      <a:pt x="80" y="97"/>
                    </a:lnTo>
                    <a:lnTo>
                      <a:pt x="71" y="103"/>
                    </a:lnTo>
                    <a:lnTo>
                      <a:pt x="63" y="106"/>
                    </a:lnTo>
                    <a:lnTo>
                      <a:pt x="51" y="106"/>
                    </a:lnTo>
                    <a:lnTo>
                      <a:pt x="51" y="106"/>
                    </a:lnTo>
                    <a:lnTo>
                      <a:pt x="43" y="106"/>
                    </a:lnTo>
                    <a:lnTo>
                      <a:pt x="31" y="103"/>
                    </a:lnTo>
                    <a:lnTo>
                      <a:pt x="23" y="97"/>
                    </a:lnTo>
                    <a:lnTo>
                      <a:pt x="17" y="90"/>
                    </a:lnTo>
                    <a:lnTo>
                      <a:pt x="8" y="84"/>
                    </a:lnTo>
                    <a:lnTo>
                      <a:pt x="5" y="74"/>
                    </a:lnTo>
                    <a:lnTo>
                      <a:pt x="3" y="65"/>
                    </a:lnTo>
                    <a:lnTo>
                      <a:pt x="0" y="55"/>
                    </a:lnTo>
                    <a:lnTo>
                      <a:pt x="0" y="55"/>
                    </a:lnTo>
                    <a:lnTo>
                      <a:pt x="3" y="42"/>
                    </a:lnTo>
                    <a:lnTo>
                      <a:pt x="5" y="32"/>
                    </a:lnTo>
                    <a:lnTo>
                      <a:pt x="8" y="23"/>
                    </a:lnTo>
                    <a:lnTo>
                      <a:pt x="17" y="16"/>
                    </a:lnTo>
                    <a:lnTo>
                      <a:pt x="23" y="10"/>
                    </a:lnTo>
                    <a:lnTo>
                      <a:pt x="31" y="3"/>
                    </a:lnTo>
                    <a:lnTo>
                      <a:pt x="43" y="0"/>
                    </a:lnTo>
                    <a:lnTo>
                      <a:pt x="51" y="0"/>
                    </a:lnTo>
                    <a:lnTo>
                      <a:pt x="51" y="0"/>
                    </a:lnTo>
                    <a:lnTo>
                      <a:pt x="63" y="0"/>
                    </a:lnTo>
                    <a:lnTo>
                      <a:pt x="71" y="3"/>
                    </a:lnTo>
                    <a:lnTo>
                      <a:pt x="80" y="10"/>
                    </a:lnTo>
                    <a:lnTo>
                      <a:pt x="89" y="16"/>
                    </a:lnTo>
                    <a:lnTo>
                      <a:pt x="94" y="23"/>
                    </a:lnTo>
                    <a:lnTo>
                      <a:pt x="97" y="32"/>
                    </a:lnTo>
                    <a:lnTo>
                      <a:pt x="100" y="42"/>
                    </a:lnTo>
                    <a:lnTo>
                      <a:pt x="103" y="55"/>
                    </a:lnTo>
                    <a:lnTo>
                      <a:pt x="103" y="55"/>
                    </a:lnTo>
                    <a:close/>
                  </a:path>
                </a:pathLst>
              </a:custGeom>
              <a:solidFill>
                <a:srgbClr val="FDC8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94"/>
              <p:cNvSpPr>
                <a:spLocks/>
              </p:cNvSpPr>
              <p:nvPr/>
            </p:nvSpPr>
            <p:spPr bwMode="auto">
              <a:xfrm>
                <a:off x="7753350" y="3563938"/>
                <a:ext cx="141287" cy="153987"/>
              </a:xfrm>
              <a:custGeom>
                <a:avLst/>
                <a:gdLst/>
                <a:ahLst/>
                <a:cxnLst>
                  <a:cxn ang="0">
                    <a:pos x="89" y="48"/>
                  </a:cxn>
                  <a:cxn ang="0">
                    <a:pos x="89" y="48"/>
                  </a:cxn>
                  <a:cxn ang="0">
                    <a:pos x="89" y="58"/>
                  </a:cxn>
                  <a:cxn ang="0">
                    <a:pos x="86" y="68"/>
                  </a:cxn>
                  <a:cxn ang="0">
                    <a:pos x="77" y="84"/>
                  </a:cxn>
                  <a:cxn ang="0">
                    <a:pos x="63" y="93"/>
                  </a:cxn>
                  <a:cxn ang="0">
                    <a:pos x="55" y="97"/>
                  </a:cxn>
                  <a:cxn ang="0">
                    <a:pos x="46" y="97"/>
                  </a:cxn>
                  <a:cxn ang="0">
                    <a:pos x="46" y="97"/>
                  </a:cxn>
                  <a:cxn ang="0">
                    <a:pos x="37" y="97"/>
                  </a:cxn>
                  <a:cxn ang="0">
                    <a:pos x="29" y="93"/>
                  </a:cxn>
                  <a:cxn ang="0">
                    <a:pos x="14" y="84"/>
                  </a:cxn>
                  <a:cxn ang="0">
                    <a:pos x="6" y="68"/>
                  </a:cxn>
                  <a:cxn ang="0">
                    <a:pos x="3" y="58"/>
                  </a:cxn>
                  <a:cxn ang="0">
                    <a:pos x="0" y="48"/>
                  </a:cxn>
                  <a:cxn ang="0">
                    <a:pos x="0" y="48"/>
                  </a:cxn>
                  <a:cxn ang="0">
                    <a:pos x="3" y="39"/>
                  </a:cxn>
                  <a:cxn ang="0">
                    <a:pos x="6" y="29"/>
                  </a:cxn>
                  <a:cxn ang="0">
                    <a:pos x="14" y="13"/>
                  </a:cxn>
                  <a:cxn ang="0">
                    <a:pos x="29" y="3"/>
                  </a:cxn>
                  <a:cxn ang="0">
                    <a:pos x="37" y="0"/>
                  </a:cxn>
                  <a:cxn ang="0">
                    <a:pos x="46" y="0"/>
                  </a:cxn>
                  <a:cxn ang="0">
                    <a:pos x="46" y="0"/>
                  </a:cxn>
                  <a:cxn ang="0">
                    <a:pos x="55" y="0"/>
                  </a:cxn>
                  <a:cxn ang="0">
                    <a:pos x="63" y="3"/>
                  </a:cxn>
                  <a:cxn ang="0">
                    <a:pos x="77" y="13"/>
                  </a:cxn>
                  <a:cxn ang="0">
                    <a:pos x="86" y="29"/>
                  </a:cxn>
                  <a:cxn ang="0">
                    <a:pos x="89" y="39"/>
                  </a:cxn>
                  <a:cxn ang="0">
                    <a:pos x="89" y="48"/>
                  </a:cxn>
                  <a:cxn ang="0">
                    <a:pos x="89" y="48"/>
                  </a:cxn>
                </a:cxnLst>
                <a:rect l="0" t="0" r="r" b="b"/>
                <a:pathLst>
                  <a:path w="89" h="97">
                    <a:moveTo>
                      <a:pt x="89" y="48"/>
                    </a:moveTo>
                    <a:lnTo>
                      <a:pt x="89" y="48"/>
                    </a:lnTo>
                    <a:lnTo>
                      <a:pt x="89" y="58"/>
                    </a:lnTo>
                    <a:lnTo>
                      <a:pt x="86" y="68"/>
                    </a:lnTo>
                    <a:lnTo>
                      <a:pt x="77" y="84"/>
                    </a:lnTo>
                    <a:lnTo>
                      <a:pt x="63" y="93"/>
                    </a:lnTo>
                    <a:lnTo>
                      <a:pt x="55" y="97"/>
                    </a:lnTo>
                    <a:lnTo>
                      <a:pt x="46" y="97"/>
                    </a:lnTo>
                    <a:lnTo>
                      <a:pt x="46" y="97"/>
                    </a:lnTo>
                    <a:lnTo>
                      <a:pt x="37" y="97"/>
                    </a:lnTo>
                    <a:lnTo>
                      <a:pt x="29" y="93"/>
                    </a:lnTo>
                    <a:lnTo>
                      <a:pt x="14" y="84"/>
                    </a:lnTo>
                    <a:lnTo>
                      <a:pt x="6" y="68"/>
                    </a:lnTo>
                    <a:lnTo>
                      <a:pt x="3" y="58"/>
                    </a:lnTo>
                    <a:lnTo>
                      <a:pt x="0" y="48"/>
                    </a:lnTo>
                    <a:lnTo>
                      <a:pt x="0" y="48"/>
                    </a:lnTo>
                    <a:lnTo>
                      <a:pt x="3" y="39"/>
                    </a:lnTo>
                    <a:lnTo>
                      <a:pt x="6" y="29"/>
                    </a:lnTo>
                    <a:lnTo>
                      <a:pt x="14" y="13"/>
                    </a:lnTo>
                    <a:lnTo>
                      <a:pt x="29" y="3"/>
                    </a:lnTo>
                    <a:lnTo>
                      <a:pt x="37" y="0"/>
                    </a:lnTo>
                    <a:lnTo>
                      <a:pt x="46" y="0"/>
                    </a:lnTo>
                    <a:lnTo>
                      <a:pt x="46" y="0"/>
                    </a:lnTo>
                    <a:lnTo>
                      <a:pt x="55" y="0"/>
                    </a:lnTo>
                    <a:lnTo>
                      <a:pt x="63" y="3"/>
                    </a:lnTo>
                    <a:lnTo>
                      <a:pt x="77" y="13"/>
                    </a:lnTo>
                    <a:lnTo>
                      <a:pt x="86" y="29"/>
                    </a:lnTo>
                    <a:lnTo>
                      <a:pt x="89" y="39"/>
                    </a:lnTo>
                    <a:lnTo>
                      <a:pt x="89" y="48"/>
                    </a:lnTo>
                    <a:lnTo>
                      <a:pt x="89" y="48"/>
                    </a:lnTo>
                    <a:close/>
                  </a:path>
                </a:pathLst>
              </a:custGeom>
              <a:solidFill>
                <a:srgbClr val="FEED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95"/>
              <p:cNvSpPr>
                <a:spLocks/>
              </p:cNvSpPr>
              <p:nvPr/>
            </p:nvSpPr>
            <p:spPr bwMode="auto">
              <a:xfrm>
                <a:off x="7734300" y="3630613"/>
                <a:ext cx="187325" cy="101600"/>
              </a:xfrm>
              <a:custGeom>
                <a:avLst/>
                <a:gdLst/>
                <a:ahLst/>
                <a:cxnLst>
                  <a:cxn ang="0">
                    <a:pos x="15" y="13"/>
                  </a:cxn>
                  <a:cxn ang="0">
                    <a:pos x="15" y="13"/>
                  </a:cxn>
                  <a:cxn ang="0">
                    <a:pos x="15" y="16"/>
                  </a:cxn>
                  <a:cxn ang="0">
                    <a:pos x="12" y="19"/>
                  </a:cxn>
                  <a:cxn ang="0">
                    <a:pos x="9" y="19"/>
                  </a:cxn>
                  <a:cxn ang="0">
                    <a:pos x="9" y="19"/>
                  </a:cxn>
                  <a:cxn ang="0">
                    <a:pos x="3" y="22"/>
                  </a:cxn>
                  <a:cxn ang="0">
                    <a:pos x="0" y="22"/>
                  </a:cxn>
                  <a:cxn ang="0">
                    <a:pos x="3" y="29"/>
                  </a:cxn>
                  <a:cxn ang="0">
                    <a:pos x="9" y="32"/>
                  </a:cxn>
                  <a:cxn ang="0">
                    <a:pos x="9" y="32"/>
                  </a:cxn>
                  <a:cxn ang="0">
                    <a:pos x="26" y="42"/>
                  </a:cxn>
                  <a:cxn ang="0">
                    <a:pos x="41" y="58"/>
                  </a:cxn>
                  <a:cxn ang="0">
                    <a:pos x="41" y="58"/>
                  </a:cxn>
                  <a:cxn ang="0">
                    <a:pos x="49" y="64"/>
                  </a:cxn>
                  <a:cxn ang="0">
                    <a:pos x="61" y="64"/>
                  </a:cxn>
                  <a:cxn ang="0">
                    <a:pos x="72" y="61"/>
                  </a:cxn>
                  <a:cxn ang="0">
                    <a:pos x="87" y="48"/>
                  </a:cxn>
                  <a:cxn ang="0">
                    <a:pos x="87" y="48"/>
                  </a:cxn>
                  <a:cxn ang="0">
                    <a:pos x="95" y="39"/>
                  </a:cxn>
                  <a:cxn ang="0">
                    <a:pos x="104" y="35"/>
                  </a:cxn>
                  <a:cxn ang="0">
                    <a:pos x="115" y="32"/>
                  </a:cxn>
                  <a:cxn ang="0">
                    <a:pos x="115" y="32"/>
                  </a:cxn>
                  <a:cxn ang="0">
                    <a:pos x="118" y="32"/>
                  </a:cxn>
                  <a:cxn ang="0">
                    <a:pos x="112" y="26"/>
                  </a:cxn>
                  <a:cxn ang="0">
                    <a:pos x="112" y="26"/>
                  </a:cxn>
                  <a:cxn ang="0">
                    <a:pos x="104" y="19"/>
                  </a:cxn>
                  <a:cxn ang="0">
                    <a:pos x="92" y="10"/>
                  </a:cxn>
                  <a:cxn ang="0">
                    <a:pos x="69" y="3"/>
                  </a:cxn>
                  <a:cxn ang="0">
                    <a:pos x="69" y="3"/>
                  </a:cxn>
                  <a:cxn ang="0">
                    <a:pos x="46" y="0"/>
                  </a:cxn>
                  <a:cxn ang="0">
                    <a:pos x="29" y="3"/>
                  </a:cxn>
                  <a:cxn ang="0">
                    <a:pos x="23" y="6"/>
                  </a:cxn>
                  <a:cxn ang="0">
                    <a:pos x="15" y="13"/>
                  </a:cxn>
                  <a:cxn ang="0">
                    <a:pos x="15" y="13"/>
                  </a:cxn>
                </a:cxnLst>
                <a:rect l="0" t="0" r="r" b="b"/>
                <a:pathLst>
                  <a:path w="118" h="64">
                    <a:moveTo>
                      <a:pt x="15" y="13"/>
                    </a:moveTo>
                    <a:lnTo>
                      <a:pt x="15" y="13"/>
                    </a:lnTo>
                    <a:lnTo>
                      <a:pt x="15" y="16"/>
                    </a:lnTo>
                    <a:lnTo>
                      <a:pt x="12" y="19"/>
                    </a:lnTo>
                    <a:lnTo>
                      <a:pt x="9" y="19"/>
                    </a:lnTo>
                    <a:lnTo>
                      <a:pt x="9" y="19"/>
                    </a:lnTo>
                    <a:lnTo>
                      <a:pt x="3" y="22"/>
                    </a:lnTo>
                    <a:lnTo>
                      <a:pt x="0" y="22"/>
                    </a:lnTo>
                    <a:lnTo>
                      <a:pt x="3" y="29"/>
                    </a:lnTo>
                    <a:lnTo>
                      <a:pt x="9" y="32"/>
                    </a:lnTo>
                    <a:lnTo>
                      <a:pt x="9" y="32"/>
                    </a:lnTo>
                    <a:lnTo>
                      <a:pt x="26" y="42"/>
                    </a:lnTo>
                    <a:lnTo>
                      <a:pt x="41" y="58"/>
                    </a:lnTo>
                    <a:lnTo>
                      <a:pt x="41" y="58"/>
                    </a:lnTo>
                    <a:lnTo>
                      <a:pt x="49" y="64"/>
                    </a:lnTo>
                    <a:lnTo>
                      <a:pt x="61" y="64"/>
                    </a:lnTo>
                    <a:lnTo>
                      <a:pt x="72" y="61"/>
                    </a:lnTo>
                    <a:lnTo>
                      <a:pt x="87" y="48"/>
                    </a:lnTo>
                    <a:lnTo>
                      <a:pt x="87" y="48"/>
                    </a:lnTo>
                    <a:lnTo>
                      <a:pt x="95" y="39"/>
                    </a:lnTo>
                    <a:lnTo>
                      <a:pt x="104" y="35"/>
                    </a:lnTo>
                    <a:lnTo>
                      <a:pt x="115" y="32"/>
                    </a:lnTo>
                    <a:lnTo>
                      <a:pt x="115" y="32"/>
                    </a:lnTo>
                    <a:lnTo>
                      <a:pt x="118" y="32"/>
                    </a:lnTo>
                    <a:lnTo>
                      <a:pt x="112" y="26"/>
                    </a:lnTo>
                    <a:lnTo>
                      <a:pt x="112" y="26"/>
                    </a:lnTo>
                    <a:lnTo>
                      <a:pt x="104" y="19"/>
                    </a:lnTo>
                    <a:lnTo>
                      <a:pt x="92" y="10"/>
                    </a:lnTo>
                    <a:lnTo>
                      <a:pt x="69" y="3"/>
                    </a:lnTo>
                    <a:lnTo>
                      <a:pt x="69" y="3"/>
                    </a:lnTo>
                    <a:lnTo>
                      <a:pt x="46" y="0"/>
                    </a:lnTo>
                    <a:lnTo>
                      <a:pt x="29" y="3"/>
                    </a:lnTo>
                    <a:lnTo>
                      <a:pt x="23" y="6"/>
                    </a:lnTo>
                    <a:lnTo>
                      <a:pt x="15" y="13"/>
                    </a:lnTo>
                    <a:lnTo>
                      <a:pt x="15" y="13"/>
                    </a:lnTo>
                    <a:close/>
                  </a:path>
                </a:pathLst>
              </a:custGeom>
              <a:solidFill>
                <a:srgbClr val="FEED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96"/>
              <p:cNvSpPr>
                <a:spLocks/>
              </p:cNvSpPr>
              <p:nvPr/>
            </p:nvSpPr>
            <p:spPr bwMode="auto">
              <a:xfrm>
                <a:off x="7675563" y="3727450"/>
                <a:ext cx="304800" cy="25400"/>
              </a:xfrm>
              <a:custGeom>
                <a:avLst/>
                <a:gdLst/>
                <a:ahLst/>
                <a:cxnLst>
                  <a:cxn ang="0">
                    <a:pos x="167" y="3"/>
                  </a:cxn>
                  <a:cxn ang="0">
                    <a:pos x="167" y="3"/>
                  </a:cxn>
                  <a:cxn ang="0">
                    <a:pos x="187" y="6"/>
                  </a:cxn>
                  <a:cxn ang="0">
                    <a:pos x="190" y="6"/>
                  </a:cxn>
                  <a:cxn ang="0">
                    <a:pos x="190" y="6"/>
                  </a:cxn>
                  <a:cxn ang="0">
                    <a:pos x="190" y="6"/>
                  </a:cxn>
                  <a:cxn ang="0">
                    <a:pos x="190" y="6"/>
                  </a:cxn>
                  <a:cxn ang="0">
                    <a:pos x="190" y="6"/>
                  </a:cxn>
                  <a:cxn ang="0">
                    <a:pos x="190" y="6"/>
                  </a:cxn>
                  <a:cxn ang="0">
                    <a:pos x="184" y="10"/>
                  </a:cxn>
                  <a:cxn ang="0">
                    <a:pos x="164" y="13"/>
                  </a:cxn>
                  <a:cxn ang="0">
                    <a:pos x="95" y="13"/>
                  </a:cxn>
                  <a:cxn ang="0">
                    <a:pos x="95" y="13"/>
                  </a:cxn>
                  <a:cxn ang="0">
                    <a:pos x="26" y="13"/>
                  </a:cxn>
                  <a:cxn ang="0">
                    <a:pos x="9" y="10"/>
                  </a:cxn>
                  <a:cxn ang="0">
                    <a:pos x="3" y="6"/>
                  </a:cxn>
                  <a:cxn ang="0">
                    <a:pos x="3" y="6"/>
                  </a:cxn>
                  <a:cxn ang="0">
                    <a:pos x="3" y="6"/>
                  </a:cxn>
                  <a:cxn ang="0">
                    <a:pos x="3" y="6"/>
                  </a:cxn>
                  <a:cxn ang="0">
                    <a:pos x="3" y="6"/>
                  </a:cxn>
                  <a:cxn ang="0">
                    <a:pos x="3" y="6"/>
                  </a:cxn>
                  <a:cxn ang="0">
                    <a:pos x="3" y="6"/>
                  </a:cxn>
                  <a:cxn ang="0">
                    <a:pos x="17" y="3"/>
                  </a:cxn>
                  <a:cxn ang="0">
                    <a:pos x="17" y="0"/>
                  </a:cxn>
                  <a:cxn ang="0">
                    <a:pos x="17" y="0"/>
                  </a:cxn>
                  <a:cxn ang="0">
                    <a:pos x="3" y="3"/>
                  </a:cxn>
                  <a:cxn ang="0">
                    <a:pos x="0" y="6"/>
                  </a:cxn>
                  <a:cxn ang="0">
                    <a:pos x="0" y="6"/>
                  </a:cxn>
                  <a:cxn ang="0">
                    <a:pos x="0" y="6"/>
                  </a:cxn>
                  <a:cxn ang="0">
                    <a:pos x="3" y="10"/>
                  </a:cxn>
                  <a:cxn ang="0">
                    <a:pos x="29" y="13"/>
                  </a:cxn>
                  <a:cxn ang="0">
                    <a:pos x="29" y="13"/>
                  </a:cxn>
                  <a:cxn ang="0">
                    <a:pos x="95" y="16"/>
                  </a:cxn>
                  <a:cxn ang="0">
                    <a:pos x="95" y="16"/>
                  </a:cxn>
                  <a:cxn ang="0">
                    <a:pos x="164" y="13"/>
                  </a:cxn>
                  <a:cxn ang="0">
                    <a:pos x="164" y="13"/>
                  </a:cxn>
                  <a:cxn ang="0">
                    <a:pos x="187" y="10"/>
                  </a:cxn>
                  <a:cxn ang="0">
                    <a:pos x="190" y="6"/>
                  </a:cxn>
                  <a:cxn ang="0">
                    <a:pos x="192" y="6"/>
                  </a:cxn>
                  <a:cxn ang="0">
                    <a:pos x="192" y="6"/>
                  </a:cxn>
                  <a:cxn ang="0">
                    <a:pos x="190" y="3"/>
                  </a:cxn>
                  <a:cxn ang="0">
                    <a:pos x="167" y="0"/>
                  </a:cxn>
                  <a:cxn ang="0">
                    <a:pos x="167" y="3"/>
                  </a:cxn>
                </a:cxnLst>
                <a:rect l="0" t="0" r="r" b="b"/>
                <a:pathLst>
                  <a:path w="192" h="16">
                    <a:moveTo>
                      <a:pt x="167" y="3"/>
                    </a:moveTo>
                    <a:lnTo>
                      <a:pt x="167" y="3"/>
                    </a:lnTo>
                    <a:lnTo>
                      <a:pt x="187" y="6"/>
                    </a:lnTo>
                    <a:lnTo>
                      <a:pt x="190" y="6"/>
                    </a:lnTo>
                    <a:lnTo>
                      <a:pt x="190" y="6"/>
                    </a:lnTo>
                    <a:lnTo>
                      <a:pt x="190" y="6"/>
                    </a:lnTo>
                    <a:lnTo>
                      <a:pt x="190" y="6"/>
                    </a:lnTo>
                    <a:lnTo>
                      <a:pt x="190" y="6"/>
                    </a:lnTo>
                    <a:lnTo>
                      <a:pt x="190" y="6"/>
                    </a:lnTo>
                    <a:lnTo>
                      <a:pt x="184" y="10"/>
                    </a:lnTo>
                    <a:lnTo>
                      <a:pt x="164" y="13"/>
                    </a:lnTo>
                    <a:lnTo>
                      <a:pt x="95" y="13"/>
                    </a:lnTo>
                    <a:lnTo>
                      <a:pt x="95" y="13"/>
                    </a:lnTo>
                    <a:lnTo>
                      <a:pt x="26" y="13"/>
                    </a:lnTo>
                    <a:lnTo>
                      <a:pt x="9" y="10"/>
                    </a:lnTo>
                    <a:lnTo>
                      <a:pt x="3" y="6"/>
                    </a:lnTo>
                    <a:lnTo>
                      <a:pt x="3" y="6"/>
                    </a:lnTo>
                    <a:lnTo>
                      <a:pt x="3" y="6"/>
                    </a:lnTo>
                    <a:lnTo>
                      <a:pt x="3" y="6"/>
                    </a:lnTo>
                    <a:lnTo>
                      <a:pt x="3" y="6"/>
                    </a:lnTo>
                    <a:lnTo>
                      <a:pt x="3" y="6"/>
                    </a:lnTo>
                    <a:lnTo>
                      <a:pt x="3" y="6"/>
                    </a:lnTo>
                    <a:lnTo>
                      <a:pt x="17" y="3"/>
                    </a:lnTo>
                    <a:lnTo>
                      <a:pt x="17" y="0"/>
                    </a:lnTo>
                    <a:lnTo>
                      <a:pt x="17" y="0"/>
                    </a:lnTo>
                    <a:lnTo>
                      <a:pt x="3" y="3"/>
                    </a:lnTo>
                    <a:lnTo>
                      <a:pt x="0" y="6"/>
                    </a:lnTo>
                    <a:lnTo>
                      <a:pt x="0" y="6"/>
                    </a:lnTo>
                    <a:lnTo>
                      <a:pt x="0" y="6"/>
                    </a:lnTo>
                    <a:lnTo>
                      <a:pt x="3" y="10"/>
                    </a:lnTo>
                    <a:lnTo>
                      <a:pt x="29" y="13"/>
                    </a:lnTo>
                    <a:lnTo>
                      <a:pt x="29" y="13"/>
                    </a:lnTo>
                    <a:lnTo>
                      <a:pt x="95" y="16"/>
                    </a:lnTo>
                    <a:lnTo>
                      <a:pt x="95" y="16"/>
                    </a:lnTo>
                    <a:lnTo>
                      <a:pt x="164" y="13"/>
                    </a:lnTo>
                    <a:lnTo>
                      <a:pt x="164" y="13"/>
                    </a:lnTo>
                    <a:lnTo>
                      <a:pt x="187" y="10"/>
                    </a:lnTo>
                    <a:lnTo>
                      <a:pt x="190" y="6"/>
                    </a:lnTo>
                    <a:lnTo>
                      <a:pt x="192" y="6"/>
                    </a:lnTo>
                    <a:lnTo>
                      <a:pt x="192" y="6"/>
                    </a:lnTo>
                    <a:lnTo>
                      <a:pt x="190" y="3"/>
                    </a:lnTo>
                    <a:lnTo>
                      <a:pt x="167" y="0"/>
                    </a:lnTo>
                    <a:lnTo>
                      <a:pt x="167" y="3"/>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97"/>
              <p:cNvSpPr>
                <a:spLocks/>
              </p:cNvSpPr>
              <p:nvPr/>
            </p:nvSpPr>
            <p:spPr bwMode="auto">
              <a:xfrm>
                <a:off x="7675563" y="3736975"/>
                <a:ext cx="304800" cy="123825"/>
              </a:xfrm>
              <a:custGeom>
                <a:avLst/>
                <a:gdLst/>
                <a:ahLst/>
                <a:cxnLst>
                  <a:cxn ang="0">
                    <a:pos x="0" y="0"/>
                  </a:cxn>
                  <a:cxn ang="0">
                    <a:pos x="0" y="0"/>
                  </a:cxn>
                  <a:cxn ang="0">
                    <a:pos x="3" y="17"/>
                  </a:cxn>
                  <a:cxn ang="0">
                    <a:pos x="9" y="33"/>
                  </a:cxn>
                  <a:cxn ang="0">
                    <a:pos x="20" y="49"/>
                  </a:cxn>
                  <a:cxn ang="0">
                    <a:pos x="20" y="49"/>
                  </a:cxn>
                  <a:cxn ang="0">
                    <a:pos x="35" y="61"/>
                  </a:cxn>
                  <a:cxn ang="0">
                    <a:pos x="52" y="71"/>
                  </a:cxn>
                  <a:cxn ang="0">
                    <a:pos x="75" y="74"/>
                  </a:cxn>
                  <a:cxn ang="0">
                    <a:pos x="101" y="78"/>
                  </a:cxn>
                  <a:cxn ang="0">
                    <a:pos x="101" y="78"/>
                  </a:cxn>
                  <a:cxn ang="0">
                    <a:pos x="126" y="74"/>
                  </a:cxn>
                  <a:cxn ang="0">
                    <a:pos x="138" y="71"/>
                  </a:cxn>
                  <a:cxn ang="0">
                    <a:pos x="152" y="65"/>
                  </a:cxn>
                  <a:cxn ang="0">
                    <a:pos x="152" y="65"/>
                  </a:cxn>
                  <a:cxn ang="0">
                    <a:pos x="167" y="55"/>
                  </a:cxn>
                  <a:cxn ang="0">
                    <a:pos x="178" y="39"/>
                  </a:cxn>
                  <a:cxn ang="0">
                    <a:pos x="187" y="23"/>
                  </a:cxn>
                  <a:cxn ang="0">
                    <a:pos x="192" y="0"/>
                  </a:cxn>
                  <a:cxn ang="0">
                    <a:pos x="190" y="0"/>
                  </a:cxn>
                  <a:cxn ang="0">
                    <a:pos x="190" y="0"/>
                  </a:cxn>
                  <a:cxn ang="0">
                    <a:pos x="184" y="23"/>
                  </a:cxn>
                  <a:cxn ang="0">
                    <a:pos x="175" y="39"/>
                  </a:cxn>
                  <a:cxn ang="0">
                    <a:pos x="164" y="52"/>
                  </a:cxn>
                  <a:cxn ang="0">
                    <a:pos x="152" y="65"/>
                  </a:cxn>
                  <a:cxn ang="0">
                    <a:pos x="152" y="65"/>
                  </a:cxn>
                  <a:cxn ang="0">
                    <a:pos x="138" y="68"/>
                  </a:cxn>
                  <a:cxn ang="0">
                    <a:pos x="124" y="71"/>
                  </a:cxn>
                  <a:cxn ang="0">
                    <a:pos x="98" y="74"/>
                  </a:cxn>
                  <a:cxn ang="0">
                    <a:pos x="98" y="74"/>
                  </a:cxn>
                  <a:cxn ang="0">
                    <a:pos x="75" y="74"/>
                  </a:cxn>
                  <a:cxn ang="0">
                    <a:pos x="55" y="68"/>
                  </a:cxn>
                  <a:cxn ang="0">
                    <a:pos x="35" y="58"/>
                  </a:cxn>
                  <a:cxn ang="0">
                    <a:pos x="20" y="49"/>
                  </a:cxn>
                  <a:cxn ang="0">
                    <a:pos x="20" y="49"/>
                  </a:cxn>
                  <a:cxn ang="0">
                    <a:pos x="9" y="33"/>
                  </a:cxn>
                  <a:cxn ang="0">
                    <a:pos x="3" y="17"/>
                  </a:cxn>
                  <a:cxn ang="0">
                    <a:pos x="3" y="0"/>
                  </a:cxn>
                  <a:cxn ang="0">
                    <a:pos x="0" y="0"/>
                  </a:cxn>
                </a:cxnLst>
                <a:rect l="0" t="0" r="r" b="b"/>
                <a:pathLst>
                  <a:path w="192" h="78">
                    <a:moveTo>
                      <a:pt x="0" y="0"/>
                    </a:moveTo>
                    <a:lnTo>
                      <a:pt x="0" y="0"/>
                    </a:lnTo>
                    <a:lnTo>
                      <a:pt x="3" y="17"/>
                    </a:lnTo>
                    <a:lnTo>
                      <a:pt x="9" y="33"/>
                    </a:lnTo>
                    <a:lnTo>
                      <a:pt x="20" y="49"/>
                    </a:lnTo>
                    <a:lnTo>
                      <a:pt x="20" y="49"/>
                    </a:lnTo>
                    <a:lnTo>
                      <a:pt x="35" y="61"/>
                    </a:lnTo>
                    <a:lnTo>
                      <a:pt x="52" y="71"/>
                    </a:lnTo>
                    <a:lnTo>
                      <a:pt x="75" y="74"/>
                    </a:lnTo>
                    <a:lnTo>
                      <a:pt x="101" y="78"/>
                    </a:lnTo>
                    <a:lnTo>
                      <a:pt x="101" y="78"/>
                    </a:lnTo>
                    <a:lnTo>
                      <a:pt x="126" y="74"/>
                    </a:lnTo>
                    <a:lnTo>
                      <a:pt x="138" y="71"/>
                    </a:lnTo>
                    <a:lnTo>
                      <a:pt x="152" y="65"/>
                    </a:lnTo>
                    <a:lnTo>
                      <a:pt x="152" y="65"/>
                    </a:lnTo>
                    <a:lnTo>
                      <a:pt x="167" y="55"/>
                    </a:lnTo>
                    <a:lnTo>
                      <a:pt x="178" y="39"/>
                    </a:lnTo>
                    <a:lnTo>
                      <a:pt x="187" y="23"/>
                    </a:lnTo>
                    <a:lnTo>
                      <a:pt x="192" y="0"/>
                    </a:lnTo>
                    <a:lnTo>
                      <a:pt x="190" y="0"/>
                    </a:lnTo>
                    <a:lnTo>
                      <a:pt x="190" y="0"/>
                    </a:lnTo>
                    <a:lnTo>
                      <a:pt x="184" y="23"/>
                    </a:lnTo>
                    <a:lnTo>
                      <a:pt x="175" y="39"/>
                    </a:lnTo>
                    <a:lnTo>
                      <a:pt x="164" y="52"/>
                    </a:lnTo>
                    <a:lnTo>
                      <a:pt x="152" y="65"/>
                    </a:lnTo>
                    <a:lnTo>
                      <a:pt x="152" y="65"/>
                    </a:lnTo>
                    <a:lnTo>
                      <a:pt x="138" y="68"/>
                    </a:lnTo>
                    <a:lnTo>
                      <a:pt x="124" y="71"/>
                    </a:lnTo>
                    <a:lnTo>
                      <a:pt x="98" y="74"/>
                    </a:lnTo>
                    <a:lnTo>
                      <a:pt x="98" y="74"/>
                    </a:lnTo>
                    <a:lnTo>
                      <a:pt x="75" y="74"/>
                    </a:lnTo>
                    <a:lnTo>
                      <a:pt x="55" y="68"/>
                    </a:lnTo>
                    <a:lnTo>
                      <a:pt x="35" y="58"/>
                    </a:lnTo>
                    <a:lnTo>
                      <a:pt x="20" y="49"/>
                    </a:lnTo>
                    <a:lnTo>
                      <a:pt x="20" y="49"/>
                    </a:lnTo>
                    <a:lnTo>
                      <a:pt x="9" y="33"/>
                    </a:lnTo>
                    <a:lnTo>
                      <a:pt x="3" y="17"/>
                    </a:lnTo>
                    <a:lnTo>
                      <a:pt x="3" y="0"/>
                    </a:lnTo>
                    <a:lnTo>
                      <a:pt x="0" y="0"/>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98"/>
              <p:cNvSpPr>
                <a:spLocks/>
              </p:cNvSpPr>
              <p:nvPr/>
            </p:nvSpPr>
            <p:spPr bwMode="auto">
              <a:xfrm>
                <a:off x="7804150" y="3849688"/>
                <a:ext cx="17462" cy="122237"/>
              </a:xfrm>
              <a:custGeom>
                <a:avLst/>
                <a:gdLst/>
                <a:ahLst/>
                <a:cxnLst>
                  <a:cxn ang="0">
                    <a:pos x="2" y="0"/>
                  </a:cxn>
                  <a:cxn ang="0">
                    <a:pos x="2" y="0"/>
                  </a:cxn>
                  <a:cxn ang="0">
                    <a:pos x="2" y="3"/>
                  </a:cxn>
                  <a:cxn ang="0">
                    <a:pos x="0" y="10"/>
                  </a:cxn>
                  <a:cxn ang="0">
                    <a:pos x="2" y="16"/>
                  </a:cxn>
                  <a:cxn ang="0">
                    <a:pos x="2" y="16"/>
                  </a:cxn>
                  <a:cxn ang="0">
                    <a:pos x="5" y="23"/>
                  </a:cxn>
                  <a:cxn ang="0">
                    <a:pos x="8" y="39"/>
                  </a:cxn>
                  <a:cxn ang="0">
                    <a:pos x="8" y="55"/>
                  </a:cxn>
                  <a:cxn ang="0">
                    <a:pos x="5" y="68"/>
                  </a:cxn>
                  <a:cxn ang="0">
                    <a:pos x="2" y="77"/>
                  </a:cxn>
                  <a:cxn ang="0">
                    <a:pos x="2" y="77"/>
                  </a:cxn>
                  <a:cxn ang="0">
                    <a:pos x="2" y="77"/>
                  </a:cxn>
                  <a:cxn ang="0">
                    <a:pos x="8" y="68"/>
                  </a:cxn>
                  <a:cxn ang="0">
                    <a:pos x="11" y="55"/>
                  </a:cxn>
                  <a:cxn ang="0">
                    <a:pos x="11" y="39"/>
                  </a:cxn>
                  <a:cxn ang="0">
                    <a:pos x="8" y="23"/>
                  </a:cxn>
                  <a:cxn ang="0">
                    <a:pos x="5" y="16"/>
                  </a:cxn>
                  <a:cxn ang="0">
                    <a:pos x="5" y="16"/>
                  </a:cxn>
                  <a:cxn ang="0">
                    <a:pos x="2" y="10"/>
                  </a:cxn>
                  <a:cxn ang="0">
                    <a:pos x="2" y="7"/>
                  </a:cxn>
                  <a:cxn ang="0">
                    <a:pos x="2" y="3"/>
                  </a:cxn>
                  <a:cxn ang="0">
                    <a:pos x="5" y="3"/>
                  </a:cxn>
                  <a:cxn ang="0">
                    <a:pos x="5" y="3"/>
                  </a:cxn>
                  <a:cxn ang="0">
                    <a:pos x="2" y="0"/>
                  </a:cxn>
                </a:cxnLst>
                <a:rect l="0" t="0" r="r" b="b"/>
                <a:pathLst>
                  <a:path w="11" h="77">
                    <a:moveTo>
                      <a:pt x="2" y="0"/>
                    </a:moveTo>
                    <a:lnTo>
                      <a:pt x="2" y="0"/>
                    </a:lnTo>
                    <a:lnTo>
                      <a:pt x="2" y="3"/>
                    </a:lnTo>
                    <a:lnTo>
                      <a:pt x="0" y="10"/>
                    </a:lnTo>
                    <a:lnTo>
                      <a:pt x="2" y="16"/>
                    </a:lnTo>
                    <a:lnTo>
                      <a:pt x="2" y="16"/>
                    </a:lnTo>
                    <a:lnTo>
                      <a:pt x="5" y="23"/>
                    </a:lnTo>
                    <a:lnTo>
                      <a:pt x="8" y="39"/>
                    </a:lnTo>
                    <a:lnTo>
                      <a:pt x="8" y="55"/>
                    </a:lnTo>
                    <a:lnTo>
                      <a:pt x="5" y="68"/>
                    </a:lnTo>
                    <a:lnTo>
                      <a:pt x="2" y="77"/>
                    </a:lnTo>
                    <a:lnTo>
                      <a:pt x="2" y="77"/>
                    </a:lnTo>
                    <a:lnTo>
                      <a:pt x="2" y="77"/>
                    </a:lnTo>
                    <a:lnTo>
                      <a:pt x="8" y="68"/>
                    </a:lnTo>
                    <a:lnTo>
                      <a:pt x="11" y="55"/>
                    </a:lnTo>
                    <a:lnTo>
                      <a:pt x="11" y="39"/>
                    </a:lnTo>
                    <a:lnTo>
                      <a:pt x="8" y="23"/>
                    </a:lnTo>
                    <a:lnTo>
                      <a:pt x="5" y="16"/>
                    </a:lnTo>
                    <a:lnTo>
                      <a:pt x="5" y="16"/>
                    </a:lnTo>
                    <a:lnTo>
                      <a:pt x="2" y="10"/>
                    </a:lnTo>
                    <a:lnTo>
                      <a:pt x="2" y="7"/>
                    </a:lnTo>
                    <a:lnTo>
                      <a:pt x="2" y="3"/>
                    </a:lnTo>
                    <a:lnTo>
                      <a:pt x="5" y="3"/>
                    </a:lnTo>
                    <a:lnTo>
                      <a:pt x="5" y="3"/>
                    </a:lnTo>
                    <a:lnTo>
                      <a:pt x="2" y="0"/>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99"/>
              <p:cNvSpPr>
                <a:spLocks/>
              </p:cNvSpPr>
              <p:nvPr/>
            </p:nvSpPr>
            <p:spPr bwMode="auto">
              <a:xfrm>
                <a:off x="7831138" y="3854450"/>
                <a:ext cx="12700" cy="122237"/>
              </a:xfrm>
              <a:custGeom>
                <a:avLst/>
                <a:gdLst/>
                <a:ahLst/>
                <a:cxnLst>
                  <a:cxn ang="0">
                    <a:pos x="6" y="0"/>
                  </a:cxn>
                  <a:cxn ang="0">
                    <a:pos x="6" y="0"/>
                  </a:cxn>
                  <a:cxn ang="0">
                    <a:pos x="6" y="0"/>
                  </a:cxn>
                  <a:cxn ang="0">
                    <a:pos x="8" y="4"/>
                  </a:cxn>
                  <a:cxn ang="0">
                    <a:pos x="8" y="7"/>
                  </a:cxn>
                  <a:cxn ang="0">
                    <a:pos x="6" y="13"/>
                  </a:cxn>
                  <a:cxn ang="0">
                    <a:pos x="6" y="13"/>
                  </a:cxn>
                  <a:cxn ang="0">
                    <a:pos x="0" y="29"/>
                  </a:cxn>
                  <a:cxn ang="0">
                    <a:pos x="0" y="42"/>
                  </a:cxn>
                  <a:cxn ang="0">
                    <a:pos x="3" y="58"/>
                  </a:cxn>
                  <a:cxn ang="0">
                    <a:pos x="6" y="77"/>
                  </a:cxn>
                  <a:cxn ang="0">
                    <a:pos x="8" y="74"/>
                  </a:cxn>
                  <a:cxn ang="0">
                    <a:pos x="8" y="74"/>
                  </a:cxn>
                  <a:cxn ang="0">
                    <a:pos x="3" y="58"/>
                  </a:cxn>
                  <a:cxn ang="0">
                    <a:pos x="0" y="42"/>
                  </a:cxn>
                  <a:cxn ang="0">
                    <a:pos x="3" y="29"/>
                  </a:cxn>
                  <a:cxn ang="0">
                    <a:pos x="6" y="13"/>
                  </a:cxn>
                  <a:cxn ang="0">
                    <a:pos x="6" y="13"/>
                  </a:cxn>
                  <a:cxn ang="0">
                    <a:pos x="8" y="7"/>
                  </a:cxn>
                  <a:cxn ang="0">
                    <a:pos x="8" y="4"/>
                  </a:cxn>
                  <a:cxn ang="0">
                    <a:pos x="6" y="0"/>
                  </a:cxn>
                  <a:cxn ang="0">
                    <a:pos x="6" y="0"/>
                  </a:cxn>
                </a:cxnLst>
                <a:rect l="0" t="0" r="r" b="b"/>
                <a:pathLst>
                  <a:path w="8" h="77">
                    <a:moveTo>
                      <a:pt x="6" y="0"/>
                    </a:moveTo>
                    <a:lnTo>
                      <a:pt x="6" y="0"/>
                    </a:lnTo>
                    <a:lnTo>
                      <a:pt x="6" y="0"/>
                    </a:lnTo>
                    <a:lnTo>
                      <a:pt x="8" y="4"/>
                    </a:lnTo>
                    <a:lnTo>
                      <a:pt x="8" y="7"/>
                    </a:lnTo>
                    <a:lnTo>
                      <a:pt x="6" y="13"/>
                    </a:lnTo>
                    <a:lnTo>
                      <a:pt x="6" y="13"/>
                    </a:lnTo>
                    <a:lnTo>
                      <a:pt x="0" y="29"/>
                    </a:lnTo>
                    <a:lnTo>
                      <a:pt x="0" y="42"/>
                    </a:lnTo>
                    <a:lnTo>
                      <a:pt x="3" y="58"/>
                    </a:lnTo>
                    <a:lnTo>
                      <a:pt x="6" y="77"/>
                    </a:lnTo>
                    <a:lnTo>
                      <a:pt x="8" y="74"/>
                    </a:lnTo>
                    <a:lnTo>
                      <a:pt x="8" y="74"/>
                    </a:lnTo>
                    <a:lnTo>
                      <a:pt x="3" y="58"/>
                    </a:lnTo>
                    <a:lnTo>
                      <a:pt x="0" y="42"/>
                    </a:lnTo>
                    <a:lnTo>
                      <a:pt x="3" y="29"/>
                    </a:lnTo>
                    <a:lnTo>
                      <a:pt x="6" y="13"/>
                    </a:lnTo>
                    <a:lnTo>
                      <a:pt x="6" y="13"/>
                    </a:lnTo>
                    <a:lnTo>
                      <a:pt x="8" y="7"/>
                    </a:lnTo>
                    <a:lnTo>
                      <a:pt x="8" y="4"/>
                    </a:lnTo>
                    <a:lnTo>
                      <a:pt x="6" y="0"/>
                    </a:lnTo>
                    <a:lnTo>
                      <a:pt x="6" y="0"/>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00"/>
              <p:cNvSpPr>
                <a:spLocks noEditPoints="1"/>
              </p:cNvSpPr>
              <p:nvPr/>
            </p:nvSpPr>
            <p:spPr bwMode="auto">
              <a:xfrm>
                <a:off x="7739063" y="3957638"/>
                <a:ext cx="169862" cy="39687"/>
              </a:xfrm>
              <a:custGeom>
                <a:avLst/>
                <a:gdLst/>
                <a:ahLst/>
                <a:cxnLst>
                  <a:cxn ang="0">
                    <a:pos x="107" y="12"/>
                  </a:cxn>
                  <a:cxn ang="0">
                    <a:pos x="107" y="12"/>
                  </a:cxn>
                  <a:cxn ang="0">
                    <a:pos x="104" y="19"/>
                  </a:cxn>
                  <a:cxn ang="0">
                    <a:pos x="92" y="22"/>
                  </a:cxn>
                  <a:cxn ang="0">
                    <a:pos x="75" y="25"/>
                  </a:cxn>
                  <a:cxn ang="0">
                    <a:pos x="55" y="25"/>
                  </a:cxn>
                  <a:cxn ang="0">
                    <a:pos x="55" y="25"/>
                  </a:cxn>
                  <a:cxn ang="0">
                    <a:pos x="32" y="25"/>
                  </a:cxn>
                  <a:cxn ang="0">
                    <a:pos x="18" y="22"/>
                  </a:cxn>
                  <a:cxn ang="0">
                    <a:pos x="6" y="19"/>
                  </a:cxn>
                  <a:cxn ang="0">
                    <a:pos x="3" y="12"/>
                  </a:cxn>
                  <a:cxn ang="0">
                    <a:pos x="3" y="12"/>
                  </a:cxn>
                  <a:cxn ang="0">
                    <a:pos x="6" y="9"/>
                  </a:cxn>
                  <a:cxn ang="0">
                    <a:pos x="18" y="6"/>
                  </a:cxn>
                  <a:cxn ang="0">
                    <a:pos x="32" y="3"/>
                  </a:cxn>
                  <a:cxn ang="0">
                    <a:pos x="55" y="3"/>
                  </a:cxn>
                  <a:cxn ang="0">
                    <a:pos x="55" y="3"/>
                  </a:cxn>
                  <a:cxn ang="0">
                    <a:pos x="75" y="3"/>
                  </a:cxn>
                  <a:cxn ang="0">
                    <a:pos x="92" y="6"/>
                  </a:cxn>
                  <a:cxn ang="0">
                    <a:pos x="104" y="9"/>
                  </a:cxn>
                  <a:cxn ang="0">
                    <a:pos x="107" y="12"/>
                  </a:cxn>
                  <a:cxn ang="0">
                    <a:pos x="107" y="12"/>
                  </a:cxn>
                  <a:cxn ang="0">
                    <a:pos x="55" y="0"/>
                  </a:cxn>
                  <a:cxn ang="0">
                    <a:pos x="55" y="0"/>
                  </a:cxn>
                  <a:cxn ang="0">
                    <a:pos x="35" y="3"/>
                  </a:cxn>
                  <a:cxn ang="0">
                    <a:pos x="18" y="3"/>
                  </a:cxn>
                  <a:cxn ang="0">
                    <a:pos x="6" y="9"/>
                  </a:cxn>
                  <a:cxn ang="0">
                    <a:pos x="3" y="9"/>
                  </a:cxn>
                  <a:cxn ang="0">
                    <a:pos x="0" y="12"/>
                  </a:cxn>
                  <a:cxn ang="0">
                    <a:pos x="0" y="12"/>
                  </a:cxn>
                  <a:cxn ang="0">
                    <a:pos x="3" y="16"/>
                  </a:cxn>
                  <a:cxn ang="0">
                    <a:pos x="6" y="19"/>
                  </a:cxn>
                  <a:cxn ang="0">
                    <a:pos x="18" y="22"/>
                  </a:cxn>
                  <a:cxn ang="0">
                    <a:pos x="35" y="25"/>
                  </a:cxn>
                  <a:cxn ang="0">
                    <a:pos x="55" y="25"/>
                  </a:cxn>
                  <a:cxn ang="0">
                    <a:pos x="55" y="25"/>
                  </a:cxn>
                  <a:cxn ang="0">
                    <a:pos x="72" y="25"/>
                  </a:cxn>
                  <a:cxn ang="0">
                    <a:pos x="89" y="22"/>
                  </a:cxn>
                  <a:cxn ang="0">
                    <a:pos x="104" y="19"/>
                  </a:cxn>
                  <a:cxn ang="0">
                    <a:pos x="107" y="16"/>
                  </a:cxn>
                  <a:cxn ang="0">
                    <a:pos x="107" y="12"/>
                  </a:cxn>
                  <a:cxn ang="0">
                    <a:pos x="107" y="12"/>
                  </a:cxn>
                  <a:cxn ang="0">
                    <a:pos x="107" y="9"/>
                  </a:cxn>
                  <a:cxn ang="0">
                    <a:pos x="104" y="9"/>
                  </a:cxn>
                  <a:cxn ang="0">
                    <a:pos x="89" y="3"/>
                  </a:cxn>
                  <a:cxn ang="0">
                    <a:pos x="72" y="3"/>
                  </a:cxn>
                  <a:cxn ang="0">
                    <a:pos x="55" y="0"/>
                  </a:cxn>
                  <a:cxn ang="0">
                    <a:pos x="55" y="0"/>
                  </a:cxn>
                </a:cxnLst>
                <a:rect l="0" t="0" r="r" b="b"/>
                <a:pathLst>
                  <a:path w="107" h="25">
                    <a:moveTo>
                      <a:pt x="107" y="12"/>
                    </a:moveTo>
                    <a:lnTo>
                      <a:pt x="107" y="12"/>
                    </a:lnTo>
                    <a:lnTo>
                      <a:pt x="104" y="19"/>
                    </a:lnTo>
                    <a:lnTo>
                      <a:pt x="92" y="22"/>
                    </a:lnTo>
                    <a:lnTo>
                      <a:pt x="75" y="25"/>
                    </a:lnTo>
                    <a:lnTo>
                      <a:pt x="55" y="25"/>
                    </a:lnTo>
                    <a:lnTo>
                      <a:pt x="55" y="25"/>
                    </a:lnTo>
                    <a:lnTo>
                      <a:pt x="32" y="25"/>
                    </a:lnTo>
                    <a:lnTo>
                      <a:pt x="18" y="22"/>
                    </a:lnTo>
                    <a:lnTo>
                      <a:pt x="6" y="19"/>
                    </a:lnTo>
                    <a:lnTo>
                      <a:pt x="3" y="12"/>
                    </a:lnTo>
                    <a:lnTo>
                      <a:pt x="3" y="12"/>
                    </a:lnTo>
                    <a:lnTo>
                      <a:pt x="6" y="9"/>
                    </a:lnTo>
                    <a:lnTo>
                      <a:pt x="18" y="6"/>
                    </a:lnTo>
                    <a:lnTo>
                      <a:pt x="32" y="3"/>
                    </a:lnTo>
                    <a:lnTo>
                      <a:pt x="55" y="3"/>
                    </a:lnTo>
                    <a:lnTo>
                      <a:pt x="55" y="3"/>
                    </a:lnTo>
                    <a:lnTo>
                      <a:pt x="75" y="3"/>
                    </a:lnTo>
                    <a:lnTo>
                      <a:pt x="92" y="6"/>
                    </a:lnTo>
                    <a:lnTo>
                      <a:pt x="104" y="9"/>
                    </a:lnTo>
                    <a:lnTo>
                      <a:pt x="107" y="12"/>
                    </a:lnTo>
                    <a:lnTo>
                      <a:pt x="107" y="12"/>
                    </a:lnTo>
                    <a:close/>
                    <a:moveTo>
                      <a:pt x="55" y="0"/>
                    </a:moveTo>
                    <a:lnTo>
                      <a:pt x="55" y="0"/>
                    </a:lnTo>
                    <a:lnTo>
                      <a:pt x="35" y="3"/>
                    </a:lnTo>
                    <a:lnTo>
                      <a:pt x="18" y="3"/>
                    </a:lnTo>
                    <a:lnTo>
                      <a:pt x="6" y="9"/>
                    </a:lnTo>
                    <a:lnTo>
                      <a:pt x="3" y="9"/>
                    </a:lnTo>
                    <a:lnTo>
                      <a:pt x="0" y="12"/>
                    </a:lnTo>
                    <a:lnTo>
                      <a:pt x="0" y="12"/>
                    </a:lnTo>
                    <a:lnTo>
                      <a:pt x="3" y="16"/>
                    </a:lnTo>
                    <a:lnTo>
                      <a:pt x="6" y="19"/>
                    </a:lnTo>
                    <a:lnTo>
                      <a:pt x="18" y="22"/>
                    </a:lnTo>
                    <a:lnTo>
                      <a:pt x="35" y="25"/>
                    </a:lnTo>
                    <a:lnTo>
                      <a:pt x="55" y="25"/>
                    </a:lnTo>
                    <a:lnTo>
                      <a:pt x="55" y="25"/>
                    </a:lnTo>
                    <a:lnTo>
                      <a:pt x="72" y="25"/>
                    </a:lnTo>
                    <a:lnTo>
                      <a:pt x="89" y="22"/>
                    </a:lnTo>
                    <a:lnTo>
                      <a:pt x="104" y="19"/>
                    </a:lnTo>
                    <a:lnTo>
                      <a:pt x="107" y="16"/>
                    </a:lnTo>
                    <a:lnTo>
                      <a:pt x="107" y="12"/>
                    </a:lnTo>
                    <a:lnTo>
                      <a:pt x="107" y="12"/>
                    </a:lnTo>
                    <a:lnTo>
                      <a:pt x="107" y="9"/>
                    </a:lnTo>
                    <a:lnTo>
                      <a:pt x="104" y="9"/>
                    </a:lnTo>
                    <a:lnTo>
                      <a:pt x="89" y="3"/>
                    </a:lnTo>
                    <a:lnTo>
                      <a:pt x="72" y="3"/>
                    </a:lnTo>
                    <a:lnTo>
                      <a:pt x="55" y="0"/>
                    </a:lnTo>
                    <a:lnTo>
                      <a:pt x="55" y="0"/>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1"/>
          <p:cNvGrpSpPr/>
          <p:nvPr/>
        </p:nvGrpSpPr>
        <p:grpSpPr>
          <a:xfrm>
            <a:off x="97970" y="1475376"/>
            <a:ext cx="8654146" cy="5382624"/>
            <a:chOff x="97970" y="1475376"/>
            <a:chExt cx="8654146" cy="5382624"/>
          </a:xfrm>
        </p:grpSpPr>
        <p:sp>
          <p:nvSpPr>
            <p:cNvPr id="525" name="Freeform 524"/>
            <p:cNvSpPr/>
            <p:nvPr/>
          </p:nvSpPr>
          <p:spPr bwMode="auto">
            <a:xfrm>
              <a:off x="3448592" y="1703978"/>
              <a:ext cx="4663440" cy="2769326"/>
            </a:xfrm>
            <a:custGeom>
              <a:avLst/>
              <a:gdLst>
                <a:gd name="connsiteX0" fmla="*/ 0 w 4663440"/>
                <a:gd name="connsiteY0" fmla="*/ 2416628 h 2769326"/>
                <a:gd name="connsiteX1" fmla="*/ 169817 w 4663440"/>
                <a:gd name="connsiteY1" fmla="*/ 2769326 h 2769326"/>
                <a:gd name="connsiteX2" fmla="*/ 4663440 w 4663440"/>
                <a:gd name="connsiteY2" fmla="*/ 1332411 h 2769326"/>
                <a:gd name="connsiteX3" fmla="*/ 3840480 w 4663440"/>
                <a:gd name="connsiteY3" fmla="*/ 0 h 2769326"/>
                <a:gd name="connsiteX4" fmla="*/ 0 w 4663440"/>
                <a:gd name="connsiteY4" fmla="*/ 2416628 h 276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2769326">
                  <a:moveTo>
                    <a:pt x="0" y="2416628"/>
                  </a:moveTo>
                  <a:lnTo>
                    <a:pt x="169817" y="2769326"/>
                  </a:lnTo>
                  <a:lnTo>
                    <a:pt x="4663440" y="1332411"/>
                  </a:lnTo>
                  <a:cubicBezTo>
                    <a:pt x="4392293" y="886330"/>
                    <a:pt x="4362504" y="0"/>
                    <a:pt x="3840480" y="0"/>
                  </a:cubicBezTo>
                  <a:lnTo>
                    <a:pt x="0" y="2416628"/>
                  </a:lnTo>
                  <a:close/>
                </a:path>
              </a:pathLst>
            </a:cu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pic>
          <p:nvPicPr>
            <p:cNvPr id="75023" name="Picture 271" descr="D:\Documents and Settings\BushmanJS\Local Settings\Temporary Internet Files\Content.IE5\KHUJ8HA7\j0431532[1].png"/>
            <p:cNvPicPr>
              <a:picLocks noChangeAspect="1" noChangeArrowheads="1"/>
            </p:cNvPicPr>
            <p:nvPr/>
          </p:nvPicPr>
          <p:blipFill>
            <a:blip r:embed="rId4" cstate="print"/>
            <a:srcRect/>
            <a:stretch>
              <a:fillRect/>
            </a:stretch>
          </p:blipFill>
          <p:spPr bwMode="auto">
            <a:xfrm>
              <a:off x="7138592" y="1475376"/>
              <a:ext cx="1613524" cy="1613524"/>
            </a:xfrm>
            <a:prstGeom prst="rect">
              <a:avLst/>
            </a:prstGeom>
            <a:noFill/>
          </p:spPr>
        </p:pic>
        <p:pic>
          <p:nvPicPr>
            <p:cNvPr id="62" name="Picture 6"/>
            <p:cNvPicPr>
              <a:picLocks noChangeAspect="1" noChangeArrowheads="1"/>
            </p:cNvPicPr>
            <p:nvPr/>
          </p:nvPicPr>
          <p:blipFill rotWithShape="1">
            <a:blip r:embed="rId5" cstate="print"/>
            <a:srcRect r="13384" b="11562"/>
            <a:stretch/>
          </p:blipFill>
          <p:spPr bwMode="auto">
            <a:xfrm flipH="1">
              <a:off x="97970" y="3016797"/>
              <a:ext cx="3762103" cy="3841203"/>
            </a:xfrm>
            <a:prstGeom prst="rect">
              <a:avLst/>
            </a:prstGeom>
            <a:noFill/>
            <a:ln w="9525">
              <a:noFill/>
              <a:miter lim="800000"/>
              <a:headEnd/>
              <a:tailEnd/>
            </a:ln>
            <a:effectLst/>
          </p:spPr>
        </p:pic>
        <p:sp>
          <p:nvSpPr>
            <p:cNvPr id="64" name="Rectangle 117"/>
            <p:cNvSpPr>
              <a:spLocks noChangeArrowheads="1"/>
            </p:cNvSpPr>
            <p:nvPr/>
          </p:nvSpPr>
          <p:spPr bwMode="auto">
            <a:xfrm flipH="1">
              <a:off x="1574074" y="5111209"/>
              <a:ext cx="457200" cy="685800"/>
            </a:xfrm>
            <a:prstGeom prst="rect">
              <a:avLst/>
            </a:prstGeom>
            <a:solidFill>
              <a:srgbClr val="CC6600"/>
            </a:solidFill>
            <a:ln w="9525">
              <a:noFill/>
              <a:miter lim="800000"/>
              <a:headEnd/>
              <a:tailEnd/>
            </a:ln>
            <a:effectLst/>
          </p:spPr>
          <p:txBody>
            <a:bodyPr wrap="none" anchor="ctr"/>
            <a:lstStyle/>
            <a:p>
              <a:endParaRPr lang="en-US"/>
            </a:p>
          </p:txBody>
        </p:sp>
        <p:sp>
          <p:nvSpPr>
            <p:cNvPr id="65" name="Freeform 127"/>
            <p:cNvSpPr>
              <a:spLocks/>
            </p:cNvSpPr>
            <p:nvPr/>
          </p:nvSpPr>
          <p:spPr bwMode="auto">
            <a:xfrm flipH="1">
              <a:off x="1828074" y="4030121"/>
              <a:ext cx="188913" cy="16351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sp>
          <p:nvSpPr>
            <p:cNvPr id="66" name="Freeform 140"/>
            <p:cNvSpPr>
              <a:spLocks/>
            </p:cNvSpPr>
            <p:nvPr/>
          </p:nvSpPr>
          <p:spPr bwMode="auto">
            <a:xfrm flipH="1">
              <a:off x="1726474" y="5492209"/>
              <a:ext cx="228600" cy="280988"/>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67" name="Rectangle 174"/>
            <p:cNvSpPr>
              <a:spLocks noChangeArrowheads="1"/>
            </p:cNvSpPr>
            <p:nvPr/>
          </p:nvSpPr>
          <p:spPr bwMode="auto">
            <a:xfrm flipH="1">
              <a:off x="659674" y="50350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68" name="Freeform 177"/>
            <p:cNvSpPr>
              <a:spLocks/>
            </p:cNvSpPr>
            <p:nvPr/>
          </p:nvSpPr>
          <p:spPr bwMode="auto">
            <a:xfrm flipH="1">
              <a:off x="1726474" y="5111209"/>
              <a:ext cx="228600" cy="280988"/>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69" name="Rectangle 178"/>
            <p:cNvSpPr>
              <a:spLocks noChangeArrowheads="1"/>
            </p:cNvSpPr>
            <p:nvPr/>
          </p:nvSpPr>
          <p:spPr bwMode="auto">
            <a:xfrm flipH="1">
              <a:off x="621574" y="61018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0" name="Rectangle 179"/>
            <p:cNvSpPr>
              <a:spLocks noChangeArrowheads="1"/>
            </p:cNvSpPr>
            <p:nvPr/>
          </p:nvSpPr>
          <p:spPr bwMode="auto">
            <a:xfrm flipH="1">
              <a:off x="735874" y="387295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1" name="Rectangle 180"/>
            <p:cNvSpPr>
              <a:spLocks noChangeArrowheads="1"/>
            </p:cNvSpPr>
            <p:nvPr/>
          </p:nvSpPr>
          <p:spPr bwMode="auto">
            <a:xfrm flipH="1">
              <a:off x="659674" y="57208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2" name="Rectangle 181"/>
            <p:cNvSpPr>
              <a:spLocks noChangeArrowheads="1"/>
            </p:cNvSpPr>
            <p:nvPr/>
          </p:nvSpPr>
          <p:spPr bwMode="auto">
            <a:xfrm flipH="1">
              <a:off x="659674" y="53398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3" name="Rectangle 182"/>
            <p:cNvSpPr>
              <a:spLocks noChangeArrowheads="1"/>
            </p:cNvSpPr>
            <p:nvPr/>
          </p:nvSpPr>
          <p:spPr bwMode="auto">
            <a:xfrm flipH="1">
              <a:off x="659674" y="63304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4" name="Rectangle 183"/>
            <p:cNvSpPr>
              <a:spLocks noChangeArrowheads="1"/>
            </p:cNvSpPr>
            <p:nvPr/>
          </p:nvSpPr>
          <p:spPr bwMode="auto">
            <a:xfrm flipH="1">
              <a:off x="773974" y="41206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5" name="Rectangle 184"/>
            <p:cNvSpPr>
              <a:spLocks noChangeArrowheads="1"/>
            </p:cNvSpPr>
            <p:nvPr/>
          </p:nvSpPr>
          <p:spPr bwMode="auto">
            <a:xfrm flipH="1">
              <a:off x="735874" y="45016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6" name="Rectangle 185"/>
            <p:cNvSpPr>
              <a:spLocks noChangeArrowheads="1"/>
            </p:cNvSpPr>
            <p:nvPr/>
          </p:nvSpPr>
          <p:spPr bwMode="auto">
            <a:xfrm flipH="1">
              <a:off x="697774" y="4730209"/>
              <a:ext cx="152400" cy="381000"/>
            </a:xfrm>
            <a:prstGeom prst="rect">
              <a:avLst/>
            </a:prstGeom>
            <a:solidFill>
              <a:srgbClr val="CC6600"/>
            </a:solidFill>
            <a:ln w="9525">
              <a:noFill/>
              <a:miter lim="800000"/>
              <a:headEnd/>
              <a:tailEnd/>
            </a:ln>
            <a:effectLst/>
          </p:spPr>
          <p:txBody>
            <a:bodyPr wrap="none" anchor="ctr"/>
            <a:lstStyle/>
            <a:p>
              <a:endParaRPr lang="en-US"/>
            </a:p>
          </p:txBody>
        </p:sp>
        <p:grpSp>
          <p:nvGrpSpPr>
            <p:cNvPr id="77" name="Group 194"/>
            <p:cNvGrpSpPr>
              <a:grpSpLocks/>
            </p:cNvGrpSpPr>
            <p:nvPr/>
          </p:nvGrpSpPr>
          <p:grpSpPr bwMode="auto">
            <a:xfrm flipH="1">
              <a:off x="712062" y="5547771"/>
              <a:ext cx="455613" cy="1127125"/>
              <a:chOff x="4948" y="1331"/>
              <a:chExt cx="287" cy="710"/>
            </a:xfrm>
          </p:grpSpPr>
          <p:sp>
            <p:nvSpPr>
              <p:cNvPr id="160" name="Freeform 186"/>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61" name="Freeform 187"/>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62" name="Freeform 188"/>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63" name="Freeform 189"/>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64" name="Freeform 190"/>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65" name="Freeform 191"/>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66" name="Freeform 192"/>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67" name="Freeform 193"/>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78" name="Group 195"/>
            <p:cNvGrpSpPr>
              <a:grpSpLocks/>
            </p:cNvGrpSpPr>
            <p:nvPr/>
          </p:nvGrpSpPr>
          <p:grpSpPr bwMode="auto">
            <a:xfrm flipH="1">
              <a:off x="1169262" y="5643021"/>
              <a:ext cx="455613" cy="1127125"/>
              <a:chOff x="4948" y="1331"/>
              <a:chExt cx="287" cy="710"/>
            </a:xfrm>
          </p:grpSpPr>
          <p:sp>
            <p:nvSpPr>
              <p:cNvPr id="152" name="Freeform 196"/>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53" name="Freeform 197"/>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54" name="Freeform 198"/>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55" name="Freeform 199"/>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56" name="Freeform 200"/>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57" name="Freeform 201"/>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58" name="Freeform 202"/>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59" name="Freeform 203"/>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79" name="Group 204"/>
            <p:cNvGrpSpPr>
              <a:grpSpLocks/>
            </p:cNvGrpSpPr>
            <p:nvPr/>
          </p:nvGrpSpPr>
          <p:grpSpPr bwMode="auto">
            <a:xfrm flipH="1">
              <a:off x="1740762" y="5623971"/>
              <a:ext cx="455613" cy="1127125"/>
              <a:chOff x="4948" y="1331"/>
              <a:chExt cx="287" cy="710"/>
            </a:xfrm>
          </p:grpSpPr>
          <p:sp>
            <p:nvSpPr>
              <p:cNvPr id="144" name="Freeform 205"/>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45" name="Freeform 206"/>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46" name="Freeform 207"/>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47" name="Freeform 208"/>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48" name="Freeform 209"/>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49" name="Freeform 210"/>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50" name="Freeform 211"/>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51" name="Freeform 212"/>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1" name="Group 222"/>
            <p:cNvGrpSpPr>
              <a:grpSpLocks/>
            </p:cNvGrpSpPr>
            <p:nvPr/>
          </p:nvGrpSpPr>
          <p:grpSpPr bwMode="auto">
            <a:xfrm flipH="1">
              <a:off x="1016862" y="5719221"/>
              <a:ext cx="455613" cy="1127125"/>
              <a:chOff x="4948" y="1331"/>
              <a:chExt cx="287" cy="710"/>
            </a:xfrm>
          </p:grpSpPr>
          <p:sp>
            <p:nvSpPr>
              <p:cNvPr id="128" name="Freeform 223"/>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29" name="Freeform 224"/>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30" name="Freeform 225"/>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31" name="Freeform 226"/>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32" name="Freeform 227"/>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33" name="Freeform 228"/>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34" name="Freeform 229"/>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35" name="Freeform 230"/>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2" name="Group 240"/>
            <p:cNvGrpSpPr>
              <a:grpSpLocks/>
            </p:cNvGrpSpPr>
            <p:nvPr/>
          </p:nvGrpSpPr>
          <p:grpSpPr bwMode="auto">
            <a:xfrm flipH="1">
              <a:off x="1721712" y="4633371"/>
              <a:ext cx="455613" cy="1127125"/>
              <a:chOff x="4948" y="1331"/>
              <a:chExt cx="287" cy="710"/>
            </a:xfrm>
          </p:grpSpPr>
          <p:sp>
            <p:nvSpPr>
              <p:cNvPr id="120" name="Freeform 241"/>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21" name="Freeform 242"/>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22" name="Freeform 243"/>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23" name="Freeform 244"/>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24" name="Freeform 245"/>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25" name="Freeform 246"/>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26" name="Freeform 247"/>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27" name="Freeform 248"/>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3" name="Group 249"/>
            <p:cNvGrpSpPr>
              <a:grpSpLocks/>
            </p:cNvGrpSpPr>
            <p:nvPr/>
          </p:nvGrpSpPr>
          <p:grpSpPr bwMode="auto">
            <a:xfrm flipH="1">
              <a:off x="1378812" y="4900071"/>
              <a:ext cx="455613" cy="1127125"/>
              <a:chOff x="4948" y="1331"/>
              <a:chExt cx="287" cy="710"/>
            </a:xfrm>
          </p:grpSpPr>
          <p:sp>
            <p:nvSpPr>
              <p:cNvPr id="112" name="Freeform 250"/>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13" name="Freeform 251"/>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14" name="Freeform 252"/>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15" name="Freeform 253"/>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16" name="Freeform 254"/>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17" name="Freeform 255"/>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18" name="Freeform 256"/>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19" name="Freeform 257"/>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4" name="Group 258"/>
            <p:cNvGrpSpPr>
              <a:grpSpLocks/>
            </p:cNvGrpSpPr>
            <p:nvPr/>
          </p:nvGrpSpPr>
          <p:grpSpPr bwMode="auto">
            <a:xfrm flipH="1">
              <a:off x="1016862" y="4480971"/>
              <a:ext cx="455613" cy="1127125"/>
              <a:chOff x="4948" y="1331"/>
              <a:chExt cx="287" cy="710"/>
            </a:xfrm>
          </p:grpSpPr>
          <p:sp>
            <p:nvSpPr>
              <p:cNvPr id="104" name="Freeform 259"/>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05" name="Freeform 260"/>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06" name="Freeform 261"/>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07" name="Freeform 262"/>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8" name="Freeform 263"/>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09" name="Freeform 264"/>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10" name="Freeform 265"/>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11" name="Freeform 266"/>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5" name="Group 267"/>
            <p:cNvGrpSpPr>
              <a:grpSpLocks/>
            </p:cNvGrpSpPr>
            <p:nvPr/>
          </p:nvGrpSpPr>
          <p:grpSpPr bwMode="auto">
            <a:xfrm flipH="1">
              <a:off x="769212" y="4614321"/>
              <a:ext cx="455613" cy="1127125"/>
              <a:chOff x="4948" y="1331"/>
              <a:chExt cx="287" cy="710"/>
            </a:xfrm>
          </p:grpSpPr>
          <p:sp>
            <p:nvSpPr>
              <p:cNvPr id="96" name="Freeform 268"/>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97" name="Freeform 269"/>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8" name="Freeform 270"/>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99" name="Freeform 271"/>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0" name="Freeform 272"/>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01" name="Freeform 273"/>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02" name="Freeform 274"/>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03" name="Freeform 275"/>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6" name="Group 276"/>
            <p:cNvGrpSpPr>
              <a:grpSpLocks/>
            </p:cNvGrpSpPr>
            <p:nvPr/>
          </p:nvGrpSpPr>
          <p:grpSpPr bwMode="auto">
            <a:xfrm flipH="1">
              <a:off x="807312" y="3890421"/>
              <a:ext cx="455613" cy="1127125"/>
              <a:chOff x="4948" y="1331"/>
              <a:chExt cx="287" cy="710"/>
            </a:xfrm>
          </p:grpSpPr>
          <p:sp>
            <p:nvSpPr>
              <p:cNvPr id="88" name="Freeform 277"/>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89" name="Freeform 278"/>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0" name="Freeform 279"/>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91" name="Freeform 280"/>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92" name="Freeform 281"/>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93" name="Freeform 282"/>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94" name="Freeform 283"/>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95" name="Freeform 284"/>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sp>
          <p:nvSpPr>
            <p:cNvPr id="87" name="Freeform 285"/>
            <p:cNvSpPr>
              <a:spLocks/>
            </p:cNvSpPr>
            <p:nvPr/>
          </p:nvSpPr>
          <p:spPr bwMode="auto">
            <a:xfrm flipH="1">
              <a:off x="1885224" y="3801521"/>
              <a:ext cx="188913" cy="16351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grpSp>
          <p:nvGrpSpPr>
            <p:cNvPr id="457" name="Group 456"/>
            <p:cNvGrpSpPr/>
            <p:nvPr/>
          </p:nvGrpSpPr>
          <p:grpSpPr>
            <a:xfrm rot="17054809">
              <a:off x="2377442" y="3964578"/>
              <a:ext cx="1485900" cy="1103313"/>
              <a:chOff x="7315200" y="1803400"/>
              <a:chExt cx="1485900" cy="1103313"/>
            </a:xfrm>
          </p:grpSpPr>
          <p:sp>
            <p:nvSpPr>
              <p:cNvPr id="74997" name="AutoShape 245"/>
              <p:cNvSpPr>
                <a:spLocks noChangeAspect="1" noChangeArrowheads="1" noTextEdit="1"/>
              </p:cNvSpPr>
              <p:nvPr/>
            </p:nvSpPr>
            <p:spPr bwMode="auto">
              <a:xfrm>
                <a:off x="7315200" y="1803400"/>
                <a:ext cx="1485900" cy="1103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003" name="Freeform 251"/>
              <p:cNvSpPr>
                <a:spLocks/>
              </p:cNvSpPr>
              <p:nvPr/>
            </p:nvSpPr>
            <p:spPr bwMode="auto">
              <a:xfrm>
                <a:off x="7507288" y="1803400"/>
                <a:ext cx="973138" cy="931863"/>
              </a:xfrm>
              <a:custGeom>
                <a:avLst/>
                <a:gdLst/>
                <a:ahLst/>
                <a:cxnLst>
                  <a:cxn ang="0">
                    <a:pos x="305" y="576"/>
                  </a:cxn>
                  <a:cxn ang="0">
                    <a:pos x="294" y="563"/>
                  </a:cxn>
                  <a:cxn ang="0">
                    <a:pos x="281" y="545"/>
                  </a:cxn>
                  <a:cxn ang="0">
                    <a:pos x="266" y="526"/>
                  </a:cxn>
                  <a:cxn ang="0">
                    <a:pos x="250" y="505"/>
                  </a:cxn>
                  <a:cxn ang="0">
                    <a:pos x="237" y="484"/>
                  </a:cxn>
                  <a:cxn ang="0">
                    <a:pos x="225" y="468"/>
                  </a:cxn>
                  <a:cxn ang="0">
                    <a:pos x="218" y="454"/>
                  </a:cxn>
                  <a:cxn ang="0">
                    <a:pos x="217" y="442"/>
                  </a:cxn>
                  <a:cxn ang="0">
                    <a:pos x="219" y="426"/>
                  </a:cxn>
                  <a:cxn ang="0">
                    <a:pos x="213" y="410"/>
                  </a:cxn>
                  <a:cxn ang="0">
                    <a:pos x="203" y="398"/>
                  </a:cxn>
                  <a:cxn ang="0">
                    <a:pos x="185" y="375"/>
                  </a:cxn>
                  <a:cxn ang="0">
                    <a:pos x="159" y="342"/>
                  </a:cxn>
                  <a:cxn ang="0">
                    <a:pos x="129" y="302"/>
                  </a:cxn>
                  <a:cxn ang="0">
                    <a:pos x="97" y="259"/>
                  </a:cxn>
                  <a:cxn ang="0">
                    <a:pos x="64" y="217"/>
                  </a:cxn>
                  <a:cxn ang="0">
                    <a:pos x="36" y="178"/>
                  </a:cxn>
                  <a:cxn ang="0">
                    <a:pos x="14" y="148"/>
                  </a:cxn>
                  <a:cxn ang="0">
                    <a:pos x="2" y="128"/>
                  </a:cxn>
                  <a:cxn ang="0">
                    <a:pos x="1" y="115"/>
                  </a:cxn>
                  <a:cxn ang="0">
                    <a:pos x="4" y="99"/>
                  </a:cxn>
                  <a:cxn ang="0">
                    <a:pos x="8" y="87"/>
                  </a:cxn>
                  <a:cxn ang="0">
                    <a:pos x="15" y="75"/>
                  </a:cxn>
                  <a:cxn ang="0">
                    <a:pos x="21" y="62"/>
                  </a:cxn>
                  <a:cxn ang="0">
                    <a:pos x="29" y="50"/>
                  </a:cxn>
                  <a:cxn ang="0">
                    <a:pos x="41" y="37"/>
                  </a:cxn>
                  <a:cxn ang="0">
                    <a:pos x="60" y="22"/>
                  </a:cxn>
                  <a:cxn ang="0">
                    <a:pos x="73" y="16"/>
                  </a:cxn>
                  <a:cxn ang="0">
                    <a:pos x="89" y="10"/>
                  </a:cxn>
                  <a:cxn ang="0">
                    <a:pos x="106" y="5"/>
                  </a:cxn>
                  <a:cxn ang="0">
                    <a:pos x="124" y="3"/>
                  </a:cxn>
                  <a:cxn ang="0">
                    <a:pos x="141" y="1"/>
                  </a:cxn>
                  <a:cxn ang="0">
                    <a:pos x="157" y="0"/>
                  </a:cxn>
                  <a:cxn ang="0">
                    <a:pos x="171" y="1"/>
                  </a:cxn>
                  <a:cxn ang="0">
                    <a:pos x="188" y="7"/>
                  </a:cxn>
                  <a:cxn ang="0">
                    <a:pos x="204" y="22"/>
                  </a:cxn>
                  <a:cxn ang="0">
                    <a:pos x="230" y="50"/>
                  </a:cxn>
                  <a:cxn ang="0">
                    <a:pos x="265" y="86"/>
                  </a:cxn>
                  <a:cxn ang="0">
                    <a:pos x="303" y="128"/>
                  </a:cxn>
                  <a:cxn ang="0">
                    <a:pos x="343" y="171"/>
                  </a:cxn>
                  <a:cxn ang="0">
                    <a:pos x="382" y="211"/>
                  </a:cxn>
                  <a:cxn ang="0">
                    <a:pos x="415" y="245"/>
                  </a:cxn>
                  <a:cxn ang="0">
                    <a:pos x="440" y="268"/>
                  </a:cxn>
                  <a:cxn ang="0">
                    <a:pos x="455" y="278"/>
                  </a:cxn>
                  <a:cxn ang="0">
                    <a:pos x="469" y="279"/>
                  </a:cxn>
                  <a:cxn ang="0">
                    <a:pos x="483" y="283"/>
                  </a:cxn>
                  <a:cxn ang="0">
                    <a:pos x="496" y="289"/>
                  </a:cxn>
                  <a:cxn ang="0">
                    <a:pos x="508" y="299"/>
                  </a:cxn>
                  <a:cxn ang="0">
                    <a:pos x="521" y="314"/>
                  </a:cxn>
                  <a:cxn ang="0">
                    <a:pos x="533" y="328"/>
                  </a:cxn>
                  <a:cxn ang="0">
                    <a:pos x="547" y="342"/>
                  </a:cxn>
                  <a:cxn ang="0">
                    <a:pos x="561" y="356"/>
                  </a:cxn>
                  <a:cxn ang="0">
                    <a:pos x="576" y="372"/>
                  </a:cxn>
                  <a:cxn ang="0">
                    <a:pos x="590" y="386"/>
                  </a:cxn>
                  <a:cxn ang="0">
                    <a:pos x="601" y="399"/>
                  </a:cxn>
                  <a:cxn ang="0">
                    <a:pos x="612" y="414"/>
                  </a:cxn>
                  <a:cxn ang="0">
                    <a:pos x="611" y="425"/>
                  </a:cxn>
                  <a:cxn ang="0">
                    <a:pos x="602" y="442"/>
                  </a:cxn>
                  <a:cxn ang="0">
                    <a:pos x="590" y="462"/>
                  </a:cxn>
                  <a:cxn ang="0">
                    <a:pos x="580" y="477"/>
                  </a:cxn>
                  <a:cxn ang="0">
                    <a:pos x="311" y="584"/>
                  </a:cxn>
                </a:cxnLst>
                <a:rect l="0" t="0" r="r" b="b"/>
                <a:pathLst>
                  <a:path w="613" h="587">
                    <a:moveTo>
                      <a:pt x="311" y="584"/>
                    </a:moveTo>
                    <a:lnTo>
                      <a:pt x="310" y="584"/>
                    </a:lnTo>
                    <a:lnTo>
                      <a:pt x="310" y="582"/>
                    </a:lnTo>
                    <a:lnTo>
                      <a:pt x="309" y="581"/>
                    </a:lnTo>
                    <a:lnTo>
                      <a:pt x="307" y="579"/>
                    </a:lnTo>
                    <a:lnTo>
                      <a:pt x="306" y="578"/>
                    </a:lnTo>
                    <a:lnTo>
                      <a:pt x="305" y="576"/>
                    </a:lnTo>
                    <a:lnTo>
                      <a:pt x="303" y="575"/>
                    </a:lnTo>
                    <a:lnTo>
                      <a:pt x="302" y="573"/>
                    </a:lnTo>
                    <a:lnTo>
                      <a:pt x="300" y="571"/>
                    </a:lnTo>
                    <a:lnTo>
                      <a:pt x="299" y="569"/>
                    </a:lnTo>
                    <a:lnTo>
                      <a:pt x="298" y="567"/>
                    </a:lnTo>
                    <a:lnTo>
                      <a:pt x="296" y="566"/>
                    </a:lnTo>
                    <a:lnTo>
                      <a:pt x="294" y="563"/>
                    </a:lnTo>
                    <a:lnTo>
                      <a:pt x="292" y="561"/>
                    </a:lnTo>
                    <a:lnTo>
                      <a:pt x="290" y="558"/>
                    </a:lnTo>
                    <a:lnTo>
                      <a:pt x="289" y="556"/>
                    </a:lnTo>
                    <a:lnTo>
                      <a:pt x="286" y="553"/>
                    </a:lnTo>
                    <a:lnTo>
                      <a:pt x="285" y="551"/>
                    </a:lnTo>
                    <a:lnTo>
                      <a:pt x="282" y="548"/>
                    </a:lnTo>
                    <a:lnTo>
                      <a:pt x="281" y="545"/>
                    </a:lnTo>
                    <a:lnTo>
                      <a:pt x="278" y="542"/>
                    </a:lnTo>
                    <a:lnTo>
                      <a:pt x="277" y="540"/>
                    </a:lnTo>
                    <a:lnTo>
                      <a:pt x="274" y="537"/>
                    </a:lnTo>
                    <a:lnTo>
                      <a:pt x="272" y="534"/>
                    </a:lnTo>
                    <a:lnTo>
                      <a:pt x="270" y="531"/>
                    </a:lnTo>
                    <a:lnTo>
                      <a:pt x="268" y="528"/>
                    </a:lnTo>
                    <a:lnTo>
                      <a:pt x="266" y="526"/>
                    </a:lnTo>
                    <a:lnTo>
                      <a:pt x="264" y="523"/>
                    </a:lnTo>
                    <a:lnTo>
                      <a:pt x="262" y="519"/>
                    </a:lnTo>
                    <a:lnTo>
                      <a:pt x="259" y="517"/>
                    </a:lnTo>
                    <a:lnTo>
                      <a:pt x="257" y="513"/>
                    </a:lnTo>
                    <a:lnTo>
                      <a:pt x="255" y="510"/>
                    </a:lnTo>
                    <a:lnTo>
                      <a:pt x="253" y="507"/>
                    </a:lnTo>
                    <a:lnTo>
                      <a:pt x="250" y="505"/>
                    </a:lnTo>
                    <a:lnTo>
                      <a:pt x="249" y="501"/>
                    </a:lnTo>
                    <a:lnTo>
                      <a:pt x="246" y="499"/>
                    </a:lnTo>
                    <a:lnTo>
                      <a:pt x="244" y="496"/>
                    </a:lnTo>
                    <a:lnTo>
                      <a:pt x="242" y="493"/>
                    </a:lnTo>
                    <a:lnTo>
                      <a:pt x="241" y="490"/>
                    </a:lnTo>
                    <a:lnTo>
                      <a:pt x="238" y="487"/>
                    </a:lnTo>
                    <a:lnTo>
                      <a:pt x="237" y="484"/>
                    </a:lnTo>
                    <a:lnTo>
                      <a:pt x="234" y="482"/>
                    </a:lnTo>
                    <a:lnTo>
                      <a:pt x="233" y="479"/>
                    </a:lnTo>
                    <a:lnTo>
                      <a:pt x="232" y="477"/>
                    </a:lnTo>
                    <a:lnTo>
                      <a:pt x="229" y="475"/>
                    </a:lnTo>
                    <a:lnTo>
                      <a:pt x="228" y="472"/>
                    </a:lnTo>
                    <a:lnTo>
                      <a:pt x="226" y="469"/>
                    </a:lnTo>
                    <a:lnTo>
                      <a:pt x="225" y="468"/>
                    </a:lnTo>
                    <a:lnTo>
                      <a:pt x="224" y="465"/>
                    </a:lnTo>
                    <a:lnTo>
                      <a:pt x="223" y="463"/>
                    </a:lnTo>
                    <a:lnTo>
                      <a:pt x="221" y="461"/>
                    </a:lnTo>
                    <a:lnTo>
                      <a:pt x="221" y="459"/>
                    </a:lnTo>
                    <a:lnTo>
                      <a:pt x="220" y="457"/>
                    </a:lnTo>
                    <a:lnTo>
                      <a:pt x="219" y="456"/>
                    </a:lnTo>
                    <a:lnTo>
                      <a:pt x="218" y="454"/>
                    </a:lnTo>
                    <a:lnTo>
                      <a:pt x="217" y="452"/>
                    </a:lnTo>
                    <a:lnTo>
                      <a:pt x="217" y="450"/>
                    </a:lnTo>
                    <a:lnTo>
                      <a:pt x="217" y="449"/>
                    </a:lnTo>
                    <a:lnTo>
                      <a:pt x="217" y="447"/>
                    </a:lnTo>
                    <a:lnTo>
                      <a:pt x="217" y="445"/>
                    </a:lnTo>
                    <a:lnTo>
                      <a:pt x="217" y="444"/>
                    </a:lnTo>
                    <a:lnTo>
                      <a:pt x="217" y="442"/>
                    </a:lnTo>
                    <a:lnTo>
                      <a:pt x="217" y="440"/>
                    </a:lnTo>
                    <a:lnTo>
                      <a:pt x="218" y="437"/>
                    </a:lnTo>
                    <a:lnTo>
                      <a:pt x="219" y="435"/>
                    </a:lnTo>
                    <a:lnTo>
                      <a:pt x="219" y="433"/>
                    </a:lnTo>
                    <a:lnTo>
                      <a:pt x="219" y="430"/>
                    </a:lnTo>
                    <a:lnTo>
                      <a:pt x="220" y="428"/>
                    </a:lnTo>
                    <a:lnTo>
                      <a:pt x="219" y="426"/>
                    </a:lnTo>
                    <a:lnTo>
                      <a:pt x="218" y="424"/>
                    </a:lnTo>
                    <a:lnTo>
                      <a:pt x="217" y="421"/>
                    </a:lnTo>
                    <a:lnTo>
                      <a:pt x="217" y="419"/>
                    </a:lnTo>
                    <a:lnTo>
                      <a:pt x="216" y="416"/>
                    </a:lnTo>
                    <a:lnTo>
                      <a:pt x="214" y="414"/>
                    </a:lnTo>
                    <a:lnTo>
                      <a:pt x="213" y="412"/>
                    </a:lnTo>
                    <a:lnTo>
                      <a:pt x="213" y="410"/>
                    </a:lnTo>
                    <a:lnTo>
                      <a:pt x="211" y="409"/>
                    </a:lnTo>
                    <a:lnTo>
                      <a:pt x="210" y="407"/>
                    </a:lnTo>
                    <a:lnTo>
                      <a:pt x="209" y="406"/>
                    </a:lnTo>
                    <a:lnTo>
                      <a:pt x="208" y="405"/>
                    </a:lnTo>
                    <a:lnTo>
                      <a:pt x="206" y="402"/>
                    </a:lnTo>
                    <a:lnTo>
                      <a:pt x="205" y="400"/>
                    </a:lnTo>
                    <a:lnTo>
                      <a:pt x="203" y="398"/>
                    </a:lnTo>
                    <a:lnTo>
                      <a:pt x="201" y="395"/>
                    </a:lnTo>
                    <a:lnTo>
                      <a:pt x="199" y="393"/>
                    </a:lnTo>
                    <a:lnTo>
                      <a:pt x="197" y="390"/>
                    </a:lnTo>
                    <a:lnTo>
                      <a:pt x="194" y="386"/>
                    </a:lnTo>
                    <a:lnTo>
                      <a:pt x="191" y="383"/>
                    </a:lnTo>
                    <a:lnTo>
                      <a:pt x="189" y="379"/>
                    </a:lnTo>
                    <a:lnTo>
                      <a:pt x="185" y="375"/>
                    </a:lnTo>
                    <a:lnTo>
                      <a:pt x="181" y="370"/>
                    </a:lnTo>
                    <a:lnTo>
                      <a:pt x="178" y="366"/>
                    </a:lnTo>
                    <a:lnTo>
                      <a:pt x="175" y="361"/>
                    </a:lnTo>
                    <a:lnTo>
                      <a:pt x="172" y="357"/>
                    </a:lnTo>
                    <a:lnTo>
                      <a:pt x="167" y="352"/>
                    </a:lnTo>
                    <a:lnTo>
                      <a:pt x="164" y="346"/>
                    </a:lnTo>
                    <a:lnTo>
                      <a:pt x="159" y="342"/>
                    </a:lnTo>
                    <a:lnTo>
                      <a:pt x="155" y="336"/>
                    </a:lnTo>
                    <a:lnTo>
                      <a:pt x="151" y="330"/>
                    </a:lnTo>
                    <a:lnTo>
                      <a:pt x="147" y="325"/>
                    </a:lnTo>
                    <a:lnTo>
                      <a:pt x="143" y="319"/>
                    </a:lnTo>
                    <a:lnTo>
                      <a:pt x="138" y="314"/>
                    </a:lnTo>
                    <a:lnTo>
                      <a:pt x="133" y="307"/>
                    </a:lnTo>
                    <a:lnTo>
                      <a:pt x="129" y="302"/>
                    </a:lnTo>
                    <a:lnTo>
                      <a:pt x="125" y="295"/>
                    </a:lnTo>
                    <a:lnTo>
                      <a:pt x="120" y="290"/>
                    </a:lnTo>
                    <a:lnTo>
                      <a:pt x="115" y="283"/>
                    </a:lnTo>
                    <a:lnTo>
                      <a:pt x="110" y="277"/>
                    </a:lnTo>
                    <a:lnTo>
                      <a:pt x="106" y="272"/>
                    </a:lnTo>
                    <a:lnTo>
                      <a:pt x="101" y="265"/>
                    </a:lnTo>
                    <a:lnTo>
                      <a:pt x="97" y="259"/>
                    </a:lnTo>
                    <a:lnTo>
                      <a:pt x="92" y="253"/>
                    </a:lnTo>
                    <a:lnTo>
                      <a:pt x="87" y="246"/>
                    </a:lnTo>
                    <a:lnTo>
                      <a:pt x="82" y="241"/>
                    </a:lnTo>
                    <a:lnTo>
                      <a:pt x="77" y="234"/>
                    </a:lnTo>
                    <a:lnTo>
                      <a:pt x="73" y="229"/>
                    </a:lnTo>
                    <a:lnTo>
                      <a:pt x="68" y="223"/>
                    </a:lnTo>
                    <a:lnTo>
                      <a:pt x="64" y="217"/>
                    </a:lnTo>
                    <a:lnTo>
                      <a:pt x="60" y="211"/>
                    </a:lnTo>
                    <a:lnTo>
                      <a:pt x="56" y="205"/>
                    </a:lnTo>
                    <a:lnTo>
                      <a:pt x="52" y="199"/>
                    </a:lnTo>
                    <a:lnTo>
                      <a:pt x="48" y="195"/>
                    </a:lnTo>
                    <a:lnTo>
                      <a:pt x="44" y="189"/>
                    </a:lnTo>
                    <a:lnTo>
                      <a:pt x="40" y="183"/>
                    </a:lnTo>
                    <a:lnTo>
                      <a:pt x="36" y="178"/>
                    </a:lnTo>
                    <a:lnTo>
                      <a:pt x="32" y="174"/>
                    </a:lnTo>
                    <a:lnTo>
                      <a:pt x="28" y="169"/>
                    </a:lnTo>
                    <a:lnTo>
                      <a:pt x="25" y="164"/>
                    </a:lnTo>
                    <a:lnTo>
                      <a:pt x="22" y="160"/>
                    </a:lnTo>
                    <a:lnTo>
                      <a:pt x="20" y="155"/>
                    </a:lnTo>
                    <a:lnTo>
                      <a:pt x="16" y="151"/>
                    </a:lnTo>
                    <a:lnTo>
                      <a:pt x="14" y="148"/>
                    </a:lnTo>
                    <a:lnTo>
                      <a:pt x="12" y="144"/>
                    </a:lnTo>
                    <a:lnTo>
                      <a:pt x="10" y="141"/>
                    </a:lnTo>
                    <a:lnTo>
                      <a:pt x="8" y="138"/>
                    </a:lnTo>
                    <a:lnTo>
                      <a:pt x="6" y="135"/>
                    </a:lnTo>
                    <a:lnTo>
                      <a:pt x="4" y="132"/>
                    </a:lnTo>
                    <a:lnTo>
                      <a:pt x="4" y="130"/>
                    </a:lnTo>
                    <a:lnTo>
                      <a:pt x="2" y="128"/>
                    </a:lnTo>
                    <a:lnTo>
                      <a:pt x="1" y="127"/>
                    </a:lnTo>
                    <a:lnTo>
                      <a:pt x="1" y="125"/>
                    </a:lnTo>
                    <a:lnTo>
                      <a:pt x="1" y="124"/>
                    </a:lnTo>
                    <a:lnTo>
                      <a:pt x="0" y="122"/>
                    </a:lnTo>
                    <a:lnTo>
                      <a:pt x="0" y="120"/>
                    </a:lnTo>
                    <a:lnTo>
                      <a:pt x="0" y="117"/>
                    </a:lnTo>
                    <a:lnTo>
                      <a:pt x="1" y="115"/>
                    </a:lnTo>
                    <a:lnTo>
                      <a:pt x="1" y="112"/>
                    </a:lnTo>
                    <a:lnTo>
                      <a:pt x="2" y="109"/>
                    </a:lnTo>
                    <a:lnTo>
                      <a:pt x="3" y="106"/>
                    </a:lnTo>
                    <a:lnTo>
                      <a:pt x="4" y="103"/>
                    </a:lnTo>
                    <a:lnTo>
                      <a:pt x="4" y="102"/>
                    </a:lnTo>
                    <a:lnTo>
                      <a:pt x="4" y="100"/>
                    </a:lnTo>
                    <a:lnTo>
                      <a:pt x="4" y="99"/>
                    </a:lnTo>
                    <a:lnTo>
                      <a:pt x="5" y="97"/>
                    </a:lnTo>
                    <a:lnTo>
                      <a:pt x="5" y="95"/>
                    </a:lnTo>
                    <a:lnTo>
                      <a:pt x="7" y="94"/>
                    </a:lnTo>
                    <a:lnTo>
                      <a:pt x="7" y="92"/>
                    </a:lnTo>
                    <a:lnTo>
                      <a:pt x="8" y="90"/>
                    </a:lnTo>
                    <a:lnTo>
                      <a:pt x="8" y="89"/>
                    </a:lnTo>
                    <a:lnTo>
                      <a:pt x="8" y="87"/>
                    </a:lnTo>
                    <a:lnTo>
                      <a:pt x="9" y="85"/>
                    </a:lnTo>
                    <a:lnTo>
                      <a:pt x="10" y="83"/>
                    </a:lnTo>
                    <a:lnTo>
                      <a:pt x="11" y="82"/>
                    </a:lnTo>
                    <a:lnTo>
                      <a:pt x="12" y="80"/>
                    </a:lnTo>
                    <a:lnTo>
                      <a:pt x="13" y="78"/>
                    </a:lnTo>
                    <a:lnTo>
                      <a:pt x="14" y="77"/>
                    </a:lnTo>
                    <a:lnTo>
                      <a:pt x="15" y="75"/>
                    </a:lnTo>
                    <a:lnTo>
                      <a:pt x="16" y="73"/>
                    </a:lnTo>
                    <a:lnTo>
                      <a:pt x="16" y="71"/>
                    </a:lnTo>
                    <a:lnTo>
                      <a:pt x="17" y="69"/>
                    </a:lnTo>
                    <a:lnTo>
                      <a:pt x="19" y="68"/>
                    </a:lnTo>
                    <a:lnTo>
                      <a:pt x="20" y="66"/>
                    </a:lnTo>
                    <a:lnTo>
                      <a:pt x="20" y="64"/>
                    </a:lnTo>
                    <a:lnTo>
                      <a:pt x="21" y="62"/>
                    </a:lnTo>
                    <a:lnTo>
                      <a:pt x="22" y="61"/>
                    </a:lnTo>
                    <a:lnTo>
                      <a:pt x="24" y="59"/>
                    </a:lnTo>
                    <a:lnTo>
                      <a:pt x="24" y="57"/>
                    </a:lnTo>
                    <a:lnTo>
                      <a:pt x="26" y="56"/>
                    </a:lnTo>
                    <a:lnTo>
                      <a:pt x="27" y="54"/>
                    </a:lnTo>
                    <a:lnTo>
                      <a:pt x="28" y="52"/>
                    </a:lnTo>
                    <a:lnTo>
                      <a:pt x="29" y="50"/>
                    </a:lnTo>
                    <a:lnTo>
                      <a:pt x="31" y="49"/>
                    </a:lnTo>
                    <a:lnTo>
                      <a:pt x="32" y="47"/>
                    </a:lnTo>
                    <a:lnTo>
                      <a:pt x="33" y="45"/>
                    </a:lnTo>
                    <a:lnTo>
                      <a:pt x="34" y="44"/>
                    </a:lnTo>
                    <a:lnTo>
                      <a:pt x="36" y="43"/>
                    </a:lnTo>
                    <a:lnTo>
                      <a:pt x="38" y="40"/>
                    </a:lnTo>
                    <a:lnTo>
                      <a:pt x="41" y="37"/>
                    </a:lnTo>
                    <a:lnTo>
                      <a:pt x="44" y="34"/>
                    </a:lnTo>
                    <a:lnTo>
                      <a:pt x="47" y="31"/>
                    </a:lnTo>
                    <a:lnTo>
                      <a:pt x="49" y="29"/>
                    </a:lnTo>
                    <a:lnTo>
                      <a:pt x="52" y="27"/>
                    </a:lnTo>
                    <a:lnTo>
                      <a:pt x="55" y="25"/>
                    </a:lnTo>
                    <a:lnTo>
                      <a:pt x="58" y="23"/>
                    </a:lnTo>
                    <a:lnTo>
                      <a:pt x="60" y="22"/>
                    </a:lnTo>
                    <a:lnTo>
                      <a:pt x="62" y="21"/>
                    </a:lnTo>
                    <a:lnTo>
                      <a:pt x="64" y="20"/>
                    </a:lnTo>
                    <a:lnTo>
                      <a:pt x="66" y="19"/>
                    </a:lnTo>
                    <a:lnTo>
                      <a:pt x="68" y="18"/>
                    </a:lnTo>
                    <a:lnTo>
                      <a:pt x="69" y="17"/>
                    </a:lnTo>
                    <a:lnTo>
                      <a:pt x="72" y="17"/>
                    </a:lnTo>
                    <a:lnTo>
                      <a:pt x="73" y="16"/>
                    </a:lnTo>
                    <a:lnTo>
                      <a:pt x="76" y="15"/>
                    </a:lnTo>
                    <a:lnTo>
                      <a:pt x="78" y="14"/>
                    </a:lnTo>
                    <a:lnTo>
                      <a:pt x="80" y="13"/>
                    </a:lnTo>
                    <a:lnTo>
                      <a:pt x="83" y="12"/>
                    </a:lnTo>
                    <a:lnTo>
                      <a:pt x="84" y="12"/>
                    </a:lnTo>
                    <a:lnTo>
                      <a:pt x="87" y="11"/>
                    </a:lnTo>
                    <a:lnTo>
                      <a:pt x="89" y="10"/>
                    </a:lnTo>
                    <a:lnTo>
                      <a:pt x="92" y="10"/>
                    </a:lnTo>
                    <a:lnTo>
                      <a:pt x="94" y="8"/>
                    </a:lnTo>
                    <a:lnTo>
                      <a:pt x="97" y="8"/>
                    </a:lnTo>
                    <a:lnTo>
                      <a:pt x="99" y="8"/>
                    </a:lnTo>
                    <a:lnTo>
                      <a:pt x="101" y="7"/>
                    </a:lnTo>
                    <a:lnTo>
                      <a:pt x="104" y="6"/>
                    </a:lnTo>
                    <a:lnTo>
                      <a:pt x="106" y="5"/>
                    </a:lnTo>
                    <a:lnTo>
                      <a:pt x="109" y="5"/>
                    </a:lnTo>
                    <a:lnTo>
                      <a:pt x="111" y="5"/>
                    </a:lnTo>
                    <a:lnTo>
                      <a:pt x="113" y="4"/>
                    </a:lnTo>
                    <a:lnTo>
                      <a:pt x="117" y="3"/>
                    </a:lnTo>
                    <a:lnTo>
                      <a:pt x="119" y="3"/>
                    </a:lnTo>
                    <a:lnTo>
                      <a:pt x="122" y="3"/>
                    </a:lnTo>
                    <a:lnTo>
                      <a:pt x="124" y="3"/>
                    </a:lnTo>
                    <a:lnTo>
                      <a:pt x="127" y="2"/>
                    </a:lnTo>
                    <a:lnTo>
                      <a:pt x="129" y="2"/>
                    </a:lnTo>
                    <a:lnTo>
                      <a:pt x="132" y="1"/>
                    </a:lnTo>
                    <a:lnTo>
                      <a:pt x="134" y="1"/>
                    </a:lnTo>
                    <a:lnTo>
                      <a:pt x="137" y="1"/>
                    </a:lnTo>
                    <a:lnTo>
                      <a:pt x="139" y="1"/>
                    </a:lnTo>
                    <a:lnTo>
                      <a:pt x="141" y="1"/>
                    </a:lnTo>
                    <a:lnTo>
                      <a:pt x="143" y="1"/>
                    </a:lnTo>
                    <a:lnTo>
                      <a:pt x="146" y="1"/>
                    </a:lnTo>
                    <a:lnTo>
                      <a:pt x="148" y="0"/>
                    </a:lnTo>
                    <a:lnTo>
                      <a:pt x="150" y="0"/>
                    </a:lnTo>
                    <a:lnTo>
                      <a:pt x="153" y="0"/>
                    </a:lnTo>
                    <a:lnTo>
                      <a:pt x="155" y="0"/>
                    </a:lnTo>
                    <a:lnTo>
                      <a:pt x="157" y="0"/>
                    </a:lnTo>
                    <a:lnTo>
                      <a:pt x="160" y="1"/>
                    </a:lnTo>
                    <a:lnTo>
                      <a:pt x="161" y="1"/>
                    </a:lnTo>
                    <a:lnTo>
                      <a:pt x="164" y="1"/>
                    </a:lnTo>
                    <a:lnTo>
                      <a:pt x="165" y="1"/>
                    </a:lnTo>
                    <a:lnTo>
                      <a:pt x="167" y="1"/>
                    </a:lnTo>
                    <a:lnTo>
                      <a:pt x="169" y="1"/>
                    </a:lnTo>
                    <a:lnTo>
                      <a:pt x="171" y="1"/>
                    </a:lnTo>
                    <a:lnTo>
                      <a:pt x="173" y="1"/>
                    </a:lnTo>
                    <a:lnTo>
                      <a:pt x="175" y="2"/>
                    </a:lnTo>
                    <a:lnTo>
                      <a:pt x="177" y="3"/>
                    </a:lnTo>
                    <a:lnTo>
                      <a:pt x="181" y="3"/>
                    </a:lnTo>
                    <a:lnTo>
                      <a:pt x="184" y="5"/>
                    </a:lnTo>
                    <a:lnTo>
                      <a:pt x="186" y="6"/>
                    </a:lnTo>
                    <a:lnTo>
                      <a:pt x="188" y="7"/>
                    </a:lnTo>
                    <a:lnTo>
                      <a:pt x="189" y="8"/>
                    </a:lnTo>
                    <a:lnTo>
                      <a:pt x="191" y="10"/>
                    </a:lnTo>
                    <a:lnTo>
                      <a:pt x="193" y="11"/>
                    </a:lnTo>
                    <a:lnTo>
                      <a:pt x="195" y="13"/>
                    </a:lnTo>
                    <a:lnTo>
                      <a:pt x="198" y="16"/>
                    </a:lnTo>
                    <a:lnTo>
                      <a:pt x="201" y="19"/>
                    </a:lnTo>
                    <a:lnTo>
                      <a:pt x="204" y="22"/>
                    </a:lnTo>
                    <a:lnTo>
                      <a:pt x="207" y="25"/>
                    </a:lnTo>
                    <a:lnTo>
                      <a:pt x="210" y="29"/>
                    </a:lnTo>
                    <a:lnTo>
                      <a:pt x="214" y="32"/>
                    </a:lnTo>
                    <a:lnTo>
                      <a:pt x="217" y="36"/>
                    </a:lnTo>
                    <a:lnTo>
                      <a:pt x="221" y="40"/>
                    </a:lnTo>
                    <a:lnTo>
                      <a:pt x="226" y="45"/>
                    </a:lnTo>
                    <a:lnTo>
                      <a:pt x="230" y="50"/>
                    </a:lnTo>
                    <a:lnTo>
                      <a:pt x="235" y="54"/>
                    </a:lnTo>
                    <a:lnTo>
                      <a:pt x="239" y="59"/>
                    </a:lnTo>
                    <a:lnTo>
                      <a:pt x="244" y="64"/>
                    </a:lnTo>
                    <a:lnTo>
                      <a:pt x="250" y="70"/>
                    </a:lnTo>
                    <a:lnTo>
                      <a:pt x="254" y="75"/>
                    </a:lnTo>
                    <a:lnTo>
                      <a:pt x="259" y="80"/>
                    </a:lnTo>
                    <a:lnTo>
                      <a:pt x="265" y="86"/>
                    </a:lnTo>
                    <a:lnTo>
                      <a:pt x="270" y="92"/>
                    </a:lnTo>
                    <a:lnTo>
                      <a:pt x="275" y="98"/>
                    </a:lnTo>
                    <a:lnTo>
                      <a:pt x="281" y="103"/>
                    </a:lnTo>
                    <a:lnTo>
                      <a:pt x="286" y="110"/>
                    </a:lnTo>
                    <a:lnTo>
                      <a:pt x="292" y="115"/>
                    </a:lnTo>
                    <a:lnTo>
                      <a:pt x="298" y="122"/>
                    </a:lnTo>
                    <a:lnTo>
                      <a:pt x="303" y="128"/>
                    </a:lnTo>
                    <a:lnTo>
                      <a:pt x="309" y="134"/>
                    </a:lnTo>
                    <a:lnTo>
                      <a:pt x="315" y="141"/>
                    </a:lnTo>
                    <a:lnTo>
                      <a:pt x="321" y="147"/>
                    </a:lnTo>
                    <a:lnTo>
                      <a:pt x="326" y="153"/>
                    </a:lnTo>
                    <a:lnTo>
                      <a:pt x="332" y="159"/>
                    </a:lnTo>
                    <a:lnTo>
                      <a:pt x="338" y="164"/>
                    </a:lnTo>
                    <a:lnTo>
                      <a:pt x="343" y="171"/>
                    </a:lnTo>
                    <a:lnTo>
                      <a:pt x="349" y="177"/>
                    </a:lnTo>
                    <a:lnTo>
                      <a:pt x="354" y="183"/>
                    </a:lnTo>
                    <a:lnTo>
                      <a:pt x="360" y="189"/>
                    </a:lnTo>
                    <a:lnTo>
                      <a:pt x="366" y="195"/>
                    </a:lnTo>
                    <a:lnTo>
                      <a:pt x="371" y="200"/>
                    </a:lnTo>
                    <a:lnTo>
                      <a:pt x="376" y="206"/>
                    </a:lnTo>
                    <a:lnTo>
                      <a:pt x="382" y="211"/>
                    </a:lnTo>
                    <a:lnTo>
                      <a:pt x="386" y="217"/>
                    </a:lnTo>
                    <a:lnTo>
                      <a:pt x="391" y="222"/>
                    </a:lnTo>
                    <a:lnTo>
                      <a:pt x="396" y="227"/>
                    </a:lnTo>
                    <a:lnTo>
                      <a:pt x="401" y="232"/>
                    </a:lnTo>
                    <a:lnTo>
                      <a:pt x="407" y="237"/>
                    </a:lnTo>
                    <a:lnTo>
                      <a:pt x="411" y="241"/>
                    </a:lnTo>
                    <a:lnTo>
                      <a:pt x="415" y="245"/>
                    </a:lnTo>
                    <a:lnTo>
                      <a:pt x="419" y="249"/>
                    </a:lnTo>
                    <a:lnTo>
                      <a:pt x="423" y="253"/>
                    </a:lnTo>
                    <a:lnTo>
                      <a:pt x="427" y="256"/>
                    </a:lnTo>
                    <a:lnTo>
                      <a:pt x="431" y="260"/>
                    </a:lnTo>
                    <a:lnTo>
                      <a:pt x="434" y="263"/>
                    </a:lnTo>
                    <a:lnTo>
                      <a:pt x="438" y="266"/>
                    </a:lnTo>
                    <a:lnTo>
                      <a:pt x="440" y="268"/>
                    </a:lnTo>
                    <a:lnTo>
                      <a:pt x="443" y="271"/>
                    </a:lnTo>
                    <a:lnTo>
                      <a:pt x="445" y="272"/>
                    </a:lnTo>
                    <a:lnTo>
                      <a:pt x="448" y="274"/>
                    </a:lnTo>
                    <a:lnTo>
                      <a:pt x="450" y="275"/>
                    </a:lnTo>
                    <a:lnTo>
                      <a:pt x="452" y="276"/>
                    </a:lnTo>
                    <a:lnTo>
                      <a:pt x="454" y="277"/>
                    </a:lnTo>
                    <a:lnTo>
                      <a:pt x="455" y="278"/>
                    </a:lnTo>
                    <a:lnTo>
                      <a:pt x="457" y="278"/>
                    </a:lnTo>
                    <a:lnTo>
                      <a:pt x="459" y="278"/>
                    </a:lnTo>
                    <a:lnTo>
                      <a:pt x="461" y="279"/>
                    </a:lnTo>
                    <a:lnTo>
                      <a:pt x="463" y="279"/>
                    </a:lnTo>
                    <a:lnTo>
                      <a:pt x="465" y="279"/>
                    </a:lnTo>
                    <a:lnTo>
                      <a:pt x="467" y="279"/>
                    </a:lnTo>
                    <a:lnTo>
                      <a:pt x="469" y="279"/>
                    </a:lnTo>
                    <a:lnTo>
                      <a:pt x="471" y="280"/>
                    </a:lnTo>
                    <a:lnTo>
                      <a:pt x="473" y="280"/>
                    </a:lnTo>
                    <a:lnTo>
                      <a:pt x="475" y="281"/>
                    </a:lnTo>
                    <a:lnTo>
                      <a:pt x="477" y="281"/>
                    </a:lnTo>
                    <a:lnTo>
                      <a:pt x="479" y="282"/>
                    </a:lnTo>
                    <a:lnTo>
                      <a:pt x="481" y="282"/>
                    </a:lnTo>
                    <a:lnTo>
                      <a:pt x="483" y="283"/>
                    </a:lnTo>
                    <a:lnTo>
                      <a:pt x="485" y="284"/>
                    </a:lnTo>
                    <a:lnTo>
                      <a:pt x="487" y="285"/>
                    </a:lnTo>
                    <a:lnTo>
                      <a:pt x="488" y="286"/>
                    </a:lnTo>
                    <a:lnTo>
                      <a:pt x="491" y="286"/>
                    </a:lnTo>
                    <a:lnTo>
                      <a:pt x="492" y="287"/>
                    </a:lnTo>
                    <a:lnTo>
                      <a:pt x="495" y="288"/>
                    </a:lnTo>
                    <a:lnTo>
                      <a:pt x="496" y="289"/>
                    </a:lnTo>
                    <a:lnTo>
                      <a:pt x="498" y="290"/>
                    </a:lnTo>
                    <a:lnTo>
                      <a:pt x="499" y="292"/>
                    </a:lnTo>
                    <a:lnTo>
                      <a:pt x="502" y="293"/>
                    </a:lnTo>
                    <a:lnTo>
                      <a:pt x="503" y="294"/>
                    </a:lnTo>
                    <a:lnTo>
                      <a:pt x="505" y="295"/>
                    </a:lnTo>
                    <a:lnTo>
                      <a:pt x="507" y="297"/>
                    </a:lnTo>
                    <a:lnTo>
                      <a:pt x="508" y="299"/>
                    </a:lnTo>
                    <a:lnTo>
                      <a:pt x="510" y="301"/>
                    </a:lnTo>
                    <a:lnTo>
                      <a:pt x="511" y="303"/>
                    </a:lnTo>
                    <a:lnTo>
                      <a:pt x="513" y="304"/>
                    </a:lnTo>
                    <a:lnTo>
                      <a:pt x="515" y="307"/>
                    </a:lnTo>
                    <a:lnTo>
                      <a:pt x="516" y="309"/>
                    </a:lnTo>
                    <a:lnTo>
                      <a:pt x="519" y="311"/>
                    </a:lnTo>
                    <a:lnTo>
                      <a:pt x="521" y="314"/>
                    </a:lnTo>
                    <a:lnTo>
                      <a:pt x="523" y="317"/>
                    </a:lnTo>
                    <a:lnTo>
                      <a:pt x="525" y="318"/>
                    </a:lnTo>
                    <a:lnTo>
                      <a:pt x="527" y="321"/>
                    </a:lnTo>
                    <a:lnTo>
                      <a:pt x="528" y="322"/>
                    </a:lnTo>
                    <a:lnTo>
                      <a:pt x="530" y="324"/>
                    </a:lnTo>
                    <a:lnTo>
                      <a:pt x="531" y="326"/>
                    </a:lnTo>
                    <a:lnTo>
                      <a:pt x="533" y="328"/>
                    </a:lnTo>
                    <a:lnTo>
                      <a:pt x="535" y="330"/>
                    </a:lnTo>
                    <a:lnTo>
                      <a:pt x="537" y="332"/>
                    </a:lnTo>
                    <a:lnTo>
                      <a:pt x="539" y="334"/>
                    </a:lnTo>
                    <a:lnTo>
                      <a:pt x="540" y="335"/>
                    </a:lnTo>
                    <a:lnTo>
                      <a:pt x="543" y="337"/>
                    </a:lnTo>
                    <a:lnTo>
                      <a:pt x="544" y="339"/>
                    </a:lnTo>
                    <a:lnTo>
                      <a:pt x="547" y="342"/>
                    </a:lnTo>
                    <a:lnTo>
                      <a:pt x="548" y="344"/>
                    </a:lnTo>
                    <a:lnTo>
                      <a:pt x="551" y="346"/>
                    </a:lnTo>
                    <a:lnTo>
                      <a:pt x="553" y="348"/>
                    </a:lnTo>
                    <a:lnTo>
                      <a:pt x="555" y="350"/>
                    </a:lnTo>
                    <a:lnTo>
                      <a:pt x="556" y="352"/>
                    </a:lnTo>
                    <a:lnTo>
                      <a:pt x="559" y="354"/>
                    </a:lnTo>
                    <a:lnTo>
                      <a:pt x="561" y="356"/>
                    </a:lnTo>
                    <a:lnTo>
                      <a:pt x="564" y="358"/>
                    </a:lnTo>
                    <a:lnTo>
                      <a:pt x="565" y="361"/>
                    </a:lnTo>
                    <a:lnTo>
                      <a:pt x="568" y="363"/>
                    </a:lnTo>
                    <a:lnTo>
                      <a:pt x="570" y="366"/>
                    </a:lnTo>
                    <a:lnTo>
                      <a:pt x="572" y="367"/>
                    </a:lnTo>
                    <a:lnTo>
                      <a:pt x="574" y="370"/>
                    </a:lnTo>
                    <a:lnTo>
                      <a:pt x="576" y="372"/>
                    </a:lnTo>
                    <a:lnTo>
                      <a:pt x="578" y="374"/>
                    </a:lnTo>
                    <a:lnTo>
                      <a:pt x="580" y="376"/>
                    </a:lnTo>
                    <a:lnTo>
                      <a:pt x="582" y="378"/>
                    </a:lnTo>
                    <a:lnTo>
                      <a:pt x="584" y="380"/>
                    </a:lnTo>
                    <a:lnTo>
                      <a:pt x="586" y="383"/>
                    </a:lnTo>
                    <a:lnTo>
                      <a:pt x="588" y="384"/>
                    </a:lnTo>
                    <a:lnTo>
                      <a:pt x="590" y="386"/>
                    </a:lnTo>
                    <a:lnTo>
                      <a:pt x="592" y="388"/>
                    </a:lnTo>
                    <a:lnTo>
                      <a:pt x="593" y="391"/>
                    </a:lnTo>
                    <a:lnTo>
                      <a:pt x="595" y="392"/>
                    </a:lnTo>
                    <a:lnTo>
                      <a:pt x="596" y="394"/>
                    </a:lnTo>
                    <a:lnTo>
                      <a:pt x="598" y="395"/>
                    </a:lnTo>
                    <a:lnTo>
                      <a:pt x="600" y="398"/>
                    </a:lnTo>
                    <a:lnTo>
                      <a:pt x="601" y="399"/>
                    </a:lnTo>
                    <a:lnTo>
                      <a:pt x="603" y="401"/>
                    </a:lnTo>
                    <a:lnTo>
                      <a:pt x="604" y="402"/>
                    </a:lnTo>
                    <a:lnTo>
                      <a:pt x="605" y="404"/>
                    </a:lnTo>
                    <a:lnTo>
                      <a:pt x="607" y="407"/>
                    </a:lnTo>
                    <a:lnTo>
                      <a:pt x="609" y="409"/>
                    </a:lnTo>
                    <a:lnTo>
                      <a:pt x="611" y="412"/>
                    </a:lnTo>
                    <a:lnTo>
                      <a:pt x="612" y="414"/>
                    </a:lnTo>
                    <a:lnTo>
                      <a:pt x="612" y="415"/>
                    </a:lnTo>
                    <a:lnTo>
                      <a:pt x="613" y="417"/>
                    </a:lnTo>
                    <a:lnTo>
                      <a:pt x="613" y="418"/>
                    </a:lnTo>
                    <a:lnTo>
                      <a:pt x="613" y="420"/>
                    </a:lnTo>
                    <a:lnTo>
                      <a:pt x="612" y="421"/>
                    </a:lnTo>
                    <a:lnTo>
                      <a:pt x="612" y="423"/>
                    </a:lnTo>
                    <a:lnTo>
                      <a:pt x="611" y="425"/>
                    </a:lnTo>
                    <a:lnTo>
                      <a:pt x="610" y="427"/>
                    </a:lnTo>
                    <a:lnTo>
                      <a:pt x="609" y="430"/>
                    </a:lnTo>
                    <a:lnTo>
                      <a:pt x="608" y="432"/>
                    </a:lnTo>
                    <a:lnTo>
                      <a:pt x="607" y="435"/>
                    </a:lnTo>
                    <a:lnTo>
                      <a:pt x="605" y="437"/>
                    </a:lnTo>
                    <a:lnTo>
                      <a:pt x="604" y="440"/>
                    </a:lnTo>
                    <a:lnTo>
                      <a:pt x="602" y="442"/>
                    </a:lnTo>
                    <a:lnTo>
                      <a:pt x="600" y="445"/>
                    </a:lnTo>
                    <a:lnTo>
                      <a:pt x="599" y="449"/>
                    </a:lnTo>
                    <a:lnTo>
                      <a:pt x="597" y="451"/>
                    </a:lnTo>
                    <a:lnTo>
                      <a:pt x="596" y="454"/>
                    </a:lnTo>
                    <a:lnTo>
                      <a:pt x="593" y="456"/>
                    </a:lnTo>
                    <a:lnTo>
                      <a:pt x="592" y="459"/>
                    </a:lnTo>
                    <a:lnTo>
                      <a:pt x="590" y="462"/>
                    </a:lnTo>
                    <a:lnTo>
                      <a:pt x="588" y="464"/>
                    </a:lnTo>
                    <a:lnTo>
                      <a:pt x="586" y="467"/>
                    </a:lnTo>
                    <a:lnTo>
                      <a:pt x="585" y="469"/>
                    </a:lnTo>
                    <a:lnTo>
                      <a:pt x="584" y="471"/>
                    </a:lnTo>
                    <a:lnTo>
                      <a:pt x="583" y="473"/>
                    </a:lnTo>
                    <a:lnTo>
                      <a:pt x="580" y="475"/>
                    </a:lnTo>
                    <a:lnTo>
                      <a:pt x="580" y="477"/>
                    </a:lnTo>
                    <a:lnTo>
                      <a:pt x="579" y="478"/>
                    </a:lnTo>
                    <a:lnTo>
                      <a:pt x="578" y="479"/>
                    </a:lnTo>
                    <a:lnTo>
                      <a:pt x="576" y="481"/>
                    </a:lnTo>
                    <a:lnTo>
                      <a:pt x="576" y="482"/>
                    </a:lnTo>
                    <a:lnTo>
                      <a:pt x="352" y="587"/>
                    </a:lnTo>
                    <a:lnTo>
                      <a:pt x="311" y="584"/>
                    </a:lnTo>
                    <a:lnTo>
                      <a:pt x="311" y="584"/>
                    </a:lnTo>
                    <a:close/>
                  </a:path>
                </a:pathLst>
              </a:custGeom>
              <a:solidFill>
                <a:srgbClr val="2E4F6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4" name="Freeform 252"/>
              <p:cNvSpPr>
                <a:spLocks/>
              </p:cNvSpPr>
              <p:nvPr/>
            </p:nvSpPr>
            <p:spPr bwMode="auto">
              <a:xfrm>
                <a:off x="7559675" y="1920875"/>
                <a:ext cx="363538" cy="469900"/>
              </a:xfrm>
              <a:custGeom>
                <a:avLst/>
                <a:gdLst/>
                <a:ahLst/>
                <a:cxnLst>
                  <a:cxn ang="0">
                    <a:pos x="192" y="295"/>
                  </a:cxn>
                  <a:cxn ang="0">
                    <a:pos x="200" y="294"/>
                  </a:cxn>
                  <a:cxn ang="0">
                    <a:pos x="208" y="291"/>
                  </a:cxn>
                  <a:cxn ang="0">
                    <a:pos x="216" y="287"/>
                  </a:cxn>
                  <a:cxn ang="0">
                    <a:pos x="222" y="281"/>
                  </a:cxn>
                  <a:cxn ang="0">
                    <a:pos x="227" y="274"/>
                  </a:cxn>
                  <a:cxn ang="0">
                    <a:pos x="229" y="265"/>
                  </a:cxn>
                  <a:cxn ang="0">
                    <a:pos x="229" y="256"/>
                  </a:cxn>
                  <a:cxn ang="0">
                    <a:pos x="225" y="247"/>
                  </a:cxn>
                  <a:cxn ang="0">
                    <a:pos x="217" y="235"/>
                  </a:cxn>
                  <a:cxn ang="0">
                    <a:pos x="208" y="219"/>
                  </a:cxn>
                  <a:cxn ang="0">
                    <a:pos x="196" y="200"/>
                  </a:cxn>
                  <a:cxn ang="0">
                    <a:pos x="183" y="179"/>
                  </a:cxn>
                  <a:cxn ang="0">
                    <a:pos x="168" y="157"/>
                  </a:cxn>
                  <a:cxn ang="0">
                    <a:pos x="152" y="134"/>
                  </a:cxn>
                  <a:cxn ang="0">
                    <a:pos x="135" y="111"/>
                  </a:cxn>
                  <a:cxn ang="0">
                    <a:pos x="118" y="89"/>
                  </a:cxn>
                  <a:cxn ang="0">
                    <a:pos x="102" y="67"/>
                  </a:cxn>
                  <a:cxn ang="0">
                    <a:pos x="86" y="48"/>
                  </a:cxn>
                  <a:cxn ang="0">
                    <a:pos x="72" y="31"/>
                  </a:cxn>
                  <a:cxn ang="0">
                    <a:pos x="59" y="17"/>
                  </a:cxn>
                  <a:cxn ang="0">
                    <a:pos x="48" y="6"/>
                  </a:cxn>
                  <a:cxn ang="0">
                    <a:pos x="40" y="1"/>
                  </a:cxn>
                  <a:cxn ang="0">
                    <a:pos x="34" y="0"/>
                  </a:cxn>
                  <a:cxn ang="0">
                    <a:pos x="25" y="2"/>
                  </a:cxn>
                  <a:cxn ang="0">
                    <a:pos x="18" y="6"/>
                  </a:cxn>
                  <a:cxn ang="0">
                    <a:pos x="11" y="12"/>
                  </a:cxn>
                  <a:cxn ang="0">
                    <a:pos x="6" y="19"/>
                  </a:cxn>
                  <a:cxn ang="0">
                    <a:pos x="2" y="26"/>
                  </a:cxn>
                  <a:cxn ang="0">
                    <a:pos x="0" y="34"/>
                  </a:cxn>
                  <a:cxn ang="0">
                    <a:pos x="0" y="42"/>
                  </a:cxn>
                  <a:cxn ang="0">
                    <a:pos x="2" y="50"/>
                  </a:cxn>
                  <a:cxn ang="0">
                    <a:pos x="6" y="57"/>
                  </a:cxn>
                  <a:cxn ang="0">
                    <a:pos x="12" y="68"/>
                  </a:cxn>
                  <a:cxn ang="0">
                    <a:pos x="21" y="83"/>
                  </a:cxn>
                  <a:cxn ang="0">
                    <a:pos x="33" y="100"/>
                  </a:cxn>
                  <a:cxn ang="0">
                    <a:pos x="45" y="118"/>
                  </a:cxn>
                  <a:cxn ang="0">
                    <a:pos x="60" y="139"/>
                  </a:cxn>
                  <a:cxn ang="0">
                    <a:pos x="76" y="160"/>
                  </a:cxn>
                  <a:cxn ang="0">
                    <a:pos x="91" y="183"/>
                  </a:cxn>
                  <a:cxn ang="0">
                    <a:pos x="106" y="204"/>
                  </a:cxn>
                  <a:cxn ang="0">
                    <a:pos x="122" y="224"/>
                  </a:cxn>
                  <a:cxn ang="0">
                    <a:pos x="136" y="243"/>
                  </a:cxn>
                  <a:cxn ang="0">
                    <a:pos x="150" y="260"/>
                  </a:cxn>
                  <a:cxn ang="0">
                    <a:pos x="162" y="275"/>
                  </a:cxn>
                  <a:cxn ang="0">
                    <a:pos x="172" y="285"/>
                  </a:cxn>
                  <a:cxn ang="0">
                    <a:pos x="180" y="292"/>
                  </a:cxn>
                  <a:cxn ang="0">
                    <a:pos x="184" y="295"/>
                  </a:cxn>
                </a:cxnLst>
                <a:rect l="0" t="0" r="r" b="b"/>
                <a:pathLst>
                  <a:path w="229" h="296">
                    <a:moveTo>
                      <a:pt x="184" y="295"/>
                    </a:moveTo>
                    <a:lnTo>
                      <a:pt x="188" y="296"/>
                    </a:lnTo>
                    <a:lnTo>
                      <a:pt x="191" y="296"/>
                    </a:lnTo>
                    <a:lnTo>
                      <a:pt x="192" y="295"/>
                    </a:lnTo>
                    <a:lnTo>
                      <a:pt x="194" y="295"/>
                    </a:lnTo>
                    <a:lnTo>
                      <a:pt x="196" y="295"/>
                    </a:lnTo>
                    <a:lnTo>
                      <a:pt x="198" y="295"/>
                    </a:lnTo>
                    <a:lnTo>
                      <a:pt x="200" y="294"/>
                    </a:lnTo>
                    <a:lnTo>
                      <a:pt x="202" y="293"/>
                    </a:lnTo>
                    <a:lnTo>
                      <a:pt x="204" y="293"/>
                    </a:lnTo>
                    <a:lnTo>
                      <a:pt x="206" y="292"/>
                    </a:lnTo>
                    <a:lnTo>
                      <a:pt x="208" y="291"/>
                    </a:lnTo>
                    <a:lnTo>
                      <a:pt x="210" y="291"/>
                    </a:lnTo>
                    <a:lnTo>
                      <a:pt x="212" y="289"/>
                    </a:lnTo>
                    <a:lnTo>
                      <a:pt x="214" y="289"/>
                    </a:lnTo>
                    <a:lnTo>
                      <a:pt x="216" y="287"/>
                    </a:lnTo>
                    <a:lnTo>
                      <a:pt x="217" y="286"/>
                    </a:lnTo>
                    <a:lnTo>
                      <a:pt x="219" y="284"/>
                    </a:lnTo>
                    <a:lnTo>
                      <a:pt x="221" y="283"/>
                    </a:lnTo>
                    <a:lnTo>
                      <a:pt x="222" y="281"/>
                    </a:lnTo>
                    <a:lnTo>
                      <a:pt x="224" y="279"/>
                    </a:lnTo>
                    <a:lnTo>
                      <a:pt x="225" y="278"/>
                    </a:lnTo>
                    <a:lnTo>
                      <a:pt x="226" y="276"/>
                    </a:lnTo>
                    <a:lnTo>
                      <a:pt x="227" y="274"/>
                    </a:lnTo>
                    <a:lnTo>
                      <a:pt x="228" y="272"/>
                    </a:lnTo>
                    <a:lnTo>
                      <a:pt x="229" y="270"/>
                    </a:lnTo>
                    <a:lnTo>
                      <a:pt x="229" y="268"/>
                    </a:lnTo>
                    <a:lnTo>
                      <a:pt x="229" y="265"/>
                    </a:lnTo>
                    <a:lnTo>
                      <a:pt x="229" y="263"/>
                    </a:lnTo>
                    <a:lnTo>
                      <a:pt x="229" y="260"/>
                    </a:lnTo>
                    <a:lnTo>
                      <a:pt x="229" y="258"/>
                    </a:lnTo>
                    <a:lnTo>
                      <a:pt x="229" y="256"/>
                    </a:lnTo>
                    <a:lnTo>
                      <a:pt x="228" y="254"/>
                    </a:lnTo>
                    <a:lnTo>
                      <a:pt x="227" y="252"/>
                    </a:lnTo>
                    <a:lnTo>
                      <a:pt x="226" y="250"/>
                    </a:lnTo>
                    <a:lnTo>
                      <a:pt x="225" y="247"/>
                    </a:lnTo>
                    <a:lnTo>
                      <a:pt x="223" y="244"/>
                    </a:lnTo>
                    <a:lnTo>
                      <a:pt x="221" y="242"/>
                    </a:lnTo>
                    <a:lnTo>
                      <a:pt x="220" y="238"/>
                    </a:lnTo>
                    <a:lnTo>
                      <a:pt x="217" y="235"/>
                    </a:lnTo>
                    <a:lnTo>
                      <a:pt x="216" y="230"/>
                    </a:lnTo>
                    <a:lnTo>
                      <a:pt x="213" y="227"/>
                    </a:lnTo>
                    <a:lnTo>
                      <a:pt x="211" y="223"/>
                    </a:lnTo>
                    <a:lnTo>
                      <a:pt x="208" y="219"/>
                    </a:lnTo>
                    <a:lnTo>
                      <a:pt x="205" y="214"/>
                    </a:lnTo>
                    <a:lnTo>
                      <a:pt x="202" y="209"/>
                    </a:lnTo>
                    <a:lnTo>
                      <a:pt x="200" y="205"/>
                    </a:lnTo>
                    <a:lnTo>
                      <a:pt x="196" y="200"/>
                    </a:lnTo>
                    <a:lnTo>
                      <a:pt x="193" y="195"/>
                    </a:lnTo>
                    <a:lnTo>
                      <a:pt x="189" y="190"/>
                    </a:lnTo>
                    <a:lnTo>
                      <a:pt x="186" y="184"/>
                    </a:lnTo>
                    <a:lnTo>
                      <a:pt x="183" y="179"/>
                    </a:lnTo>
                    <a:lnTo>
                      <a:pt x="179" y="174"/>
                    </a:lnTo>
                    <a:lnTo>
                      <a:pt x="175" y="168"/>
                    </a:lnTo>
                    <a:lnTo>
                      <a:pt x="172" y="163"/>
                    </a:lnTo>
                    <a:lnTo>
                      <a:pt x="168" y="157"/>
                    </a:lnTo>
                    <a:lnTo>
                      <a:pt x="164" y="151"/>
                    </a:lnTo>
                    <a:lnTo>
                      <a:pt x="160" y="146"/>
                    </a:lnTo>
                    <a:lnTo>
                      <a:pt x="156" y="140"/>
                    </a:lnTo>
                    <a:lnTo>
                      <a:pt x="152" y="134"/>
                    </a:lnTo>
                    <a:lnTo>
                      <a:pt x="148" y="128"/>
                    </a:lnTo>
                    <a:lnTo>
                      <a:pt x="144" y="123"/>
                    </a:lnTo>
                    <a:lnTo>
                      <a:pt x="140" y="117"/>
                    </a:lnTo>
                    <a:lnTo>
                      <a:pt x="135" y="111"/>
                    </a:lnTo>
                    <a:lnTo>
                      <a:pt x="131" y="106"/>
                    </a:lnTo>
                    <a:lnTo>
                      <a:pt x="127" y="100"/>
                    </a:lnTo>
                    <a:lnTo>
                      <a:pt x="122" y="95"/>
                    </a:lnTo>
                    <a:lnTo>
                      <a:pt x="118" y="89"/>
                    </a:lnTo>
                    <a:lnTo>
                      <a:pt x="114" y="83"/>
                    </a:lnTo>
                    <a:lnTo>
                      <a:pt x="110" y="78"/>
                    </a:lnTo>
                    <a:lnTo>
                      <a:pt x="106" y="73"/>
                    </a:lnTo>
                    <a:lnTo>
                      <a:pt x="102" y="67"/>
                    </a:lnTo>
                    <a:lnTo>
                      <a:pt x="98" y="62"/>
                    </a:lnTo>
                    <a:lnTo>
                      <a:pt x="94" y="57"/>
                    </a:lnTo>
                    <a:lnTo>
                      <a:pt x="90" y="53"/>
                    </a:lnTo>
                    <a:lnTo>
                      <a:pt x="86" y="48"/>
                    </a:lnTo>
                    <a:lnTo>
                      <a:pt x="83" y="43"/>
                    </a:lnTo>
                    <a:lnTo>
                      <a:pt x="79" y="39"/>
                    </a:lnTo>
                    <a:lnTo>
                      <a:pt x="76" y="35"/>
                    </a:lnTo>
                    <a:lnTo>
                      <a:pt x="72" y="31"/>
                    </a:lnTo>
                    <a:lnTo>
                      <a:pt x="68" y="27"/>
                    </a:lnTo>
                    <a:lnTo>
                      <a:pt x="65" y="23"/>
                    </a:lnTo>
                    <a:lnTo>
                      <a:pt x="63" y="20"/>
                    </a:lnTo>
                    <a:lnTo>
                      <a:pt x="59" y="17"/>
                    </a:lnTo>
                    <a:lnTo>
                      <a:pt x="56" y="14"/>
                    </a:lnTo>
                    <a:lnTo>
                      <a:pt x="53" y="11"/>
                    </a:lnTo>
                    <a:lnTo>
                      <a:pt x="51" y="9"/>
                    </a:lnTo>
                    <a:lnTo>
                      <a:pt x="48" y="6"/>
                    </a:lnTo>
                    <a:lnTo>
                      <a:pt x="46" y="5"/>
                    </a:lnTo>
                    <a:lnTo>
                      <a:pt x="43" y="4"/>
                    </a:lnTo>
                    <a:lnTo>
                      <a:pt x="42" y="2"/>
                    </a:lnTo>
                    <a:lnTo>
                      <a:pt x="40" y="1"/>
                    </a:lnTo>
                    <a:lnTo>
                      <a:pt x="39" y="0"/>
                    </a:lnTo>
                    <a:lnTo>
                      <a:pt x="37" y="0"/>
                    </a:lnTo>
                    <a:lnTo>
                      <a:pt x="36" y="0"/>
                    </a:lnTo>
                    <a:lnTo>
                      <a:pt x="34" y="0"/>
                    </a:lnTo>
                    <a:lnTo>
                      <a:pt x="31" y="1"/>
                    </a:lnTo>
                    <a:lnTo>
                      <a:pt x="30" y="1"/>
                    </a:lnTo>
                    <a:lnTo>
                      <a:pt x="27" y="1"/>
                    </a:lnTo>
                    <a:lnTo>
                      <a:pt x="25" y="2"/>
                    </a:lnTo>
                    <a:lnTo>
                      <a:pt x="23" y="4"/>
                    </a:lnTo>
                    <a:lnTo>
                      <a:pt x="21" y="4"/>
                    </a:lnTo>
                    <a:lnTo>
                      <a:pt x="19" y="6"/>
                    </a:lnTo>
                    <a:lnTo>
                      <a:pt x="18" y="6"/>
                    </a:lnTo>
                    <a:lnTo>
                      <a:pt x="15" y="8"/>
                    </a:lnTo>
                    <a:lnTo>
                      <a:pt x="14" y="9"/>
                    </a:lnTo>
                    <a:lnTo>
                      <a:pt x="13" y="11"/>
                    </a:lnTo>
                    <a:lnTo>
                      <a:pt x="11" y="12"/>
                    </a:lnTo>
                    <a:lnTo>
                      <a:pt x="10" y="13"/>
                    </a:lnTo>
                    <a:lnTo>
                      <a:pt x="8" y="15"/>
                    </a:lnTo>
                    <a:lnTo>
                      <a:pt x="7" y="17"/>
                    </a:lnTo>
                    <a:lnTo>
                      <a:pt x="6" y="19"/>
                    </a:lnTo>
                    <a:lnTo>
                      <a:pt x="5" y="20"/>
                    </a:lnTo>
                    <a:lnTo>
                      <a:pt x="3" y="22"/>
                    </a:lnTo>
                    <a:lnTo>
                      <a:pt x="3" y="24"/>
                    </a:lnTo>
                    <a:lnTo>
                      <a:pt x="2" y="26"/>
                    </a:lnTo>
                    <a:lnTo>
                      <a:pt x="1" y="28"/>
                    </a:lnTo>
                    <a:lnTo>
                      <a:pt x="1" y="29"/>
                    </a:lnTo>
                    <a:lnTo>
                      <a:pt x="1" y="32"/>
                    </a:lnTo>
                    <a:lnTo>
                      <a:pt x="0" y="34"/>
                    </a:lnTo>
                    <a:lnTo>
                      <a:pt x="0" y="36"/>
                    </a:lnTo>
                    <a:lnTo>
                      <a:pt x="0" y="38"/>
                    </a:lnTo>
                    <a:lnTo>
                      <a:pt x="0" y="40"/>
                    </a:lnTo>
                    <a:lnTo>
                      <a:pt x="0" y="42"/>
                    </a:lnTo>
                    <a:lnTo>
                      <a:pt x="1" y="45"/>
                    </a:lnTo>
                    <a:lnTo>
                      <a:pt x="1" y="46"/>
                    </a:lnTo>
                    <a:lnTo>
                      <a:pt x="2" y="49"/>
                    </a:lnTo>
                    <a:lnTo>
                      <a:pt x="2" y="50"/>
                    </a:lnTo>
                    <a:lnTo>
                      <a:pt x="3" y="51"/>
                    </a:lnTo>
                    <a:lnTo>
                      <a:pt x="3" y="53"/>
                    </a:lnTo>
                    <a:lnTo>
                      <a:pt x="5" y="55"/>
                    </a:lnTo>
                    <a:lnTo>
                      <a:pt x="6" y="57"/>
                    </a:lnTo>
                    <a:lnTo>
                      <a:pt x="7" y="60"/>
                    </a:lnTo>
                    <a:lnTo>
                      <a:pt x="8" y="62"/>
                    </a:lnTo>
                    <a:lnTo>
                      <a:pt x="11" y="65"/>
                    </a:lnTo>
                    <a:lnTo>
                      <a:pt x="12" y="68"/>
                    </a:lnTo>
                    <a:lnTo>
                      <a:pt x="14" y="72"/>
                    </a:lnTo>
                    <a:lnTo>
                      <a:pt x="16" y="75"/>
                    </a:lnTo>
                    <a:lnTo>
                      <a:pt x="19" y="79"/>
                    </a:lnTo>
                    <a:lnTo>
                      <a:pt x="21" y="83"/>
                    </a:lnTo>
                    <a:lnTo>
                      <a:pt x="24" y="87"/>
                    </a:lnTo>
                    <a:lnTo>
                      <a:pt x="27" y="91"/>
                    </a:lnTo>
                    <a:lnTo>
                      <a:pt x="30" y="95"/>
                    </a:lnTo>
                    <a:lnTo>
                      <a:pt x="33" y="100"/>
                    </a:lnTo>
                    <a:lnTo>
                      <a:pt x="36" y="104"/>
                    </a:lnTo>
                    <a:lnTo>
                      <a:pt x="39" y="109"/>
                    </a:lnTo>
                    <a:lnTo>
                      <a:pt x="43" y="114"/>
                    </a:lnTo>
                    <a:lnTo>
                      <a:pt x="45" y="118"/>
                    </a:lnTo>
                    <a:lnTo>
                      <a:pt x="49" y="124"/>
                    </a:lnTo>
                    <a:lnTo>
                      <a:pt x="52" y="129"/>
                    </a:lnTo>
                    <a:lnTo>
                      <a:pt x="56" y="135"/>
                    </a:lnTo>
                    <a:lnTo>
                      <a:pt x="60" y="139"/>
                    </a:lnTo>
                    <a:lnTo>
                      <a:pt x="64" y="144"/>
                    </a:lnTo>
                    <a:lnTo>
                      <a:pt x="68" y="150"/>
                    </a:lnTo>
                    <a:lnTo>
                      <a:pt x="72" y="156"/>
                    </a:lnTo>
                    <a:lnTo>
                      <a:pt x="76" y="160"/>
                    </a:lnTo>
                    <a:lnTo>
                      <a:pt x="80" y="166"/>
                    </a:lnTo>
                    <a:lnTo>
                      <a:pt x="84" y="172"/>
                    </a:lnTo>
                    <a:lnTo>
                      <a:pt x="87" y="177"/>
                    </a:lnTo>
                    <a:lnTo>
                      <a:pt x="91" y="183"/>
                    </a:lnTo>
                    <a:lnTo>
                      <a:pt x="95" y="188"/>
                    </a:lnTo>
                    <a:lnTo>
                      <a:pt x="99" y="193"/>
                    </a:lnTo>
                    <a:lnTo>
                      <a:pt x="103" y="198"/>
                    </a:lnTo>
                    <a:lnTo>
                      <a:pt x="106" y="204"/>
                    </a:lnTo>
                    <a:lnTo>
                      <a:pt x="110" y="209"/>
                    </a:lnTo>
                    <a:lnTo>
                      <a:pt x="114" y="214"/>
                    </a:lnTo>
                    <a:lnTo>
                      <a:pt x="118" y="219"/>
                    </a:lnTo>
                    <a:lnTo>
                      <a:pt x="122" y="224"/>
                    </a:lnTo>
                    <a:lnTo>
                      <a:pt x="125" y="229"/>
                    </a:lnTo>
                    <a:lnTo>
                      <a:pt x="129" y="234"/>
                    </a:lnTo>
                    <a:lnTo>
                      <a:pt x="133" y="239"/>
                    </a:lnTo>
                    <a:lnTo>
                      <a:pt x="136" y="243"/>
                    </a:lnTo>
                    <a:lnTo>
                      <a:pt x="140" y="248"/>
                    </a:lnTo>
                    <a:lnTo>
                      <a:pt x="144" y="252"/>
                    </a:lnTo>
                    <a:lnTo>
                      <a:pt x="147" y="256"/>
                    </a:lnTo>
                    <a:lnTo>
                      <a:pt x="150" y="260"/>
                    </a:lnTo>
                    <a:lnTo>
                      <a:pt x="153" y="264"/>
                    </a:lnTo>
                    <a:lnTo>
                      <a:pt x="156" y="268"/>
                    </a:lnTo>
                    <a:lnTo>
                      <a:pt x="160" y="271"/>
                    </a:lnTo>
                    <a:lnTo>
                      <a:pt x="162" y="275"/>
                    </a:lnTo>
                    <a:lnTo>
                      <a:pt x="165" y="277"/>
                    </a:lnTo>
                    <a:lnTo>
                      <a:pt x="168" y="280"/>
                    </a:lnTo>
                    <a:lnTo>
                      <a:pt x="170" y="283"/>
                    </a:lnTo>
                    <a:lnTo>
                      <a:pt x="172" y="285"/>
                    </a:lnTo>
                    <a:lnTo>
                      <a:pt x="175" y="287"/>
                    </a:lnTo>
                    <a:lnTo>
                      <a:pt x="176" y="289"/>
                    </a:lnTo>
                    <a:lnTo>
                      <a:pt x="179" y="291"/>
                    </a:lnTo>
                    <a:lnTo>
                      <a:pt x="180" y="292"/>
                    </a:lnTo>
                    <a:lnTo>
                      <a:pt x="182" y="293"/>
                    </a:lnTo>
                    <a:lnTo>
                      <a:pt x="183" y="294"/>
                    </a:lnTo>
                    <a:lnTo>
                      <a:pt x="184" y="295"/>
                    </a:lnTo>
                    <a:lnTo>
                      <a:pt x="184" y="295"/>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5" name="Freeform 253"/>
              <p:cNvSpPr>
                <a:spLocks/>
              </p:cNvSpPr>
              <p:nvPr/>
            </p:nvSpPr>
            <p:spPr bwMode="auto">
              <a:xfrm>
                <a:off x="7567613" y="1833563"/>
                <a:ext cx="854075" cy="739775"/>
              </a:xfrm>
              <a:custGeom>
                <a:avLst/>
                <a:gdLst/>
                <a:ahLst/>
                <a:cxnLst>
                  <a:cxn ang="0">
                    <a:pos x="182" y="354"/>
                  </a:cxn>
                  <a:cxn ang="0">
                    <a:pos x="154" y="316"/>
                  </a:cxn>
                  <a:cxn ang="0">
                    <a:pos x="93" y="239"/>
                  </a:cxn>
                  <a:cxn ang="0">
                    <a:pos x="31" y="154"/>
                  </a:cxn>
                  <a:cxn ang="0">
                    <a:pos x="0" y="98"/>
                  </a:cxn>
                  <a:cxn ang="0">
                    <a:pos x="31" y="89"/>
                  </a:cxn>
                  <a:cxn ang="0">
                    <a:pos x="56" y="118"/>
                  </a:cxn>
                  <a:cxn ang="0">
                    <a:pos x="95" y="173"/>
                  </a:cxn>
                  <a:cxn ang="0">
                    <a:pos x="147" y="246"/>
                  </a:cxn>
                  <a:cxn ang="0">
                    <a:pos x="192" y="304"/>
                  </a:cxn>
                  <a:cxn ang="0">
                    <a:pos x="221" y="319"/>
                  </a:cxn>
                  <a:cxn ang="0">
                    <a:pos x="210" y="288"/>
                  </a:cxn>
                  <a:cxn ang="0">
                    <a:pos x="154" y="220"/>
                  </a:cxn>
                  <a:cxn ang="0">
                    <a:pos x="85" y="134"/>
                  </a:cxn>
                  <a:cxn ang="0">
                    <a:pos x="38" y="71"/>
                  </a:cxn>
                  <a:cxn ang="0">
                    <a:pos x="55" y="45"/>
                  </a:cxn>
                  <a:cxn ang="0">
                    <a:pos x="85" y="74"/>
                  </a:cxn>
                  <a:cxn ang="0">
                    <a:pos x="135" y="139"/>
                  </a:cxn>
                  <a:cxn ang="0">
                    <a:pos x="194" y="219"/>
                  </a:cxn>
                  <a:cxn ang="0">
                    <a:pos x="241" y="279"/>
                  </a:cxn>
                  <a:cxn ang="0">
                    <a:pos x="276" y="288"/>
                  </a:cxn>
                  <a:cxn ang="0">
                    <a:pos x="308" y="276"/>
                  </a:cxn>
                  <a:cxn ang="0">
                    <a:pos x="338" y="248"/>
                  </a:cxn>
                  <a:cxn ang="0">
                    <a:pos x="306" y="204"/>
                  </a:cxn>
                  <a:cxn ang="0">
                    <a:pos x="238" y="130"/>
                  </a:cxn>
                  <a:cxn ang="0">
                    <a:pos x="167" y="55"/>
                  </a:cxn>
                  <a:cxn ang="0">
                    <a:pos x="133" y="12"/>
                  </a:cxn>
                  <a:cxn ang="0">
                    <a:pos x="159" y="9"/>
                  </a:cxn>
                  <a:cxn ang="0">
                    <a:pos x="197" y="48"/>
                  </a:cxn>
                  <a:cxn ang="0">
                    <a:pos x="265" y="121"/>
                  </a:cxn>
                  <a:cxn ang="0">
                    <a:pos x="336" y="197"/>
                  </a:cxn>
                  <a:cxn ang="0">
                    <a:pos x="381" y="244"/>
                  </a:cxn>
                  <a:cxn ang="0">
                    <a:pos x="419" y="262"/>
                  </a:cxn>
                  <a:cxn ang="0">
                    <a:pos x="457" y="291"/>
                  </a:cxn>
                  <a:cxn ang="0">
                    <a:pos x="489" y="319"/>
                  </a:cxn>
                  <a:cxn ang="0">
                    <a:pos x="521" y="348"/>
                  </a:cxn>
                  <a:cxn ang="0">
                    <a:pos x="530" y="373"/>
                  </a:cxn>
                  <a:cxn ang="0">
                    <a:pos x="495" y="348"/>
                  </a:cxn>
                  <a:cxn ang="0">
                    <a:pos x="461" y="313"/>
                  </a:cxn>
                  <a:cxn ang="0">
                    <a:pos x="432" y="294"/>
                  </a:cxn>
                  <a:cxn ang="0">
                    <a:pos x="453" y="329"/>
                  </a:cxn>
                  <a:cxn ang="0">
                    <a:pos x="433" y="350"/>
                  </a:cxn>
                  <a:cxn ang="0">
                    <a:pos x="403" y="322"/>
                  </a:cxn>
                  <a:cxn ang="0">
                    <a:pos x="369" y="285"/>
                  </a:cxn>
                  <a:cxn ang="0">
                    <a:pos x="356" y="310"/>
                  </a:cxn>
                  <a:cxn ang="0">
                    <a:pos x="380" y="340"/>
                  </a:cxn>
                  <a:cxn ang="0">
                    <a:pos x="370" y="369"/>
                  </a:cxn>
                  <a:cxn ang="0">
                    <a:pos x="340" y="343"/>
                  </a:cxn>
                  <a:cxn ang="0">
                    <a:pos x="307" y="312"/>
                  </a:cxn>
                  <a:cxn ang="0">
                    <a:pos x="279" y="325"/>
                  </a:cxn>
                  <a:cxn ang="0">
                    <a:pos x="300" y="358"/>
                  </a:cxn>
                  <a:cxn ang="0">
                    <a:pos x="320" y="388"/>
                  </a:cxn>
                  <a:cxn ang="0">
                    <a:pos x="299" y="411"/>
                  </a:cxn>
                  <a:cxn ang="0">
                    <a:pos x="269" y="382"/>
                  </a:cxn>
                  <a:cxn ang="0">
                    <a:pos x="236" y="366"/>
                  </a:cxn>
                  <a:cxn ang="0">
                    <a:pos x="231" y="395"/>
                  </a:cxn>
                  <a:cxn ang="0">
                    <a:pos x="260" y="428"/>
                  </a:cxn>
                  <a:cxn ang="0">
                    <a:pos x="267" y="459"/>
                  </a:cxn>
                  <a:cxn ang="0">
                    <a:pos x="234" y="445"/>
                  </a:cxn>
                  <a:cxn ang="0">
                    <a:pos x="197" y="425"/>
                  </a:cxn>
                  <a:cxn ang="0">
                    <a:pos x="188" y="393"/>
                  </a:cxn>
                </a:cxnLst>
                <a:rect l="0" t="0" r="r" b="b"/>
                <a:pathLst>
                  <a:path w="538" h="466">
                    <a:moveTo>
                      <a:pt x="193" y="384"/>
                    </a:moveTo>
                    <a:lnTo>
                      <a:pt x="193" y="382"/>
                    </a:lnTo>
                    <a:lnTo>
                      <a:pt x="193" y="380"/>
                    </a:lnTo>
                    <a:lnTo>
                      <a:pt x="193" y="379"/>
                    </a:lnTo>
                    <a:lnTo>
                      <a:pt x="193" y="376"/>
                    </a:lnTo>
                    <a:lnTo>
                      <a:pt x="193" y="375"/>
                    </a:lnTo>
                    <a:lnTo>
                      <a:pt x="193" y="373"/>
                    </a:lnTo>
                    <a:lnTo>
                      <a:pt x="192" y="372"/>
                    </a:lnTo>
                    <a:lnTo>
                      <a:pt x="192" y="370"/>
                    </a:lnTo>
                    <a:lnTo>
                      <a:pt x="191" y="368"/>
                    </a:lnTo>
                    <a:lnTo>
                      <a:pt x="190" y="366"/>
                    </a:lnTo>
                    <a:lnTo>
                      <a:pt x="188" y="364"/>
                    </a:lnTo>
                    <a:lnTo>
                      <a:pt x="187" y="361"/>
                    </a:lnTo>
                    <a:lnTo>
                      <a:pt x="185" y="358"/>
                    </a:lnTo>
                    <a:lnTo>
                      <a:pt x="183" y="356"/>
                    </a:lnTo>
                    <a:lnTo>
                      <a:pt x="182" y="354"/>
                    </a:lnTo>
                    <a:lnTo>
                      <a:pt x="181" y="353"/>
                    </a:lnTo>
                    <a:lnTo>
                      <a:pt x="180" y="351"/>
                    </a:lnTo>
                    <a:lnTo>
                      <a:pt x="179" y="350"/>
                    </a:lnTo>
                    <a:lnTo>
                      <a:pt x="178" y="348"/>
                    </a:lnTo>
                    <a:lnTo>
                      <a:pt x="177" y="347"/>
                    </a:lnTo>
                    <a:lnTo>
                      <a:pt x="176" y="346"/>
                    </a:lnTo>
                    <a:lnTo>
                      <a:pt x="175" y="344"/>
                    </a:lnTo>
                    <a:lnTo>
                      <a:pt x="173" y="341"/>
                    </a:lnTo>
                    <a:lnTo>
                      <a:pt x="171" y="339"/>
                    </a:lnTo>
                    <a:lnTo>
                      <a:pt x="169" y="337"/>
                    </a:lnTo>
                    <a:lnTo>
                      <a:pt x="167" y="334"/>
                    </a:lnTo>
                    <a:lnTo>
                      <a:pt x="164" y="331"/>
                    </a:lnTo>
                    <a:lnTo>
                      <a:pt x="162" y="327"/>
                    </a:lnTo>
                    <a:lnTo>
                      <a:pt x="159" y="324"/>
                    </a:lnTo>
                    <a:lnTo>
                      <a:pt x="157" y="320"/>
                    </a:lnTo>
                    <a:lnTo>
                      <a:pt x="154" y="316"/>
                    </a:lnTo>
                    <a:lnTo>
                      <a:pt x="151" y="313"/>
                    </a:lnTo>
                    <a:lnTo>
                      <a:pt x="147" y="309"/>
                    </a:lnTo>
                    <a:lnTo>
                      <a:pt x="144" y="305"/>
                    </a:lnTo>
                    <a:lnTo>
                      <a:pt x="141" y="300"/>
                    </a:lnTo>
                    <a:lnTo>
                      <a:pt x="137" y="295"/>
                    </a:lnTo>
                    <a:lnTo>
                      <a:pt x="133" y="291"/>
                    </a:lnTo>
                    <a:lnTo>
                      <a:pt x="130" y="286"/>
                    </a:lnTo>
                    <a:lnTo>
                      <a:pt x="126" y="281"/>
                    </a:lnTo>
                    <a:lnTo>
                      <a:pt x="122" y="276"/>
                    </a:lnTo>
                    <a:lnTo>
                      <a:pt x="118" y="271"/>
                    </a:lnTo>
                    <a:lnTo>
                      <a:pt x="114" y="267"/>
                    </a:lnTo>
                    <a:lnTo>
                      <a:pt x="110" y="261"/>
                    </a:lnTo>
                    <a:lnTo>
                      <a:pt x="106" y="255"/>
                    </a:lnTo>
                    <a:lnTo>
                      <a:pt x="101" y="250"/>
                    </a:lnTo>
                    <a:lnTo>
                      <a:pt x="98" y="245"/>
                    </a:lnTo>
                    <a:lnTo>
                      <a:pt x="93" y="239"/>
                    </a:lnTo>
                    <a:lnTo>
                      <a:pt x="89" y="234"/>
                    </a:lnTo>
                    <a:lnTo>
                      <a:pt x="85" y="229"/>
                    </a:lnTo>
                    <a:lnTo>
                      <a:pt x="81" y="223"/>
                    </a:lnTo>
                    <a:lnTo>
                      <a:pt x="77" y="218"/>
                    </a:lnTo>
                    <a:lnTo>
                      <a:pt x="73" y="212"/>
                    </a:lnTo>
                    <a:lnTo>
                      <a:pt x="68" y="206"/>
                    </a:lnTo>
                    <a:lnTo>
                      <a:pt x="65" y="201"/>
                    </a:lnTo>
                    <a:lnTo>
                      <a:pt x="60" y="195"/>
                    </a:lnTo>
                    <a:lnTo>
                      <a:pt x="56" y="190"/>
                    </a:lnTo>
                    <a:lnTo>
                      <a:pt x="52" y="185"/>
                    </a:lnTo>
                    <a:lnTo>
                      <a:pt x="49" y="180"/>
                    </a:lnTo>
                    <a:lnTo>
                      <a:pt x="45" y="174"/>
                    </a:lnTo>
                    <a:lnTo>
                      <a:pt x="41" y="169"/>
                    </a:lnTo>
                    <a:lnTo>
                      <a:pt x="38" y="164"/>
                    </a:lnTo>
                    <a:lnTo>
                      <a:pt x="34" y="159"/>
                    </a:lnTo>
                    <a:lnTo>
                      <a:pt x="31" y="154"/>
                    </a:lnTo>
                    <a:lnTo>
                      <a:pt x="28" y="150"/>
                    </a:lnTo>
                    <a:lnTo>
                      <a:pt x="25" y="145"/>
                    </a:lnTo>
                    <a:lnTo>
                      <a:pt x="22" y="141"/>
                    </a:lnTo>
                    <a:lnTo>
                      <a:pt x="19" y="136"/>
                    </a:lnTo>
                    <a:lnTo>
                      <a:pt x="17" y="132"/>
                    </a:lnTo>
                    <a:lnTo>
                      <a:pt x="14" y="128"/>
                    </a:lnTo>
                    <a:lnTo>
                      <a:pt x="12" y="124"/>
                    </a:lnTo>
                    <a:lnTo>
                      <a:pt x="10" y="120"/>
                    </a:lnTo>
                    <a:lnTo>
                      <a:pt x="8" y="117"/>
                    </a:lnTo>
                    <a:lnTo>
                      <a:pt x="6" y="113"/>
                    </a:lnTo>
                    <a:lnTo>
                      <a:pt x="5" y="110"/>
                    </a:lnTo>
                    <a:lnTo>
                      <a:pt x="3" y="108"/>
                    </a:lnTo>
                    <a:lnTo>
                      <a:pt x="2" y="105"/>
                    </a:lnTo>
                    <a:lnTo>
                      <a:pt x="2" y="102"/>
                    </a:lnTo>
                    <a:lnTo>
                      <a:pt x="1" y="100"/>
                    </a:lnTo>
                    <a:lnTo>
                      <a:pt x="0" y="98"/>
                    </a:lnTo>
                    <a:lnTo>
                      <a:pt x="0" y="96"/>
                    </a:lnTo>
                    <a:lnTo>
                      <a:pt x="0" y="95"/>
                    </a:lnTo>
                    <a:lnTo>
                      <a:pt x="2" y="94"/>
                    </a:lnTo>
                    <a:lnTo>
                      <a:pt x="2" y="91"/>
                    </a:lnTo>
                    <a:lnTo>
                      <a:pt x="3" y="90"/>
                    </a:lnTo>
                    <a:lnTo>
                      <a:pt x="4" y="88"/>
                    </a:lnTo>
                    <a:lnTo>
                      <a:pt x="6" y="87"/>
                    </a:lnTo>
                    <a:lnTo>
                      <a:pt x="8" y="84"/>
                    </a:lnTo>
                    <a:lnTo>
                      <a:pt x="11" y="83"/>
                    </a:lnTo>
                    <a:lnTo>
                      <a:pt x="14" y="82"/>
                    </a:lnTo>
                    <a:lnTo>
                      <a:pt x="17" y="82"/>
                    </a:lnTo>
                    <a:lnTo>
                      <a:pt x="20" y="83"/>
                    </a:lnTo>
                    <a:lnTo>
                      <a:pt x="23" y="84"/>
                    </a:lnTo>
                    <a:lnTo>
                      <a:pt x="26" y="86"/>
                    </a:lnTo>
                    <a:lnTo>
                      <a:pt x="30" y="89"/>
                    </a:lnTo>
                    <a:lnTo>
                      <a:pt x="31" y="89"/>
                    </a:lnTo>
                    <a:lnTo>
                      <a:pt x="33" y="91"/>
                    </a:lnTo>
                    <a:lnTo>
                      <a:pt x="34" y="93"/>
                    </a:lnTo>
                    <a:lnTo>
                      <a:pt x="36" y="94"/>
                    </a:lnTo>
                    <a:lnTo>
                      <a:pt x="38" y="96"/>
                    </a:lnTo>
                    <a:lnTo>
                      <a:pt x="39" y="98"/>
                    </a:lnTo>
                    <a:lnTo>
                      <a:pt x="41" y="100"/>
                    </a:lnTo>
                    <a:lnTo>
                      <a:pt x="43" y="102"/>
                    </a:lnTo>
                    <a:lnTo>
                      <a:pt x="45" y="103"/>
                    </a:lnTo>
                    <a:lnTo>
                      <a:pt x="46" y="106"/>
                    </a:lnTo>
                    <a:lnTo>
                      <a:pt x="48" y="108"/>
                    </a:lnTo>
                    <a:lnTo>
                      <a:pt x="50" y="110"/>
                    </a:lnTo>
                    <a:lnTo>
                      <a:pt x="50" y="112"/>
                    </a:lnTo>
                    <a:lnTo>
                      <a:pt x="51" y="113"/>
                    </a:lnTo>
                    <a:lnTo>
                      <a:pt x="53" y="115"/>
                    </a:lnTo>
                    <a:lnTo>
                      <a:pt x="55" y="117"/>
                    </a:lnTo>
                    <a:lnTo>
                      <a:pt x="56" y="118"/>
                    </a:lnTo>
                    <a:lnTo>
                      <a:pt x="58" y="121"/>
                    </a:lnTo>
                    <a:lnTo>
                      <a:pt x="59" y="124"/>
                    </a:lnTo>
                    <a:lnTo>
                      <a:pt x="61" y="127"/>
                    </a:lnTo>
                    <a:lnTo>
                      <a:pt x="63" y="129"/>
                    </a:lnTo>
                    <a:lnTo>
                      <a:pt x="65" y="132"/>
                    </a:lnTo>
                    <a:lnTo>
                      <a:pt x="67" y="135"/>
                    </a:lnTo>
                    <a:lnTo>
                      <a:pt x="70" y="138"/>
                    </a:lnTo>
                    <a:lnTo>
                      <a:pt x="72" y="142"/>
                    </a:lnTo>
                    <a:lnTo>
                      <a:pt x="75" y="145"/>
                    </a:lnTo>
                    <a:lnTo>
                      <a:pt x="78" y="149"/>
                    </a:lnTo>
                    <a:lnTo>
                      <a:pt x="80" y="153"/>
                    </a:lnTo>
                    <a:lnTo>
                      <a:pt x="83" y="157"/>
                    </a:lnTo>
                    <a:lnTo>
                      <a:pt x="86" y="161"/>
                    </a:lnTo>
                    <a:lnTo>
                      <a:pt x="89" y="165"/>
                    </a:lnTo>
                    <a:lnTo>
                      <a:pt x="92" y="169"/>
                    </a:lnTo>
                    <a:lnTo>
                      <a:pt x="95" y="173"/>
                    </a:lnTo>
                    <a:lnTo>
                      <a:pt x="98" y="178"/>
                    </a:lnTo>
                    <a:lnTo>
                      <a:pt x="101" y="183"/>
                    </a:lnTo>
                    <a:lnTo>
                      <a:pt x="105" y="187"/>
                    </a:lnTo>
                    <a:lnTo>
                      <a:pt x="107" y="191"/>
                    </a:lnTo>
                    <a:lnTo>
                      <a:pt x="111" y="196"/>
                    </a:lnTo>
                    <a:lnTo>
                      <a:pt x="114" y="200"/>
                    </a:lnTo>
                    <a:lnTo>
                      <a:pt x="118" y="205"/>
                    </a:lnTo>
                    <a:lnTo>
                      <a:pt x="121" y="209"/>
                    </a:lnTo>
                    <a:lnTo>
                      <a:pt x="124" y="214"/>
                    </a:lnTo>
                    <a:lnTo>
                      <a:pt x="127" y="219"/>
                    </a:lnTo>
                    <a:lnTo>
                      <a:pt x="131" y="224"/>
                    </a:lnTo>
                    <a:lnTo>
                      <a:pt x="134" y="228"/>
                    </a:lnTo>
                    <a:lnTo>
                      <a:pt x="138" y="232"/>
                    </a:lnTo>
                    <a:lnTo>
                      <a:pt x="141" y="237"/>
                    </a:lnTo>
                    <a:lnTo>
                      <a:pt x="144" y="241"/>
                    </a:lnTo>
                    <a:lnTo>
                      <a:pt x="147" y="246"/>
                    </a:lnTo>
                    <a:lnTo>
                      <a:pt x="151" y="250"/>
                    </a:lnTo>
                    <a:lnTo>
                      <a:pt x="154" y="255"/>
                    </a:lnTo>
                    <a:lnTo>
                      <a:pt x="157" y="259"/>
                    </a:lnTo>
                    <a:lnTo>
                      <a:pt x="160" y="263"/>
                    </a:lnTo>
                    <a:lnTo>
                      <a:pt x="163" y="267"/>
                    </a:lnTo>
                    <a:lnTo>
                      <a:pt x="166" y="271"/>
                    </a:lnTo>
                    <a:lnTo>
                      <a:pt x="169" y="275"/>
                    </a:lnTo>
                    <a:lnTo>
                      <a:pt x="172" y="279"/>
                    </a:lnTo>
                    <a:lnTo>
                      <a:pt x="175" y="283"/>
                    </a:lnTo>
                    <a:lnTo>
                      <a:pt x="178" y="286"/>
                    </a:lnTo>
                    <a:lnTo>
                      <a:pt x="181" y="290"/>
                    </a:lnTo>
                    <a:lnTo>
                      <a:pt x="183" y="293"/>
                    </a:lnTo>
                    <a:lnTo>
                      <a:pt x="185" y="296"/>
                    </a:lnTo>
                    <a:lnTo>
                      <a:pt x="187" y="299"/>
                    </a:lnTo>
                    <a:lnTo>
                      <a:pt x="191" y="302"/>
                    </a:lnTo>
                    <a:lnTo>
                      <a:pt x="192" y="304"/>
                    </a:lnTo>
                    <a:lnTo>
                      <a:pt x="194" y="307"/>
                    </a:lnTo>
                    <a:lnTo>
                      <a:pt x="196" y="309"/>
                    </a:lnTo>
                    <a:lnTo>
                      <a:pt x="198" y="311"/>
                    </a:lnTo>
                    <a:lnTo>
                      <a:pt x="199" y="313"/>
                    </a:lnTo>
                    <a:lnTo>
                      <a:pt x="201" y="315"/>
                    </a:lnTo>
                    <a:lnTo>
                      <a:pt x="203" y="316"/>
                    </a:lnTo>
                    <a:lnTo>
                      <a:pt x="204" y="318"/>
                    </a:lnTo>
                    <a:lnTo>
                      <a:pt x="206" y="320"/>
                    </a:lnTo>
                    <a:lnTo>
                      <a:pt x="207" y="321"/>
                    </a:lnTo>
                    <a:lnTo>
                      <a:pt x="210" y="321"/>
                    </a:lnTo>
                    <a:lnTo>
                      <a:pt x="212" y="322"/>
                    </a:lnTo>
                    <a:lnTo>
                      <a:pt x="213" y="322"/>
                    </a:lnTo>
                    <a:lnTo>
                      <a:pt x="215" y="322"/>
                    </a:lnTo>
                    <a:lnTo>
                      <a:pt x="218" y="321"/>
                    </a:lnTo>
                    <a:lnTo>
                      <a:pt x="220" y="320"/>
                    </a:lnTo>
                    <a:lnTo>
                      <a:pt x="221" y="319"/>
                    </a:lnTo>
                    <a:lnTo>
                      <a:pt x="222" y="318"/>
                    </a:lnTo>
                    <a:lnTo>
                      <a:pt x="222" y="316"/>
                    </a:lnTo>
                    <a:lnTo>
                      <a:pt x="223" y="315"/>
                    </a:lnTo>
                    <a:lnTo>
                      <a:pt x="223" y="313"/>
                    </a:lnTo>
                    <a:lnTo>
                      <a:pt x="223" y="311"/>
                    </a:lnTo>
                    <a:lnTo>
                      <a:pt x="222" y="309"/>
                    </a:lnTo>
                    <a:lnTo>
                      <a:pt x="222" y="306"/>
                    </a:lnTo>
                    <a:lnTo>
                      <a:pt x="221" y="305"/>
                    </a:lnTo>
                    <a:lnTo>
                      <a:pt x="221" y="304"/>
                    </a:lnTo>
                    <a:lnTo>
                      <a:pt x="220" y="302"/>
                    </a:lnTo>
                    <a:lnTo>
                      <a:pt x="219" y="301"/>
                    </a:lnTo>
                    <a:lnTo>
                      <a:pt x="217" y="299"/>
                    </a:lnTo>
                    <a:lnTo>
                      <a:pt x="216" y="297"/>
                    </a:lnTo>
                    <a:lnTo>
                      <a:pt x="214" y="294"/>
                    </a:lnTo>
                    <a:lnTo>
                      <a:pt x="212" y="292"/>
                    </a:lnTo>
                    <a:lnTo>
                      <a:pt x="210" y="288"/>
                    </a:lnTo>
                    <a:lnTo>
                      <a:pt x="207" y="285"/>
                    </a:lnTo>
                    <a:lnTo>
                      <a:pt x="204" y="283"/>
                    </a:lnTo>
                    <a:lnTo>
                      <a:pt x="202" y="279"/>
                    </a:lnTo>
                    <a:lnTo>
                      <a:pt x="199" y="275"/>
                    </a:lnTo>
                    <a:lnTo>
                      <a:pt x="196" y="271"/>
                    </a:lnTo>
                    <a:lnTo>
                      <a:pt x="193" y="267"/>
                    </a:lnTo>
                    <a:lnTo>
                      <a:pt x="190" y="263"/>
                    </a:lnTo>
                    <a:lnTo>
                      <a:pt x="186" y="259"/>
                    </a:lnTo>
                    <a:lnTo>
                      <a:pt x="182" y="254"/>
                    </a:lnTo>
                    <a:lnTo>
                      <a:pt x="178" y="250"/>
                    </a:lnTo>
                    <a:lnTo>
                      <a:pt x="175" y="245"/>
                    </a:lnTo>
                    <a:lnTo>
                      <a:pt x="171" y="240"/>
                    </a:lnTo>
                    <a:lnTo>
                      <a:pt x="167" y="235"/>
                    </a:lnTo>
                    <a:lnTo>
                      <a:pt x="163" y="230"/>
                    </a:lnTo>
                    <a:lnTo>
                      <a:pt x="159" y="225"/>
                    </a:lnTo>
                    <a:lnTo>
                      <a:pt x="154" y="220"/>
                    </a:lnTo>
                    <a:lnTo>
                      <a:pt x="150" y="215"/>
                    </a:lnTo>
                    <a:lnTo>
                      <a:pt x="145" y="209"/>
                    </a:lnTo>
                    <a:lnTo>
                      <a:pt x="141" y="204"/>
                    </a:lnTo>
                    <a:lnTo>
                      <a:pt x="136" y="198"/>
                    </a:lnTo>
                    <a:lnTo>
                      <a:pt x="132" y="193"/>
                    </a:lnTo>
                    <a:lnTo>
                      <a:pt x="127" y="187"/>
                    </a:lnTo>
                    <a:lnTo>
                      <a:pt x="123" y="183"/>
                    </a:lnTo>
                    <a:lnTo>
                      <a:pt x="119" y="177"/>
                    </a:lnTo>
                    <a:lnTo>
                      <a:pt x="115" y="171"/>
                    </a:lnTo>
                    <a:lnTo>
                      <a:pt x="110" y="166"/>
                    </a:lnTo>
                    <a:lnTo>
                      <a:pt x="106" y="160"/>
                    </a:lnTo>
                    <a:lnTo>
                      <a:pt x="101" y="155"/>
                    </a:lnTo>
                    <a:lnTo>
                      <a:pt x="97" y="150"/>
                    </a:lnTo>
                    <a:lnTo>
                      <a:pt x="93" y="145"/>
                    </a:lnTo>
                    <a:lnTo>
                      <a:pt x="89" y="140"/>
                    </a:lnTo>
                    <a:lnTo>
                      <a:pt x="85" y="134"/>
                    </a:lnTo>
                    <a:lnTo>
                      <a:pt x="81" y="129"/>
                    </a:lnTo>
                    <a:lnTo>
                      <a:pt x="77" y="124"/>
                    </a:lnTo>
                    <a:lnTo>
                      <a:pt x="73" y="120"/>
                    </a:lnTo>
                    <a:lnTo>
                      <a:pt x="70" y="115"/>
                    </a:lnTo>
                    <a:lnTo>
                      <a:pt x="67" y="110"/>
                    </a:lnTo>
                    <a:lnTo>
                      <a:pt x="63" y="106"/>
                    </a:lnTo>
                    <a:lnTo>
                      <a:pt x="60" y="102"/>
                    </a:lnTo>
                    <a:lnTo>
                      <a:pt x="57" y="98"/>
                    </a:lnTo>
                    <a:lnTo>
                      <a:pt x="54" y="94"/>
                    </a:lnTo>
                    <a:lnTo>
                      <a:pt x="50" y="90"/>
                    </a:lnTo>
                    <a:lnTo>
                      <a:pt x="49" y="87"/>
                    </a:lnTo>
                    <a:lnTo>
                      <a:pt x="46" y="83"/>
                    </a:lnTo>
                    <a:lnTo>
                      <a:pt x="44" y="80"/>
                    </a:lnTo>
                    <a:lnTo>
                      <a:pt x="42" y="77"/>
                    </a:lnTo>
                    <a:lnTo>
                      <a:pt x="41" y="74"/>
                    </a:lnTo>
                    <a:lnTo>
                      <a:pt x="38" y="71"/>
                    </a:lnTo>
                    <a:lnTo>
                      <a:pt x="38" y="69"/>
                    </a:lnTo>
                    <a:lnTo>
                      <a:pt x="37" y="67"/>
                    </a:lnTo>
                    <a:lnTo>
                      <a:pt x="36" y="66"/>
                    </a:lnTo>
                    <a:lnTo>
                      <a:pt x="35" y="63"/>
                    </a:lnTo>
                    <a:lnTo>
                      <a:pt x="36" y="61"/>
                    </a:lnTo>
                    <a:lnTo>
                      <a:pt x="38" y="59"/>
                    </a:lnTo>
                    <a:lnTo>
                      <a:pt x="39" y="56"/>
                    </a:lnTo>
                    <a:lnTo>
                      <a:pt x="41" y="54"/>
                    </a:lnTo>
                    <a:lnTo>
                      <a:pt x="42" y="52"/>
                    </a:lnTo>
                    <a:lnTo>
                      <a:pt x="43" y="49"/>
                    </a:lnTo>
                    <a:lnTo>
                      <a:pt x="46" y="48"/>
                    </a:lnTo>
                    <a:lnTo>
                      <a:pt x="47" y="46"/>
                    </a:lnTo>
                    <a:lnTo>
                      <a:pt x="49" y="45"/>
                    </a:lnTo>
                    <a:lnTo>
                      <a:pt x="50" y="44"/>
                    </a:lnTo>
                    <a:lnTo>
                      <a:pt x="52" y="44"/>
                    </a:lnTo>
                    <a:lnTo>
                      <a:pt x="55" y="45"/>
                    </a:lnTo>
                    <a:lnTo>
                      <a:pt x="58" y="46"/>
                    </a:lnTo>
                    <a:lnTo>
                      <a:pt x="59" y="47"/>
                    </a:lnTo>
                    <a:lnTo>
                      <a:pt x="61" y="47"/>
                    </a:lnTo>
                    <a:lnTo>
                      <a:pt x="63" y="49"/>
                    </a:lnTo>
                    <a:lnTo>
                      <a:pt x="65" y="51"/>
                    </a:lnTo>
                    <a:lnTo>
                      <a:pt x="67" y="52"/>
                    </a:lnTo>
                    <a:lnTo>
                      <a:pt x="68" y="54"/>
                    </a:lnTo>
                    <a:lnTo>
                      <a:pt x="71" y="56"/>
                    </a:lnTo>
                    <a:lnTo>
                      <a:pt x="73" y="60"/>
                    </a:lnTo>
                    <a:lnTo>
                      <a:pt x="75" y="61"/>
                    </a:lnTo>
                    <a:lnTo>
                      <a:pt x="75" y="63"/>
                    </a:lnTo>
                    <a:lnTo>
                      <a:pt x="77" y="64"/>
                    </a:lnTo>
                    <a:lnTo>
                      <a:pt x="79" y="67"/>
                    </a:lnTo>
                    <a:lnTo>
                      <a:pt x="81" y="69"/>
                    </a:lnTo>
                    <a:lnTo>
                      <a:pt x="83" y="72"/>
                    </a:lnTo>
                    <a:lnTo>
                      <a:pt x="85" y="74"/>
                    </a:lnTo>
                    <a:lnTo>
                      <a:pt x="87" y="77"/>
                    </a:lnTo>
                    <a:lnTo>
                      <a:pt x="90" y="80"/>
                    </a:lnTo>
                    <a:lnTo>
                      <a:pt x="92" y="84"/>
                    </a:lnTo>
                    <a:lnTo>
                      <a:pt x="95" y="87"/>
                    </a:lnTo>
                    <a:lnTo>
                      <a:pt x="98" y="91"/>
                    </a:lnTo>
                    <a:lnTo>
                      <a:pt x="101" y="95"/>
                    </a:lnTo>
                    <a:lnTo>
                      <a:pt x="103" y="98"/>
                    </a:lnTo>
                    <a:lnTo>
                      <a:pt x="107" y="103"/>
                    </a:lnTo>
                    <a:lnTo>
                      <a:pt x="111" y="108"/>
                    </a:lnTo>
                    <a:lnTo>
                      <a:pt x="113" y="112"/>
                    </a:lnTo>
                    <a:lnTo>
                      <a:pt x="117" y="116"/>
                    </a:lnTo>
                    <a:lnTo>
                      <a:pt x="120" y="120"/>
                    </a:lnTo>
                    <a:lnTo>
                      <a:pt x="124" y="125"/>
                    </a:lnTo>
                    <a:lnTo>
                      <a:pt x="127" y="129"/>
                    </a:lnTo>
                    <a:lnTo>
                      <a:pt x="131" y="134"/>
                    </a:lnTo>
                    <a:lnTo>
                      <a:pt x="135" y="139"/>
                    </a:lnTo>
                    <a:lnTo>
                      <a:pt x="139" y="145"/>
                    </a:lnTo>
                    <a:lnTo>
                      <a:pt x="142" y="149"/>
                    </a:lnTo>
                    <a:lnTo>
                      <a:pt x="146" y="154"/>
                    </a:lnTo>
                    <a:lnTo>
                      <a:pt x="150" y="159"/>
                    </a:lnTo>
                    <a:lnTo>
                      <a:pt x="154" y="164"/>
                    </a:lnTo>
                    <a:lnTo>
                      <a:pt x="157" y="169"/>
                    </a:lnTo>
                    <a:lnTo>
                      <a:pt x="161" y="175"/>
                    </a:lnTo>
                    <a:lnTo>
                      <a:pt x="165" y="180"/>
                    </a:lnTo>
                    <a:lnTo>
                      <a:pt x="169" y="185"/>
                    </a:lnTo>
                    <a:lnTo>
                      <a:pt x="172" y="190"/>
                    </a:lnTo>
                    <a:lnTo>
                      <a:pt x="176" y="195"/>
                    </a:lnTo>
                    <a:lnTo>
                      <a:pt x="179" y="199"/>
                    </a:lnTo>
                    <a:lnTo>
                      <a:pt x="183" y="205"/>
                    </a:lnTo>
                    <a:lnTo>
                      <a:pt x="187" y="209"/>
                    </a:lnTo>
                    <a:lnTo>
                      <a:pt x="191" y="214"/>
                    </a:lnTo>
                    <a:lnTo>
                      <a:pt x="194" y="219"/>
                    </a:lnTo>
                    <a:lnTo>
                      <a:pt x="198" y="224"/>
                    </a:lnTo>
                    <a:lnTo>
                      <a:pt x="201" y="229"/>
                    </a:lnTo>
                    <a:lnTo>
                      <a:pt x="205" y="233"/>
                    </a:lnTo>
                    <a:lnTo>
                      <a:pt x="208" y="237"/>
                    </a:lnTo>
                    <a:lnTo>
                      <a:pt x="212" y="241"/>
                    </a:lnTo>
                    <a:lnTo>
                      <a:pt x="215" y="246"/>
                    </a:lnTo>
                    <a:lnTo>
                      <a:pt x="218" y="250"/>
                    </a:lnTo>
                    <a:lnTo>
                      <a:pt x="221" y="254"/>
                    </a:lnTo>
                    <a:lnTo>
                      <a:pt x="224" y="258"/>
                    </a:lnTo>
                    <a:lnTo>
                      <a:pt x="227" y="261"/>
                    </a:lnTo>
                    <a:lnTo>
                      <a:pt x="230" y="264"/>
                    </a:lnTo>
                    <a:lnTo>
                      <a:pt x="232" y="268"/>
                    </a:lnTo>
                    <a:lnTo>
                      <a:pt x="235" y="271"/>
                    </a:lnTo>
                    <a:lnTo>
                      <a:pt x="237" y="274"/>
                    </a:lnTo>
                    <a:lnTo>
                      <a:pt x="240" y="276"/>
                    </a:lnTo>
                    <a:lnTo>
                      <a:pt x="241" y="279"/>
                    </a:lnTo>
                    <a:lnTo>
                      <a:pt x="244" y="281"/>
                    </a:lnTo>
                    <a:lnTo>
                      <a:pt x="245" y="283"/>
                    </a:lnTo>
                    <a:lnTo>
                      <a:pt x="247" y="285"/>
                    </a:lnTo>
                    <a:lnTo>
                      <a:pt x="248" y="287"/>
                    </a:lnTo>
                    <a:lnTo>
                      <a:pt x="250" y="288"/>
                    </a:lnTo>
                    <a:lnTo>
                      <a:pt x="252" y="290"/>
                    </a:lnTo>
                    <a:lnTo>
                      <a:pt x="254" y="292"/>
                    </a:lnTo>
                    <a:lnTo>
                      <a:pt x="255" y="292"/>
                    </a:lnTo>
                    <a:lnTo>
                      <a:pt x="256" y="292"/>
                    </a:lnTo>
                    <a:lnTo>
                      <a:pt x="258" y="292"/>
                    </a:lnTo>
                    <a:lnTo>
                      <a:pt x="260" y="292"/>
                    </a:lnTo>
                    <a:lnTo>
                      <a:pt x="263" y="291"/>
                    </a:lnTo>
                    <a:lnTo>
                      <a:pt x="266" y="290"/>
                    </a:lnTo>
                    <a:lnTo>
                      <a:pt x="269" y="290"/>
                    </a:lnTo>
                    <a:lnTo>
                      <a:pt x="272" y="289"/>
                    </a:lnTo>
                    <a:lnTo>
                      <a:pt x="276" y="288"/>
                    </a:lnTo>
                    <a:lnTo>
                      <a:pt x="280" y="287"/>
                    </a:lnTo>
                    <a:lnTo>
                      <a:pt x="281" y="286"/>
                    </a:lnTo>
                    <a:lnTo>
                      <a:pt x="284" y="285"/>
                    </a:lnTo>
                    <a:lnTo>
                      <a:pt x="285" y="285"/>
                    </a:lnTo>
                    <a:lnTo>
                      <a:pt x="288" y="285"/>
                    </a:lnTo>
                    <a:lnTo>
                      <a:pt x="289" y="284"/>
                    </a:lnTo>
                    <a:lnTo>
                      <a:pt x="292" y="283"/>
                    </a:lnTo>
                    <a:lnTo>
                      <a:pt x="293" y="283"/>
                    </a:lnTo>
                    <a:lnTo>
                      <a:pt x="295" y="282"/>
                    </a:lnTo>
                    <a:lnTo>
                      <a:pt x="297" y="281"/>
                    </a:lnTo>
                    <a:lnTo>
                      <a:pt x="299" y="281"/>
                    </a:lnTo>
                    <a:lnTo>
                      <a:pt x="301" y="279"/>
                    </a:lnTo>
                    <a:lnTo>
                      <a:pt x="304" y="279"/>
                    </a:lnTo>
                    <a:lnTo>
                      <a:pt x="305" y="278"/>
                    </a:lnTo>
                    <a:lnTo>
                      <a:pt x="307" y="277"/>
                    </a:lnTo>
                    <a:lnTo>
                      <a:pt x="308" y="276"/>
                    </a:lnTo>
                    <a:lnTo>
                      <a:pt x="311" y="275"/>
                    </a:lnTo>
                    <a:lnTo>
                      <a:pt x="312" y="274"/>
                    </a:lnTo>
                    <a:lnTo>
                      <a:pt x="314" y="273"/>
                    </a:lnTo>
                    <a:lnTo>
                      <a:pt x="316" y="272"/>
                    </a:lnTo>
                    <a:lnTo>
                      <a:pt x="317" y="271"/>
                    </a:lnTo>
                    <a:lnTo>
                      <a:pt x="321" y="269"/>
                    </a:lnTo>
                    <a:lnTo>
                      <a:pt x="324" y="267"/>
                    </a:lnTo>
                    <a:lnTo>
                      <a:pt x="327" y="266"/>
                    </a:lnTo>
                    <a:lnTo>
                      <a:pt x="330" y="264"/>
                    </a:lnTo>
                    <a:lnTo>
                      <a:pt x="332" y="261"/>
                    </a:lnTo>
                    <a:lnTo>
                      <a:pt x="334" y="259"/>
                    </a:lnTo>
                    <a:lnTo>
                      <a:pt x="336" y="257"/>
                    </a:lnTo>
                    <a:lnTo>
                      <a:pt x="337" y="255"/>
                    </a:lnTo>
                    <a:lnTo>
                      <a:pt x="338" y="252"/>
                    </a:lnTo>
                    <a:lnTo>
                      <a:pt x="339" y="250"/>
                    </a:lnTo>
                    <a:lnTo>
                      <a:pt x="338" y="248"/>
                    </a:lnTo>
                    <a:lnTo>
                      <a:pt x="338" y="246"/>
                    </a:lnTo>
                    <a:lnTo>
                      <a:pt x="337" y="244"/>
                    </a:lnTo>
                    <a:lnTo>
                      <a:pt x="336" y="243"/>
                    </a:lnTo>
                    <a:lnTo>
                      <a:pt x="336" y="241"/>
                    </a:lnTo>
                    <a:lnTo>
                      <a:pt x="335" y="239"/>
                    </a:lnTo>
                    <a:lnTo>
                      <a:pt x="332" y="236"/>
                    </a:lnTo>
                    <a:lnTo>
                      <a:pt x="331" y="234"/>
                    </a:lnTo>
                    <a:lnTo>
                      <a:pt x="329" y="232"/>
                    </a:lnTo>
                    <a:lnTo>
                      <a:pt x="327" y="229"/>
                    </a:lnTo>
                    <a:lnTo>
                      <a:pt x="324" y="226"/>
                    </a:lnTo>
                    <a:lnTo>
                      <a:pt x="322" y="222"/>
                    </a:lnTo>
                    <a:lnTo>
                      <a:pt x="319" y="219"/>
                    </a:lnTo>
                    <a:lnTo>
                      <a:pt x="316" y="215"/>
                    </a:lnTo>
                    <a:lnTo>
                      <a:pt x="313" y="212"/>
                    </a:lnTo>
                    <a:lnTo>
                      <a:pt x="310" y="208"/>
                    </a:lnTo>
                    <a:lnTo>
                      <a:pt x="306" y="204"/>
                    </a:lnTo>
                    <a:lnTo>
                      <a:pt x="303" y="201"/>
                    </a:lnTo>
                    <a:lnTo>
                      <a:pt x="299" y="196"/>
                    </a:lnTo>
                    <a:lnTo>
                      <a:pt x="295" y="192"/>
                    </a:lnTo>
                    <a:lnTo>
                      <a:pt x="291" y="187"/>
                    </a:lnTo>
                    <a:lnTo>
                      <a:pt x="287" y="183"/>
                    </a:lnTo>
                    <a:lnTo>
                      <a:pt x="283" y="178"/>
                    </a:lnTo>
                    <a:lnTo>
                      <a:pt x="279" y="173"/>
                    </a:lnTo>
                    <a:lnTo>
                      <a:pt x="274" y="169"/>
                    </a:lnTo>
                    <a:lnTo>
                      <a:pt x="270" y="164"/>
                    </a:lnTo>
                    <a:lnTo>
                      <a:pt x="265" y="159"/>
                    </a:lnTo>
                    <a:lnTo>
                      <a:pt x="261" y="155"/>
                    </a:lnTo>
                    <a:lnTo>
                      <a:pt x="256" y="150"/>
                    </a:lnTo>
                    <a:lnTo>
                      <a:pt x="252" y="145"/>
                    </a:lnTo>
                    <a:lnTo>
                      <a:pt x="247" y="140"/>
                    </a:lnTo>
                    <a:lnTo>
                      <a:pt x="243" y="135"/>
                    </a:lnTo>
                    <a:lnTo>
                      <a:pt x="238" y="130"/>
                    </a:lnTo>
                    <a:lnTo>
                      <a:pt x="233" y="125"/>
                    </a:lnTo>
                    <a:lnTo>
                      <a:pt x="228" y="120"/>
                    </a:lnTo>
                    <a:lnTo>
                      <a:pt x="224" y="115"/>
                    </a:lnTo>
                    <a:lnTo>
                      <a:pt x="219" y="110"/>
                    </a:lnTo>
                    <a:lnTo>
                      <a:pt x="215" y="105"/>
                    </a:lnTo>
                    <a:lnTo>
                      <a:pt x="210" y="100"/>
                    </a:lnTo>
                    <a:lnTo>
                      <a:pt x="205" y="95"/>
                    </a:lnTo>
                    <a:lnTo>
                      <a:pt x="200" y="90"/>
                    </a:lnTo>
                    <a:lnTo>
                      <a:pt x="196" y="86"/>
                    </a:lnTo>
                    <a:lnTo>
                      <a:pt x="192" y="81"/>
                    </a:lnTo>
                    <a:lnTo>
                      <a:pt x="187" y="76"/>
                    </a:lnTo>
                    <a:lnTo>
                      <a:pt x="183" y="72"/>
                    </a:lnTo>
                    <a:lnTo>
                      <a:pt x="179" y="68"/>
                    </a:lnTo>
                    <a:lnTo>
                      <a:pt x="175" y="63"/>
                    </a:lnTo>
                    <a:lnTo>
                      <a:pt x="171" y="59"/>
                    </a:lnTo>
                    <a:lnTo>
                      <a:pt x="167" y="55"/>
                    </a:lnTo>
                    <a:lnTo>
                      <a:pt x="164" y="52"/>
                    </a:lnTo>
                    <a:lnTo>
                      <a:pt x="160" y="47"/>
                    </a:lnTo>
                    <a:lnTo>
                      <a:pt x="157" y="44"/>
                    </a:lnTo>
                    <a:lnTo>
                      <a:pt x="155" y="40"/>
                    </a:lnTo>
                    <a:lnTo>
                      <a:pt x="151" y="38"/>
                    </a:lnTo>
                    <a:lnTo>
                      <a:pt x="148" y="34"/>
                    </a:lnTo>
                    <a:lnTo>
                      <a:pt x="147" y="31"/>
                    </a:lnTo>
                    <a:lnTo>
                      <a:pt x="144" y="28"/>
                    </a:lnTo>
                    <a:lnTo>
                      <a:pt x="142" y="26"/>
                    </a:lnTo>
                    <a:lnTo>
                      <a:pt x="139" y="24"/>
                    </a:lnTo>
                    <a:lnTo>
                      <a:pt x="138" y="21"/>
                    </a:lnTo>
                    <a:lnTo>
                      <a:pt x="136" y="20"/>
                    </a:lnTo>
                    <a:lnTo>
                      <a:pt x="135" y="18"/>
                    </a:lnTo>
                    <a:lnTo>
                      <a:pt x="134" y="15"/>
                    </a:lnTo>
                    <a:lnTo>
                      <a:pt x="134" y="14"/>
                    </a:lnTo>
                    <a:lnTo>
                      <a:pt x="133" y="12"/>
                    </a:lnTo>
                    <a:lnTo>
                      <a:pt x="133" y="10"/>
                    </a:lnTo>
                    <a:lnTo>
                      <a:pt x="133" y="7"/>
                    </a:lnTo>
                    <a:lnTo>
                      <a:pt x="134" y="6"/>
                    </a:lnTo>
                    <a:lnTo>
                      <a:pt x="135" y="4"/>
                    </a:lnTo>
                    <a:lnTo>
                      <a:pt x="136" y="3"/>
                    </a:lnTo>
                    <a:lnTo>
                      <a:pt x="138" y="2"/>
                    </a:lnTo>
                    <a:lnTo>
                      <a:pt x="139" y="1"/>
                    </a:lnTo>
                    <a:lnTo>
                      <a:pt x="141" y="0"/>
                    </a:lnTo>
                    <a:lnTo>
                      <a:pt x="143" y="1"/>
                    </a:lnTo>
                    <a:lnTo>
                      <a:pt x="147" y="1"/>
                    </a:lnTo>
                    <a:lnTo>
                      <a:pt x="150" y="3"/>
                    </a:lnTo>
                    <a:lnTo>
                      <a:pt x="151" y="4"/>
                    </a:lnTo>
                    <a:lnTo>
                      <a:pt x="153" y="5"/>
                    </a:lnTo>
                    <a:lnTo>
                      <a:pt x="155" y="6"/>
                    </a:lnTo>
                    <a:lnTo>
                      <a:pt x="157" y="7"/>
                    </a:lnTo>
                    <a:lnTo>
                      <a:pt x="159" y="9"/>
                    </a:lnTo>
                    <a:lnTo>
                      <a:pt x="161" y="11"/>
                    </a:lnTo>
                    <a:lnTo>
                      <a:pt x="163" y="12"/>
                    </a:lnTo>
                    <a:lnTo>
                      <a:pt x="166" y="15"/>
                    </a:lnTo>
                    <a:lnTo>
                      <a:pt x="167" y="16"/>
                    </a:lnTo>
                    <a:lnTo>
                      <a:pt x="168" y="18"/>
                    </a:lnTo>
                    <a:lnTo>
                      <a:pt x="170" y="19"/>
                    </a:lnTo>
                    <a:lnTo>
                      <a:pt x="172" y="21"/>
                    </a:lnTo>
                    <a:lnTo>
                      <a:pt x="174" y="24"/>
                    </a:lnTo>
                    <a:lnTo>
                      <a:pt x="176" y="26"/>
                    </a:lnTo>
                    <a:lnTo>
                      <a:pt x="179" y="28"/>
                    </a:lnTo>
                    <a:lnTo>
                      <a:pt x="182" y="32"/>
                    </a:lnTo>
                    <a:lnTo>
                      <a:pt x="184" y="34"/>
                    </a:lnTo>
                    <a:lnTo>
                      <a:pt x="187" y="38"/>
                    </a:lnTo>
                    <a:lnTo>
                      <a:pt x="191" y="41"/>
                    </a:lnTo>
                    <a:lnTo>
                      <a:pt x="194" y="45"/>
                    </a:lnTo>
                    <a:lnTo>
                      <a:pt x="197" y="48"/>
                    </a:lnTo>
                    <a:lnTo>
                      <a:pt x="200" y="52"/>
                    </a:lnTo>
                    <a:lnTo>
                      <a:pt x="204" y="56"/>
                    </a:lnTo>
                    <a:lnTo>
                      <a:pt x="208" y="61"/>
                    </a:lnTo>
                    <a:lnTo>
                      <a:pt x="212" y="64"/>
                    </a:lnTo>
                    <a:lnTo>
                      <a:pt x="216" y="69"/>
                    </a:lnTo>
                    <a:lnTo>
                      <a:pt x="220" y="73"/>
                    </a:lnTo>
                    <a:lnTo>
                      <a:pt x="224" y="78"/>
                    </a:lnTo>
                    <a:lnTo>
                      <a:pt x="228" y="82"/>
                    </a:lnTo>
                    <a:lnTo>
                      <a:pt x="233" y="87"/>
                    </a:lnTo>
                    <a:lnTo>
                      <a:pt x="237" y="91"/>
                    </a:lnTo>
                    <a:lnTo>
                      <a:pt x="242" y="96"/>
                    </a:lnTo>
                    <a:lnTo>
                      <a:pt x="246" y="101"/>
                    </a:lnTo>
                    <a:lnTo>
                      <a:pt x="251" y="106"/>
                    </a:lnTo>
                    <a:lnTo>
                      <a:pt x="256" y="111"/>
                    </a:lnTo>
                    <a:lnTo>
                      <a:pt x="260" y="117"/>
                    </a:lnTo>
                    <a:lnTo>
                      <a:pt x="265" y="121"/>
                    </a:lnTo>
                    <a:lnTo>
                      <a:pt x="270" y="127"/>
                    </a:lnTo>
                    <a:lnTo>
                      <a:pt x="274" y="131"/>
                    </a:lnTo>
                    <a:lnTo>
                      <a:pt x="279" y="136"/>
                    </a:lnTo>
                    <a:lnTo>
                      <a:pt x="284" y="141"/>
                    </a:lnTo>
                    <a:lnTo>
                      <a:pt x="288" y="146"/>
                    </a:lnTo>
                    <a:lnTo>
                      <a:pt x="292" y="151"/>
                    </a:lnTo>
                    <a:lnTo>
                      <a:pt x="297" y="157"/>
                    </a:lnTo>
                    <a:lnTo>
                      <a:pt x="302" y="162"/>
                    </a:lnTo>
                    <a:lnTo>
                      <a:pt x="306" y="166"/>
                    </a:lnTo>
                    <a:lnTo>
                      <a:pt x="311" y="171"/>
                    </a:lnTo>
                    <a:lnTo>
                      <a:pt x="316" y="176"/>
                    </a:lnTo>
                    <a:lnTo>
                      <a:pt x="320" y="180"/>
                    </a:lnTo>
                    <a:lnTo>
                      <a:pt x="324" y="185"/>
                    </a:lnTo>
                    <a:lnTo>
                      <a:pt x="328" y="189"/>
                    </a:lnTo>
                    <a:lnTo>
                      <a:pt x="332" y="194"/>
                    </a:lnTo>
                    <a:lnTo>
                      <a:pt x="336" y="197"/>
                    </a:lnTo>
                    <a:lnTo>
                      <a:pt x="340" y="201"/>
                    </a:lnTo>
                    <a:lnTo>
                      <a:pt x="344" y="206"/>
                    </a:lnTo>
                    <a:lnTo>
                      <a:pt x="348" y="210"/>
                    </a:lnTo>
                    <a:lnTo>
                      <a:pt x="351" y="213"/>
                    </a:lnTo>
                    <a:lnTo>
                      <a:pt x="354" y="216"/>
                    </a:lnTo>
                    <a:lnTo>
                      <a:pt x="357" y="220"/>
                    </a:lnTo>
                    <a:lnTo>
                      <a:pt x="360" y="223"/>
                    </a:lnTo>
                    <a:lnTo>
                      <a:pt x="363" y="226"/>
                    </a:lnTo>
                    <a:lnTo>
                      <a:pt x="366" y="229"/>
                    </a:lnTo>
                    <a:lnTo>
                      <a:pt x="369" y="232"/>
                    </a:lnTo>
                    <a:lnTo>
                      <a:pt x="371" y="234"/>
                    </a:lnTo>
                    <a:lnTo>
                      <a:pt x="373" y="236"/>
                    </a:lnTo>
                    <a:lnTo>
                      <a:pt x="376" y="238"/>
                    </a:lnTo>
                    <a:lnTo>
                      <a:pt x="377" y="240"/>
                    </a:lnTo>
                    <a:lnTo>
                      <a:pt x="379" y="241"/>
                    </a:lnTo>
                    <a:lnTo>
                      <a:pt x="381" y="244"/>
                    </a:lnTo>
                    <a:lnTo>
                      <a:pt x="384" y="246"/>
                    </a:lnTo>
                    <a:lnTo>
                      <a:pt x="385" y="247"/>
                    </a:lnTo>
                    <a:lnTo>
                      <a:pt x="389" y="248"/>
                    </a:lnTo>
                    <a:lnTo>
                      <a:pt x="392" y="250"/>
                    </a:lnTo>
                    <a:lnTo>
                      <a:pt x="395" y="252"/>
                    </a:lnTo>
                    <a:lnTo>
                      <a:pt x="398" y="253"/>
                    </a:lnTo>
                    <a:lnTo>
                      <a:pt x="402" y="255"/>
                    </a:lnTo>
                    <a:lnTo>
                      <a:pt x="404" y="255"/>
                    </a:lnTo>
                    <a:lnTo>
                      <a:pt x="406" y="256"/>
                    </a:lnTo>
                    <a:lnTo>
                      <a:pt x="408" y="257"/>
                    </a:lnTo>
                    <a:lnTo>
                      <a:pt x="410" y="258"/>
                    </a:lnTo>
                    <a:lnTo>
                      <a:pt x="412" y="260"/>
                    </a:lnTo>
                    <a:lnTo>
                      <a:pt x="413" y="260"/>
                    </a:lnTo>
                    <a:lnTo>
                      <a:pt x="415" y="261"/>
                    </a:lnTo>
                    <a:lnTo>
                      <a:pt x="417" y="262"/>
                    </a:lnTo>
                    <a:lnTo>
                      <a:pt x="419" y="262"/>
                    </a:lnTo>
                    <a:lnTo>
                      <a:pt x="421" y="264"/>
                    </a:lnTo>
                    <a:lnTo>
                      <a:pt x="422" y="265"/>
                    </a:lnTo>
                    <a:lnTo>
                      <a:pt x="425" y="266"/>
                    </a:lnTo>
                    <a:lnTo>
                      <a:pt x="428" y="268"/>
                    </a:lnTo>
                    <a:lnTo>
                      <a:pt x="431" y="270"/>
                    </a:lnTo>
                    <a:lnTo>
                      <a:pt x="434" y="272"/>
                    </a:lnTo>
                    <a:lnTo>
                      <a:pt x="437" y="275"/>
                    </a:lnTo>
                    <a:lnTo>
                      <a:pt x="439" y="276"/>
                    </a:lnTo>
                    <a:lnTo>
                      <a:pt x="441" y="278"/>
                    </a:lnTo>
                    <a:lnTo>
                      <a:pt x="443" y="279"/>
                    </a:lnTo>
                    <a:lnTo>
                      <a:pt x="445" y="281"/>
                    </a:lnTo>
                    <a:lnTo>
                      <a:pt x="448" y="284"/>
                    </a:lnTo>
                    <a:lnTo>
                      <a:pt x="451" y="287"/>
                    </a:lnTo>
                    <a:lnTo>
                      <a:pt x="453" y="288"/>
                    </a:lnTo>
                    <a:lnTo>
                      <a:pt x="454" y="289"/>
                    </a:lnTo>
                    <a:lnTo>
                      <a:pt x="457" y="291"/>
                    </a:lnTo>
                    <a:lnTo>
                      <a:pt x="458" y="292"/>
                    </a:lnTo>
                    <a:lnTo>
                      <a:pt x="460" y="294"/>
                    </a:lnTo>
                    <a:lnTo>
                      <a:pt x="462" y="295"/>
                    </a:lnTo>
                    <a:lnTo>
                      <a:pt x="464" y="297"/>
                    </a:lnTo>
                    <a:lnTo>
                      <a:pt x="466" y="299"/>
                    </a:lnTo>
                    <a:lnTo>
                      <a:pt x="468" y="301"/>
                    </a:lnTo>
                    <a:lnTo>
                      <a:pt x="469" y="302"/>
                    </a:lnTo>
                    <a:lnTo>
                      <a:pt x="472" y="304"/>
                    </a:lnTo>
                    <a:lnTo>
                      <a:pt x="474" y="306"/>
                    </a:lnTo>
                    <a:lnTo>
                      <a:pt x="476" y="308"/>
                    </a:lnTo>
                    <a:lnTo>
                      <a:pt x="478" y="309"/>
                    </a:lnTo>
                    <a:lnTo>
                      <a:pt x="480" y="311"/>
                    </a:lnTo>
                    <a:lnTo>
                      <a:pt x="482" y="313"/>
                    </a:lnTo>
                    <a:lnTo>
                      <a:pt x="485" y="315"/>
                    </a:lnTo>
                    <a:lnTo>
                      <a:pt x="487" y="317"/>
                    </a:lnTo>
                    <a:lnTo>
                      <a:pt x="489" y="319"/>
                    </a:lnTo>
                    <a:lnTo>
                      <a:pt x="491" y="321"/>
                    </a:lnTo>
                    <a:lnTo>
                      <a:pt x="493" y="323"/>
                    </a:lnTo>
                    <a:lnTo>
                      <a:pt x="495" y="325"/>
                    </a:lnTo>
                    <a:lnTo>
                      <a:pt x="497" y="326"/>
                    </a:lnTo>
                    <a:lnTo>
                      <a:pt x="499" y="328"/>
                    </a:lnTo>
                    <a:lnTo>
                      <a:pt x="501" y="330"/>
                    </a:lnTo>
                    <a:lnTo>
                      <a:pt x="504" y="332"/>
                    </a:lnTo>
                    <a:lnTo>
                      <a:pt x="505" y="334"/>
                    </a:lnTo>
                    <a:lnTo>
                      <a:pt x="508" y="336"/>
                    </a:lnTo>
                    <a:lnTo>
                      <a:pt x="509" y="337"/>
                    </a:lnTo>
                    <a:lnTo>
                      <a:pt x="511" y="339"/>
                    </a:lnTo>
                    <a:lnTo>
                      <a:pt x="513" y="341"/>
                    </a:lnTo>
                    <a:lnTo>
                      <a:pt x="515" y="342"/>
                    </a:lnTo>
                    <a:lnTo>
                      <a:pt x="517" y="344"/>
                    </a:lnTo>
                    <a:lnTo>
                      <a:pt x="519" y="346"/>
                    </a:lnTo>
                    <a:lnTo>
                      <a:pt x="521" y="348"/>
                    </a:lnTo>
                    <a:lnTo>
                      <a:pt x="522" y="349"/>
                    </a:lnTo>
                    <a:lnTo>
                      <a:pt x="526" y="352"/>
                    </a:lnTo>
                    <a:lnTo>
                      <a:pt x="528" y="355"/>
                    </a:lnTo>
                    <a:lnTo>
                      <a:pt x="530" y="358"/>
                    </a:lnTo>
                    <a:lnTo>
                      <a:pt x="533" y="360"/>
                    </a:lnTo>
                    <a:lnTo>
                      <a:pt x="534" y="362"/>
                    </a:lnTo>
                    <a:lnTo>
                      <a:pt x="537" y="364"/>
                    </a:lnTo>
                    <a:lnTo>
                      <a:pt x="538" y="366"/>
                    </a:lnTo>
                    <a:lnTo>
                      <a:pt x="538" y="367"/>
                    </a:lnTo>
                    <a:lnTo>
                      <a:pt x="538" y="369"/>
                    </a:lnTo>
                    <a:lnTo>
                      <a:pt x="538" y="371"/>
                    </a:lnTo>
                    <a:lnTo>
                      <a:pt x="538" y="372"/>
                    </a:lnTo>
                    <a:lnTo>
                      <a:pt x="537" y="373"/>
                    </a:lnTo>
                    <a:lnTo>
                      <a:pt x="534" y="373"/>
                    </a:lnTo>
                    <a:lnTo>
                      <a:pt x="533" y="373"/>
                    </a:lnTo>
                    <a:lnTo>
                      <a:pt x="530" y="373"/>
                    </a:lnTo>
                    <a:lnTo>
                      <a:pt x="527" y="372"/>
                    </a:lnTo>
                    <a:lnTo>
                      <a:pt x="524" y="371"/>
                    </a:lnTo>
                    <a:lnTo>
                      <a:pt x="521" y="370"/>
                    </a:lnTo>
                    <a:lnTo>
                      <a:pt x="518" y="369"/>
                    </a:lnTo>
                    <a:lnTo>
                      <a:pt x="515" y="367"/>
                    </a:lnTo>
                    <a:lnTo>
                      <a:pt x="513" y="365"/>
                    </a:lnTo>
                    <a:lnTo>
                      <a:pt x="510" y="364"/>
                    </a:lnTo>
                    <a:lnTo>
                      <a:pt x="508" y="362"/>
                    </a:lnTo>
                    <a:lnTo>
                      <a:pt x="506" y="361"/>
                    </a:lnTo>
                    <a:lnTo>
                      <a:pt x="505" y="360"/>
                    </a:lnTo>
                    <a:lnTo>
                      <a:pt x="505" y="358"/>
                    </a:lnTo>
                    <a:lnTo>
                      <a:pt x="502" y="356"/>
                    </a:lnTo>
                    <a:lnTo>
                      <a:pt x="501" y="355"/>
                    </a:lnTo>
                    <a:lnTo>
                      <a:pt x="499" y="353"/>
                    </a:lnTo>
                    <a:lnTo>
                      <a:pt x="497" y="351"/>
                    </a:lnTo>
                    <a:lnTo>
                      <a:pt x="495" y="348"/>
                    </a:lnTo>
                    <a:lnTo>
                      <a:pt x="493" y="346"/>
                    </a:lnTo>
                    <a:lnTo>
                      <a:pt x="490" y="344"/>
                    </a:lnTo>
                    <a:lnTo>
                      <a:pt x="487" y="341"/>
                    </a:lnTo>
                    <a:lnTo>
                      <a:pt x="485" y="337"/>
                    </a:lnTo>
                    <a:lnTo>
                      <a:pt x="481" y="334"/>
                    </a:lnTo>
                    <a:lnTo>
                      <a:pt x="480" y="333"/>
                    </a:lnTo>
                    <a:lnTo>
                      <a:pt x="479" y="332"/>
                    </a:lnTo>
                    <a:lnTo>
                      <a:pt x="477" y="330"/>
                    </a:lnTo>
                    <a:lnTo>
                      <a:pt x="476" y="329"/>
                    </a:lnTo>
                    <a:lnTo>
                      <a:pt x="473" y="325"/>
                    </a:lnTo>
                    <a:lnTo>
                      <a:pt x="470" y="323"/>
                    </a:lnTo>
                    <a:lnTo>
                      <a:pt x="468" y="320"/>
                    </a:lnTo>
                    <a:lnTo>
                      <a:pt x="467" y="319"/>
                    </a:lnTo>
                    <a:lnTo>
                      <a:pt x="465" y="318"/>
                    </a:lnTo>
                    <a:lnTo>
                      <a:pt x="464" y="316"/>
                    </a:lnTo>
                    <a:lnTo>
                      <a:pt x="461" y="313"/>
                    </a:lnTo>
                    <a:lnTo>
                      <a:pt x="458" y="310"/>
                    </a:lnTo>
                    <a:lnTo>
                      <a:pt x="455" y="307"/>
                    </a:lnTo>
                    <a:lnTo>
                      <a:pt x="452" y="304"/>
                    </a:lnTo>
                    <a:lnTo>
                      <a:pt x="449" y="302"/>
                    </a:lnTo>
                    <a:lnTo>
                      <a:pt x="447" y="300"/>
                    </a:lnTo>
                    <a:lnTo>
                      <a:pt x="444" y="297"/>
                    </a:lnTo>
                    <a:lnTo>
                      <a:pt x="441" y="296"/>
                    </a:lnTo>
                    <a:lnTo>
                      <a:pt x="440" y="294"/>
                    </a:lnTo>
                    <a:lnTo>
                      <a:pt x="438" y="292"/>
                    </a:lnTo>
                    <a:lnTo>
                      <a:pt x="435" y="290"/>
                    </a:lnTo>
                    <a:lnTo>
                      <a:pt x="433" y="289"/>
                    </a:lnTo>
                    <a:lnTo>
                      <a:pt x="431" y="289"/>
                    </a:lnTo>
                    <a:lnTo>
                      <a:pt x="431" y="290"/>
                    </a:lnTo>
                    <a:lnTo>
                      <a:pt x="431" y="291"/>
                    </a:lnTo>
                    <a:lnTo>
                      <a:pt x="431" y="292"/>
                    </a:lnTo>
                    <a:lnTo>
                      <a:pt x="432" y="294"/>
                    </a:lnTo>
                    <a:lnTo>
                      <a:pt x="433" y="295"/>
                    </a:lnTo>
                    <a:lnTo>
                      <a:pt x="433" y="297"/>
                    </a:lnTo>
                    <a:lnTo>
                      <a:pt x="435" y="299"/>
                    </a:lnTo>
                    <a:lnTo>
                      <a:pt x="436" y="301"/>
                    </a:lnTo>
                    <a:lnTo>
                      <a:pt x="437" y="303"/>
                    </a:lnTo>
                    <a:lnTo>
                      <a:pt x="438" y="305"/>
                    </a:lnTo>
                    <a:lnTo>
                      <a:pt x="440" y="308"/>
                    </a:lnTo>
                    <a:lnTo>
                      <a:pt x="441" y="310"/>
                    </a:lnTo>
                    <a:lnTo>
                      <a:pt x="443" y="313"/>
                    </a:lnTo>
                    <a:lnTo>
                      <a:pt x="445" y="315"/>
                    </a:lnTo>
                    <a:lnTo>
                      <a:pt x="446" y="318"/>
                    </a:lnTo>
                    <a:lnTo>
                      <a:pt x="447" y="320"/>
                    </a:lnTo>
                    <a:lnTo>
                      <a:pt x="449" y="323"/>
                    </a:lnTo>
                    <a:lnTo>
                      <a:pt x="450" y="325"/>
                    </a:lnTo>
                    <a:lnTo>
                      <a:pt x="452" y="327"/>
                    </a:lnTo>
                    <a:lnTo>
                      <a:pt x="453" y="329"/>
                    </a:lnTo>
                    <a:lnTo>
                      <a:pt x="454" y="332"/>
                    </a:lnTo>
                    <a:lnTo>
                      <a:pt x="454" y="333"/>
                    </a:lnTo>
                    <a:lnTo>
                      <a:pt x="455" y="335"/>
                    </a:lnTo>
                    <a:lnTo>
                      <a:pt x="456" y="337"/>
                    </a:lnTo>
                    <a:lnTo>
                      <a:pt x="456" y="339"/>
                    </a:lnTo>
                    <a:lnTo>
                      <a:pt x="456" y="341"/>
                    </a:lnTo>
                    <a:lnTo>
                      <a:pt x="455" y="344"/>
                    </a:lnTo>
                    <a:lnTo>
                      <a:pt x="452" y="346"/>
                    </a:lnTo>
                    <a:lnTo>
                      <a:pt x="449" y="348"/>
                    </a:lnTo>
                    <a:lnTo>
                      <a:pt x="445" y="349"/>
                    </a:lnTo>
                    <a:lnTo>
                      <a:pt x="441" y="351"/>
                    </a:lnTo>
                    <a:lnTo>
                      <a:pt x="440" y="351"/>
                    </a:lnTo>
                    <a:lnTo>
                      <a:pt x="438" y="351"/>
                    </a:lnTo>
                    <a:lnTo>
                      <a:pt x="436" y="351"/>
                    </a:lnTo>
                    <a:lnTo>
                      <a:pt x="434" y="351"/>
                    </a:lnTo>
                    <a:lnTo>
                      <a:pt x="433" y="350"/>
                    </a:lnTo>
                    <a:lnTo>
                      <a:pt x="430" y="350"/>
                    </a:lnTo>
                    <a:lnTo>
                      <a:pt x="428" y="348"/>
                    </a:lnTo>
                    <a:lnTo>
                      <a:pt x="426" y="348"/>
                    </a:lnTo>
                    <a:lnTo>
                      <a:pt x="425" y="347"/>
                    </a:lnTo>
                    <a:lnTo>
                      <a:pt x="423" y="346"/>
                    </a:lnTo>
                    <a:lnTo>
                      <a:pt x="421" y="344"/>
                    </a:lnTo>
                    <a:lnTo>
                      <a:pt x="421" y="343"/>
                    </a:lnTo>
                    <a:lnTo>
                      <a:pt x="418" y="341"/>
                    </a:lnTo>
                    <a:lnTo>
                      <a:pt x="417" y="339"/>
                    </a:lnTo>
                    <a:lnTo>
                      <a:pt x="415" y="337"/>
                    </a:lnTo>
                    <a:lnTo>
                      <a:pt x="413" y="335"/>
                    </a:lnTo>
                    <a:lnTo>
                      <a:pt x="411" y="332"/>
                    </a:lnTo>
                    <a:lnTo>
                      <a:pt x="409" y="330"/>
                    </a:lnTo>
                    <a:lnTo>
                      <a:pt x="407" y="327"/>
                    </a:lnTo>
                    <a:lnTo>
                      <a:pt x="405" y="325"/>
                    </a:lnTo>
                    <a:lnTo>
                      <a:pt x="403" y="322"/>
                    </a:lnTo>
                    <a:lnTo>
                      <a:pt x="401" y="319"/>
                    </a:lnTo>
                    <a:lnTo>
                      <a:pt x="399" y="316"/>
                    </a:lnTo>
                    <a:lnTo>
                      <a:pt x="397" y="313"/>
                    </a:lnTo>
                    <a:lnTo>
                      <a:pt x="395" y="311"/>
                    </a:lnTo>
                    <a:lnTo>
                      <a:pt x="393" y="308"/>
                    </a:lnTo>
                    <a:lnTo>
                      <a:pt x="390" y="305"/>
                    </a:lnTo>
                    <a:lnTo>
                      <a:pt x="389" y="303"/>
                    </a:lnTo>
                    <a:lnTo>
                      <a:pt x="386" y="300"/>
                    </a:lnTo>
                    <a:lnTo>
                      <a:pt x="384" y="298"/>
                    </a:lnTo>
                    <a:lnTo>
                      <a:pt x="382" y="295"/>
                    </a:lnTo>
                    <a:lnTo>
                      <a:pt x="380" y="294"/>
                    </a:lnTo>
                    <a:lnTo>
                      <a:pt x="378" y="292"/>
                    </a:lnTo>
                    <a:lnTo>
                      <a:pt x="376" y="290"/>
                    </a:lnTo>
                    <a:lnTo>
                      <a:pt x="374" y="288"/>
                    </a:lnTo>
                    <a:lnTo>
                      <a:pt x="372" y="287"/>
                    </a:lnTo>
                    <a:lnTo>
                      <a:pt x="369" y="285"/>
                    </a:lnTo>
                    <a:lnTo>
                      <a:pt x="365" y="285"/>
                    </a:lnTo>
                    <a:lnTo>
                      <a:pt x="362" y="285"/>
                    </a:lnTo>
                    <a:lnTo>
                      <a:pt x="360" y="285"/>
                    </a:lnTo>
                    <a:lnTo>
                      <a:pt x="357" y="285"/>
                    </a:lnTo>
                    <a:lnTo>
                      <a:pt x="356" y="286"/>
                    </a:lnTo>
                    <a:lnTo>
                      <a:pt x="353" y="288"/>
                    </a:lnTo>
                    <a:lnTo>
                      <a:pt x="352" y="290"/>
                    </a:lnTo>
                    <a:lnTo>
                      <a:pt x="351" y="291"/>
                    </a:lnTo>
                    <a:lnTo>
                      <a:pt x="351" y="293"/>
                    </a:lnTo>
                    <a:lnTo>
                      <a:pt x="352" y="295"/>
                    </a:lnTo>
                    <a:lnTo>
                      <a:pt x="352" y="297"/>
                    </a:lnTo>
                    <a:lnTo>
                      <a:pt x="352" y="299"/>
                    </a:lnTo>
                    <a:lnTo>
                      <a:pt x="353" y="302"/>
                    </a:lnTo>
                    <a:lnTo>
                      <a:pt x="354" y="304"/>
                    </a:lnTo>
                    <a:lnTo>
                      <a:pt x="355" y="307"/>
                    </a:lnTo>
                    <a:lnTo>
                      <a:pt x="356" y="310"/>
                    </a:lnTo>
                    <a:lnTo>
                      <a:pt x="357" y="313"/>
                    </a:lnTo>
                    <a:lnTo>
                      <a:pt x="359" y="315"/>
                    </a:lnTo>
                    <a:lnTo>
                      <a:pt x="360" y="316"/>
                    </a:lnTo>
                    <a:lnTo>
                      <a:pt x="361" y="318"/>
                    </a:lnTo>
                    <a:lnTo>
                      <a:pt x="363" y="320"/>
                    </a:lnTo>
                    <a:lnTo>
                      <a:pt x="364" y="321"/>
                    </a:lnTo>
                    <a:lnTo>
                      <a:pt x="364" y="323"/>
                    </a:lnTo>
                    <a:lnTo>
                      <a:pt x="366" y="325"/>
                    </a:lnTo>
                    <a:lnTo>
                      <a:pt x="368" y="326"/>
                    </a:lnTo>
                    <a:lnTo>
                      <a:pt x="369" y="327"/>
                    </a:lnTo>
                    <a:lnTo>
                      <a:pt x="371" y="330"/>
                    </a:lnTo>
                    <a:lnTo>
                      <a:pt x="372" y="331"/>
                    </a:lnTo>
                    <a:lnTo>
                      <a:pt x="373" y="333"/>
                    </a:lnTo>
                    <a:lnTo>
                      <a:pt x="376" y="336"/>
                    </a:lnTo>
                    <a:lnTo>
                      <a:pt x="379" y="339"/>
                    </a:lnTo>
                    <a:lnTo>
                      <a:pt x="380" y="340"/>
                    </a:lnTo>
                    <a:lnTo>
                      <a:pt x="381" y="342"/>
                    </a:lnTo>
                    <a:lnTo>
                      <a:pt x="381" y="344"/>
                    </a:lnTo>
                    <a:lnTo>
                      <a:pt x="382" y="345"/>
                    </a:lnTo>
                    <a:lnTo>
                      <a:pt x="384" y="348"/>
                    </a:lnTo>
                    <a:lnTo>
                      <a:pt x="384" y="351"/>
                    </a:lnTo>
                    <a:lnTo>
                      <a:pt x="384" y="353"/>
                    </a:lnTo>
                    <a:lnTo>
                      <a:pt x="384" y="355"/>
                    </a:lnTo>
                    <a:lnTo>
                      <a:pt x="382" y="357"/>
                    </a:lnTo>
                    <a:lnTo>
                      <a:pt x="381" y="359"/>
                    </a:lnTo>
                    <a:lnTo>
                      <a:pt x="380" y="361"/>
                    </a:lnTo>
                    <a:lnTo>
                      <a:pt x="379" y="363"/>
                    </a:lnTo>
                    <a:lnTo>
                      <a:pt x="377" y="365"/>
                    </a:lnTo>
                    <a:lnTo>
                      <a:pt x="376" y="366"/>
                    </a:lnTo>
                    <a:lnTo>
                      <a:pt x="375" y="367"/>
                    </a:lnTo>
                    <a:lnTo>
                      <a:pt x="373" y="369"/>
                    </a:lnTo>
                    <a:lnTo>
                      <a:pt x="370" y="369"/>
                    </a:lnTo>
                    <a:lnTo>
                      <a:pt x="368" y="369"/>
                    </a:lnTo>
                    <a:lnTo>
                      <a:pt x="365" y="369"/>
                    </a:lnTo>
                    <a:lnTo>
                      <a:pt x="363" y="368"/>
                    </a:lnTo>
                    <a:lnTo>
                      <a:pt x="361" y="366"/>
                    </a:lnTo>
                    <a:lnTo>
                      <a:pt x="360" y="365"/>
                    </a:lnTo>
                    <a:lnTo>
                      <a:pt x="357" y="363"/>
                    </a:lnTo>
                    <a:lnTo>
                      <a:pt x="356" y="362"/>
                    </a:lnTo>
                    <a:lnTo>
                      <a:pt x="355" y="360"/>
                    </a:lnTo>
                    <a:lnTo>
                      <a:pt x="353" y="358"/>
                    </a:lnTo>
                    <a:lnTo>
                      <a:pt x="352" y="356"/>
                    </a:lnTo>
                    <a:lnTo>
                      <a:pt x="350" y="354"/>
                    </a:lnTo>
                    <a:lnTo>
                      <a:pt x="348" y="352"/>
                    </a:lnTo>
                    <a:lnTo>
                      <a:pt x="347" y="350"/>
                    </a:lnTo>
                    <a:lnTo>
                      <a:pt x="344" y="347"/>
                    </a:lnTo>
                    <a:lnTo>
                      <a:pt x="343" y="345"/>
                    </a:lnTo>
                    <a:lnTo>
                      <a:pt x="340" y="343"/>
                    </a:lnTo>
                    <a:lnTo>
                      <a:pt x="339" y="341"/>
                    </a:lnTo>
                    <a:lnTo>
                      <a:pt x="336" y="338"/>
                    </a:lnTo>
                    <a:lnTo>
                      <a:pt x="335" y="336"/>
                    </a:lnTo>
                    <a:lnTo>
                      <a:pt x="332" y="333"/>
                    </a:lnTo>
                    <a:lnTo>
                      <a:pt x="331" y="331"/>
                    </a:lnTo>
                    <a:lnTo>
                      <a:pt x="328" y="329"/>
                    </a:lnTo>
                    <a:lnTo>
                      <a:pt x="326" y="326"/>
                    </a:lnTo>
                    <a:lnTo>
                      <a:pt x="324" y="324"/>
                    </a:lnTo>
                    <a:lnTo>
                      <a:pt x="322" y="323"/>
                    </a:lnTo>
                    <a:lnTo>
                      <a:pt x="320" y="320"/>
                    </a:lnTo>
                    <a:lnTo>
                      <a:pt x="317" y="318"/>
                    </a:lnTo>
                    <a:lnTo>
                      <a:pt x="315" y="317"/>
                    </a:lnTo>
                    <a:lnTo>
                      <a:pt x="313" y="316"/>
                    </a:lnTo>
                    <a:lnTo>
                      <a:pt x="311" y="314"/>
                    </a:lnTo>
                    <a:lnTo>
                      <a:pt x="309" y="313"/>
                    </a:lnTo>
                    <a:lnTo>
                      <a:pt x="307" y="312"/>
                    </a:lnTo>
                    <a:lnTo>
                      <a:pt x="304" y="311"/>
                    </a:lnTo>
                    <a:lnTo>
                      <a:pt x="303" y="311"/>
                    </a:lnTo>
                    <a:lnTo>
                      <a:pt x="300" y="311"/>
                    </a:lnTo>
                    <a:lnTo>
                      <a:pt x="299" y="311"/>
                    </a:lnTo>
                    <a:lnTo>
                      <a:pt x="297" y="311"/>
                    </a:lnTo>
                    <a:lnTo>
                      <a:pt x="296" y="312"/>
                    </a:lnTo>
                    <a:lnTo>
                      <a:pt x="293" y="313"/>
                    </a:lnTo>
                    <a:lnTo>
                      <a:pt x="292" y="313"/>
                    </a:lnTo>
                    <a:lnTo>
                      <a:pt x="291" y="313"/>
                    </a:lnTo>
                    <a:lnTo>
                      <a:pt x="288" y="315"/>
                    </a:lnTo>
                    <a:lnTo>
                      <a:pt x="286" y="316"/>
                    </a:lnTo>
                    <a:lnTo>
                      <a:pt x="284" y="318"/>
                    </a:lnTo>
                    <a:lnTo>
                      <a:pt x="282" y="319"/>
                    </a:lnTo>
                    <a:lnTo>
                      <a:pt x="280" y="321"/>
                    </a:lnTo>
                    <a:lnTo>
                      <a:pt x="280" y="323"/>
                    </a:lnTo>
                    <a:lnTo>
                      <a:pt x="279" y="325"/>
                    </a:lnTo>
                    <a:lnTo>
                      <a:pt x="279" y="327"/>
                    </a:lnTo>
                    <a:lnTo>
                      <a:pt x="279" y="329"/>
                    </a:lnTo>
                    <a:lnTo>
                      <a:pt x="280" y="330"/>
                    </a:lnTo>
                    <a:lnTo>
                      <a:pt x="280" y="332"/>
                    </a:lnTo>
                    <a:lnTo>
                      <a:pt x="281" y="334"/>
                    </a:lnTo>
                    <a:lnTo>
                      <a:pt x="283" y="337"/>
                    </a:lnTo>
                    <a:lnTo>
                      <a:pt x="284" y="339"/>
                    </a:lnTo>
                    <a:lnTo>
                      <a:pt x="286" y="342"/>
                    </a:lnTo>
                    <a:lnTo>
                      <a:pt x="289" y="345"/>
                    </a:lnTo>
                    <a:lnTo>
                      <a:pt x="290" y="346"/>
                    </a:lnTo>
                    <a:lnTo>
                      <a:pt x="292" y="348"/>
                    </a:lnTo>
                    <a:lnTo>
                      <a:pt x="293" y="350"/>
                    </a:lnTo>
                    <a:lnTo>
                      <a:pt x="295" y="352"/>
                    </a:lnTo>
                    <a:lnTo>
                      <a:pt x="296" y="353"/>
                    </a:lnTo>
                    <a:lnTo>
                      <a:pt x="298" y="355"/>
                    </a:lnTo>
                    <a:lnTo>
                      <a:pt x="300" y="358"/>
                    </a:lnTo>
                    <a:lnTo>
                      <a:pt x="302" y="360"/>
                    </a:lnTo>
                    <a:lnTo>
                      <a:pt x="304" y="361"/>
                    </a:lnTo>
                    <a:lnTo>
                      <a:pt x="305" y="364"/>
                    </a:lnTo>
                    <a:lnTo>
                      <a:pt x="307" y="365"/>
                    </a:lnTo>
                    <a:lnTo>
                      <a:pt x="308" y="368"/>
                    </a:lnTo>
                    <a:lnTo>
                      <a:pt x="310" y="369"/>
                    </a:lnTo>
                    <a:lnTo>
                      <a:pt x="311" y="372"/>
                    </a:lnTo>
                    <a:lnTo>
                      <a:pt x="312" y="374"/>
                    </a:lnTo>
                    <a:lnTo>
                      <a:pt x="314" y="376"/>
                    </a:lnTo>
                    <a:lnTo>
                      <a:pt x="315" y="377"/>
                    </a:lnTo>
                    <a:lnTo>
                      <a:pt x="316" y="379"/>
                    </a:lnTo>
                    <a:lnTo>
                      <a:pt x="317" y="381"/>
                    </a:lnTo>
                    <a:lnTo>
                      <a:pt x="318" y="383"/>
                    </a:lnTo>
                    <a:lnTo>
                      <a:pt x="319" y="385"/>
                    </a:lnTo>
                    <a:lnTo>
                      <a:pt x="320" y="386"/>
                    </a:lnTo>
                    <a:lnTo>
                      <a:pt x="320" y="388"/>
                    </a:lnTo>
                    <a:lnTo>
                      <a:pt x="320" y="390"/>
                    </a:lnTo>
                    <a:lnTo>
                      <a:pt x="320" y="392"/>
                    </a:lnTo>
                    <a:lnTo>
                      <a:pt x="320" y="395"/>
                    </a:lnTo>
                    <a:lnTo>
                      <a:pt x="317" y="396"/>
                    </a:lnTo>
                    <a:lnTo>
                      <a:pt x="316" y="398"/>
                    </a:lnTo>
                    <a:lnTo>
                      <a:pt x="315" y="400"/>
                    </a:lnTo>
                    <a:lnTo>
                      <a:pt x="314" y="402"/>
                    </a:lnTo>
                    <a:lnTo>
                      <a:pt x="312" y="404"/>
                    </a:lnTo>
                    <a:lnTo>
                      <a:pt x="312" y="407"/>
                    </a:lnTo>
                    <a:lnTo>
                      <a:pt x="311" y="408"/>
                    </a:lnTo>
                    <a:lnTo>
                      <a:pt x="310" y="410"/>
                    </a:lnTo>
                    <a:lnTo>
                      <a:pt x="307" y="411"/>
                    </a:lnTo>
                    <a:lnTo>
                      <a:pt x="304" y="413"/>
                    </a:lnTo>
                    <a:lnTo>
                      <a:pt x="302" y="413"/>
                    </a:lnTo>
                    <a:lnTo>
                      <a:pt x="300" y="413"/>
                    </a:lnTo>
                    <a:lnTo>
                      <a:pt x="299" y="411"/>
                    </a:lnTo>
                    <a:lnTo>
                      <a:pt x="296" y="411"/>
                    </a:lnTo>
                    <a:lnTo>
                      <a:pt x="295" y="409"/>
                    </a:lnTo>
                    <a:lnTo>
                      <a:pt x="293" y="408"/>
                    </a:lnTo>
                    <a:lnTo>
                      <a:pt x="292" y="407"/>
                    </a:lnTo>
                    <a:lnTo>
                      <a:pt x="291" y="405"/>
                    </a:lnTo>
                    <a:lnTo>
                      <a:pt x="288" y="404"/>
                    </a:lnTo>
                    <a:lnTo>
                      <a:pt x="287" y="402"/>
                    </a:lnTo>
                    <a:lnTo>
                      <a:pt x="285" y="400"/>
                    </a:lnTo>
                    <a:lnTo>
                      <a:pt x="284" y="397"/>
                    </a:lnTo>
                    <a:lnTo>
                      <a:pt x="281" y="395"/>
                    </a:lnTo>
                    <a:lnTo>
                      <a:pt x="279" y="393"/>
                    </a:lnTo>
                    <a:lnTo>
                      <a:pt x="277" y="391"/>
                    </a:lnTo>
                    <a:lnTo>
                      <a:pt x="276" y="389"/>
                    </a:lnTo>
                    <a:lnTo>
                      <a:pt x="273" y="386"/>
                    </a:lnTo>
                    <a:lnTo>
                      <a:pt x="271" y="384"/>
                    </a:lnTo>
                    <a:lnTo>
                      <a:pt x="269" y="382"/>
                    </a:lnTo>
                    <a:lnTo>
                      <a:pt x="267" y="380"/>
                    </a:lnTo>
                    <a:lnTo>
                      <a:pt x="265" y="378"/>
                    </a:lnTo>
                    <a:lnTo>
                      <a:pt x="263" y="376"/>
                    </a:lnTo>
                    <a:lnTo>
                      <a:pt x="260" y="374"/>
                    </a:lnTo>
                    <a:lnTo>
                      <a:pt x="258" y="372"/>
                    </a:lnTo>
                    <a:lnTo>
                      <a:pt x="256" y="370"/>
                    </a:lnTo>
                    <a:lnTo>
                      <a:pt x="255" y="369"/>
                    </a:lnTo>
                    <a:lnTo>
                      <a:pt x="252" y="367"/>
                    </a:lnTo>
                    <a:lnTo>
                      <a:pt x="251" y="366"/>
                    </a:lnTo>
                    <a:lnTo>
                      <a:pt x="248" y="365"/>
                    </a:lnTo>
                    <a:lnTo>
                      <a:pt x="247" y="364"/>
                    </a:lnTo>
                    <a:lnTo>
                      <a:pt x="245" y="363"/>
                    </a:lnTo>
                    <a:lnTo>
                      <a:pt x="244" y="363"/>
                    </a:lnTo>
                    <a:lnTo>
                      <a:pt x="240" y="363"/>
                    </a:lnTo>
                    <a:lnTo>
                      <a:pt x="238" y="365"/>
                    </a:lnTo>
                    <a:lnTo>
                      <a:pt x="236" y="366"/>
                    </a:lnTo>
                    <a:lnTo>
                      <a:pt x="234" y="368"/>
                    </a:lnTo>
                    <a:lnTo>
                      <a:pt x="232" y="370"/>
                    </a:lnTo>
                    <a:lnTo>
                      <a:pt x="231" y="372"/>
                    </a:lnTo>
                    <a:lnTo>
                      <a:pt x="229" y="374"/>
                    </a:lnTo>
                    <a:lnTo>
                      <a:pt x="228" y="375"/>
                    </a:lnTo>
                    <a:lnTo>
                      <a:pt x="227" y="377"/>
                    </a:lnTo>
                    <a:lnTo>
                      <a:pt x="227" y="379"/>
                    </a:lnTo>
                    <a:lnTo>
                      <a:pt x="226" y="381"/>
                    </a:lnTo>
                    <a:lnTo>
                      <a:pt x="226" y="383"/>
                    </a:lnTo>
                    <a:lnTo>
                      <a:pt x="226" y="384"/>
                    </a:lnTo>
                    <a:lnTo>
                      <a:pt x="227" y="386"/>
                    </a:lnTo>
                    <a:lnTo>
                      <a:pt x="227" y="388"/>
                    </a:lnTo>
                    <a:lnTo>
                      <a:pt x="228" y="390"/>
                    </a:lnTo>
                    <a:lnTo>
                      <a:pt x="228" y="392"/>
                    </a:lnTo>
                    <a:lnTo>
                      <a:pt x="230" y="394"/>
                    </a:lnTo>
                    <a:lnTo>
                      <a:pt x="231" y="395"/>
                    </a:lnTo>
                    <a:lnTo>
                      <a:pt x="233" y="398"/>
                    </a:lnTo>
                    <a:lnTo>
                      <a:pt x="234" y="400"/>
                    </a:lnTo>
                    <a:lnTo>
                      <a:pt x="236" y="401"/>
                    </a:lnTo>
                    <a:lnTo>
                      <a:pt x="237" y="403"/>
                    </a:lnTo>
                    <a:lnTo>
                      <a:pt x="240" y="405"/>
                    </a:lnTo>
                    <a:lnTo>
                      <a:pt x="241" y="407"/>
                    </a:lnTo>
                    <a:lnTo>
                      <a:pt x="243" y="409"/>
                    </a:lnTo>
                    <a:lnTo>
                      <a:pt x="244" y="411"/>
                    </a:lnTo>
                    <a:lnTo>
                      <a:pt x="247" y="413"/>
                    </a:lnTo>
                    <a:lnTo>
                      <a:pt x="248" y="415"/>
                    </a:lnTo>
                    <a:lnTo>
                      <a:pt x="251" y="417"/>
                    </a:lnTo>
                    <a:lnTo>
                      <a:pt x="252" y="419"/>
                    </a:lnTo>
                    <a:lnTo>
                      <a:pt x="255" y="422"/>
                    </a:lnTo>
                    <a:lnTo>
                      <a:pt x="256" y="424"/>
                    </a:lnTo>
                    <a:lnTo>
                      <a:pt x="258" y="426"/>
                    </a:lnTo>
                    <a:lnTo>
                      <a:pt x="260" y="428"/>
                    </a:lnTo>
                    <a:lnTo>
                      <a:pt x="262" y="431"/>
                    </a:lnTo>
                    <a:lnTo>
                      <a:pt x="263" y="433"/>
                    </a:lnTo>
                    <a:lnTo>
                      <a:pt x="264" y="435"/>
                    </a:lnTo>
                    <a:lnTo>
                      <a:pt x="266" y="437"/>
                    </a:lnTo>
                    <a:lnTo>
                      <a:pt x="268" y="439"/>
                    </a:lnTo>
                    <a:lnTo>
                      <a:pt x="268" y="442"/>
                    </a:lnTo>
                    <a:lnTo>
                      <a:pt x="269" y="444"/>
                    </a:lnTo>
                    <a:lnTo>
                      <a:pt x="270" y="445"/>
                    </a:lnTo>
                    <a:lnTo>
                      <a:pt x="271" y="447"/>
                    </a:lnTo>
                    <a:lnTo>
                      <a:pt x="271" y="449"/>
                    </a:lnTo>
                    <a:lnTo>
                      <a:pt x="271" y="450"/>
                    </a:lnTo>
                    <a:lnTo>
                      <a:pt x="271" y="451"/>
                    </a:lnTo>
                    <a:lnTo>
                      <a:pt x="271" y="453"/>
                    </a:lnTo>
                    <a:lnTo>
                      <a:pt x="269" y="455"/>
                    </a:lnTo>
                    <a:lnTo>
                      <a:pt x="268" y="457"/>
                    </a:lnTo>
                    <a:lnTo>
                      <a:pt x="267" y="459"/>
                    </a:lnTo>
                    <a:lnTo>
                      <a:pt x="266" y="460"/>
                    </a:lnTo>
                    <a:lnTo>
                      <a:pt x="264" y="463"/>
                    </a:lnTo>
                    <a:lnTo>
                      <a:pt x="262" y="465"/>
                    </a:lnTo>
                    <a:lnTo>
                      <a:pt x="260" y="466"/>
                    </a:lnTo>
                    <a:lnTo>
                      <a:pt x="258" y="466"/>
                    </a:lnTo>
                    <a:lnTo>
                      <a:pt x="256" y="465"/>
                    </a:lnTo>
                    <a:lnTo>
                      <a:pt x="255" y="465"/>
                    </a:lnTo>
                    <a:lnTo>
                      <a:pt x="253" y="464"/>
                    </a:lnTo>
                    <a:lnTo>
                      <a:pt x="252" y="463"/>
                    </a:lnTo>
                    <a:lnTo>
                      <a:pt x="249" y="460"/>
                    </a:lnTo>
                    <a:lnTo>
                      <a:pt x="247" y="459"/>
                    </a:lnTo>
                    <a:lnTo>
                      <a:pt x="244" y="456"/>
                    </a:lnTo>
                    <a:lnTo>
                      <a:pt x="242" y="454"/>
                    </a:lnTo>
                    <a:lnTo>
                      <a:pt x="239" y="451"/>
                    </a:lnTo>
                    <a:lnTo>
                      <a:pt x="236" y="449"/>
                    </a:lnTo>
                    <a:lnTo>
                      <a:pt x="234" y="445"/>
                    </a:lnTo>
                    <a:lnTo>
                      <a:pt x="232" y="443"/>
                    </a:lnTo>
                    <a:lnTo>
                      <a:pt x="228" y="439"/>
                    </a:lnTo>
                    <a:lnTo>
                      <a:pt x="226" y="437"/>
                    </a:lnTo>
                    <a:lnTo>
                      <a:pt x="224" y="435"/>
                    </a:lnTo>
                    <a:lnTo>
                      <a:pt x="220" y="432"/>
                    </a:lnTo>
                    <a:lnTo>
                      <a:pt x="218" y="430"/>
                    </a:lnTo>
                    <a:lnTo>
                      <a:pt x="216" y="430"/>
                    </a:lnTo>
                    <a:lnTo>
                      <a:pt x="214" y="428"/>
                    </a:lnTo>
                    <a:lnTo>
                      <a:pt x="212" y="428"/>
                    </a:lnTo>
                    <a:lnTo>
                      <a:pt x="210" y="428"/>
                    </a:lnTo>
                    <a:lnTo>
                      <a:pt x="207" y="428"/>
                    </a:lnTo>
                    <a:lnTo>
                      <a:pt x="205" y="428"/>
                    </a:lnTo>
                    <a:lnTo>
                      <a:pt x="203" y="428"/>
                    </a:lnTo>
                    <a:lnTo>
                      <a:pt x="201" y="427"/>
                    </a:lnTo>
                    <a:lnTo>
                      <a:pt x="199" y="425"/>
                    </a:lnTo>
                    <a:lnTo>
                      <a:pt x="197" y="425"/>
                    </a:lnTo>
                    <a:lnTo>
                      <a:pt x="195" y="424"/>
                    </a:lnTo>
                    <a:lnTo>
                      <a:pt x="193" y="423"/>
                    </a:lnTo>
                    <a:lnTo>
                      <a:pt x="191" y="421"/>
                    </a:lnTo>
                    <a:lnTo>
                      <a:pt x="190" y="419"/>
                    </a:lnTo>
                    <a:lnTo>
                      <a:pt x="189" y="418"/>
                    </a:lnTo>
                    <a:lnTo>
                      <a:pt x="187" y="416"/>
                    </a:lnTo>
                    <a:lnTo>
                      <a:pt x="187" y="414"/>
                    </a:lnTo>
                    <a:lnTo>
                      <a:pt x="187" y="411"/>
                    </a:lnTo>
                    <a:lnTo>
                      <a:pt x="187" y="409"/>
                    </a:lnTo>
                    <a:lnTo>
                      <a:pt x="186" y="407"/>
                    </a:lnTo>
                    <a:lnTo>
                      <a:pt x="186" y="404"/>
                    </a:lnTo>
                    <a:lnTo>
                      <a:pt x="186" y="402"/>
                    </a:lnTo>
                    <a:lnTo>
                      <a:pt x="187" y="400"/>
                    </a:lnTo>
                    <a:lnTo>
                      <a:pt x="187" y="397"/>
                    </a:lnTo>
                    <a:lnTo>
                      <a:pt x="187" y="395"/>
                    </a:lnTo>
                    <a:lnTo>
                      <a:pt x="188" y="393"/>
                    </a:lnTo>
                    <a:lnTo>
                      <a:pt x="189" y="392"/>
                    </a:lnTo>
                    <a:lnTo>
                      <a:pt x="190" y="390"/>
                    </a:lnTo>
                    <a:lnTo>
                      <a:pt x="191" y="388"/>
                    </a:lnTo>
                    <a:lnTo>
                      <a:pt x="191" y="387"/>
                    </a:lnTo>
                    <a:lnTo>
                      <a:pt x="191" y="386"/>
                    </a:lnTo>
                    <a:lnTo>
                      <a:pt x="192" y="385"/>
                    </a:lnTo>
                    <a:lnTo>
                      <a:pt x="193" y="384"/>
                    </a:lnTo>
                    <a:lnTo>
                      <a:pt x="193" y="384"/>
                    </a:lnTo>
                    <a:close/>
                  </a:path>
                </a:pathLst>
              </a:custGeom>
              <a:solidFill>
                <a:srgbClr val="1C40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6" name="Freeform 254"/>
              <p:cNvSpPr>
                <a:spLocks/>
              </p:cNvSpPr>
              <p:nvPr/>
            </p:nvSpPr>
            <p:spPr bwMode="auto">
              <a:xfrm>
                <a:off x="7974013" y="2395538"/>
                <a:ext cx="538163" cy="449263"/>
              </a:xfrm>
              <a:custGeom>
                <a:avLst/>
                <a:gdLst/>
                <a:ahLst/>
                <a:cxnLst>
                  <a:cxn ang="0">
                    <a:pos x="154" y="8"/>
                  </a:cxn>
                  <a:cxn ang="0">
                    <a:pos x="140" y="13"/>
                  </a:cxn>
                  <a:cxn ang="0">
                    <a:pos x="124" y="20"/>
                  </a:cxn>
                  <a:cxn ang="0">
                    <a:pos x="106" y="29"/>
                  </a:cxn>
                  <a:cxn ang="0">
                    <a:pos x="88" y="41"/>
                  </a:cxn>
                  <a:cxn ang="0">
                    <a:pos x="71" y="53"/>
                  </a:cxn>
                  <a:cxn ang="0">
                    <a:pos x="54" y="67"/>
                  </a:cxn>
                  <a:cxn ang="0">
                    <a:pos x="38" y="82"/>
                  </a:cxn>
                  <a:cxn ang="0">
                    <a:pos x="24" y="98"/>
                  </a:cxn>
                  <a:cxn ang="0">
                    <a:pos x="12" y="116"/>
                  </a:cxn>
                  <a:cxn ang="0">
                    <a:pos x="4" y="134"/>
                  </a:cxn>
                  <a:cxn ang="0">
                    <a:pos x="0" y="152"/>
                  </a:cxn>
                  <a:cxn ang="0">
                    <a:pos x="1" y="172"/>
                  </a:cxn>
                  <a:cxn ang="0">
                    <a:pos x="5" y="190"/>
                  </a:cxn>
                  <a:cxn ang="0">
                    <a:pos x="12" y="207"/>
                  </a:cxn>
                  <a:cxn ang="0">
                    <a:pos x="20" y="222"/>
                  </a:cxn>
                  <a:cxn ang="0">
                    <a:pos x="30" y="235"/>
                  </a:cxn>
                  <a:cxn ang="0">
                    <a:pos x="42" y="247"/>
                  </a:cxn>
                  <a:cxn ang="0">
                    <a:pos x="56" y="257"/>
                  </a:cxn>
                  <a:cxn ang="0">
                    <a:pos x="72" y="265"/>
                  </a:cxn>
                  <a:cxn ang="0">
                    <a:pos x="89" y="272"/>
                  </a:cxn>
                  <a:cxn ang="0">
                    <a:pos x="107" y="277"/>
                  </a:cxn>
                  <a:cxn ang="0">
                    <a:pos x="127" y="280"/>
                  </a:cxn>
                  <a:cxn ang="0">
                    <a:pos x="149" y="282"/>
                  </a:cxn>
                  <a:cxn ang="0">
                    <a:pos x="170" y="283"/>
                  </a:cxn>
                  <a:cxn ang="0">
                    <a:pos x="193" y="283"/>
                  </a:cxn>
                  <a:cxn ang="0">
                    <a:pos x="215" y="279"/>
                  </a:cxn>
                  <a:cxn ang="0">
                    <a:pos x="234" y="274"/>
                  </a:cxn>
                  <a:cxn ang="0">
                    <a:pos x="252" y="268"/>
                  </a:cxn>
                  <a:cxn ang="0">
                    <a:pos x="266" y="257"/>
                  </a:cxn>
                  <a:cxn ang="0">
                    <a:pos x="280" y="247"/>
                  </a:cxn>
                  <a:cxn ang="0">
                    <a:pos x="291" y="234"/>
                  </a:cxn>
                  <a:cxn ang="0">
                    <a:pos x="301" y="221"/>
                  </a:cxn>
                  <a:cxn ang="0">
                    <a:pos x="309" y="206"/>
                  </a:cxn>
                  <a:cxn ang="0">
                    <a:pos x="316" y="191"/>
                  </a:cxn>
                  <a:cxn ang="0">
                    <a:pos x="322" y="176"/>
                  </a:cxn>
                  <a:cxn ang="0">
                    <a:pos x="327" y="161"/>
                  </a:cxn>
                  <a:cxn ang="0">
                    <a:pos x="331" y="146"/>
                  </a:cxn>
                  <a:cxn ang="0">
                    <a:pos x="334" y="131"/>
                  </a:cxn>
                  <a:cxn ang="0">
                    <a:pos x="337" y="118"/>
                  </a:cxn>
                  <a:cxn ang="0">
                    <a:pos x="338" y="105"/>
                  </a:cxn>
                  <a:cxn ang="0">
                    <a:pos x="339" y="93"/>
                  </a:cxn>
                  <a:cxn ang="0">
                    <a:pos x="339" y="82"/>
                  </a:cxn>
                  <a:cxn ang="0">
                    <a:pos x="338" y="72"/>
                  </a:cxn>
                  <a:cxn ang="0">
                    <a:pos x="336" y="64"/>
                  </a:cxn>
                  <a:cxn ang="0">
                    <a:pos x="332" y="55"/>
                  </a:cxn>
                  <a:cxn ang="0">
                    <a:pos x="328" y="47"/>
                  </a:cxn>
                  <a:cxn ang="0">
                    <a:pos x="318" y="36"/>
                  </a:cxn>
                  <a:cxn ang="0">
                    <a:pos x="302" y="22"/>
                  </a:cxn>
                  <a:cxn ang="0">
                    <a:pos x="293" y="17"/>
                  </a:cxn>
                  <a:cxn ang="0">
                    <a:pos x="282" y="11"/>
                  </a:cxn>
                  <a:cxn ang="0">
                    <a:pos x="271" y="7"/>
                  </a:cxn>
                  <a:cxn ang="0">
                    <a:pos x="260" y="4"/>
                  </a:cxn>
                  <a:cxn ang="0">
                    <a:pos x="248" y="2"/>
                  </a:cxn>
                  <a:cxn ang="0">
                    <a:pos x="236" y="1"/>
                  </a:cxn>
                  <a:cxn ang="0">
                    <a:pos x="225" y="1"/>
                  </a:cxn>
                  <a:cxn ang="0">
                    <a:pos x="213" y="0"/>
                  </a:cxn>
                  <a:cxn ang="0">
                    <a:pos x="202" y="1"/>
                  </a:cxn>
                  <a:cxn ang="0">
                    <a:pos x="193" y="1"/>
                  </a:cxn>
                  <a:cxn ang="0">
                    <a:pos x="183" y="2"/>
                  </a:cxn>
                  <a:cxn ang="0">
                    <a:pos x="169" y="5"/>
                  </a:cxn>
                </a:cxnLst>
                <a:rect l="0" t="0" r="r" b="b"/>
                <a:pathLst>
                  <a:path w="339" h="283">
                    <a:moveTo>
                      <a:pt x="164" y="6"/>
                    </a:moveTo>
                    <a:lnTo>
                      <a:pt x="161" y="6"/>
                    </a:lnTo>
                    <a:lnTo>
                      <a:pt x="159" y="7"/>
                    </a:lnTo>
                    <a:lnTo>
                      <a:pt x="156" y="8"/>
                    </a:lnTo>
                    <a:lnTo>
                      <a:pt x="154" y="8"/>
                    </a:lnTo>
                    <a:lnTo>
                      <a:pt x="151" y="9"/>
                    </a:lnTo>
                    <a:lnTo>
                      <a:pt x="149" y="10"/>
                    </a:lnTo>
                    <a:lnTo>
                      <a:pt x="145" y="11"/>
                    </a:lnTo>
                    <a:lnTo>
                      <a:pt x="143" y="13"/>
                    </a:lnTo>
                    <a:lnTo>
                      <a:pt x="140" y="13"/>
                    </a:lnTo>
                    <a:lnTo>
                      <a:pt x="137" y="15"/>
                    </a:lnTo>
                    <a:lnTo>
                      <a:pt x="133" y="16"/>
                    </a:lnTo>
                    <a:lnTo>
                      <a:pt x="130" y="18"/>
                    </a:lnTo>
                    <a:lnTo>
                      <a:pt x="127" y="19"/>
                    </a:lnTo>
                    <a:lnTo>
                      <a:pt x="124" y="20"/>
                    </a:lnTo>
                    <a:lnTo>
                      <a:pt x="121" y="22"/>
                    </a:lnTo>
                    <a:lnTo>
                      <a:pt x="117" y="24"/>
                    </a:lnTo>
                    <a:lnTo>
                      <a:pt x="113" y="26"/>
                    </a:lnTo>
                    <a:lnTo>
                      <a:pt x="110" y="27"/>
                    </a:lnTo>
                    <a:lnTo>
                      <a:pt x="106" y="29"/>
                    </a:lnTo>
                    <a:lnTo>
                      <a:pt x="103" y="32"/>
                    </a:lnTo>
                    <a:lnTo>
                      <a:pt x="99" y="34"/>
                    </a:lnTo>
                    <a:lnTo>
                      <a:pt x="96" y="36"/>
                    </a:lnTo>
                    <a:lnTo>
                      <a:pt x="92" y="38"/>
                    </a:lnTo>
                    <a:lnTo>
                      <a:pt x="88" y="41"/>
                    </a:lnTo>
                    <a:lnTo>
                      <a:pt x="84" y="43"/>
                    </a:lnTo>
                    <a:lnTo>
                      <a:pt x="81" y="45"/>
                    </a:lnTo>
                    <a:lnTo>
                      <a:pt x="77" y="48"/>
                    </a:lnTo>
                    <a:lnTo>
                      <a:pt x="74" y="50"/>
                    </a:lnTo>
                    <a:lnTo>
                      <a:pt x="71" y="53"/>
                    </a:lnTo>
                    <a:lnTo>
                      <a:pt x="68" y="55"/>
                    </a:lnTo>
                    <a:lnTo>
                      <a:pt x="64" y="58"/>
                    </a:lnTo>
                    <a:lnTo>
                      <a:pt x="60" y="62"/>
                    </a:lnTo>
                    <a:lnTo>
                      <a:pt x="57" y="64"/>
                    </a:lnTo>
                    <a:lnTo>
                      <a:pt x="54" y="67"/>
                    </a:lnTo>
                    <a:lnTo>
                      <a:pt x="50" y="69"/>
                    </a:lnTo>
                    <a:lnTo>
                      <a:pt x="48" y="73"/>
                    </a:lnTo>
                    <a:lnTo>
                      <a:pt x="44" y="76"/>
                    </a:lnTo>
                    <a:lnTo>
                      <a:pt x="40" y="79"/>
                    </a:lnTo>
                    <a:lnTo>
                      <a:pt x="38" y="82"/>
                    </a:lnTo>
                    <a:lnTo>
                      <a:pt x="35" y="85"/>
                    </a:lnTo>
                    <a:lnTo>
                      <a:pt x="32" y="88"/>
                    </a:lnTo>
                    <a:lnTo>
                      <a:pt x="29" y="92"/>
                    </a:lnTo>
                    <a:lnTo>
                      <a:pt x="26" y="95"/>
                    </a:lnTo>
                    <a:lnTo>
                      <a:pt x="24" y="98"/>
                    </a:lnTo>
                    <a:lnTo>
                      <a:pt x="21" y="102"/>
                    </a:lnTo>
                    <a:lnTo>
                      <a:pt x="19" y="105"/>
                    </a:lnTo>
                    <a:lnTo>
                      <a:pt x="16" y="109"/>
                    </a:lnTo>
                    <a:lnTo>
                      <a:pt x="15" y="112"/>
                    </a:lnTo>
                    <a:lnTo>
                      <a:pt x="12" y="116"/>
                    </a:lnTo>
                    <a:lnTo>
                      <a:pt x="11" y="119"/>
                    </a:lnTo>
                    <a:lnTo>
                      <a:pt x="9" y="123"/>
                    </a:lnTo>
                    <a:lnTo>
                      <a:pt x="8" y="127"/>
                    </a:lnTo>
                    <a:lnTo>
                      <a:pt x="6" y="130"/>
                    </a:lnTo>
                    <a:lnTo>
                      <a:pt x="4" y="134"/>
                    </a:lnTo>
                    <a:lnTo>
                      <a:pt x="4" y="137"/>
                    </a:lnTo>
                    <a:lnTo>
                      <a:pt x="3" y="141"/>
                    </a:lnTo>
                    <a:lnTo>
                      <a:pt x="2" y="144"/>
                    </a:lnTo>
                    <a:lnTo>
                      <a:pt x="1" y="148"/>
                    </a:lnTo>
                    <a:lnTo>
                      <a:pt x="0" y="152"/>
                    </a:lnTo>
                    <a:lnTo>
                      <a:pt x="0" y="156"/>
                    </a:lnTo>
                    <a:lnTo>
                      <a:pt x="0" y="160"/>
                    </a:lnTo>
                    <a:lnTo>
                      <a:pt x="0" y="164"/>
                    </a:lnTo>
                    <a:lnTo>
                      <a:pt x="0" y="167"/>
                    </a:lnTo>
                    <a:lnTo>
                      <a:pt x="1" y="172"/>
                    </a:lnTo>
                    <a:lnTo>
                      <a:pt x="2" y="176"/>
                    </a:lnTo>
                    <a:lnTo>
                      <a:pt x="2" y="179"/>
                    </a:lnTo>
                    <a:lnTo>
                      <a:pt x="4" y="183"/>
                    </a:lnTo>
                    <a:lnTo>
                      <a:pt x="4" y="186"/>
                    </a:lnTo>
                    <a:lnTo>
                      <a:pt x="5" y="190"/>
                    </a:lnTo>
                    <a:lnTo>
                      <a:pt x="6" y="193"/>
                    </a:lnTo>
                    <a:lnTo>
                      <a:pt x="8" y="197"/>
                    </a:lnTo>
                    <a:lnTo>
                      <a:pt x="9" y="200"/>
                    </a:lnTo>
                    <a:lnTo>
                      <a:pt x="10" y="204"/>
                    </a:lnTo>
                    <a:lnTo>
                      <a:pt x="12" y="207"/>
                    </a:lnTo>
                    <a:lnTo>
                      <a:pt x="13" y="210"/>
                    </a:lnTo>
                    <a:lnTo>
                      <a:pt x="15" y="213"/>
                    </a:lnTo>
                    <a:lnTo>
                      <a:pt x="16" y="216"/>
                    </a:lnTo>
                    <a:lnTo>
                      <a:pt x="18" y="219"/>
                    </a:lnTo>
                    <a:lnTo>
                      <a:pt x="20" y="222"/>
                    </a:lnTo>
                    <a:lnTo>
                      <a:pt x="22" y="225"/>
                    </a:lnTo>
                    <a:lnTo>
                      <a:pt x="24" y="228"/>
                    </a:lnTo>
                    <a:lnTo>
                      <a:pt x="26" y="230"/>
                    </a:lnTo>
                    <a:lnTo>
                      <a:pt x="28" y="233"/>
                    </a:lnTo>
                    <a:lnTo>
                      <a:pt x="30" y="235"/>
                    </a:lnTo>
                    <a:lnTo>
                      <a:pt x="32" y="237"/>
                    </a:lnTo>
                    <a:lnTo>
                      <a:pt x="35" y="240"/>
                    </a:lnTo>
                    <a:lnTo>
                      <a:pt x="37" y="242"/>
                    </a:lnTo>
                    <a:lnTo>
                      <a:pt x="40" y="244"/>
                    </a:lnTo>
                    <a:lnTo>
                      <a:pt x="42" y="247"/>
                    </a:lnTo>
                    <a:lnTo>
                      <a:pt x="44" y="249"/>
                    </a:lnTo>
                    <a:lnTo>
                      <a:pt x="48" y="251"/>
                    </a:lnTo>
                    <a:lnTo>
                      <a:pt x="51" y="253"/>
                    </a:lnTo>
                    <a:lnTo>
                      <a:pt x="53" y="255"/>
                    </a:lnTo>
                    <a:lnTo>
                      <a:pt x="56" y="257"/>
                    </a:lnTo>
                    <a:lnTo>
                      <a:pt x="60" y="258"/>
                    </a:lnTo>
                    <a:lnTo>
                      <a:pt x="63" y="261"/>
                    </a:lnTo>
                    <a:lnTo>
                      <a:pt x="65" y="262"/>
                    </a:lnTo>
                    <a:lnTo>
                      <a:pt x="68" y="263"/>
                    </a:lnTo>
                    <a:lnTo>
                      <a:pt x="72" y="265"/>
                    </a:lnTo>
                    <a:lnTo>
                      <a:pt x="76" y="266"/>
                    </a:lnTo>
                    <a:lnTo>
                      <a:pt x="78" y="268"/>
                    </a:lnTo>
                    <a:lnTo>
                      <a:pt x="82" y="269"/>
                    </a:lnTo>
                    <a:lnTo>
                      <a:pt x="85" y="270"/>
                    </a:lnTo>
                    <a:lnTo>
                      <a:pt x="89" y="272"/>
                    </a:lnTo>
                    <a:lnTo>
                      <a:pt x="92" y="272"/>
                    </a:lnTo>
                    <a:lnTo>
                      <a:pt x="96" y="274"/>
                    </a:lnTo>
                    <a:lnTo>
                      <a:pt x="100" y="275"/>
                    </a:lnTo>
                    <a:lnTo>
                      <a:pt x="104" y="276"/>
                    </a:lnTo>
                    <a:lnTo>
                      <a:pt x="107" y="277"/>
                    </a:lnTo>
                    <a:lnTo>
                      <a:pt x="111" y="277"/>
                    </a:lnTo>
                    <a:lnTo>
                      <a:pt x="115" y="279"/>
                    </a:lnTo>
                    <a:lnTo>
                      <a:pt x="120" y="279"/>
                    </a:lnTo>
                    <a:lnTo>
                      <a:pt x="123" y="279"/>
                    </a:lnTo>
                    <a:lnTo>
                      <a:pt x="127" y="280"/>
                    </a:lnTo>
                    <a:lnTo>
                      <a:pt x="131" y="281"/>
                    </a:lnTo>
                    <a:lnTo>
                      <a:pt x="136" y="282"/>
                    </a:lnTo>
                    <a:lnTo>
                      <a:pt x="140" y="282"/>
                    </a:lnTo>
                    <a:lnTo>
                      <a:pt x="144" y="282"/>
                    </a:lnTo>
                    <a:lnTo>
                      <a:pt x="149" y="282"/>
                    </a:lnTo>
                    <a:lnTo>
                      <a:pt x="153" y="283"/>
                    </a:lnTo>
                    <a:lnTo>
                      <a:pt x="157" y="283"/>
                    </a:lnTo>
                    <a:lnTo>
                      <a:pt x="161" y="283"/>
                    </a:lnTo>
                    <a:lnTo>
                      <a:pt x="166" y="283"/>
                    </a:lnTo>
                    <a:lnTo>
                      <a:pt x="170" y="283"/>
                    </a:lnTo>
                    <a:lnTo>
                      <a:pt x="175" y="283"/>
                    </a:lnTo>
                    <a:lnTo>
                      <a:pt x="180" y="283"/>
                    </a:lnTo>
                    <a:lnTo>
                      <a:pt x="185" y="283"/>
                    </a:lnTo>
                    <a:lnTo>
                      <a:pt x="189" y="283"/>
                    </a:lnTo>
                    <a:lnTo>
                      <a:pt x="193" y="283"/>
                    </a:lnTo>
                    <a:lnTo>
                      <a:pt x="198" y="282"/>
                    </a:lnTo>
                    <a:lnTo>
                      <a:pt x="202" y="282"/>
                    </a:lnTo>
                    <a:lnTo>
                      <a:pt x="207" y="282"/>
                    </a:lnTo>
                    <a:lnTo>
                      <a:pt x="211" y="280"/>
                    </a:lnTo>
                    <a:lnTo>
                      <a:pt x="215" y="279"/>
                    </a:lnTo>
                    <a:lnTo>
                      <a:pt x="219" y="279"/>
                    </a:lnTo>
                    <a:lnTo>
                      <a:pt x="223" y="278"/>
                    </a:lnTo>
                    <a:lnTo>
                      <a:pt x="227" y="277"/>
                    </a:lnTo>
                    <a:lnTo>
                      <a:pt x="231" y="275"/>
                    </a:lnTo>
                    <a:lnTo>
                      <a:pt x="234" y="274"/>
                    </a:lnTo>
                    <a:lnTo>
                      <a:pt x="238" y="273"/>
                    </a:lnTo>
                    <a:lnTo>
                      <a:pt x="241" y="272"/>
                    </a:lnTo>
                    <a:lnTo>
                      <a:pt x="245" y="270"/>
                    </a:lnTo>
                    <a:lnTo>
                      <a:pt x="248" y="269"/>
                    </a:lnTo>
                    <a:lnTo>
                      <a:pt x="252" y="268"/>
                    </a:lnTo>
                    <a:lnTo>
                      <a:pt x="254" y="265"/>
                    </a:lnTo>
                    <a:lnTo>
                      <a:pt x="257" y="263"/>
                    </a:lnTo>
                    <a:lnTo>
                      <a:pt x="261" y="261"/>
                    </a:lnTo>
                    <a:lnTo>
                      <a:pt x="264" y="260"/>
                    </a:lnTo>
                    <a:lnTo>
                      <a:pt x="266" y="257"/>
                    </a:lnTo>
                    <a:lnTo>
                      <a:pt x="270" y="256"/>
                    </a:lnTo>
                    <a:lnTo>
                      <a:pt x="272" y="254"/>
                    </a:lnTo>
                    <a:lnTo>
                      <a:pt x="274" y="251"/>
                    </a:lnTo>
                    <a:lnTo>
                      <a:pt x="277" y="249"/>
                    </a:lnTo>
                    <a:lnTo>
                      <a:pt x="280" y="247"/>
                    </a:lnTo>
                    <a:lnTo>
                      <a:pt x="282" y="244"/>
                    </a:lnTo>
                    <a:lnTo>
                      <a:pt x="285" y="242"/>
                    </a:lnTo>
                    <a:lnTo>
                      <a:pt x="286" y="240"/>
                    </a:lnTo>
                    <a:lnTo>
                      <a:pt x="289" y="237"/>
                    </a:lnTo>
                    <a:lnTo>
                      <a:pt x="291" y="234"/>
                    </a:lnTo>
                    <a:lnTo>
                      <a:pt x="294" y="232"/>
                    </a:lnTo>
                    <a:lnTo>
                      <a:pt x="295" y="229"/>
                    </a:lnTo>
                    <a:lnTo>
                      <a:pt x="297" y="226"/>
                    </a:lnTo>
                    <a:lnTo>
                      <a:pt x="299" y="223"/>
                    </a:lnTo>
                    <a:lnTo>
                      <a:pt x="301" y="221"/>
                    </a:lnTo>
                    <a:lnTo>
                      <a:pt x="302" y="218"/>
                    </a:lnTo>
                    <a:lnTo>
                      <a:pt x="304" y="215"/>
                    </a:lnTo>
                    <a:lnTo>
                      <a:pt x="306" y="212"/>
                    </a:lnTo>
                    <a:lnTo>
                      <a:pt x="308" y="209"/>
                    </a:lnTo>
                    <a:lnTo>
                      <a:pt x="309" y="206"/>
                    </a:lnTo>
                    <a:lnTo>
                      <a:pt x="310" y="203"/>
                    </a:lnTo>
                    <a:lnTo>
                      <a:pt x="312" y="200"/>
                    </a:lnTo>
                    <a:lnTo>
                      <a:pt x="314" y="198"/>
                    </a:lnTo>
                    <a:lnTo>
                      <a:pt x="314" y="194"/>
                    </a:lnTo>
                    <a:lnTo>
                      <a:pt x="316" y="191"/>
                    </a:lnTo>
                    <a:lnTo>
                      <a:pt x="317" y="188"/>
                    </a:lnTo>
                    <a:lnTo>
                      <a:pt x="318" y="186"/>
                    </a:lnTo>
                    <a:lnTo>
                      <a:pt x="320" y="182"/>
                    </a:lnTo>
                    <a:lnTo>
                      <a:pt x="321" y="179"/>
                    </a:lnTo>
                    <a:lnTo>
                      <a:pt x="322" y="176"/>
                    </a:lnTo>
                    <a:lnTo>
                      <a:pt x="323" y="173"/>
                    </a:lnTo>
                    <a:lnTo>
                      <a:pt x="324" y="169"/>
                    </a:lnTo>
                    <a:lnTo>
                      <a:pt x="325" y="167"/>
                    </a:lnTo>
                    <a:lnTo>
                      <a:pt x="326" y="164"/>
                    </a:lnTo>
                    <a:lnTo>
                      <a:pt x="327" y="161"/>
                    </a:lnTo>
                    <a:lnTo>
                      <a:pt x="328" y="158"/>
                    </a:lnTo>
                    <a:lnTo>
                      <a:pt x="329" y="155"/>
                    </a:lnTo>
                    <a:lnTo>
                      <a:pt x="330" y="151"/>
                    </a:lnTo>
                    <a:lnTo>
                      <a:pt x="330" y="148"/>
                    </a:lnTo>
                    <a:lnTo>
                      <a:pt x="331" y="146"/>
                    </a:lnTo>
                    <a:lnTo>
                      <a:pt x="332" y="143"/>
                    </a:lnTo>
                    <a:lnTo>
                      <a:pt x="333" y="139"/>
                    </a:lnTo>
                    <a:lnTo>
                      <a:pt x="334" y="137"/>
                    </a:lnTo>
                    <a:lnTo>
                      <a:pt x="334" y="134"/>
                    </a:lnTo>
                    <a:lnTo>
                      <a:pt x="334" y="131"/>
                    </a:lnTo>
                    <a:lnTo>
                      <a:pt x="335" y="128"/>
                    </a:lnTo>
                    <a:lnTo>
                      <a:pt x="336" y="125"/>
                    </a:lnTo>
                    <a:lnTo>
                      <a:pt x="336" y="123"/>
                    </a:lnTo>
                    <a:lnTo>
                      <a:pt x="337" y="120"/>
                    </a:lnTo>
                    <a:lnTo>
                      <a:pt x="337" y="118"/>
                    </a:lnTo>
                    <a:lnTo>
                      <a:pt x="338" y="115"/>
                    </a:lnTo>
                    <a:lnTo>
                      <a:pt x="338" y="112"/>
                    </a:lnTo>
                    <a:lnTo>
                      <a:pt x="338" y="109"/>
                    </a:lnTo>
                    <a:lnTo>
                      <a:pt x="338" y="107"/>
                    </a:lnTo>
                    <a:lnTo>
                      <a:pt x="338" y="105"/>
                    </a:lnTo>
                    <a:lnTo>
                      <a:pt x="338" y="102"/>
                    </a:lnTo>
                    <a:lnTo>
                      <a:pt x="339" y="100"/>
                    </a:lnTo>
                    <a:lnTo>
                      <a:pt x="339" y="97"/>
                    </a:lnTo>
                    <a:lnTo>
                      <a:pt x="339" y="96"/>
                    </a:lnTo>
                    <a:lnTo>
                      <a:pt x="339" y="93"/>
                    </a:lnTo>
                    <a:lnTo>
                      <a:pt x="339" y="91"/>
                    </a:lnTo>
                    <a:lnTo>
                      <a:pt x="339" y="88"/>
                    </a:lnTo>
                    <a:lnTo>
                      <a:pt x="339" y="86"/>
                    </a:lnTo>
                    <a:lnTo>
                      <a:pt x="339" y="84"/>
                    </a:lnTo>
                    <a:lnTo>
                      <a:pt x="339" y="82"/>
                    </a:lnTo>
                    <a:lnTo>
                      <a:pt x="339" y="81"/>
                    </a:lnTo>
                    <a:lnTo>
                      <a:pt x="339" y="78"/>
                    </a:lnTo>
                    <a:lnTo>
                      <a:pt x="338" y="76"/>
                    </a:lnTo>
                    <a:lnTo>
                      <a:pt x="338" y="74"/>
                    </a:lnTo>
                    <a:lnTo>
                      <a:pt x="338" y="72"/>
                    </a:lnTo>
                    <a:lnTo>
                      <a:pt x="338" y="71"/>
                    </a:lnTo>
                    <a:lnTo>
                      <a:pt x="337" y="69"/>
                    </a:lnTo>
                    <a:lnTo>
                      <a:pt x="337" y="67"/>
                    </a:lnTo>
                    <a:lnTo>
                      <a:pt x="336" y="65"/>
                    </a:lnTo>
                    <a:lnTo>
                      <a:pt x="336" y="64"/>
                    </a:lnTo>
                    <a:lnTo>
                      <a:pt x="335" y="62"/>
                    </a:lnTo>
                    <a:lnTo>
                      <a:pt x="334" y="60"/>
                    </a:lnTo>
                    <a:lnTo>
                      <a:pt x="334" y="58"/>
                    </a:lnTo>
                    <a:lnTo>
                      <a:pt x="333" y="57"/>
                    </a:lnTo>
                    <a:lnTo>
                      <a:pt x="332" y="55"/>
                    </a:lnTo>
                    <a:lnTo>
                      <a:pt x="331" y="53"/>
                    </a:lnTo>
                    <a:lnTo>
                      <a:pt x="330" y="52"/>
                    </a:lnTo>
                    <a:lnTo>
                      <a:pt x="330" y="50"/>
                    </a:lnTo>
                    <a:lnTo>
                      <a:pt x="329" y="48"/>
                    </a:lnTo>
                    <a:lnTo>
                      <a:pt x="328" y="47"/>
                    </a:lnTo>
                    <a:lnTo>
                      <a:pt x="327" y="46"/>
                    </a:lnTo>
                    <a:lnTo>
                      <a:pt x="326" y="44"/>
                    </a:lnTo>
                    <a:lnTo>
                      <a:pt x="323" y="41"/>
                    </a:lnTo>
                    <a:lnTo>
                      <a:pt x="322" y="39"/>
                    </a:lnTo>
                    <a:lnTo>
                      <a:pt x="318" y="36"/>
                    </a:lnTo>
                    <a:lnTo>
                      <a:pt x="315" y="33"/>
                    </a:lnTo>
                    <a:lnTo>
                      <a:pt x="313" y="30"/>
                    </a:lnTo>
                    <a:lnTo>
                      <a:pt x="310" y="28"/>
                    </a:lnTo>
                    <a:lnTo>
                      <a:pt x="306" y="25"/>
                    </a:lnTo>
                    <a:lnTo>
                      <a:pt x="302" y="22"/>
                    </a:lnTo>
                    <a:lnTo>
                      <a:pt x="301" y="21"/>
                    </a:lnTo>
                    <a:lnTo>
                      <a:pt x="299" y="20"/>
                    </a:lnTo>
                    <a:lnTo>
                      <a:pt x="297" y="19"/>
                    </a:lnTo>
                    <a:lnTo>
                      <a:pt x="295" y="18"/>
                    </a:lnTo>
                    <a:lnTo>
                      <a:pt x="293" y="17"/>
                    </a:lnTo>
                    <a:lnTo>
                      <a:pt x="290" y="15"/>
                    </a:lnTo>
                    <a:lnTo>
                      <a:pt x="289" y="15"/>
                    </a:lnTo>
                    <a:lnTo>
                      <a:pt x="286" y="13"/>
                    </a:lnTo>
                    <a:lnTo>
                      <a:pt x="284" y="13"/>
                    </a:lnTo>
                    <a:lnTo>
                      <a:pt x="282" y="11"/>
                    </a:lnTo>
                    <a:lnTo>
                      <a:pt x="280" y="11"/>
                    </a:lnTo>
                    <a:lnTo>
                      <a:pt x="278" y="10"/>
                    </a:lnTo>
                    <a:lnTo>
                      <a:pt x="275" y="9"/>
                    </a:lnTo>
                    <a:lnTo>
                      <a:pt x="273" y="8"/>
                    </a:lnTo>
                    <a:lnTo>
                      <a:pt x="271" y="7"/>
                    </a:lnTo>
                    <a:lnTo>
                      <a:pt x="269" y="7"/>
                    </a:lnTo>
                    <a:lnTo>
                      <a:pt x="266" y="6"/>
                    </a:lnTo>
                    <a:lnTo>
                      <a:pt x="264" y="5"/>
                    </a:lnTo>
                    <a:lnTo>
                      <a:pt x="261" y="5"/>
                    </a:lnTo>
                    <a:lnTo>
                      <a:pt x="260" y="4"/>
                    </a:lnTo>
                    <a:lnTo>
                      <a:pt x="257" y="4"/>
                    </a:lnTo>
                    <a:lnTo>
                      <a:pt x="255" y="4"/>
                    </a:lnTo>
                    <a:lnTo>
                      <a:pt x="252" y="3"/>
                    </a:lnTo>
                    <a:lnTo>
                      <a:pt x="250" y="2"/>
                    </a:lnTo>
                    <a:lnTo>
                      <a:pt x="248" y="2"/>
                    </a:lnTo>
                    <a:lnTo>
                      <a:pt x="245" y="1"/>
                    </a:lnTo>
                    <a:lnTo>
                      <a:pt x="243" y="1"/>
                    </a:lnTo>
                    <a:lnTo>
                      <a:pt x="241" y="1"/>
                    </a:lnTo>
                    <a:lnTo>
                      <a:pt x="238" y="1"/>
                    </a:lnTo>
                    <a:lnTo>
                      <a:pt x="236" y="1"/>
                    </a:lnTo>
                    <a:lnTo>
                      <a:pt x="233" y="1"/>
                    </a:lnTo>
                    <a:lnTo>
                      <a:pt x="231" y="1"/>
                    </a:lnTo>
                    <a:lnTo>
                      <a:pt x="229" y="1"/>
                    </a:lnTo>
                    <a:lnTo>
                      <a:pt x="227" y="1"/>
                    </a:lnTo>
                    <a:lnTo>
                      <a:pt x="225" y="1"/>
                    </a:lnTo>
                    <a:lnTo>
                      <a:pt x="222" y="1"/>
                    </a:lnTo>
                    <a:lnTo>
                      <a:pt x="220" y="0"/>
                    </a:lnTo>
                    <a:lnTo>
                      <a:pt x="217" y="0"/>
                    </a:lnTo>
                    <a:lnTo>
                      <a:pt x="215" y="0"/>
                    </a:lnTo>
                    <a:lnTo>
                      <a:pt x="213" y="0"/>
                    </a:lnTo>
                    <a:lnTo>
                      <a:pt x="211" y="0"/>
                    </a:lnTo>
                    <a:lnTo>
                      <a:pt x="209" y="0"/>
                    </a:lnTo>
                    <a:lnTo>
                      <a:pt x="206" y="0"/>
                    </a:lnTo>
                    <a:lnTo>
                      <a:pt x="205" y="1"/>
                    </a:lnTo>
                    <a:lnTo>
                      <a:pt x="202" y="1"/>
                    </a:lnTo>
                    <a:lnTo>
                      <a:pt x="201" y="1"/>
                    </a:lnTo>
                    <a:lnTo>
                      <a:pt x="198" y="1"/>
                    </a:lnTo>
                    <a:lnTo>
                      <a:pt x="196" y="1"/>
                    </a:lnTo>
                    <a:lnTo>
                      <a:pt x="194" y="1"/>
                    </a:lnTo>
                    <a:lnTo>
                      <a:pt x="193" y="1"/>
                    </a:lnTo>
                    <a:lnTo>
                      <a:pt x="190" y="1"/>
                    </a:lnTo>
                    <a:lnTo>
                      <a:pt x="189" y="2"/>
                    </a:lnTo>
                    <a:lnTo>
                      <a:pt x="187" y="2"/>
                    </a:lnTo>
                    <a:lnTo>
                      <a:pt x="185" y="2"/>
                    </a:lnTo>
                    <a:lnTo>
                      <a:pt x="183" y="2"/>
                    </a:lnTo>
                    <a:lnTo>
                      <a:pt x="181" y="3"/>
                    </a:lnTo>
                    <a:lnTo>
                      <a:pt x="177" y="3"/>
                    </a:lnTo>
                    <a:lnTo>
                      <a:pt x="175" y="4"/>
                    </a:lnTo>
                    <a:lnTo>
                      <a:pt x="172" y="4"/>
                    </a:lnTo>
                    <a:lnTo>
                      <a:pt x="169" y="5"/>
                    </a:lnTo>
                    <a:lnTo>
                      <a:pt x="165" y="5"/>
                    </a:lnTo>
                    <a:lnTo>
                      <a:pt x="164" y="6"/>
                    </a:lnTo>
                    <a:lnTo>
                      <a:pt x="164" y="6"/>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7" name="Freeform 255"/>
              <p:cNvSpPr>
                <a:spLocks/>
              </p:cNvSpPr>
              <p:nvPr/>
            </p:nvSpPr>
            <p:spPr bwMode="auto">
              <a:xfrm>
                <a:off x="7775575" y="1965325"/>
                <a:ext cx="271463" cy="261938"/>
              </a:xfrm>
              <a:custGeom>
                <a:avLst/>
                <a:gdLst/>
                <a:ahLst/>
                <a:cxnLst>
                  <a:cxn ang="0">
                    <a:pos x="76" y="21"/>
                  </a:cxn>
                  <a:cxn ang="0">
                    <a:pos x="73" y="16"/>
                  </a:cxn>
                  <a:cxn ang="0">
                    <a:pos x="68" y="10"/>
                  </a:cxn>
                  <a:cxn ang="0">
                    <a:pos x="59" y="4"/>
                  </a:cxn>
                  <a:cxn ang="0">
                    <a:pos x="49" y="0"/>
                  </a:cxn>
                  <a:cxn ang="0">
                    <a:pos x="44" y="0"/>
                  </a:cxn>
                  <a:cxn ang="0">
                    <a:pos x="38" y="1"/>
                  </a:cxn>
                  <a:cxn ang="0">
                    <a:pos x="32" y="2"/>
                  </a:cxn>
                  <a:cxn ang="0">
                    <a:pos x="26" y="4"/>
                  </a:cxn>
                  <a:cxn ang="0">
                    <a:pos x="20" y="7"/>
                  </a:cxn>
                  <a:cxn ang="0">
                    <a:pos x="12" y="13"/>
                  </a:cxn>
                  <a:cxn ang="0">
                    <a:pos x="5" y="20"/>
                  </a:cxn>
                  <a:cxn ang="0">
                    <a:pos x="1" y="27"/>
                  </a:cxn>
                  <a:cxn ang="0">
                    <a:pos x="0" y="34"/>
                  </a:cxn>
                  <a:cxn ang="0">
                    <a:pos x="4" y="38"/>
                  </a:cxn>
                  <a:cxn ang="0">
                    <a:pos x="7" y="43"/>
                  </a:cxn>
                  <a:cxn ang="0">
                    <a:pos x="12" y="49"/>
                  </a:cxn>
                  <a:cxn ang="0">
                    <a:pos x="16" y="55"/>
                  </a:cxn>
                  <a:cxn ang="0">
                    <a:pos x="23" y="63"/>
                  </a:cxn>
                  <a:cxn ang="0">
                    <a:pos x="29" y="71"/>
                  </a:cxn>
                  <a:cxn ang="0">
                    <a:pos x="37" y="79"/>
                  </a:cxn>
                  <a:cxn ang="0">
                    <a:pos x="44" y="88"/>
                  </a:cxn>
                  <a:cxn ang="0">
                    <a:pos x="53" y="97"/>
                  </a:cxn>
                  <a:cxn ang="0">
                    <a:pos x="61" y="106"/>
                  </a:cxn>
                  <a:cxn ang="0">
                    <a:pos x="69" y="114"/>
                  </a:cxn>
                  <a:cxn ang="0">
                    <a:pos x="78" y="123"/>
                  </a:cxn>
                  <a:cxn ang="0">
                    <a:pos x="86" y="131"/>
                  </a:cxn>
                  <a:cxn ang="0">
                    <a:pos x="93" y="138"/>
                  </a:cxn>
                  <a:cxn ang="0">
                    <a:pos x="101" y="146"/>
                  </a:cxn>
                  <a:cxn ang="0">
                    <a:pos x="108" y="151"/>
                  </a:cxn>
                  <a:cxn ang="0">
                    <a:pos x="113" y="156"/>
                  </a:cxn>
                  <a:cxn ang="0">
                    <a:pos x="121" y="162"/>
                  </a:cxn>
                  <a:cxn ang="0">
                    <a:pos x="127" y="165"/>
                  </a:cxn>
                  <a:cxn ang="0">
                    <a:pos x="137" y="163"/>
                  </a:cxn>
                  <a:cxn ang="0">
                    <a:pos x="144" y="160"/>
                  </a:cxn>
                  <a:cxn ang="0">
                    <a:pos x="149" y="156"/>
                  </a:cxn>
                  <a:cxn ang="0">
                    <a:pos x="155" y="152"/>
                  </a:cxn>
                  <a:cxn ang="0">
                    <a:pos x="159" y="147"/>
                  </a:cxn>
                  <a:cxn ang="0">
                    <a:pos x="164" y="143"/>
                  </a:cxn>
                  <a:cxn ang="0">
                    <a:pos x="168" y="137"/>
                  </a:cxn>
                  <a:cxn ang="0">
                    <a:pos x="171" y="130"/>
                  </a:cxn>
                  <a:cxn ang="0">
                    <a:pos x="169" y="124"/>
                  </a:cxn>
                  <a:cxn ang="0">
                    <a:pos x="165" y="119"/>
                  </a:cxn>
                  <a:cxn ang="0">
                    <a:pos x="162" y="113"/>
                  </a:cxn>
                  <a:cxn ang="0">
                    <a:pos x="157" y="107"/>
                  </a:cxn>
                  <a:cxn ang="0">
                    <a:pos x="153" y="101"/>
                  </a:cxn>
                  <a:cxn ang="0">
                    <a:pos x="148" y="95"/>
                  </a:cxn>
                  <a:cxn ang="0">
                    <a:pos x="144" y="90"/>
                  </a:cxn>
                  <a:cxn ang="0">
                    <a:pos x="139" y="84"/>
                  </a:cxn>
                  <a:cxn ang="0">
                    <a:pos x="77" y="22"/>
                  </a:cxn>
                </a:cxnLst>
                <a:rect l="0" t="0" r="r" b="b"/>
                <a:pathLst>
                  <a:path w="171" h="165">
                    <a:moveTo>
                      <a:pt x="77" y="22"/>
                    </a:moveTo>
                    <a:lnTo>
                      <a:pt x="77" y="21"/>
                    </a:lnTo>
                    <a:lnTo>
                      <a:pt x="76" y="21"/>
                    </a:lnTo>
                    <a:lnTo>
                      <a:pt x="76" y="20"/>
                    </a:lnTo>
                    <a:lnTo>
                      <a:pt x="75" y="18"/>
                    </a:lnTo>
                    <a:lnTo>
                      <a:pt x="73" y="16"/>
                    </a:lnTo>
                    <a:lnTo>
                      <a:pt x="72" y="14"/>
                    </a:lnTo>
                    <a:lnTo>
                      <a:pt x="69" y="12"/>
                    </a:lnTo>
                    <a:lnTo>
                      <a:pt x="68" y="10"/>
                    </a:lnTo>
                    <a:lnTo>
                      <a:pt x="64" y="8"/>
                    </a:lnTo>
                    <a:lnTo>
                      <a:pt x="62" y="6"/>
                    </a:lnTo>
                    <a:lnTo>
                      <a:pt x="59" y="4"/>
                    </a:lnTo>
                    <a:lnTo>
                      <a:pt x="56" y="2"/>
                    </a:lnTo>
                    <a:lnTo>
                      <a:pt x="52" y="1"/>
                    </a:lnTo>
                    <a:lnTo>
                      <a:pt x="49" y="0"/>
                    </a:lnTo>
                    <a:lnTo>
                      <a:pt x="47" y="0"/>
                    </a:lnTo>
                    <a:lnTo>
                      <a:pt x="45" y="0"/>
                    </a:lnTo>
                    <a:lnTo>
                      <a:pt x="44" y="0"/>
                    </a:lnTo>
                    <a:lnTo>
                      <a:pt x="42" y="0"/>
                    </a:lnTo>
                    <a:lnTo>
                      <a:pt x="40" y="0"/>
                    </a:lnTo>
                    <a:lnTo>
                      <a:pt x="38" y="1"/>
                    </a:lnTo>
                    <a:lnTo>
                      <a:pt x="36" y="1"/>
                    </a:lnTo>
                    <a:lnTo>
                      <a:pt x="33" y="1"/>
                    </a:lnTo>
                    <a:lnTo>
                      <a:pt x="32" y="2"/>
                    </a:lnTo>
                    <a:lnTo>
                      <a:pt x="29" y="3"/>
                    </a:lnTo>
                    <a:lnTo>
                      <a:pt x="28" y="4"/>
                    </a:lnTo>
                    <a:lnTo>
                      <a:pt x="26" y="4"/>
                    </a:lnTo>
                    <a:lnTo>
                      <a:pt x="24" y="5"/>
                    </a:lnTo>
                    <a:lnTo>
                      <a:pt x="22" y="6"/>
                    </a:lnTo>
                    <a:lnTo>
                      <a:pt x="20" y="7"/>
                    </a:lnTo>
                    <a:lnTo>
                      <a:pt x="19" y="8"/>
                    </a:lnTo>
                    <a:lnTo>
                      <a:pt x="16" y="10"/>
                    </a:lnTo>
                    <a:lnTo>
                      <a:pt x="12" y="13"/>
                    </a:lnTo>
                    <a:lnTo>
                      <a:pt x="9" y="15"/>
                    </a:lnTo>
                    <a:lnTo>
                      <a:pt x="7" y="17"/>
                    </a:lnTo>
                    <a:lnTo>
                      <a:pt x="5" y="20"/>
                    </a:lnTo>
                    <a:lnTo>
                      <a:pt x="3" y="22"/>
                    </a:lnTo>
                    <a:lnTo>
                      <a:pt x="2" y="25"/>
                    </a:lnTo>
                    <a:lnTo>
                      <a:pt x="1" y="27"/>
                    </a:lnTo>
                    <a:lnTo>
                      <a:pt x="0" y="30"/>
                    </a:lnTo>
                    <a:lnTo>
                      <a:pt x="0" y="32"/>
                    </a:lnTo>
                    <a:lnTo>
                      <a:pt x="0" y="34"/>
                    </a:lnTo>
                    <a:lnTo>
                      <a:pt x="2" y="36"/>
                    </a:lnTo>
                    <a:lnTo>
                      <a:pt x="3" y="37"/>
                    </a:lnTo>
                    <a:lnTo>
                      <a:pt x="4" y="38"/>
                    </a:lnTo>
                    <a:lnTo>
                      <a:pt x="4" y="40"/>
                    </a:lnTo>
                    <a:lnTo>
                      <a:pt x="6" y="41"/>
                    </a:lnTo>
                    <a:lnTo>
                      <a:pt x="7" y="43"/>
                    </a:lnTo>
                    <a:lnTo>
                      <a:pt x="8" y="45"/>
                    </a:lnTo>
                    <a:lnTo>
                      <a:pt x="9" y="47"/>
                    </a:lnTo>
                    <a:lnTo>
                      <a:pt x="12" y="49"/>
                    </a:lnTo>
                    <a:lnTo>
                      <a:pt x="12" y="51"/>
                    </a:lnTo>
                    <a:lnTo>
                      <a:pt x="15" y="53"/>
                    </a:lnTo>
                    <a:lnTo>
                      <a:pt x="16" y="55"/>
                    </a:lnTo>
                    <a:lnTo>
                      <a:pt x="19" y="58"/>
                    </a:lnTo>
                    <a:lnTo>
                      <a:pt x="21" y="60"/>
                    </a:lnTo>
                    <a:lnTo>
                      <a:pt x="23" y="63"/>
                    </a:lnTo>
                    <a:lnTo>
                      <a:pt x="24" y="66"/>
                    </a:lnTo>
                    <a:lnTo>
                      <a:pt x="28" y="68"/>
                    </a:lnTo>
                    <a:lnTo>
                      <a:pt x="29" y="71"/>
                    </a:lnTo>
                    <a:lnTo>
                      <a:pt x="32" y="74"/>
                    </a:lnTo>
                    <a:lnTo>
                      <a:pt x="34" y="76"/>
                    </a:lnTo>
                    <a:lnTo>
                      <a:pt x="37" y="79"/>
                    </a:lnTo>
                    <a:lnTo>
                      <a:pt x="40" y="82"/>
                    </a:lnTo>
                    <a:lnTo>
                      <a:pt x="42" y="85"/>
                    </a:lnTo>
                    <a:lnTo>
                      <a:pt x="44" y="88"/>
                    </a:lnTo>
                    <a:lnTo>
                      <a:pt x="48" y="91"/>
                    </a:lnTo>
                    <a:lnTo>
                      <a:pt x="50" y="94"/>
                    </a:lnTo>
                    <a:lnTo>
                      <a:pt x="53" y="97"/>
                    </a:lnTo>
                    <a:lnTo>
                      <a:pt x="56" y="100"/>
                    </a:lnTo>
                    <a:lnTo>
                      <a:pt x="59" y="103"/>
                    </a:lnTo>
                    <a:lnTo>
                      <a:pt x="61" y="106"/>
                    </a:lnTo>
                    <a:lnTo>
                      <a:pt x="64" y="109"/>
                    </a:lnTo>
                    <a:lnTo>
                      <a:pt x="67" y="111"/>
                    </a:lnTo>
                    <a:lnTo>
                      <a:pt x="69" y="114"/>
                    </a:lnTo>
                    <a:lnTo>
                      <a:pt x="72" y="117"/>
                    </a:lnTo>
                    <a:lnTo>
                      <a:pt x="75" y="120"/>
                    </a:lnTo>
                    <a:lnTo>
                      <a:pt x="78" y="123"/>
                    </a:lnTo>
                    <a:lnTo>
                      <a:pt x="81" y="126"/>
                    </a:lnTo>
                    <a:lnTo>
                      <a:pt x="84" y="128"/>
                    </a:lnTo>
                    <a:lnTo>
                      <a:pt x="86" y="131"/>
                    </a:lnTo>
                    <a:lnTo>
                      <a:pt x="89" y="133"/>
                    </a:lnTo>
                    <a:lnTo>
                      <a:pt x="91" y="136"/>
                    </a:lnTo>
                    <a:lnTo>
                      <a:pt x="93" y="138"/>
                    </a:lnTo>
                    <a:lnTo>
                      <a:pt x="96" y="141"/>
                    </a:lnTo>
                    <a:lnTo>
                      <a:pt x="99" y="143"/>
                    </a:lnTo>
                    <a:lnTo>
                      <a:pt x="101" y="146"/>
                    </a:lnTo>
                    <a:lnTo>
                      <a:pt x="103" y="148"/>
                    </a:lnTo>
                    <a:lnTo>
                      <a:pt x="105" y="150"/>
                    </a:lnTo>
                    <a:lnTo>
                      <a:pt x="108" y="151"/>
                    </a:lnTo>
                    <a:lnTo>
                      <a:pt x="110" y="153"/>
                    </a:lnTo>
                    <a:lnTo>
                      <a:pt x="112" y="155"/>
                    </a:lnTo>
                    <a:lnTo>
                      <a:pt x="113" y="156"/>
                    </a:lnTo>
                    <a:lnTo>
                      <a:pt x="116" y="158"/>
                    </a:lnTo>
                    <a:lnTo>
                      <a:pt x="117" y="160"/>
                    </a:lnTo>
                    <a:lnTo>
                      <a:pt x="121" y="162"/>
                    </a:lnTo>
                    <a:lnTo>
                      <a:pt x="124" y="164"/>
                    </a:lnTo>
                    <a:lnTo>
                      <a:pt x="125" y="165"/>
                    </a:lnTo>
                    <a:lnTo>
                      <a:pt x="127" y="165"/>
                    </a:lnTo>
                    <a:lnTo>
                      <a:pt x="130" y="165"/>
                    </a:lnTo>
                    <a:lnTo>
                      <a:pt x="133" y="165"/>
                    </a:lnTo>
                    <a:lnTo>
                      <a:pt x="137" y="163"/>
                    </a:lnTo>
                    <a:lnTo>
                      <a:pt x="140" y="162"/>
                    </a:lnTo>
                    <a:lnTo>
                      <a:pt x="141" y="161"/>
                    </a:lnTo>
                    <a:lnTo>
                      <a:pt x="144" y="160"/>
                    </a:lnTo>
                    <a:lnTo>
                      <a:pt x="145" y="158"/>
                    </a:lnTo>
                    <a:lnTo>
                      <a:pt x="147" y="158"/>
                    </a:lnTo>
                    <a:lnTo>
                      <a:pt x="149" y="156"/>
                    </a:lnTo>
                    <a:lnTo>
                      <a:pt x="151" y="155"/>
                    </a:lnTo>
                    <a:lnTo>
                      <a:pt x="153" y="153"/>
                    </a:lnTo>
                    <a:lnTo>
                      <a:pt x="155" y="152"/>
                    </a:lnTo>
                    <a:lnTo>
                      <a:pt x="156" y="151"/>
                    </a:lnTo>
                    <a:lnTo>
                      <a:pt x="157" y="149"/>
                    </a:lnTo>
                    <a:lnTo>
                      <a:pt x="159" y="147"/>
                    </a:lnTo>
                    <a:lnTo>
                      <a:pt x="161" y="146"/>
                    </a:lnTo>
                    <a:lnTo>
                      <a:pt x="162" y="144"/>
                    </a:lnTo>
                    <a:lnTo>
                      <a:pt x="164" y="143"/>
                    </a:lnTo>
                    <a:lnTo>
                      <a:pt x="165" y="141"/>
                    </a:lnTo>
                    <a:lnTo>
                      <a:pt x="166" y="140"/>
                    </a:lnTo>
                    <a:lnTo>
                      <a:pt x="168" y="137"/>
                    </a:lnTo>
                    <a:lnTo>
                      <a:pt x="169" y="135"/>
                    </a:lnTo>
                    <a:lnTo>
                      <a:pt x="171" y="132"/>
                    </a:lnTo>
                    <a:lnTo>
                      <a:pt x="171" y="130"/>
                    </a:lnTo>
                    <a:lnTo>
                      <a:pt x="171" y="128"/>
                    </a:lnTo>
                    <a:lnTo>
                      <a:pt x="169" y="125"/>
                    </a:lnTo>
                    <a:lnTo>
                      <a:pt x="169" y="124"/>
                    </a:lnTo>
                    <a:lnTo>
                      <a:pt x="168" y="122"/>
                    </a:lnTo>
                    <a:lnTo>
                      <a:pt x="167" y="121"/>
                    </a:lnTo>
                    <a:lnTo>
                      <a:pt x="165" y="119"/>
                    </a:lnTo>
                    <a:lnTo>
                      <a:pt x="165" y="117"/>
                    </a:lnTo>
                    <a:lnTo>
                      <a:pt x="163" y="115"/>
                    </a:lnTo>
                    <a:lnTo>
                      <a:pt x="162" y="113"/>
                    </a:lnTo>
                    <a:lnTo>
                      <a:pt x="161" y="111"/>
                    </a:lnTo>
                    <a:lnTo>
                      <a:pt x="159" y="109"/>
                    </a:lnTo>
                    <a:lnTo>
                      <a:pt x="157" y="107"/>
                    </a:lnTo>
                    <a:lnTo>
                      <a:pt x="156" y="104"/>
                    </a:lnTo>
                    <a:lnTo>
                      <a:pt x="154" y="103"/>
                    </a:lnTo>
                    <a:lnTo>
                      <a:pt x="153" y="101"/>
                    </a:lnTo>
                    <a:lnTo>
                      <a:pt x="151" y="99"/>
                    </a:lnTo>
                    <a:lnTo>
                      <a:pt x="149" y="97"/>
                    </a:lnTo>
                    <a:lnTo>
                      <a:pt x="148" y="95"/>
                    </a:lnTo>
                    <a:lnTo>
                      <a:pt x="146" y="93"/>
                    </a:lnTo>
                    <a:lnTo>
                      <a:pt x="145" y="92"/>
                    </a:lnTo>
                    <a:lnTo>
                      <a:pt x="144" y="90"/>
                    </a:lnTo>
                    <a:lnTo>
                      <a:pt x="143" y="88"/>
                    </a:lnTo>
                    <a:lnTo>
                      <a:pt x="141" y="86"/>
                    </a:lnTo>
                    <a:lnTo>
                      <a:pt x="139" y="84"/>
                    </a:lnTo>
                    <a:lnTo>
                      <a:pt x="138" y="83"/>
                    </a:lnTo>
                    <a:lnTo>
                      <a:pt x="138" y="83"/>
                    </a:lnTo>
                    <a:lnTo>
                      <a:pt x="77" y="22"/>
                    </a:lnTo>
                    <a:lnTo>
                      <a:pt x="77" y="2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8" name="Freeform 256"/>
              <p:cNvSpPr>
                <a:spLocks/>
              </p:cNvSpPr>
              <p:nvPr/>
            </p:nvSpPr>
            <p:spPr bwMode="auto">
              <a:xfrm>
                <a:off x="7778750" y="1962150"/>
                <a:ext cx="268288" cy="265113"/>
              </a:xfrm>
              <a:custGeom>
                <a:avLst/>
                <a:gdLst/>
                <a:ahLst/>
                <a:cxnLst>
                  <a:cxn ang="0">
                    <a:pos x="46" y="0"/>
                  </a:cxn>
                  <a:cxn ang="0">
                    <a:pos x="39" y="3"/>
                  </a:cxn>
                  <a:cxn ang="0">
                    <a:pos x="31" y="8"/>
                  </a:cxn>
                  <a:cxn ang="0">
                    <a:pos x="22" y="14"/>
                  </a:cxn>
                  <a:cxn ang="0">
                    <a:pos x="14" y="20"/>
                  </a:cxn>
                  <a:cxn ang="0">
                    <a:pos x="6" y="27"/>
                  </a:cxn>
                  <a:cxn ang="0">
                    <a:pos x="0" y="36"/>
                  </a:cxn>
                  <a:cxn ang="0">
                    <a:pos x="2" y="42"/>
                  </a:cxn>
                  <a:cxn ang="0">
                    <a:pos x="6" y="48"/>
                  </a:cxn>
                  <a:cxn ang="0">
                    <a:pos x="13" y="57"/>
                  </a:cxn>
                  <a:cxn ang="0">
                    <a:pos x="21" y="67"/>
                  </a:cxn>
                  <a:cxn ang="0">
                    <a:pos x="30" y="78"/>
                  </a:cxn>
                  <a:cxn ang="0">
                    <a:pos x="40" y="90"/>
                  </a:cxn>
                  <a:cxn ang="0">
                    <a:pos x="50" y="102"/>
                  </a:cxn>
                  <a:cxn ang="0">
                    <a:pos x="62" y="113"/>
                  </a:cxn>
                  <a:cxn ang="0">
                    <a:pos x="73" y="125"/>
                  </a:cxn>
                  <a:cxn ang="0">
                    <a:pos x="83" y="135"/>
                  </a:cxn>
                  <a:cxn ang="0">
                    <a:pos x="93" y="145"/>
                  </a:cxn>
                  <a:cxn ang="0">
                    <a:pos x="101" y="153"/>
                  </a:cxn>
                  <a:cxn ang="0">
                    <a:pos x="109" y="160"/>
                  </a:cxn>
                  <a:cxn ang="0">
                    <a:pos x="118" y="166"/>
                  </a:cxn>
                  <a:cxn ang="0">
                    <a:pos x="126" y="164"/>
                  </a:cxn>
                  <a:cxn ang="0">
                    <a:pos x="134" y="160"/>
                  </a:cxn>
                  <a:cxn ang="0">
                    <a:pos x="143" y="154"/>
                  </a:cxn>
                  <a:cxn ang="0">
                    <a:pos x="151" y="147"/>
                  </a:cxn>
                  <a:cxn ang="0">
                    <a:pos x="159" y="140"/>
                  </a:cxn>
                  <a:cxn ang="0">
                    <a:pos x="165" y="134"/>
                  </a:cxn>
                  <a:cxn ang="0">
                    <a:pos x="169" y="127"/>
                  </a:cxn>
                  <a:cxn ang="0">
                    <a:pos x="167" y="120"/>
                  </a:cxn>
                  <a:cxn ang="0">
                    <a:pos x="163" y="111"/>
                  </a:cxn>
                  <a:cxn ang="0">
                    <a:pos x="157" y="104"/>
                  </a:cxn>
                  <a:cxn ang="0">
                    <a:pos x="151" y="104"/>
                  </a:cxn>
                  <a:cxn ang="0">
                    <a:pos x="154" y="111"/>
                  </a:cxn>
                  <a:cxn ang="0">
                    <a:pos x="158" y="119"/>
                  </a:cxn>
                  <a:cxn ang="0">
                    <a:pos x="159" y="125"/>
                  </a:cxn>
                  <a:cxn ang="0">
                    <a:pos x="155" y="130"/>
                  </a:cxn>
                  <a:cxn ang="0">
                    <a:pos x="145" y="141"/>
                  </a:cxn>
                  <a:cxn ang="0">
                    <a:pos x="133" y="151"/>
                  </a:cxn>
                  <a:cxn ang="0">
                    <a:pos x="122" y="155"/>
                  </a:cxn>
                  <a:cxn ang="0">
                    <a:pos x="115" y="150"/>
                  </a:cxn>
                  <a:cxn ang="0">
                    <a:pos x="107" y="143"/>
                  </a:cxn>
                  <a:cxn ang="0">
                    <a:pos x="101" y="136"/>
                  </a:cxn>
                  <a:cxn ang="0">
                    <a:pos x="92" y="128"/>
                  </a:cxn>
                  <a:cxn ang="0">
                    <a:pos x="83" y="118"/>
                  </a:cxn>
                  <a:cxn ang="0">
                    <a:pos x="74" y="109"/>
                  </a:cxn>
                  <a:cxn ang="0">
                    <a:pos x="65" y="99"/>
                  </a:cxn>
                  <a:cxn ang="0">
                    <a:pos x="55" y="88"/>
                  </a:cxn>
                  <a:cxn ang="0">
                    <a:pos x="46" y="78"/>
                  </a:cxn>
                  <a:cxn ang="0">
                    <a:pos x="38" y="68"/>
                  </a:cxn>
                  <a:cxn ang="0">
                    <a:pos x="30" y="60"/>
                  </a:cxn>
                  <a:cxn ang="0">
                    <a:pos x="22" y="52"/>
                  </a:cxn>
                  <a:cxn ang="0">
                    <a:pos x="18" y="45"/>
                  </a:cxn>
                  <a:cxn ang="0">
                    <a:pos x="13" y="39"/>
                  </a:cxn>
                  <a:cxn ang="0">
                    <a:pos x="15" y="32"/>
                  </a:cxn>
                  <a:cxn ang="0">
                    <a:pos x="23" y="22"/>
                  </a:cxn>
                  <a:cxn ang="0">
                    <a:pos x="34" y="13"/>
                  </a:cxn>
                  <a:cxn ang="0">
                    <a:pos x="42" y="8"/>
                  </a:cxn>
                  <a:cxn ang="0">
                    <a:pos x="50" y="7"/>
                  </a:cxn>
                  <a:cxn ang="0">
                    <a:pos x="54" y="2"/>
                  </a:cxn>
                </a:cxnLst>
                <a:rect l="0" t="0" r="r" b="b"/>
                <a:pathLst>
                  <a:path w="169" h="167">
                    <a:moveTo>
                      <a:pt x="53" y="1"/>
                    </a:moveTo>
                    <a:lnTo>
                      <a:pt x="50" y="0"/>
                    </a:lnTo>
                    <a:lnTo>
                      <a:pt x="48" y="0"/>
                    </a:lnTo>
                    <a:lnTo>
                      <a:pt x="46" y="0"/>
                    </a:lnTo>
                    <a:lnTo>
                      <a:pt x="45" y="1"/>
                    </a:lnTo>
                    <a:lnTo>
                      <a:pt x="43" y="1"/>
                    </a:lnTo>
                    <a:lnTo>
                      <a:pt x="42" y="2"/>
                    </a:lnTo>
                    <a:lnTo>
                      <a:pt x="39" y="3"/>
                    </a:lnTo>
                    <a:lnTo>
                      <a:pt x="38" y="4"/>
                    </a:lnTo>
                    <a:lnTo>
                      <a:pt x="35" y="5"/>
                    </a:lnTo>
                    <a:lnTo>
                      <a:pt x="34" y="6"/>
                    </a:lnTo>
                    <a:lnTo>
                      <a:pt x="31" y="8"/>
                    </a:lnTo>
                    <a:lnTo>
                      <a:pt x="30" y="9"/>
                    </a:lnTo>
                    <a:lnTo>
                      <a:pt x="27" y="10"/>
                    </a:lnTo>
                    <a:lnTo>
                      <a:pt x="25" y="13"/>
                    </a:lnTo>
                    <a:lnTo>
                      <a:pt x="22" y="14"/>
                    </a:lnTo>
                    <a:lnTo>
                      <a:pt x="21" y="15"/>
                    </a:lnTo>
                    <a:lnTo>
                      <a:pt x="18" y="17"/>
                    </a:lnTo>
                    <a:lnTo>
                      <a:pt x="16" y="18"/>
                    </a:lnTo>
                    <a:lnTo>
                      <a:pt x="14" y="20"/>
                    </a:lnTo>
                    <a:lnTo>
                      <a:pt x="12" y="22"/>
                    </a:lnTo>
                    <a:lnTo>
                      <a:pt x="10" y="23"/>
                    </a:lnTo>
                    <a:lnTo>
                      <a:pt x="9" y="25"/>
                    </a:lnTo>
                    <a:lnTo>
                      <a:pt x="6" y="27"/>
                    </a:lnTo>
                    <a:lnTo>
                      <a:pt x="3" y="30"/>
                    </a:lnTo>
                    <a:lnTo>
                      <a:pt x="1" y="33"/>
                    </a:lnTo>
                    <a:lnTo>
                      <a:pt x="0" y="35"/>
                    </a:lnTo>
                    <a:lnTo>
                      <a:pt x="0" y="36"/>
                    </a:lnTo>
                    <a:lnTo>
                      <a:pt x="0" y="38"/>
                    </a:lnTo>
                    <a:lnTo>
                      <a:pt x="0" y="39"/>
                    </a:lnTo>
                    <a:lnTo>
                      <a:pt x="1" y="40"/>
                    </a:lnTo>
                    <a:lnTo>
                      <a:pt x="2" y="42"/>
                    </a:lnTo>
                    <a:lnTo>
                      <a:pt x="3" y="43"/>
                    </a:lnTo>
                    <a:lnTo>
                      <a:pt x="4" y="45"/>
                    </a:lnTo>
                    <a:lnTo>
                      <a:pt x="5" y="46"/>
                    </a:lnTo>
                    <a:lnTo>
                      <a:pt x="6" y="48"/>
                    </a:lnTo>
                    <a:lnTo>
                      <a:pt x="8" y="50"/>
                    </a:lnTo>
                    <a:lnTo>
                      <a:pt x="10" y="53"/>
                    </a:lnTo>
                    <a:lnTo>
                      <a:pt x="11" y="55"/>
                    </a:lnTo>
                    <a:lnTo>
                      <a:pt x="13" y="57"/>
                    </a:lnTo>
                    <a:lnTo>
                      <a:pt x="15" y="60"/>
                    </a:lnTo>
                    <a:lnTo>
                      <a:pt x="17" y="62"/>
                    </a:lnTo>
                    <a:lnTo>
                      <a:pt x="18" y="64"/>
                    </a:lnTo>
                    <a:lnTo>
                      <a:pt x="21" y="67"/>
                    </a:lnTo>
                    <a:lnTo>
                      <a:pt x="23" y="69"/>
                    </a:lnTo>
                    <a:lnTo>
                      <a:pt x="25" y="72"/>
                    </a:lnTo>
                    <a:lnTo>
                      <a:pt x="27" y="75"/>
                    </a:lnTo>
                    <a:lnTo>
                      <a:pt x="30" y="78"/>
                    </a:lnTo>
                    <a:lnTo>
                      <a:pt x="33" y="81"/>
                    </a:lnTo>
                    <a:lnTo>
                      <a:pt x="34" y="83"/>
                    </a:lnTo>
                    <a:lnTo>
                      <a:pt x="38" y="86"/>
                    </a:lnTo>
                    <a:lnTo>
                      <a:pt x="40" y="90"/>
                    </a:lnTo>
                    <a:lnTo>
                      <a:pt x="42" y="92"/>
                    </a:lnTo>
                    <a:lnTo>
                      <a:pt x="45" y="95"/>
                    </a:lnTo>
                    <a:lnTo>
                      <a:pt x="48" y="99"/>
                    </a:lnTo>
                    <a:lnTo>
                      <a:pt x="50" y="102"/>
                    </a:lnTo>
                    <a:lnTo>
                      <a:pt x="54" y="104"/>
                    </a:lnTo>
                    <a:lnTo>
                      <a:pt x="56" y="107"/>
                    </a:lnTo>
                    <a:lnTo>
                      <a:pt x="59" y="110"/>
                    </a:lnTo>
                    <a:lnTo>
                      <a:pt x="62" y="113"/>
                    </a:lnTo>
                    <a:lnTo>
                      <a:pt x="64" y="116"/>
                    </a:lnTo>
                    <a:lnTo>
                      <a:pt x="67" y="118"/>
                    </a:lnTo>
                    <a:lnTo>
                      <a:pt x="70" y="122"/>
                    </a:lnTo>
                    <a:lnTo>
                      <a:pt x="73" y="125"/>
                    </a:lnTo>
                    <a:lnTo>
                      <a:pt x="75" y="127"/>
                    </a:lnTo>
                    <a:lnTo>
                      <a:pt x="78" y="130"/>
                    </a:lnTo>
                    <a:lnTo>
                      <a:pt x="80" y="132"/>
                    </a:lnTo>
                    <a:lnTo>
                      <a:pt x="83" y="135"/>
                    </a:lnTo>
                    <a:lnTo>
                      <a:pt x="86" y="138"/>
                    </a:lnTo>
                    <a:lnTo>
                      <a:pt x="88" y="140"/>
                    </a:lnTo>
                    <a:lnTo>
                      <a:pt x="91" y="143"/>
                    </a:lnTo>
                    <a:lnTo>
                      <a:pt x="93" y="145"/>
                    </a:lnTo>
                    <a:lnTo>
                      <a:pt x="95" y="147"/>
                    </a:lnTo>
                    <a:lnTo>
                      <a:pt x="98" y="149"/>
                    </a:lnTo>
                    <a:lnTo>
                      <a:pt x="99" y="151"/>
                    </a:lnTo>
                    <a:lnTo>
                      <a:pt x="101" y="153"/>
                    </a:lnTo>
                    <a:lnTo>
                      <a:pt x="103" y="155"/>
                    </a:lnTo>
                    <a:lnTo>
                      <a:pt x="105" y="156"/>
                    </a:lnTo>
                    <a:lnTo>
                      <a:pt x="107" y="158"/>
                    </a:lnTo>
                    <a:lnTo>
                      <a:pt x="109" y="160"/>
                    </a:lnTo>
                    <a:lnTo>
                      <a:pt x="111" y="161"/>
                    </a:lnTo>
                    <a:lnTo>
                      <a:pt x="113" y="163"/>
                    </a:lnTo>
                    <a:lnTo>
                      <a:pt x="116" y="165"/>
                    </a:lnTo>
                    <a:lnTo>
                      <a:pt x="118" y="166"/>
                    </a:lnTo>
                    <a:lnTo>
                      <a:pt x="119" y="167"/>
                    </a:lnTo>
                    <a:lnTo>
                      <a:pt x="122" y="166"/>
                    </a:lnTo>
                    <a:lnTo>
                      <a:pt x="125" y="165"/>
                    </a:lnTo>
                    <a:lnTo>
                      <a:pt x="126" y="164"/>
                    </a:lnTo>
                    <a:lnTo>
                      <a:pt x="128" y="163"/>
                    </a:lnTo>
                    <a:lnTo>
                      <a:pt x="130" y="162"/>
                    </a:lnTo>
                    <a:lnTo>
                      <a:pt x="132" y="161"/>
                    </a:lnTo>
                    <a:lnTo>
                      <a:pt x="134" y="160"/>
                    </a:lnTo>
                    <a:lnTo>
                      <a:pt x="136" y="158"/>
                    </a:lnTo>
                    <a:lnTo>
                      <a:pt x="138" y="157"/>
                    </a:lnTo>
                    <a:lnTo>
                      <a:pt x="140" y="155"/>
                    </a:lnTo>
                    <a:lnTo>
                      <a:pt x="143" y="154"/>
                    </a:lnTo>
                    <a:lnTo>
                      <a:pt x="145" y="152"/>
                    </a:lnTo>
                    <a:lnTo>
                      <a:pt x="147" y="151"/>
                    </a:lnTo>
                    <a:lnTo>
                      <a:pt x="150" y="149"/>
                    </a:lnTo>
                    <a:lnTo>
                      <a:pt x="151" y="147"/>
                    </a:lnTo>
                    <a:lnTo>
                      <a:pt x="153" y="145"/>
                    </a:lnTo>
                    <a:lnTo>
                      <a:pt x="155" y="144"/>
                    </a:lnTo>
                    <a:lnTo>
                      <a:pt x="157" y="141"/>
                    </a:lnTo>
                    <a:lnTo>
                      <a:pt x="159" y="140"/>
                    </a:lnTo>
                    <a:lnTo>
                      <a:pt x="160" y="139"/>
                    </a:lnTo>
                    <a:lnTo>
                      <a:pt x="162" y="137"/>
                    </a:lnTo>
                    <a:lnTo>
                      <a:pt x="163" y="135"/>
                    </a:lnTo>
                    <a:lnTo>
                      <a:pt x="165" y="134"/>
                    </a:lnTo>
                    <a:lnTo>
                      <a:pt x="166" y="132"/>
                    </a:lnTo>
                    <a:lnTo>
                      <a:pt x="167" y="130"/>
                    </a:lnTo>
                    <a:lnTo>
                      <a:pt x="168" y="130"/>
                    </a:lnTo>
                    <a:lnTo>
                      <a:pt x="169" y="127"/>
                    </a:lnTo>
                    <a:lnTo>
                      <a:pt x="169" y="125"/>
                    </a:lnTo>
                    <a:lnTo>
                      <a:pt x="169" y="123"/>
                    </a:lnTo>
                    <a:lnTo>
                      <a:pt x="168" y="122"/>
                    </a:lnTo>
                    <a:lnTo>
                      <a:pt x="167" y="120"/>
                    </a:lnTo>
                    <a:lnTo>
                      <a:pt x="167" y="118"/>
                    </a:lnTo>
                    <a:lnTo>
                      <a:pt x="165" y="116"/>
                    </a:lnTo>
                    <a:lnTo>
                      <a:pt x="163" y="113"/>
                    </a:lnTo>
                    <a:lnTo>
                      <a:pt x="163" y="111"/>
                    </a:lnTo>
                    <a:lnTo>
                      <a:pt x="161" y="109"/>
                    </a:lnTo>
                    <a:lnTo>
                      <a:pt x="159" y="107"/>
                    </a:lnTo>
                    <a:lnTo>
                      <a:pt x="159" y="106"/>
                    </a:lnTo>
                    <a:lnTo>
                      <a:pt x="157" y="104"/>
                    </a:lnTo>
                    <a:lnTo>
                      <a:pt x="155" y="103"/>
                    </a:lnTo>
                    <a:lnTo>
                      <a:pt x="153" y="102"/>
                    </a:lnTo>
                    <a:lnTo>
                      <a:pt x="151" y="102"/>
                    </a:lnTo>
                    <a:lnTo>
                      <a:pt x="151" y="104"/>
                    </a:lnTo>
                    <a:lnTo>
                      <a:pt x="151" y="106"/>
                    </a:lnTo>
                    <a:lnTo>
                      <a:pt x="152" y="108"/>
                    </a:lnTo>
                    <a:lnTo>
                      <a:pt x="153" y="109"/>
                    </a:lnTo>
                    <a:lnTo>
                      <a:pt x="154" y="111"/>
                    </a:lnTo>
                    <a:lnTo>
                      <a:pt x="155" y="113"/>
                    </a:lnTo>
                    <a:lnTo>
                      <a:pt x="156" y="116"/>
                    </a:lnTo>
                    <a:lnTo>
                      <a:pt x="157" y="117"/>
                    </a:lnTo>
                    <a:lnTo>
                      <a:pt x="158" y="119"/>
                    </a:lnTo>
                    <a:lnTo>
                      <a:pt x="159" y="120"/>
                    </a:lnTo>
                    <a:lnTo>
                      <a:pt x="159" y="122"/>
                    </a:lnTo>
                    <a:lnTo>
                      <a:pt x="159" y="124"/>
                    </a:lnTo>
                    <a:lnTo>
                      <a:pt x="159" y="125"/>
                    </a:lnTo>
                    <a:lnTo>
                      <a:pt x="159" y="126"/>
                    </a:lnTo>
                    <a:lnTo>
                      <a:pt x="159" y="127"/>
                    </a:lnTo>
                    <a:lnTo>
                      <a:pt x="157" y="128"/>
                    </a:lnTo>
                    <a:lnTo>
                      <a:pt x="155" y="130"/>
                    </a:lnTo>
                    <a:lnTo>
                      <a:pt x="153" y="133"/>
                    </a:lnTo>
                    <a:lnTo>
                      <a:pt x="151" y="135"/>
                    </a:lnTo>
                    <a:lnTo>
                      <a:pt x="148" y="139"/>
                    </a:lnTo>
                    <a:lnTo>
                      <a:pt x="145" y="141"/>
                    </a:lnTo>
                    <a:lnTo>
                      <a:pt x="143" y="144"/>
                    </a:lnTo>
                    <a:lnTo>
                      <a:pt x="139" y="147"/>
                    </a:lnTo>
                    <a:lnTo>
                      <a:pt x="136" y="149"/>
                    </a:lnTo>
                    <a:lnTo>
                      <a:pt x="133" y="151"/>
                    </a:lnTo>
                    <a:lnTo>
                      <a:pt x="131" y="153"/>
                    </a:lnTo>
                    <a:lnTo>
                      <a:pt x="127" y="155"/>
                    </a:lnTo>
                    <a:lnTo>
                      <a:pt x="125" y="155"/>
                    </a:lnTo>
                    <a:lnTo>
                      <a:pt x="122" y="155"/>
                    </a:lnTo>
                    <a:lnTo>
                      <a:pt x="120" y="155"/>
                    </a:lnTo>
                    <a:lnTo>
                      <a:pt x="119" y="153"/>
                    </a:lnTo>
                    <a:lnTo>
                      <a:pt x="117" y="152"/>
                    </a:lnTo>
                    <a:lnTo>
                      <a:pt x="115" y="150"/>
                    </a:lnTo>
                    <a:lnTo>
                      <a:pt x="112" y="148"/>
                    </a:lnTo>
                    <a:lnTo>
                      <a:pt x="111" y="146"/>
                    </a:lnTo>
                    <a:lnTo>
                      <a:pt x="109" y="145"/>
                    </a:lnTo>
                    <a:lnTo>
                      <a:pt x="107" y="143"/>
                    </a:lnTo>
                    <a:lnTo>
                      <a:pt x="106" y="141"/>
                    </a:lnTo>
                    <a:lnTo>
                      <a:pt x="104" y="140"/>
                    </a:lnTo>
                    <a:lnTo>
                      <a:pt x="103" y="138"/>
                    </a:lnTo>
                    <a:lnTo>
                      <a:pt x="101" y="136"/>
                    </a:lnTo>
                    <a:lnTo>
                      <a:pt x="99" y="134"/>
                    </a:lnTo>
                    <a:lnTo>
                      <a:pt x="97" y="132"/>
                    </a:lnTo>
                    <a:lnTo>
                      <a:pt x="95" y="130"/>
                    </a:lnTo>
                    <a:lnTo>
                      <a:pt x="92" y="128"/>
                    </a:lnTo>
                    <a:lnTo>
                      <a:pt x="91" y="126"/>
                    </a:lnTo>
                    <a:lnTo>
                      <a:pt x="88" y="123"/>
                    </a:lnTo>
                    <a:lnTo>
                      <a:pt x="86" y="121"/>
                    </a:lnTo>
                    <a:lnTo>
                      <a:pt x="83" y="118"/>
                    </a:lnTo>
                    <a:lnTo>
                      <a:pt x="82" y="116"/>
                    </a:lnTo>
                    <a:lnTo>
                      <a:pt x="79" y="114"/>
                    </a:lnTo>
                    <a:lnTo>
                      <a:pt x="77" y="111"/>
                    </a:lnTo>
                    <a:lnTo>
                      <a:pt x="74" y="109"/>
                    </a:lnTo>
                    <a:lnTo>
                      <a:pt x="72" y="106"/>
                    </a:lnTo>
                    <a:lnTo>
                      <a:pt x="70" y="104"/>
                    </a:lnTo>
                    <a:lnTo>
                      <a:pt x="67" y="101"/>
                    </a:lnTo>
                    <a:lnTo>
                      <a:pt x="65" y="99"/>
                    </a:lnTo>
                    <a:lnTo>
                      <a:pt x="62" y="96"/>
                    </a:lnTo>
                    <a:lnTo>
                      <a:pt x="60" y="93"/>
                    </a:lnTo>
                    <a:lnTo>
                      <a:pt x="58" y="91"/>
                    </a:lnTo>
                    <a:lnTo>
                      <a:pt x="55" y="88"/>
                    </a:lnTo>
                    <a:lnTo>
                      <a:pt x="53" y="85"/>
                    </a:lnTo>
                    <a:lnTo>
                      <a:pt x="50" y="83"/>
                    </a:lnTo>
                    <a:lnTo>
                      <a:pt x="48" y="81"/>
                    </a:lnTo>
                    <a:lnTo>
                      <a:pt x="46" y="78"/>
                    </a:lnTo>
                    <a:lnTo>
                      <a:pt x="44" y="76"/>
                    </a:lnTo>
                    <a:lnTo>
                      <a:pt x="42" y="73"/>
                    </a:lnTo>
                    <a:lnTo>
                      <a:pt x="39" y="71"/>
                    </a:lnTo>
                    <a:lnTo>
                      <a:pt x="38" y="68"/>
                    </a:lnTo>
                    <a:lnTo>
                      <a:pt x="35" y="66"/>
                    </a:lnTo>
                    <a:lnTo>
                      <a:pt x="33" y="64"/>
                    </a:lnTo>
                    <a:lnTo>
                      <a:pt x="31" y="62"/>
                    </a:lnTo>
                    <a:lnTo>
                      <a:pt x="30" y="60"/>
                    </a:lnTo>
                    <a:lnTo>
                      <a:pt x="28" y="57"/>
                    </a:lnTo>
                    <a:lnTo>
                      <a:pt x="26" y="55"/>
                    </a:lnTo>
                    <a:lnTo>
                      <a:pt x="24" y="53"/>
                    </a:lnTo>
                    <a:lnTo>
                      <a:pt x="22" y="52"/>
                    </a:lnTo>
                    <a:lnTo>
                      <a:pt x="22" y="50"/>
                    </a:lnTo>
                    <a:lnTo>
                      <a:pt x="20" y="48"/>
                    </a:lnTo>
                    <a:lnTo>
                      <a:pt x="19" y="46"/>
                    </a:lnTo>
                    <a:lnTo>
                      <a:pt x="18" y="45"/>
                    </a:lnTo>
                    <a:lnTo>
                      <a:pt x="17" y="44"/>
                    </a:lnTo>
                    <a:lnTo>
                      <a:pt x="15" y="41"/>
                    </a:lnTo>
                    <a:lnTo>
                      <a:pt x="14" y="40"/>
                    </a:lnTo>
                    <a:lnTo>
                      <a:pt x="13" y="39"/>
                    </a:lnTo>
                    <a:lnTo>
                      <a:pt x="13" y="38"/>
                    </a:lnTo>
                    <a:lnTo>
                      <a:pt x="13" y="36"/>
                    </a:lnTo>
                    <a:lnTo>
                      <a:pt x="14" y="34"/>
                    </a:lnTo>
                    <a:lnTo>
                      <a:pt x="15" y="32"/>
                    </a:lnTo>
                    <a:lnTo>
                      <a:pt x="17" y="30"/>
                    </a:lnTo>
                    <a:lnTo>
                      <a:pt x="18" y="27"/>
                    </a:lnTo>
                    <a:lnTo>
                      <a:pt x="21" y="25"/>
                    </a:lnTo>
                    <a:lnTo>
                      <a:pt x="23" y="22"/>
                    </a:lnTo>
                    <a:lnTo>
                      <a:pt x="26" y="20"/>
                    </a:lnTo>
                    <a:lnTo>
                      <a:pt x="28" y="17"/>
                    </a:lnTo>
                    <a:lnTo>
                      <a:pt x="31" y="15"/>
                    </a:lnTo>
                    <a:lnTo>
                      <a:pt x="34" y="13"/>
                    </a:lnTo>
                    <a:lnTo>
                      <a:pt x="36" y="11"/>
                    </a:lnTo>
                    <a:lnTo>
                      <a:pt x="38" y="10"/>
                    </a:lnTo>
                    <a:lnTo>
                      <a:pt x="40" y="8"/>
                    </a:lnTo>
                    <a:lnTo>
                      <a:pt x="42" y="8"/>
                    </a:lnTo>
                    <a:lnTo>
                      <a:pt x="43" y="8"/>
                    </a:lnTo>
                    <a:lnTo>
                      <a:pt x="45" y="8"/>
                    </a:lnTo>
                    <a:lnTo>
                      <a:pt x="48" y="8"/>
                    </a:lnTo>
                    <a:lnTo>
                      <a:pt x="50" y="7"/>
                    </a:lnTo>
                    <a:lnTo>
                      <a:pt x="52" y="6"/>
                    </a:lnTo>
                    <a:lnTo>
                      <a:pt x="54" y="5"/>
                    </a:lnTo>
                    <a:lnTo>
                      <a:pt x="54" y="4"/>
                    </a:lnTo>
                    <a:lnTo>
                      <a:pt x="54" y="2"/>
                    </a:lnTo>
                    <a:lnTo>
                      <a:pt x="53" y="1"/>
                    </a:lnTo>
                    <a:lnTo>
                      <a:pt x="53" y="1"/>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9" name="Freeform 257"/>
              <p:cNvSpPr>
                <a:spLocks/>
              </p:cNvSpPr>
              <p:nvPr/>
            </p:nvSpPr>
            <p:spPr bwMode="auto">
              <a:xfrm>
                <a:off x="7851775" y="2005013"/>
                <a:ext cx="160338" cy="158750"/>
              </a:xfrm>
              <a:custGeom>
                <a:avLst/>
                <a:gdLst/>
                <a:ahLst/>
                <a:cxnLst>
                  <a:cxn ang="0">
                    <a:pos x="2" y="37"/>
                  </a:cxn>
                  <a:cxn ang="0">
                    <a:pos x="6" y="42"/>
                  </a:cxn>
                  <a:cxn ang="0">
                    <a:pos x="9" y="46"/>
                  </a:cxn>
                  <a:cxn ang="0">
                    <a:pos x="14" y="51"/>
                  </a:cxn>
                  <a:cxn ang="0">
                    <a:pos x="19" y="56"/>
                  </a:cxn>
                  <a:cxn ang="0">
                    <a:pos x="24" y="61"/>
                  </a:cxn>
                  <a:cxn ang="0">
                    <a:pos x="30" y="67"/>
                  </a:cxn>
                  <a:cxn ang="0">
                    <a:pos x="36" y="72"/>
                  </a:cxn>
                  <a:cxn ang="0">
                    <a:pos x="41" y="77"/>
                  </a:cxn>
                  <a:cxn ang="0">
                    <a:pos x="46" y="83"/>
                  </a:cxn>
                  <a:cxn ang="0">
                    <a:pos x="52" y="88"/>
                  </a:cxn>
                  <a:cxn ang="0">
                    <a:pos x="57" y="92"/>
                  </a:cxn>
                  <a:cxn ang="0">
                    <a:pos x="61" y="95"/>
                  </a:cxn>
                  <a:cxn ang="0">
                    <a:pos x="65" y="98"/>
                  </a:cxn>
                  <a:cxn ang="0">
                    <a:pos x="69" y="99"/>
                  </a:cxn>
                  <a:cxn ang="0">
                    <a:pos x="72" y="99"/>
                  </a:cxn>
                  <a:cxn ang="0">
                    <a:pos x="76" y="99"/>
                  </a:cxn>
                  <a:cxn ang="0">
                    <a:pos x="80" y="98"/>
                  </a:cxn>
                  <a:cxn ang="0">
                    <a:pos x="84" y="96"/>
                  </a:cxn>
                  <a:cxn ang="0">
                    <a:pos x="88" y="94"/>
                  </a:cxn>
                  <a:cxn ang="0">
                    <a:pos x="92" y="92"/>
                  </a:cxn>
                  <a:cxn ang="0">
                    <a:pos x="96" y="88"/>
                  </a:cxn>
                  <a:cxn ang="0">
                    <a:pos x="98" y="84"/>
                  </a:cxn>
                  <a:cxn ang="0">
                    <a:pos x="99" y="80"/>
                  </a:cxn>
                  <a:cxn ang="0">
                    <a:pos x="100" y="76"/>
                  </a:cxn>
                  <a:cxn ang="0">
                    <a:pos x="101" y="71"/>
                  </a:cxn>
                  <a:cxn ang="0">
                    <a:pos x="101" y="66"/>
                  </a:cxn>
                  <a:cxn ang="0">
                    <a:pos x="101" y="63"/>
                  </a:cxn>
                  <a:cxn ang="0">
                    <a:pos x="100" y="59"/>
                  </a:cxn>
                  <a:cxn ang="0">
                    <a:pos x="98" y="56"/>
                  </a:cxn>
                  <a:cxn ang="0">
                    <a:pos x="97" y="55"/>
                  </a:cxn>
                  <a:cxn ang="0">
                    <a:pos x="93" y="54"/>
                  </a:cxn>
                  <a:cxn ang="0">
                    <a:pos x="89" y="51"/>
                  </a:cxn>
                  <a:cxn ang="0">
                    <a:pos x="84" y="47"/>
                  </a:cxn>
                  <a:cxn ang="0">
                    <a:pos x="77" y="43"/>
                  </a:cxn>
                  <a:cxn ang="0">
                    <a:pos x="72" y="39"/>
                  </a:cxn>
                  <a:cxn ang="0">
                    <a:pos x="68" y="37"/>
                  </a:cxn>
                  <a:cxn ang="0">
                    <a:pos x="64" y="35"/>
                  </a:cxn>
                  <a:cxn ang="0">
                    <a:pos x="60" y="32"/>
                  </a:cxn>
                  <a:cxn ang="0">
                    <a:pos x="57" y="29"/>
                  </a:cxn>
                  <a:cxn ang="0">
                    <a:pos x="53" y="27"/>
                  </a:cxn>
                  <a:cxn ang="0">
                    <a:pos x="48" y="24"/>
                  </a:cxn>
                  <a:cxn ang="0">
                    <a:pos x="45" y="21"/>
                  </a:cxn>
                  <a:cxn ang="0">
                    <a:pos x="41" y="19"/>
                  </a:cxn>
                  <a:cxn ang="0">
                    <a:pos x="37" y="16"/>
                  </a:cxn>
                  <a:cxn ang="0">
                    <a:pos x="33" y="14"/>
                  </a:cxn>
                  <a:cxn ang="0">
                    <a:pos x="28" y="12"/>
                  </a:cxn>
                  <a:cxn ang="0">
                    <a:pos x="24" y="9"/>
                  </a:cxn>
                  <a:cxn ang="0">
                    <a:pos x="17" y="5"/>
                  </a:cxn>
                  <a:cxn ang="0">
                    <a:pos x="12" y="2"/>
                  </a:cxn>
                  <a:cxn ang="0">
                    <a:pos x="8" y="1"/>
                  </a:cxn>
                  <a:cxn ang="0">
                    <a:pos x="4" y="0"/>
                  </a:cxn>
                  <a:cxn ang="0">
                    <a:pos x="3" y="1"/>
                  </a:cxn>
                  <a:cxn ang="0">
                    <a:pos x="1" y="5"/>
                  </a:cxn>
                  <a:cxn ang="0">
                    <a:pos x="0" y="10"/>
                  </a:cxn>
                  <a:cxn ang="0">
                    <a:pos x="0" y="14"/>
                  </a:cxn>
                  <a:cxn ang="0">
                    <a:pos x="0" y="18"/>
                  </a:cxn>
                  <a:cxn ang="0">
                    <a:pos x="0" y="22"/>
                  </a:cxn>
                  <a:cxn ang="0">
                    <a:pos x="0" y="28"/>
                  </a:cxn>
                  <a:cxn ang="0">
                    <a:pos x="0" y="33"/>
                  </a:cxn>
                  <a:cxn ang="0">
                    <a:pos x="0" y="35"/>
                  </a:cxn>
                  <a:cxn ang="0">
                    <a:pos x="0" y="36"/>
                  </a:cxn>
                </a:cxnLst>
                <a:rect l="0" t="0" r="r" b="b"/>
                <a:pathLst>
                  <a:path w="101" h="100">
                    <a:moveTo>
                      <a:pt x="0" y="36"/>
                    </a:moveTo>
                    <a:lnTo>
                      <a:pt x="2" y="37"/>
                    </a:lnTo>
                    <a:lnTo>
                      <a:pt x="4" y="40"/>
                    </a:lnTo>
                    <a:lnTo>
                      <a:pt x="6" y="42"/>
                    </a:lnTo>
                    <a:lnTo>
                      <a:pt x="8" y="44"/>
                    </a:lnTo>
                    <a:lnTo>
                      <a:pt x="9" y="46"/>
                    </a:lnTo>
                    <a:lnTo>
                      <a:pt x="12" y="49"/>
                    </a:lnTo>
                    <a:lnTo>
                      <a:pt x="14" y="51"/>
                    </a:lnTo>
                    <a:lnTo>
                      <a:pt x="16" y="54"/>
                    </a:lnTo>
                    <a:lnTo>
                      <a:pt x="19" y="56"/>
                    </a:lnTo>
                    <a:lnTo>
                      <a:pt x="21" y="58"/>
                    </a:lnTo>
                    <a:lnTo>
                      <a:pt x="24" y="61"/>
                    </a:lnTo>
                    <a:lnTo>
                      <a:pt x="27" y="64"/>
                    </a:lnTo>
                    <a:lnTo>
                      <a:pt x="30" y="67"/>
                    </a:lnTo>
                    <a:lnTo>
                      <a:pt x="33" y="70"/>
                    </a:lnTo>
                    <a:lnTo>
                      <a:pt x="36" y="72"/>
                    </a:lnTo>
                    <a:lnTo>
                      <a:pt x="38" y="75"/>
                    </a:lnTo>
                    <a:lnTo>
                      <a:pt x="41" y="77"/>
                    </a:lnTo>
                    <a:lnTo>
                      <a:pt x="44" y="81"/>
                    </a:lnTo>
                    <a:lnTo>
                      <a:pt x="46" y="83"/>
                    </a:lnTo>
                    <a:lnTo>
                      <a:pt x="49" y="86"/>
                    </a:lnTo>
                    <a:lnTo>
                      <a:pt x="52" y="88"/>
                    </a:lnTo>
                    <a:lnTo>
                      <a:pt x="55" y="90"/>
                    </a:lnTo>
                    <a:lnTo>
                      <a:pt x="57" y="92"/>
                    </a:lnTo>
                    <a:lnTo>
                      <a:pt x="59" y="93"/>
                    </a:lnTo>
                    <a:lnTo>
                      <a:pt x="61" y="95"/>
                    </a:lnTo>
                    <a:lnTo>
                      <a:pt x="64" y="97"/>
                    </a:lnTo>
                    <a:lnTo>
                      <a:pt x="65" y="98"/>
                    </a:lnTo>
                    <a:lnTo>
                      <a:pt x="67" y="98"/>
                    </a:lnTo>
                    <a:lnTo>
                      <a:pt x="69" y="99"/>
                    </a:lnTo>
                    <a:lnTo>
                      <a:pt x="70" y="100"/>
                    </a:lnTo>
                    <a:lnTo>
                      <a:pt x="72" y="99"/>
                    </a:lnTo>
                    <a:lnTo>
                      <a:pt x="74" y="99"/>
                    </a:lnTo>
                    <a:lnTo>
                      <a:pt x="76" y="99"/>
                    </a:lnTo>
                    <a:lnTo>
                      <a:pt x="78" y="98"/>
                    </a:lnTo>
                    <a:lnTo>
                      <a:pt x="80" y="98"/>
                    </a:lnTo>
                    <a:lnTo>
                      <a:pt x="82" y="97"/>
                    </a:lnTo>
                    <a:lnTo>
                      <a:pt x="84" y="96"/>
                    </a:lnTo>
                    <a:lnTo>
                      <a:pt x="86" y="96"/>
                    </a:lnTo>
                    <a:lnTo>
                      <a:pt x="88" y="94"/>
                    </a:lnTo>
                    <a:lnTo>
                      <a:pt x="90" y="93"/>
                    </a:lnTo>
                    <a:lnTo>
                      <a:pt x="92" y="92"/>
                    </a:lnTo>
                    <a:lnTo>
                      <a:pt x="93" y="91"/>
                    </a:lnTo>
                    <a:lnTo>
                      <a:pt x="96" y="88"/>
                    </a:lnTo>
                    <a:lnTo>
                      <a:pt x="97" y="86"/>
                    </a:lnTo>
                    <a:lnTo>
                      <a:pt x="98" y="84"/>
                    </a:lnTo>
                    <a:lnTo>
                      <a:pt x="98" y="82"/>
                    </a:lnTo>
                    <a:lnTo>
                      <a:pt x="99" y="80"/>
                    </a:lnTo>
                    <a:lnTo>
                      <a:pt x="100" y="78"/>
                    </a:lnTo>
                    <a:lnTo>
                      <a:pt x="100" y="76"/>
                    </a:lnTo>
                    <a:lnTo>
                      <a:pt x="100" y="73"/>
                    </a:lnTo>
                    <a:lnTo>
                      <a:pt x="101" y="71"/>
                    </a:lnTo>
                    <a:lnTo>
                      <a:pt x="101" y="69"/>
                    </a:lnTo>
                    <a:lnTo>
                      <a:pt x="101" y="66"/>
                    </a:lnTo>
                    <a:lnTo>
                      <a:pt x="101" y="64"/>
                    </a:lnTo>
                    <a:lnTo>
                      <a:pt x="101" y="63"/>
                    </a:lnTo>
                    <a:lnTo>
                      <a:pt x="101" y="61"/>
                    </a:lnTo>
                    <a:lnTo>
                      <a:pt x="100" y="59"/>
                    </a:lnTo>
                    <a:lnTo>
                      <a:pt x="100" y="58"/>
                    </a:lnTo>
                    <a:lnTo>
                      <a:pt x="98" y="56"/>
                    </a:lnTo>
                    <a:lnTo>
                      <a:pt x="97" y="56"/>
                    </a:lnTo>
                    <a:lnTo>
                      <a:pt x="97" y="55"/>
                    </a:lnTo>
                    <a:lnTo>
                      <a:pt x="95" y="55"/>
                    </a:lnTo>
                    <a:lnTo>
                      <a:pt x="93" y="54"/>
                    </a:lnTo>
                    <a:lnTo>
                      <a:pt x="92" y="52"/>
                    </a:lnTo>
                    <a:lnTo>
                      <a:pt x="89" y="51"/>
                    </a:lnTo>
                    <a:lnTo>
                      <a:pt x="86" y="49"/>
                    </a:lnTo>
                    <a:lnTo>
                      <a:pt x="84" y="47"/>
                    </a:lnTo>
                    <a:lnTo>
                      <a:pt x="81" y="45"/>
                    </a:lnTo>
                    <a:lnTo>
                      <a:pt x="77" y="43"/>
                    </a:lnTo>
                    <a:lnTo>
                      <a:pt x="74" y="41"/>
                    </a:lnTo>
                    <a:lnTo>
                      <a:pt x="72" y="39"/>
                    </a:lnTo>
                    <a:lnTo>
                      <a:pt x="70" y="38"/>
                    </a:lnTo>
                    <a:lnTo>
                      <a:pt x="68" y="37"/>
                    </a:lnTo>
                    <a:lnTo>
                      <a:pt x="66" y="36"/>
                    </a:lnTo>
                    <a:lnTo>
                      <a:pt x="64" y="35"/>
                    </a:lnTo>
                    <a:lnTo>
                      <a:pt x="62" y="33"/>
                    </a:lnTo>
                    <a:lnTo>
                      <a:pt x="60" y="32"/>
                    </a:lnTo>
                    <a:lnTo>
                      <a:pt x="58" y="30"/>
                    </a:lnTo>
                    <a:lnTo>
                      <a:pt x="57" y="29"/>
                    </a:lnTo>
                    <a:lnTo>
                      <a:pt x="54" y="28"/>
                    </a:lnTo>
                    <a:lnTo>
                      <a:pt x="53" y="27"/>
                    </a:lnTo>
                    <a:lnTo>
                      <a:pt x="50" y="26"/>
                    </a:lnTo>
                    <a:lnTo>
                      <a:pt x="48" y="24"/>
                    </a:lnTo>
                    <a:lnTo>
                      <a:pt x="46" y="23"/>
                    </a:lnTo>
                    <a:lnTo>
                      <a:pt x="45" y="21"/>
                    </a:lnTo>
                    <a:lnTo>
                      <a:pt x="42" y="21"/>
                    </a:lnTo>
                    <a:lnTo>
                      <a:pt x="41" y="19"/>
                    </a:lnTo>
                    <a:lnTo>
                      <a:pt x="38" y="18"/>
                    </a:lnTo>
                    <a:lnTo>
                      <a:pt x="37" y="16"/>
                    </a:lnTo>
                    <a:lnTo>
                      <a:pt x="34" y="16"/>
                    </a:lnTo>
                    <a:lnTo>
                      <a:pt x="33" y="14"/>
                    </a:lnTo>
                    <a:lnTo>
                      <a:pt x="31" y="13"/>
                    </a:lnTo>
                    <a:lnTo>
                      <a:pt x="28" y="12"/>
                    </a:lnTo>
                    <a:lnTo>
                      <a:pt x="27" y="11"/>
                    </a:lnTo>
                    <a:lnTo>
                      <a:pt x="24" y="9"/>
                    </a:lnTo>
                    <a:lnTo>
                      <a:pt x="20" y="7"/>
                    </a:lnTo>
                    <a:lnTo>
                      <a:pt x="17" y="5"/>
                    </a:lnTo>
                    <a:lnTo>
                      <a:pt x="14" y="4"/>
                    </a:lnTo>
                    <a:lnTo>
                      <a:pt x="12" y="2"/>
                    </a:lnTo>
                    <a:lnTo>
                      <a:pt x="9" y="2"/>
                    </a:lnTo>
                    <a:lnTo>
                      <a:pt x="8" y="1"/>
                    </a:lnTo>
                    <a:lnTo>
                      <a:pt x="6" y="0"/>
                    </a:lnTo>
                    <a:lnTo>
                      <a:pt x="4" y="0"/>
                    </a:lnTo>
                    <a:lnTo>
                      <a:pt x="4" y="1"/>
                    </a:lnTo>
                    <a:lnTo>
                      <a:pt x="3" y="1"/>
                    </a:lnTo>
                    <a:lnTo>
                      <a:pt x="2" y="3"/>
                    </a:lnTo>
                    <a:lnTo>
                      <a:pt x="1" y="5"/>
                    </a:lnTo>
                    <a:lnTo>
                      <a:pt x="1" y="7"/>
                    </a:lnTo>
                    <a:lnTo>
                      <a:pt x="0" y="10"/>
                    </a:lnTo>
                    <a:lnTo>
                      <a:pt x="0" y="13"/>
                    </a:lnTo>
                    <a:lnTo>
                      <a:pt x="0" y="14"/>
                    </a:lnTo>
                    <a:lnTo>
                      <a:pt x="0" y="16"/>
                    </a:lnTo>
                    <a:lnTo>
                      <a:pt x="0" y="18"/>
                    </a:lnTo>
                    <a:lnTo>
                      <a:pt x="0" y="19"/>
                    </a:lnTo>
                    <a:lnTo>
                      <a:pt x="0" y="22"/>
                    </a:lnTo>
                    <a:lnTo>
                      <a:pt x="0" y="26"/>
                    </a:lnTo>
                    <a:lnTo>
                      <a:pt x="0" y="28"/>
                    </a:lnTo>
                    <a:lnTo>
                      <a:pt x="0" y="31"/>
                    </a:lnTo>
                    <a:lnTo>
                      <a:pt x="0" y="33"/>
                    </a:lnTo>
                    <a:lnTo>
                      <a:pt x="0" y="35"/>
                    </a:lnTo>
                    <a:lnTo>
                      <a:pt x="0" y="35"/>
                    </a:lnTo>
                    <a:lnTo>
                      <a:pt x="0" y="36"/>
                    </a:lnTo>
                    <a:lnTo>
                      <a:pt x="0" y="36"/>
                    </a:lnTo>
                    <a:close/>
                  </a:path>
                </a:pathLst>
              </a:custGeom>
              <a:solidFill>
                <a:srgbClr val="FF3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0" name="Freeform 258"/>
              <p:cNvSpPr>
                <a:spLocks/>
              </p:cNvSpPr>
              <p:nvPr/>
            </p:nvSpPr>
            <p:spPr bwMode="auto">
              <a:xfrm>
                <a:off x="7856538" y="1978025"/>
                <a:ext cx="153988" cy="144463"/>
              </a:xfrm>
              <a:custGeom>
                <a:avLst/>
                <a:gdLst/>
                <a:ahLst/>
                <a:cxnLst>
                  <a:cxn ang="0">
                    <a:pos x="2" y="17"/>
                  </a:cxn>
                  <a:cxn ang="0">
                    <a:pos x="5" y="21"/>
                  </a:cxn>
                  <a:cxn ang="0">
                    <a:pos x="9" y="26"/>
                  </a:cxn>
                  <a:cxn ang="0">
                    <a:pos x="11" y="30"/>
                  </a:cxn>
                  <a:cxn ang="0">
                    <a:pos x="13" y="33"/>
                  </a:cxn>
                  <a:cxn ang="0">
                    <a:pos x="15" y="36"/>
                  </a:cxn>
                  <a:cxn ang="0">
                    <a:pos x="17" y="39"/>
                  </a:cxn>
                  <a:cxn ang="0">
                    <a:pos x="21" y="43"/>
                  </a:cxn>
                  <a:cxn ang="0">
                    <a:pos x="23" y="45"/>
                  </a:cxn>
                  <a:cxn ang="0">
                    <a:pos x="25" y="49"/>
                  </a:cxn>
                  <a:cxn ang="0">
                    <a:pos x="29" y="53"/>
                  </a:cxn>
                  <a:cxn ang="0">
                    <a:pos x="31" y="57"/>
                  </a:cxn>
                  <a:cxn ang="0">
                    <a:pos x="34" y="60"/>
                  </a:cxn>
                  <a:cxn ang="0">
                    <a:pos x="38" y="64"/>
                  </a:cxn>
                  <a:cxn ang="0">
                    <a:pos x="40" y="67"/>
                  </a:cxn>
                  <a:cxn ang="0">
                    <a:pos x="43" y="70"/>
                  </a:cxn>
                  <a:cxn ang="0">
                    <a:pos x="46" y="73"/>
                  </a:cxn>
                  <a:cxn ang="0">
                    <a:pos x="50" y="78"/>
                  </a:cxn>
                  <a:cxn ang="0">
                    <a:pos x="56" y="82"/>
                  </a:cxn>
                  <a:cxn ang="0">
                    <a:pos x="61" y="87"/>
                  </a:cxn>
                  <a:cxn ang="0">
                    <a:pos x="66" y="89"/>
                  </a:cxn>
                  <a:cxn ang="0">
                    <a:pos x="70" y="90"/>
                  </a:cxn>
                  <a:cxn ang="0">
                    <a:pos x="74" y="90"/>
                  </a:cxn>
                  <a:cxn ang="0">
                    <a:pos x="81" y="88"/>
                  </a:cxn>
                  <a:cxn ang="0">
                    <a:pos x="86" y="86"/>
                  </a:cxn>
                  <a:cxn ang="0">
                    <a:pos x="90" y="84"/>
                  </a:cxn>
                  <a:cxn ang="0">
                    <a:pos x="94" y="82"/>
                  </a:cxn>
                  <a:cxn ang="0">
                    <a:pos x="96" y="78"/>
                  </a:cxn>
                  <a:cxn ang="0">
                    <a:pos x="97" y="75"/>
                  </a:cxn>
                  <a:cxn ang="0">
                    <a:pos x="95" y="71"/>
                  </a:cxn>
                  <a:cxn ang="0">
                    <a:pos x="94" y="67"/>
                  </a:cxn>
                  <a:cxn ang="0">
                    <a:pos x="90" y="64"/>
                  </a:cxn>
                  <a:cxn ang="0">
                    <a:pos x="86" y="59"/>
                  </a:cxn>
                  <a:cxn ang="0">
                    <a:pos x="82" y="54"/>
                  </a:cxn>
                  <a:cxn ang="0">
                    <a:pos x="77" y="50"/>
                  </a:cxn>
                  <a:cxn ang="0">
                    <a:pos x="71" y="44"/>
                  </a:cxn>
                  <a:cxn ang="0">
                    <a:pos x="66" y="38"/>
                  </a:cxn>
                  <a:cxn ang="0">
                    <a:pos x="59" y="32"/>
                  </a:cxn>
                  <a:cxn ang="0">
                    <a:pos x="54" y="26"/>
                  </a:cxn>
                  <a:cxn ang="0">
                    <a:pos x="47" y="21"/>
                  </a:cxn>
                  <a:cxn ang="0">
                    <a:pos x="41" y="16"/>
                  </a:cxn>
                  <a:cxn ang="0">
                    <a:pos x="34" y="11"/>
                  </a:cxn>
                  <a:cxn ang="0">
                    <a:pos x="30" y="7"/>
                  </a:cxn>
                  <a:cxn ang="0">
                    <a:pos x="24" y="4"/>
                  </a:cxn>
                  <a:cxn ang="0">
                    <a:pos x="21" y="2"/>
                  </a:cxn>
                  <a:cxn ang="0">
                    <a:pos x="17" y="0"/>
                  </a:cxn>
                  <a:cxn ang="0">
                    <a:pos x="13" y="1"/>
                  </a:cxn>
                  <a:cxn ang="0">
                    <a:pos x="9" y="1"/>
                  </a:cxn>
                  <a:cxn ang="0">
                    <a:pos x="3" y="3"/>
                  </a:cxn>
                  <a:cxn ang="0">
                    <a:pos x="0" y="7"/>
                  </a:cxn>
                  <a:cxn ang="0">
                    <a:pos x="0" y="12"/>
                  </a:cxn>
                  <a:cxn ang="0">
                    <a:pos x="1" y="14"/>
                  </a:cxn>
                  <a:cxn ang="0">
                    <a:pos x="2" y="17"/>
                  </a:cxn>
                </a:cxnLst>
                <a:rect l="0" t="0" r="r" b="b"/>
                <a:pathLst>
                  <a:path w="97" h="91">
                    <a:moveTo>
                      <a:pt x="2" y="17"/>
                    </a:moveTo>
                    <a:lnTo>
                      <a:pt x="2" y="17"/>
                    </a:lnTo>
                    <a:lnTo>
                      <a:pt x="4" y="19"/>
                    </a:lnTo>
                    <a:lnTo>
                      <a:pt x="5" y="21"/>
                    </a:lnTo>
                    <a:lnTo>
                      <a:pt x="6" y="24"/>
                    </a:lnTo>
                    <a:lnTo>
                      <a:pt x="9" y="26"/>
                    </a:lnTo>
                    <a:lnTo>
                      <a:pt x="10" y="29"/>
                    </a:lnTo>
                    <a:lnTo>
                      <a:pt x="11" y="30"/>
                    </a:lnTo>
                    <a:lnTo>
                      <a:pt x="12" y="31"/>
                    </a:lnTo>
                    <a:lnTo>
                      <a:pt x="13" y="33"/>
                    </a:lnTo>
                    <a:lnTo>
                      <a:pt x="14" y="34"/>
                    </a:lnTo>
                    <a:lnTo>
                      <a:pt x="15" y="36"/>
                    </a:lnTo>
                    <a:lnTo>
                      <a:pt x="17" y="38"/>
                    </a:lnTo>
                    <a:lnTo>
                      <a:pt x="17" y="39"/>
                    </a:lnTo>
                    <a:lnTo>
                      <a:pt x="19" y="41"/>
                    </a:lnTo>
                    <a:lnTo>
                      <a:pt x="21" y="43"/>
                    </a:lnTo>
                    <a:lnTo>
                      <a:pt x="21" y="44"/>
                    </a:lnTo>
                    <a:lnTo>
                      <a:pt x="23" y="45"/>
                    </a:lnTo>
                    <a:lnTo>
                      <a:pt x="25" y="47"/>
                    </a:lnTo>
                    <a:lnTo>
                      <a:pt x="25" y="49"/>
                    </a:lnTo>
                    <a:lnTo>
                      <a:pt x="28" y="51"/>
                    </a:lnTo>
                    <a:lnTo>
                      <a:pt x="29" y="53"/>
                    </a:lnTo>
                    <a:lnTo>
                      <a:pt x="30" y="54"/>
                    </a:lnTo>
                    <a:lnTo>
                      <a:pt x="31" y="57"/>
                    </a:lnTo>
                    <a:lnTo>
                      <a:pt x="33" y="58"/>
                    </a:lnTo>
                    <a:lnTo>
                      <a:pt x="34" y="60"/>
                    </a:lnTo>
                    <a:lnTo>
                      <a:pt x="36" y="61"/>
                    </a:lnTo>
                    <a:lnTo>
                      <a:pt x="38" y="64"/>
                    </a:lnTo>
                    <a:lnTo>
                      <a:pt x="39" y="65"/>
                    </a:lnTo>
                    <a:lnTo>
                      <a:pt x="40" y="67"/>
                    </a:lnTo>
                    <a:lnTo>
                      <a:pt x="42" y="68"/>
                    </a:lnTo>
                    <a:lnTo>
                      <a:pt x="43" y="70"/>
                    </a:lnTo>
                    <a:lnTo>
                      <a:pt x="45" y="72"/>
                    </a:lnTo>
                    <a:lnTo>
                      <a:pt x="46" y="73"/>
                    </a:lnTo>
                    <a:lnTo>
                      <a:pt x="48" y="75"/>
                    </a:lnTo>
                    <a:lnTo>
                      <a:pt x="50" y="78"/>
                    </a:lnTo>
                    <a:lnTo>
                      <a:pt x="54" y="80"/>
                    </a:lnTo>
                    <a:lnTo>
                      <a:pt x="56" y="82"/>
                    </a:lnTo>
                    <a:lnTo>
                      <a:pt x="59" y="85"/>
                    </a:lnTo>
                    <a:lnTo>
                      <a:pt x="61" y="87"/>
                    </a:lnTo>
                    <a:lnTo>
                      <a:pt x="64" y="89"/>
                    </a:lnTo>
                    <a:lnTo>
                      <a:pt x="66" y="89"/>
                    </a:lnTo>
                    <a:lnTo>
                      <a:pt x="68" y="90"/>
                    </a:lnTo>
                    <a:lnTo>
                      <a:pt x="70" y="90"/>
                    </a:lnTo>
                    <a:lnTo>
                      <a:pt x="72" y="91"/>
                    </a:lnTo>
                    <a:lnTo>
                      <a:pt x="74" y="90"/>
                    </a:lnTo>
                    <a:lnTo>
                      <a:pt x="78" y="89"/>
                    </a:lnTo>
                    <a:lnTo>
                      <a:pt x="81" y="88"/>
                    </a:lnTo>
                    <a:lnTo>
                      <a:pt x="83" y="87"/>
                    </a:lnTo>
                    <a:lnTo>
                      <a:pt x="86" y="86"/>
                    </a:lnTo>
                    <a:lnTo>
                      <a:pt x="89" y="85"/>
                    </a:lnTo>
                    <a:lnTo>
                      <a:pt x="90" y="84"/>
                    </a:lnTo>
                    <a:lnTo>
                      <a:pt x="93" y="83"/>
                    </a:lnTo>
                    <a:lnTo>
                      <a:pt x="94" y="82"/>
                    </a:lnTo>
                    <a:lnTo>
                      <a:pt x="95" y="80"/>
                    </a:lnTo>
                    <a:lnTo>
                      <a:pt x="96" y="78"/>
                    </a:lnTo>
                    <a:lnTo>
                      <a:pt x="97" y="77"/>
                    </a:lnTo>
                    <a:lnTo>
                      <a:pt x="97" y="75"/>
                    </a:lnTo>
                    <a:lnTo>
                      <a:pt x="97" y="73"/>
                    </a:lnTo>
                    <a:lnTo>
                      <a:pt x="95" y="71"/>
                    </a:lnTo>
                    <a:lnTo>
                      <a:pt x="94" y="68"/>
                    </a:lnTo>
                    <a:lnTo>
                      <a:pt x="94" y="67"/>
                    </a:lnTo>
                    <a:lnTo>
                      <a:pt x="92" y="66"/>
                    </a:lnTo>
                    <a:lnTo>
                      <a:pt x="90" y="64"/>
                    </a:lnTo>
                    <a:lnTo>
                      <a:pt x="89" y="62"/>
                    </a:lnTo>
                    <a:lnTo>
                      <a:pt x="86" y="59"/>
                    </a:lnTo>
                    <a:lnTo>
                      <a:pt x="85" y="57"/>
                    </a:lnTo>
                    <a:lnTo>
                      <a:pt x="82" y="54"/>
                    </a:lnTo>
                    <a:lnTo>
                      <a:pt x="80" y="52"/>
                    </a:lnTo>
                    <a:lnTo>
                      <a:pt x="77" y="50"/>
                    </a:lnTo>
                    <a:lnTo>
                      <a:pt x="74" y="47"/>
                    </a:lnTo>
                    <a:lnTo>
                      <a:pt x="71" y="44"/>
                    </a:lnTo>
                    <a:lnTo>
                      <a:pt x="69" y="41"/>
                    </a:lnTo>
                    <a:lnTo>
                      <a:pt x="66" y="38"/>
                    </a:lnTo>
                    <a:lnTo>
                      <a:pt x="62" y="36"/>
                    </a:lnTo>
                    <a:lnTo>
                      <a:pt x="59" y="32"/>
                    </a:lnTo>
                    <a:lnTo>
                      <a:pt x="57" y="30"/>
                    </a:lnTo>
                    <a:lnTo>
                      <a:pt x="54" y="26"/>
                    </a:lnTo>
                    <a:lnTo>
                      <a:pt x="50" y="24"/>
                    </a:lnTo>
                    <a:lnTo>
                      <a:pt x="47" y="21"/>
                    </a:lnTo>
                    <a:lnTo>
                      <a:pt x="44" y="19"/>
                    </a:lnTo>
                    <a:lnTo>
                      <a:pt x="41" y="16"/>
                    </a:lnTo>
                    <a:lnTo>
                      <a:pt x="38" y="13"/>
                    </a:lnTo>
                    <a:lnTo>
                      <a:pt x="34" y="11"/>
                    </a:lnTo>
                    <a:lnTo>
                      <a:pt x="32" y="9"/>
                    </a:lnTo>
                    <a:lnTo>
                      <a:pt x="30" y="7"/>
                    </a:lnTo>
                    <a:lnTo>
                      <a:pt x="27" y="5"/>
                    </a:lnTo>
                    <a:lnTo>
                      <a:pt x="24" y="4"/>
                    </a:lnTo>
                    <a:lnTo>
                      <a:pt x="22" y="3"/>
                    </a:lnTo>
                    <a:lnTo>
                      <a:pt x="21" y="2"/>
                    </a:lnTo>
                    <a:lnTo>
                      <a:pt x="18" y="1"/>
                    </a:lnTo>
                    <a:lnTo>
                      <a:pt x="17" y="0"/>
                    </a:lnTo>
                    <a:lnTo>
                      <a:pt x="16" y="1"/>
                    </a:lnTo>
                    <a:lnTo>
                      <a:pt x="13" y="1"/>
                    </a:lnTo>
                    <a:lnTo>
                      <a:pt x="10" y="1"/>
                    </a:lnTo>
                    <a:lnTo>
                      <a:pt x="9" y="1"/>
                    </a:lnTo>
                    <a:lnTo>
                      <a:pt x="6" y="2"/>
                    </a:lnTo>
                    <a:lnTo>
                      <a:pt x="3" y="3"/>
                    </a:lnTo>
                    <a:lnTo>
                      <a:pt x="1" y="5"/>
                    </a:lnTo>
                    <a:lnTo>
                      <a:pt x="0" y="7"/>
                    </a:lnTo>
                    <a:lnTo>
                      <a:pt x="0" y="10"/>
                    </a:lnTo>
                    <a:lnTo>
                      <a:pt x="0" y="12"/>
                    </a:lnTo>
                    <a:lnTo>
                      <a:pt x="0" y="13"/>
                    </a:lnTo>
                    <a:lnTo>
                      <a:pt x="1" y="14"/>
                    </a:lnTo>
                    <a:lnTo>
                      <a:pt x="2" y="17"/>
                    </a:lnTo>
                    <a:lnTo>
                      <a:pt x="2" y="17"/>
                    </a:lnTo>
                    <a:close/>
                  </a:path>
                </a:pathLst>
              </a:custGeom>
              <a:solidFill>
                <a:srgbClr val="D9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1" name="Freeform 259"/>
              <p:cNvSpPr>
                <a:spLocks/>
              </p:cNvSpPr>
              <p:nvPr/>
            </p:nvSpPr>
            <p:spPr bwMode="auto">
              <a:xfrm>
                <a:off x="7843838" y="1971675"/>
                <a:ext cx="169863" cy="201613"/>
              </a:xfrm>
              <a:custGeom>
                <a:avLst/>
                <a:gdLst/>
                <a:ahLst/>
                <a:cxnLst>
                  <a:cxn ang="0">
                    <a:pos x="100" y="66"/>
                  </a:cxn>
                  <a:cxn ang="0">
                    <a:pos x="86" y="51"/>
                  </a:cxn>
                  <a:cxn ang="0">
                    <a:pos x="77" y="42"/>
                  </a:cxn>
                  <a:cxn ang="0">
                    <a:pos x="67" y="32"/>
                  </a:cxn>
                  <a:cxn ang="0">
                    <a:pos x="51" y="18"/>
                  </a:cxn>
                  <a:cxn ang="0">
                    <a:pos x="34" y="4"/>
                  </a:cxn>
                  <a:cxn ang="0">
                    <a:pos x="24" y="0"/>
                  </a:cxn>
                  <a:cxn ang="0">
                    <a:pos x="12" y="7"/>
                  </a:cxn>
                  <a:cxn ang="0">
                    <a:pos x="3" y="16"/>
                  </a:cxn>
                  <a:cxn ang="0">
                    <a:pos x="0" y="25"/>
                  </a:cxn>
                  <a:cxn ang="0">
                    <a:pos x="0" y="37"/>
                  </a:cxn>
                  <a:cxn ang="0">
                    <a:pos x="1" y="54"/>
                  </a:cxn>
                  <a:cxn ang="0">
                    <a:pos x="9" y="64"/>
                  </a:cxn>
                  <a:cxn ang="0">
                    <a:pos x="21" y="79"/>
                  </a:cxn>
                  <a:cxn ang="0">
                    <a:pos x="35" y="92"/>
                  </a:cxn>
                  <a:cxn ang="0">
                    <a:pos x="51" y="108"/>
                  </a:cxn>
                  <a:cxn ang="0">
                    <a:pos x="65" y="122"/>
                  </a:cxn>
                  <a:cxn ang="0">
                    <a:pos x="77" y="126"/>
                  </a:cxn>
                  <a:cxn ang="0">
                    <a:pos x="93" y="116"/>
                  </a:cxn>
                  <a:cxn ang="0">
                    <a:pos x="103" y="105"/>
                  </a:cxn>
                  <a:cxn ang="0">
                    <a:pos x="94" y="109"/>
                  </a:cxn>
                  <a:cxn ang="0">
                    <a:pos x="82" y="117"/>
                  </a:cxn>
                  <a:cxn ang="0">
                    <a:pos x="78" y="112"/>
                  </a:cxn>
                  <a:cxn ang="0">
                    <a:pos x="80" y="102"/>
                  </a:cxn>
                  <a:cxn ang="0">
                    <a:pos x="78" y="96"/>
                  </a:cxn>
                  <a:cxn ang="0">
                    <a:pos x="74" y="108"/>
                  </a:cxn>
                  <a:cxn ang="0">
                    <a:pos x="69" y="114"/>
                  </a:cxn>
                  <a:cxn ang="0">
                    <a:pos x="57" y="103"/>
                  </a:cxn>
                  <a:cxn ang="0">
                    <a:pos x="42" y="89"/>
                  </a:cxn>
                  <a:cxn ang="0">
                    <a:pos x="26" y="74"/>
                  </a:cxn>
                  <a:cxn ang="0">
                    <a:pos x="15" y="60"/>
                  </a:cxn>
                  <a:cxn ang="0">
                    <a:pos x="10" y="49"/>
                  </a:cxn>
                  <a:cxn ang="0">
                    <a:pos x="8" y="37"/>
                  </a:cxn>
                  <a:cxn ang="0">
                    <a:pos x="13" y="33"/>
                  </a:cxn>
                  <a:cxn ang="0">
                    <a:pos x="24" y="43"/>
                  </a:cxn>
                  <a:cxn ang="0">
                    <a:pos x="36" y="58"/>
                  </a:cxn>
                  <a:cxn ang="0">
                    <a:pos x="48" y="71"/>
                  </a:cxn>
                  <a:cxn ang="0">
                    <a:pos x="58" y="82"/>
                  </a:cxn>
                  <a:cxn ang="0">
                    <a:pos x="62" y="79"/>
                  </a:cxn>
                  <a:cxn ang="0">
                    <a:pos x="53" y="65"/>
                  </a:cxn>
                  <a:cxn ang="0">
                    <a:pos x="39" y="50"/>
                  </a:cxn>
                  <a:cxn ang="0">
                    <a:pos x="25" y="34"/>
                  </a:cxn>
                  <a:cxn ang="0">
                    <a:pos x="15" y="22"/>
                  </a:cxn>
                  <a:cxn ang="0">
                    <a:pos x="19" y="11"/>
                  </a:cxn>
                  <a:cxn ang="0">
                    <a:pos x="29" y="14"/>
                  </a:cxn>
                  <a:cxn ang="0">
                    <a:pos x="42" y="24"/>
                  </a:cxn>
                  <a:cxn ang="0">
                    <a:pos x="60" y="40"/>
                  </a:cxn>
                  <a:cxn ang="0">
                    <a:pos x="78" y="57"/>
                  </a:cxn>
                  <a:cxn ang="0">
                    <a:pos x="92" y="70"/>
                  </a:cxn>
                  <a:cxn ang="0">
                    <a:pos x="95" y="78"/>
                  </a:cxn>
                  <a:cxn ang="0">
                    <a:pos x="84" y="88"/>
                  </a:cxn>
                  <a:cxn ang="0">
                    <a:pos x="94" y="86"/>
                  </a:cxn>
                  <a:cxn ang="0">
                    <a:pos x="99" y="90"/>
                  </a:cxn>
                  <a:cxn ang="0">
                    <a:pos x="103" y="95"/>
                  </a:cxn>
                  <a:cxn ang="0">
                    <a:pos x="107" y="82"/>
                  </a:cxn>
                </a:cxnLst>
                <a:rect l="0" t="0" r="r" b="b"/>
                <a:pathLst>
                  <a:path w="107" h="127">
                    <a:moveTo>
                      <a:pt x="107" y="75"/>
                    </a:moveTo>
                    <a:lnTo>
                      <a:pt x="106" y="73"/>
                    </a:lnTo>
                    <a:lnTo>
                      <a:pt x="105" y="72"/>
                    </a:lnTo>
                    <a:lnTo>
                      <a:pt x="103" y="70"/>
                    </a:lnTo>
                    <a:lnTo>
                      <a:pt x="102" y="68"/>
                    </a:lnTo>
                    <a:lnTo>
                      <a:pt x="100" y="66"/>
                    </a:lnTo>
                    <a:lnTo>
                      <a:pt x="98" y="64"/>
                    </a:lnTo>
                    <a:lnTo>
                      <a:pt x="96" y="61"/>
                    </a:lnTo>
                    <a:lnTo>
                      <a:pt x="94" y="58"/>
                    </a:lnTo>
                    <a:lnTo>
                      <a:pt x="90" y="56"/>
                    </a:lnTo>
                    <a:lnTo>
                      <a:pt x="88" y="53"/>
                    </a:lnTo>
                    <a:lnTo>
                      <a:pt x="86" y="51"/>
                    </a:lnTo>
                    <a:lnTo>
                      <a:pt x="85" y="49"/>
                    </a:lnTo>
                    <a:lnTo>
                      <a:pt x="83" y="48"/>
                    </a:lnTo>
                    <a:lnTo>
                      <a:pt x="82" y="47"/>
                    </a:lnTo>
                    <a:lnTo>
                      <a:pt x="80" y="45"/>
                    </a:lnTo>
                    <a:lnTo>
                      <a:pt x="78" y="43"/>
                    </a:lnTo>
                    <a:lnTo>
                      <a:pt x="77" y="42"/>
                    </a:lnTo>
                    <a:lnTo>
                      <a:pt x="75" y="40"/>
                    </a:lnTo>
                    <a:lnTo>
                      <a:pt x="74" y="38"/>
                    </a:lnTo>
                    <a:lnTo>
                      <a:pt x="72" y="37"/>
                    </a:lnTo>
                    <a:lnTo>
                      <a:pt x="70" y="35"/>
                    </a:lnTo>
                    <a:lnTo>
                      <a:pt x="69" y="34"/>
                    </a:lnTo>
                    <a:lnTo>
                      <a:pt x="67" y="32"/>
                    </a:lnTo>
                    <a:lnTo>
                      <a:pt x="65" y="30"/>
                    </a:lnTo>
                    <a:lnTo>
                      <a:pt x="63" y="28"/>
                    </a:lnTo>
                    <a:lnTo>
                      <a:pt x="62" y="27"/>
                    </a:lnTo>
                    <a:lnTo>
                      <a:pt x="58" y="24"/>
                    </a:lnTo>
                    <a:lnTo>
                      <a:pt x="55" y="21"/>
                    </a:lnTo>
                    <a:lnTo>
                      <a:pt x="51" y="18"/>
                    </a:lnTo>
                    <a:lnTo>
                      <a:pt x="48" y="16"/>
                    </a:lnTo>
                    <a:lnTo>
                      <a:pt x="45" y="13"/>
                    </a:lnTo>
                    <a:lnTo>
                      <a:pt x="42" y="11"/>
                    </a:lnTo>
                    <a:lnTo>
                      <a:pt x="39" y="8"/>
                    </a:lnTo>
                    <a:lnTo>
                      <a:pt x="37" y="7"/>
                    </a:lnTo>
                    <a:lnTo>
                      <a:pt x="34" y="4"/>
                    </a:lnTo>
                    <a:lnTo>
                      <a:pt x="32" y="3"/>
                    </a:lnTo>
                    <a:lnTo>
                      <a:pt x="30" y="2"/>
                    </a:lnTo>
                    <a:lnTo>
                      <a:pt x="29" y="1"/>
                    </a:lnTo>
                    <a:lnTo>
                      <a:pt x="27" y="0"/>
                    </a:lnTo>
                    <a:lnTo>
                      <a:pt x="26" y="0"/>
                    </a:lnTo>
                    <a:lnTo>
                      <a:pt x="24" y="0"/>
                    </a:lnTo>
                    <a:lnTo>
                      <a:pt x="21" y="1"/>
                    </a:lnTo>
                    <a:lnTo>
                      <a:pt x="20" y="2"/>
                    </a:lnTo>
                    <a:lnTo>
                      <a:pt x="18" y="2"/>
                    </a:lnTo>
                    <a:lnTo>
                      <a:pt x="16" y="4"/>
                    </a:lnTo>
                    <a:lnTo>
                      <a:pt x="14" y="5"/>
                    </a:lnTo>
                    <a:lnTo>
                      <a:pt x="12" y="7"/>
                    </a:lnTo>
                    <a:lnTo>
                      <a:pt x="10" y="8"/>
                    </a:lnTo>
                    <a:lnTo>
                      <a:pt x="9" y="9"/>
                    </a:lnTo>
                    <a:lnTo>
                      <a:pt x="7" y="11"/>
                    </a:lnTo>
                    <a:lnTo>
                      <a:pt x="5" y="13"/>
                    </a:lnTo>
                    <a:lnTo>
                      <a:pt x="4" y="15"/>
                    </a:lnTo>
                    <a:lnTo>
                      <a:pt x="3" y="16"/>
                    </a:lnTo>
                    <a:lnTo>
                      <a:pt x="2" y="18"/>
                    </a:lnTo>
                    <a:lnTo>
                      <a:pt x="1" y="19"/>
                    </a:lnTo>
                    <a:lnTo>
                      <a:pt x="1" y="21"/>
                    </a:lnTo>
                    <a:lnTo>
                      <a:pt x="1" y="21"/>
                    </a:lnTo>
                    <a:lnTo>
                      <a:pt x="0" y="23"/>
                    </a:lnTo>
                    <a:lnTo>
                      <a:pt x="0" y="25"/>
                    </a:lnTo>
                    <a:lnTo>
                      <a:pt x="0" y="28"/>
                    </a:lnTo>
                    <a:lnTo>
                      <a:pt x="0" y="30"/>
                    </a:lnTo>
                    <a:lnTo>
                      <a:pt x="0" y="33"/>
                    </a:lnTo>
                    <a:lnTo>
                      <a:pt x="0" y="35"/>
                    </a:lnTo>
                    <a:lnTo>
                      <a:pt x="0" y="36"/>
                    </a:lnTo>
                    <a:lnTo>
                      <a:pt x="0" y="37"/>
                    </a:lnTo>
                    <a:lnTo>
                      <a:pt x="1" y="40"/>
                    </a:lnTo>
                    <a:lnTo>
                      <a:pt x="1" y="42"/>
                    </a:lnTo>
                    <a:lnTo>
                      <a:pt x="1" y="45"/>
                    </a:lnTo>
                    <a:lnTo>
                      <a:pt x="1" y="48"/>
                    </a:lnTo>
                    <a:lnTo>
                      <a:pt x="1" y="51"/>
                    </a:lnTo>
                    <a:lnTo>
                      <a:pt x="1" y="54"/>
                    </a:lnTo>
                    <a:lnTo>
                      <a:pt x="2" y="56"/>
                    </a:lnTo>
                    <a:lnTo>
                      <a:pt x="3" y="57"/>
                    </a:lnTo>
                    <a:lnTo>
                      <a:pt x="4" y="58"/>
                    </a:lnTo>
                    <a:lnTo>
                      <a:pt x="5" y="60"/>
                    </a:lnTo>
                    <a:lnTo>
                      <a:pt x="7" y="63"/>
                    </a:lnTo>
                    <a:lnTo>
                      <a:pt x="9" y="64"/>
                    </a:lnTo>
                    <a:lnTo>
                      <a:pt x="10" y="66"/>
                    </a:lnTo>
                    <a:lnTo>
                      <a:pt x="13" y="68"/>
                    </a:lnTo>
                    <a:lnTo>
                      <a:pt x="14" y="71"/>
                    </a:lnTo>
                    <a:lnTo>
                      <a:pt x="17" y="73"/>
                    </a:lnTo>
                    <a:lnTo>
                      <a:pt x="19" y="76"/>
                    </a:lnTo>
                    <a:lnTo>
                      <a:pt x="21" y="79"/>
                    </a:lnTo>
                    <a:lnTo>
                      <a:pt x="25" y="82"/>
                    </a:lnTo>
                    <a:lnTo>
                      <a:pt x="28" y="84"/>
                    </a:lnTo>
                    <a:lnTo>
                      <a:pt x="30" y="88"/>
                    </a:lnTo>
                    <a:lnTo>
                      <a:pt x="32" y="89"/>
                    </a:lnTo>
                    <a:lnTo>
                      <a:pt x="33" y="91"/>
                    </a:lnTo>
                    <a:lnTo>
                      <a:pt x="35" y="92"/>
                    </a:lnTo>
                    <a:lnTo>
                      <a:pt x="37" y="94"/>
                    </a:lnTo>
                    <a:lnTo>
                      <a:pt x="39" y="97"/>
                    </a:lnTo>
                    <a:lnTo>
                      <a:pt x="42" y="100"/>
                    </a:lnTo>
                    <a:lnTo>
                      <a:pt x="46" y="103"/>
                    </a:lnTo>
                    <a:lnTo>
                      <a:pt x="48" y="106"/>
                    </a:lnTo>
                    <a:lnTo>
                      <a:pt x="51" y="108"/>
                    </a:lnTo>
                    <a:lnTo>
                      <a:pt x="54" y="111"/>
                    </a:lnTo>
                    <a:lnTo>
                      <a:pt x="56" y="114"/>
                    </a:lnTo>
                    <a:lnTo>
                      <a:pt x="59" y="117"/>
                    </a:lnTo>
                    <a:lnTo>
                      <a:pt x="61" y="119"/>
                    </a:lnTo>
                    <a:lnTo>
                      <a:pt x="63" y="120"/>
                    </a:lnTo>
                    <a:lnTo>
                      <a:pt x="65" y="122"/>
                    </a:lnTo>
                    <a:lnTo>
                      <a:pt x="67" y="124"/>
                    </a:lnTo>
                    <a:lnTo>
                      <a:pt x="70" y="126"/>
                    </a:lnTo>
                    <a:lnTo>
                      <a:pt x="72" y="127"/>
                    </a:lnTo>
                    <a:lnTo>
                      <a:pt x="73" y="126"/>
                    </a:lnTo>
                    <a:lnTo>
                      <a:pt x="75" y="126"/>
                    </a:lnTo>
                    <a:lnTo>
                      <a:pt x="77" y="126"/>
                    </a:lnTo>
                    <a:lnTo>
                      <a:pt x="80" y="125"/>
                    </a:lnTo>
                    <a:lnTo>
                      <a:pt x="82" y="123"/>
                    </a:lnTo>
                    <a:lnTo>
                      <a:pt x="85" y="121"/>
                    </a:lnTo>
                    <a:lnTo>
                      <a:pt x="88" y="120"/>
                    </a:lnTo>
                    <a:lnTo>
                      <a:pt x="90" y="118"/>
                    </a:lnTo>
                    <a:lnTo>
                      <a:pt x="93" y="116"/>
                    </a:lnTo>
                    <a:lnTo>
                      <a:pt x="96" y="114"/>
                    </a:lnTo>
                    <a:lnTo>
                      <a:pt x="98" y="112"/>
                    </a:lnTo>
                    <a:lnTo>
                      <a:pt x="100" y="110"/>
                    </a:lnTo>
                    <a:lnTo>
                      <a:pt x="102" y="108"/>
                    </a:lnTo>
                    <a:lnTo>
                      <a:pt x="103" y="107"/>
                    </a:lnTo>
                    <a:lnTo>
                      <a:pt x="103" y="105"/>
                    </a:lnTo>
                    <a:lnTo>
                      <a:pt x="104" y="105"/>
                    </a:lnTo>
                    <a:lnTo>
                      <a:pt x="103" y="103"/>
                    </a:lnTo>
                    <a:lnTo>
                      <a:pt x="100" y="105"/>
                    </a:lnTo>
                    <a:lnTo>
                      <a:pt x="98" y="105"/>
                    </a:lnTo>
                    <a:lnTo>
                      <a:pt x="97" y="107"/>
                    </a:lnTo>
                    <a:lnTo>
                      <a:pt x="94" y="109"/>
                    </a:lnTo>
                    <a:lnTo>
                      <a:pt x="93" y="110"/>
                    </a:lnTo>
                    <a:lnTo>
                      <a:pt x="90" y="112"/>
                    </a:lnTo>
                    <a:lnTo>
                      <a:pt x="88" y="113"/>
                    </a:lnTo>
                    <a:lnTo>
                      <a:pt x="86" y="114"/>
                    </a:lnTo>
                    <a:lnTo>
                      <a:pt x="84" y="116"/>
                    </a:lnTo>
                    <a:lnTo>
                      <a:pt x="82" y="117"/>
                    </a:lnTo>
                    <a:lnTo>
                      <a:pt x="81" y="117"/>
                    </a:lnTo>
                    <a:lnTo>
                      <a:pt x="79" y="117"/>
                    </a:lnTo>
                    <a:lnTo>
                      <a:pt x="79" y="117"/>
                    </a:lnTo>
                    <a:lnTo>
                      <a:pt x="78" y="115"/>
                    </a:lnTo>
                    <a:lnTo>
                      <a:pt x="78" y="114"/>
                    </a:lnTo>
                    <a:lnTo>
                      <a:pt x="78" y="112"/>
                    </a:lnTo>
                    <a:lnTo>
                      <a:pt x="78" y="110"/>
                    </a:lnTo>
                    <a:lnTo>
                      <a:pt x="78" y="108"/>
                    </a:lnTo>
                    <a:lnTo>
                      <a:pt x="79" y="107"/>
                    </a:lnTo>
                    <a:lnTo>
                      <a:pt x="79" y="105"/>
                    </a:lnTo>
                    <a:lnTo>
                      <a:pt x="80" y="103"/>
                    </a:lnTo>
                    <a:lnTo>
                      <a:pt x="80" y="102"/>
                    </a:lnTo>
                    <a:lnTo>
                      <a:pt x="81" y="100"/>
                    </a:lnTo>
                    <a:lnTo>
                      <a:pt x="81" y="98"/>
                    </a:lnTo>
                    <a:lnTo>
                      <a:pt x="81" y="97"/>
                    </a:lnTo>
                    <a:lnTo>
                      <a:pt x="81" y="96"/>
                    </a:lnTo>
                    <a:lnTo>
                      <a:pt x="79" y="96"/>
                    </a:lnTo>
                    <a:lnTo>
                      <a:pt x="78" y="96"/>
                    </a:lnTo>
                    <a:lnTo>
                      <a:pt x="76" y="98"/>
                    </a:lnTo>
                    <a:lnTo>
                      <a:pt x="75" y="100"/>
                    </a:lnTo>
                    <a:lnTo>
                      <a:pt x="75" y="102"/>
                    </a:lnTo>
                    <a:lnTo>
                      <a:pt x="74" y="104"/>
                    </a:lnTo>
                    <a:lnTo>
                      <a:pt x="74" y="106"/>
                    </a:lnTo>
                    <a:lnTo>
                      <a:pt x="74" y="108"/>
                    </a:lnTo>
                    <a:lnTo>
                      <a:pt x="73" y="110"/>
                    </a:lnTo>
                    <a:lnTo>
                      <a:pt x="72" y="111"/>
                    </a:lnTo>
                    <a:lnTo>
                      <a:pt x="72" y="112"/>
                    </a:lnTo>
                    <a:lnTo>
                      <a:pt x="71" y="114"/>
                    </a:lnTo>
                    <a:lnTo>
                      <a:pt x="70" y="115"/>
                    </a:lnTo>
                    <a:lnTo>
                      <a:pt x="69" y="114"/>
                    </a:lnTo>
                    <a:lnTo>
                      <a:pt x="66" y="112"/>
                    </a:lnTo>
                    <a:lnTo>
                      <a:pt x="64" y="111"/>
                    </a:lnTo>
                    <a:lnTo>
                      <a:pt x="62" y="110"/>
                    </a:lnTo>
                    <a:lnTo>
                      <a:pt x="61" y="107"/>
                    </a:lnTo>
                    <a:lnTo>
                      <a:pt x="59" y="106"/>
                    </a:lnTo>
                    <a:lnTo>
                      <a:pt x="57" y="103"/>
                    </a:lnTo>
                    <a:lnTo>
                      <a:pt x="54" y="102"/>
                    </a:lnTo>
                    <a:lnTo>
                      <a:pt x="52" y="99"/>
                    </a:lnTo>
                    <a:lnTo>
                      <a:pt x="50" y="97"/>
                    </a:lnTo>
                    <a:lnTo>
                      <a:pt x="47" y="94"/>
                    </a:lnTo>
                    <a:lnTo>
                      <a:pt x="45" y="92"/>
                    </a:lnTo>
                    <a:lnTo>
                      <a:pt x="42" y="89"/>
                    </a:lnTo>
                    <a:lnTo>
                      <a:pt x="40" y="86"/>
                    </a:lnTo>
                    <a:lnTo>
                      <a:pt x="37" y="84"/>
                    </a:lnTo>
                    <a:lnTo>
                      <a:pt x="34" y="82"/>
                    </a:lnTo>
                    <a:lnTo>
                      <a:pt x="32" y="79"/>
                    </a:lnTo>
                    <a:lnTo>
                      <a:pt x="29" y="76"/>
                    </a:lnTo>
                    <a:lnTo>
                      <a:pt x="26" y="74"/>
                    </a:lnTo>
                    <a:lnTo>
                      <a:pt x="25" y="71"/>
                    </a:lnTo>
                    <a:lnTo>
                      <a:pt x="22" y="68"/>
                    </a:lnTo>
                    <a:lnTo>
                      <a:pt x="21" y="66"/>
                    </a:lnTo>
                    <a:lnTo>
                      <a:pt x="18" y="64"/>
                    </a:lnTo>
                    <a:lnTo>
                      <a:pt x="17" y="62"/>
                    </a:lnTo>
                    <a:lnTo>
                      <a:pt x="15" y="60"/>
                    </a:lnTo>
                    <a:lnTo>
                      <a:pt x="14" y="58"/>
                    </a:lnTo>
                    <a:lnTo>
                      <a:pt x="13" y="56"/>
                    </a:lnTo>
                    <a:lnTo>
                      <a:pt x="12" y="54"/>
                    </a:lnTo>
                    <a:lnTo>
                      <a:pt x="11" y="53"/>
                    </a:lnTo>
                    <a:lnTo>
                      <a:pt x="11" y="51"/>
                    </a:lnTo>
                    <a:lnTo>
                      <a:pt x="10" y="49"/>
                    </a:lnTo>
                    <a:lnTo>
                      <a:pt x="9" y="47"/>
                    </a:lnTo>
                    <a:lnTo>
                      <a:pt x="9" y="44"/>
                    </a:lnTo>
                    <a:lnTo>
                      <a:pt x="9" y="43"/>
                    </a:lnTo>
                    <a:lnTo>
                      <a:pt x="9" y="41"/>
                    </a:lnTo>
                    <a:lnTo>
                      <a:pt x="9" y="39"/>
                    </a:lnTo>
                    <a:lnTo>
                      <a:pt x="8" y="37"/>
                    </a:lnTo>
                    <a:lnTo>
                      <a:pt x="8" y="36"/>
                    </a:lnTo>
                    <a:lnTo>
                      <a:pt x="9" y="34"/>
                    </a:lnTo>
                    <a:lnTo>
                      <a:pt x="9" y="33"/>
                    </a:lnTo>
                    <a:lnTo>
                      <a:pt x="10" y="32"/>
                    </a:lnTo>
                    <a:lnTo>
                      <a:pt x="13" y="33"/>
                    </a:lnTo>
                    <a:lnTo>
                      <a:pt x="13" y="33"/>
                    </a:lnTo>
                    <a:lnTo>
                      <a:pt x="16" y="35"/>
                    </a:lnTo>
                    <a:lnTo>
                      <a:pt x="17" y="36"/>
                    </a:lnTo>
                    <a:lnTo>
                      <a:pt x="18" y="38"/>
                    </a:lnTo>
                    <a:lnTo>
                      <a:pt x="20" y="40"/>
                    </a:lnTo>
                    <a:lnTo>
                      <a:pt x="22" y="42"/>
                    </a:lnTo>
                    <a:lnTo>
                      <a:pt x="24" y="43"/>
                    </a:lnTo>
                    <a:lnTo>
                      <a:pt x="25" y="46"/>
                    </a:lnTo>
                    <a:lnTo>
                      <a:pt x="27" y="48"/>
                    </a:lnTo>
                    <a:lnTo>
                      <a:pt x="29" y="50"/>
                    </a:lnTo>
                    <a:lnTo>
                      <a:pt x="31" y="53"/>
                    </a:lnTo>
                    <a:lnTo>
                      <a:pt x="33" y="55"/>
                    </a:lnTo>
                    <a:lnTo>
                      <a:pt x="36" y="58"/>
                    </a:lnTo>
                    <a:lnTo>
                      <a:pt x="38" y="60"/>
                    </a:lnTo>
                    <a:lnTo>
                      <a:pt x="40" y="63"/>
                    </a:lnTo>
                    <a:lnTo>
                      <a:pt x="42" y="65"/>
                    </a:lnTo>
                    <a:lnTo>
                      <a:pt x="44" y="67"/>
                    </a:lnTo>
                    <a:lnTo>
                      <a:pt x="46" y="70"/>
                    </a:lnTo>
                    <a:lnTo>
                      <a:pt x="48" y="71"/>
                    </a:lnTo>
                    <a:lnTo>
                      <a:pt x="50" y="73"/>
                    </a:lnTo>
                    <a:lnTo>
                      <a:pt x="51" y="75"/>
                    </a:lnTo>
                    <a:lnTo>
                      <a:pt x="54" y="77"/>
                    </a:lnTo>
                    <a:lnTo>
                      <a:pt x="55" y="79"/>
                    </a:lnTo>
                    <a:lnTo>
                      <a:pt x="57" y="80"/>
                    </a:lnTo>
                    <a:lnTo>
                      <a:pt x="58" y="82"/>
                    </a:lnTo>
                    <a:lnTo>
                      <a:pt x="60" y="82"/>
                    </a:lnTo>
                    <a:lnTo>
                      <a:pt x="62" y="84"/>
                    </a:lnTo>
                    <a:lnTo>
                      <a:pt x="63" y="84"/>
                    </a:lnTo>
                    <a:lnTo>
                      <a:pt x="64" y="82"/>
                    </a:lnTo>
                    <a:lnTo>
                      <a:pt x="63" y="80"/>
                    </a:lnTo>
                    <a:lnTo>
                      <a:pt x="62" y="79"/>
                    </a:lnTo>
                    <a:lnTo>
                      <a:pt x="62" y="77"/>
                    </a:lnTo>
                    <a:lnTo>
                      <a:pt x="60" y="75"/>
                    </a:lnTo>
                    <a:lnTo>
                      <a:pt x="58" y="73"/>
                    </a:lnTo>
                    <a:lnTo>
                      <a:pt x="57" y="70"/>
                    </a:lnTo>
                    <a:lnTo>
                      <a:pt x="54" y="68"/>
                    </a:lnTo>
                    <a:lnTo>
                      <a:pt x="53" y="65"/>
                    </a:lnTo>
                    <a:lnTo>
                      <a:pt x="50" y="63"/>
                    </a:lnTo>
                    <a:lnTo>
                      <a:pt x="48" y="61"/>
                    </a:lnTo>
                    <a:lnTo>
                      <a:pt x="46" y="58"/>
                    </a:lnTo>
                    <a:lnTo>
                      <a:pt x="44" y="56"/>
                    </a:lnTo>
                    <a:lnTo>
                      <a:pt x="42" y="53"/>
                    </a:lnTo>
                    <a:lnTo>
                      <a:pt x="39" y="50"/>
                    </a:lnTo>
                    <a:lnTo>
                      <a:pt x="36" y="47"/>
                    </a:lnTo>
                    <a:lnTo>
                      <a:pt x="33" y="44"/>
                    </a:lnTo>
                    <a:lnTo>
                      <a:pt x="32" y="42"/>
                    </a:lnTo>
                    <a:lnTo>
                      <a:pt x="29" y="39"/>
                    </a:lnTo>
                    <a:lnTo>
                      <a:pt x="26" y="37"/>
                    </a:lnTo>
                    <a:lnTo>
                      <a:pt x="25" y="34"/>
                    </a:lnTo>
                    <a:lnTo>
                      <a:pt x="23" y="33"/>
                    </a:lnTo>
                    <a:lnTo>
                      <a:pt x="21" y="30"/>
                    </a:lnTo>
                    <a:lnTo>
                      <a:pt x="20" y="28"/>
                    </a:lnTo>
                    <a:lnTo>
                      <a:pt x="18" y="26"/>
                    </a:lnTo>
                    <a:lnTo>
                      <a:pt x="17" y="25"/>
                    </a:lnTo>
                    <a:lnTo>
                      <a:pt x="15" y="22"/>
                    </a:lnTo>
                    <a:lnTo>
                      <a:pt x="14" y="21"/>
                    </a:lnTo>
                    <a:lnTo>
                      <a:pt x="14" y="19"/>
                    </a:lnTo>
                    <a:lnTo>
                      <a:pt x="15" y="17"/>
                    </a:lnTo>
                    <a:lnTo>
                      <a:pt x="16" y="15"/>
                    </a:lnTo>
                    <a:lnTo>
                      <a:pt x="17" y="13"/>
                    </a:lnTo>
                    <a:lnTo>
                      <a:pt x="19" y="11"/>
                    </a:lnTo>
                    <a:lnTo>
                      <a:pt x="21" y="11"/>
                    </a:lnTo>
                    <a:lnTo>
                      <a:pt x="23" y="11"/>
                    </a:lnTo>
                    <a:lnTo>
                      <a:pt x="26" y="11"/>
                    </a:lnTo>
                    <a:lnTo>
                      <a:pt x="26" y="11"/>
                    </a:lnTo>
                    <a:lnTo>
                      <a:pt x="28" y="13"/>
                    </a:lnTo>
                    <a:lnTo>
                      <a:pt x="29" y="14"/>
                    </a:lnTo>
                    <a:lnTo>
                      <a:pt x="31" y="15"/>
                    </a:lnTo>
                    <a:lnTo>
                      <a:pt x="33" y="16"/>
                    </a:lnTo>
                    <a:lnTo>
                      <a:pt x="35" y="18"/>
                    </a:lnTo>
                    <a:lnTo>
                      <a:pt x="37" y="20"/>
                    </a:lnTo>
                    <a:lnTo>
                      <a:pt x="40" y="22"/>
                    </a:lnTo>
                    <a:lnTo>
                      <a:pt x="42" y="24"/>
                    </a:lnTo>
                    <a:lnTo>
                      <a:pt x="45" y="26"/>
                    </a:lnTo>
                    <a:lnTo>
                      <a:pt x="48" y="29"/>
                    </a:lnTo>
                    <a:lnTo>
                      <a:pt x="51" y="32"/>
                    </a:lnTo>
                    <a:lnTo>
                      <a:pt x="54" y="35"/>
                    </a:lnTo>
                    <a:lnTo>
                      <a:pt x="57" y="37"/>
                    </a:lnTo>
                    <a:lnTo>
                      <a:pt x="60" y="40"/>
                    </a:lnTo>
                    <a:lnTo>
                      <a:pt x="63" y="43"/>
                    </a:lnTo>
                    <a:lnTo>
                      <a:pt x="66" y="46"/>
                    </a:lnTo>
                    <a:lnTo>
                      <a:pt x="70" y="49"/>
                    </a:lnTo>
                    <a:lnTo>
                      <a:pt x="72" y="51"/>
                    </a:lnTo>
                    <a:lnTo>
                      <a:pt x="76" y="54"/>
                    </a:lnTo>
                    <a:lnTo>
                      <a:pt x="78" y="57"/>
                    </a:lnTo>
                    <a:lnTo>
                      <a:pt x="81" y="60"/>
                    </a:lnTo>
                    <a:lnTo>
                      <a:pt x="84" y="62"/>
                    </a:lnTo>
                    <a:lnTo>
                      <a:pt x="86" y="65"/>
                    </a:lnTo>
                    <a:lnTo>
                      <a:pt x="88" y="67"/>
                    </a:lnTo>
                    <a:lnTo>
                      <a:pt x="90" y="69"/>
                    </a:lnTo>
                    <a:lnTo>
                      <a:pt x="92" y="70"/>
                    </a:lnTo>
                    <a:lnTo>
                      <a:pt x="94" y="72"/>
                    </a:lnTo>
                    <a:lnTo>
                      <a:pt x="94" y="74"/>
                    </a:lnTo>
                    <a:lnTo>
                      <a:pt x="95" y="75"/>
                    </a:lnTo>
                    <a:lnTo>
                      <a:pt x="96" y="76"/>
                    </a:lnTo>
                    <a:lnTo>
                      <a:pt x="97" y="77"/>
                    </a:lnTo>
                    <a:lnTo>
                      <a:pt x="95" y="78"/>
                    </a:lnTo>
                    <a:lnTo>
                      <a:pt x="94" y="79"/>
                    </a:lnTo>
                    <a:lnTo>
                      <a:pt x="91" y="82"/>
                    </a:lnTo>
                    <a:lnTo>
                      <a:pt x="90" y="83"/>
                    </a:lnTo>
                    <a:lnTo>
                      <a:pt x="86" y="84"/>
                    </a:lnTo>
                    <a:lnTo>
                      <a:pt x="85" y="86"/>
                    </a:lnTo>
                    <a:lnTo>
                      <a:pt x="84" y="88"/>
                    </a:lnTo>
                    <a:lnTo>
                      <a:pt x="84" y="90"/>
                    </a:lnTo>
                    <a:lnTo>
                      <a:pt x="86" y="90"/>
                    </a:lnTo>
                    <a:lnTo>
                      <a:pt x="88" y="90"/>
                    </a:lnTo>
                    <a:lnTo>
                      <a:pt x="90" y="89"/>
                    </a:lnTo>
                    <a:lnTo>
                      <a:pt x="93" y="88"/>
                    </a:lnTo>
                    <a:lnTo>
                      <a:pt x="94" y="86"/>
                    </a:lnTo>
                    <a:lnTo>
                      <a:pt x="97" y="86"/>
                    </a:lnTo>
                    <a:lnTo>
                      <a:pt x="98" y="85"/>
                    </a:lnTo>
                    <a:lnTo>
                      <a:pt x="99" y="86"/>
                    </a:lnTo>
                    <a:lnTo>
                      <a:pt x="99" y="86"/>
                    </a:lnTo>
                    <a:lnTo>
                      <a:pt x="99" y="89"/>
                    </a:lnTo>
                    <a:lnTo>
                      <a:pt x="99" y="90"/>
                    </a:lnTo>
                    <a:lnTo>
                      <a:pt x="99" y="92"/>
                    </a:lnTo>
                    <a:lnTo>
                      <a:pt x="98" y="93"/>
                    </a:lnTo>
                    <a:lnTo>
                      <a:pt x="99" y="95"/>
                    </a:lnTo>
                    <a:lnTo>
                      <a:pt x="100" y="96"/>
                    </a:lnTo>
                    <a:lnTo>
                      <a:pt x="102" y="96"/>
                    </a:lnTo>
                    <a:lnTo>
                      <a:pt x="103" y="95"/>
                    </a:lnTo>
                    <a:lnTo>
                      <a:pt x="105" y="93"/>
                    </a:lnTo>
                    <a:lnTo>
                      <a:pt x="106" y="90"/>
                    </a:lnTo>
                    <a:lnTo>
                      <a:pt x="107" y="87"/>
                    </a:lnTo>
                    <a:lnTo>
                      <a:pt x="107" y="85"/>
                    </a:lnTo>
                    <a:lnTo>
                      <a:pt x="107" y="84"/>
                    </a:lnTo>
                    <a:lnTo>
                      <a:pt x="107" y="82"/>
                    </a:lnTo>
                    <a:lnTo>
                      <a:pt x="107" y="80"/>
                    </a:lnTo>
                    <a:lnTo>
                      <a:pt x="107" y="77"/>
                    </a:lnTo>
                    <a:lnTo>
                      <a:pt x="107" y="75"/>
                    </a:lnTo>
                    <a:lnTo>
                      <a:pt x="107" y="7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2" name="Freeform 260"/>
              <p:cNvSpPr>
                <a:spLocks/>
              </p:cNvSpPr>
              <p:nvPr/>
            </p:nvSpPr>
            <p:spPr bwMode="auto">
              <a:xfrm>
                <a:off x="7518400" y="1806575"/>
                <a:ext cx="676275" cy="654050"/>
              </a:xfrm>
              <a:custGeom>
                <a:avLst/>
                <a:gdLst/>
                <a:ahLst/>
                <a:cxnLst>
                  <a:cxn ang="0">
                    <a:pos x="414" y="250"/>
                  </a:cxn>
                  <a:cxn ang="0">
                    <a:pos x="387" y="220"/>
                  </a:cxn>
                  <a:cxn ang="0">
                    <a:pos x="348" y="179"/>
                  </a:cxn>
                  <a:cxn ang="0">
                    <a:pos x="304" y="132"/>
                  </a:cxn>
                  <a:cxn ang="0">
                    <a:pos x="258" y="85"/>
                  </a:cxn>
                  <a:cxn ang="0">
                    <a:pos x="216" y="43"/>
                  </a:cxn>
                  <a:cxn ang="0">
                    <a:pos x="183" y="13"/>
                  </a:cxn>
                  <a:cxn ang="0">
                    <a:pos x="165" y="0"/>
                  </a:cxn>
                  <a:cxn ang="0">
                    <a:pos x="147" y="1"/>
                  </a:cxn>
                  <a:cxn ang="0">
                    <a:pos x="128" y="4"/>
                  </a:cxn>
                  <a:cxn ang="0">
                    <a:pos x="112" y="8"/>
                  </a:cxn>
                  <a:cxn ang="0">
                    <a:pos x="95" y="13"/>
                  </a:cxn>
                  <a:cxn ang="0">
                    <a:pos x="77" y="20"/>
                  </a:cxn>
                  <a:cxn ang="0">
                    <a:pos x="61" y="29"/>
                  </a:cxn>
                  <a:cxn ang="0">
                    <a:pos x="45" y="41"/>
                  </a:cxn>
                  <a:cxn ang="0">
                    <a:pos x="30" y="55"/>
                  </a:cxn>
                  <a:cxn ang="0">
                    <a:pos x="20" y="68"/>
                  </a:cxn>
                  <a:cxn ang="0">
                    <a:pos x="11" y="82"/>
                  </a:cxn>
                  <a:cxn ang="0">
                    <a:pos x="4" y="99"/>
                  </a:cxn>
                  <a:cxn ang="0">
                    <a:pos x="0" y="117"/>
                  </a:cxn>
                  <a:cxn ang="0">
                    <a:pos x="4" y="130"/>
                  </a:cxn>
                  <a:cxn ang="0">
                    <a:pos x="21" y="157"/>
                  </a:cxn>
                  <a:cxn ang="0">
                    <a:pos x="50" y="198"/>
                  </a:cxn>
                  <a:cxn ang="0">
                    <a:pos x="86" y="248"/>
                  </a:cxn>
                  <a:cxn ang="0">
                    <a:pos x="123" y="300"/>
                  </a:cxn>
                  <a:cxn ang="0">
                    <a:pos x="158" y="347"/>
                  </a:cxn>
                  <a:cxn ang="0">
                    <a:pos x="186" y="385"/>
                  </a:cxn>
                  <a:cxn ang="0">
                    <a:pos x="204" y="406"/>
                  </a:cxn>
                  <a:cxn ang="0">
                    <a:pos x="218" y="410"/>
                  </a:cxn>
                  <a:cxn ang="0">
                    <a:pos x="214" y="395"/>
                  </a:cxn>
                  <a:cxn ang="0">
                    <a:pos x="203" y="378"/>
                  </a:cxn>
                  <a:cxn ang="0">
                    <a:pos x="181" y="347"/>
                  </a:cxn>
                  <a:cxn ang="0">
                    <a:pos x="150" y="305"/>
                  </a:cxn>
                  <a:cxn ang="0">
                    <a:pos x="115" y="258"/>
                  </a:cxn>
                  <a:cxn ang="0">
                    <a:pos x="80" y="210"/>
                  </a:cxn>
                  <a:cxn ang="0">
                    <a:pos x="49" y="167"/>
                  </a:cxn>
                  <a:cxn ang="0">
                    <a:pos x="26" y="133"/>
                  </a:cxn>
                  <a:cxn ang="0">
                    <a:pos x="17" y="115"/>
                  </a:cxn>
                  <a:cxn ang="0">
                    <a:pos x="19" y="100"/>
                  </a:cxn>
                  <a:cxn ang="0">
                    <a:pos x="27" y="83"/>
                  </a:cxn>
                  <a:cxn ang="0">
                    <a:pos x="41" y="64"/>
                  </a:cxn>
                  <a:cxn ang="0">
                    <a:pos x="61" y="46"/>
                  </a:cxn>
                  <a:cxn ang="0">
                    <a:pos x="86" y="31"/>
                  </a:cxn>
                  <a:cxn ang="0">
                    <a:pos x="103" y="22"/>
                  </a:cxn>
                  <a:cxn ang="0">
                    <a:pos x="118" y="17"/>
                  </a:cxn>
                  <a:cxn ang="0">
                    <a:pos x="138" y="12"/>
                  </a:cxn>
                  <a:cxn ang="0">
                    <a:pos x="162" y="13"/>
                  </a:cxn>
                  <a:cxn ang="0">
                    <a:pos x="182" y="26"/>
                  </a:cxn>
                  <a:cxn ang="0">
                    <a:pos x="206" y="49"/>
                  </a:cxn>
                  <a:cxn ang="0">
                    <a:pos x="238" y="82"/>
                  </a:cxn>
                  <a:cxn ang="0">
                    <a:pos x="274" y="120"/>
                  </a:cxn>
                  <a:cxn ang="0">
                    <a:pos x="309" y="160"/>
                  </a:cxn>
                  <a:cxn ang="0">
                    <a:pos x="343" y="196"/>
                  </a:cxn>
                  <a:cxn ang="0">
                    <a:pos x="370" y="226"/>
                  </a:cxn>
                  <a:cxn ang="0">
                    <a:pos x="387" y="245"/>
                  </a:cxn>
                  <a:cxn ang="0">
                    <a:pos x="404" y="260"/>
                  </a:cxn>
                  <a:cxn ang="0">
                    <a:pos x="420" y="270"/>
                  </a:cxn>
                  <a:cxn ang="0">
                    <a:pos x="424" y="263"/>
                  </a:cxn>
                </a:cxnLst>
                <a:rect l="0" t="0" r="r" b="b"/>
                <a:pathLst>
                  <a:path w="426" h="412">
                    <a:moveTo>
                      <a:pt x="424" y="263"/>
                    </a:moveTo>
                    <a:lnTo>
                      <a:pt x="424" y="263"/>
                    </a:lnTo>
                    <a:lnTo>
                      <a:pt x="423" y="261"/>
                    </a:lnTo>
                    <a:lnTo>
                      <a:pt x="421" y="259"/>
                    </a:lnTo>
                    <a:lnTo>
                      <a:pt x="420" y="258"/>
                    </a:lnTo>
                    <a:lnTo>
                      <a:pt x="418" y="255"/>
                    </a:lnTo>
                    <a:lnTo>
                      <a:pt x="416" y="253"/>
                    </a:lnTo>
                    <a:lnTo>
                      <a:pt x="414" y="250"/>
                    </a:lnTo>
                    <a:lnTo>
                      <a:pt x="412" y="247"/>
                    </a:lnTo>
                    <a:lnTo>
                      <a:pt x="408" y="244"/>
                    </a:lnTo>
                    <a:lnTo>
                      <a:pt x="406" y="241"/>
                    </a:lnTo>
                    <a:lnTo>
                      <a:pt x="402" y="237"/>
                    </a:lnTo>
                    <a:lnTo>
                      <a:pt x="399" y="233"/>
                    </a:lnTo>
                    <a:lnTo>
                      <a:pt x="395" y="229"/>
                    </a:lnTo>
                    <a:lnTo>
                      <a:pt x="391" y="225"/>
                    </a:lnTo>
                    <a:lnTo>
                      <a:pt x="387" y="220"/>
                    </a:lnTo>
                    <a:lnTo>
                      <a:pt x="383" y="216"/>
                    </a:lnTo>
                    <a:lnTo>
                      <a:pt x="379" y="211"/>
                    </a:lnTo>
                    <a:lnTo>
                      <a:pt x="374" y="205"/>
                    </a:lnTo>
                    <a:lnTo>
                      <a:pt x="369" y="200"/>
                    </a:lnTo>
                    <a:lnTo>
                      <a:pt x="364" y="195"/>
                    </a:lnTo>
                    <a:lnTo>
                      <a:pt x="359" y="189"/>
                    </a:lnTo>
                    <a:lnTo>
                      <a:pt x="354" y="184"/>
                    </a:lnTo>
                    <a:lnTo>
                      <a:pt x="348" y="179"/>
                    </a:lnTo>
                    <a:lnTo>
                      <a:pt x="343" y="173"/>
                    </a:lnTo>
                    <a:lnTo>
                      <a:pt x="338" y="167"/>
                    </a:lnTo>
                    <a:lnTo>
                      <a:pt x="332" y="161"/>
                    </a:lnTo>
                    <a:lnTo>
                      <a:pt x="327" y="155"/>
                    </a:lnTo>
                    <a:lnTo>
                      <a:pt x="321" y="149"/>
                    </a:lnTo>
                    <a:lnTo>
                      <a:pt x="315" y="144"/>
                    </a:lnTo>
                    <a:lnTo>
                      <a:pt x="310" y="137"/>
                    </a:lnTo>
                    <a:lnTo>
                      <a:pt x="304" y="132"/>
                    </a:lnTo>
                    <a:lnTo>
                      <a:pt x="299" y="126"/>
                    </a:lnTo>
                    <a:lnTo>
                      <a:pt x="293" y="120"/>
                    </a:lnTo>
                    <a:lnTo>
                      <a:pt x="287" y="113"/>
                    </a:lnTo>
                    <a:lnTo>
                      <a:pt x="281" y="108"/>
                    </a:lnTo>
                    <a:lnTo>
                      <a:pt x="275" y="101"/>
                    </a:lnTo>
                    <a:lnTo>
                      <a:pt x="269" y="96"/>
                    </a:lnTo>
                    <a:lnTo>
                      <a:pt x="263" y="90"/>
                    </a:lnTo>
                    <a:lnTo>
                      <a:pt x="258" y="85"/>
                    </a:lnTo>
                    <a:lnTo>
                      <a:pt x="253" y="79"/>
                    </a:lnTo>
                    <a:lnTo>
                      <a:pt x="247" y="73"/>
                    </a:lnTo>
                    <a:lnTo>
                      <a:pt x="242" y="68"/>
                    </a:lnTo>
                    <a:lnTo>
                      <a:pt x="236" y="63"/>
                    </a:lnTo>
                    <a:lnTo>
                      <a:pt x="231" y="57"/>
                    </a:lnTo>
                    <a:lnTo>
                      <a:pt x="226" y="52"/>
                    </a:lnTo>
                    <a:lnTo>
                      <a:pt x="221" y="48"/>
                    </a:lnTo>
                    <a:lnTo>
                      <a:pt x="216" y="43"/>
                    </a:lnTo>
                    <a:lnTo>
                      <a:pt x="211" y="38"/>
                    </a:lnTo>
                    <a:lnTo>
                      <a:pt x="206" y="34"/>
                    </a:lnTo>
                    <a:lnTo>
                      <a:pt x="202" y="30"/>
                    </a:lnTo>
                    <a:lnTo>
                      <a:pt x="198" y="26"/>
                    </a:lnTo>
                    <a:lnTo>
                      <a:pt x="194" y="23"/>
                    </a:lnTo>
                    <a:lnTo>
                      <a:pt x="190" y="19"/>
                    </a:lnTo>
                    <a:lnTo>
                      <a:pt x="186" y="16"/>
                    </a:lnTo>
                    <a:lnTo>
                      <a:pt x="183" y="13"/>
                    </a:lnTo>
                    <a:lnTo>
                      <a:pt x="180" y="10"/>
                    </a:lnTo>
                    <a:lnTo>
                      <a:pt x="177" y="8"/>
                    </a:lnTo>
                    <a:lnTo>
                      <a:pt x="174" y="6"/>
                    </a:lnTo>
                    <a:lnTo>
                      <a:pt x="172" y="4"/>
                    </a:lnTo>
                    <a:lnTo>
                      <a:pt x="170" y="3"/>
                    </a:lnTo>
                    <a:lnTo>
                      <a:pt x="168" y="1"/>
                    </a:lnTo>
                    <a:lnTo>
                      <a:pt x="166" y="1"/>
                    </a:lnTo>
                    <a:lnTo>
                      <a:pt x="165" y="0"/>
                    </a:lnTo>
                    <a:lnTo>
                      <a:pt x="165" y="1"/>
                    </a:lnTo>
                    <a:lnTo>
                      <a:pt x="162" y="1"/>
                    </a:lnTo>
                    <a:lnTo>
                      <a:pt x="161" y="1"/>
                    </a:lnTo>
                    <a:lnTo>
                      <a:pt x="158" y="1"/>
                    </a:lnTo>
                    <a:lnTo>
                      <a:pt x="156" y="1"/>
                    </a:lnTo>
                    <a:lnTo>
                      <a:pt x="153" y="1"/>
                    </a:lnTo>
                    <a:lnTo>
                      <a:pt x="150" y="1"/>
                    </a:lnTo>
                    <a:lnTo>
                      <a:pt x="147" y="1"/>
                    </a:lnTo>
                    <a:lnTo>
                      <a:pt x="144" y="2"/>
                    </a:lnTo>
                    <a:lnTo>
                      <a:pt x="141" y="2"/>
                    </a:lnTo>
                    <a:lnTo>
                      <a:pt x="138" y="3"/>
                    </a:lnTo>
                    <a:lnTo>
                      <a:pt x="135" y="3"/>
                    </a:lnTo>
                    <a:lnTo>
                      <a:pt x="134" y="3"/>
                    </a:lnTo>
                    <a:lnTo>
                      <a:pt x="132" y="3"/>
                    </a:lnTo>
                    <a:lnTo>
                      <a:pt x="130" y="4"/>
                    </a:lnTo>
                    <a:lnTo>
                      <a:pt x="128" y="4"/>
                    </a:lnTo>
                    <a:lnTo>
                      <a:pt x="126" y="5"/>
                    </a:lnTo>
                    <a:lnTo>
                      <a:pt x="124" y="5"/>
                    </a:lnTo>
                    <a:lnTo>
                      <a:pt x="122" y="6"/>
                    </a:lnTo>
                    <a:lnTo>
                      <a:pt x="120" y="6"/>
                    </a:lnTo>
                    <a:lnTo>
                      <a:pt x="118" y="6"/>
                    </a:lnTo>
                    <a:lnTo>
                      <a:pt x="117" y="6"/>
                    </a:lnTo>
                    <a:lnTo>
                      <a:pt x="114" y="8"/>
                    </a:lnTo>
                    <a:lnTo>
                      <a:pt x="112" y="8"/>
                    </a:lnTo>
                    <a:lnTo>
                      <a:pt x="110" y="8"/>
                    </a:lnTo>
                    <a:lnTo>
                      <a:pt x="108" y="8"/>
                    </a:lnTo>
                    <a:lnTo>
                      <a:pt x="106" y="9"/>
                    </a:lnTo>
                    <a:lnTo>
                      <a:pt x="103" y="10"/>
                    </a:lnTo>
                    <a:lnTo>
                      <a:pt x="102" y="10"/>
                    </a:lnTo>
                    <a:lnTo>
                      <a:pt x="99" y="11"/>
                    </a:lnTo>
                    <a:lnTo>
                      <a:pt x="98" y="12"/>
                    </a:lnTo>
                    <a:lnTo>
                      <a:pt x="95" y="13"/>
                    </a:lnTo>
                    <a:lnTo>
                      <a:pt x="93" y="13"/>
                    </a:lnTo>
                    <a:lnTo>
                      <a:pt x="90" y="14"/>
                    </a:lnTo>
                    <a:lnTo>
                      <a:pt x="89" y="15"/>
                    </a:lnTo>
                    <a:lnTo>
                      <a:pt x="86" y="16"/>
                    </a:lnTo>
                    <a:lnTo>
                      <a:pt x="84" y="17"/>
                    </a:lnTo>
                    <a:lnTo>
                      <a:pt x="81" y="17"/>
                    </a:lnTo>
                    <a:lnTo>
                      <a:pt x="80" y="19"/>
                    </a:lnTo>
                    <a:lnTo>
                      <a:pt x="77" y="20"/>
                    </a:lnTo>
                    <a:lnTo>
                      <a:pt x="75" y="20"/>
                    </a:lnTo>
                    <a:lnTo>
                      <a:pt x="73" y="22"/>
                    </a:lnTo>
                    <a:lnTo>
                      <a:pt x="71" y="23"/>
                    </a:lnTo>
                    <a:lnTo>
                      <a:pt x="69" y="24"/>
                    </a:lnTo>
                    <a:lnTo>
                      <a:pt x="67" y="25"/>
                    </a:lnTo>
                    <a:lnTo>
                      <a:pt x="65" y="27"/>
                    </a:lnTo>
                    <a:lnTo>
                      <a:pt x="62" y="28"/>
                    </a:lnTo>
                    <a:lnTo>
                      <a:pt x="61" y="29"/>
                    </a:lnTo>
                    <a:lnTo>
                      <a:pt x="58" y="31"/>
                    </a:lnTo>
                    <a:lnTo>
                      <a:pt x="57" y="31"/>
                    </a:lnTo>
                    <a:lnTo>
                      <a:pt x="54" y="34"/>
                    </a:lnTo>
                    <a:lnTo>
                      <a:pt x="53" y="35"/>
                    </a:lnTo>
                    <a:lnTo>
                      <a:pt x="50" y="36"/>
                    </a:lnTo>
                    <a:lnTo>
                      <a:pt x="49" y="38"/>
                    </a:lnTo>
                    <a:lnTo>
                      <a:pt x="46" y="40"/>
                    </a:lnTo>
                    <a:lnTo>
                      <a:pt x="45" y="41"/>
                    </a:lnTo>
                    <a:lnTo>
                      <a:pt x="42" y="43"/>
                    </a:lnTo>
                    <a:lnTo>
                      <a:pt x="41" y="44"/>
                    </a:lnTo>
                    <a:lnTo>
                      <a:pt x="39" y="46"/>
                    </a:lnTo>
                    <a:lnTo>
                      <a:pt x="37" y="48"/>
                    </a:lnTo>
                    <a:lnTo>
                      <a:pt x="35" y="50"/>
                    </a:lnTo>
                    <a:lnTo>
                      <a:pt x="33" y="51"/>
                    </a:lnTo>
                    <a:lnTo>
                      <a:pt x="32" y="53"/>
                    </a:lnTo>
                    <a:lnTo>
                      <a:pt x="30" y="55"/>
                    </a:lnTo>
                    <a:lnTo>
                      <a:pt x="29" y="56"/>
                    </a:lnTo>
                    <a:lnTo>
                      <a:pt x="27" y="58"/>
                    </a:lnTo>
                    <a:lnTo>
                      <a:pt x="25" y="59"/>
                    </a:lnTo>
                    <a:lnTo>
                      <a:pt x="25" y="61"/>
                    </a:lnTo>
                    <a:lnTo>
                      <a:pt x="23" y="63"/>
                    </a:lnTo>
                    <a:lnTo>
                      <a:pt x="22" y="64"/>
                    </a:lnTo>
                    <a:lnTo>
                      <a:pt x="21" y="66"/>
                    </a:lnTo>
                    <a:lnTo>
                      <a:pt x="20" y="68"/>
                    </a:lnTo>
                    <a:lnTo>
                      <a:pt x="18" y="69"/>
                    </a:lnTo>
                    <a:lnTo>
                      <a:pt x="17" y="71"/>
                    </a:lnTo>
                    <a:lnTo>
                      <a:pt x="17" y="72"/>
                    </a:lnTo>
                    <a:lnTo>
                      <a:pt x="15" y="73"/>
                    </a:lnTo>
                    <a:lnTo>
                      <a:pt x="14" y="76"/>
                    </a:lnTo>
                    <a:lnTo>
                      <a:pt x="13" y="77"/>
                    </a:lnTo>
                    <a:lnTo>
                      <a:pt x="13" y="79"/>
                    </a:lnTo>
                    <a:lnTo>
                      <a:pt x="11" y="82"/>
                    </a:lnTo>
                    <a:lnTo>
                      <a:pt x="9" y="85"/>
                    </a:lnTo>
                    <a:lnTo>
                      <a:pt x="9" y="86"/>
                    </a:lnTo>
                    <a:lnTo>
                      <a:pt x="8" y="88"/>
                    </a:lnTo>
                    <a:lnTo>
                      <a:pt x="7" y="90"/>
                    </a:lnTo>
                    <a:lnTo>
                      <a:pt x="7" y="91"/>
                    </a:lnTo>
                    <a:lnTo>
                      <a:pt x="5" y="94"/>
                    </a:lnTo>
                    <a:lnTo>
                      <a:pt x="5" y="97"/>
                    </a:lnTo>
                    <a:lnTo>
                      <a:pt x="4" y="99"/>
                    </a:lnTo>
                    <a:lnTo>
                      <a:pt x="3" y="102"/>
                    </a:lnTo>
                    <a:lnTo>
                      <a:pt x="1" y="104"/>
                    </a:lnTo>
                    <a:lnTo>
                      <a:pt x="1" y="106"/>
                    </a:lnTo>
                    <a:lnTo>
                      <a:pt x="1" y="109"/>
                    </a:lnTo>
                    <a:lnTo>
                      <a:pt x="1" y="111"/>
                    </a:lnTo>
                    <a:lnTo>
                      <a:pt x="1" y="113"/>
                    </a:lnTo>
                    <a:lnTo>
                      <a:pt x="0" y="115"/>
                    </a:lnTo>
                    <a:lnTo>
                      <a:pt x="0" y="117"/>
                    </a:lnTo>
                    <a:lnTo>
                      <a:pt x="0" y="118"/>
                    </a:lnTo>
                    <a:lnTo>
                      <a:pt x="0" y="121"/>
                    </a:lnTo>
                    <a:lnTo>
                      <a:pt x="1" y="124"/>
                    </a:lnTo>
                    <a:lnTo>
                      <a:pt x="1" y="124"/>
                    </a:lnTo>
                    <a:lnTo>
                      <a:pt x="1" y="125"/>
                    </a:lnTo>
                    <a:lnTo>
                      <a:pt x="1" y="126"/>
                    </a:lnTo>
                    <a:lnTo>
                      <a:pt x="3" y="128"/>
                    </a:lnTo>
                    <a:lnTo>
                      <a:pt x="4" y="130"/>
                    </a:lnTo>
                    <a:lnTo>
                      <a:pt x="5" y="132"/>
                    </a:lnTo>
                    <a:lnTo>
                      <a:pt x="7" y="135"/>
                    </a:lnTo>
                    <a:lnTo>
                      <a:pt x="9" y="138"/>
                    </a:lnTo>
                    <a:lnTo>
                      <a:pt x="11" y="141"/>
                    </a:lnTo>
                    <a:lnTo>
                      <a:pt x="13" y="145"/>
                    </a:lnTo>
                    <a:lnTo>
                      <a:pt x="16" y="148"/>
                    </a:lnTo>
                    <a:lnTo>
                      <a:pt x="19" y="153"/>
                    </a:lnTo>
                    <a:lnTo>
                      <a:pt x="21" y="157"/>
                    </a:lnTo>
                    <a:lnTo>
                      <a:pt x="25" y="162"/>
                    </a:lnTo>
                    <a:lnTo>
                      <a:pt x="28" y="166"/>
                    </a:lnTo>
                    <a:lnTo>
                      <a:pt x="32" y="172"/>
                    </a:lnTo>
                    <a:lnTo>
                      <a:pt x="35" y="176"/>
                    </a:lnTo>
                    <a:lnTo>
                      <a:pt x="38" y="181"/>
                    </a:lnTo>
                    <a:lnTo>
                      <a:pt x="42" y="187"/>
                    </a:lnTo>
                    <a:lnTo>
                      <a:pt x="46" y="193"/>
                    </a:lnTo>
                    <a:lnTo>
                      <a:pt x="50" y="198"/>
                    </a:lnTo>
                    <a:lnTo>
                      <a:pt x="55" y="204"/>
                    </a:lnTo>
                    <a:lnTo>
                      <a:pt x="59" y="211"/>
                    </a:lnTo>
                    <a:lnTo>
                      <a:pt x="64" y="216"/>
                    </a:lnTo>
                    <a:lnTo>
                      <a:pt x="68" y="223"/>
                    </a:lnTo>
                    <a:lnTo>
                      <a:pt x="73" y="229"/>
                    </a:lnTo>
                    <a:lnTo>
                      <a:pt x="77" y="235"/>
                    </a:lnTo>
                    <a:lnTo>
                      <a:pt x="81" y="242"/>
                    </a:lnTo>
                    <a:lnTo>
                      <a:pt x="86" y="248"/>
                    </a:lnTo>
                    <a:lnTo>
                      <a:pt x="90" y="255"/>
                    </a:lnTo>
                    <a:lnTo>
                      <a:pt x="96" y="261"/>
                    </a:lnTo>
                    <a:lnTo>
                      <a:pt x="101" y="268"/>
                    </a:lnTo>
                    <a:lnTo>
                      <a:pt x="105" y="274"/>
                    </a:lnTo>
                    <a:lnTo>
                      <a:pt x="110" y="281"/>
                    </a:lnTo>
                    <a:lnTo>
                      <a:pt x="114" y="287"/>
                    </a:lnTo>
                    <a:lnTo>
                      <a:pt x="119" y="293"/>
                    </a:lnTo>
                    <a:lnTo>
                      <a:pt x="123" y="300"/>
                    </a:lnTo>
                    <a:lnTo>
                      <a:pt x="128" y="306"/>
                    </a:lnTo>
                    <a:lnTo>
                      <a:pt x="133" y="312"/>
                    </a:lnTo>
                    <a:lnTo>
                      <a:pt x="138" y="319"/>
                    </a:lnTo>
                    <a:lnTo>
                      <a:pt x="142" y="324"/>
                    </a:lnTo>
                    <a:lnTo>
                      <a:pt x="146" y="330"/>
                    </a:lnTo>
                    <a:lnTo>
                      <a:pt x="150" y="336"/>
                    </a:lnTo>
                    <a:lnTo>
                      <a:pt x="154" y="342"/>
                    </a:lnTo>
                    <a:lnTo>
                      <a:pt x="158" y="347"/>
                    </a:lnTo>
                    <a:lnTo>
                      <a:pt x="162" y="353"/>
                    </a:lnTo>
                    <a:lnTo>
                      <a:pt x="166" y="358"/>
                    </a:lnTo>
                    <a:lnTo>
                      <a:pt x="170" y="363"/>
                    </a:lnTo>
                    <a:lnTo>
                      <a:pt x="174" y="368"/>
                    </a:lnTo>
                    <a:lnTo>
                      <a:pt x="178" y="372"/>
                    </a:lnTo>
                    <a:lnTo>
                      <a:pt x="181" y="377"/>
                    </a:lnTo>
                    <a:lnTo>
                      <a:pt x="184" y="381"/>
                    </a:lnTo>
                    <a:lnTo>
                      <a:pt x="186" y="385"/>
                    </a:lnTo>
                    <a:lnTo>
                      <a:pt x="190" y="389"/>
                    </a:lnTo>
                    <a:lnTo>
                      <a:pt x="192" y="392"/>
                    </a:lnTo>
                    <a:lnTo>
                      <a:pt x="195" y="396"/>
                    </a:lnTo>
                    <a:lnTo>
                      <a:pt x="197" y="398"/>
                    </a:lnTo>
                    <a:lnTo>
                      <a:pt x="199" y="400"/>
                    </a:lnTo>
                    <a:lnTo>
                      <a:pt x="201" y="403"/>
                    </a:lnTo>
                    <a:lnTo>
                      <a:pt x="202" y="405"/>
                    </a:lnTo>
                    <a:lnTo>
                      <a:pt x="204" y="406"/>
                    </a:lnTo>
                    <a:lnTo>
                      <a:pt x="205" y="407"/>
                    </a:lnTo>
                    <a:lnTo>
                      <a:pt x="206" y="408"/>
                    </a:lnTo>
                    <a:lnTo>
                      <a:pt x="206" y="409"/>
                    </a:lnTo>
                    <a:lnTo>
                      <a:pt x="210" y="410"/>
                    </a:lnTo>
                    <a:lnTo>
                      <a:pt x="213" y="412"/>
                    </a:lnTo>
                    <a:lnTo>
                      <a:pt x="216" y="412"/>
                    </a:lnTo>
                    <a:lnTo>
                      <a:pt x="218" y="412"/>
                    </a:lnTo>
                    <a:lnTo>
                      <a:pt x="218" y="410"/>
                    </a:lnTo>
                    <a:lnTo>
                      <a:pt x="218" y="410"/>
                    </a:lnTo>
                    <a:lnTo>
                      <a:pt x="218" y="407"/>
                    </a:lnTo>
                    <a:lnTo>
                      <a:pt x="218" y="406"/>
                    </a:lnTo>
                    <a:lnTo>
                      <a:pt x="217" y="403"/>
                    </a:lnTo>
                    <a:lnTo>
                      <a:pt x="216" y="400"/>
                    </a:lnTo>
                    <a:lnTo>
                      <a:pt x="215" y="399"/>
                    </a:lnTo>
                    <a:lnTo>
                      <a:pt x="214" y="397"/>
                    </a:lnTo>
                    <a:lnTo>
                      <a:pt x="214" y="395"/>
                    </a:lnTo>
                    <a:lnTo>
                      <a:pt x="213" y="393"/>
                    </a:lnTo>
                    <a:lnTo>
                      <a:pt x="212" y="392"/>
                    </a:lnTo>
                    <a:lnTo>
                      <a:pt x="211" y="391"/>
                    </a:lnTo>
                    <a:lnTo>
                      <a:pt x="210" y="389"/>
                    </a:lnTo>
                    <a:lnTo>
                      <a:pt x="209" y="386"/>
                    </a:lnTo>
                    <a:lnTo>
                      <a:pt x="206" y="384"/>
                    </a:lnTo>
                    <a:lnTo>
                      <a:pt x="205" y="382"/>
                    </a:lnTo>
                    <a:lnTo>
                      <a:pt x="203" y="378"/>
                    </a:lnTo>
                    <a:lnTo>
                      <a:pt x="201" y="375"/>
                    </a:lnTo>
                    <a:lnTo>
                      <a:pt x="198" y="372"/>
                    </a:lnTo>
                    <a:lnTo>
                      <a:pt x="196" y="368"/>
                    </a:lnTo>
                    <a:lnTo>
                      <a:pt x="193" y="364"/>
                    </a:lnTo>
                    <a:lnTo>
                      <a:pt x="190" y="361"/>
                    </a:lnTo>
                    <a:lnTo>
                      <a:pt x="187" y="356"/>
                    </a:lnTo>
                    <a:lnTo>
                      <a:pt x="184" y="351"/>
                    </a:lnTo>
                    <a:lnTo>
                      <a:pt x="181" y="347"/>
                    </a:lnTo>
                    <a:lnTo>
                      <a:pt x="178" y="342"/>
                    </a:lnTo>
                    <a:lnTo>
                      <a:pt x="174" y="337"/>
                    </a:lnTo>
                    <a:lnTo>
                      <a:pt x="170" y="333"/>
                    </a:lnTo>
                    <a:lnTo>
                      <a:pt x="166" y="327"/>
                    </a:lnTo>
                    <a:lnTo>
                      <a:pt x="162" y="322"/>
                    </a:lnTo>
                    <a:lnTo>
                      <a:pt x="158" y="316"/>
                    </a:lnTo>
                    <a:lnTo>
                      <a:pt x="154" y="311"/>
                    </a:lnTo>
                    <a:lnTo>
                      <a:pt x="150" y="305"/>
                    </a:lnTo>
                    <a:lnTo>
                      <a:pt x="146" y="300"/>
                    </a:lnTo>
                    <a:lnTo>
                      <a:pt x="141" y="293"/>
                    </a:lnTo>
                    <a:lnTo>
                      <a:pt x="137" y="288"/>
                    </a:lnTo>
                    <a:lnTo>
                      <a:pt x="132" y="281"/>
                    </a:lnTo>
                    <a:lnTo>
                      <a:pt x="128" y="276"/>
                    </a:lnTo>
                    <a:lnTo>
                      <a:pt x="123" y="270"/>
                    </a:lnTo>
                    <a:lnTo>
                      <a:pt x="119" y="264"/>
                    </a:lnTo>
                    <a:lnTo>
                      <a:pt x="115" y="258"/>
                    </a:lnTo>
                    <a:lnTo>
                      <a:pt x="110" y="252"/>
                    </a:lnTo>
                    <a:lnTo>
                      <a:pt x="106" y="246"/>
                    </a:lnTo>
                    <a:lnTo>
                      <a:pt x="102" y="239"/>
                    </a:lnTo>
                    <a:lnTo>
                      <a:pt x="97" y="233"/>
                    </a:lnTo>
                    <a:lnTo>
                      <a:pt x="93" y="228"/>
                    </a:lnTo>
                    <a:lnTo>
                      <a:pt x="88" y="221"/>
                    </a:lnTo>
                    <a:lnTo>
                      <a:pt x="84" y="216"/>
                    </a:lnTo>
                    <a:lnTo>
                      <a:pt x="80" y="210"/>
                    </a:lnTo>
                    <a:lnTo>
                      <a:pt x="76" y="204"/>
                    </a:lnTo>
                    <a:lnTo>
                      <a:pt x="71" y="198"/>
                    </a:lnTo>
                    <a:lnTo>
                      <a:pt x="67" y="193"/>
                    </a:lnTo>
                    <a:lnTo>
                      <a:pt x="63" y="187"/>
                    </a:lnTo>
                    <a:lnTo>
                      <a:pt x="60" y="182"/>
                    </a:lnTo>
                    <a:lnTo>
                      <a:pt x="56" y="176"/>
                    </a:lnTo>
                    <a:lnTo>
                      <a:pt x="52" y="172"/>
                    </a:lnTo>
                    <a:lnTo>
                      <a:pt x="49" y="167"/>
                    </a:lnTo>
                    <a:lnTo>
                      <a:pt x="45" y="162"/>
                    </a:lnTo>
                    <a:lnTo>
                      <a:pt x="42" y="157"/>
                    </a:lnTo>
                    <a:lnTo>
                      <a:pt x="39" y="153"/>
                    </a:lnTo>
                    <a:lnTo>
                      <a:pt x="37" y="148"/>
                    </a:lnTo>
                    <a:lnTo>
                      <a:pt x="33" y="144"/>
                    </a:lnTo>
                    <a:lnTo>
                      <a:pt x="31" y="140"/>
                    </a:lnTo>
                    <a:lnTo>
                      <a:pt x="29" y="137"/>
                    </a:lnTo>
                    <a:lnTo>
                      <a:pt x="26" y="133"/>
                    </a:lnTo>
                    <a:lnTo>
                      <a:pt x="25" y="130"/>
                    </a:lnTo>
                    <a:lnTo>
                      <a:pt x="22" y="127"/>
                    </a:lnTo>
                    <a:lnTo>
                      <a:pt x="21" y="124"/>
                    </a:lnTo>
                    <a:lnTo>
                      <a:pt x="20" y="121"/>
                    </a:lnTo>
                    <a:lnTo>
                      <a:pt x="19" y="120"/>
                    </a:lnTo>
                    <a:lnTo>
                      <a:pt x="17" y="118"/>
                    </a:lnTo>
                    <a:lnTo>
                      <a:pt x="17" y="116"/>
                    </a:lnTo>
                    <a:lnTo>
                      <a:pt x="17" y="115"/>
                    </a:lnTo>
                    <a:lnTo>
                      <a:pt x="17" y="114"/>
                    </a:lnTo>
                    <a:lnTo>
                      <a:pt x="17" y="112"/>
                    </a:lnTo>
                    <a:lnTo>
                      <a:pt x="17" y="111"/>
                    </a:lnTo>
                    <a:lnTo>
                      <a:pt x="17" y="108"/>
                    </a:lnTo>
                    <a:lnTo>
                      <a:pt x="17" y="106"/>
                    </a:lnTo>
                    <a:lnTo>
                      <a:pt x="17" y="104"/>
                    </a:lnTo>
                    <a:lnTo>
                      <a:pt x="18" y="103"/>
                    </a:lnTo>
                    <a:lnTo>
                      <a:pt x="19" y="100"/>
                    </a:lnTo>
                    <a:lnTo>
                      <a:pt x="20" y="99"/>
                    </a:lnTo>
                    <a:lnTo>
                      <a:pt x="21" y="97"/>
                    </a:lnTo>
                    <a:lnTo>
                      <a:pt x="21" y="94"/>
                    </a:lnTo>
                    <a:lnTo>
                      <a:pt x="22" y="92"/>
                    </a:lnTo>
                    <a:lnTo>
                      <a:pt x="23" y="90"/>
                    </a:lnTo>
                    <a:lnTo>
                      <a:pt x="24" y="87"/>
                    </a:lnTo>
                    <a:lnTo>
                      <a:pt x="25" y="85"/>
                    </a:lnTo>
                    <a:lnTo>
                      <a:pt x="27" y="83"/>
                    </a:lnTo>
                    <a:lnTo>
                      <a:pt x="29" y="81"/>
                    </a:lnTo>
                    <a:lnTo>
                      <a:pt x="29" y="78"/>
                    </a:lnTo>
                    <a:lnTo>
                      <a:pt x="31" y="76"/>
                    </a:lnTo>
                    <a:lnTo>
                      <a:pt x="33" y="73"/>
                    </a:lnTo>
                    <a:lnTo>
                      <a:pt x="35" y="71"/>
                    </a:lnTo>
                    <a:lnTo>
                      <a:pt x="37" y="69"/>
                    </a:lnTo>
                    <a:lnTo>
                      <a:pt x="38" y="66"/>
                    </a:lnTo>
                    <a:lnTo>
                      <a:pt x="41" y="64"/>
                    </a:lnTo>
                    <a:lnTo>
                      <a:pt x="43" y="62"/>
                    </a:lnTo>
                    <a:lnTo>
                      <a:pt x="45" y="59"/>
                    </a:lnTo>
                    <a:lnTo>
                      <a:pt x="48" y="57"/>
                    </a:lnTo>
                    <a:lnTo>
                      <a:pt x="50" y="55"/>
                    </a:lnTo>
                    <a:lnTo>
                      <a:pt x="53" y="53"/>
                    </a:lnTo>
                    <a:lnTo>
                      <a:pt x="56" y="50"/>
                    </a:lnTo>
                    <a:lnTo>
                      <a:pt x="58" y="48"/>
                    </a:lnTo>
                    <a:lnTo>
                      <a:pt x="61" y="46"/>
                    </a:lnTo>
                    <a:lnTo>
                      <a:pt x="65" y="44"/>
                    </a:lnTo>
                    <a:lnTo>
                      <a:pt x="68" y="41"/>
                    </a:lnTo>
                    <a:lnTo>
                      <a:pt x="70" y="40"/>
                    </a:lnTo>
                    <a:lnTo>
                      <a:pt x="73" y="37"/>
                    </a:lnTo>
                    <a:lnTo>
                      <a:pt x="77" y="36"/>
                    </a:lnTo>
                    <a:lnTo>
                      <a:pt x="80" y="34"/>
                    </a:lnTo>
                    <a:lnTo>
                      <a:pt x="84" y="31"/>
                    </a:lnTo>
                    <a:lnTo>
                      <a:pt x="86" y="31"/>
                    </a:lnTo>
                    <a:lnTo>
                      <a:pt x="87" y="29"/>
                    </a:lnTo>
                    <a:lnTo>
                      <a:pt x="89" y="29"/>
                    </a:lnTo>
                    <a:lnTo>
                      <a:pt x="91" y="28"/>
                    </a:lnTo>
                    <a:lnTo>
                      <a:pt x="94" y="26"/>
                    </a:lnTo>
                    <a:lnTo>
                      <a:pt x="98" y="24"/>
                    </a:lnTo>
                    <a:lnTo>
                      <a:pt x="99" y="23"/>
                    </a:lnTo>
                    <a:lnTo>
                      <a:pt x="102" y="23"/>
                    </a:lnTo>
                    <a:lnTo>
                      <a:pt x="103" y="22"/>
                    </a:lnTo>
                    <a:lnTo>
                      <a:pt x="106" y="22"/>
                    </a:lnTo>
                    <a:lnTo>
                      <a:pt x="107" y="20"/>
                    </a:lnTo>
                    <a:lnTo>
                      <a:pt x="109" y="20"/>
                    </a:lnTo>
                    <a:lnTo>
                      <a:pt x="111" y="19"/>
                    </a:lnTo>
                    <a:lnTo>
                      <a:pt x="113" y="18"/>
                    </a:lnTo>
                    <a:lnTo>
                      <a:pt x="114" y="18"/>
                    </a:lnTo>
                    <a:lnTo>
                      <a:pt x="117" y="17"/>
                    </a:lnTo>
                    <a:lnTo>
                      <a:pt x="118" y="17"/>
                    </a:lnTo>
                    <a:lnTo>
                      <a:pt x="120" y="17"/>
                    </a:lnTo>
                    <a:lnTo>
                      <a:pt x="123" y="15"/>
                    </a:lnTo>
                    <a:lnTo>
                      <a:pt x="127" y="15"/>
                    </a:lnTo>
                    <a:lnTo>
                      <a:pt x="129" y="14"/>
                    </a:lnTo>
                    <a:lnTo>
                      <a:pt x="130" y="14"/>
                    </a:lnTo>
                    <a:lnTo>
                      <a:pt x="132" y="13"/>
                    </a:lnTo>
                    <a:lnTo>
                      <a:pt x="134" y="13"/>
                    </a:lnTo>
                    <a:lnTo>
                      <a:pt x="138" y="12"/>
                    </a:lnTo>
                    <a:lnTo>
                      <a:pt x="141" y="12"/>
                    </a:lnTo>
                    <a:lnTo>
                      <a:pt x="144" y="12"/>
                    </a:lnTo>
                    <a:lnTo>
                      <a:pt x="148" y="12"/>
                    </a:lnTo>
                    <a:lnTo>
                      <a:pt x="150" y="12"/>
                    </a:lnTo>
                    <a:lnTo>
                      <a:pt x="154" y="12"/>
                    </a:lnTo>
                    <a:lnTo>
                      <a:pt x="157" y="12"/>
                    </a:lnTo>
                    <a:lnTo>
                      <a:pt x="160" y="13"/>
                    </a:lnTo>
                    <a:lnTo>
                      <a:pt x="162" y="13"/>
                    </a:lnTo>
                    <a:lnTo>
                      <a:pt x="165" y="14"/>
                    </a:lnTo>
                    <a:lnTo>
                      <a:pt x="167" y="15"/>
                    </a:lnTo>
                    <a:lnTo>
                      <a:pt x="170" y="16"/>
                    </a:lnTo>
                    <a:lnTo>
                      <a:pt x="172" y="17"/>
                    </a:lnTo>
                    <a:lnTo>
                      <a:pt x="175" y="20"/>
                    </a:lnTo>
                    <a:lnTo>
                      <a:pt x="178" y="22"/>
                    </a:lnTo>
                    <a:lnTo>
                      <a:pt x="179" y="24"/>
                    </a:lnTo>
                    <a:lnTo>
                      <a:pt x="182" y="26"/>
                    </a:lnTo>
                    <a:lnTo>
                      <a:pt x="185" y="28"/>
                    </a:lnTo>
                    <a:lnTo>
                      <a:pt x="186" y="31"/>
                    </a:lnTo>
                    <a:lnTo>
                      <a:pt x="190" y="34"/>
                    </a:lnTo>
                    <a:lnTo>
                      <a:pt x="193" y="36"/>
                    </a:lnTo>
                    <a:lnTo>
                      <a:pt x="196" y="39"/>
                    </a:lnTo>
                    <a:lnTo>
                      <a:pt x="198" y="43"/>
                    </a:lnTo>
                    <a:lnTo>
                      <a:pt x="202" y="46"/>
                    </a:lnTo>
                    <a:lnTo>
                      <a:pt x="206" y="49"/>
                    </a:lnTo>
                    <a:lnTo>
                      <a:pt x="210" y="53"/>
                    </a:lnTo>
                    <a:lnTo>
                      <a:pt x="214" y="57"/>
                    </a:lnTo>
                    <a:lnTo>
                      <a:pt x="217" y="61"/>
                    </a:lnTo>
                    <a:lnTo>
                      <a:pt x="221" y="65"/>
                    </a:lnTo>
                    <a:lnTo>
                      <a:pt x="225" y="69"/>
                    </a:lnTo>
                    <a:lnTo>
                      <a:pt x="229" y="73"/>
                    </a:lnTo>
                    <a:lnTo>
                      <a:pt x="234" y="78"/>
                    </a:lnTo>
                    <a:lnTo>
                      <a:pt x="238" y="82"/>
                    </a:lnTo>
                    <a:lnTo>
                      <a:pt x="243" y="87"/>
                    </a:lnTo>
                    <a:lnTo>
                      <a:pt x="247" y="91"/>
                    </a:lnTo>
                    <a:lnTo>
                      <a:pt x="251" y="96"/>
                    </a:lnTo>
                    <a:lnTo>
                      <a:pt x="255" y="101"/>
                    </a:lnTo>
                    <a:lnTo>
                      <a:pt x="260" y="106"/>
                    </a:lnTo>
                    <a:lnTo>
                      <a:pt x="264" y="111"/>
                    </a:lnTo>
                    <a:lnTo>
                      <a:pt x="269" y="115"/>
                    </a:lnTo>
                    <a:lnTo>
                      <a:pt x="274" y="120"/>
                    </a:lnTo>
                    <a:lnTo>
                      <a:pt x="279" y="126"/>
                    </a:lnTo>
                    <a:lnTo>
                      <a:pt x="283" y="130"/>
                    </a:lnTo>
                    <a:lnTo>
                      <a:pt x="287" y="135"/>
                    </a:lnTo>
                    <a:lnTo>
                      <a:pt x="291" y="140"/>
                    </a:lnTo>
                    <a:lnTo>
                      <a:pt x="296" y="145"/>
                    </a:lnTo>
                    <a:lnTo>
                      <a:pt x="300" y="150"/>
                    </a:lnTo>
                    <a:lnTo>
                      <a:pt x="305" y="155"/>
                    </a:lnTo>
                    <a:lnTo>
                      <a:pt x="309" y="160"/>
                    </a:lnTo>
                    <a:lnTo>
                      <a:pt x="314" y="165"/>
                    </a:lnTo>
                    <a:lnTo>
                      <a:pt x="318" y="169"/>
                    </a:lnTo>
                    <a:lnTo>
                      <a:pt x="323" y="174"/>
                    </a:lnTo>
                    <a:lnTo>
                      <a:pt x="327" y="179"/>
                    </a:lnTo>
                    <a:lnTo>
                      <a:pt x="331" y="183"/>
                    </a:lnTo>
                    <a:lnTo>
                      <a:pt x="335" y="188"/>
                    </a:lnTo>
                    <a:lnTo>
                      <a:pt x="339" y="192"/>
                    </a:lnTo>
                    <a:lnTo>
                      <a:pt x="343" y="196"/>
                    </a:lnTo>
                    <a:lnTo>
                      <a:pt x="347" y="201"/>
                    </a:lnTo>
                    <a:lnTo>
                      <a:pt x="351" y="204"/>
                    </a:lnTo>
                    <a:lnTo>
                      <a:pt x="354" y="209"/>
                    </a:lnTo>
                    <a:lnTo>
                      <a:pt x="357" y="212"/>
                    </a:lnTo>
                    <a:lnTo>
                      <a:pt x="361" y="216"/>
                    </a:lnTo>
                    <a:lnTo>
                      <a:pt x="363" y="219"/>
                    </a:lnTo>
                    <a:lnTo>
                      <a:pt x="367" y="223"/>
                    </a:lnTo>
                    <a:lnTo>
                      <a:pt x="370" y="226"/>
                    </a:lnTo>
                    <a:lnTo>
                      <a:pt x="373" y="229"/>
                    </a:lnTo>
                    <a:lnTo>
                      <a:pt x="375" y="232"/>
                    </a:lnTo>
                    <a:lnTo>
                      <a:pt x="378" y="235"/>
                    </a:lnTo>
                    <a:lnTo>
                      <a:pt x="380" y="237"/>
                    </a:lnTo>
                    <a:lnTo>
                      <a:pt x="382" y="239"/>
                    </a:lnTo>
                    <a:lnTo>
                      <a:pt x="383" y="242"/>
                    </a:lnTo>
                    <a:lnTo>
                      <a:pt x="386" y="244"/>
                    </a:lnTo>
                    <a:lnTo>
                      <a:pt x="387" y="245"/>
                    </a:lnTo>
                    <a:lnTo>
                      <a:pt x="388" y="246"/>
                    </a:lnTo>
                    <a:lnTo>
                      <a:pt x="391" y="249"/>
                    </a:lnTo>
                    <a:lnTo>
                      <a:pt x="393" y="251"/>
                    </a:lnTo>
                    <a:lnTo>
                      <a:pt x="395" y="253"/>
                    </a:lnTo>
                    <a:lnTo>
                      <a:pt x="398" y="255"/>
                    </a:lnTo>
                    <a:lnTo>
                      <a:pt x="400" y="257"/>
                    </a:lnTo>
                    <a:lnTo>
                      <a:pt x="401" y="258"/>
                    </a:lnTo>
                    <a:lnTo>
                      <a:pt x="404" y="260"/>
                    </a:lnTo>
                    <a:lnTo>
                      <a:pt x="406" y="262"/>
                    </a:lnTo>
                    <a:lnTo>
                      <a:pt x="408" y="263"/>
                    </a:lnTo>
                    <a:lnTo>
                      <a:pt x="409" y="264"/>
                    </a:lnTo>
                    <a:lnTo>
                      <a:pt x="411" y="265"/>
                    </a:lnTo>
                    <a:lnTo>
                      <a:pt x="412" y="267"/>
                    </a:lnTo>
                    <a:lnTo>
                      <a:pt x="416" y="268"/>
                    </a:lnTo>
                    <a:lnTo>
                      <a:pt x="419" y="270"/>
                    </a:lnTo>
                    <a:lnTo>
                      <a:pt x="420" y="270"/>
                    </a:lnTo>
                    <a:lnTo>
                      <a:pt x="422" y="270"/>
                    </a:lnTo>
                    <a:lnTo>
                      <a:pt x="424" y="270"/>
                    </a:lnTo>
                    <a:lnTo>
                      <a:pt x="425" y="270"/>
                    </a:lnTo>
                    <a:lnTo>
                      <a:pt x="425" y="268"/>
                    </a:lnTo>
                    <a:lnTo>
                      <a:pt x="426" y="267"/>
                    </a:lnTo>
                    <a:lnTo>
                      <a:pt x="425" y="265"/>
                    </a:lnTo>
                    <a:lnTo>
                      <a:pt x="424" y="263"/>
                    </a:lnTo>
                    <a:lnTo>
                      <a:pt x="424" y="263"/>
                    </a:lnTo>
                    <a:close/>
                  </a:path>
                </a:pathLst>
              </a:custGeom>
              <a:solidFill>
                <a:srgbClr val="0024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3" name="Freeform 261"/>
              <p:cNvSpPr>
                <a:spLocks/>
              </p:cNvSpPr>
              <p:nvPr/>
            </p:nvSpPr>
            <p:spPr bwMode="auto">
              <a:xfrm>
                <a:off x="7864475" y="2244725"/>
                <a:ext cx="555625" cy="447675"/>
              </a:xfrm>
              <a:custGeom>
                <a:avLst/>
                <a:gdLst/>
                <a:ahLst/>
                <a:cxnLst>
                  <a:cxn ang="0">
                    <a:pos x="326" y="75"/>
                  </a:cxn>
                  <a:cxn ang="0">
                    <a:pos x="306" y="54"/>
                  </a:cxn>
                  <a:cxn ang="0">
                    <a:pos x="282" y="33"/>
                  </a:cxn>
                  <a:cxn ang="0">
                    <a:pos x="259" y="15"/>
                  </a:cxn>
                  <a:cxn ang="0">
                    <a:pos x="231" y="1"/>
                  </a:cxn>
                  <a:cxn ang="0">
                    <a:pos x="206" y="1"/>
                  </a:cxn>
                  <a:cxn ang="0">
                    <a:pos x="175" y="5"/>
                  </a:cxn>
                  <a:cxn ang="0">
                    <a:pos x="140" y="14"/>
                  </a:cxn>
                  <a:cxn ang="0">
                    <a:pos x="102" y="31"/>
                  </a:cxn>
                  <a:cxn ang="0">
                    <a:pos x="65" y="54"/>
                  </a:cxn>
                  <a:cxn ang="0">
                    <a:pos x="33" y="86"/>
                  </a:cxn>
                  <a:cxn ang="0">
                    <a:pos x="12" y="115"/>
                  </a:cxn>
                  <a:cxn ang="0">
                    <a:pos x="4" y="141"/>
                  </a:cxn>
                  <a:cxn ang="0">
                    <a:pos x="0" y="163"/>
                  </a:cxn>
                  <a:cxn ang="0">
                    <a:pos x="2" y="187"/>
                  </a:cxn>
                  <a:cxn ang="0">
                    <a:pos x="11" y="204"/>
                  </a:cxn>
                  <a:cxn ang="0">
                    <a:pos x="23" y="222"/>
                  </a:cxn>
                  <a:cxn ang="0">
                    <a:pos x="38" y="243"/>
                  </a:cxn>
                  <a:cxn ang="0">
                    <a:pos x="53" y="263"/>
                  </a:cxn>
                  <a:cxn ang="0">
                    <a:pos x="73" y="281"/>
                  </a:cxn>
                  <a:cxn ang="0">
                    <a:pos x="68" y="260"/>
                  </a:cxn>
                  <a:cxn ang="0">
                    <a:pos x="48" y="234"/>
                  </a:cxn>
                  <a:cxn ang="0">
                    <a:pos x="25" y="203"/>
                  </a:cxn>
                  <a:cxn ang="0">
                    <a:pos x="10" y="178"/>
                  </a:cxn>
                  <a:cxn ang="0">
                    <a:pos x="12" y="159"/>
                  </a:cxn>
                  <a:cxn ang="0">
                    <a:pos x="31" y="162"/>
                  </a:cxn>
                  <a:cxn ang="0">
                    <a:pos x="57" y="187"/>
                  </a:cxn>
                  <a:cxn ang="0">
                    <a:pos x="77" y="197"/>
                  </a:cxn>
                  <a:cxn ang="0">
                    <a:pos x="65" y="173"/>
                  </a:cxn>
                  <a:cxn ang="0">
                    <a:pos x="40" y="142"/>
                  </a:cxn>
                  <a:cxn ang="0">
                    <a:pos x="32" y="120"/>
                  </a:cxn>
                  <a:cxn ang="0">
                    <a:pos x="41" y="101"/>
                  </a:cxn>
                  <a:cxn ang="0">
                    <a:pos x="61" y="84"/>
                  </a:cxn>
                  <a:cxn ang="0">
                    <a:pos x="81" y="106"/>
                  </a:cxn>
                  <a:cxn ang="0">
                    <a:pos x="105" y="134"/>
                  </a:cxn>
                  <a:cxn ang="0">
                    <a:pos x="122" y="135"/>
                  </a:cxn>
                  <a:cxn ang="0">
                    <a:pos x="105" y="108"/>
                  </a:cxn>
                  <a:cxn ang="0">
                    <a:pos x="87" y="81"/>
                  </a:cxn>
                  <a:cxn ang="0">
                    <a:pos x="86" y="61"/>
                  </a:cxn>
                  <a:cxn ang="0">
                    <a:pos x="115" y="41"/>
                  </a:cxn>
                  <a:cxn ang="0">
                    <a:pos x="137" y="56"/>
                  </a:cxn>
                  <a:cxn ang="0">
                    <a:pos x="161" y="84"/>
                  </a:cxn>
                  <a:cxn ang="0">
                    <a:pos x="184" y="96"/>
                  </a:cxn>
                  <a:cxn ang="0">
                    <a:pos x="169" y="71"/>
                  </a:cxn>
                  <a:cxn ang="0">
                    <a:pos x="152" y="45"/>
                  </a:cxn>
                  <a:cxn ang="0">
                    <a:pos x="153" y="26"/>
                  </a:cxn>
                  <a:cxn ang="0">
                    <a:pos x="180" y="17"/>
                  </a:cxn>
                  <a:cxn ang="0">
                    <a:pos x="203" y="26"/>
                  </a:cxn>
                  <a:cxn ang="0">
                    <a:pos x="223" y="54"/>
                  </a:cxn>
                  <a:cxn ang="0">
                    <a:pos x="243" y="80"/>
                  </a:cxn>
                  <a:cxn ang="0">
                    <a:pos x="251" y="71"/>
                  </a:cxn>
                  <a:cxn ang="0">
                    <a:pos x="237" y="45"/>
                  </a:cxn>
                  <a:cxn ang="0">
                    <a:pos x="226" y="19"/>
                  </a:cxn>
                  <a:cxn ang="0">
                    <a:pos x="249" y="22"/>
                  </a:cxn>
                  <a:cxn ang="0">
                    <a:pos x="275" y="45"/>
                  </a:cxn>
                  <a:cxn ang="0">
                    <a:pos x="306" y="73"/>
                  </a:cxn>
                  <a:cxn ang="0">
                    <a:pos x="330" y="94"/>
                  </a:cxn>
                  <a:cxn ang="0">
                    <a:pos x="349" y="106"/>
                  </a:cxn>
                </a:cxnLst>
                <a:rect l="0" t="0" r="r" b="b"/>
                <a:pathLst>
                  <a:path w="350" h="282">
                    <a:moveTo>
                      <a:pt x="345" y="95"/>
                    </a:moveTo>
                    <a:lnTo>
                      <a:pt x="343" y="93"/>
                    </a:lnTo>
                    <a:lnTo>
                      <a:pt x="342" y="91"/>
                    </a:lnTo>
                    <a:lnTo>
                      <a:pt x="340" y="89"/>
                    </a:lnTo>
                    <a:lnTo>
                      <a:pt x="339" y="87"/>
                    </a:lnTo>
                    <a:lnTo>
                      <a:pt x="335" y="84"/>
                    </a:lnTo>
                    <a:lnTo>
                      <a:pt x="333" y="81"/>
                    </a:lnTo>
                    <a:lnTo>
                      <a:pt x="331" y="80"/>
                    </a:lnTo>
                    <a:lnTo>
                      <a:pt x="330" y="78"/>
                    </a:lnTo>
                    <a:lnTo>
                      <a:pt x="328" y="76"/>
                    </a:lnTo>
                    <a:lnTo>
                      <a:pt x="326" y="75"/>
                    </a:lnTo>
                    <a:lnTo>
                      <a:pt x="325" y="73"/>
                    </a:lnTo>
                    <a:lnTo>
                      <a:pt x="323" y="71"/>
                    </a:lnTo>
                    <a:lnTo>
                      <a:pt x="321" y="69"/>
                    </a:lnTo>
                    <a:lnTo>
                      <a:pt x="319" y="68"/>
                    </a:lnTo>
                    <a:lnTo>
                      <a:pt x="318" y="66"/>
                    </a:lnTo>
                    <a:lnTo>
                      <a:pt x="315" y="64"/>
                    </a:lnTo>
                    <a:lnTo>
                      <a:pt x="314" y="61"/>
                    </a:lnTo>
                    <a:lnTo>
                      <a:pt x="312" y="60"/>
                    </a:lnTo>
                    <a:lnTo>
                      <a:pt x="310" y="58"/>
                    </a:lnTo>
                    <a:lnTo>
                      <a:pt x="307" y="56"/>
                    </a:lnTo>
                    <a:lnTo>
                      <a:pt x="306" y="54"/>
                    </a:lnTo>
                    <a:lnTo>
                      <a:pt x="303" y="52"/>
                    </a:lnTo>
                    <a:lnTo>
                      <a:pt x="301" y="50"/>
                    </a:lnTo>
                    <a:lnTo>
                      <a:pt x="299" y="48"/>
                    </a:lnTo>
                    <a:lnTo>
                      <a:pt x="297" y="46"/>
                    </a:lnTo>
                    <a:lnTo>
                      <a:pt x="295" y="45"/>
                    </a:lnTo>
                    <a:lnTo>
                      <a:pt x="293" y="43"/>
                    </a:lnTo>
                    <a:lnTo>
                      <a:pt x="290" y="40"/>
                    </a:lnTo>
                    <a:lnTo>
                      <a:pt x="288" y="38"/>
                    </a:lnTo>
                    <a:lnTo>
                      <a:pt x="286" y="37"/>
                    </a:lnTo>
                    <a:lnTo>
                      <a:pt x="284" y="35"/>
                    </a:lnTo>
                    <a:lnTo>
                      <a:pt x="282" y="33"/>
                    </a:lnTo>
                    <a:lnTo>
                      <a:pt x="279" y="31"/>
                    </a:lnTo>
                    <a:lnTo>
                      <a:pt x="278" y="29"/>
                    </a:lnTo>
                    <a:lnTo>
                      <a:pt x="275" y="27"/>
                    </a:lnTo>
                    <a:lnTo>
                      <a:pt x="273" y="26"/>
                    </a:lnTo>
                    <a:lnTo>
                      <a:pt x="270" y="24"/>
                    </a:lnTo>
                    <a:lnTo>
                      <a:pt x="269" y="22"/>
                    </a:lnTo>
                    <a:lnTo>
                      <a:pt x="267" y="20"/>
                    </a:lnTo>
                    <a:lnTo>
                      <a:pt x="265" y="19"/>
                    </a:lnTo>
                    <a:lnTo>
                      <a:pt x="263" y="17"/>
                    </a:lnTo>
                    <a:lnTo>
                      <a:pt x="261" y="16"/>
                    </a:lnTo>
                    <a:lnTo>
                      <a:pt x="259" y="15"/>
                    </a:lnTo>
                    <a:lnTo>
                      <a:pt x="257" y="13"/>
                    </a:lnTo>
                    <a:lnTo>
                      <a:pt x="255" y="12"/>
                    </a:lnTo>
                    <a:lnTo>
                      <a:pt x="253" y="10"/>
                    </a:lnTo>
                    <a:lnTo>
                      <a:pt x="250" y="8"/>
                    </a:lnTo>
                    <a:lnTo>
                      <a:pt x="246" y="6"/>
                    </a:lnTo>
                    <a:lnTo>
                      <a:pt x="243" y="5"/>
                    </a:lnTo>
                    <a:lnTo>
                      <a:pt x="241" y="3"/>
                    </a:lnTo>
                    <a:lnTo>
                      <a:pt x="238" y="2"/>
                    </a:lnTo>
                    <a:lnTo>
                      <a:pt x="236" y="2"/>
                    </a:lnTo>
                    <a:lnTo>
                      <a:pt x="234" y="1"/>
                    </a:lnTo>
                    <a:lnTo>
                      <a:pt x="231" y="1"/>
                    </a:lnTo>
                    <a:lnTo>
                      <a:pt x="228" y="0"/>
                    </a:lnTo>
                    <a:lnTo>
                      <a:pt x="225" y="0"/>
                    </a:lnTo>
                    <a:lnTo>
                      <a:pt x="223" y="0"/>
                    </a:lnTo>
                    <a:lnTo>
                      <a:pt x="221" y="0"/>
                    </a:lnTo>
                    <a:lnTo>
                      <a:pt x="219" y="0"/>
                    </a:lnTo>
                    <a:lnTo>
                      <a:pt x="217" y="0"/>
                    </a:lnTo>
                    <a:lnTo>
                      <a:pt x="214" y="0"/>
                    </a:lnTo>
                    <a:lnTo>
                      <a:pt x="213" y="0"/>
                    </a:lnTo>
                    <a:lnTo>
                      <a:pt x="210" y="0"/>
                    </a:lnTo>
                    <a:lnTo>
                      <a:pt x="208" y="1"/>
                    </a:lnTo>
                    <a:lnTo>
                      <a:pt x="206" y="1"/>
                    </a:lnTo>
                    <a:lnTo>
                      <a:pt x="203" y="1"/>
                    </a:lnTo>
                    <a:lnTo>
                      <a:pt x="201" y="1"/>
                    </a:lnTo>
                    <a:lnTo>
                      <a:pt x="198" y="1"/>
                    </a:lnTo>
                    <a:lnTo>
                      <a:pt x="195" y="1"/>
                    </a:lnTo>
                    <a:lnTo>
                      <a:pt x="193" y="2"/>
                    </a:lnTo>
                    <a:lnTo>
                      <a:pt x="190" y="2"/>
                    </a:lnTo>
                    <a:lnTo>
                      <a:pt x="187" y="3"/>
                    </a:lnTo>
                    <a:lnTo>
                      <a:pt x="184" y="3"/>
                    </a:lnTo>
                    <a:lnTo>
                      <a:pt x="182" y="3"/>
                    </a:lnTo>
                    <a:lnTo>
                      <a:pt x="178" y="3"/>
                    </a:lnTo>
                    <a:lnTo>
                      <a:pt x="175" y="5"/>
                    </a:lnTo>
                    <a:lnTo>
                      <a:pt x="172" y="5"/>
                    </a:lnTo>
                    <a:lnTo>
                      <a:pt x="169" y="6"/>
                    </a:lnTo>
                    <a:lnTo>
                      <a:pt x="166" y="7"/>
                    </a:lnTo>
                    <a:lnTo>
                      <a:pt x="163" y="8"/>
                    </a:lnTo>
                    <a:lnTo>
                      <a:pt x="160" y="8"/>
                    </a:lnTo>
                    <a:lnTo>
                      <a:pt x="157" y="9"/>
                    </a:lnTo>
                    <a:lnTo>
                      <a:pt x="153" y="10"/>
                    </a:lnTo>
                    <a:lnTo>
                      <a:pt x="150" y="11"/>
                    </a:lnTo>
                    <a:lnTo>
                      <a:pt x="146" y="12"/>
                    </a:lnTo>
                    <a:lnTo>
                      <a:pt x="143" y="13"/>
                    </a:lnTo>
                    <a:lnTo>
                      <a:pt x="140" y="14"/>
                    </a:lnTo>
                    <a:lnTo>
                      <a:pt x="137" y="16"/>
                    </a:lnTo>
                    <a:lnTo>
                      <a:pt x="133" y="17"/>
                    </a:lnTo>
                    <a:lnTo>
                      <a:pt x="130" y="18"/>
                    </a:lnTo>
                    <a:lnTo>
                      <a:pt x="126" y="19"/>
                    </a:lnTo>
                    <a:lnTo>
                      <a:pt x="123" y="21"/>
                    </a:lnTo>
                    <a:lnTo>
                      <a:pt x="120" y="22"/>
                    </a:lnTo>
                    <a:lnTo>
                      <a:pt x="117" y="24"/>
                    </a:lnTo>
                    <a:lnTo>
                      <a:pt x="113" y="26"/>
                    </a:lnTo>
                    <a:lnTo>
                      <a:pt x="109" y="27"/>
                    </a:lnTo>
                    <a:lnTo>
                      <a:pt x="106" y="29"/>
                    </a:lnTo>
                    <a:lnTo>
                      <a:pt x="102" y="31"/>
                    </a:lnTo>
                    <a:lnTo>
                      <a:pt x="99" y="32"/>
                    </a:lnTo>
                    <a:lnTo>
                      <a:pt x="96" y="34"/>
                    </a:lnTo>
                    <a:lnTo>
                      <a:pt x="92" y="36"/>
                    </a:lnTo>
                    <a:lnTo>
                      <a:pt x="89" y="38"/>
                    </a:lnTo>
                    <a:lnTo>
                      <a:pt x="85" y="40"/>
                    </a:lnTo>
                    <a:lnTo>
                      <a:pt x="82" y="43"/>
                    </a:lnTo>
                    <a:lnTo>
                      <a:pt x="78" y="45"/>
                    </a:lnTo>
                    <a:lnTo>
                      <a:pt x="75" y="47"/>
                    </a:lnTo>
                    <a:lnTo>
                      <a:pt x="72" y="50"/>
                    </a:lnTo>
                    <a:lnTo>
                      <a:pt x="69" y="52"/>
                    </a:lnTo>
                    <a:lnTo>
                      <a:pt x="65" y="54"/>
                    </a:lnTo>
                    <a:lnTo>
                      <a:pt x="62" y="57"/>
                    </a:lnTo>
                    <a:lnTo>
                      <a:pt x="59" y="60"/>
                    </a:lnTo>
                    <a:lnTo>
                      <a:pt x="56" y="64"/>
                    </a:lnTo>
                    <a:lnTo>
                      <a:pt x="52" y="66"/>
                    </a:lnTo>
                    <a:lnTo>
                      <a:pt x="49" y="68"/>
                    </a:lnTo>
                    <a:lnTo>
                      <a:pt x="46" y="71"/>
                    </a:lnTo>
                    <a:lnTo>
                      <a:pt x="44" y="74"/>
                    </a:lnTo>
                    <a:lnTo>
                      <a:pt x="41" y="77"/>
                    </a:lnTo>
                    <a:lnTo>
                      <a:pt x="38" y="80"/>
                    </a:lnTo>
                    <a:lnTo>
                      <a:pt x="35" y="82"/>
                    </a:lnTo>
                    <a:lnTo>
                      <a:pt x="33" y="86"/>
                    </a:lnTo>
                    <a:lnTo>
                      <a:pt x="31" y="88"/>
                    </a:lnTo>
                    <a:lnTo>
                      <a:pt x="29" y="91"/>
                    </a:lnTo>
                    <a:lnTo>
                      <a:pt x="26" y="94"/>
                    </a:lnTo>
                    <a:lnTo>
                      <a:pt x="25" y="96"/>
                    </a:lnTo>
                    <a:lnTo>
                      <a:pt x="23" y="99"/>
                    </a:lnTo>
                    <a:lnTo>
                      <a:pt x="20" y="102"/>
                    </a:lnTo>
                    <a:lnTo>
                      <a:pt x="19" y="105"/>
                    </a:lnTo>
                    <a:lnTo>
                      <a:pt x="17" y="108"/>
                    </a:lnTo>
                    <a:lnTo>
                      <a:pt x="16" y="110"/>
                    </a:lnTo>
                    <a:lnTo>
                      <a:pt x="14" y="113"/>
                    </a:lnTo>
                    <a:lnTo>
                      <a:pt x="12" y="115"/>
                    </a:lnTo>
                    <a:lnTo>
                      <a:pt x="12" y="117"/>
                    </a:lnTo>
                    <a:lnTo>
                      <a:pt x="10" y="120"/>
                    </a:lnTo>
                    <a:lnTo>
                      <a:pt x="9" y="122"/>
                    </a:lnTo>
                    <a:lnTo>
                      <a:pt x="8" y="125"/>
                    </a:lnTo>
                    <a:lnTo>
                      <a:pt x="8" y="127"/>
                    </a:lnTo>
                    <a:lnTo>
                      <a:pt x="7" y="129"/>
                    </a:lnTo>
                    <a:lnTo>
                      <a:pt x="6" y="132"/>
                    </a:lnTo>
                    <a:lnTo>
                      <a:pt x="5" y="134"/>
                    </a:lnTo>
                    <a:lnTo>
                      <a:pt x="4" y="137"/>
                    </a:lnTo>
                    <a:lnTo>
                      <a:pt x="4" y="139"/>
                    </a:lnTo>
                    <a:lnTo>
                      <a:pt x="4" y="141"/>
                    </a:lnTo>
                    <a:lnTo>
                      <a:pt x="3" y="143"/>
                    </a:lnTo>
                    <a:lnTo>
                      <a:pt x="3" y="146"/>
                    </a:lnTo>
                    <a:lnTo>
                      <a:pt x="2" y="148"/>
                    </a:lnTo>
                    <a:lnTo>
                      <a:pt x="1" y="150"/>
                    </a:lnTo>
                    <a:lnTo>
                      <a:pt x="1" y="152"/>
                    </a:lnTo>
                    <a:lnTo>
                      <a:pt x="1" y="154"/>
                    </a:lnTo>
                    <a:lnTo>
                      <a:pt x="0" y="155"/>
                    </a:lnTo>
                    <a:lnTo>
                      <a:pt x="0" y="157"/>
                    </a:lnTo>
                    <a:lnTo>
                      <a:pt x="0" y="159"/>
                    </a:lnTo>
                    <a:lnTo>
                      <a:pt x="0" y="162"/>
                    </a:lnTo>
                    <a:lnTo>
                      <a:pt x="0" y="163"/>
                    </a:lnTo>
                    <a:lnTo>
                      <a:pt x="0" y="165"/>
                    </a:lnTo>
                    <a:lnTo>
                      <a:pt x="0" y="166"/>
                    </a:lnTo>
                    <a:lnTo>
                      <a:pt x="0" y="169"/>
                    </a:lnTo>
                    <a:lnTo>
                      <a:pt x="0" y="171"/>
                    </a:lnTo>
                    <a:lnTo>
                      <a:pt x="0" y="174"/>
                    </a:lnTo>
                    <a:lnTo>
                      <a:pt x="0" y="177"/>
                    </a:lnTo>
                    <a:lnTo>
                      <a:pt x="1" y="179"/>
                    </a:lnTo>
                    <a:lnTo>
                      <a:pt x="1" y="181"/>
                    </a:lnTo>
                    <a:lnTo>
                      <a:pt x="1" y="183"/>
                    </a:lnTo>
                    <a:lnTo>
                      <a:pt x="2" y="185"/>
                    </a:lnTo>
                    <a:lnTo>
                      <a:pt x="2" y="187"/>
                    </a:lnTo>
                    <a:lnTo>
                      <a:pt x="3" y="187"/>
                    </a:lnTo>
                    <a:lnTo>
                      <a:pt x="3" y="189"/>
                    </a:lnTo>
                    <a:lnTo>
                      <a:pt x="3" y="190"/>
                    </a:lnTo>
                    <a:lnTo>
                      <a:pt x="4" y="191"/>
                    </a:lnTo>
                    <a:lnTo>
                      <a:pt x="4" y="192"/>
                    </a:lnTo>
                    <a:lnTo>
                      <a:pt x="5" y="194"/>
                    </a:lnTo>
                    <a:lnTo>
                      <a:pt x="6" y="197"/>
                    </a:lnTo>
                    <a:lnTo>
                      <a:pt x="8" y="199"/>
                    </a:lnTo>
                    <a:lnTo>
                      <a:pt x="8" y="200"/>
                    </a:lnTo>
                    <a:lnTo>
                      <a:pt x="10" y="201"/>
                    </a:lnTo>
                    <a:lnTo>
                      <a:pt x="11" y="204"/>
                    </a:lnTo>
                    <a:lnTo>
                      <a:pt x="12" y="205"/>
                    </a:lnTo>
                    <a:lnTo>
                      <a:pt x="12" y="206"/>
                    </a:lnTo>
                    <a:lnTo>
                      <a:pt x="13" y="208"/>
                    </a:lnTo>
                    <a:lnTo>
                      <a:pt x="15" y="210"/>
                    </a:lnTo>
                    <a:lnTo>
                      <a:pt x="16" y="211"/>
                    </a:lnTo>
                    <a:lnTo>
                      <a:pt x="17" y="213"/>
                    </a:lnTo>
                    <a:lnTo>
                      <a:pt x="18" y="215"/>
                    </a:lnTo>
                    <a:lnTo>
                      <a:pt x="20" y="217"/>
                    </a:lnTo>
                    <a:lnTo>
                      <a:pt x="20" y="218"/>
                    </a:lnTo>
                    <a:lnTo>
                      <a:pt x="22" y="220"/>
                    </a:lnTo>
                    <a:lnTo>
                      <a:pt x="23" y="222"/>
                    </a:lnTo>
                    <a:lnTo>
                      <a:pt x="25" y="225"/>
                    </a:lnTo>
                    <a:lnTo>
                      <a:pt x="26" y="226"/>
                    </a:lnTo>
                    <a:lnTo>
                      <a:pt x="27" y="228"/>
                    </a:lnTo>
                    <a:lnTo>
                      <a:pt x="29" y="230"/>
                    </a:lnTo>
                    <a:lnTo>
                      <a:pt x="30" y="232"/>
                    </a:lnTo>
                    <a:lnTo>
                      <a:pt x="32" y="234"/>
                    </a:lnTo>
                    <a:lnTo>
                      <a:pt x="33" y="236"/>
                    </a:lnTo>
                    <a:lnTo>
                      <a:pt x="34" y="238"/>
                    </a:lnTo>
                    <a:lnTo>
                      <a:pt x="35" y="239"/>
                    </a:lnTo>
                    <a:lnTo>
                      <a:pt x="37" y="241"/>
                    </a:lnTo>
                    <a:lnTo>
                      <a:pt x="38" y="243"/>
                    </a:lnTo>
                    <a:lnTo>
                      <a:pt x="40" y="245"/>
                    </a:lnTo>
                    <a:lnTo>
                      <a:pt x="41" y="247"/>
                    </a:lnTo>
                    <a:lnTo>
                      <a:pt x="42" y="249"/>
                    </a:lnTo>
                    <a:lnTo>
                      <a:pt x="44" y="250"/>
                    </a:lnTo>
                    <a:lnTo>
                      <a:pt x="45" y="253"/>
                    </a:lnTo>
                    <a:lnTo>
                      <a:pt x="46" y="254"/>
                    </a:lnTo>
                    <a:lnTo>
                      <a:pt x="48" y="256"/>
                    </a:lnTo>
                    <a:lnTo>
                      <a:pt x="49" y="257"/>
                    </a:lnTo>
                    <a:lnTo>
                      <a:pt x="50" y="260"/>
                    </a:lnTo>
                    <a:lnTo>
                      <a:pt x="51" y="261"/>
                    </a:lnTo>
                    <a:lnTo>
                      <a:pt x="53" y="263"/>
                    </a:lnTo>
                    <a:lnTo>
                      <a:pt x="55" y="266"/>
                    </a:lnTo>
                    <a:lnTo>
                      <a:pt x="57" y="269"/>
                    </a:lnTo>
                    <a:lnTo>
                      <a:pt x="59" y="271"/>
                    </a:lnTo>
                    <a:lnTo>
                      <a:pt x="61" y="274"/>
                    </a:lnTo>
                    <a:lnTo>
                      <a:pt x="63" y="275"/>
                    </a:lnTo>
                    <a:lnTo>
                      <a:pt x="65" y="277"/>
                    </a:lnTo>
                    <a:lnTo>
                      <a:pt x="65" y="278"/>
                    </a:lnTo>
                    <a:lnTo>
                      <a:pt x="67" y="280"/>
                    </a:lnTo>
                    <a:lnTo>
                      <a:pt x="69" y="282"/>
                    </a:lnTo>
                    <a:lnTo>
                      <a:pt x="73" y="282"/>
                    </a:lnTo>
                    <a:lnTo>
                      <a:pt x="73" y="281"/>
                    </a:lnTo>
                    <a:lnTo>
                      <a:pt x="74" y="281"/>
                    </a:lnTo>
                    <a:lnTo>
                      <a:pt x="74" y="279"/>
                    </a:lnTo>
                    <a:lnTo>
                      <a:pt x="75" y="278"/>
                    </a:lnTo>
                    <a:lnTo>
                      <a:pt x="74" y="276"/>
                    </a:lnTo>
                    <a:lnTo>
                      <a:pt x="73" y="273"/>
                    </a:lnTo>
                    <a:lnTo>
                      <a:pt x="73" y="270"/>
                    </a:lnTo>
                    <a:lnTo>
                      <a:pt x="71" y="267"/>
                    </a:lnTo>
                    <a:lnTo>
                      <a:pt x="70" y="265"/>
                    </a:lnTo>
                    <a:lnTo>
                      <a:pt x="69" y="264"/>
                    </a:lnTo>
                    <a:lnTo>
                      <a:pt x="69" y="262"/>
                    </a:lnTo>
                    <a:lnTo>
                      <a:pt x="68" y="260"/>
                    </a:lnTo>
                    <a:lnTo>
                      <a:pt x="66" y="258"/>
                    </a:lnTo>
                    <a:lnTo>
                      <a:pt x="65" y="256"/>
                    </a:lnTo>
                    <a:lnTo>
                      <a:pt x="63" y="254"/>
                    </a:lnTo>
                    <a:lnTo>
                      <a:pt x="62" y="252"/>
                    </a:lnTo>
                    <a:lnTo>
                      <a:pt x="60" y="249"/>
                    </a:lnTo>
                    <a:lnTo>
                      <a:pt x="58" y="247"/>
                    </a:lnTo>
                    <a:lnTo>
                      <a:pt x="56" y="245"/>
                    </a:lnTo>
                    <a:lnTo>
                      <a:pt x="54" y="242"/>
                    </a:lnTo>
                    <a:lnTo>
                      <a:pt x="52" y="239"/>
                    </a:lnTo>
                    <a:lnTo>
                      <a:pt x="50" y="236"/>
                    </a:lnTo>
                    <a:lnTo>
                      <a:pt x="48" y="234"/>
                    </a:lnTo>
                    <a:lnTo>
                      <a:pt x="46" y="232"/>
                    </a:lnTo>
                    <a:lnTo>
                      <a:pt x="44" y="228"/>
                    </a:lnTo>
                    <a:lnTo>
                      <a:pt x="41" y="226"/>
                    </a:lnTo>
                    <a:lnTo>
                      <a:pt x="39" y="222"/>
                    </a:lnTo>
                    <a:lnTo>
                      <a:pt x="37" y="220"/>
                    </a:lnTo>
                    <a:lnTo>
                      <a:pt x="35" y="217"/>
                    </a:lnTo>
                    <a:lnTo>
                      <a:pt x="33" y="214"/>
                    </a:lnTo>
                    <a:lnTo>
                      <a:pt x="31" y="211"/>
                    </a:lnTo>
                    <a:lnTo>
                      <a:pt x="29" y="208"/>
                    </a:lnTo>
                    <a:lnTo>
                      <a:pt x="27" y="206"/>
                    </a:lnTo>
                    <a:lnTo>
                      <a:pt x="25" y="203"/>
                    </a:lnTo>
                    <a:lnTo>
                      <a:pt x="23" y="200"/>
                    </a:lnTo>
                    <a:lnTo>
                      <a:pt x="21" y="198"/>
                    </a:lnTo>
                    <a:lnTo>
                      <a:pt x="19" y="195"/>
                    </a:lnTo>
                    <a:lnTo>
                      <a:pt x="17" y="192"/>
                    </a:lnTo>
                    <a:lnTo>
                      <a:pt x="16" y="190"/>
                    </a:lnTo>
                    <a:lnTo>
                      <a:pt x="15" y="188"/>
                    </a:lnTo>
                    <a:lnTo>
                      <a:pt x="13" y="185"/>
                    </a:lnTo>
                    <a:lnTo>
                      <a:pt x="12" y="183"/>
                    </a:lnTo>
                    <a:lnTo>
                      <a:pt x="12" y="182"/>
                    </a:lnTo>
                    <a:lnTo>
                      <a:pt x="11" y="180"/>
                    </a:lnTo>
                    <a:lnTo>
                      <a:pt x="10" y="178"/>
                    </a:lnTo>
                    <a:lnTo>
                      <a:pt x="9" y="177"/>
                    </a:lnTo>
                    <a:lnTo>
                      <a:pt x="9" y="176"/>
                    </a:lnTo>
                    <a:lnTo>
                      <a:pt x="9" y="175"/>
                    </a:lnTo>
                    <a:lnTo>
                      <a:pt x="9" y="172"/>
                    </a:lnTo>
                    <a:lnTo>
                      <a:pt x="9" y="170"/>
                    </a:lnTo>
                    <a:lnTo>
                      <a:pt x="9" y="168"/>
                    </a:lnTo>
                    <a:lnTo>
                      <a:pt x="10" y="166"/>
                    </a:lnTo>
                    <a:lnTo>
                      <a:pt x="10" y="164"/>
                    </a:lnTo>
                    <a:lnTo>
                      <a:pt x="10" y="162"/>
                    </a:lnTo>
                    <a:lnTo>
                      <a:pt x="11" y="160"/>
                    </a:lnTo>
                    <a:lnTo>
                      <a:pt x="12" y="159"/>
                    </a:lnTo>
                    <a:lnTo>
                      <a:pt x="13" y="156"/>
                    </a:lnTo>
                    <a:lnTo>
                      <a:pt x="15" y="154"/>
                    </a:lnTo>
                    <a:lnTo>
                      <a:pt x="16" y="152"/>
                    </a:lnTo>
                    <a:lnTo>
                      <a:pt x="19" y="152"/>
                    </a:lnTo>
                    <a:lnTo>
                      <a:pt x="20" y="152"/>
                    </a:lnTo>
                    <a:lnTo>
                      <a:pt x="23" y="154"/>
                    </a:lnTo>
                    <a:lnTo>
                      <a:pt x="25" y="155"/>
                    </a:lnTo>
                    <a:lnTo>
                      <a:pt x="26" y="157"/>
                    </a:lnTo>
                    <a:lnTo>
                      <a:pt x="28" y="158"/>
                    </a:lnTo>
                    <a:lnTo>
                      <a:pt x="29" y="160"/>
                    </a:lnTo>
                    <a:lnTo>
                      <a:pt x="31" y="162"/>
                    </a:lnTo>
                    <a:lnTo>
                      <a:pt x="33" y="164"/>
                    </a:lnTo>
                    <a:lnTo>
                      <a:pt x="36" y="166"/>
                    </a:lnTo>
                    <a:lnTo>
                      <a:pt x="38" y="169"/>
                    </a:lnTo>
                    <a:lnTo>
                      <a:pt x="40" y="171"/>
                    </a:lnTo>
                    <a:lnTo>
                      <a:pt x="42" y="173"/>
                    </a:lnTo>
                    <a:lnTo>
                      <a:pt x="45" y="176"/>
                    </a:lnTo>
                    <a:lnTo>
                      <a:pt x="47" y="178"/>
                    </a:lnTo>
                    <a:lnTo>
                      <a:pt x="49" y="180"/>
                    </a:lnTo>
                    <a:lnTo>
                      <a:pt x="52" y="183"/>
                    </a:lnTo>
                    <a:lnTo>
                      <a:pt x="54" y="185"/>
                    </a:lnTo>
                    <a:lnTo>
                      <a:pt x="57" y="187"/>
                    </a:lnTo>
                    <a:lnTo>
                      <a:pt x="58" y="189"/>
                    </a:lnTo>
                    <a:lnTo>
                      <a:pt x="61" y="191"/>
                    </a:lnTo>
                    <a:lnTo>
                      <a:pt x="63" y="192"/>
                    </a:lnTo>
                    <a:lnTo>
                      <a:pt x="65" y="194"/>
                    </a:lnTo>
                    <a:lnTo>
                      <a:pt x="66" y="195"/>
                    </a:lnTo>
                    <a:lnTo>
                      <a:pt x="69" y="197"/>
                    </a:lnTo>
                    <a:lnTo>
                      <a:pt x="70" y="197"/>
                    </a:lnTo>
                    <a:lnTo>
                      <a:pt x="72" y="198"/>
                    </a:lnTo>
                    <a:lnTo>
                      <a:pt x="74" y="199"/>
                    </a:lnTo>
                    <a:lnTo>
                      <a:pt x="77" y="198"/>
                    </a:lnTo>
                    <a:lnTo>
                      <a:pt x="77" y="197"/>
                    </a:lnTo>
                    <a:lnTo>
                      <a:pt x="77" y="196"/>
                    </a:lnTo>
                    <a:lnTo>
                      <a:pt x="77" y="194"/>
                    </a:lnTo>
                    <a:lnTo>
                      <a:pt x="76" y="192"/>
                    </a:lnTo>
                    <a:lnTo>
                      <a:pt x="75" y="190"/>
                    </a:lnTo>
                    <a:lnTo>
                      <a:pt x="74" y="188"/>
                    </a:lnTo>
                    <a:lnTo>
                      <a:pt x="73" y="186"/>
                    </a:lnTo>
                    <a:lnTo>
                      <a:pt x="72" y="184"/>
                    </a:lnTo>
                    <a:lnTo>
                      <a:pt x="69" y="181"/>
                    </a:lnTo>
                    <a:lnTo>
                      <a:pt x="68" y="178"/>
                    </a:lnTo>
                    <a:lnTo>
                      <a:pt x="66" y="176"/>
                    </a:lnTo>
                    <a:lnTo>
                      <a:pt x="65" y="173"/>
                    </a:lnTo>
                    <a:lnTo>
                      <a:pt x="62" y="171"/>
                    </a:lnTo>
                    <a:lnTo>
                      <a:pt x="60" y="168"/>
                    </a:lnTo>
                    <a:lnTo>
                      <a:pt x="57" y="164"/>
                    </a:lnTo>
                    <a:lnTo>
                      <a:pt x="56" y="162"/>
                    </a:lnTo>
                    <a:lnTo>
                      <a:pt x="53" y="159"/>
                    </a:lnTo>
                    <a:lnTo>
                      <a:pt x="51" y="156"/>
                    </a:lnTo>
                    <a:lnTo>
                      <a:pt x="49" y="153"/>
                    </a:lnTo>
                    <a:lnTo>
                      <a:pt x="47" y="150"/>
                    </a:lnTo>
                    <a:lnTo>
                      <a:pt x="45" y="148"/>
                    </a:lnTo>
                    <a:lnTo>
                      <a:pt x="42" y="145"/>
                    </a:lnTo>
                    <a:lnTo>
                      <a:pt x="40" y="142"/>
                    </a:lnTo>
                    <a:lnTo>
                      <a:pt x="38" y="139"/>
                    </a:lnTo>
                    <a:lnTo>
                      <a:pt x="37" y="137"/>
                    </a:lnTo>
                    <a:lnTo>
                      <a:pt x="35" y="134"/>
                    </a:lnTo>
                    <a:lnTo>
                      <a:pt x="34" y="132"/>
                    </a:lnTo>
                    <a:lnTo>
                      <a:pt x="33" y="131"/>
                    </a:lnTo>
                    <a:lnTo>
                      <a:pt x="32" y="129"/>
                    </a:lnTo>
                    <a:lnTo>
                      <a:pt x="31" y="127"/>
                    </a:lnTo>
                    <a:lnTo>
                      <a:pt x="31" y="126"/>
                    </a:lnTo>
                    <a:lnTo>
                      <a:pt x="31" y="125"/>
                    </a:lnTo>
                    <a:lnTo>
                      <a:pt x="31" y="122"/>
                    </a:lnTo>
                    <a:lnTo>
                      <a:pt x="32" y="120"/>
                    </a:lnTo>
                    <a:lnTo>
                      <a:pt x="33" y="118"/>
                    </a:lnTo>
                    <a:lnTo>
                      <a:pt x="33" y="117"/>
                    </a:lnTo>
                    <a:lnTo>
                      <a:pt x="33" y="115"/>
                    </a:lnTo>
                    <a:lnTo>
                      <a:pt x="35" y="113"/>
                    </a:lnTo>
                    <a:lnTo>
                      <a:pt x="35" y="112"/>
                    </a:lnTo>
                    <a:lnTo>
                      <a:pt x="36" y="110"/>
                    </a:lnTo>
                    <a:lnTo>
                      <a:pt x="37" y="108"/>
                    </a:lnTo>
                    <a:lnTo>
                      <a:pt x="38" y="106"/>
                    </a:lnTo>
                    <a:lnTo>
                      <a:pt x="39" y="105"/>
                    </a:lnTo>
                    <a:lnTo>
                      <a:pt x="40" y="103"/>
                    </a:lnTo>
                    <a:lnTo>
                      <a:pt x="41" y="101"/>
                    </a:lnTo>
                    <a:lnTo>
                      <a:pt x="42" y="100"/>
                    </a:lnTo>
                    <a:lnTo>
                      <a:pt x="44" y="99"/>
                    </a:lnTo>
                    <a:lnTo>
                      <a:pt x="45" y="96"/>
                    </a:lnTo>
                    <a:lnTo>
                      <a:pt x="45" y="95"/>
                    </a:lnTo>
                    <a:lnTo>
                      <a:pt x="47" y="94"/>
                    </a:lnTo>
                    <a:lnTo>
                      <a:pt x="49" y="91"/>
                    </a:lnTo>
                    <a:lnTo>
                      <a:pt x="52" y="88"/>
                    </a:lnTo>
                    <a:lnTo>
                      <a:pt x="54" y="87"/>
                    </a:lnTo>
                    <a:lnTo>
                      <a:pt x="57" y="85"/>
                    </a:lnTo>
                    <a:lnTo>
                      <a:pt x="58" y="84"/>
                    </a:lnTo>
                    <a:lnTo>
                      <a:pt x="61" y="84"/>
                    </a:lnTo>
                    <a:lnTo>
                      <a:pt x="62" y="85"/>
                    </a:lnTo>
                    <a:lnTo>
                      <a:pt x="65" y="87"/>
                    </a:lnTo>
                    <a:lnTo>
                      <a:pt x="66" y="87"/>
                    </a:lnTo>
                    <a:lnTo>
                      <a:pt x="68" y="89"/>
                    </a:lnTo>
                    <a:lnTo>
                      <a:pt x="69" y="91"/>
                    </a:lnTo>
                    <a:lnTo>
                      <a:pt x="71" y="94"/>
                    </a:lnTo>
                    <a:lnTo>
                      <a:pt x="73" y="96"/>
                    </a:lnTo>
                    <a:lnTo>
                      <a:pt x="74" y="98"/>
                    </a:lnTo>
                    <a:lnTo>
                      <a:pt x="77" y="100"/>
                    </a:lnTo>
                    <a:lnTo>
                      <a:pt x="78" y="103"/>
                    </a:lnTo>
                    <a:lnTo>
                      <a:pt x="81" y="106"/>
                    </a:lnTo>
                    <a:lnTo>
                      <a:pt x="82" y="108"/>
                    </a:lnTo>
                    <a:lnTo>
                      <a:pt x="85" y="111"/>
                    </a:lnTo>
                    <a:lnTo>
                      <a:pt x="87" y="115"/>
                    </a:lnTo>
                    <a:lnTo>
                      <a:pt x="89" y="117"/>
                    </a:lnTo>
                    <a:lnTo>
                      <a:pt x="91" y="120"/>
                    </a:lnTo>
                    <a:lnTo>
                      <a:pt x="93" y="122"/>
                    </a:lnTo>
                    <a:lnTo>
                      <a:pt x="96" y="125"/>
                    </a:lnTo>
                    <a:lnTo>
                      <a:pt x="97" y="127"/>
                    </a:lnTo>
                    <a:lnTo>
                      <a:pt x="100" y="130"/>
                    </a:lnTo>
                    <a:lnTo>
                      <a:pt x="102" y="132"/>
                    </a:lnTo>
                    <a:lnTo>
                      <a:pt x="105" y="134"/>
                    </a:lnTo>
                    <a:lnTo>
                      <a:pt x="106" y="136"/>
                    </a:lnTo>
                    <a:lnTo>
                      <a:pt x="108" y="137"/>
                    </a:lnTo>
                    <a:lnTo>
                      <a:pt x="110" y="138"/>
                    </a:lnTo>
                    <a:lnTo>
                      <a:pt x="113" y="140"/>
                    </a:lnTo>
                    <a:lnTo>
                      <a:pt x="114" y="141"/>
                    </a:lnTo>
                    <a:lnTo>
                      <a:pt x="116" y="141"/>
                    </a:lnTo>
                    <a:lnTo>
                      <a:pt x="117" y="141"/>
                    </a:lnTo>
                    <a:lnTo>
                      <a:pt x="120" y="141"/>
                    </a:lnTo>
                    <a:lnTo>
                      <a:pt x="121" y="139"/>
                    </a:lnTo>
                    <a:lnTo>
                      <a:pt x="122" y="137"/>
                    </a:lnTo>
                    <a:lnTo>
                      <a:pt x="122" y="135"/>
                    </a:lnTo>
                    <a:lnTo>
                      <a:pt x="121" y="133"/>
                    </a:lnTo>
                    <a:lnTo>
                      <a:pt x="121" y="131"/>
                    </a:lnTo>
                    <a:lnTo>
                      <a:pt x="120" y="129"/>
                    </a:lnTo>
                    <a:lnTo>
                      <a:pt x="118" y="127"/>
                    </a:lnTo>
                    <a:lnTo>
                      <a:pt x="117" y="124"/>
                    </a:lnTo>
                    <a:lnTo>
                      <a:pt x="115" y="122"/>
                    </a:lnTo>
                    <a:lnTo>
                      <a:pt x="113" y="119"/>
                    </a:lnTo>
                    <a:lnTo>
                      <a:pt x="111" y="116"/>
                    </a:lnTo>
                    <a:lnTo>
                      <a:pt x="109" y="113"/>
                    </a:lnTo>
                    <a:lnTo>
                      <a:pt x="108" y="110"/>
                    </a:lnTo>
                    <a:lnTo>
                      <a:pt x="105" y="108"/>
                    </a:lnTo>
                    <a:lnTo>
                      <a:pt x="105" y="106"/>
                    </a:lnTo>
                    <a:lnTo>
                      <a:pt x="103" y="105"/>
                    </a:lnTo>
                    <a:lnTo>
                      <a:pt x="102" y="103"/>
                    </a:lnTo>
                    <a:lnTo>
                      <a:pt x="101" y="101"/>
                    </a:lnTo>
                    <a:lnTo>
                      <a:pt x="99" y="99"/>
                    </a:lnTo>
                    <a:lnTo>
                      <a:pt x="97" y="96"/>
                    </a:lnTo>
                    <a:lnTo>
                      <a:pt x="94" y="92"/>
                    </a:lnTo>
                    <a:lnTo>
                      <a:pt x="93" y="89"/>
                    </a:lnTo>
                    <a:lnTo>
                      <a:pt x="90" y="87"/>
                    </a:lnTo>
                    <a:lnTo>
                      <a:pt x="89" y="84"/>
                    </a:lnTo>
                    <a:lnTo>
                      <a:pt x="87" y="81"/>
                    </a:lnTo>
                    <a:lnTo>
                      <a:pt x="86" y="78"/>
                    </a:lnTo>
                    <a:lnTo>
                      <a:pt x="85" y="76"/>
                    </a:lnTo>
                    <a:lnTo>
                      <a:pt x="84" y="74"/>
                    </a:lnTo>
                    <a:lnTo>
                      <a:pt x="83" y="72"/>
                    </a:lnTo>
                    <a:lnTo>
                      <a:pt x="83" y="70"/>
                    </a:lnTo>
                    <a:lnTo>
                      <a:pt x="83" y="68"/>
                    </a:lnTo>
                    <a:lnTo>
                      <a:pt x="84" y="67"/>
                    </a:lnTo>
                    <a:lnTo>
                      <a:pt x="84" y="65"/>
                    </a:lnTo>
                    <a:lnTo>
                      <a:pt x="85" y="64"/>
                    </a:lnTo>
                    <a:lnTo>
                      <a:pt x="85" y="62"/>
                    </a:lnTo>
                    <a:lnTo>
                      <a:pt x="86" y="61"/>
                    </a:lnTo>
                    <a:lnTo>
                      <a:pt x="88" y="58"/>
                    </a:lnTo>
                    <a:lnTo>
                      <a:pt x="90" y="56"/>
                    </a:lnTo>
                    <a:lnTo>
                      <a:pt x="93" y="53"/>
                    </a:lnTo>
                    <a:lnTo>
                      <a:pt x="96" y="51"/>
                    </a:lnTo>
                    <a:lnTo>
                      <a:pt x="98" y="49"/>
                    </a:lnTo>
                    <a:lnTo>
                      <a:pt x="101" y="47"/>
                    </a:lnTo>
                    <a:lnTo>
                      <a:pt x="104" y="45"/>
                    </a:lnTo>
                    <a:lnTo>
                      <a:pt x="107" y="44"/>
                    </a:lnTo>
                    <a:lnTo>
                      <a:pt x="109" y="43"/>
                    </a:lnTo>
                    <a:lnTo>
                      <a:pt x="113" y="42"/>
                    </a:lnTo>
                    <a:lnTo>
                      <a:pt x="115" y="41"/>
                    </a:lnTo>
                    <a:lnTo>
                      <a:pt x="117" y="41"/>
                    </a:lnTo>
                    <a:lnTo>
                      <a:pt x="120" y="41"/>
                    </a:lnTo>
                    <a:lnTo>
                      <a:pt x="122" y="42"/>
                    </a:lnTo>
                    <a:lnTo>
                      <a:pt x="124" y="43"/>
                    </a:lnTo>
                    <a:lnTo>
                      <a:pt x="126" y="45"/>
                    </a:lnTo>
                    <a:lnTo>
                      <a:pt x="127" y="46"/>
                    </a:lnTo>
                    <a:lnTo>
                      <a:pt x="129" y="48"/>
                    </a:lnTo>
                    <a:lnTo>
                      <a:pt x="131" y="50"/>
                    </a:lnTo>
                    <a:lnTo>
                      <a:pt x="133" y="52"/>
                    </a:lnTo>
                    <a:lnTo>
                      <a:pt x="134" y="54"/>
                    </a:lnTo>
                    <a:lnTo>
                      <a:pt x="137" y="56"/>
                    </a:lnTo>
                    <a:lnTo>
                      <a:pt x="138" y="59"/>
                    </a:lnTo>
                    <a:lnTo>
                      <a:pt x="141" y="61"/>
                    </a:lnTo>
                    <a:lnTo>
                      <a:pt x="143" y="64"/>
                    </a:lnTo>
                    <a:lnTo>
                      <a:pt x="145" y="66"/>
                    </a:lnTo>
                    <a:lnTo>
                      <a:pt x="147" y="69"/>
                    </a:lnTo>
                    <a:lnTo>
                      <a:pt x="149" y="72"/>
                    </a:lnTo>
                    <a:lnTo>
                      <a:pt x="152" y="74"/>
                    </a:lnTo>
                    <a:lnTo>
                      <a:pt x="154" y="77"/>
                    </a:lnTo>
                    <a:lnTo>
                      <a:pt x="157" y="79"/>
                    </a:lnTo>
                    <a:lnTo>
                      <a:pt x="159" y="82"/>
                    </a:lnTo>
                    <a:lnTo>
                      <a:pt x="161" y="84"/>
                    </a:lnTo>
                    <a:lnTo>
                      <a:pt x="163" y="87"/>
                    </a:lnTo>
                    <a:lnTo>
                      <a:pt x="165" y="88"/>
                    </a:lnTo>
                    <a:lnTo>
                      <a:pt x="168" y="91"/>
                    </a:lnTo>
                    <a:lnTo>
                      <a:pt x="169" y="92"/>
                    </a:lnTo>
                    <a:lnTo>
                      <a:pt x="172" y="94"/>
                    </a:lnTo>
                    <a:lnTo>
                      <a:pt x="173" y="96"/>
                    </a:lnTo>
                    <a:lnTo>
                      <a:pt x="176" y="97"/>
                    </a:lnTo>
                    <a:lnTo>
                      <a:pt x="179" y="99"/>
                    </a:lnTo>
                    <a:lnTo>
                      <a:pt x="182" y="99"/>
                    </a:lnTo>
                    <a:lnTo>
                      <a:pt x="184" y="99"/>
                    </a:lnTo>
                    <a:lnTo>
                      <a:pt x="184" y="96"/>
                    </a:lnTo>
                    <a:lnTo>
                      <a:pt x="184" y="95"/>
                    </a:lnTo>
                    <a:lnTo>
                      <a:pt x="183" y="94"/>
                    </a:lnTo>
                    <a:lnTo>
                      <a:pt x="182" y="92"/>
                    </a:lnTo>
                    <a:lnTo>
                      <a:pt x="182" y="89"/>
                    </a:lnTo>
                    <a:lnTo>
                      <a:pt x="180" y="87"/>
                    </a:lnTo>
                    <a:lnTo>
                      <a:pt x="178" y="85"/>
                    </a:lnTo>
                    <a:lnTo>
                      <a:pt x="177" y="82"/>
                    </a:lnTo>
                    <a:lnTo>
                      <a:pt x="175" y="80"/>
                    </a:lnTo>
                    <a:lnTo>
                      <a:pt x="173" y="77"/>
                    </a:lnTo>
                    <a:lnTo>
                      <a:pt x="171" y="74"/>
                    </a:lnTo>
                    <a:lnTo>
                      <a:pt x="169" y="71"/>
                    </a:lnTo>
                    <a:lnTo>
                      <a:pt x="167" y="68"/>
                    </a:lnTo>
                    <a:lnTo>
                      <a:pt x="166" y="66"/>
                    </a:lnTo>
                    <a:lnTo>
                      <a:pt x="165" y="65"/>
                    </a:lnTo>
                    <a:lnTo>
                      <a:pt x="164" y="64"/>
                    </a:lnTo>
                    <a:lnTo>
                      <a:pt x="163" y="62"/>
                    </a:lnTo>
                    <a:lnTo>
                      <a:pt x="161" y="59"/>
                    </a:lnTo>
                    <a:lnTo>
                      <a:pt x="158" y="56"/>
                    </a:lnTo>
                    <a:lnTo>
                      <a:pt x="157" y="53"/>
                    </a:lnTo>
                    <a:lnTo>
                      <a:pt x="155" y="50"/>
                    </a:lnTo>
                    <a:lnTo>
                      <a:pt x="153" y="47"/>
                    </a:lnTo>
                    <a:lnTo>
                      <a:pt x="152" y="45"/>
                    </a:lnTo>
                    <a:lnTo>
                      <a:pt x="150" y="43"/>
                    </a:lnTo>
                    <a:lnTo>
                      <a:pt x="149" y="40"/>
                    </a:lnTo>
                    <a:lnTo>
                      <a:pt x="148" y="38"/>
                    </a:lnTo>
                    <a:lnTo>
                      <a:pt x="148" y="36"/>
                    </a:lnTo>
                    <a:lnTo>
                      <a:pt x="147" y="34"/>
                    </a:lnTo>
                    <a:lnTo>
                      <a:pt x="147" y="33"/>
                    </a:lnTo>
                    <a:lnTo>
                      <a:pt x="147" y="31"/>
                    </a:lnTo>
                    <a:lnTo>
                      <a:pt x="148" y="31"/>
                    </a:lnTo>
                    <a:lnTo>
                      <a:pt x="149" y="29"/>
                    </a:lnTo>
                    <a:lnTo>
                      <a:pt x="151" y="27"/>
                    </a:lnTo>
                    <a:lnTo>
                      <a:pt x="153" y="26"/>
                    </a:lnTo>
                    <a:lnTo>
                      <a:pt x="157" y="24"/>
                    </a:lnTo>
                    <a:lnTo>
                      <a:pt x="159" y="22"/>
                    </a:lnTo>
                    <a:lnTo>
                      <a:pt x="162" y="21"/>
                    </a:lnTo>
                    <a:lnTo>
                      <a:pt x="164" y="20"/>
                    </a:lnTo>
                    <a:lnTo>
                      <a:pt x="165" y="20"/>
                    </a:lnTo>
                    <a:lnTo>
                      <a:pt x="167" y="19"/>
                    </a:lnTo>
                    <a:lnTo>
                      <a:pt x="169" y="19"/>
                    </a:lnTo>
                    <a:lnTo>
                      <a:pt x="173" y="18"/>
                    </a:lnTo>
                    <a:lnTo>
                      <a:pt x="176" y="17"/>
                    </a:lnTo>
                    <a:lnTo>
                      <a:pt x="177" y="17"/>
                    </a:lnTo>
                    <a:lnTo>
                      <a:pt x="180" y="17"/>
                    </a:lnTo>
                    <a:lnTo>
                      <a:pt x="182" y="17"/>
                    </a:lnTo>
                    <a:lnTo>
                      <a:pt x="184" y="17"/>
                    </a:lnTo>
                    <a:lnTo>
                      <a:pt x="187" y="17"/>
                    </a:lnTo>
                    <a:lnTo>
                      <a:pt x="190" y="17"/>
                    </a:lnTo>
                    <a:lnTo>
                      <a:pt x="194" y="18"/>
                    </a:lnTo>
                    <a:lnTo>
                      <a:pt x="197" y="19"/>
                    </a:lnTo>
                    <a:lnTo>
                      <a:pt x="198" y="20"/>
                    </a:lnTo>
                    <a:lnTo>
                      <a:pt x="199" y="22"/>
                    </a:lnTo>
                    <a:lnTo>
                      <a:pt x="201" y="22"/>
                    </a:lnTo>
                    <a:lnTo>
                      <a:pt x="202" y="24"/>
                    </a:lnTo>
                    <a:lnTo>
                      <a:pt x="203" y="26"/>
                    </a:lnTo>
                    <a:lnTo>
                      <a:pt x="205" y="28"/>
                    </a:lnTo>
                    <a:lnTo>
                      <a:pt x="206" y="30"/>
                    </a:lnTo>
                    <a:lnTo>
                      <a:pt x="209" y="33"/>
                    </a:lnTo>
                    <a:lnTo>
                      <a:pt x="210" y="35"/>
                    </a:lnTo>
                    <a:lnTo>
                      <a:pt x="212" y="38"/>
                    </a:lnTo>
                    <a:lnTo>
                      <a:pt x="214" y="40"/>
                    </a:lnTo>
                    <a:lnTo>
                      <a:pt x="215" y="43"/>
                    </a:lnTo>
                    <a:lnTo>
                      <a:pt x="218" y="45"/>
                    </a:lnTo>
                    <a:lnTo>
                      <a:pt x="219" y="48"/>
                    </a:lnTo>
                    <a:lnTo>
                      <a:pt x="222" y="51"/>
                    </a:lnTo>
                    <a:lnTo>
                      <a:pt x="223" y="54"/>
                    </a:lnTo>
                    <a:lnTo>
                      <a:pt x="225" y="57"/>
                    </a:lnTo>
                    <a:lnTo>
                      <a:pt x="227" y="59"/>
                    </a:lnTo>
                    <a:lnTo>
                      <a:pt x="229" y="62"/>
                    </a:lnTo>
                    <a:lnTo>
                      <a:pt x="230" y="65"/>
                    </a:lnTo>
                    <a:lnTo>
                      <a:pt x="232" y="68"/>
                    </a:lnTo>
                    <a:lnTo>
                      <a:pt x="234" y="70"/>
                    </a:lnTo>
                    <a:lnTo>
                      <a:pt x="236" y="73"/>
                    </a:lnTo>
                    <a:lnTo>
                      <a:pt x="238" y="75"/>
                    </a:lnTo>
                    <a:lnTo>
                      <a:pt x="239" y="76"/>
                    </a:lnTo>
                    <a:lnTo>
                      <a:pt x="242" y="78"/>
                    </a:lnTo>
                    <a:lnTo>
                      <a:pt x="243" y="80"/>
                    </a:lnTo>
                    <a:lnTo>
                      <a:pt x="245" y="82"/>
                    </a:lnTo>
                    <a:lnTo>
                      <a:pt x="248" y="83"/>
                    </a:lnTo>
                    <a:lnTo>
                      <a:pt x="252" y="85"/>
                    </a:lnTo>
                    <a:lnTo>
                      <a:pt x="254" y="83"/>
                    </a:lnTo>
                    <a:lnTo>
                      <a:pt x="254" y="82"/>
                    </a:lnTo>
                    <a:lnTo>
                      <a:pt x="254" y="80"/>
                    </a:lnTo>
                    <a:lnTo>
                      <a:pt x="254" y="79"/>
                    </a:lnTo>
                    <a:lnTo>
                      <a:pt x="254" y="77"/>
                    </a:lnTo>
                    <a:lnTo>
                      <a:pt x="254" y="75"/>
                    </a:lnTo>
                    <a:lnTo>
                      <a:pt x="253" y="73"/>
                    </a:lnTo>
                    <a:lnTo>
                      <a:pt x="251" y="71"/>
                    </a:lnTo>
                    <a:lnTo>
                      <a:pt x="250" y="68"/>
                    </a:lnTo>
                    <a:lnTo>
                      <a:pt x="249" y="65"/>
                    </a:lnTo>
                    <a:lnTo>
                      <a:pt x="247" y="62"/>
                    </a:lnTo>
                    <a:lnTo>
                      <a:pt x="246" y="59"/>
                    </a:lnTo>
                    <a:lnTo>
                      <a:pt x="244" y="57"/>
                    </a:lnTo>
                    <a:lnTo>
                      <a:pt x="242" y="54"/>
                    </a:lnTo>
                    <a:lnTo>
                      <a:pt x="242" y="52"/>
                    </a:lnTo>
                    <a:lnTo>
                      <a:pt x="241" y="51"/>
                    </a:lnTo>
                    <a:lnTo>
                      <a:pt x="240" y="49"/>
                    </a:lnTo>
                    <a:lnTo>
                      <a:pt x="239" y="47"/>
                    </a:lnTo>
                    <a:lnTo>
                      <a:pt x="237" y="45"/>
                    </a:lnTo>
                    <a:lnTo>
                      <a:pt x="235" y="42"/>
                    </a:lnTo>
                    <a:lnTo>
                      <a:pt x="234" y="39"/>
                    </a:lnTo>
                    <a:lnTo>
                      <a:pt x="232" y="36"/>
                    </a:lnTo>
                    <a:lnTo>
                      <a:pt x="230" y="33"/>
                    </a:lnTo>
                    <a:lnTo>
                      <a:pt x="230" y="31"/>
                    </a:lnTo>
                    <a:lnTo>
                      <a:pt x="228" y="29"/>
                    </a:lnTo>
                    <a:lnTo>
                      <a:pt x="227" y="26"/>
                    </a:lnTo>
                    <a:lnTo>
                      <a:pt x="226" y="24"/>
                    </a:lnTo>
                    <a:lnTo>
                      <a:pt x="226" y="22"/>
                    </a:lnTo>
                    <a:lnTo>
                      <a:pt x="225" y="20"/>
                    </a:lnTo>
                    <a:lnTo>
                      <a:pt x="226" y="19"/>
                    </a:lnTo>
                    <a:lnTo>
                      <a:pt x="227" y="17"/>
                    </a:lnTo>
                    <a:lnTo>
                      <a:pt x="230" y="16"/>
                    </a:lnTo>
                    <a:lnTo>
                      <a:pt x="232" y="15"/>
                    </a:lnTo>
                    <a:lnTo>
                      <a:pt x="234" y="16"/>
                    </a:lnTo>
                    <a:lnTo>
                      <a:pt x="235" y="16"/>
                    </a:lnTo>
                    <a:lnTo>
                      <a:pt x="238" y="17"/>
                    </a:lnTo>
                    <a:lnTo>
                      <a:pt x="239" y="17"/>
                    </a:lnTo>
                    <a:lnTo>
                      <a:pt x="242" y="18"/>
                    </a:lnTo>
                    <a:lnTo>
                      <a:pt x="244" y="19"/>
                    </a:lnTo>
                    <a:lnTo>
                      <a:pt x="246" y="21"/>
                    </a:lnTo>
                    <a:lnTo>
                      <a:pt x="249" y="22"/>
                    </a:lnTo>
                    <a:lnTo>
                      <a:pt x="252" y="24"/>
                    </a:lnTo>
                    <a:lnTo>
                      <a:pt x="254" y="26"/>
                    </a:lnTo>
                    <a:lnTo>
                      <a:pt x="258" y="29"/>
                    </a:lnTo>
                    <a:lnTo>
                      <a:pt x="260" y="31"/>
                    </a:lnTo>
                    <a:lnTo>
                      <a:pt x="262" y="33"/>
                    </a:lnTo>
                    <a:lnTo>
                      <a:pt x="263" y="34"/>
                    </a:lnTo>
                    <a:lnTo>
                      <a:pt x="266" y="36"/>
                    </a:lnTo>
                    <a:lnTo>
                      <a:pt x="267" y="38"/>
                    </a:lnTo>
                    <a:lnTo>
                      <a:pt x="270" y="40"/>
                    </a:lnTo>
                    <a:lnTo>
                      <a:pt x="272" y="42"/>
                    </a:lnTo>
                    <a:lnTo>
                      <a:pt x="275" y="45"/>
                    </a:lnTo>
                    <a:lnTo>
                      <a:pt x="278" y="47"/>
                    </a:lnTo>
                    <a:lnTo>
                      <a:pt x="281" y="50"/>
                    </a:lnTo>
                    <a:lnTo>
                      <a:pt x="283" y="52"/>
                    </a:lnTo>
                    <a:lnTo>
                      <a:pt x="286" y="54"/>
                    </a:lnTo>
                    <a:lnTo>
                      <a:pt x="290" y="57"/>
                    </a:lnTo>
                    <a:lnTo>
                      <a:pt x="292" y="59"/>
                    </a:lnTo>
                    <a:lnTo>
                      <a:pt x="295" y="62"/>
                    </a:lnTo>
                    <a:lnTo>
                      <a:pt x="298" y="65"/>
                    </a:lnTo>
                    <a:lnTo>
                      <a:pt x="301" y="67"/>
                    </a:lnTo>
                    <a:lnTo>
                      <a:pt x="304" y="70"/>
                    </a:lnTo>
                    <a:lnTo>
                      <a:pt x="306" y="73"/>
                    </a:lnTo>
                    <a:lnTo>
                      <a:pt x="310" y="75"/>
                    </a:lnTo>
                    <a:lnTo>
                      <a:pt x="312" y="77"/>
                    </a:lnTo>
                    <a:lnTo>
                      <a:pt x="314" y="80"/>
                    </a:lnTo>
                    <a:lnTo>
                      <a:pt x="317" y="82"/>
                    </a:lnTo>
                    <a:lnTo>
                      <a:pt x="319" y="84"/>
                    </a:lnTo>
                    <a:lnTo>
                      <a:pt x="322" y="86"/>
                    </a:lnTo>
                    <a:lnTo>
                      <a:pt x="323" y="88"/>
                    </a:lnTo>
                    <a:lnTo>
                      <a:pt x="326" y="89"/>
                    </a:lnTo>
                    <a:lnTo>
                      <a:pt x="327" y="92"/>
                    </a:lnTo>
                    <a:lnTo>
                      <a:pt x="329" y="93"/>
                    </a:lnTo>
                    <a:lnTo>
                      <a:pt x="330" y="94"/>
                    </a:lnTo>
                    <a:lnTo>
                      <a:pt x="331" y="96"/>
                    </a:lnTo>
                    <a:lnTo>
                      <a:pt x="332" y="97"/>
                    </a:lnTo>
                    <a:lnTo>
                      <a:pt x="334" y="99"/>
                    </a:lnTo>
                    <a:lnTo>
                      <a:pt x="335" y="100"/>
                    </a:lnTo>
                    <a:lnTo>
                      <a:pt x="337" y="101"/>
                    </a:lnTo>
                    <a:lnTo>
                      <a:pt x="339" y="103"/>
                    </a:lnTo>
                    <a:lnTo>
                      <a:pt x="341" y="104"/>
                    </a:lnTo>
                    <a:lnTo>
                      <a:pt x="343" y="105"/>
                    </a:lnTo>
                    <a:lnTo>
                      <a:pt x="344" y="106"/>
                    </a:lnTo>
                    <a:lnTo>
                      <a:pt x="347" y="106"/>
                    </a:lnTo>
                    <a:lnTo>
                      <a:pt x="349" y="106"/>
                    </a:lnTo>
                    <a:lnTo>
                      <a:pt x="350" y="103"/>
                    </a:lnTo>
                    <a:lnTo>
                      <a:pt x="349" y="102"/>
                    </a:lnTo>
                    <a:lnTo>
                      <a:pt x="348" y="100"/>
                    </a:lnTo>
                    <a:lnTo>
                      <a:pt x="347" y="97"/>
                    </a:lnTo>
                    <a:lnTo>
                      <a:pt x="345" y="95"/>
                    </a:lnTo>
                    <a:lnTo>
                      <a:pt x="345" y="95"/>
                    </a:lnTo>
                    <a:close/>
                  </a:path>
                </a:pathLst>
              </a:custGeom>
              <a:solidFill>
                <a:srgbClr val="0024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4" name="Freeform 262"/>
              <p:cNvSpPr>
                <a:spLocks/>
              </p:cNvSpPr>
              <p:nvPr/>
            </p:nvSpPr>
            <p:spPr bwMode="auto">
              <a:xfrm>
                <a:off x="7986713" y="2392363"/>
                <a:ext cx="514350" cy="450850"/>
              </a:xfrm>
              <a:custGeom>
                <a:avLst/>
                <a:gdLst/>
                <a:ahLst/>
                <a:cxnLst>
                  <a:cxn ang="0">
                    <a:pos x="125" y="14"/>
                  </a:cxn>
                  <a:cxn ang="0">
                    <a:pos x="92" y="30"/>
                  </a:cxn>
                  <a:cxn ang="0">
                    <a:pos x="54" y="56"/>
                  </a:cxn>
                  <a:cxn ang="0">
                    <a:pos x="20" y="90"/>
                  </a:cxn>
                  <a:cxn ang="0">
                    <a:pos x="1" y="134"/>
                  </a:cxn>
                  <a:cxn ang="0">
                    <a:pos x="4" y="185"/>
                  </a:cxn>
                  <a:cxn ang="0">
                    <a:pos x="26" y="228"/>
                  </a:cxn>
                  <a:cxn ang="0">
                    <a:pos x="60" y="258"/>
                  </a:cxn>
                  <a:cxn ang="0">
                    <a:pos x="101" y="277"/>
                  </a:cxn>
                  <a:cxn ang="0">
                    <a:pos x="146" y="284"/>
                  </a:cxn>
                  <a:cxn ang="0">
                    <a:pos x="188" y="279"/>
                  </a:cxn>
                  <a:cxn ang="0">
                    <a:pos x="225" y="265"/>
                  </a:cxn>
                  <a:cxn ang="0">
                    <a:pos x="255" y="248"/>
                  </a:cxn>
                  <a:cxn ang="0">
                    <a:pos x="279" y="228"/>
                  </a:cxn>
                  <a:cxn ang="0">
                    <a:pos x="299" y="206"/>
                  </a:cxn>
                  <a:cxn ang="0">
                    <a:pos x="313" y="179"/>
                  </a:cxn>
                  <a:cxn ang="0">
                    <a:pos x="322" y="148"/>
                  </a:cxn>
                  <a:cxn ang="0">
                    <a:pos x="324" y="113"/>
                  </a:cxn>
                  <a:cxn ang="0">
                    <a:pos x="319" y="83"/>
                  </a:cxn>
                  <a:cxn ang="0">
                    <a:pos x="309" y="59"/>
                  </a:cxn>
                  <a:cxn ang="0">
                    <a:pos x="294" y="40"/>
                  </a:cxn>
                  <a:cxn ang="0">
                    <a:pos x="269" y="21"/>
                  </a:cxn>
                  <a:cxn ang="0">
                    <a:pos x="247" y="12"/>
                  </a:cxn>
                  <a:cxn ang="0">
                    <a:pos x="225" y="5"/>
                  </a:cxn>
                  <a:cxn ang="0">
                    <a:pos x="200" y="1"/>
                  </a:cxn>
                  <a:cxn ang="0">
                    <a:pos x="177" y="3"/>
                  </a:cxn>
                  <a:cxn ang="0">
                    <a:pos x="195" y="12"/>
                  </a:cxn>
                  <a:cxn ang="0">
                    <a:pos x="225" y="15"/>
                  </a:cxn>
                  <a:cxn ang="0">
                    <a:pos x="247" y="22"/>
                  </a:cxn>
                  <a:cxn ang="0">
                    <a:pos x="270" y="37"/>
                  </a:cxn>
                  <a:cxn ang="0">
                    <a:pos x="289" y="56"/>
                  </a:cxn>
                  <a:cxn ang="0">
                    <a:pos x="302" y="77"/>
                  </a:cxn>
                  <a:cxn ang="0">
                    <a:pos x="309" y="99"/>
                  </a:cxn>
                  <a:cxn ang="0">
                    <a:pos x="310" y="122"/>
                  </a:cxn>
                  <a:cxn ang="0">
                    <a:pos x="310" y="145"/>
                  </a:cxn>
                  <a:cxn ang="0">
                    <a:pos x="305" y="165"/>
                  </a:cxn>
                  <a:cxn ang="0">
                    <a:pos x="294" y="186"/>
                  </a:cxn>
                  <a:cxn ang="0">
                    <a:pos x="280" y="207"/>
                  </a:cxn>
                  <a:cxn ang="0">
                    <a:pos x="261" y="225"/>
                  </a:cxn>
                  <a:cxn ang="0">
                    <a:pos x="237" y="242"/>
                  </a:cxn>
                  <a:cxn ang="0">
                    <a:pos x="210" y="255"/>
                  </a:cxn>
                  <a:cxn ang="0">
                    <a:pos x="181" y="262"/>
                  </a:cxn>
                  <a:cxn ang="0">
                    <a:pos x="153" y="267"/>
                  </a:cxn>
                  <a:cxn ang="0">
                    <a:pos x="128" y="267"/>
                  </a:cxn>
                  <a:cxn ang="0">
                    <a:pos x="104" y="263"/>
                  </a:cxn>
                  <a:cxn ang="0">
                    <a:pos x="82" y="254"/>
                  </a:cxn>
                  <a:cxn ang="0">
                    <a:pos x="60" y="241"/>
                  </a:cxn>
                  <a:cxn ang="0">
                    <a:pos x="40" y="220"/>
                  </a:cxn>
                  <a:cxn ang="0">
                    <a:pos x="27" y="200"/>
                  </a:cxn>
                  <a:cxn ang="0">
                    <a:pos x="20" y="179"/>
                  </a:cxn>
                  <a:cxn ang="0">
                    <a:pos x="17" y="158"/>
                  </a:cxn>
                  <a:cxn ang="0">
                    <a:pos x="19" y="139"/>
                  </a:cxn>
                  <a:cxn ang="0">
                    <a:pos x="26" y="119"/>
                  </a:cxn>
                  <a:cxn ang="0">
                    <a:pos x="38" y="99"/>
                  </a:cxn>
                  <a:cxn ang="0">
                    <a:pos x="56" y="79"/>
                  </a:cxn>
                  <a:cxn ang="0">
                    <a:pos x="78" y="59"/>
                  </a:cxn>
                  <a:cxn ang="0">
                    <a:pos x="100" y="43"/>
                  </a:cxn>
                  <a:cxn ang="0">
                    <a:pos x="127" y="31"/>
                  </a:cxn>
                  <a:cxn ang="0">
                    <a:pos x="150" y="22"/>
                  </a:cxn>
                  <a:cxn ang="0">
                    <a:pos x="145" y="8"/>
                  </a:cxn>
                </a:cxnLst>
                <a:rect l="0" t="0" r="r" b="b"/>
                <a:pathLst>
                  <a:path w="324" h="284">
                    <a:moveTo>
                      <a:pt x="145" y="8"/>
                    </a:moveTo>
                    <a:lnTo>
                      <a:pt x="143" y="8"/>
                    </a:lnTo>
                    <a:lnTo>
                      <a:pt x="141" y="8"/>
                    </a:lnTo>
                    <a:lnTo>
                      <a:pt x="139" y="8"/>
                    </a:lnTo>
                    <a:lnTo>
                      <a:pt x="137" y="9"/>
                    </a:lnTo>
                    <a:lnTo>
                      <a:pt x="136" y="10"/>
                    </a:lnTo>
                    <a:lnTo>
                      <a:pt x="134" y="10"/>
                    </a:lnTo>
                    <a:lnTo>
                      <a:pt x="132" y="11"/>
                    </a:lnTo>
                    <a:lnTo>
                      <a:pt x="129" y="12"/>
                    </a:lnTo>
                    <a:lnTo>
                      <a:pt x="127" y="13"/>
                    </a:lnTo>
                    <a:lnTo>
                      <a:pt x="125" y="14"/>
                    </a:lnTo>
                    <a:lnTo>
                      <a:pt x="122" y="15"/>
                    </a:lnTo>
                    <a:lnTo>
                      <a:pt x="120" y="16"/>
                    </a:lnTo>
                    <a:lnTo>
                      <a:pt x="117" y="17"/>
                    </a:lnTo>
                    <a:lnTo>
                      <a:pt x="114" y="19"/>
                    </a:lnTo>
                    <a:lnTo>
                      <a:pt x="111" y="20"/>
                    </a:lnTo>
                    <a:lnTo>
                      <a:pt x="108" y="22"/>
                    </a:lnTo>
                    <a:lnTo>
                      <a:pt x="105" y="23"/>
                    </a:lnTo>
                    <a:lnTo>
                      <a:pt x="102" y="25"/>
                    </a:lnTo>
                    <a:lnTo>
                      <a:pt x="98" y="27"/>
                    </a:lnTo>
                    <a:lnTo>
                      <a:pt x="95" y="29"/>
                    </a:lnTo>
                    <a:lnTo>
                      <a:pt x="92" y="30"/>
                    </a:lnTo>
                    <a:lnTo>
                      <a:pt x="88" y="32"/>
                    </a:lnTo>
                    <a:lnTo>
                      <a:pt x="85" y="34"/>
                    </a:lnTo>
                    <a:lnTo>
                      <a:pt x="81" y="36"/>
                    </a:lnTo>
                    <a:lnTo>
                      <a:pt x="78" y="38"/>
                    </a:lnTo>
                    <a:lnTo>
                      <a:pt x="74" y="41"/>
                    </a:lnTo>
                    <a:lnTo>
                      <a:pt x="71" y="43"/>
                    </a:lnTo>
                    <a:lnTo>
                      <a:pt x="68" y="45"/>
                    </a:lnTo>
                    <a:lnTo>
                      <a:pt x="64" y="48"/>
                    </a:lnTo>
                    <a:lnTo>
                      <a:pt x="60" y="51"/>
                    </a:lnTo>
                    <a:lnTo>
                      <a:pt x="57" y="53"/>
                    </a:lnTo>
                    <a:lnTo>
                      <a:pt x="54" y="56"/>
                    </a:lnTo>
                    <a:lnTo>
                      <a:pt x="50" y="59"/>
                    </a:lnTo>
                    <a:lnTo>
                      <a:pt x="47" y="62"/>
                    </a:lnTo>
                    <a:lnTo>
                      <a:pt x="44" y="64"/>
                    </a:lnTo>
                    <a:lnTo>
                      <a:pt x="40" y="67"/>
                    </a:lnTo>
                    <a:lnTo>
                      <a:pt x="37" y="70"/>
                    </a:lnTo>
                    <a:lnTo>
                      <a:pt x="34" y="73"/>
                    </a:lnTo>
                    <a:lnTo>
                      <a:pt x="31" y="77"/>
                    </a:lnTo>
                    <a:lnTo>
                      <a:pt x="28" y="80"/>
                    </a:lnTo>
                    <a:lnTo>
                      <a:pt x="25" y="83"/>
                    </a:lnTo>
                    <a:lnTo>
                      <a:pt x="23" y="87"/>
                    </a:lnTo>
                    <a:lnTo>
                      <a:pt x="20" y="90"/>
                    </a:lnTo>
                    <a:lnTo>
                      <a:pt x="18" y="94"/>
                    </a:lnTo>
                    <a:lnTo>
                      <a:pt x="16" y="98"/>
                    </a:lnTo>
                    <a:lnTo>
                      <a:pt x="13" y="101"/>
                    </a:lnTo>
                    <a:lnTo>
                      <a:pt x="12" y="105"/>
                    </a:lnTo>
                    <a:lnTo>
                      <a:pt x="9" y="109"/>
                    </a:lnTo>
                    <a:lnTo>
                      <a:pt x="8" y="113"/>
                    </a:lnTo>
                    <a:lnTo>
                      <a:pt x="6" y="117"/>
                    </a:lnTo>
                    <a:lnTo>
                      <a:pt x="4" y="121"/>
                    </a:lnTo>
                    <a:lnTo>
                      <a:pt x="3" y="125"/>
                    </a:lnTo>
                    <a:lnTo>
                      <a:pt x="1" y="129"/>
                    </a:lnTo>
                    <a:lnTo>
                      <a:pt x="1" y="134"/>
                    </a:lnTo>
                    <a:lnTo>
                      <a:pt x="0" y="138"/>
                    </a:lnTo>
                    <a:lnTo>
                      <a:pt x="0" y="142"/>
                    </a:lnTo>
                    <a:lnTo>
                      <a:pt x="0" y="147"/>
                    </a:lnTo>
                    <a:lnTo>
                      <a:pt x="0" y="152"/>
                    </a:lnTo>
                    <a:lnTo>
                      <a:pt x="0" y="156"/>
                    </a:lnTo>
                    <a:lnTo>
                      <a:pt x="0" y="161"/>
                    </a:lnTo>
                    <a:lnTo>
                      <a:pt x="0" y="166"/>
                    </a:lnTo>
                    <a:lnTo>
                      <a:pt x="1" y="171"/>
                    </a:lnTo>
                    <a:lnTo>
                      <a:pt x="2" y="176"/>
                    </a:lnTo>
                    <a:lnTo>
                      <a:pt x="3" y="181"/>
                    </a:lnTo>
                    <a:lnTo>
                      <a:pt x="4" y="185"/>
                    </a:lnTo>
                    <a:lnTo>
                      <a:pt x="6" y="190"/>
                    </a:lnTo>
                    <a:lnTo>
                      <a:pt x="7" y="194"/>
                    </a:lnTo>
                    <a:lnTo>
                      <a:pt x="8" y="198"/>
                    </a:lnTo>
                    <a:lnTo>
                      <a:pt x="11" y="202"/>
                    </a:lnTo>
                    <a:lnTo>
                      <a:pt x="12" y="207"/>
                    </a:lnTo>
                    <a:lnTo>
                      <a:pt x="15" y="210"/>
                    </a:lnTo>
                    <a:lnTo>
                      <a:pt x="16" y="214"/>
                    </a:lnTo>
                    <a:lnTo>
                      <a:pt x="19" y="218"/>
                    </a:lnTo>
                    <a:lnTo>
                      <a:pt x="21" y="221"/>
                    </a:lnTo>
                    <a:lnTo>
                      <a:pt x="24" y="225"/>
                    </a:lnTo>
                    <a:lnTo>
                      <a:pt x="26" y="228"/>
                    </a:lnTo>
                    <a:lnTo>
                      <a:pt x="29" y="232"/>
                    </a:lnTo>
                    <a:lnTo>
                      <a:pt x="32" y="235"/>
                    </a:lnTo>
                    <a:lnTo>
                      <a:pt x="34" y="237"/>
                    </a:lnTo>
                    <a:lnTo>
                      <a:pt x="37" y="241"/>
                    </a:lnTo>
                    <a:lnTo>
                      <a:pt x="40" y="244"/>
                    </a:lnTo>
                    <a:lnTo>
                      <a:pt x="44" y="246"/>
                    </a:lnTo>
                    <a:lnTo>
                      <a:pt x="47" y="249"/>
                    </a:lnTo>
                    <a:lnTo>
                      <a:pt x="50" y="251"/>
                    </a:lnTo>
                    <a:lnTo>
                      <a:pt x="53" y="254"/>
                    </a:lnTo>
                    <a:lnTo>
                      <a:pt x="57" y="256"/>
                    </a:lnTo>
                    <a:lnTo>
                      <a:pt x="60" y="258"/>
                    </a:lnTo>
                    <a:lnTo>
                      <a:pt x="64" y="260"/>
                    </a:lnTo>
                    <a:lnTo>
                      <a:pt x="67" y="263"/>
                    </a:lnTo>
                    <a:lnTo>
                      <a:pt x="71" y="265"/>
                    </a:lnTo>
                    <a:lnTo>
                      <a:pt x="74" y="267"/>
                    </a:lnTo>
                    <a:lnTo>
                      <a:pt x="78" y="268"/>
                    </a:lnTo>
                    <a:lnTo>
                      <a:pt x="82" y="270"/>
                    </a:lnTo>
                    <a:lnTo>
                      <a:pt x="86" y="272"/>
                    </a:lnTo>
                    <a:lnTo>
                      <a:pt x="90" y="273"/>
                    </a:lnTo>
                    <a:lnTo>
                      <a:pt x="93" y="274"/>
                    </a:lnTo>
                    <a:lnTo>
                      <a:pt x="97" y="276"/>
                    </a:lnTo>
                    <a:lnTo>
                      <a:pt x="101" y="277"/>
                    </a:lnTo>
                    <a:lnTo>
                      <a:pt x="105" y="278"/>
                    </a:lnTo>
                    <a:lnTo>
                      <a:pt x="109" y="279"/>
                    </a:lnTo>
                    <a:lnTo>
                      <a:pt x="113" y="280"/>
                    </a:lnTo>
                    <a:lnTo>
                      <a:pt x="117" y="281"/>
                    </a:lnTo>
                    <a:lnTo>
                      <a:pt x="121" y="281"/>
                    </a:lnTo>
                    <a:lnTo>
                      <a:pt x="125" y="282"/>
                    </a:lnTo>
                    <a:lnTo>
                      <a:pt x="129" y="282"/>
                    </a:lnTo>
                    <a:lnTo>
                      <a:pt x="133" y="283"/>
                    </a:lnTo>
                    <a:lnTo>
                      <a:pt x="137" y="283"/>
                    </a:lnTo>
                    <a:lnTo>
                      <a:pt x="141" y="284"/>
                    </a:lnTo>
                    <a:lnTo>
                      <a:pt x="146" y="284"/>
                    </a:lnTo>
                    <a:lnTo>
                      <a:pt x="150" y="284"/>
                    </a:lnTo>
                    <a:lnTo>
                      <a:pt x="153" y="284"/>
                    </a:lnTo>
                    <a:lnTo>
                      <a:pt x="157" y="284"/>
                    </a:lnTo>
                    <a:lnTo>
                      <a:pt x="161" y="283"/>
                    </a:lnTo>
                    <a:lnTo>
                      <a:pt x="165" y="283"/>
                    </a:lnTo>
                    <a:lnTo>
                      <a:pt x="169" y="282"/>
                    </a:lnTo>
                    <a:lnTo>
                      <a:pt x="173" y="281"/>
                    </a:lnTo>
                    <a:lnTo>
                      <a:pt x="177" y="281"/>
                    </a:lnTo>
                    <a:lnTo>
                      <a:pt x="181" y="281"/>
                    </a:lnTo>
                    <a:lnTo>
                      <a:pt x="185" y="279"/>
                    </a:lnTo>
                    <a:lnTo>
                      <a:pt x="188" y="279"/>
                    </a:lnTo>
                    <a:lnTo>
                      <a:pt x="192" y="278"/>
                    </a:lnTo>
                    <a:lnTo>
                      <a:pt x="195" y="277"/>
                    </a:lnTo>
                    <a:lnTo>
                      <a:pt x="198" y="276"/>
                    </a:lnTo>
                    <a:lnTo>
                      <a:pt x="202" y="274"/>
                    </a:lnTo>
                    <a:lnTo>
                      <a:pt x="205" y="273"/>
                    </a:lnTo>
                    <a:lnTo>
                      <a:pt x="209" y="272"/>
                    </a:lnTo>
                    <a:lnTo>
                      <a:pt x="212" y="270"/>
                    </a:lnTo>
                    <a:lnTo>
                      <a:pt x="215" y="269"/>
                    </a:lnTo>
                    <a:lnTo>
                      <a:pt x="218" y="267"/>
                    </a:lnTo>
                    <a:lnTo>
                      <a:pt x="221" y="266"/>
                    </a:lnTo>
                    <a:lnTo>
                      <a:pt x="225" y="265"/>
                    </a:lnTo>
                    <a:lnTo>
                      <a:pt x="227" y="263"/>
                    </a:lnTo>
                    <a:lnTo>
                      <a:pt x="230" y="262"/>
                    </a:lnTo>
                    <a:lnTo>
                      <a:pt x="233" y="260"/>
                    </a:lnTo>
                    <a:lnTo>
                      <a:pt x="236" y="258"/>
                    </a:lnTo>
                    <a:lnTo>
                      <a:pt x="238" y="257"/>
                    </a:lnTo>
                    <a:lnTo>
                      <a:pt x="241" y="256"/>
                    </a:lnTo>
                    <a:lnTo>
                      <a:pt x="244" y="254"/>
                    </a:lnTo>
                    <a:lnTo>
                      <a:pt x="247" y="252"/>
                    </a:lnTo>
                    <a:lnTo>
                      <a:pt x="249" y="251"/>
                    </a:lnTo>
                    <a:lnTo>
                      <a:pt x="252" y="249"/>
                    </a:lnTo>
                    <a:lnTo>
                      <a:pt x="255" y="248"/>
                    </a:lnTo>
                    <a:lnTo>
                      <a:pt x="257" y="246"/>
                    </a:lnTo>
                    <a:lnTo>
                      <a:pt x="260" y="244"/>
                    </a:lnTo>
                    <a:lnTo>
                      <a:pt x="262" y="242"/>
                    </a:lnTo>
                    <a:lnTo>
                      <a:pt x="265" y="241"/>
                    </a:lnTo>
                    <a:lnTo>
                      <a:pt x="266" y="239"/>
                    </a:lnTo>
                    <a:lnTo>
                      <a:pt x="269" y="237"/>
                    </a:lnTo>
                    <a:lnTo>
                      <a:pt x="271" y="236"/>
                    </a:lnTo>
                    <a:lnTo>
                      <a:pt x="274" y="234"/>
                    </a:lnTo>
                    <a:lnTo>
                      <a:pt x="275" y="232"/>
                    </a:lnTo>
                    <a:lnTo>
                      <a:pt x="278" y="230"/>
                    </a:lnTo>
                    <a:lnTo>
                      <a:pt x="279" y="228"/>
                    </a:lnTo>
                    <a:lnTo>
                      <a:pt x="282" y="227"/>
                    </a:lnTo>
                    <a:lnTo>
                      <a:pt x="284" y="225"/>
                    </a:lnTo>
                    <a:lnTo>
                      <a:pt x="286" y="223"/>
                    </a:lnTo>
                    <a:lnTo>
                      <a:pt x="288" y="221"/>
                    </a:lnTo>
                    <a:lnTo>
                      <a:pt x="290" y="219"/>
                    </a:lnTo>
                    <a:lnTo>
                      <a:pt x="291" y="217"/>
                    </a:lnTo>
                    <a:lnTo>
                      <a:pt x="293" y="215"/>
                    </a:lnTo>
                    <a:lnTo>
                      <a:pt x="294" y="213"/>
                    </a:lnTo>
                    <a:lnTo>
                      <a:pt x="296" y="211"/>
                    </a:lnTo>
                    <a:lnTo>
                      <a:pt x="298" y="208"/>
                    </a:lnTo>
                    <a:lnTo>
                      <a:pt x="299" y="206"/>
                    </a:lnTo>
                    <a:lnTo>
                      <a:pt x="301" y="204"/>
                    </a:lnTo>
                    <a:lnTo>
                      <a:pt x="302" y="202"/>
                    </a:lnTo>
                    <a:lnTo>
                      <a:pt x="303" y="200"/>
                    </a:lnTo>
                    <a:lnTo>
                      <a:pt x="305" y="197"/>
                    </a:lnTo>
                    <a:lnTo>
                      <a:pt x="306" y="195"/>
                    </a:lnTo>
                    <a:lnTo>
                      <a:pt x="307" y="192"/>
                    </a:lnTo>
                    <a:lnTo>
                      <a:pt x="308" y="190"/>
                    </a:lnTo>
                    <a:lnTo>
                      <a:pt x="310" y="187"/>
                    </a:lnTo>
                    <a:lnTo>
                      <a:pt x="310" y="185"/>
                    </a:lnTo>
                    <a:lnTo>
                      <a:pt x="312" y="182"/>
                    </a:lnTo>
                    <a:lnTo>
                      <a:pt x="313" y="179"/>
                    </a:lnTo>
                    <a:lnTo>
                      <a:pt x="314" y="177"/>
                    </a:lnTo>
                    <a:lnTo>
                      <a:pt x="315" y="174"/>
                    </a:lnTo>
                    <a:lnTo>
                      <a:pt x="316" y="171"/>
                    </a:lnTo>
                    <a:lnTo>
                      <a:pt x="317" y="169"/>
                    </a:lnTo>
                    <a:lnTo>
                      <a:pt x="318" y="166"/>
                    </a:lnTo>
                    <a:lnTo>
                      <a:pt x="318" y="163"/>
                    </a:lnTo>
                    <a:lnTo>
                      <a:pt x="319" y="160"/>
                    </a:lnTo>
                    <a:lnTo>
                      <a:pt x="319" y="157"/>
                    </a:lnTo>
                    <a:lnTo>
                      <a:pt x="321" y="154"/>
                    </a:lnTo>
                    <a:lnTo>
                      <a:pt x="321" y="151"/>
                    </a:lnTo>
                    <a:lnTo>
                      <a:pt x="322" y="148"/>
                    </a:lnTo>
                    <a:lnTo>
                      <a:pt x="322" y="145"/>
                    </a:lnTo>
                    <a:lnTo>
                      <a:pt x="322" y="141"/>
                    </a:lnTo>
                    <a:lnTo>
                      <a:pt x="323" y="139"/>
                    </a:lnTo>
                    <a:lnTo>
                      <a:pt x="324" y="135"/>
                    </a:lnTo>
                    <a:lnTo>
                      <a:pt x="324" y="132"/>
                    </a:lnTo>
                    <a:lnTo>
                      <a:pt x="324" y="129"/>
                    </a:lnTo>
                    <a:lnTo>
                      <a:pt x="324" y="125"/>
                    </a:lnTo>
                    <a:lnTo>
                      <a:pt x="324" y="122"/>
                    </a:lnTo>
                    <a:lnTo>
                      <a:pt x="324" y="119"/>
                    </a:lnTo>
                    <a:lnTo>
                      <a:pt x="324" y="116"/>
                    </a:lnTo>
                    <a:lnTo>
                      <a:pt x="324" y="113"/>
                    </a:lnTo>
                    <a:lnTo>
                      <a:pt x="324" y="110"/>
                    </a:lnTo>
                    <a:lnTo>
                      <a:pt x="323" y="107"/>
                    </a:lnTo>
                    <a:lnTo>
                      <a:pt x="323" y="104"/>
                    </a:lnTo>
                    <a:lnTo>
                      <a:pt x="322" y="101"/>
                    </a:lnTo>
                    <a:lnTo>
                      <a:pt x="322" y="99"/>
                    </a:lnTo>
                    <a:lnTo>
                      <a:pt x="322" y="96"/>
                    </a:lnTo>
                    <a:lnTo>
                      <a:pt x="322" y="93"/>
                    </a:lnTo>
                    <a:lnTo>
                      <a:pt x="322" y="90"/>
                    </a:lnTo>
                    <a:lnTo>
                      <a:pt x="321" y="88"/>
                    </a:lnTo>
                    <a:lnTo>
                      <a:pt x="320" y="85"/>
                    </a:lnTo>
                    <a:lnTo>
                      <a:pt x="319" y="83"/>
                    </a:lnTo>
                    <a:lnTo>
                      <a:pt x="319" y="80"/>
                    </a:lnTo>
                    <a:lnTo>
                      <a:pt x="318" y="78"/>
                    </a:lnTo>
                    <a:lnTo>
                      <a:pt x="317" y="76"/>
                    </a:lnTo>
                    <a:lnTo>
                      <a:pt x="316" y="73"/>
                    </a:lnTo>
                    <a:lnTo>
                      <a:pt x="315" y="71"/>
                    </a:lnTo>
                    <a:lnTo>
                      <a:pt x="314" y="69"/>
                    </a:lnTo>
                    <a:lnTo>
                      <a:pt x="314" y="67"/>
                    </a:lnTo>
                    <a:lnTo>
                      <a:pt x="312" y="65"/>
                    </a:lnTo>
                    <a:lnTo>
                      <a:pt x="311" y="63"/>
                    </a:lnTo>
                    <a:lnTo>
                      <a:pt x="310" y="61"/>
                    </a:lnTo>
                    <a:lnTo>
                      <a:pt x="309" y="59"/>
                    </a:lnTo>
                    <a:lnTo>
                      <a:pt x="308" y="57"/>
                    </a:lnTo>
                    <a:lnTo>
                      <a:pt x="306" y="55"/>
                    </a:lnTo>
                    <a:lnTo>
                      <a:pt x="306" y="54"/>
                    </a:lnTo>
                    <a:lnTo>
                      <a:pt x="304" y="52"/>
                    </a:lnTo>
                    <a:lnTo>
                      <a:pt x="303" y="50"/>
                    </a:lnTo>
                    <a:lnTo>
                      <a:pt x="302" y="48"/>
                    </a:lnTo>
                    <a:lnTo>
                      <a:pt x="300" y="46"/>
                    </a:lnTo>
                    <a:lnTo>
                      <a:pt x="298" y="45"/>
                    </a:lnTo>
                    <a:lnTo>
                      <a:pt x="298" y="43"/>
                    </a:lnTo>
                    <a:lnTo>
                      <a:pt x="296" y="41"/>
                    </a:lnTo>
                    <a:lnTo>
                      <a:pt x="294" y="40"/>
                    </a:lnTo>
                    <a:lnTo>
                      <a:pt x="291" y="37"/>
                    </a:lnTo>
                    <a:lnTo>
                      <a:pt x="288" y="34"/>
                    </a:lnTo>
                    <a:lnTo>
                      <a:pt x="285" y="31"/>
                    </a:lnTo>
                    <a:lnTo>
                      <a:pt x="282" y="29"/>
                    </a:lnTo>
                    <a:lnTo>
                      <a:pt x="279" y="28"/>
                    </a:lnTo>
                    <a:lnTo>
                      <a:pt x="278" y="27"/>
                    </a:lnTo>
                    <a:lnTo>
                      <a:pt x="276" y="25"/>
                    </a:lnTo>
                    <a:lnTo>
                      <a:pt x="274" y="24"/>
                    </a:lnTo>
                    <a:lnTo>
                      <a:pt x="272" y="23"/>
                    </a:lnTo>
                    <a:lnTo>
                      <a:pt x="270" y="22"/>
                    </a:lnTo>
                    <a:lnTo>
                      <a:pt x="269" y="21"/>
                    </a:lnTo>
                    <a:lnTo>
                      <a:pt x="267" y="20"/>
                    </a:lnTo>
                    <a:lnTo>
                      <a:pt x="265" y="19"/>
                    </a:lnTo>
                    <a:lnTo>
                      <a:pt x="263" y="18"/>
                    </a:lnTo>
                    <a:lnTo>
                      <a:pt x="262" y="17"/>
                    </a:lnTo>
                    <a:lnTo>
                      <a:pt x="259" y="17"/>
                    </a:lnTo>
                    <a:lnTo>
                      <a:pt x="257" y="15"/>
                    </a:lnTo>
                    <a:lnTo>
                      <a:pt x="255" y="15"/>
                    </a:lnTo>
                    <a:lnTo>
                      <a:pt x="253" y="14"/>
                    </a:lnTo>
                    <a:lnTo>
                      <a:pt x="252" y="13"/>
                    </a:lnTo>
                    <a:lnTo>
                      <a:pt x="249" y="13"/>
                    </a:lnTo>
                    <a:lnTo>
                      <a:pt x="247" y="12"/>
                    </a:lnTo>
                    <a:lnTo>
                      <a:pt x="245" y="10"/>
                    </a:lnTo>
                    <a:lnTo>
                      <a:pt x="244" y="10"/>
                    </a:lnTo>
                    <a:lnTo>
                      <a:pt x="241" y="9"/>
                    </a:lnTo>
                    <a:lnTo>
                      <a:pt x="239" y="9"/>
                    </a:lnTo>
                    <a:lnTo>
                      <a:pt x="237" y="8"/>
                    </a:lnTo>
                    <a:lnTo>
                      <a:pt x="235" y="8"/>
                    </a:lnTo>
                    <a:lnTo>
                      <a:pt x="233" y="7"/>
                    </a:lnTo>
                    <a:lnTo>
                      <a:pt x="232" y="6"/>
                    </a:lnTo>
                    <a:lnTo>
                      <a:pt x="229" y="6"/>
                    </a:lnTo>
                    <a:lnTo>
                      <a:pt x="228" y="6"/>
                    </a:lnTo>
                    <a:lnTo>
                      <a:pt x="225" y="5"/>
                    </a:lnTo>
                    <a:lnTo>
                      <a:pt x="224" y="4"/>
                    </a:lnTo>
                    <a:lnTo>
                      <a:pt x="222" y="4"/>
                    </a:lnTo>
                    <a:lnTo>
                      <a:pt x="221" y="4"/>
                    </a:lnTo>
                    <a:lnTo>
                      <a:pt x="218" y="3"/>
                    </a:lnTo>
                    <a:lnTo>
                      <a:pt x="217" y="3"/>
                    </a:lnTo>
                    <a:lnTo>
                      <a:pt x="214" y="3"/>
                    </a:lnTo>
                    <a:lnTo>
                      <a:pt x="213" y="2"/>
                    </a:lnTo>
                    <a:lnTo>
                      <a:pt x="209" y="1"/>
                    </a:lnTo>
                    <a:lnTo>
                      <a:pt x="206" y="1"/>
                    </a:lnTo>
                    <a:lnTo>
                      <a:pt x="203" y="1"/>
                    </a:lnTo>
                    <a:lnTo>
                      <a:pt x="200" y="1"/>
                    </a:lnTo>
                    <a:lnTo>
                      <a:pt x="197" y="1"/>
                    </a:lnTo>
                    <a:lnTo>
                      <a:pt x="195" y="1"/>
                    </a:lnTo>
                    <a:lnTo>
                      <a:pt x="192" y="0"/>
                    </a:lnTo>
                    <a:lnTo>
                      <a:pt x="189" y="0"/>
                    </a:lnTo>
                    <a:lnTo>
                      <a:pt x="187" y="0"/>
                    </a:lnTo>
                    <a:lnTo>
                      <a:pt x="185" y="1"/>
                    </a:lnTo>
                    <a:lnTo>
                      <a:pt x="183" y="1"/>
                    </a:lnTo>
                    <a:lnTo>
                      <a:pt x="181" y="1"/>
                    </a:lnTo>
                    <a:lnTo>
                      <a:pt x="180" y="1"/>
                    </a:lnTo>
                    <a:lnTo>
                      <a:pt x="179" y="2"/>
                    </a:lnTo>
                    <a:lnTo>
                      <a:pt x="177" y="3"/>
                    </a:lnTo>
                    <a:lnTo>
                      <a:pt x="176" y="5"/>
                    </a:lnTo>
                    <a:lnTo>
                      <a:pt x="177" y="6"/>
                    </a:lnTo>
                    <a:lnTo>
                      <a:pt x="178" y="8"/>
                    </a:lnTo>
                    <a:lnTo>
                      <a:pt x="181" y="10"/>
                    </a:lnTo>
                    <a:lnTo>
                      <a:pt x="183" y="10"/>
                    </a:lnTo>
                    <a:lnTo>
                      <a:pt x="185" y="11"/>
                    </a:lnTo>
                    <a:lnTo>
                      <a:pt x="186" y="11"/>
                    </a:lnTo>
                    <a:lnTo>
                      <a:pt x="189" y="12"/>
                    </a:lnTo>
                    <a:lnTo>
                      <a:pt x="191" y="12"/>
                    </a:lnTo>
                    <a:lnTo>
                      <a:pt x="193" y="12"/>
                    </a:lnTo>
                    <a:lnTo>
                      <a:pt x="195" y="12"/>
                    </a:lnTo>
                    <a:lnTo>
                      <a:pt x="197" y="12"/>
                    </a:lnTo>
                    <a:lnTo>
                      <a:pt x="200" y="13"/>
                    </a:lnTo>
                    <a:lnTo>
                      <a:pt x="202" y="13"/>
                    </a:lnTo>
                    <a:lnTo>
                      <a:pt x="205" y="13"/>
                    </a:lnTo>
                    <a:lnTo>
                      <a:pt x="208" y="13"/>
                    </a:lnTo>
                    <a:lnTo>
                      <a:pt x="211" y="13"/>
                    </a:lnTo>
                    <a:lnTo>
                      <a:pt x="213" y="13"/>
                    </a:lnTo>
                    <a:lnTo>
                      <a:pt x="216" y="13"/>
                    </a:lnTo>
                    <a:lnTo>
                      <a:pt x="219" y="13"/>
                    </a:lnTo>
                    <a:lnTo>
                      <a:pt x="223" y="15"/>
                    </a:lnTo>
                    <a:lnTo>
                      <a:pt x="225" y="15"/>
                    </a:lnTo>
                    <a:lnTo>
                      <a:pt x="229" y="16"/>
                    </a:lnTo>
                    <a:lnTo>
                      <a:pt x="231" y="17"/>
                    </a:lnTo>
                    <a:lnTo>
                      <a:pt x="233" y="17"/>
                    </a:lnTo>
                    <a:lnTo>
                      <a:pt x="234" y="17"/>
                    </a:lnTo>
                    <a:lnTo>
                      <a:pt x="237" y="18"/>
                    </a:lnTo>
                    <a:lnTo>
                      <a:pt x="238" y="19"/>
                    </a:lnTo>
                    <a:lnTo>
                      <a:pt x="240" y="20"/>
                    </a:lnTo>
                    <a:lnTo>
                      <a:pt x="241" y="20"/>
                    </a:lnTo>
                    <a:lnTo>
                      <a:pt x="244" y="21"/>
                    </a:lnTo>
                    <a:lnTo>
                      <a:pt x="245" y="22"/>
                    </a:lnTo>
                    <a:lnTo>
                      <a:pt x="247" y="22"/>
                    </a:lnTo>
                    <a:lnTo>
                      <a:pt x="249" y="24"/>
                    </a:lnTo>
                    <a:lnTo>
                      <a:pt x="251" y="25"/>
                    </a:lnTo>
                    <a:lnTo>
                      <a:pt x="253" y="26"/>
                    </a:lnTo>
                    <a:lnTo>
                      <a:pt x="255" y="27"/>
                    </a:lnTo>
                    <a:lnTo>
                      <a:pt x="257" y="28"/>
                    </a:lnTo>
                    <a:lnTo>
                      <a:pt x="259" y="29"/>
                    </a:lnTo>
                    <a:lnTo>
                      <a:pt x="262" y="31"/>
                    </a:lnTo>
                    <a:lnTo>
                      <a:pt x="263" y="32"/>
                    </a:lnTo>
                    <a:lnTo>
                      <a:pt x="266" y="34"/>
                    </a:lnTo>
                    <a:lnTo>
                      <a:pt x="268" y="36"/>
                    </a:lnTo>
                    <a:lnTo>
                      <a:pt x="270" y="37"/>
                    </a:lnTo>
                    <a:lnTo>
                      <a:pt x="272" y="38"/>
                    </a:lnTo>
                    <a:lnTo>
                      <a:pt x="274" y="40"/>
                    </a:lnTo>
                    <a:lnTo>
                      <a:pt x="276" y="42"/>
                    </a:lnTo>
                    <a:lnTo>
                      <a:pt x="278" y="43"/>
                    </a:lnTo>
                    <a:lnTo>
                      <a:pt x="279" y="45"/>
                    </a:lnTo>
                    <a:lnTo>
                      <a:pt x="281" y="47"/>
                    </a:lnTo>
                    <a:lnTo>
                      <a:pt x="282" y="49"/>
                    </a:lnTo>
                    <a:lnTo>
                      <a:pt x="284" y="50"/>
                    </a:lnTo>
                    <a:lnTo>
                      <a:pt x="286" y="52"/>
                    </a:lnTo>
                    <a:lnTo>
                      <a:pt x="287" y="54"/>
                    </a:lnTo>
                    <a:lnTo>
                      <a:pt x="289" y="56"/>
                    </a:lnTo>
                    <a:lnTo>
                      <a:pt x="290" y="57"/>
                    </a:lnTo>
                    <a:lnTo>
                      <a:pt x="291" y="59"/>
                    </a:lnTo>
                    <a:lnTo>
                      <a:pt x="293" y="62"/>
                    </a:lnTo>
                    <a:lnTo>
                      <a:pt x="294" y="64"/>
                    </a:lnTo>
                    <a:lnTo>
                      <a:pt x="295" y="65"/>
                    </a:lnTo>
                    <a:lnTo>
                      <a:pt x="296" y="67"/>
                    </a:lnTo>
                    <a:lnTo>
                      <a:pt x="298" y="69"/>
                    </a:lnTo>
                    <a:lnTo>
                      <a:pt x="298" y="71"/>
                    </a:lnTo>
                    <a:lnTo>
                      <a:pt x="300" y="73"/>
                    </a:lnTo>
                    <a:lnTo>
                      <a:pt x="301" y="75"/>
                    </a:lnTo>
                    <a:lnTo>
                      <a:pt x="302" y="77"/>
                    </a:lnTo>
                    <a:lnTo>
                      <a:pt x="302" y="79"/>
                    </a:lnTo>
                    <a:lnTo>
                      <a:pt x="303" y="81"/>
                    </a:lnTo>
                    <a:lnTo>
                      <a:pt x="304" y="83"/>
                    </a:lnTo>
                    <a:lnTo>
                      <a:pt x="305" y="85"/>
                    </a:lnTo>
                    <a:lnTo>
                      <a:pt x="306" y="87"/>
                    </a:lnTo>
                    <a:lnTo>
                      <a:pt x="306" y="89"/>
                    </a:lnTo>
                    <a:lnTo>
                      <a:pt x="306" y="92"/>
                    </a:lnTo>
                    <a:lnTo>
                      <a:pt x="307" y="93"/>
                    </a:lnTo>
                    <a:lnTo>
                      <a:pt x="308" y="96"/>
                    </a:lnTo>
                    <a:lnTo>
                      <a:pt x="309" y="97"/>
                    </a:lnTo>
                    <a:lnTo>
                      <a:pt x="309" y="99"/>
                    </a:lnTo>
                    <a:lnTo>
                      <a:pt x="309" y="101"/>
                    </a:lnTo>
                    <a:lnTo>
                      <a:pt x="310" y="104"/>
                    </a:lnTo>
                    <a:lnTo>
                      <a:pt x="310" y="106"/>
                    </a:lnTo>
                    <a:lnTo>
                      <a:pt x="310" y="108"/>
                    </a:lnTo>
                    <a:lnTo>
                      <a:pt x="310" y="110"/>
                    </a:lnTo>
                    <a:lnTo>
                      <a:pt x="310" y="112"/>
                    </a:lnTo>
                    <a:lnTo>
                      <a:pt x="310" y="114"/>
                    </a:lnTo>
                    <a:lnTo>
                      <a:pt x="310" y="116"/>
                    </a:lnTo>
                    <a:lnTo>
                      <a:pt x="310" y="118"/>
                    </a:lnTo>
                    <a:lnTo>
                      <a:pt x="310" y="120"/>
                    </a:lnTo>
                    <a:lnTo>
                      <a:pt x="310" y="122"/>
                    </a:lnTo>
                    <a:lnTo>
                      <a:pt x="310" y="125"/>
                    </a:lnTo>
                    <a:lnTo>
                      <a:pt x="310" y="127"/>
                    </a:lnTo>
                    <a:lnTo>
                      <a:pt x="311" y="129"/>
                    </a:lnTo>
                    <a:lnTo>
                      <a:pt x="310" y="130"/>
                    </a:lnTo>
                    <a:lnTo>
                      <a:pt x="310" y="132"/>
                    </a:lnTo>
                    <a:lnTo>
                      <a:pt x="310" y="134"/>
                    </a:lnTo>
                    <a:lnTo>
                      <a:pt x="310" y="136"/>
                    </a:lnTo>
                    <a:lnTo>
                      <a:pt x="310" y="139"/>
                    </a:lnTo>
                    <a:lnTo>
                      <a:pt x="310" y="141"/>
                    </a:lnTo>
                    <a:lnTo>
                      <a:pt x="310" y="142"/>
                    </a:lnTo>
                    <a:lnTo>
                      <a:pt x="310" y="145"/>
                    </a:lnTo>
                    <a:lnTo>
                      <a:pt x="309" y="146"/>
                    </a:lnTo>
                    <a:lnTo>
                      <a:pt x="309" y="148"/>
                    </a:lnTo>
                    <a:lnTo>
                      <a:pt x="308" y="150"/>
                    </a:lnTo>
                    <a:lnTo>
                      <a:pt x="308" y="153"/>
                    </a:lnTo>
                    <a:lnTo>
                      <a:pt x="307" y="154"/>
                    </a:lnTo>
                    <a:lnTo>
                      <a:pt x="307" y="156"/>
                    </a:lnTo>
                    <a:lnTo>
                      <a:pt x="306" y="158"/>
                    </a:lnTo>
                    <a:lnTo>
                      <a:pt x="306" y="160"/>
                    </a:lnTo>
                    <a:lnTo>
                      <a:pt x="306" y="162"/>
                    </a:lnTo>
                    <a:lnTo>
                      <a:pt x="305" y="164"/>
                    </a:lnTo>
                    <a:lnTo>
                      <a:pt x="305" y="165"/>
                    </a:lnTo>
                    <a:lnTo>
                      <a:pt x="304" y="167"/>
                    </a:lnTo>
                    <a:lnTo>
                      <a:pt x="303" y="169"/>
                    </a:lnTo>
                    <a:lnTo>
                      <a:pt x="302" y="171"/>
                    </a:lnTo>
                    <a:lnTo>
                      <a:pt x="302" y="173"/>
                    </a:lnTo>
                    <a:lnTo>
                      <a:pt x="301" y="175"/>
                    </a:lnTo>
                    <a:lnTo>
                      <a:pt x="300" y="176"/>
                    </a:lnTo>
                    <a:lnTo>
                      <a:pt x="299" y="178"/>
                    </a:lnTo>
                    <a:lnTo>
                      <a:pt x="298" y="181"/>
                    </a:lnTo>
                    <a:lnTo>
                      <a:pt x="297" y="182"/>
                    </a:lnTo>
                    <a:lnTo>
                      <a:pt x="296" y="184"/>
                    </a:lnTo>
                    <a:lnTo>
                      <a:pt x="294" y="186"/>
                    </a:lnTo>
                    <a:lnTo>
                      <a:pt x="294" y="188"/>
                    </a:lnTo>
                    <a:lnTo>
                      <a:pt x="293" y="190"/>
                    </a:lnTo>
                    <a:lnTo>
                      <a:pt x="291" y="192"/>
                    </a:lnTo>
                    <a:lnTo>
                      <a:pt x="290" y="193"/>
                    </a:lnTo>
                    <a:lnTo>
                      <a:pt x="289" y="195"/>
                    </a:lnTo>
                    <a:lnTo>
                      <a:pt x="287" y="197"/>
                    </a:lnTo>
                    <a:lnTo>
                      <a:pt x="286" y="200"/>
                    </a:lnTo>
                    <a:lnTo>
                      <a:pt x="284" y="201"/>
                    </a:lnTo>
                    <a:lnTo>
                      <a:pt x="283" y="203"/>
                    </a:lnTo>
                    <a:lnTo>
                      <a:pt x="282" y="205"/>
                    </a:lnTo>
                    <a:lnTo>
                      <a:pt x="280" y="207"/>
                    </a:lnTo>
                    <a:lnTo>
                      <a:pt x="278" y="208"/>
                    </a:lnTo>
                    <a:lnTo>
                      <a:pt x="277" y="210"/>
                    </a:lnTo>
                    <a:lnTo>
                      <a:pt x="275" y="212"/>
                    </a:lnTo>
                    <a:lnTo>
                      <a:pt x="274" y="214"/>
                    </a:lnTo>
                    <a:lnTo>
                      <a:pt x="272" y="216"/>
                    </a:lnTo>
                    <a:lnTo>
                      <a:pt x="270" y="217"/>
                    </a:lnTo>
                    <a:lnTo>
                      <a:pt x="269" y="219"/>
                    </a:lnTo>
                    <a:lnTo>
                      <a:pt x="266" y="221"/>
                    </a:lnTo>
                    <a:lnTo>
                      <a:pt x="265" y="223"/>
                    </a:lnTo>
                    <a:lnTo>
                      <a:pt x="262" y="224"/>
                    </a:lnTo>
                    <a:lnTo>
                      <a:pt x="261" y="225"/>
                    </a:lnTo>
                    <a:lnTo>
                      <a:pt x="258" y="227"/>
                    </a:lnTo>
                    <a:lnTo>
                      <a:pt x="256" y="229"/>
                    </a:lnTo>
                    <a:lnTo>
                      <a:pt x="254" y="230"/>
                    </a:lnTo>
                    <a:lnTo>
                      <a:pt x="253" y="232"/>
                    </a:lnTo>
                    <a:lnTo>
                      <a:pt x="250" y="233"/>
                    </a:lnTo>
                    <a:lnTo>
                      <a:pt x="248" y="235"/>
                    </a:lnTo>
                    <a:lnTo>
                      <a:pt x="245" y="236"/>
                    </a:lnTo>
                    <a:lnTo>
                      <a:pt x="244" y="237"/>
                    </a:lnTo>
                    <a:lnTo>
                      <a:pt x="241" y="239"/>
                    </a:lnTo>
                    <a:lnTo>
                      <a:pt x="239" y="241"/>
                    </a:lnTo>
                    <a:lnTo>
                      <a:pt x="237" y="242"/>
                    </a:lnTo>
                    <a:lnTo>
                      <a:pt x="235" y="244"/>
                    </a:lnTo>
                    <a:lnTo>
                      <a:pt x="232" y="244"/>
                    </a:lnTo>
                    <a:lnTo>
                      <a:pt x="230" y="246"/>
                    </a:lnTo>
                    <a:lnTo>
                      <a:pt x="227" y="246"/>
                    </a:lnTo>
                    <a:lnTo>
                      <a:pt x="225" y="249"/>
                    </a:lnTo>
                    <a:lnTo>
                      <a:pt x="222" y="249"/>
                    </a:lnTo>
                    <a:lnTo>
                      <a:pt x="220" y="251"/>
                    </a:lnTo>
                    <a:lnTo>
                      <a:pt x="217" y="251"/>
                    </a:lnTo>
                    <a:lnTo>
                      <a:pt x="215" y="253"/>
                    </a:lnTo>
                    <a:lnTo>
                      <a:pt x="213" y="253"/>
                    </a:lnTo>
                    <a:lnTo>
                      <a:pt x="210" y="255"/>
                    </a:lnTo>
                    <a:lnTo>
                      <a:pt x="207" y="256"/>
                    </a:lnTo>
                    <a:lnTo>
                      <a:pt x="205" y="256"/>
                    </a:lnTo>
                    <a:lnTo>
                      <a:pt x="202" y="257"/>
                    </a:lnTo>
                    <a:lnTo>
                      <a:pt x="200" y="258"/>
                    </a:lnTo>
                    <a:lnTo>
                      <a:pt x="197" y="259"/>
                    </a:lnTo>
                    <a:lnTo>
                      <a:pt x="195" y="260"/>
                    </a:lnTo>
                    <a:lnTo>
                      <a:pt x="192" y="260"/>
                    </a:lnTo>
                    <a:lnTo>
                      <a:pt x="189" y="260"/>
                    </a:lnTo>
                    <a:lnTo>
                      <a:pt x="186" y="261"/>
                    </a:lnTo>
                    <a:lnTo>
                      <a:pt x="184" y="262"/>
                    </a:lnTo>
                    <a:lnTo>
                      <a:pt x="181" y="262"/>
                    </a:lnTo>
                    <a:lnTo>
                      <a:pt x="178" y="263"/>
                    </a:lnTo>
                    <a:lnTo>
                      <a:pt x="176" y="263"/>
                    </a:lnTo>
                    <a:lnTo>
                      <a:pt x="173" y="264"/>
                    </a:lnTo>
                    <a:lnTo>
                      <a:pt x="170" y="264"/>
                    </a:lnTo>
                    <a:lnTo>
                      <a:pt x="168" y="265"/>
                    </a:lnTo>
                    <a:lnTo>
                      <a:pt x="165" y="265"/>
                    </a:lnTo>
                    <a:lnTo>
                      <a:pt x="163" y="265"/>
                    </a:lnTo>
                    <a:lnTo>
                      <a:pt x="161" y="265"/>
                    </a:lnTo>
                    <a:lnTo>
                      <a:pt x="158" y="266"/>
                    </a:lnTo>
                    <a:lnTo>
                      <a:pt x="156" y="266"/>
                    </a:lnTo>
                    <a:lnTo>
                      <a:pt x="153" y="267"/>
                    </a:lnTo>
                    <a:lnTo>
                      <a:pt x="151" y="267"/>
                    </a:lnTo>
                    <a:lnTo>
                      <a:pt x="149" y="267"/>
                    </a:lnTo>
                    <a:lnTo>
                      <a:pt x="146" y="267"/>
                    </a:lnTo>
                    <a:lnTo>
                      <a:pt x="144" y="267"/>
                    </a:lnTo>
                    <a:lnTo>
                      <a:pt x="141" y="267"/>
                    </a:lnTo>
                    <a:lnTo>
                      <a:pt x="139" y="267"/>
                    </a:lnTo>
                    <a:lnTo>
                      <a:pt x="137" y="267"/>
                    </a:lnTo>
                    <a:lnTo>
                      <a:pt x="135" y="267"/>
                    </a:lnTo>
                    <a:lnTo>
                      <a:pt x="133" y="267"/>
                    </a:lnTo>
                    <a:lnTo>
                      <a:pt x="130" y="267"/>
                    </a:lnTo>
                    <a:lnTo>
                      <a:pt x="128" y="267"/>
                    </a:lnTo>
                    <a:lnTo>
                      <a:pt x="125" y="267"/>
                    </a:lnTo>
                    <a:lnTo>
                      <a:pt x="124" y="266"/>
                    </a:lnTo>
                    <a:lnTo>
                      <a:pt x="121" y="266"/>
                    </a:lnTo>
                    <a:lnTo>
                      <a:pt x="119" y="265"/>
                    </a:lnTo>
                    <a:lnTo>
                      <a:pt x="117" y="265"/>
                    </a:lnTo>
                    <a:lnTo>
                      <a:pt x="115" y="265"/>
                    </a:lnTo>
                    <a:lnTo>
                      <a:pt x="113" y="265"/>
                    </a:lnTo>
                    <a:lnTo>
                      <a:pt x="110" y="264"/>
                    </a:lnTo>
                    <a:lnTo>
                      <a:pt x="108" y="263"/>
                    </a:lnTo>
                    <a:lnTo>
                      <a:pt x="106" y="263"/>
                    </a:lnTo>
                    <a:lnTo>
                      <a:pt x="104" y="263"/>
                    </a:lnTo>
                    <a:lnTo>
                      <a:pt x="102" y="262"/>
                    </a:lnTo>
                    <a:lnTo>
                      <a:pt x="100" y="261"/>
                    </a:lnTo>
                    <a:lnTo>
                      <a:pt x="97" y="260"/>
                    </a:lnTo>
                    <a:lnTo>
                      <a:pt x="96" y="260"/>
                    </a:lnTo>
                    <a:lnTo>
                      <a:pt x="93" y="259"/>
                    </a:lnTo>
                    <a:lnTo>
                      <a:pt x="92" y="258"/>
                    </a:lnTo>
                    <a:lnTo>
                      <a:pt x="90" y="258"/>
                    </a:lnTo>
                    <a:lnTo>
                      <a:pt x="88" y="257"/>
                    </a:lnTo>
                    <a:lnTo>
                      <a:pt x="86" y="256"/>
                    </a:lnTo>
                    <a:lnTo>
                      <a:pt x="84" y="256"/>
                    </a:lnTo>
                    <a:lnTo>
                      <a:pt x="82" y="254"/>
                    </a:lnTo>
                    <a:lnTo>
                      <a:pt x="80" y="253"/>
                    </a:lnTo>
                    <a:lnTo>
                      <a:pt x="78" y="252"/>
                    </a:lnTo>
                    <a:lnTo>
                      <a:pt x="76" y="251"/>
                    </a:lnTo>
                    <a:lnTo>
                      <a:pt x="74" y="250"/>
                    </a:lnTo>
                    <a:lnTo>
                      <a:pt x="72" y="249"/>
                    </a:lnTo>
                    <a:lnTo>
                      <a:pt x="70" y="247"/>
                    </a:lnTo>
                    <a:lnTo>
                      <a:pt x="68" y="246"/>
                    </a:lnTo>
                    <a:lnTo>
                      <a:pt x="66" y="245"/>
                    </a:lnTo>
                    <a:lnTo>
                      <a:pt x="64" y="244"/>
                    </a:lnTo>
                    <a:lnTo>
                      <a:pt x="62" y="242"/>
                    </a:lnTo>
                    <a:lnTo>
                      <a:pt x="60" y="241"/>
                    </a:lnTo>
                    <a:lnTo>
                      <a:pt x="57" y="238"/>
                    </a:lnTo>
                    <a:lnTo>
                      <a:pt x="54" y="235"/>
                    </a:lnTo>
                    <a:lnTo>
                      <a:pt x="52" y="234"/>
                    </a:lnTo>
                    <a:lnTo>
                      <a:pt x="50" y="232"/>
                    </a:lnTo>
                    <a:lnTo>
                      <a:pt x="48" y="230"/>
                    </a:lnTo>
                    <a:lnTo>
                      <a:pt x="47" y="228"/>
                    </a:lnTo>
                    <a:lnTo>
                      <a:pt x="45" y="227"/>
                    </a:lnTo>
                    <a:lnTo>
                      <a:pt x="44" y="225"/>
                    </a:lnTo>
                    <a:lnTo>
                      <a:pt x="42" y="223"/>
                    </a:lnTo>
                    <a:lnTo>
                      <a:pt x="41" y="222"/>
                    </a:lnTo>
                    <a:lnTo>
                      <a:pt x="40" y="220"/>
                    </a:lnTo>
                    <a:lnTo>
                      <a:pt x="38" y="218"/>
                    </a:lnTo>
                    <a:lnTo>
                      <a:pt x="36" y="216"/>
                    </a:lnTo>
                    <a:lnTo>
                      <a:pt x="36" y="214"/>
                    </a:lnTo>
                    <a:lnTo>
                      <a:pt x="34" y="213"/>
                    </a:lnTo>
                    <a:lnTo>
                      <a:pt x="33" y="211"/>
                    </a:lnTo>
                    <a:lnTo>
                      <a:pt x="32" y="209"/>
                    </a:lnTo>
                    <a:lnTo>
                      <a:pt x="31" y="207"/>
                    </a:lnTo>
                    <a:lnTo>
                      <a:pt x="30" y="205"/>
                    </a:lnTo>
                    <a:lnTo>
                      <a:pt x="29" y="204"/>
                    </a:lnTo>
                    <a:lnTo>
                      <a:pt x="28" y="202"/>
                    </a:lnTo>
                    <a:lnTo>
                      <a:pt x="27" y="200"/>
                    </a:lnTo>
                    <a:lnTo>
                      <a:pt x="26" y="197"/>
                    </a:lnTo>
                    <a:lnTo>
                      <a:pt x="25" y="196"/>
                    </a:lnTo>
                    <a:lnTo>
                      <a:pt x="24" y="194"/>
                    </a:lnTo>
                    <a:lnTo>
                      <a:pt x="24" y="192"/>
                    </a:lnTo>
                    <a:lnTo>
                      <a:pt x="23" y="190"/>
                    </a:lnTo>
                    <a:lnTo>
                      <a:pt x="23" y="188"/>
                    </a:lnTo>
                    <a:lnTo>
                      <a:pt x="22" y="187"/>
                    </a:lnTo>
                    <a:lnTo>
                      <a:pt x="22" y="185"/>
                    </a:lnTo>
                    <a:lnTo>
                      <a:pt x="21" y="183"/>
                    </a:lnTo>
                    <a:lnTo>
                      <a:pt x="20" y="181"/>
                    </a:lnTo>
                    <a:lnTo>
                      <a:pt x="20" y="179"/>
                    </a:lnTo>
                    <a:lnTo>
                      <a:pt x="20" y="178"/>
                    </a:lnTo>
                    <a:lnTo>
                      <a:pt x="20" y="176"/>
                    </a:lnTo>
                    <a:lnTo>
                      <a:pt x="19" y="174"/>
                    </a:lnTo>
                    <a:lnTo>
                      <a:pt x="19" y="171"/>
                    </a:lnTo>
                    <a:lnTo>
                      <a:pt x="19" y="170"/>
                    </a:lnTo>
                    <a:lnTo>
                      <a:pt x="18" y="168"/>
                    </a:lnTo>
                    <a:lnTo>
                      <a:pt x="18" y="166"/>
                    </a:lnTo>
                    <a:lnTo>
                      <a:pt x="18" y="164"/>
                    </a:lnTo>
                    <a:lnTo>
                      <a:pt x="18" y="162"/>
                    </a:lnTo>
                    <a:lnTo>
                      <a:pt x="17" y="160"/>
                    </a:lnTo>
                    <a:lnTo>
                      <a:pt x="17" y="158"/>
                    </a:lnTo>
                    <a:lnTo>
                      <a:pt x="17" y="156"/>
                    </a:lnTo>
                    <a:lnTo>
                      <a:pt x="17" y="155"/>
                    </a:lnTo>
                    <a:lnTo>
                      <a:pt x="17" y="153"/>
                    </a:lnTo>
                    <a:lnTo>
                      <a:pt x="18" y="151"/>
                    </a:lnTo>
                    <a:lnTo>
                      <a:pt x="18" y="150"/>
                    </a:lnTo>
                    <a:lnTo>
                      <a:pt x="18" y="148"/>
                    </a:lnTo>
                    <a:lnTo>
                      <a:pt x="18" y="146"/>
                    </a:lnTo>
                    <a:lnTo>
                      <a:pt x="18" y="144"/>
                    </a:lnTo>
                    <a:lnTo>
                      <a:pt x="19" y="142"/>
                    </a:lnTo>
                    <a:lnTo>
                      <a:pt x="19" y="141"/>
                    </a:lnTo>
                    <a:lnTo>
                      <a:pt x="19" y="139"/>
                    </a:lnTo>
                    <a:lnTo>
                      <a:pt x="20" y="137"/>
                    </a:lnTo>
                    <a:lnTo>
                      <a:pt x="20" y="136"/>
                    </a:lnTo>
                    <a:lnTo>
                      <a:pt x="20" y="134"/>
                    </a:lnTo>
                    <a:lnTo>
                      <a:pt x="20" y="132"/>
                    </a:lnTo>
                    <a:lnTo>
                      <a:pt x="21" y="131"/>
                    </a:lnTo>
                    <a:lnTo>
                      <a:pt x="21" y="129"/>
                    </a:lnTo>
                    <a:lnTo>
                      <a:pt x="22" y="128"/>
                    </a:lnTo>
                    <a:lnTo>
                      <a:pt x="24" y="125"/>
                    </a:lnTo>
                    <a:lnTo>
                      <a:pt x="24" y="122"/>
                    </a:lnTo>
                    <a:lnTo>
                      <a:pt x="25" y="120"/>
                    </a:lnTo>
                    <a:lnTo>
                      <a:pt x="26" y="119"/>
                    </a:lnTo>
                    <a:lnTo>
                      <a:pt x="27" y="117"/>
                    </a:lnTo>
                    <a:lnTo>
                      <a:pt x="28" y="115"/>
                    </a:lnTo>
                    <a:lnTo>
                      <a:pt x="28" y="114"/>
                    </a:lnTo>
                    <a:lnTo>
                      <a:pt x="29" y="112"/>
                    </a:lnTo>
                    <a:lnTo>
                      <a:pt x="31" y="111"/>
                    </a:lnTo>
                    <a:lnTo>
                      <a:pt x="32" y="109"/>
                    </a:lnTo>
                    <a:lnTo>
                      <a:pt x="32" y="107"/>
                    </a:lnTo>
                    <a:lnTo>
                      <a:pt x="34" y="105"/>
                    </a:lnTo>
                    <a:lnTo>
                      <a:pt x="35" y="104"/>
                    </a:lnTo>
                    <a:lnTo>
                      <a:pt x="36" y="101"/>
                    </a:lnTo>
                    <a:lnTo>
                      <a:pt x="38" y="99"/>
                    </a:lnTo>
                    <a:lnTo>
                      <a:pt x="40" y="98"/>
                    </a:lnTo>
                    <a:lnTo>
                      <a:pt x="41" y="96"/>
                    </a:lnTo>
                    <a:lnTo>
                      <a:pt x="43" y="94"/>
                    </a:lnTo>
                    <a:lnTo>
                      <a:pt x="44" y="92"/>
                    </a:lnTo>
                    <a:lnTo>
                      <a:pt x="46" y="90"/>
                    </a:lnTo>
                    <a:lnTo>
                      <a:pt x="48" y="88"/>
                    </a:lnTo>
                    <a:lnTo>
                      <a:pt x="49" y="87"/>
                    </a:lnTo>
                    <a:lnTo>
                      <a:pt x="51" y="85"/>
                    </a:lnTo>
                    <a:lnTo>
                      <a:pt x="52" y="83"/>
                    </a:lnTo>
                    <a:lnTo>
                      <a:pt x="55" y="81"/>
                    </a:lnTo>
                    <a:lnTo>
                      <a:pt x="56" y="79"/>
                    </a:lnTo>
                    <a:lnTo>
                      <a:pt x="59" y="77"/>
                    </a:lnTo>
                    <a:lnTo>
                      <a:pt x="60" y="76"/>
                    </a:lnTo>
                    <a:lnTo>
                      <a:pt x="62" y="73"/>
                    </a:lnTo>
                    <a:lnTo>
                      <a:pt x="64" y="71"/>
                    </a:lnTo>
                    <a:lnTo>
                      <a:pt x="66" y="70"/>
                    </a:lnTo>
                    <a:lnTo>
                      <a:pt x="68" y="69"/>
                    </a:lnTo>
                    <a:lnTo>
                      <a:pt x="70" y="66"/>
                    </a:lnTo>
                    <a:lnTo>
                      <a:pt x="72" y="65"/>
                    </a:lnTo>
                    <a:lnTo>
                      <a:pt x="74" y="63"/>
                    </a:lnTo>
                    <a:lnTo>
                      <a:pt x="76" y="61"/>
                    </a:lnTo>
                    <a:lnTo>
                      <a:pt x="78" y="59"/>
                    </a:lnTo>
                    <a:lnTo>
                      <a:pt x="80" y="58"/>
                    </a:lnTo>
                    <a:lnTo>
                      <a:pt x="82" y="56"/>
                    </a:lnTo>
                    <a:lnTo>
                      <a:pt x="84" y="55"/>
                    </a:lnTo>
                    <a:lnTo>
                      <a:pt x="86" y="53"/>
                    </a:lnTo>
                    <a:lnTo>
                      <a:pt x="88" y="52"/>
                    </a:lnTo>
                    <a:lnTo>
                      <a:pt x="90" y="50"/>
                    </a:lnTo>
                    <a:lnTo>
                      <a:pt x="92" y="48"/>
                    </a:lnTo>
                    <a:lnTo>
                      <a:pt x="94" y="47"/>
                    </a:lnTo>
                    <a:lnTo>
                      <a:pt x="96" y="45"/>
                    </a:lnTo>
                    <a:lnTo>
                      <a:pt x="98" y="44"/>
                    </a:lnTo>
                    <a:lnTo>
                      <a:pt x="100" y="43"/>
                    </a:lnTo>
                    <a:lnTo>
                      <a:pt x="102" y="42"/>
                    </a:lnTo>
                    <a:lnTo>
                      <a:pt x="105" y="41"/>
                    </a:lnTo>
                    <a:lnTo>
                      <a:pt x="106" y="39"/>
                    </a:lnTo>
                    <a:lnTo>
                      <a:pt x="108" y="38"/>
                    </a:lnTo>
                    <a:lnTo>
                      <a:pt x="109" y="38"/>
                    </a:lnTo>
                    <a:lnTo>
                      <a:pt x="112" y="36"/>
                    </a:lnTo>
                    <a:lnTo>
                      <a:pt x="115" y="35"/>
                    </a:lnTo>
                    <a:lnTo>
                      <a:pt x="118" y="34"/>
                    </a:lnTo>
                    <a:lnTo>
                      <a:pt x="121" y="32"/>
                    </a:lnTo>
                    <a:lnTo>
                      <a:pt x="124" y="32"/>
                    </a:lnTo>
                    <a:lnTo>
                      <a:pt x="127" y="31"/>
                    </a:lnTo>
                    <a:lnTo>
                      <a:pt x="129" y="31"/>
                    </a:lnTo>
                    <a:lnTo>
                      <a:pt x="131" y="31"/>
                    </a:lnTo>
                    <a:lnTo>
                      <a:pt x="133" y="30"/>
                    </a:lnTo>
                    <a:lnTo>
                      <a:pt x="136" y="30"/>
                    </a:lnTo>
                    <a:lnTo>
                      <a:pt x="137" y="29"/>
                    </a:lnTo>
                    <a:lnTo>
                      <a:pt x="139" y="29"/>
                    </a:lnTo>
                    <a:lnTo>
                      <a:pt x="141" y="28"/>
                    </a:lnTo>
                    <a:lnTo>
                      <a:pt x="143" y="27"/>
                    </a:lnTo>
                    <a:lnTo>
                      <a:pt x="145" y="27"/>
                    </a:lnTo>
                    <a:lnTo>
                      <a:pt x="148" y="24"/>
                    </a:lnTo>
                    <a:lnTo>
                      <a:pt x="150" y="22"/>
                    </a:lnTo>
                    <a:lnTo>
                      <a:pt x="152" y="20"/>
                    </a:lnTo>
                    <a:lnTo>
                      <a:pt x="153" y="17"/>
                    </a:lnTo>
                    <a:lnTo>
                      <a:pt x="154" y="15"/>
                    </a:lnTo>
                    <a:lnTo>
                      <a:pt x="155" y="13"/>
                    </a:lnTo>
                    <a:lnTo>
                      <a:pt x="155" y="10"/>
                    </a:lnTo>
                    <a:lnTo>
                      <a:pt x="154" y="9"/>
                    </a:lnTo>
                    <a:lnTo>
                      <a:pt x="153" y="8"/>
                    </a:lnTo>
                    <a:lnTo>
                      <a:pt x="151" y="7"/>
                    </a:lnTo>
                    <a:lnTo>
                      <a:pt x="148" y="7"/>
                    </a:lnTo>
                    <a:lnTo>
                      <a:pt x="145" y="8"/>
                    </a:lnTo>
                    <a:lnTo>
                      <a:pt x="145" y="8"/>
                    </a:lnTo>
                    <a:close/>
                  </a:path>
                </a:pathLst>
              </a:custGeom>
              <a:solidFill>
                <a:srgbClr val="0024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5" name="Freeform 263"/>
              <p:cNvSpPr>
                <a:spLocks/>
              </p:cNvSpPr>
              <p:nvPr/>
            </p:nvSpPr>
            <p:spPr bwMode="auto">
              <a:xfrm>
                <a:off x="8088313" y="2490788"/>
                <a:ext cx="338138" cy="277813"/>
              </a:xfrm>
              <a:custGeom>
                <a:avLst/>
                <a:gdLst/>
                <a:ahLst/>
                <a:cxnLst>
                  <a:cxn ang="0">
                    <a:pos x="211" y="42"/>
                  </a:cxn>
                  <a:cxn ang="0">
                    <a:pos x="208" y="32"/>
                  </a:cxn>
                  <a:cxn ang="0">
                    <a:pos x="200" y="21"/>
                  </a:cxn>
                  <a:cxn ang="0">
                    <a:pos x="186" y="11"/>
                  </a:cxn>
                  <a:cxn ang="0">
                    <a:pos x="174" y="5"/>
                  </a:cxn>
                  <a:cxn ang="0">
                    <a:pos x="161" y="2"/>
                  </a:cxn>
                  <a:cxn ang="0">
                    <a:pos x="147" y="0"/>
                  </a:cxn>
                  <a:cxn ang="0">
                    <a:pos x="129" y="0"/>
                  </a:cxn>
                  <a:cxn ang="0">
                    <a:pos x="113" y="0"/>
                  </a:cxn>
                  <a:cxn ang="0">
                    <a:pos x="97" y="0"/>
                  </a:cxn>
                  <a:cxn ang="0">
                    <a:pos x="81" y="2"/>
                  </a:cxn>
                  <a:cxn ang="0">
                    <a:pos x="68" y="4"/>
                  </a:cxn>
                  <a:cxn ang="0">
                    <a:pos x="55" y="8"/>
                  </a:cxn>
                  <a:cxn ang="0">
                    <a:pos x="44" y="13"/>
                  </a:cxn>
                  <a:cxn ang="0">
                    <a:pos x="33" y="18"/>
                  </a:cxn>
                  <a:cxn ang="0">
                    <a:pos x="24" y="25"/>
                  </a:cxn>
                  <a:cxn ang="0">
                    <a:pos x="16" y="34"/>
                  </a:cxn>
                  <a:cxn ang="0">
                    <a:pos x="10" y="43"/>
                  </a:cxn>
                  <a:cxn ang="0">
                    <a:pos x="5" y="55"/>
                  </a:cxn>
                  <a:cxn ang="0">
                    <a:pos x="3" y="68"/>
                  </a:cxn>
                  <a:cxn ang="0">
                    <a:pos x="1" y="82"/>
                  </a:cxn>
                  <a:cxn ang="0">
                    <a:pos x="0" y="94"/>
                  </a:cxn>
                  <a:cxn ang="0">
                    <a:pos x="1" y="106"/>
                  </a:cxn>
                  <a:cxn ang="0">
                    <a:pos x="2" y="116"/>
                  </a:cxn>
                  <a:cxn ang="0">
                    <a:pos x="4" y="125"/>
                  </a:cxn>
                  <a:cxn ang="0">
                    <a:pos x="8" y="133"/>
                  </a:cxn>
                  <a:cxn ang="0">
                    <a:pos x="14" y="143"/>
                  </a:cxn>
                  <a:cxn ang="0">
                    <a:pos x="26" y="154"/>
                  </a:cxn>
                  <a:cxn ang="0">
                    <a:pos x="41" y="163"/>
                  </a:cxn>
                  <a:cxn ang="0">
                    <a:pos x="51" y="166"/>
                  </a:cxn>
                  <a:cxn ang="0">
                    <a:pos x="61" y="170"/>
                  </a:cxn>
                  <a:cxn ang="0">
                    <a:pos x="71" y="172"/>
                  </a:cxn>
                  <a:cxn ang="0">
                    <a:pos x="82" y="173"/>
                  </a:cxn>
                  <a:cxn ang="0">
                    <a:pos x="93" y="175"/>
                  </a:cxn>
                  <a:cxn ang="0">
                    <a:pos x="105" y="175"/>
                  </a:cxn>
                  <a:cxn ang="0">
                    <a:pos x="117" y="174"/>
                  </a:cxn>
                  <a:cxn ang="0">
                    <a:pos x="129" y="173"/>
                  </a:cxn>
                  <a:cxn ang="0">
                    <a:pos x="140" y="170"/>
                  </a:cxn>
                  <a:cxn ang="0">
                    <a:pos x="151" y="167"/>
                  </a:cxn>
                  <a:cxn ang="0">
                    <a:pos x="161" y="163"/>
                  </a:cxn>
                  <a:cxn ang="0">
                    <a:pos x="171" y="157"/>
                  </a:cxn>
                  <a:cxn ang="0">
                    <a:pos x="180" y="149"/>
                  </a:cxn>
                  <a:cxn ang="0">
                    <a:pos x="188" y="141"/>
                  </a:cxn>
                  <a:cxn ang="0">
                    <a:pos x="195" y="131"/>
                  </a:cxn>
                  <a:cxn ang="0">
                    <a:pos x="201" y="122"/>
                  </a:cxn>
                  <a:cxn ang="0">
                    <a:pos x="205" y="112"/>
                  </a:cxn>
                  <a:cxn ang="0">
                    <a:pos x="208" y="104"/>
                  </a:cxn>
                  <a:cxn ang="0">
                    <a:pos x="210" y="91"/>
                  </a:cxn>
                  <a:cxn ang="0">
                    <a:pos x="212" y="78"/>
                  </a:cxn>
                  <a:cxn ang="0">
                    <a:pos x="212" y="66"/>
                  </a:cxn>
                  <a:cxn ang="0">
                    <a:pos x="211" y="56"/>
                  </a:cxn>
                  <a:cxn ang="0">
                    <a:pos x="212" y="49"/>
                  </a:cxn>
                </a:cxnLst>
                <a:rect l="0" t="0" r="r" b="b"/>
                <a:pathLst>
                  <a:path w="213" h="175">
                    <a:moveTo>
                      <a:pt x="212" y="49"/>
                    </a:moveTo>
                    <a:lnTo>
                      <a:pt x="211" y="49"/>
                    </a:lnTo>
                    <a:lnTo>
                      <a:pt x="211" y="47"/>
                    </a:lnTo>
                    <a:lnTo>
                      <a:pt x="211" y="45"/>
                    </a:lnTo>
                    <a:lnTo>
                      <a:pt x="211" y="42"/>
                    </a:lnTo>
                    <a:lnTo>
                      <a:pt x="210" y="40"/>
                    </a:lnTo>
                    <a:lnTo>
                      <a:pt x="210" y="39"/>
                    </a:lnTo>
                    <a:lnTo>
                      <a:pt x="210" y="37"/>
                    </a:lnTo>
                    <a:lnTo>
                      <a:pt x="209" y="35"/>
                    </a:lnTo>
                    <a:lnTo>
                      <a:pt x="208" y="32"/>
                    </a:lnTo>
                    <a:lnTo>
                      <a:pt x="206" y="30"/>
                    </a:lnTo>
                    <a:lnTo>
                      <a:pt x="206" y="28"/>
                    </a:lnTo>
                    <a:lnTo>
                      <a:pt x="204" y="26"/>
                    </a:lnTo>
                    <a:lnTo>
                      <a:pt x="202" y="23"/>
                    </a:lnTo>
                    <a:lnTo>
                      <a:pt x="200" y="21"/>
                    </a:lnTo>
                    <a:lnTo>
                      <a:pt x="198" y="19"/>
                    </a:lnTo>
                    <a:lnTo>
                      <a:pt x="195" y="17"/>
                    </a:lnTo>
                    <a:lnTo>
                      <a:pt x="193" y="14"/>
                    </a:lnTo>
                    <a:lnTo>
                      <a:pt x="189" y="13"/>
                    </a:lnTo>
                    <a:lnTo>
                      <a:pt x="186" y="11"/>
                    </a:lnTo>
                    <a:lnTo>
                      <a:pt x="183" y="9"/>
                    </a:lnTo>
                    <a:lnTo>
                      <a:pt x="181" y="8"/>
                    </a:lnTo>
                    <a:lnTo>
                      <a:pt x="178" y="7"/>
                    </a:lnTo>
                    <a:lnTo>
                      <a:pt x="177" y="7"/>
                    </a:lnTo>
                    <a:lnTo>
                      <a:pt x="174" y="5"/>
                    </a:lnTo>
                    <a:lnTo>
                      <a:pt x="172" y="4"/>
                    </a:lnTo>
                    <a:lnTo>
                      <a:pt x="169" y="4"/>
                    </a:lnTo>
                    <a:lnTo>
                      <a:pt x="167" y="4"/>
                    </a:lnTo>
                    <a:lnTo>
                      <a:pt x="165" y="3"/>
                    </a:lnTo>
                    <a:lnTo>
                      <a:pt x="161" y="2"/>
                    </a:lnTo>
                    <a:lnTo>
                      <a:pt x="159" y="2"/>
                    </a:lnTo>
                    <a:lnTo>
                      <a:pt x="156" y="1"/>
                    </a:lnTo>
                    <a:lnTo>
                      <a:pt x="153" y="1"/>
                    </a:lnTo>
                    <a:lnTo>
                      <a:pt x="149" y="0"/>
                    </a:lnTo>
                    <a:lnTo>
                      <a:pt x="147" y="0"/>
                    </a:lnTo>
                    <a:lnTo>
                      <a:pt x="143" y="0"/>
                    </a:lnTo>
                    <a:lnTo>
                      <a:pt x="140" y="0"/>
                    </a:lnTo>
                    <a:lnTo>
                      <a:pt x="136" y="0"/>
                    </a:lnTo>
                    <a:lnTo>
                      <a:pt x="133" y="0"/>
                    </a:lnTo>
                    <a:lnTo>
                      <a:pt x="129" y="0"/>
                    </a:lnTo>
                    <a:lnTo>
                      <a:pt x="126" y="0"/>
                    </a:lnTo>
                    <a:lnTo>
                      <a:pt x="122" y="0"/>
                    </a:lnTo>
                    <a:lnTo>
                      <a:pt x="119" y="0"/>
                    </a:lnTo>
                    <a:lnTo>
                      <a:pt x="116" y="0"/>
                    </a:lnTo>
                    <a:lnTo>
                      <a:pt x="113" y="0"/>
                    </a:lnTo>
                    <a:lnTo>
                      <a:pt x="109" y="0"/>
                    </a:lnTo>
                    <a:lnTo>
                      <a:pt x="106" y="0"/>
                    </a:lnTo>
                    <a:lnTo>
                      <a:pt x="103" y="0"/>
                    </a:lnTo>
                    <a:lnTo>
                      <a:pt x="100" y="0"/>
                    </a:lnTo>
                    <a:lnTo>
                      <a:pt x="97" y="0"/>
                    </a:lnTo>
                    <a:lnTo>
                      <a:pt x="93" y="0"/>
                    </a:lnTo>
                    <a:lnTo>
                      <a:pt x="91" y="0"/>
                    </a:lnTo>
                    <a:lnTo>
                      <a:pt x="88" y="1"/>
                    </a:lnTo>
                    <a:lnTo>
                      <a:pt x="85" y="1"/>
                    </a:lnTo>
                    <a:lnTo>
                      <a:pt x="81" y="2"/>
                    </a:lnTo>
                    <a:lnTo>
                      <a:pt x="79" y="2"/>
                    </a:lnTo>
                    <a:lnTo>
                      <a:pt x="76" y="2"/>
                    </a:lnTo>
                    <a:lnTo>
                      <a:pt x="73" y="3"/>
                    </a:lnTo>
                    <a:lnTo>
                      <a:pt x="70" y="4"/>
                    </a:lnTo>
                    <a:lnTo>
                      <a:pt x="68" y="4"/>
                    </a:lnTo>
                    <a:lnTo>
                      <a:pt x="65" y="5"/>
                    </a:lnTo>
                    <a:lnTo>
                      <a:pt x="62" y="6"/>
                    </a:lnTo>
                    <a:lnTo>
                      <a:pt x="60" y="7"/>
                    </a:lnTo>
                    <a:lnTo>
                      <a:pt x="57" y="7"/>
                    </a:lnTo>
                    <a:lnTo>
                      <a:pt x="55" y="8"/>
                    </a:lnTo>
                    <a:lnTo>
                      <a:pt x="53" y="9"/>
                    </a:lnTo>
                    <a:lnTo>
                      <a:pt x="50" y="9"/>
                    </a:lnTo>
                    <a:lnTo>
                      <a:pt x="48" y="11"/>
                    </a:lnTo>
                    <a:lnTo>
                      <a:pt x="46" y="11"/>
                    </a:lnTo>
                    <a:lnTo>
                      <a:pt x="44" y="13"/>
                    </a:lnTo>
                    <a:lnTo>
                      <a:pt x="41" y="14"/>
                    </a:lnTo>
                    <a:lnTo>
                      <a:pt x="39" y="14"/>
                    </a:lnTo>
                    <a:lnTo>
                      <a:pt x="37" y="16"/>
                    </a:lnTo>
                    <a:lnTo>
                      <a:pt x="35" y="17"/>
                    </a:lnTo>
                    <a:lnTo>
                      <a:pt x="33" y="18"/>
                    </a:lnTo>
                    <a:lnTo>
                      <a:pt x="31" y="19"/>
                    </a:lnTo>
                    <a:lnTo>
                      <a:pt x="29" y="21"/>
                    </a:lnTo>
                    <a:lnTo>
                      <a:pt x="28" y="22"/>
                    </a:lnTo>
                    <a:lnTo>
                      <a:pt x="25" y="23"/>
                    </a:lnTo>
                    <a:lnTo>
                      <a:pt x="24" y="25"/>
                    </a:lnTo>
                    <a:lnTo>
                      <a:pt x="23" y="27"/>
                    </a:lnTo>
                    <a:lnTo>
                      <a:pt x="20" y="28"/>
                    </a:lnTo>
                    <a:lnTo>
                      <a:pt x="20" y="30"/>
                    </a:lnTo>
                    <a:lnTo>
                      <a:pt x="17" y="32"/>
                    </a:lnTo>
                    <a:lnTo>
                      <a:pt x="16" y="34"/>
                    </a:lnTo>
                    <a:lnTo>
                      <a:pt x="15" y="36"/>
                    </a:lnTo>
                    <a:lnTo>
                      <a:pt x="14" y="37"/>
                    </a:lnTo>
                    <a:lnTo>
                      <a:pt x="12" y="39"/>
                    </a:lnTo>
                    <a:lnTo>
                      <a:pt x="12" y="42"/>
                    </a:lnTo>
                    <a:lnTo>
                      <a:pt x="10" y="43"/>
                    </a:lnTo>
                    <a:lnTo>
                      <a:pt x="9" y="46"/>
                    </a:lnTo>
                    <a:lnTo>
                      <a:pt x="8" y="48"/>
                    </a:lnTo>
                    <a:lnTo>
                      <a:pt x="8" y="51"/>
                    </a:lnTo>
                    <a:lnTo>
                      <a:pt x="7" y="53"/>
                    </a:lnTo>
                    <a:lnTo>
                      <a:pt x="5" y="55"/>
                    </a:lnTo>
                    <a:lnTo>
                      <a:pt x="5" y="58"/>
                    </a:lnTo>
                    <a:lnTo>
                      <a:pt x="4" y="60"/>
                    </a:lnTo>
                    <a:lnTo>
                      <a:pt x="4" y="63"/>
                    </a:lnTo>
                    <a:lnTo>
                      <a:pt x="4" y="65"/>
                    </a:lnTo>
                    <a:lnTo>
                      <a:pt x="3" y="68"/>
                    </a:lnTo>
                    <a:lnTo>
                      <a:pt x="3" y="71"/>
                    </a:lnTo>
                    <a:lnTo>
                      <a:pt x="2" y="74"/>
                    </a:lnTo>
                    <a:lnTo>
                      <a:pt x="2" y="77"/>
                    </a:lnTo>
                    <a:lnTo>
                      <a:pt x="1" y="79"/>
                    </a:lnTo>
                    <a:lnTo>
                      <a:pt x="1" y="82"/>
                    </a:lnTo>
                    <a:lnTo>
                      <a:pt x="1" y="84"/>
                    </a:lnTo>
                    <a:lnTo>
                      <a:pt x="0" y="87"/>
                    </a:lnTo>
                    <a:lnTo>
                      <a:pt x="0" y="90"/>
                    </a:lnTo>
                    <a:lnTo>
                      <a:pt x="0" y="92"/>
                    </a:lnTo>
                    <a:lnTo>
                      <a:pt x="0" y="94"/>
                    </a:lnTo>
                    <a:lnTo>
                      <a:pt x="0" y="97"/>
                    </a:lnTo>
                    <a:lnTo>
                      <a:pt x="0" y="99"/>
                    </a:lnTo>
                    <a:lnTo>
                      <a:pt x="0" y="102"/>
                    </a:lnTo>
                    <a:lnTo>
                      <a:pt x="0" y="103"/>
                    </a:lnTo>
                    <a:lnTo>
                      <a:pt x="1" y="106"/>
                    </a:lnTo>
                    <a:lnTo>
                      <a:pt x="1" y="108"/>
                    </a:lnTo>
                    <a:lnTo>
                      <a:pt x="2" y="110"/>
                    </a:lnTo>
                    <a:lnTo>
                      <a:pt x="2" y="112"/>
                    </a:lnTo>
                    <a:lnTo>
                      <a:pt x="2" y="114"/>
                    </a:lnTo>
                    <a:lnTo>
                      <a:pt x="2" y="116"/>
                    </a:lnTo>
                    <a:lnTo>
                      <a:pt x="3" y="118"/>
                    </a:lnTo>
                    <a:lnTo>
                      <a:pt x="3" y="119"/>
                    </a:lnTo>
                    <a:lnTo>
                      <a:pt x="4" y="121"/>
                    </a:lnTo>
                    <a:lnTo>
                      <a:pt x="4" y="123"/>
                    </a:lnTo>
                    <a:lnTo>
                      <a:pt x="4" y="125"/>
                    </a:lnTo>
                    <a:lnTo>
                      <a:pt x="5" y="126"/>
                    </a:lnTo>
                    <a:lnTo>
                      <a:pt x="5" y="128"/>
                    </a:lnTo>
                    <a:lnTo>
                      <a:pt x="6" y="130"/>
                    </a:lnTo>
                    <a:lnTo>
                      <a:pt x="7" y="132"/>
                    </a:lnTo>
                    <a:lnTo>
                      <a:pt x="8" y="133"/>
                    </a:lnTo>
                    <a:lnTo>
                      <a:pt x="8" y="135"/>
                    </a:lnTo>
                    <a:lnTo>
                      <a:pt x="9" y="136"/>
                    </a:lnTo>
                    <a:lnTo>
                      <a:pt x="10" y="138"/>
                    </a:lnTo>
                    <a:lnTo>
                      <a:pt x="12" y="140"/>
                    </a:lnTo>
                    <a:lnTo>
                      <a:pt x="14" y="143"/>
                    </a:lnTo>
                    <a:lnTo>
                      <a:pt x="16" y="145"/>
                    </a:lnTo>
                    <a:lnTo>
                      <a:pt x="18" y="148"/>
                    </a:lnTo>
                    <a:lnTo>
                      <a:pt x="20" y="150"/>
                    </a:lnTo>
                    <a:lnTo>
                      <a:pt x="23" y="152"/>
                    </a:lnTo>
                    <a:lnTo>
                      <a:pt x="26" y="154"/>
                    </a:lnTo>
                    <a:lnTo>
                      <a:pt x="28" y="156"/>
                    </a:lnTo>
                    <a:lnTo>
                      <a:pt x="32" y="159"/>
                    </a:lnTo>
                    <a:lnTo>
                      <a:pt x="35" y="160"/>
                    </a:lnTo>
                    <a:lnTo>
                      <a:pt x="38" y="161"/>
                    </a:lnTo>
                    <a:lnTo>
                      <a:pt x="41" y="163"/>
                    </a:lnTo>
                    <a:lnTo>
                      <a:pt x="43" y="163"/>
                    </a:lnTo>
                    <a:lnTo>
                      <a:pt x="45" y="164"/>
                    </a:lnTo>
                    <a:lnTo>
                      <a:pt x="47" y="165"/>
                    </a:lnTo>
                    <a:lnTo>
                      <a:pt x="49" y="166"/>
                    </a:lnTo>
                    <a:lnTo>
                      <a:pt x="51" y="166"/>
                    </a:lnTo>
                    <a:lnTo>
                      <a:pt x="53" y="167"/>
                    </a:lnTo>
                    <a:lnTo>
                      <a:pt x="54" y="168"/>
                    </a:lnTo>
                    <a:lnTo>
                      <a:pt x="57" y="168"/>
                    </a:lnTo>
                    <a:lnTo>
                      <a:pt x="59" y="169"/>
                    </a:lnTo>
                    <a:lnTo>
                      <a:pt x="61" y="170"/>
                    </a:lnTo>
                    <a:lnTo>
                      <a:pt x="63" y="170"/>
                    </a:lnTo>
                    <a:lnTo>
                      <a:pt x="65" y="170"/>
                    </a:lnTo>
                    <a:lnTo>
                      <a:pt x="67" y="170"/>
                    </a:lnTo>
                    <a:lnTo>
                      <a:pt x="69" y="171"/>
                    </a:lnTo>
                    <a:lnTo>
                      <a:pt x="71" y="172"/>
                    </a:lnTo>
                    <a:lnTo>
                      <a:pt x="73" y="173"/>
                    </a:lnTo>
                    <a:lnTo>
                      <a:pt x="75" y="173"/>
                    </a:lnTo>
                    <a:lnTo>
                      <a:pt x="77" y="173"/>
                    </a:lnTo>
                    <a:lnTo>
                      <a:pt x="80" y="173"/>
                    </a:lnTo>
                    <a:lnTo>
                      <a:pt x="82" y="173"/>
                    </a:lnTo>
                    <a:lnTo>
                      <a:pt x="85" y="173"/>
                    </a:lnTo>
                    <a:lnTo>
                      <a:pt x="87" y="174"/>
                    </a:lnTo>
                    <a:lnTo>
                      <a:pt x="89" y="174"/>
                    </a:lnTo>
                    <a:lnTo>
                      <a:pt x="92" y="175"/>
                    </a:lnTo>
                    <a:lnTo>
                      <a:pt x="93" y="175"/>
                    </a:lnTo>
                    <a:lnTo>
                      <a:pt x="96" y="175"/>
                    </a:lnTo>
                    <a:lnTo>
                      <a:pt x="98" y="175"/>
                    </a:lnTo>
                    <a:lnTo>
                      <a:pt x="101" y="175"/>
                    </a:lnTo>
                    <a:lnTo>
                      <a:pt x="103" y="175"/>
                    </a:lnTo>
                    <a:lnTo>
                      <a:pt x="105" y="175"/>
                    </a:lnTo>
                    <a:lnTo>
                      <a:pt x="108" y="175"/>
                    </a:lnTo>
                    <a:lnTo>
                      <a:pt x="110" y="175"/>
                    </a:lnTo>
                    <a:lnTo>
                      <a:pt x="112" y="175"/>
                    </a:lnTo>
                    <a:lnTo>
                      <a:pt x="115" y="175"/>
                    </a:lnTo>
                    <a:lnTo>
                      <a:pt x="117" y="174"/>
                    </a:lnTo>
                    <a:lnTo>
                      <a:pt x="120" y="174"/>
                    </a:lnTo>
                    <a:lnTo>
                      <a:pt x="121" y="174"/>
                    </a:lnTo>
                    <a:lnTo>
                      <a:pt x="124" y="174"/>
                    </a:lnTo>
                    <a:lnTo>
                      <a:pt x="126" y="173"/>
                    </a:lnTo>
                    <a:lnTo>
                      <a:pt x="129" y="173"/>
                    </a:lnTo>
                    <a:lnTo>
                      <a:pt x="131" y="173"/>
                    </a:lnTo>
                    <a:lnTo>
                      <a:pt x="133" y="173"/>
                    </a:lnTo>
                    <a:lnTo>
                      <a:pt x="136" y="172"/>
                    </a:lnTo>
                    <a:lnTo>
                      <a:pt x="138" y="171"/>
                    </a:lnTo>
                    <a:lnTo>
                      <a:pt x="140" y="170"/>
                    </a:lnTo>
                    <a:lnTo>
                      <a:pt x="142" y="170"/>
                    </a:lnTo>
                    <a:lnTo>
                      <a:pt x="145" y="170"/>
                    </a:lnTo>
                    <a:lnTo>
                      <a:pt x="147" y="169"/>
                    </a:lnTo>
                    <a:lnTo>
                      <a:pt x="149" y="168"/>
                    </a:lnTo>
                    <a:lnTo>
                      <a:pt x="151" y="167"/>
                    </a:lnTo>
                    <a:lnTo>
                      <a:pt x="153" y="166"/>
                    </a:lnTo>
                    <a:lnTo>
                      <a:pt x="155" y="166"/>
                    </a:lnTo>
                    <a:lnTo>
                      <a:pt x="157" y="165"/>
                    </a:lnTo>
                    <a:lnTo>
                      <a:pt x="160" y="163"/>
                    </a:lnTo>
                    <a:lnTo>
                      <a:pt x="161" y="163"/>
                    </a:lnTo>
                    <a:lnTo>
                      <a:pt x="164" y="162"/>
                    </a:lnTo>
                    <a:lnTo>
                      <a:pt x="165" y="161"/>
                    </a:lnTo>
                    <a:lnTo>
                      <a:pt x="168" y="159"/>
                    </a:lnTo>
                    <a:lnTo>
                      <a:pt x="169" y="158"/>
                    </a:lnTo>
                    <a:lnTo>
                      <a:pt x="171" y="157"/>
                    </a:lnTo>
                    <a:lnTo>
                      <a:pt x="173" y="156"/>
                    </a:lnTo>
                    <a:lnTo>
                      <a:pt x="175" y="154"/>
                    </a:lnTo>
                    <a:lnTo>
                      <a:pt x="177" y="152"/>
                    </a:lnTo>
                    <a:lnTo>
                      <a:pt x="178" y="151"/>
                    </a:lnTo>
                    <a:lnTo>
                      <a:pt x="180" y="149"/>
                    </a:lnTo>
                    <a:lnTo>
                      <a:pt x="181" y="148"/>
                    </a:lnTo>
                    <a:lnTo>
                      <a:pt x="183" y="146"/>
                    </a:lnTo>
                    <a:lnTo>
                      <a:pt x="185" y="145"/>
                    </a:lnTo>
                    <a:lnTo>
                      <a:pt x="186" y="142"/>
                    </a:lnTo>
                    <a:lnTo>
                      <a:pt x="188" y="141"/>
                    </a:lnTo>
                    <a:lnTo>
                      <a:pt x="189" y="139"/>
                    </a:lnTo>
                    <a:lnTo>
                      <a:pt x="191" y="138"/>
                    </a:lnTo>
                    <a:lnTo>
                      <a:pt x="192" y="135"/>
                    </a:lnTo>
                    <a:lnTo>
                      <a:pt x="193" y="133"/>
                    </a:lnTo>
                    <a:lnTo>
                      <a:pt x="195" y="131"/>
                    </a:lnTo>
                    <a:lnTo>
                      <a:pt x="196" y="129"/>
                    </a:lnTo>
                    <a:lnTo>
                      <a:pt x="198" y="127"/>
                    </a:lnTo>
                    <a:lnTo>
                      <a:pt x="198" y="125"/>
                    </a:lnTo>
                    <a:lnTo>
                      <a:pt x="199" y="123"/>
                    </a:lnTo>
                    <a:lnTo>
                      <a:pt x="201" y="122"/>
                    </a:lnTo>
                    <a:lnTo>
                      <a:pt x="201" y="120"/>
                    </a:lnTo>
                    <a:lnTo>
                      <a:pt x="202" y="118"/>
                    </a:lnTo>
                    <a:lnTo>
                      <a:pt x="202" y="116"/>
                    </a:lnTo>
                    <a:lnTo>
                      <a:pt x="204" y="114"/>
                    </a:lnTo>
                    <a:lnTo>
                      <a:pt x="205" y="112"/>
                    </a:lnTo>
                    <a:lnTo>
                      <a:pt x="205" y="111"/>
                    </a:lnTo>
                    <a:lnTo>
                      <a:pt x="206" y="109"/>
                    </a:lnTo>
                    <a:lnTo>
                      <a:pt x="206" y="107"/>
                    </a:lnTo>
                    <a:lnTo>
                      <a:pt x="207" y="106"/>
                    </a:lnTo>
                    <a:lnTo>
                      <a:pt x="208" y="104"/>
                    </a:lnTo>
                    <a:lnTo>
                      <a:pt x="208" y="102"/>
                    </a:lnTo>
                    <a:lnTo>
                      <a:pt x="209" y="100"/>
                    </a:lnTo>
                    <a:lnTo>
                      <a:pt x="210" y="98"/>
                    </a:lnTo>
                    <a:lnTo>
                      <a:pt x="210" y="95"/>
                    </a:lnTo>
                    <a:lnTo>
                      <a:pt x="210" y="91"/>
                    </a:lnTo>
                    <a:lnTo>
                      <a:pt x="211" y="88"/>
                    </a:lnTo>
                    <a:lnTo>
                      <a:pt x="211" y="86"/>
                    </a:lnTo>
                    <a:lnTo>
                      <a:pt x="212" y="84"/>
                    </a:lnTo>
                    <a:lnTo>
                      <a:pt x="212" y="80"/>
                    </a:lnTo>
                    <a:lnTo>
                      <a:pt x="212" y="78"/>
                    </a:lnTo>
                    <a:lnTo>
                      <a:pt x="212" y="75"/>
                    </a:lnTo>
                    <a:lnTo>
                      <a:pt x="213" y="73"/>
                    </a:lnTo>
                    <a:lnTo>
                      <a:pt x="212" y="70"/>
                    </a:lnTo>
                    <a:lnTo>
                      <a:pt x="212" y="68"/>
                    </a:lnTo>
                    <a:lnTo>
                      <a:pt x="212" y="66"/>
                    </a:lnTo>
                    <a:lnTo>
                      <a:pt x="212" y="64"/>
                    </a:lnTo>
                    <a:lnTo>
                      <a:pt x="212" y="62"/>
                    </a:lnTo>
                    <a:lnTo>
                      <a:pt x="212" y="60"/>
                    </a:lnTo>
                    <a:lnTo>
                      <a:pt x="211" y="58"/>
                    </a:lnTo>
                    <a:lnTo>
                      <a:pt x="211" y="56"/>
                    </a:lnTo>
                    <a:lnTo>
                      <a:pt x="211" y="54"/>
                    </a:lnTo>
                    <a:lnTo>
                      <a:pt x="211" y="53"/>
                    </a:lnTo>
                    <a:lnTo>
                      <a:pt x="211" y="51"/>
                    </a:lnTo>
                    <a:lnTo>
                      <a:pt x="212" y="49"/>
                    </a:lnTo>
                    <a:lnTo>
                      <a:pt x="212" y="49"/>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6" name="Freeform 264"/>
              <p:cNvSpPr>
                <a:spLocks/>
              </p:cNvSpPr>
              <p:nvPr/>
            </p:nvSpPr>
            <p:spPr bwMode="auto">
              <a:xfrm>
                <a:off x="8081963" y="2479675"/>
                <a:ext cx="352425" cy="284163"/>
              </a:xfrm>
              <a:custGeom>
                <a:avLst/>
                <a:gdLst/>
                <a:ahLst/>
                <a:cxnLst>
                  <a:cxn ang="0">
                    <a:pos x="221" y="46"/>
                  </a:cxn>
                  <a:cxn ang="0">
                    <a:pos x="210" y="28"/>
                  </a:cxn>
                  <a:cxn ang="0">
                    <a:pos x="193" y="15"/>
                  </a:cxn>
                  <a:cxn ang="0">
                    <a:pos x="173" y="7"/>
                  </a:cxn>
                  <a:cxn ang="0">
                    <a:pos x="145" y="1"/>
                  </a:cxn>
                  <a:cxn ang="0">
                    <a:pos x="113" y="0"/>
                  </a:cxn>
                  <a:cxn ang="0">
                    <a:pos x="83" y="2"/>
                  </a:cxn>
                  <a:cxn ang="0">
                    <a:pos x="58" y="10"/>
                  </a:cxn>
                  <a:cxn ang="0">
                    <a:pos x="37" y="22"/>
                  </a:cxn>
                  <a:cxn ang="0">
                    <a:pos x="21" y="37"/>
                  </a:cxn>
                  <a:cxn ang="0">
                    <a:pos x="9" y="55"/>
                  </a:cxn>
                  <a:cxn ang="0">
                    <a:pos x="2" y="75"/>
                  </a:cxn>
                  <a:cxn ang="0">
                    <a:pos x="0" y="98"/>
                  </a:cxn>
                  <a:cxn ang="0">
                    <a:pos x="2" y="119"/>
                  </a:cxn>
                  <a:cxn ang="0">
                    <a:pos x="9" y="137"/>
                  </a:cxn>
                  <a:cxn ang="0">
                    <a:pos x="21" y="152"/>
                  </a:cxn>
                  <a:cxn ang="0">
                    <a:pos x="36" y="164"/>
                  </a:cxn>
                  <a:cxn ang="0">
                    <a:pos x="54" y="172"/>
                  </a:cxn>
                  <a:cxn ang="0">
                    <a:pos x="75" y="177"/>
                  </a:cxn>
                  <a:cxn ang="0">
                    <a:pos x="97" y="179"/>
                  </a:cxn>
                  <a:cxn ang="0">
                    <a:pos x="120" y="177"/>
                  </a:cxn>
                  <a:cxn ang="0">
                    <a:pos x="142" y="173"/>
                  </a:cxn>
                  <a:cxn ang="0">
                    <a:pos x="161" y="166"/>
                  </a:cxn>
                  <a:cxn ang="0">
                    <a:pos x="177" y="155"/>
                  </a:cxn>
                  <a:cxn ang="0">
                    <a:pos x="191" y="142"/>
                  </a:cxn>
                  <a:cxn ang="0">
                    <a:pos x="202" y="127"/>
                  </a:cxn>
                  <a:cxn ang="0">
                    <a:pos x="210" y="111"/>
                  </a:cxn>
                  <a:cxn ang="0">
                    <a:pos x="217" y="93"/>
                  </a:cxn>
                  <a:cxn ang="0">
                    <a:pos x="214" y="83"/>
                  </a:cxn>
                  <a:cxn ang="0">
                    <a:pos x="202" y="94"/>
                  </a:cxn>
                  <a:cxn ang="0">
                    <a:pos x="193" y="109"/>
                  </a:cxn>
                  <a:cxn ang="0">
                    <a:pos x="186" y="126"/>
                  </a:cxn>
                  <a:cxn ang="0">
                    <a:pos x="172" y="142"/>
                  </a:cxn>
                  <a:cxn ang="0">
                    <a:pos x="153" y="152"/>
                  </a:cxn>
                  <a:cxn ang="0">
                    <a:pos x="138" y="158"/>
                  </a:cxn>
                  <a:cxn ang="0">
                    <a:pos x="119" y="163"/>
                  </a:cxn>
                  <a:cxn ang="0">
                    <a:pos x="94" y="166"/>
                  </a:cxn>
                  <a:cxn ang="0">
                    <a:pos x="69" y="162"/>
                  </a:cxn>
                  <a:cxn ang="0">
                    <a:pos x="44" y="151"/>
                  </a:cxn>
                  <a:cxn ang="0">
                    <a:pos x="25" y="132"/>
                  </a:cxn>
                  <a:cxn ang="0">
                    <a:pos x="17" y="110"/>
                  </a:cxn>
                  <a:cxn ang="0">
                    <a:pos x="16" y="96"/>
                  </a:cxn>
                  <a:cxn ang="0">
                    <a:pos x="20" y="73"/>
                  </a:cxn>
                  <a:cxn ang="0">
                    <a:pos x="28" y="53"/>
                  </a:cxn>
                  <a:cxn ang="0">
                    <a:pos x="49" y="32"/>
                  </a:cxn>
                  <a:cxn ang="0">
                    <a:pos x="64" y="23"/>
                  </a:cxn>
                  <a:cxn ang="0">
                    <a:pos x="80" y="16"/>
                  </a:cxn>
                  <a:cxn ang="0">
                    <a:pos x="97" y="11"/>
                  </a:cxn>
                  <a:cxn ang="0">
                    <a:pos x="117" y="10"/>
                  </a:cxn>
                  <a:cxn ang="0">
                    <a:pos x="138" y="12"/>
                  </a:cxn>
                  <a:cxn ang="0">
                    <a:pos x="156" y="15"/>
                  </a:cxn>
                  <a:cxn ang="0">
                    <a:pos x="175" y="18"/>
                  </a:cxn>
                  <a:cxn ang="0">
                    <a:pos x="193" y="25"/>
                  </a:cxn>
                  <a:cxn ang="0">
                    <a:pos x="203" y="39"/>
                  </a:cxn>
                  <a:cxn ang="0">
                    <a:pos x="209" y="54"/>
                  </a:cxn>
                  <a:cxn ang="0">
                    <a:pos x="218" y="67"/>
                  </a:cxn>
                  <a:cxn ang="0">
                    <a:pos x="222" y="56"/>
                  </a:cxn>
                </a:cxnLst>
                <a:rect l="0" t="0" r="r" b="b"/>
                <a:pathLst>
                  <a:path w="222" h="179">
                    <a:moveTo>
                      <a:pt x="222" y="56"/>
                    </a:moveTo>
                    <a:lnTo>
                      <a:pt x="222" y="56"/>
                    </a:lnTo>
                    <a:lnTo>
                      <a:pt x="222" y="54"/>
                    </a:lnTo>
                    <a:lnTo>
                      <a:pt x="222" y="53"/>
                    </a:lnTo>
                    <a:lnTo>
                      <a:pt x="222" y="52"/>
                    </a:lnTo>
                    <a:lnTo>
                      <a:pt x="222" y="50"/>
                    </a:lnTo>
                    <a:lnTo>
                      <a:pt x="221" y="49"/>
                    </a:lnTo>
                    <a:lnTo>
                      <a:pt x="221" y="46"/>
                    </a:lnTo>
                    <a:lnTo>
                      <a:pt x="220" y="44"/>
                    </a:lnTo>
                    <a:lnTo>
                      <a:pt x="218" y="42"/>
                    </a:lnTo>
                    <a:lnTo>
                      <a:pt x="218" y="40"/>
                    </a:lnTo>
                    <a:lnTo>
                      <a:pt x="217" y="38"/>
                    </a:lnTo>
                    <a:lnTo>
                      <a:pt x="215" y="35"/>
                    </a:lnTo>
                    <a:lnTo>
                      <a:pt x="214" y="33"/>
                    </a:lnTo>
                    <a:lnTo>
                      <a:pt x="212" y="31"/>
                    </a:lnTo>
                    <a:lnTo>
                      <a:pt x="210" y="28"/>
                    </a:lnTo>
                    <a:lnTo>
                      <a:pt x="207" y="26"/>
                    </a:lnTo>
                    <a:lnTo>
                      <a:pt x="205" y="23"/>
                    </a:lnTo>
                    <a:lnTo>
                      <a:pt x="202" y="21"/>
                    </a:lnTo>
                    <a:lnTo>
                      <a:pt x="199" y="20"/>
                    </a:lnTo>
                    <a:lnTo>
                      <a:pt x="197" y="18"/>
                    </a:lnTo>
                    <a:lnTo>
                      <a:pt x="196" y="17"/>
                    </a:lnTo>
                    <a:lnTo>
                      <a:pt x="194" y="16"/>
                    </a:lnTo>
                    <a:lnTo>
                      <a:pt x="193" y="15"/>
                    </a:lnTo>
                    <a:lnTo>
                      <a:pt x="190" y="14"/>
                    </a:lnTo>
                    <a:lnTo>
                      <a:pt x="188" y="13"/>
                    </a:lnTo>
                    <a:lnTo>
                      <a:pt x="186" y="12"/>
                    </a:lnTo>
                    <a:lnTo>
                      <a:pt x="184" y="11"/>
                    </a:lnTo>
                    <a:lnTo>
                      <a:pt x="181" y="9"/>
                    </a:lnTo>
                    <a:lnTo>
                      <a:pt x="178" y="9"/>
                    </a:lnTo>
                    <a:lnTo>
                      <a:pt x="176" y="8"/>
                    </a:lnTo>
                    <a:lnTo>
                      <a:pt x="173" y="7"/>
                    </a:lnTo>
                    <a:lnTo>
                      <a:pt x="169" y="6"/>
                    </a:lnTo>
                    <a:lnTo>
                      <a:pt x="166" y="5"/>
                    </a:lnTo>
                    <a:lnTo>
                      <a:pt x="164" y="4"/>
                    </a:lnTo>
                    <a:lnTo>
                      <a:pt x="160" y="4"/>
                    </a:lnTo>
                    <a:lnTo>
                      <a:pt x="157" y="3"/>
                    </a:lnTo>
                    <a:lnTo>
                      <a:pt x="153" y="2"/>
                    </a:lnTo>
                    <a:lnTo>
                      <a:pt x="149" y="2"/>
                    </a:lnTo>
                    <a:lnTo>
                      <a:pt x="145" y="1"/>
                    </a:lnTo>
                    <a:lnTo>
                      <a:pt x="142" y="1"/>
                    </a:lnTo>
                    <a:lnTo>
                      <a:pt x="138" y="0"/>
                    </a:lnTo>
                    <a:lnTo>
                      <a:pt x="134" y="0"/>
                    </a:lnTo>
                    <a:lnTo>
                      <a:pt x="129" y="0"/>
                    </a:lnTo>
                    <a:lnTo>
                      <a:pt x="125" y="0"/>
                    </a:lnTo>
                    <a:lnTo>
                      <a:pt x="121" y="0"/>
                    </a:lnTo>
                    <a:lnTo>
                      <a:pt x="117" y="0"/>
                    </a:lnTo>
                    <a:lnTo>
                      <a:pt x="113" y="0"/>
                    </a:lnTo>
                    <a:lnTo>
                      <a:pt x="109" y="0"/>
                    </a:lnTo>
                    <a:lnTo>
                      <a:pt x="105" y="0"/>
                    </a:lnTo>
                    <a:lnTo>
                      <a:pt x="102" y="0"/>
                    </a:lnTo>
                    <a:lnTo>
                      <a:pt x="98" y="0"/>
                    </a:lnTo>
                    <a:lnTo>
                      <a:pt x="94" y="1"/>
                    </a:lnTo>
                    <a:lnTo>
                      <a:pt x="90" y="1"/>
                    </a:lnTo>
                    <a:lnTo>
                      <a:pt x="87" y="2"/>
                    </a:lnTo>
                    <a:lnTo>
                      <a:pt x="83" y="2"/>
                    </a:lnTo>
                    <a:lnTo>
                      <a:pt x="80" y="3"/>
                    </a:lnTo>
                    <a:lnTo>
                      <a:pt x="77" y="4"/>
                    </a:lnTo>
                    <a:lnTo>
                      <a:pt x="73" y="5"/>
                    </a:lnTo>
                    <a:lnTo>
                      <a:pt x="71" y="6"/>
                    </a:lnTo>
                    <a:lnTo>
                      <a:pt x="67" y="7"/>
                    </a:lnTo>
                    <a:lnTo>
                      <a:pt x="65" y="8"/>
                    </a:lnTo>
                    <a:lnTo>
                      <a:pt x="61" y="9"/>
                    </a:lnTo>
                    <a:lnTo>
                      <a:pt x="58" y="10"/>
                    </a:lnTo>
                    <a:lnTo>
                      <a:pt x="56" y="11"/>
                    </a:lnTo>
                    <a:lnTo>
                      <a:pt x="53" y="13"/>
                    </a:lnTo>
                    <a:lnTo>
                      <a:pt x="50" y="14"/>
                    </a:lnTo>
                    <a:lnTo>
                      <a:pt x="48" y="16"/>
                    </a:lnTo>
                    <a:lnTo>
                      <a:pt x="45" y="17"/>
                    </a:lnTo>
                    <a:lnTo>
                      <a:pt x="42" y="19"/>
                    </a:lnTo>
                    <a:lnTo>
                      <a:pt x="40" y="21"/>
                    </a:lnTo>
                    <a:lnTo>
                      <a:pt x="37" y="22"/>
                    </a:lnTo>
                    <a:lnTo>
                      <a:pt x="35" y="24"/>
                    </a:lnTo>
                    <a:lnTo>
                      <a:pt x="33" y="26"/>
                    </a:lnTo>
                    <a:lnTo>
                      <a:pt x="31" y="28"/>
                    </a:lnTo>
                    <a:lnTo>
                      <a:pt x="28" y="30"/>
                    </a:lnTo>
                    <a:lnTo>
                      <a:pt x="27" y="31"/>
                    </a:lnTo>
                    <a:lnTo>
                      <a:pt x="24" y="33"/>
                    </a:lnTo>
                    <a:lnTo>
                      <a:pt x="23" y="35"/>
                    </a:lnTo>
                    <a:lnTo>
                      <a:pt x="21" y="37"/>
                    </a:lnTo>
                    <a:lnTo>
                      <a:pt x="19" y="39"/>
                    </a:lnTo>
                    <a:lnTo>
                      <a:pt x="17" y="42"/>
                    </a:lnTo>
                    <a:lnTo>
                      <a:pt x="16" y="44"/>
                    </a:lnTo>
                    <a:lnTo>
                      <a:pt x="14" y="46"/>
                    </a:lnTo>
                    <a:lnTo>
                      <a:pt x="12" y="48"/>
                    </a:lnTo>
                    <a:lnTo>
                      <a:pt x="11" y="50"/>
                    </a:lnTo>
                    <a:lnTo>
                      <a:pt x="10" y="53"/>
                    </a:lnTo>
                    <a:lnTo>
                      <a:pt x="9" y="55"/>
                    </a:lnTo>
                    <a:lnTo>
                      <a:pt x="8" y="58"/>
                    </a:lnTo>
                    <a:lnTo>
                      <a:pt x="7" y="60"/>
                    </a:lnTo>
                    <a:lnTo>
                      <a:pt x="6" y="63"/>
                    </a:lnTo>
                    <a:lnTo>
                      <a:pt x="5" y="65"/>
                    </a:lnTo>
                    <a:lnTo>
                      <a:pt x="4" y="67"/>
                    </a:lnTo>
                    <a:lnTo>
                      <a:pt x="3" y="70"/>
                    </a:lnTo>
                    <a:lnTo>
                      <a:pt x="3" y="73"/>
                    </a:lnTo>
                    <a:lnTo>
                      <a:pt x="2" y="75"/>
                    </a:lnTo>
                    <a:lnTo>
                      <a:pt x="1" y="78"/>
                    </a:lnTo>
                    <a:lnTo>
                      <a:pt x="0" y="81"/>
                    </a:lnTo>
                    <a:lnTo>
                      <a:pt x="0" y="84"/>
                    </a:lnTo>
                    <a:lnTo>
                      <a:pt x="0" y="86"/>
                    </a:lnTo>
                    <a:lnTo>
                      <a:pt x="0" y="88"/>
                    </a:lnTo>
                    <a:lnTo>
                      <a:pt x="0" y="92"/>
                    </a:lnTo>
                    <a:lnTo>
                      <a:pt x="0" y="95"/>
                    </a:lnTo>
                    <a:lnTo>
                      <a:pt x="0" y="98"/>
                    </a:lnTo>
                    <a:lnTo>
                      <a:pt x="0" y="100"/>
                    </a:lnTo>
                    <a:lnTo>
                      <a:pt x="0" y="103"/>
                    </a:lnTo>
                    <a:lnTo>
                      <a:pt x="0" y="106"/>
                    </a:lnTo>
                    <a:lnTo>
                      <a:pt x="0" y="109"/>
                    </a:lnTo>
                    <a:lnTo>
                      <a:pt x="0" y="112"/>
                    </a:lnTo>
                    <a:lnTo>
                      <a:pt x="1" y="114"/>
                    </a:lnTo>
                    <a:lnTo>
                      <a:pt x="2" y="116"/>
                    </a:lnTo>
                    <a:lnTo>
                      <a:pt x="2" y="119"/>
                    </a:lnTo>
                    <a:lnTo>
                      <a:pt x="3" y="121"/>
                    </a:lnTo>
                    <a:lnTo>
                      <a:pt x="4" y="124"/>
                    </a:lnTo>
                    <a:lnTo>
                      <a:pt x="4" y="127"/>
                    </a:lnTo>
                    <a:lnTo>
                      <a:pt x="5" y="129"/>
                    </a:lnTo>
                    <a:lnTo>
                      <a:pt x="6" y="131"/>
                    </a:lnTo>
                    <a:lnTo>
                      <a:pt x="7" y="133"/>
                    </a:lnTo>
                    <a:lnTo>
                      <a:pt x="8" y="135"/>
                    </a:lnTo>
                    <a:lnTo>
                      <a:pt x="9" y="137"/>
                    </a:lnTo>
                    <a:lnTo>
                      <a:pt x="11" y="140"/>
                    </a:lnTo>
                    <a:lnTo>
                      <a:pt x="12" y="142"/>
                    </a:lnTo>
                    <a:lnTo>
                      <a:pt x="13" y="144"/>
                    </a:lnTo>
                    <a:lnTo>
                      <a:pt x="14" y="146"/>
                    </a:lnTo>
                    <a:lnTo>
                      <a:pt x="16" y="147"/>
                    </a:lnTo>
                    <a:lnTo>
                      <a:pt x="17" y="149"/>
                    </a:lnTo>
                    <a:lnTo>
                      <a:pt x="20" y="151"/>
                    </a:lnTo>
                    <a:lnTo>
                      <a:pt x="21" y="152"/>
                    </a:lnTo>
                    <a:lnTo>
                      <a:pt x="23" y="154"/>
                    </a:lnTo>
                    <a:lnTo>
                      <a:pt x="24" y="156"/>
                    </a:lnTo>
                    <a:lnTo>
                      <a:pt x="27" y="158"/>
                    </a:lnTo>
                    <a:lnTo>
                      <a:pt x="28" y="159"/>
                    </a:lnTo>
                    <a:lnTo>
                      <a:pt x="30" y="160"/>
                    </a:lnTo>
                    <a:lnTo>
                      <a:pt x="32" y="161"/>
                    </a:lnTo>
                    <a:lnTo>
                      <a:pt x="34" y="163"/>
                    </a:lnTo>
                    <a:lnTo>
                      <a:pt x="36" y="164"/>
                    </a:lnTo>
                    <a:lnTo>
                      <a:pt x="38" y="166"/>
                    </a:lnTo>
                    <a:lnTo>
                      <a:pt x="40" y="166"/>
                    </a:lnTo>
                    <a:lnTo>
                      <a:pt x="43" y="168"/>
                    </a:lnTo>
                    <a:lnTo>
                      <a:pt x="45" y="169"/>
                    </a:lnTo>
                    <a:lnTo>
                      <a:pt x="48" y="170"/>
                    </a:lnTo>
                    <a:lnTo>
                      <a:pt x="49" y="170"/>
                    </a:lnTo>
                    <a:lnTo>
                      <a:pt x="52" y="171"/>
                    </a:lnTo>
                    <a:lnTo>
                      <a:pt x="54" y="172"/>
                    </a:lnTo>
                    <a:lnTo>
                      <a:pt x="57" y="173"/>
                    </a:lnTo>
                    <a:lnTo>
                      <a:pt x="59" y="173"/>
                    </a:lnTo>
                    <a:lnTo>
                      <a:pt x="62" y="175"/>
                    </a:lnTo>
                    <a:lnTo>
                      <a:pt x="65" y="175"/>
                    </a:lnTo>
                    <a:lnTo>
                      <a:pt x="67" y="175"/>
                    </a:lnTo>
                    <a:lnTo>
                      <a:pt x="69" y="176"/>
                    </a:lnTo>
                    <a:lnTo>
                      <a:pt x="73" y="177"/>
                    </a:lnTo>
                    <a:lnTo>
                      <a:pt x="75" y="177"/>
                    </a:lnTo>
                    <a:lnTo>
                      <a:pt x="77" y="177"/>
                    </a:lnTo>
                    <a:lnTo>
                      <a:pt x="81" y="177"/>
                    </a:lnTo>
                    <a:lnTo>
                      <a:pt x="83" y="178"/>
                    </a:lnTo>
                    <a:lnTo>
                      <a:pt x="86" y="178"/>
                    </a:lnTo>
                    <a:lnTo>
                      <a:pt x="89" y="178"/>
                    </a:lnTo>
                    <a:lnTo>
                      <a:pt x="91" y="178"/>
                    </a:lnTo>
                    <a:lnTo>
                      <a:pt x="94" y="179"/>
                    </a:lnTo>
                    <a:lnTo>
                      <a:pt x="97" y="179"/>
                    </a:lnTo>
                    <a:lnTo>
                      <a:pt x="100" y="179"/>
                    </a:lnTo>
                    <a:lnTo>
                      <a:pt x="102" y="179"/>
                    </a:lnTo>
                    <a:lnTo>
                      <a:pt x="105" y="179"/>
                    </a:lnTo>
                    <a:lnTo>
                      <a:pt x="108" y="178"/>
                    </a:lnTo>
                    <a:lnTo>
                      <a:pt x="111" y="178"/>
                    </a:lnTo>
                    <a:lnTo>
                      <a:pt x="114" y="178"/>
                    </a:lnTo>
                    <a:lnTo>
                      <a:pt x="117" y="178"/>
                    </a:lnTo>
                    <a:lnTo>
                      <a:pt x="120" y="177"/>
                    </a:lnTo>
                    <a:lnTo>
                      <a:pt x="123" y="177"/>
                    </a:lnTo>
                    <a:lnTo>
                      <a:pt x="125" y="177"/>
                    </a:lnTo>
                    <a:lnTo>
                      <a:pt x="129" y="177"/>
                    </a:lnTo>
                    <a:lnTo>
                      <a:pt x="131" y="176"/>
                    </a:lnTo>
                    <a:lnTo>
                      <a:pt x="133" y="175"/>
                    </a:lnTo>
                    <a:lnTo>
                      <a:pt x="137" y="175"/>
                    </a:lnTo>
                    <a:lnTo>
                      <a:pt x="139" y="174"/>
                    </a:lnTo>
                    <a:lnTo>
                      <a:pt x="142" y="173"/>
                    </a:lnTo>
                    <a:lnTo>
                      <a:pt x="145" y="173"/>
                    </a:lnTo>
                    <a:lnTo>
                      <a:pt x="147" y="172"/>
                    </a:lnTo>
                    <a:lnTo>
                      <a:pt x="149" y="170"/>
                    </a:lnTo>
                    <a:lnTo>
                      <a:pt x="152" y="170"/>
                    </a:lnTo>
                    <a:lnTo>
                      <a:pt x="154" y="169"/>
                    </a:lnTo>
                    <a:lnTo>
                      <a:pt x="157" y="168"/>
                    </a:lnTo>
                    <a:lnTo>
                      <a:pt x="159" y="167"/>
                    </a:lnTo>
                    <a:lnTo>
                      <a:pt x="161" y="166"/>
                    </a:lnTo>
                    <a:lnTo>
                      <a:pt x="163" y="164"/>
                    </a:lnTo>
                    <a:lnTo>
                      <a:pt x="165" y="163"/>
                    </a:lnTo>
                    <a:lnTo>
                      <a:pt x="168" y="162"/>
                    </a:lnTo>
                    <a:lnTo>
                      <a:pt x="169" y="161"/>
                    </a:lnTo>
                    <a:lnTo>
                      <a:pt x="171" y="159"/>
                    </a:lnTo>
                    <a:lnTo>
                      <a:pt x="173" y="158"/>
                    </a:lnTo>
                    <a:lnTo>
                      <a:pt x="175" y="156"/>
                    </a:lnTo>
                    <a:lnTo>
                      <a:pt x="177" y="155"/>
                    </a:lnTo>
                    <a:lnTo>
                      <a:pt x="178" y="154"/>
                    </a:lnTo>
                    <a:lnTo>
                      <a:pt x="181" y="152"/>
                    </a:lnTo>
                    <a:lnTo>
                      <a:pt x="182" y="151"/>
                    </a:lnTo>
                    <a:lnTo>
                      <a:pt x="184" y="149"/>
                    </a:lnTo>
                    <a:lnTo>
                      <a:pt x="185" y="148"/>
                    </a:lnTo>
                    <a:lnTo>
                      <a:pt x="186" y="146"/>
                    </a:lnTo>
                    <a:lnTo>
                      <a:pt x="188" y="145"/>
                    </a:lnTo>
                    <a:lnTo>
                      <a:pt x="191" y="142"/>
                    </a:lnTo>
                    <a:lnTo>
                      <a:pt x="194" y="139"/>
                    </a:lnTo>
                    <a:lnTo>
                      <a:pt x="195" y="137"/>
                    </a:lnTo>
                    <a:lnTo>
                      <a:pt x="196" y="135"/>
                    </a:lnTo>
                    <a:lnTo>
                      <a:pt x="197" y="133"/>
                    </a:lnTo>
                    <a:lnTo>
                      <a:pt x="198" y="132"/>
                    </a:lnTo>
                    <a:lnTo>
                      <a:pt x="199" y="130"/>
                    </a:lnTo>
                    <a:lnTo>
                      <a:pt x="201" y="128"/>
                    </a:lnTo>
                    <a:lnTo>
                      <a:pt x="202" y="127"/>
                    </a:lnTo>
                    <a:lnTo>
                      <a:pt x="203" y="126"/>
                    </a:lnTo>
                    <a:lnTo>
                      <a:pt x="204" y="123"/>
                    </a:lnTo>
                    <a:lnTo>
                      <a:pt x="205" y="122"/>
                    </a:lnTo>
                    <a:lnTo>
                      <a:pt x="206" y="120"/>
                    </a:lnTo>
                    <a:lnTo>
                      <a:pt x="206" y="119"/>
                    </a:lnTo>
                    <a:lnTo>
                      <a:pt x="209" y="115"/>
                    </a:lnTo>
                    <a:lnTo>
                      <a:pt x="210" y="112"/>
                    </a:lnTo>
                    <a:lnTo>
                      <a:pt x="210" y="111"/>
                    </a:lnTo>
                    <a:lnTo>
                      <a:pt x="211" y="109"/>
                    </a:lnTo>
                    <a:lnTo>
                      <a:pt x="212" y="107"/>
                    </a:lnTo>
                    <a:lnTo>
                      <a:pt x="212" y="106"/>
                    </a:lnTo>
                    <a:lnTo>
                      <a:pt x="214" y="103"/>
                    </a:lnTo>
                    <a:lnTo>
                      <a:pt x="214" y="101"/>
                    </a:lnTo>
                    <a:lnTo>
                      <a:pt x="215" y="98"/>
                    </a:lnTo>
                    <a:lnTo>
                      <a:pt x="216" y="95"/>
                    </a:lnTo>
                    <a:lnTo>
                      <a:pt x="217" y="93"/>
                    </a:lnTo>
                    <a:lnTo>
                      <a:pt x="218" y="91"/>
                    </a:lnTo>
                    <a:lnTo>
                      <a:pt x="218" y="91"/>
                    </a:lnTo>
                    <a:lnTo>
                      <a:pt x="218" y="88"/>
                    </a:lnTo>
                    <a:lnTo>
                      <a:pt x="218" y="86"/>
                    </a:lnTo>
                    <a:lnTo>
                      <a:pt x="219" y="84"/>
                    </a:lnTo>
                    <a:lnTo>
                      <a:pt x="218" y="82"/>
                    </a:lnTo>
                    <a:lnTo>
                      <a:pt x="216" y="82"/>
                    </a:lnTo>
                    <a:lnTo>
                      <a:pt x="214" y="83"/>
                    </a:lnTo>
                    <a:lnTo>
                      <a:pt x="212" y="84"/>
                    </a:lnTo>
                    <a:lnTo>
                      <a:pt x="211" y="86"/>
                    </a:lnTo>
                    <a:lnTo>
                      <a:pt x="210" y="86"/>
                    </a:lnTo>
                    <a:lnTo>
                      <a:pt x="208" y="88"/>
                    </a:lnTo>
                    <a:lnTo>
                      <a:pt x="206" y="89"/>
                    </a:lnTo>
                    <a:lnTo>
                      <a:pt x="205" y="91"/>
                    </a:lnTo>
                    <a:lnTo>
                      <a:pt x="203" y="92"/>
                    </a:lnTo>
                    <a:lnTo>
                      <a:pt x="202" y="94"/>
                    </a:lnTo>
                    <a:lnTo>
                      <a:pt x="201" y="96"/>
                    </a:lnTo>
                    <a:lnTo>
                      <a:pt x="199" y="98"/>
                    </a:lnTo>
                    <a:lnTo>
                      <a:pt x="198" y="100"/>
                    </a:lnTo>
                    <a:lnTo>
                      <a:pt x="197" y="101"/>
                    </a:lnTo>
                    <a:lnTo>
                      <a:pt x="196" y="104"/>
                    </a:lnTo>
                    <a:lnTo>
                      <a:pt x="195" y="105"/>
                    </a:lnTo>
                    <a:lnTo>
                      <a:pt x="194" y="107"/>
                    </a:lnTo>
                    <a:lnTo>
                      <a:pt x="193" y="109"/>
                    </a:lnTo>
                    <a:lnTo>
                      <a:pt x="193" y="112"/>
                    </a:lnTo>
                    <a:lnTo>
                      <a:pt x="192" y="114"/>
                    </a:lnTo>
                    <a:lnTo>
                      <a:pt x="191" y="116"/>
                    </a:lnTo>
                    <a:lnTo>
                      <a:pt x="190" y="118"/>
                    </a:lnTo>
                    <a:lnTo>
                      <a:pt x="189" y="121"/>
                    </a:lnTo>
                    <a:lnTo>
                      <a:pt x="189" y="123"/>
                    </a:lnTo>
                    <a:lnTo>
                      <a:pt x="187" y="124"/>
                    </a:lnTo>
                    <a:lnTo>
                      <a:pt x="186" y="126"/>
                    </a:lnTo>
                    <a:lnTo>
                      <a:pt x="185" y="129"/>
                    </a:lnTo>
                    <a:lnTo>
                      <a:pt x="184" y="130"/>
                    </a:lnTo>
                    <a:lnTo>
                      <a:pt x="182" y="133"/>
                    </a:lnTo>
                    <a:lnTo>
                      <a:pt x="181" y="135"/>
                    </a:lnTo>
                    <a:lnTo>
                      <a:pt x="178" y="137"/>
                    </a:lnTo>
                    <a:lnTo>
                      <a:pt x="177" y="139"/>
                    </a:lnTo>
                    <a:lnTo>
                      <a:pt x="174" y="141"/>
                    </a:lnTo>
                    <a:lnTo>
                      <a:pt x="172" y="142"/>
                    </a:lnTo>
                    <a:lnTo>
                      <a:pt x="169" y="145"/>
                    </a:lnTo>
                    <a:lnTo>
                      <a:pt x="165" y="147"/>
                    </a:lnTo>
                    <a:lnTo>
                      <a:pt x="163" y="148"/>
                    </a:lnTo>
                    <a:lnTo>
                      <a:pt x="161" y="149"/>
                    </a:lnTo>
                    <a:lnTo>
                      <a:pt x="159" y="150"/>
                    </a:lnTo>
                    <a:lnTo>
                      <a:pt x="157" y="151"/>
                    </a:lnTo>
                    <a:lnTo>
                      <a:pt x="156" y="152"/>
                    </a:lnTo>
                    <a:lnTo>
                      <a:pt x="153" y="152"/>
                    </a:lnTo>
                    <a:lnTo>
                      <a:pt x="151" y="153"/>
                    </a:lnTo>
                    <a:lnTo>
                      <a:pt x="149" y="154"/>
                    </a:lnTo>
                    <a:lnTo>
                      <a:pt x="147" y="155"/>
                    </a:lnTo>
                    <a:lnTo>
                      <a:pt x="145" y="155"/>
                    </a:lnTo>
                    <a:lnTo>
                      <a:pt x="144" y="156"/>
                    </a:lnTo>
                    <a:lnTo>
                      <a:pt x="141" y="156"/>
                    </a:lnTo>
                    <a:lnTo>
                      <a:pt x="140" y="158"/>
                    </a:lnTo>
                    <a:lnTo>
                      <a:pt x="138" y="158"/>
                    </a:lnTo>
                    <a:lnTo>
                      <a:pt x="136" y="159"/>
                    </a:lnTo>
                    <a:lnTo>
                      <a:pt x="134" y="159"/>
                    </a:lnTo>
                    <a:lnTo>
                      <a:pt x="132" y="160"/>
                    </a:lnTo>
                    <a:lnTo>
                      <a:pt x="129" y="161"/>
                    </a:lnTo>
                    <a:lnTo>
                      <a:pt x="125" y="162"/>
                    </a:lnTo>
                    <a:lnTo>
                      <a:pt x="123" y="162"/>
                    </a:lnTo>
                    <a:lnTo>
                      <a:pt x="121" y="163"/>
                    </a:lnTo>
                    <a:lnTo>
                      <a:pt x="119" y="163"/>
                    </a:lnTo>
                    <a:lnTo>
                      <a:pt x="117" y="163"/>
                    </a:lnTo>
                    <a:lnTo>
                      <a:pt x="114" y="164"/>
                    </a:lnTo>
                    <a:lnTo>
                      <a:pt x="111" y="165"/>
                    </a:lnTo>
                    <a:lnTo>
                      <a:pt x="107" y="165"/>
                    </a:lnTo>
                    <a:lnTo>
                      <a:pt x="104" y="166"/>
                    </a:lnTo>
                    <a:lnTo>
                      <a:pt x="101" y="166"/>
                    </a:lnTo>
                    <a:lnTo>
                      <a:pt x="97" y="166"/>
                    </a:lnTo>
                    <a:lnTo>
                      <a:pt x="94" y="166"/>
                    </a:lnTo>
                    <a:lnTo>
                      <a:pt x="91" y="166"/>
                    </a:lnTo>
                    <a:lnTo>
                      <a:pt x="88" y="166"/>
                    </a:lnTo>
                    <a:lnTo>
                      <a:pt x="85" y="166"/>
                    </a:lnTo>
                    <a:lnTo>
                      <a:pt x="81" y="165"/>
                    </a:lnTo>
                    <a:lnTo>
                      <a:pt x="77" y="164"/>
                    </a:lnTo>
                    <a:lnTo>
                      <a:pt x="74" y="164"/>
                    </a:lnTo>
                    <a:lnTo>
                      <a:pt x="72" y="163"/>
                    </a:lnTo>
                    <a:lnTo>
                      <a:pt x="69" y="162"/>
                    </a:lnTo>
                    <a:lnTo>
                      <a:pt x="65" y="161"/>
                    </a:lnTo>
                    <a:lnTo>
                      <a:pt x="62" y="160"/>
                    </a:lnTo>
                    <a:lnTo>
                      <a:pt x="59" y="159"/>
                    </a:lnTo>
                    <a:lnTo>
                      <a:pt x="56" y="158"/>
                    </a:lnTo>
                    <a:lnTo>
                      <a:pt x="53" y="156"/>
                    </a:lnTo>
                    <a:lnTo>
                      <a:pt x="49" y="154"/>
                    </a:lnTo>
                    <a:lnTo>
                      <a:pt x="47" y="153"/>
                    </a:lnTo>
                    <a:lnTo>
                      <a:pt x="44" y="151"/>
                    </a:lnTo>
                    <a:lnTo>
                      <a:pt x="40" y="149"/>
                    </a:lnTo>
                    <a:lnTo>
                      <a:pt x="37" y="147"/>
                    </a:lnTo>
                    <a:lnTo>
                      <a:pt x="36" y="145"/>
                    </a:lnTo>
                    <a:lnTo>
                      <a:pt x="32" y="142"/>
                    </a:lnTo>
                    <a:lnTo>
                      <a:pt x="30" y="140"/>
                    </a:lnTo>
                    <a:lnTo>
                      <a:pt x="28" y="137"/>
                    </a:lnTo>
                    <a:lnTo>
                      <a:pt x="27" y="135"/>
                    </a:lnTo>
                    <a:lnTo>
                      <a:pt x="25" y="132"/>
                    </a:lnTo>
                    <a:lnTo>
                      <a:pt x="24" y="129"/>
                    </a:lnTo>
                    <a:lnTo>
                      <a:pt x="22" y="126"/>
                    </a:lnTo>
                    <a:lnTo>
                      <a:pt x="21" y="123"/>
                    </a:lnTo>
                    <a:lnTo>
                      <a:pt x="20" y="121"/>
                    </a:lnTo>
                    <a:lnTo>
                      <a:pt x="19" y="118"/>
                    </a:lnTo>
                    <a:lnTo>
                      <a:pt x="18" y="115"/>
                    </a:lnTo>
                    <a:lnTo>
                      <a:pt x="18" y="112"/>
                    </a:lnTo>
                    <a:lnTo>
                      <a:pt x="17" y="110"/>
                    </a:lnTo>
                    <a:lnTo>
                      <a:pt x="16" y="109"/>
                    </a:lnTo>
                    <a:lnTo>
                      <a:pt x="16" y="107"/>
                    </a:lnTo>
                    <a:lnTo>
                      <a:pt x="16" y="106"/>
                    </a:lnTo>
                    <a:lnTo>
                      <a:pt x="16" y="104"/>
                    </a:lnTo>
                    <a:lnTo>
                      <a:pt x="16" y="102"/>
                    </a:lnTo>
                    <a:lnTo>
                      <a:pt x="16" y="101"/>
                    </a:lnTo>
                    <a:lnTo>
                      <a:pt x="16" y="100"/>
                    </a:lnTo>
                    <a:lnTo>
                      <a:pt x="16" y="96"/>
                    </a:lnTo>
                    <a:lnTo>
                      <a:pt x="16" y="93"/>
                    </a:lnTo>
                    <a:lnTo>
                      <a:pt x="16" y="91"/>
                    </a:lnTo>
                    <a:lnTo>
                      <a:pt x="16" y="87"/>
                    </a:lnTo>
                    <a:lnTo>
                      <a:pt x="16" y="84"/>
                    </a:lnTo>
                    <a:lnTo>
                      <a:pt x="17" y="81"/>
                    </a:lnTo>
                    <a:lnTo>
                      <a:pt x="18" y="78"/>
                    </a:lnTo>
                    <a:lnTo>
                      <a:pt x="19" y="76"/>
                    </a:lnTo>
                    <a:lnTo>
                      <a:pt x="20" y="73"/>
                    </a:lnTo>
                    <a:lnTo>
                      <a:pt x="20" y="70"/>
                    </a:lnTo>
                    <a:lnTo>
                      <a:pt x="21" y="68"/>
                    </a:lnTo>
                    <a:lnTo>
                      <a:pt x="22" y="66"/>
                    </a:lnTo>
                    <a:lnTo>
                      <a:pt x="23" y="63"/>
                    </a:lnTo>
                    <a:lnTo>
                      <a:pt x="24" y="60"/>
                    </a:lnTo>
                    <a:lnTo>
                      <a:pt x="25" y="58"/>
                    </a:lnTo>
                    <a:lnTo>
                      <a:pt x="27" y="56"/>
                    </a:lnTo>
                    <a:lnTo>
                      <a:pt x="28" y="53"/>
                    </a:lnTo>
                    <a:lnTo>
                      <a:pt x="31" y="50"/>
                    </a:lnTo>
                    <a:lnTo>
                      <a:pt x="32" y="48"/>
                    </a:lnTo>
                    <a:lnTo>
                      <a:pt x="36" y="45"/>
                    </a:lnTo>
                    <a:lnTo>
                      <a:pt x="37" y="42"/>
                    </a:lnTo>
                    <a:lnTo>
                      <a:pt x="40" y="39"/>
                    </a:lnTo>
                    <a:lnTo>
                      <a:pt x="43" y="37"/>
                    </a:lnTo>
                    <a:lnTo>
                      <a:pt x="46" y="35"/>
                    </a:lnTo>
                    <a:lnTo>
                      <a:pt x="49" y="32"/>
                    </a:lnTo>
                    <a:lnTo>
                      <a:pt x="52" y="30"/>
                    </a:lnTo>
                    <a:lnTo>
                      <a:pt x="53" y="29"/>
                    </a:lnTo>
                    <a:lnTo>
                      <a:pt x="55" y="28"/>
                    </a:lnTo>
                    <a:lnTo>
                      <a:pt x="57" y="27"/>
                    </a:lnTo>
                    <a:lnTo>
                      <a:pt x="59" y="26"/>
                    </a:lnTo>
                    <a:lnTo>
                      <a:pt x="61" y="25"/>
                    </a:lnTo>
                    <a:lnTo>
                      <a:pt x="62" y="24"/>
                    </a:lnTo>
                    <a:lnTo>
                      <a:pt x="64" y="23"/>
                    </a:lnTo>
                    <a:lnTo>
                      <a:pt x="66" y="22"/>
                    </a:lnTo>
                    <a:lnTo>
                      <a:pt x="68" y="21"/>
                    </a:lnTo>
                    <a:lnTo>
                      <a:pt x="70" y="20"/>
                    </a:lnTo>
                    <a:lnTo>
                      <a:pt x="72" y="19"/>
                    </a:lnTo>
                    <a:lnTo>
                      <a:pt x="73" y="18"/>
                    </a:lnTo>
                    <a:lnTo>
                      <a:pt x="76" y="18"/>
                    </a:lnTo>
                    <a:lnTo>
                      <a:pt x="77" y="16"/>
                    </a:lnTo>
                    <a:lnTo>
                      <a:pt x="80" y="16"/>
                    </a:lnTo>
                    <a:lnTo>
                      <a:pt x="82" y="15"/>
                    </a:lnTo>
                    <a:lnTo>
                      <a:pt x="84" y="14"/>
                    </a:lnTo>
                    <a:lnTo>
                      <a:pt x="86" y="14"/>
                    </a:lnTo>
                    <a:lnTo>
                      <a:pt x="89" y="14"/>
                    </a:lnTo>
                    <a:lnTo>
                      <a:pt x="91" y="13"/>
                    </a:lnTo>
                    <a:lnTo>
                      <a:pt x="93" y="12"/>
                    </a:lnTo>
                    <a:lnTo>
                      <a:pt x="96" y="12"/>
                    </a:lnTo>
                    <a:lnTo>
                      <a:pt x="97" y="11"/>
                    </a:lnTo>
                    <a:lnTo>
                      <a:pt x="100" y="11"/>
                    </a:lnTo>
                    <a:lnTo>
                      <a:pt x="102" y="11"/>
                    </a:lnTo>
                    <a:lnTo>
                      <a:pt x="105" y="11"/>
                    </a:lnTo>
                    <a:lnTo>
                      <a:pt x="107" y="11"/>
                    </a:lnTo>
                    <a:lnTo>
                      <a:pt x="110" y="11"/>
                    </a:lnTo>
                    <a:lnTo>
                      <a:pt x="113" y="10"/>
                    </a:lnTo>
                    <a:lnTo>
                      <a:pt x="115" y="10"/>
                    </a:lnTo>
                    <a:lnTo>
                      <a:pt x="117" y="10"/>
                    </a:lnTo>
                    <a:lnTo>
                      <a:pt x="121" y="11"/>
                    </a:lnTo>
                    <a:lnTo>
                      <a:pt x="123" y="11"/>
                    </a:lnTo>
                    <a:lnTo>
                      <a:pt x="125" y="11"/>
                    </a:lnTo>
                    <a:lnTo>
                      <a:pt x="128" y="11"/>
                    </a:lnTo>
                    <a:lnTo>
                      <a:pt x="131" y="11"/>
                    </a:lnTo>
                    <a:lnTo>
                      <a:pt x="133" y="11"/>
                    </a:lnTo>
                    <a:lnTo>
                      <a:pt x="136" y="12"/>
                    </a:lnTo>
                    <a:lnTo>
                      <a:pt x="138" y="12"/>
                    </a:lnTo>
                    <a:lnTo>
                      <a:pt x="141" y="13"/>
                    </a:lnTo>
                    <a:lnTo>
                      <a:pt x="143" y="13"/>
                    </a:lnTo>
                    <a:lnTo>
                      <a:pt x="145" y="14"/>
                    </a:lnTo>
                    <a:lnTo>
                      <a:pt x="148" y="14"/>
                    </a:lnTo>
                    <a:lnTo>
                      <a:pt x="150" y="14"/>
                    </a:lnTo>
                    <a:lnTo>
                      <a:pt x="153" y="14"/>
                    </a:lnTo>
                    <a:lnTo>
                      <a:pt x="154" y="15"/>
                    </a:lnTo>
                    <a:lnTo>
                      <a:pt x="156" y="15"/>
                    </a:lnTo>
                    <a:lnTo>
                      <a:pt x="158" y="16"/>
                    </a:lnTo>
                    <a:lnTo>
                      <a:pt x="160" y="16"/>
                    </a:lnTo>
                    <a:lnTo>
                      <a:pt x="162" y="16"/>
                    </a:lnTo>
                    <a:lnTo>
                      <a:pt x="164" y="16"/>
                    </a:lnTo>
                    <a:lnTo>
                      <a:pt x="166" y="17"/>
                    </a:lnTo>
                    <a:lnTo>
                      <a:pt x="169" y="18"/>
                    </a:lnTo>
                    <a:lnTo>
                      <a:pt x="172" y="18"/>
                    </a:lnTo>
                    <a:lnTo>
                      <a:pt x="175" y="18"/>
                    </a:lnTo>
                    <a:lnTo>
                      <a:pt x="178" y="20"/>
                    </a:lnTo>
                    <a:lnTo>
                      <a:pt x="181" y="21"/>
                    </a:lnTo>
                    <a:lnTo>
                      <a:pt x="183" y="21"/>
                    </a:lnTo>
                    <a:lnTo>
                      <a:pt x="185" y="22"/>
                    </a:lnTo>
                    <a:lnTo>
                      <a:pt x="187" y="23"/>
                    </a:lnTo>
                    <a:lnTo>
                      <a:pt x="189" y="24"/>
                    </a:lnTo>
                    <a:lnTo>
                      <a:pt x="191" y="25"/>
                    </a:lnTo>
                    <a:lnTo>
                      <a:pt x="193" y="25"/>
                    </a:lnTo>
                    <a:lnTo>
                      <a:pt x="194" y="27"/>
                    </a:lnTo>
                    <a:lnTo>
                      <a:pt x="197" y="29"/>
                    </a:lnTo>
                    <a:lnTo>
                      <a:pt x="199" y="32"/>
                    </a:lnTo>
                    <a:lnTo>
                      <a:pt x="200" y="32"/>
                    </a:lnTo>
                    <a:lnTo>
                      <a:pt x="201" y="34"/>
                    </a:lnTo>
                    <a:lnTo>
                      <a:pt x="202" y="36"/>
                    </a:lnTo>
                    <a:lnTo>
                      <a:pt x="203" y="37"/>
                    </a:lnTo>
                    <a:lnTo>
                      <a:pt x="203" y="39"/>
                    </a:lnTo>
                    <a:lnTo>
                      <a:pt x="205" y="41"/>
                    </a:lnTo>
                    <a:lnTo>
                      <a:pt x="205" y="43"/>
                    </a:lnTo>
                    <a:lnTo>
                      <a:pt x="206" y="45"/>
                    </a:lnTo>
                    <a:lnTo>
                      <a:pt x="206" y="47"/>
                    </a:lnTo>
                    <a:lnTo>
                      <a:pt x="207" y="49"/>
                    </a:lnTo>
                    <a:lnTo>
                      <a:pt x="207" y="51"/>
                    </a:lnTo>
                    <a:lnTo>
                      <a:pt x="208" y="53"/>
                    </a:lnTo>
                    <a:lnTo>
                      <a:pt x="209" y="54"/>
                    </a:lnTo>
                    <a:lnTo>
                      <a:pt x="210" y="56"/>
                    </a:lnTo>
                    <a:lnTo>
                      <a:pt x="210" y="57"/>
                    </a:lnTo>
                    <a:lnTo>
                      <a:pt x="211" y="59"/>
                    </a:lnTo>
                    <a:lnTo>
                      <a:pt x="212" y="61"/>
                    </a:lnTo>
                    <a:lnTo>
                      <a:pt x="214" y="63"/>
                    </a:lnTo>
                    <a:lnTo>
                      <a:pt x="214" y="65"/>
                    </a:lnTo>
                    <a:lnTo>
                      <a:pt x="216" y="66"/>
                    </a:lnTo>
                    <a:lnTo>
                      <a:pt x="218" y="67"/>
                    </a:lnTo>
                    <a:lnTo>
                      <a:pt x="220" y="66"/>
                    </a:lnTo>
                    <a:lnTo>
                      <a:pt x="221" y="64"/>
                    </a:lnTo>
                    <a:lnTo>
                      <a:pt x="222" y="63"/>
                    </a:lnTo>
                    <a:lnTo>
                      <a:pt x="222" y="61"/>
                    </a:lnTo>
                    <a:lnTo>
                      <a:pt x="222" y="60"/>
                    </a:lnTo>
                    <a:lnTo>
                      <a:pt x="222" y="58"/>
                    </a:lnTo>
                    <a:lnTo>
                      <a:pt x="222" y="56"/>
                    </a:lnTo>
                    <a:lnTo>
                      <a:pt x="222" y="56"/>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7" name="Freeform 265"/>
              <p:cNvSpPr>
                <a:spLocks/>
              </p:cNvSpPr>
              <p:nvPr/>
            </p:nvSpPr>
            <p:spPr bwMode="auto">
              <a:xfrm>
                <a:off x="7572375" y="1952625"/>
                <a:ext cx="338138" cy="434975"/>
              </a:xfrm>
              <a:custGeom>
                <a:avLst/>
                <a:gdLst/>
                <a:ahLst/>
                <a:cxnLst>
                  <a:cxn ang="0">
                    <a:pos x="178" y="271"/>
                  </a:cxn>
                  <a:cxn ang="0">
                    <a:pos x="167" y="259"/>
                  </a:cxn>
                  <a:cxn ang="0">
                    <a:pos x="152" y="243"/>
                  </a:cxn>
                  <a:cxn ang="0">
                    <a:pos x="136" y="222"/>
                  </a:cxn>
                  <a:cxn ang="0">
                    <a:pos x="117" y="197"/>
                  </a:cxn>
                  <a:cxn ang="0">
                    <a:pos x="98" y="170"/>
                  </a:cxn>
                  <a:cxn ang="0">
                    <a:pos x="78" y="142"/>
                  </a:cxn>
                  <a:cxn ang="0">
                    <a:pos x="59" y="114"/>
                  </a:cxn>
                  <a:cxn ang="0">
                    <a:pos x="42" y="88"/>
                  </a:cxn>
                  <a:cxn ang="0">
                    <a:pos x="27" y="65"/>
                  </a:cxn>
                  <a:cxn ang="0">
                    <a:pos x="14" y="45"/>
                  </a:cxn>
                  <a:cxn ang="0">
                    <a:pos x="6" y="30"/>
                  </a:cxn>
                  <a:cxn ang="0">
                    <a:pos x="2" y="23"/>
                  </a:cxn>
                  <a:cxn ang="0">
                    <a:pos x="0" y="13"/>
                  </a:cxn>
                  <a:cxn ang="0">
                    <a:pos x="4" y="2"/>
                  </a:cxn>
                  <a:cxn ang="0">
                    <a:pos x="16" y="1"/>
                  </a:cxn>
                  <a:cxn ang="0">
                    <a:pos x="27" y="6"/>
                  </a:cxn>
                  <a:cxn ang="0">
                    <a:pos x="34" y="12"/>
                  </a:cxn>
                  <a:cxn ang="0">
                    <a:pos x="44" y="26"/>
                  </a:cxn>
                  <a:cxn ang="0">
                    <a:pos x="58" y="43"/>
                  </a:cxn>
                  <a:cxn ang="0">
                    <a:pos x="75" y="65"/>
                  </a:cxn>
                  <a:cxn ang="0">
                    <a:pos x="92" y="89"/>
                  </a:cxn>
                  <a:cxn ang="0">
                    <a:pos x="112" y="115"/>
                  </a:cxn>
                  <a:cxn ang="0">
                    <a:pos x="131" y="141"/>
                  </a:cxn>
                  <a:cxn ang="0">
                    <a:pos x="149" y="168"/>
                  </a:cxn>
                  <a:cxn ang="0">
                    <a:pos x="166" y="191"/>
                  </a:cxn>
                  <a:cxn ang="0">
                    <a:pos x="181" y="211"/>
                  </a:cxn>
                  <a:cxn ang="0">
                    <a:pos x="193" y="227"/>
                  </a:cxn>
                  <a:cxn ang="0">
                    <a:pos x="202" y="238"/>
                  </a:cxn>
                  <a:cxn ang="0">
                    <a:pos x="210" y="245"/>
                  </a:cxn>
                  <a:cxn ang="0">
                    <a:pos x="213" y="254"/>
                  </a:cxn>
                  <a:cxn ang="0">
                    <a:pos x="205" y="256"/>
                  </a:cxn>
                  <a:cxn ang="0">
                    <a:pos x="200" y="249"/>
                  </a:cxn>
                  <a:cxn ang="0">
                    <a:pos x="188" y="236"/>
                  </a:cxn>
                  <a:cxn ang="0">
                    <a:pos x="175" y="217"/>
                  </a:cxn>
                  <a:cxn ang="0">
                    <a:pos x="156" y="194"/>
                  </a:cxn>
                  <a:cxn ang="0">
                    <a:pos x="137" y="168"/>
                  </a:cxn>
                  <a:cxn ang="0">
                    <a:pos x="117" y="141"/>
                  </a:cxn>
                  <a:cxn ang="0">
                    <a:pos x="96" y="115"/>
                  </a:cxn>
                  <a:cxn ang="0">
                    <a:pos x="76" y="89"/>
                  </a:cxn>
                  <a:cxn ang="0">
                    <a:pos x="58" y="65"/>
                  </a:cxn>
                  <a:cxn ang="0">
                    <a:pos x="42" y="45"/>
                  </a:cxn>
                  <a:cxn ang="0">
                    <a:pos x="30" y="31"/>
                  </a:cxn>
                  <a:cxn ang="0">
                    <a:pos x="22" y="23"/>
                  </a:cxn>
                  <a:cxn ang="0">
                    <a:pos x="16" y="29"/>
                  </a:cxn>
                  <a:cxn ang="0">
                    <a:pos x="22" y="39"/>
                  </a:cxn>
                  <a:cxn ang="0">
                    <a:pos x="27" y="48"/>
                  </a:cxn>
                  <a:cxn ang="0">
                    <a:pos x="34" y="56"/>
                  </a:cxn>
                  <a:cxn ang="0">
                    <a:pos x="39" y="65"/>
                  </a:cxn>
                  <a:cxn ang="0">
                    <a:pos x="50" y="78"/>
                  </a:cxn>
                  <a:cxn ang="0">
                    <a:pos x="64" y="96"/>
                  </a:cxn>
                  <a:cxn ang="0">
                    <a:pos x="78" y="115"/>
                  </a:cxn>
                  <a:cxn ang="0">
                    <a:pos x="95" y="136"/>
                  </a:cxn>
                  <a:cxn ang="0">
                    <a:pos x="112" y="159"/>
                  </a:cxn>
                  <a:cxn ang="0">
                    <a:pos x="129" y="181"/>
                  </a:cxn>
                  <a:cxn ang="0">
                    <a:pos x="145" y="203"/>
                  </a:cxn>
                  <a:cxn ang="0">
                    <a:pos x="160" y="222"/>
                  </a:cxn>
                  <a:cxn ang="0">
                    <a:pos x="172" y="238"/>
                  </a:cxn>
                  <a:cxn ang="0">
                    <a:pos x="183" y="252"/>
                  </a:cxn>
                  <a:cxn ang="0">
                    <a:pos x="189" y="261"/>
                  </a:cxn>
                  <a:cxn ang="0">
                    <a:pos x="193" y="272"/>
                  </a:cxn>
                  <a:cxn ang="0">
                    <a:pos x="185" y="274"/>
                  </a:cxn>
                </a:cxnLst>
                <a:rect l="0" t="0" r="r" b="b"/>
                <a:pathLst>
                  <a:path w="213" h="274">
                    <a:moveTo>
                      <a:pt x="184" y="274"/>
                    </a:moveTo>
                    <a:lnTo>
                      <a:pt x="182" y="273"/>
                    </a:lnTo>
                    <a:lnTo>
                      <a:pt x="181" y="273"/>
                    </a:lnTo>
                    <a:lnTo>
                      <a:pt x="180" y="271"/>
                    </a:lnTo>
                    <a:lnTo>
                      <a:pt x="178" y="271"/>
                    </a:lnTo>
                    <a:lnTo>
                      <a:pt x="176" y="269"/>
                    </a:lnTo>
                    <a:lnTo>
                      <a:pt x="174" y="266"/>
                    </a:lnTo>
                    <a:lnTo>
                      <a:pt x="172" y="264"/>
                    </a:lnTo>
                    <a:lnTo>
                      <a:pt x="169" y="262"/>
                    </a:lnTo>
                    <a:lnTo>
                      <a:pt x="167" y="259"/>
                    </a:lnTo>
                    <a:lnTo>
                      <a:pt x="164" y="257"/>
                    </a:lnTo>
                    <a:lnTo>
                      <a:pt x="161" y="253"/>
                    </a:lnTo>
                    <a:lnTo>
                      <a:pt x="159" y="250"/>
                    </a:lnTo>
                    <a:lnTo>
                      <a:pt x="156" y="246"/>
                    </a:lnTo>
                    <a:lnTo>
                      <a:pt x="152" y="243"/>
                    </a:lnTo>
                    <a:lnTo>
                      <a:pt x="149" y="238"/>
                    </a:lnTo>
                    <a:lnTo>
                      <a:pt x="146" y="235"/>
                    </a:lnTo>
                    <a:lnTo>
                      <a:pt x="143" y="230"/>
                    </a:lnTo>
                    <a:lnTo>
                      <a:pt x="139" y="226"/>
                    </a:lnTo>
                    <a:lnTo>
                      <a:pt x="136" y="222"/>
                    </a:lnTo>
                    <a:lnTo>
                      <a:pt x="132" y="217"/>
                    </a:lnTo>
                    <a:lnTo>
                      <a:pt x="128" y="212"/>
                    </a:lnTo>
                    <a:lnTo>
                      <a:pt x="124" y="207"/>
                    </a:lnTo>
                    <a:lnTo>
                      <a:pt x="121" y="202"/>
                    </a:lnTo>
                    <a:lnTo>
                      <a:pt x="117" y="197"/>
                    </a:lnTo>
                    <a:lnTo>
                      <a:pt x="113" y="192"/>
                    </a:lnTo>
                    <a:lnTo>
                      <a:pt x="109" y="186"/>
                    </a:lnTo>
                    <a:lnTo>
                      <a:pt x="105" y="181"/>
                    </a:lnTo>
                    <a:lnTo>
                      <a:pt x="102" y="175"/>
                    </a:lnTo>
                    <a:lnTo>
                      <a:pt x="98" y="170"/>
                    </a:lnTo>
                    <a:lnTo>
                      <a:pt x="94" y="164"/>
                    </a:lnTo>
                    <a:lnTo>
                      <a:pt x="90" y="159"/>
                    </a:lnTo>
                    <a:lnTo>
                      <a:pt x="86" y="154"/>
                    </a:lnTo>
                    <a:lnTo>
                      <a:pt x="82" y="147"/>
                    </a:lnTo>
                    <a:lnTo>
                      <a:pt x="78" y="142"/>
                    </a:lnTo>
                    <a:lnTo>
                      <a:pt x="74" y="136"/>
                    </a:lnTo>
                    <a:lnTo>
                      <a:pt x="70" y="131"/>
                    </a:lnTo>
                    <a:lnTo>
                      <a:pt x="67" y="125"/>
                    </a:lnTo>
                    <a:lnTo>
                      <a:pt x="63" y="119"/>
                    </a:lnTo>
                    <a:lnTo>
                      <a:pt x="59" y="114"/>
                    </a:lnTo>
                    <a:lnTo>
                      <a:pt x="56" y="109"/>
                    </a:lnTo>
                    <a:lnTo>
                      <a:pt x="52" y="103"/>
                    </a:lnTo>
                    <a:lnTo>
                      <a:pt x="48" y="98"/>
                    </a:lnTo>
                    <a:lnTo>
                      <a:pt x="44" y="93"/>
                    </a:lnTo>
                    <a:lnTo>
                      <a:pt x="42" y="88"/>
                    </a:lnTo>
                    <a:lnTo>
                      <a:pt x="38" y="83"/>
                    </a:lnTo>
                    <a:lnTo>
                      <a:pt x="35" y="78"/>
                    </a:lnTo>
                    <a:lnTo>
                      <a:pt x="32" y="74"/>
                    </a:lnTo>
                    <a:lnTo>
                      <a:pt x="29" y="70"/>
                    </a:lnTo>
                    <a:lnTo>
                      <a:pt x="27" y="65"/>
                    </a:lnTo>
                    <a:lnTo>
                      <a:pt x="23" y="61"/>
                    </a:lnTo>
                    <a:lnTo>
                      <a:pt x="21" y="56"/>
                    </a:lnTo>
                    <a:lnTo>
                      <a:pt x="19" y="52"/>
                    </a:lnTo>
                    <a:lnTo>
                      <a:pt x="16" y="49"/>
                    </a:lnTo>
                    <a:lnTo>
                      <a:pt x="14" y="45"/>
                    </a:lnTo>
                    <a:lnTo>
                      <a:pt x="11" y="42"/>
                    </a:lnTo>
                    <a:lnTo>
                      <a:pt x="10" y="39"/>
                    </a:lnTo>
                    <a:lnTo>
                      <a:pt x="8" y="35"/>
                    </a:lnTo>
                    <a:lnTo>
                      <a:pt x="7" y="33"/>
                    </a:lnTo>
                    <a:lnTo>
                      <a:pt x="6" y="30"/>
                    </a:lnTo>
                    <a:lnTo>
                      <a:pt x="4" y="29"/>
                    </a:lnTo>
                    <a:lnTo>
                      <a:pt x="3" y="27"/>
                    </a:lnTo>
                    <a:lnTo>
                      <a:pt x="3" y="25"/>
                    </a:lnTo>
                    <a:lnTo>
                      <a:pt x="2" y="24"/>
                    </a:lnTo>
                    <a:lnTo>
                      <a:pt x="2" y="23"/>
                    </a:lnTo>
                    <a:lnTo>
                      <a:pt x="1" y="21"/>
                    </a:lnTo>
                    <a:lnTo>
                      <a:pt x="1" y="19"/>
                    </a:lnTo>
                    <a:lnTo>
                      <a:pt x="0" y="18"/>
                    </a:lnTo>
                    <a:lnTo>
                      <a:pt x="0" y="16"/>
                    </a:lnTo>
                    <a:lnTo>
                      <a:pt x="0" y="13"/>
                    </a:lnTo>
                    <a:lnTo>
                      <a:pt x="0" y="10"/>
                    </a:lnTo>
                    <a:lnTo>
                      <a:pt x="0" y="7"/>
                    </a:lnTo>
                    <a:lnTo>
                      <a:pt x="2" y="5"/>
                    </a:lnTo>
                    <a:lnTo>
                      <a:pt x="3" y="3"/>
                    </a:lnTo>
                    <a:lnTo>
                      <a:pt x="4" y="2"/>
                    </a:lnTo>
                    <a:lnTo>
                      <a:pt x="6" y="1"/>
                    </a:lnTo>
                    <a:lnTo>
                      <a:pt x="8" y="0"/>
                    </a:lnTo>
                    <a:lnTo>
                      <a:pt x="11" y="0"/>
                    </a:lnTo>
                    <a:lnTo>
                      <a:pt x="13" y="0"/>
                    </a:lnTo>
                    <a:lnTo>
                      <a:pt x="16" y="1"/>
                    </a:lnTo>
                    <a:lnTo>
                      <a:pt x="19" y="2"/>
                    </a:lnTo>
                    <a:lnTo>
                      <a:pt x="21" y="3"/>
                    </a:lnTo>
                    <a:lnTo>
                      <a:pt x="23" y="4"/>
                    </a:lnTo>
                    <a:lnTo>
                      <a:pt x="25" y="5"/>
                    </a:lnTo>
                    <a:lnTo>
                      <a:pt x="27" y="6"/>
                    </a:lnTo>
                    <a:lnTo>
                      <a:pt x="27" y="7"/>
                    </a:lnTo>
                    <a:lnTo>
                      <a:pt x="29" y="8"/>
                    </a:lnTo>
                    <a:lnTo>
                      <a:pt x="30" y="9"/>
                    </a:lnTo>
                    <a:lnTo>
                      <a:pt x="31" y="11"/>
                    </a:lnTo>
                    <a:lnTo>
                      <a:pt x="34" y="12"/>
                    </a:lnTo>
                    <a:lnTo>
                      <a:pt x="35" y="14"/>
                    </a:lnTo>
                    <a:lnTo>
                      <a:pt x="37" y="17"/>
                    </a:lnTo>
                    <a:lnTo>
                      <a:pt x="39" y="20"/>
                    </a:lnTo>
                    <a:lnTo>
                      <a:pt x="42" y="22"/>
                    </a:lnTo>
                    <a:lnTo>
                      <a:pt x="44" y="26"/>
                    </a:lnTo>
                    <a:lnTo>
                      <a:pt x="47" y="28"/>
                    </a:lnTo>
                    <a:lnTo>
                      <a:pt x="49" y="32"/>
                    </a:lnTo>
                    <a:lnTo>
                      <a:pt x="52" y="35"/>
                    </a:lnTo>
                    <a:lnTo>
                      <a:pt x="55" y="39"/>
                    </a:lnTo>
                    <a:lnTo>
                      <a:pt x="58" y="43"/>
                    </a:lnTo>
                    <a:lnTo>
                      <a:pt x="62" y="47"/>
                    </a:lnTo>
                    <a:lnTo>
                      <a:pt x="64" y="52"/>
                    </a:lnTo>
                    <a:lnTo>
                      <a:pt x="68" y="56"/>
                    </a:lnTo>
                    <a:lnTo>
                      <a:pt x="71" y="60"/>
                    </a:lnTo>
                    <a:lnTo>
                      <a:pt x="75" y="65"/>
                    </a:lnTo>
                    <a:lnTo>
                      <a:pt x="78" y="70"/>
                    </a:lnTo>
                    <a:lnTo>
                      <a:pt x="81" y="74"/>
                    </a:lnTo>
                    <a:lnTo>
                      <a:pt x="85" y="80"/>
                    </a:lnTo>
                    <a:lnTo>
                      <a:pt x="89" y="84"/>
                    </a:lnTo>
                    <a:lnTo>
                      <a:pt x="92" y="89"/>
                    </a:lnTo>
                    <a:lnTo>
                      <a:pt x="96" y="94"/>
                    </a:lnTo>
                    <a:lnTo>
                      <a:pt x="100" y="100"/>
                    </a:lnTo>
                    <a:lnTo>
                      <a:pt x="104" y="105"/>
                    </a:lnTo>
                    <a:lnTo>
                      <a:pt x="108" y="110"/>
                    </a:lnTo>
                    <a:lnTo>
                      <a:pt x="112" y="115"/>
                    </a:lnTo>
                    <a:lnTo>
                      <a:pt x="116" y="121"/>
                    </a:lnTo>
                    <a:lnTo>
                      <a:pt x="120" y="126"/>
                    </a:lnTo>
                    <a:lnTo>
                      <a:pt x="123" y="131"/>
                    </a:lnTo>
                    <a:lnTo>
                      <a:pt x="127" y="136"/>
                    </a:lnTo>
                    <a:lnTo>
                      <a:pt x="131" y="141"/>
                    </a:lnTo>
                    <a:lnTo>
                      <a:pt x="135" y="147"/>
                    </a:lnTo>
                    <a:lnTo>
                      <a:pt x="138" y="152"/>
                    </a:lnTo>
                    <a:lnTo>
                      <a:pt x="142" y="157"/>
                    </a:lnTo>
                    <a:lnTo>
                      <a:pt x="145" y="162"/>
                    </a:lnTo>
                    <a:lnTo>
                      <a:pt x="149" y="168"/>
                    </a:lnTo>
                    <a:lnTo>
                      <a:pt x="152" y="172"/>
                    </a:lnTo>
                    <a:lnTo>
                      <a:pt x="156" y="177"/>
                    </a:lnTo>
                    <a:lnTo>
                      <a:pt x="160" y="181"/>
                    </a:lnTo>
                    <a:lnTo>
                      <a:pt x="163" y="186"/>
                    </a:lnTo>
                    <a:lnTo>
                      <a:pt x="166" y="191"/>
                    </a:lnTo>
                    <a:lnTo>
                      <a:pt x="170" y="195"/>
                    </a:lnTo>
                    <a:lnTo>
                      <a:pt x="172" y="199"/>
                    </a:lnTo>
                    <a:lnTo>
                      <a:pt x="176" y="203"/>
                    </a:lnTo>
                    <a:lnTo>
                      <a:pt x="179" y="208"/>
                    </a:lnTo>
                    <a:lnTo>
                      <a:pt x="181" y="211"/>
                    </a:lnTo>
                    <a:lnTo>
                      <a:pt x="184" y="215"/>
                    </a:lnTo>
                    <a:lnTo>
                      <a:pt x="187" y="218"/>
                    </a:lnTo>
                    <a:lnTo>
                      <a:pt x="189" y="221"/>
                    </a:lnTo>
                    <a:lnTo>
                      <a:pt x="191" y="224"/>
                    </a:lnTo>
                    <a:lnTo>
                      <a:pt x="193" y="227"/>
                    </a:lnTo>
                    <a:lnTo>
                      <a:pt x="196" y="230"/>
                    </a:lnTo>
                    <a:lnTo>
                      <a:pt x="197" y="232"/>
                    </a:lnTo>
                    <a:lnTo>
                      <a:pt x="199" y="234"/>
                    </a:lnTo>
                    <a:lnTo>
                      <a:pt x="200" y="236"/>
                    </a:lnTo>
                    <a:lnTo>
                      <a:pt x="202" y="238"/>
                    </a:lnTo>
                    <a:lnTo>
                      <a:pt x="204" y="240"/>
                    </a:lnTo>
                    <a:lnTo>
                      <a:pt x="206" y="241"/>
                    </a:lnTo>
                    <a:lnTo>
                      <a:pt x="208" y="243"/>
                    </a:lnTo>
                    <a:lnTo>
                      <a:pt x="209" y="244"/>
                    </a:lnTo>
                    <a:lnTo>
                      <a:pt x="210" y="245"/>
                    </a:lnTo>
                    <a:lnTo>
                      <a:pt x="212" y="248"/>
                    </a:lnTo>
                    <a:lnTo>
                      <a:pt x="213" y="249"/>
                    </a:lnTo>
                    <a:lnTo>
                      <a:pt x="213" y="250"/>
                    </a:lnTo>
                    <a:lnTo>
                      <a:pt x="213" y="252"/>
                    </a:lnTo>
                    <a:lnTo>
                      <a:pt x="213" y="254"/>
                    </a:lnTo>
                    <a:lnTo>
                      <a:pt x="213" y="256"/>
                    </a:lnTo>
                    <a:lnTo>
                      <a:pt x="211" y="257"/>
                    </a:lnTo>
                    <a:lnTo>
                      <a:pt x="209" y="257"/>
                    </a:lnTo>
                    <a:lnTo>
                      <a:pt x="206" y="257"/>
                    </a:lnTo>
                    <a:lnTo>
                      <a:pt x="205" y="256"/>
                    </a:lnTo>
                    <a:lnTo>
                      <a:pt x="204" y="255"/>
                    </a:lnTo>
                    <a:lnTo>
                      <a:pt x="204" y="254"/>
                    </a:lnTo>
                    <a:lnTo>
                      <a:pt x="203" y="252"/>
                    </a:lnTo>
                    <a:lnTo>
                      <a:pt x="201" y="250"/>
                    </a:lnTo>
                    <a:lnTo>
                      <a:pt x="200" y="249"/>
                    </a:lnTo>
                    <a:lnTo>
                      <a:pt x="197" y="247"/>
                    </a:lnTo>
                    <a:lnTo>
                      <a:pt x="196" y="245"/>
                    </a:lnTo>
                    <a:lnTo>
                      <a:pt x="193" y="242"/>
                    </a:lnTo>
                    <a:lnTo>
                      <a:pt x="191" y="239"/>
                    </a:lnTo>
                    <a:lnTo>
                      <a:pt x="188" y="236"/>
                    </a:lnTo>
                    <a:lnTo>
                      <a:pt x="186" y="232"/>
                    </a:lnTo>
                    <a:lnTo>
                      <a:pt x="184" y="229"/>
                    </a:lnTo>
                    <a:lnTo>
                      <a:pt x="180" y="224"/>
                    </a:lnTo>
                    <a:lnTo>
                      <a:pt x="177" y="221"/>
                    </a:lnTo>
                    <a:lnTo>
                      <a:pt x="175" y="217"/>
                    </a:lnTo>
                    <a:lnTo>
                      <a:pt x="171" y="213"/>
                    </a:lnTo>
                    <a:lnTo>
                      <a:pt x="168" y="208"/>
                    </a:lnTo>
                    <a:lnTo>
                      <a:pt x="164" y="203"/>
                    </a:lnTo>
                    <a:lnTo>
                      <a:pt x="160" y="199"/>
                    </a:lnTo>
                    <a:lnTo>
                      <a:pt x="156" y="194"/>
                    </a:lnTo>
                    <a:lnTo>
                      <a:pt x="153" y="189"/>
                    </a:lnTo>
                    <a:lnTo>
                      <a:pt x="149" y="184"/>
                    </a:lnTo>
                    <a:lnTo>
                      <a:pt x="145" y="179"/>
                    </a:lnTo>
                    <a:lnTo>
                      <a:pt x="141" y="173"/>
                    </a:lnTo>
                    <a:lnTo>
                      <a:pt x="137" y="168"/>
                    </a:lnTo>
                    <a:lnTo>
                      <a:pt x="133" y="163"/>
                    </a:lnTo>
                    <a:lnTo>
                      <a:pt x="129" y="158"/>
                    </a:lnTo>
                    <a:lnTo>
                      <a:pt x="125" y="152"/>
                    </a:lnTo>
                    <a:lnTo>
                      <a:pt x="121" y="147"/>
                    </a:lnTo>
                    <a:lnTo>
                      <a:pt x="117" y="141"/>
                    </a:lnTo>
                    <a:lnTo>
                      <a:pt x="113" y="136"/>
                    </a:lnTo>
                    <a:lnTo>
                      <a:pt x="108" y="131"/>
                    </a:lnTo>
                    <a:lnTo>
                      <a:pt x="104" y="125"/>
                    </a:lnTo>
                    <a:lnTo>
                      <a:pt x="100" y="120"/>
                    </a:lnTo>
                    <a:lnTo>
                      <a:pt x="96" y="115"/>
                    </a:lnTo>
                    <a:lnTo>
                      <a:pt x="92" y="109"/>
                    </a:lnTo>
                    <a:lnTo>
                      <a:pt x="88" y="104"/>
                    </a:lnTo>
                    <a:lnTo>
                      <a:pt x="84" y="98"/>
                    </a:lnTo>
                    <a:lnTo>
                      <a:pt x="80" y="94"/>
                    </a:lnTo>
                    <a:lnTo>
                      <a:pt x="76" y="89"/>
                    </a:lnTo>
                    <a:lnTo>
                      <a:pt x="72" y="83"/>
                    </a:lnTo>
                    <a:lnTo>
                      <a:pt x="68" y="78"/>
                    </a:lnTo>
                    <a:lnTo>
                      <a:pt x="64" y="74"/>
                    </a:lnTo>
                    <a:lnTo>
                      <a:pt x="61" y="70"/>
                    </a:lnTo>
                    <a:lnTo>
                      <a:pt x="58" y="65"/>
                    </a:lnTo>
                    <a:lnTo>
                      <a:pt x="54" y="61"/>
                    </a:lnTo>
                    <a:lnTo>
                      <a:pt x="51" y="57"/>
                    </a:lnTo>
                    <a:lnTo>
                      <a:pt x="47" y="53"/>
                    </a:lnTo>
                    <a:lnTo>
                      <a:pt x="44" y="49"/>
                    </a:lnTo>
                    <a:lnTo>
                      <a:pt x="42" y="45"/>
                    </a:lnTo>
                    <a:lnTo>
                      <a:pt x="39" y="42"/>
                    </a:lnTo>
                    <a:lnTo>
                      <a:pt x="36" y="39"/>
                    </a:lnTo>
                    <a:lnTo>
                      <a:pt x="34" y="36"/>
                    </a:lnTo>
                    <a:lnTo>
                      <a:pt x="31" y="33"/>
                    </a:lnTo>
                    <a:lnTo>
                      <a:pt x="30" y="31"/>
                    </a:lnTo>
                    <a:lnTo>
                      <a:pt x="28" y="29"/>
                    </a:lnTo>
                    <a:lnTo>
                      <a:pt x="26" y="28"/>
                    </a:lnTo>
                    <a:lnTo>
                      <a:pt x="24" y="26"/>
                    </a:lnTo>
                    <a:lnTo>
                      <a:pt x="23" y="25"/>
                    </a:lnTo>
                    <a:lnTo>
                      <a:pt x="22" y="23"/>
                    </a:lnTo>
                    <a:lnTo>
                      <a:pt x="20" y="23"/>
                    </a:lnTo>
                    <a:lnTo>
                      <a:pt x="18" y="24"/>
                    </a:lnTo>
                    <a:lnTo>
                      <a:pt x="16" y="26"/>
                    </a:lnTo>
                    <a:lnTo>
                      <a:pt x="16" y="27"/>
                    </a:lnTo>
                    <a:lnTo>
                      <a:pt x="16" y="29"/>
                    </a:lnTo>
                    <a:lnTo>
                      <a:pt x="17" y="30"/>
                    </a:lnTo>
                    <a:lnTo>
                      <a:pt x="18" y="33"/>
                    </a:lnTo>
                    <a:lnTo>
                      <a:pt x="19" y="34"/>
                    </a:lnTo>
                    <a:lnTo>
                      <a:pt x="19" y="37"/>
                    </a:lnTo>
                    <a:lnTo>
                      <a:pt x="22" y="39"/>
                    </a:lnTo>
                    <a:lnTo>
                      <a:pt x="23" y="42"/>
                    </a:lnTo>
                    <a:lnTo>
                      <a:pt x="24" y="43"/>
                    </a:lnTo>
                    <a:lnTo>
                      <a:pt x="25" y="45"/>
                    </a:lnTo>
                    <a:lnTo>
                      <a:pt x="27" y="46"/>
                    </a:lnTo>
                    <a:lnTo>
                      <a:pt x="27" y="48"/>
                    </a:lnTo>
                    <a:lnTo>
                      <a:pt x="28" y="49"/>
                    </a:lnTo>
                    <a:lnTo>
                      <a:pt x="30" y="51"/>
                    </a:lnTo>
                    <a:lnTo>
                      <a:pt x="31" y="53"/>
                    </a:lnTo>
                    <a:lnTo>
                      <a:pt x="33" y="55"/>
                    </a:lnTo>
                    <a:lnTo>
                      <a:pt x="34" y="56"/>
                    </a:lnTo>
                    <a:lnTo>
                      <a:pt x="35" y="58"/>
                    </a:lnTo>
                    <a:lnTo>
                      <a:pt x="35" y="59"/>
                    </a:lnTo>
                    <a:lnTo>
                      <a:pt x="37" y="61"/>
                    </a:lnTo>
                    <a:lnTo>
                      <a:pt x="38" y="63"/>
                    </a:lnTo>
                    <a:lnTo>
                      <a:pt x="39" y="65"/>
                    </a:lnTo>
                    <a:lnTo>
                      <a:pt x="42" y="67"/>
                    </a:lnTo>
                    <a:lnTo>
                      <a:pt x="43" y="70"/>
                    </a:lnTo>
                    <a:lnTo>
                      <a:pt x="46" y="72"/>
                    </a:lnTo>
                    <a:lnTo>
                      <a:pt x="47" y="75"/>
                    </a:lnTo>
                    <a:lnTo>
                      <a:pt x="50" y="78"/>
                    </a:lnTo>
                    <a:lnTo>
                      <a:pt x="52" y="82"/>
                    </a:lnTo>
                    <a:lnTo>
                      <a:pt x="55" y="84"/>
                    </a:lnTo>
                    <a:lnTo>
                      <a:pt x="57" y="88"/>
                    </a:lnTo>
                    <a:lnTo>
                      <a:pt x="60" y="91"/>
                    </a:lnTo>
                    <a:lnTo>
                      <a:pt x="64" y="96"/>
                    </a:lnTo>
                    <a:lnTo>
                      <a:pt x="66" y="98"/>
                    </a:lnTo>
                    <a:lnTo>
                      <a:pt x="68" y="103"/>
                    </a:lnTo>
                    <a:lnTo>
                      <a:pt x="72" y="106"/>
                    </a:lnTo>
                    <a:lnTo>
                      <a:pt x="75" y="110"/>
                    </a:lnTo>
                    <a:lnTo>
                      <a:pt x="78" y="115"/>
                    </a:lnTo>
                    <a:lnTo>
                      <a:pt x="81" y="119"/>
                    </a:lnTo>
                    <a:lnTo>
                      <a:pt x="84" y="123"/>
                    </a:lnTo>
                    <a:lnTo>
                      <a:pt x="88" y="128"/>
                    </a:lnTo>
                    <a:lnTo>
                      <a:pt x="91" y="132"/>
                    </a:lnTo>
                    <a:lnTo>
                      <a:pt x="95" y="136"/>
                    </a:lnTo>
                    <a:lnTo>
                      <a:pt x="98" y="140"/>
                    </a:lnTo>
                    <a:lnTo>
                      <a:pt x="102" y="145"/>
                    </a:lnTo>
                    <a:lnTo>
                      <a:pt x="105" y="150"/>
                    </a:lnTo>
                    <a:lnTo>
                      <a:pt x="108" y="154"/>
                    </a:lnTo>
                    <a:lnTo>
                      <a:pt x="112" y="159"/>
                    </a:lnTo>
                    <a:lnTo>
                      <a:pt x="116" y="164"/>
                    </a:lnTo>
                    <a:lnTo>
                      <a:pt x="119" y="168"/>
                    </a:lnTo>
                    <a:lnTo>
                      <a:pt x="122" y="173"/>
                    </a:lnTo>
                    <a:lnTo>
                      <a:pt x="125" y="177"/>
                    </a:lnTo>
                    <a:lnTo>
                      <a:pt x="129" y="181"/>
                    </a:lnTo>
                    <a:lnTo>
                      <a:pt x="132" y="186"/>
                    </a:lnTo>
                    <a:lnTo>
                      <a:pt x="136" y="190"/>
                    </a:lnTo>
                    <a:lnTo>
                      <a:pt x="139" y="194"/>
                    </a:lnTo>
                    <a:lnTo>
                      <a:pt x="142" y="199"/>
                    </a:lnTo>
                    <a:lnTo>
                      <a:pt x="145" y="203"/>
                    </a:lnTo>
                    <a:lnTo>
                      <a:pt x="148" y="206"/>
                    </a:lnTo>
                    <a:lnTo>
                      <a:pt x="151" y="210"/>
                    </a:lnTo>
                    <a:lnTo>
                      <a:pt x="154" y="215"/>
                    </a:lnTo>
                    <a:lnTo>
                      <a:pt x="157" y="218"/>
                    </a:lnTo>
                    <a:lnTo>
                      <a:pt x="160" y="222"/>
                    </a:lnTo>
                    <a:lnTo>
                      <a:pt x="163" y="226"/>
                    </a:lnTo>
                    <a:lnTo>
                      <a:pt x="166" y="229"/>
                    </a:lnTo>
                    <a:lnTo>
                      <a:pt x="168" y="232"/>
                    </a:lnTo>
                    <a:lnTo>
                      <a:pt x="170" y="236"/>
                    </a:lnTo>
                    <a:lnTo>
                      <a:pt x="172" y="238"/>
                    </a:lnTo>
                    <a:lnTo>
                      <a:pt x="175" y="241"/>
                    </a:lnTo>
                    <a:lnTo>
                      <a:pt x="176" y="244"/>
                    </a:lnTo>
                    <a:lnTo>
                      <a:pt x="179" y="247"/>
                    </a:lnTo>
                    <a:lnTo>
                      <a:pt x="180" y="249"/>
                    </a:lnTo>
                    <a:lnTo>
                      <a:pt x="183" y="252"/>
                    </a:lnTo>
                    <a:lnTo>
                      <a:pt x="184" y="253"/>
                    </a:lnTo>
                    <a:lnTo>
                      <a:pt x="185" y="255"/>
                    </a:lnTo>
                    <a:lnTo>
                      <a:pt x="187" y="257"/>
                    </a:lnTo>
                    <a:lnTo>
                      <a:pt x="188" y="258"/>
                    </a:lnTo>
                    <a:lnTo>
                      <a:pt x="189" y="261"/>
                    </a:lnTo>
                    <a:lnTo>
                      <a:pt x="191" y="262"/>
                    </a:lnTo>
                    <a:lnTo>
                      <a:pt x="192" y="264"/>
                    </a:lnTo>
                    <a:lnTo>
                      <a:pt x="192" y="267"/>
                    </a:lnTo>
                    <a:lnTo>
                      <a:pt x="193" y="269"/>
                    </a:lnTo>
                    <a:lnTo>
                      <a:pt x="193" y="272"/>
                    </a:lnTo>
                    <a:lnTo>
                      <a:pt x="192" y="273"/>
                    </a:lnTo>
                    <a:lnTo>
                      <a:pt x="190" y="274"/>
                    </a:lnTo>
                    <a:lnTo>
                      <a:pt x="188" y="274"/>
                    </a:lnTo>
                    <a:lnTo>
                      <a:pt x="188" y="274"/>
                    </a:lnTo>
                    <a:lnTo>
                      <a:pt x="185" y="274"/>
                    </a:lnTo>
                    <a:lnTo>
                      <a:pt x="184" y="274"/>
                    </a:lnTo>
                    <a:lnTo>
                      <a:pt x="184" y="274"/>
                    </a:lnTo>
                    <a:close/>
                  </a:path>
                </a:pathLst>
              </a:custGeom>
              <a:solidFill>
                <a:srgbClr val="0024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8" name="Freeform 266"/>
              <p:cNvSpPr>
                <a:spLocks/>
              </p:cNvSpPr>
              <p:nvPr/>
            </p:nvSpPr>
            <p:spPr bwMode="auto">
              <a:xfrm>
                <a:off x="7627938" y="1916113"/>
                <a:ext cx="346075" cy="422275"/>
              </a:xfrm>
              <a:custGeom>
                <a:avLst/>
                <a:gdLst/>
                <a:ahLst/>
                <a:cxnLst>
                  <a:cxn ang="0">
                    <a:pos x="167" y="249"/>
                  </a:cxn>
                  <a:cxn ang="0">
                    <a:pos x="154" y="231"/>
                  </a:cxn>
                  <a:cxn ang="0">
                    <a:pos x="137" y="208"/>
                  </a:cxn>
                  <a:cxn ang="0">
                    <a:pos x="116" y="179"/>
                  </a:cxn>
                  <a:cxn ang="0">
                    <a:pos x="93" y="147"/>
                  </a:cxn>
                  <a:cxn ang="0">
                    <a:pos x="69" y="115"/>
                  </a:cxn>
                  <a:cxn ang="0">
                    <a:pos x="46" y="84"/>
                  </a:cxn>
                  <a:cxn ang="0">
                    <a:pos x="26" y="56"/>
                  </a:cxn>
                  <a:cxn ang="0">
                    <a:pos x="11" y="34"/>
                  </a:cxn>
                  <a:cxn ang="0">
                    <a:pos x="2" y="18"/>
                  </a:cxn>
                  <a:cxn ang="0">
                    <a:pos x="1" y="11"/>
                  </a:cxn>
                  <a:cxn ang="0">
                    <a:pos x="9" y="2"/>
                  </a:cxn>
                  <a:cxn ang="0">
                    <a:pos x="21" y="3"/>
                  </a:cxn>
                  <a:cxn ang="0">
                    <a:pos x="34" y="14"/>
                  </a:cxn>
                  <a:cxn ang="0">
                    <a:pos x="50" y="31"/>
                  </a:cxn>
                  <a:cxn ang="0">
                    <a:pos x="70" y="56"/>
                  </a:cxn>
                  <a:cxn ang="0">
                    <a:pos x="93" y="84"/>
                  </a:cxn>
                  <a:cxn ang="0">
                    <a:pos x="118" y="115"/>
                  </a:cxn>
                  <a:cxn ang="0">
                    <a:pos x="143" y="147"/>
                  </a:cxn>
                  <a:cxn ang="0">
                    <a:pos x="166" y="176"/>
                  </a:cxn>
                  <a:cxn ang="0">
                    <a:pos x="186" y="201"/>
                  </a:cxn>
                  <a:cxn ang="0">
                    <a:pos x="202" y="221"/>
                  </a:cxn>
                  <a:cxn ang="0">
                    <a:pos x="212" y="234"/>
                  </a:cxn>
                  <a:cxn ang="0">
                    <a:pos x="216" y="245"/>
                  </a:cxn>
                  <a:cxn ang="0">
                    <a:pos x="203" y="243"/>
                  </a:cxn>
                  <a:cxn ang="0">
                    <a:pos x="194" y="233"/>
                  </a:cxn>
                  <a:cxn ang="0">
                    <a:pos x="178" y="215"/>
                  </a:cxn>
                  <a:cxn ang="0">
                    <a:pos x="157" y="190"/>
                  </a:cxn>
                  <a:cxn ang="0">
                    <a:pos x="135" y="161"/>
                  </a:cxn>
                  <a:cxn ang="0">
                    <a:pos x="111" y="128"/>
                  </a:cxn>
                  <a:cxn ang="0">
                    <a:pos x="86" y="96"/>
                  </a:cxn>
                  <a:cxn ang="0">
                    <a:pos x="63" y="66"/>
                  </a:cxn>
                  <a:cxn ang="0">
                    <a:pos x="44" y="42"/>
                  </a:cxn>
                  <a:cxn ang="0">
                    <a:pos x="29" y="23"/>
                  </a:cxn>
                  <a:cxn ang="0">
                    <a:pos x="18" y="14"/>
                  </a:cxn>
                  <a:cxn ang="0">
                    <a:pos x="19" y="23"/>
                  </a:cxn>
                  <a:cxn ang="0">
                    <a:pos x="25" y="35"/>
                  </a:cxn>
                  <a:cxn ang="0">
                    <a:pos x="33" y="47"/>
                  </a:cxn>
                  <a:cxn ang="0">
                    <a:pos x="42" y="61"/>
                  </a:cxn>
                  <a:cxn ang="0">
                    <a:pos x="53" y="75"/>
                  </a:cxn>
                  <a:cxn ang="0">
                    <a:pos x="65" y="91"/>
                  </a:cxn>
                  <a:cxn ang="0">
                    <a:pos x="77" y="105"/>
                  </a:cxn>
                  <a:cxn ang="0">
                    <a:pos x="86" y="117"/>
                  </a:cxn>
                  <a:cxn ang="0">
                    <a:pos x="96" y="128"/>
                  </a:cxn>
                  <a:cxn ang="0">
                    <a:pos x="104" y="138"/>
                  </a:cxn>
                  <a:cxn ang="0">
                    <a:pos x="113" y="149"/>
                  </a:cxn>
                  <a:cxn ang="0">
                    <a:pos x="122" y="161"/>
                  </a:cxn>
                  <a:cxn ang="0">
                    <a:pos x="133" y="175"/>
                  </a:cxn>
                  <a:cxn ang="0">
                    <a:pos x="143" y="189"/>
                  </a:cxn>
                  <a:cxn ang="0">
                    <a:pos x="154" y="203"/>
                  </a:cxn>
                  <a:cxn ang="0">
                    <a:pos x="164" y="217"/>
                  </a:cxn>
                  <a:cxn ang="0">
                    <a:pos x="174" y="229"/>
                  </a:cxn>
                  <a:cxn ang="0">
                    <a:pos x="182" y="240"/>
                  </a:cxn>
                  <a:cxn ang="0">
                    <a:pos x="191" y="252"/>
                  </a:cxn>
                  <a:cxn ang="0">
                    <a:pos x="191" y="262"/>
                  </a:cxn>
                  <a:cxn ang="0">
                    <a:pos x="178" y="264"/>
                  </a:cxn>
                </a:cxnLst>
                <a:rect l="0" t="0" r="r" b="b"/>
                <a:pathLst>
                  <a:path w="218" h="266">
                    <a:moveTo>
                      <a:pt x="173" y="257"/>
                    </a:moveTo>
                    <a:lnTo>
                      <a:pt x="172" y="256"/>
                    </a:lnTo>
                    <a:lnTo>
                      <a:pt x="171" y="254"/>
                    </a:lnTo>
                    <a:lnTo>
                      <a:pt x="169" y="253"/>
                    </a:lnTo>
                    <a:lnTo>
                      <a:pt x="169" y="252"/>
                    </a:lnTo>
                    <a:lnTo>
                      <a:pt x="167" y="249"/>
                    </a:lnTo>
                    <a:lnTo>
                      <a:pt x="165" y="247"/>
                    </a:lnTo>
                    <a:lnTo>
                      <a:pt x="163" y="244"/>
                    </a:lnTo>
                    <a:lnTo>
                      <a:pt x="161" y="241"/>
                    </a:lnTo>
                    <a:lnTo>
                      <a:pt x="159" y="238"/>
                    </a:lnTo>
                    <a:lnTo>
                      <a:pt x="157" y="235"/>
                    </a:lnTo>
                    <a:lnTo>
                      <a:pt x="154" y="231"/>
                    </a:lnTo>
                    <a:lnTo>
                      <a:pt x="152" y="228"/>
                    </a:lnTo>
                    <a:lnTo>
                      <a:pt x="149" y="224"/>
                    </a:lnTo>
                    <a:lnTo>
                      <a:pt x="146" y="220"/>
                    </a:lnTo>
                    <a:lnTo>
                      <a:pt x="143" y="217"/>
                    </a:lnTo>
                    <a:lnTo>
                      <a:pt x="140" y="212"/>
                    </a:lnTo>
                    <a:lnTo>
                      <a:pt x="137" y="208"/>
                    </a:lnTo>
                    <a:lnTo>
                      <a:pt x="133" y="203"/>
                    </a:lnTo>
                    <a:lnTo>
                      <a:pt x="129" y="198"/>
                    </a:lnTo>
                    <a:lnTo>
                      <a:pt x="126" y="194"/>
                    </a:lnTo>
                    <a:lnTo>
                      <a:pt x="122" y="189"/>
                    </a:lnTo>
                    <a:lnTo>
                      <a:pt x="119" y="184"/>
                    </a:lnTo>
                    <a:lnTo>
                      <a:pt x="116" y="179"/>
                    </a:lnTo>
                    <a:lnTo>
                      <a:pt x="112" y="174"/>
                    </a:lnTo>
                    <a:lnTo>
                      <a:pt x="108" y="169"/>
                    </a:lnTo>
                    <a:lnTo>
                      <a:pt x="104" y="163"/>
                    </a:lnTo>
                    <a:lnTo>
                      <a:pt x="100" y="159"/>
                    </a:lnTo>
                    <a:lnTo>
                      <a:pt x="96" y="153"/>
                    </a:lnTo>
                    <a:lnTo>
                      <a:pt x="93" y="147"/>
                    </a:lnTo>
                    <a:lnTo>
                      <a:pt x="89" y="142"/>
                    </a:lnTo>
                    <a:lnTo>
                      <a:pt x="85" y="137"/>
                    </a:lnTo>
                    <a:lnTo>
                      <a:pt x="81" y="132"/>
                    </a:lnTo>
                    <a:lnTo>
                      <a:pt x="77" y="126"/>
                    </a:lnTo>
                    <a:lnTo>
                      <a:pt x="73" y="121"/>
                    </a:lnTo>
                    <a:lnTo>
                      <a:pt x="69" y="115"/>
                    </a:lnTo>
                    <a:lnTo>
                      <a:pt x="65" y="110"/>
                    </a:lnTo>
                    <a:lnTo>
                      <a:pt x="61" y="105"/>
                    </a:lnTo>
                    <a:lnTo>
                      <a:pt x="57" y="100"/>
                    </a:lnTo>
                    <a:lnTo>
                      <a:pt x="53" y="94"/>
                    </a:lnTo>
                    <a:lnTo>
                      <a:pt x="49" y="89"/>
                    </a:lnTo>
                    <a:lnTo>
                      <a:pt x="46" y="84"/>
                    </a:lnTo>
                    <a:lnTo>
                      <a:pt x="42" y="79"/>
                    </a:lnTo>
                    <a:lnTo>
                      <a:pt x="39" y="75"/>
                    </a:lnTo>
                    <a:lnTo>
                      <a:pt x="36" y="70"/>
                    </a:lnTo>
                    <a:lnTo>
                      <a:pt x="33" y="65"/>
                    </a:lnTo>
                    <a:lnTo>
                      <a:pt x="29" y="60"/>
                    </a:lnTo>
                    <a:lnTo>
                      <a:pt x="26" y="56"/>
                    </a:lnTo>
                    <a:lnTo>
                      <a:pt x="24" y="52"/>
                    </a:lnTo>
                    <a:lnTo>
                      <a:pt x="21" y="48"/>
                    </a:lnTo>
                    <a:lnTo>
                      <a:pt x="18" y="44"/>
                    </a:lnTo>
                    <a:lnTo>
                      <a:pt x="16" y="40"/>
                    </a:lnTo>
                    <a:lnTo>
                      <a:pt x="13" y="37"/>
                    </a:lnTo>
                    <a:lnTo>
                      <a:pt x="11" y="34"/>
                    </a:lnTo>
                    <a:lnTo>
                      <a:pt x="9" y="31"/>
                    </a:lnTo>
                    <a:lnTo>
                      <a:pt x="7" y="28"/>
                    </a:lnTo>
                    <a:lnTo>
                      <a:pt x="5" y="25"/>
                    </a:lnTo>
                    <a:lnTo>
                      <a:pt x="4" y="23"/>
                    </a:lnTo>
                    <a:lnTo>
                      <a:pt x="3" y="21"/>
                    </a:lnTo>
                    <a:lnTo>
                      <a:pt x="2" y="18"/>
                    </a:lnTo>
                    <a:lnTo>
                      <a:pt x="1" y="17"/>
                    </a:lnTo>
                    <a:lnTo>
                      <a:pt x="0" y="16"/>
                    </a:lnTo>
                    <a:lnTo>
                      <a:pt x="0" y="14"/>
                    </a:lnTo>
                    <a:lnTo>
                      <a:pt x="0" y="14"/>
                    </a:lnTo>
                    <a:lnTo>
                      <a:pt x="0" y="13"/>
                    </a:lnTo>
                    <a:lnTo>
                      <a:pt x="1" y="11"/>
                    </a:lnTo>
                    <a:lnTo>
                      <a:pt x="2" y="9"/>
                    </a:lnTo>
                    <a:lnTo>
                      <a:pt x="3" y="8"/>
                    </a:lnTo>
                    <a:lnTo>
                      <a:pt x="4" y="7"/>
                    </a:lnTo>
                    <a:lnTo>
                      <a:pt x="6" y="4"/>
                    </a:lnTo>
                    <a:lnTo>
                      <a:pt x="8" y="2"/>
                    </a:lnTo>
                    <a:lnTo>
                      <a:pt x="9" y="2"/>
                    </a:lnTo>
                    <a:lnTo>
                      <a:pt x="11" y="1"/>
                    </a:lnTo>
                    <a:lnTo>
                      <a:pt x="13" y="0"/>
                    </a:lnTo>
                    <a:lnTo>
                      <a:pt x="15" y="1"/>
                    </a:lnTo>
                    <a:lnTo>
                      <a:pt x="17" y="1"/>
                    </a:lnTo>
                    <a:lnTo>
                      <a:pt x="20" y="2"/>
                    </a:lnTo>
                    <a:lnTo>
                      <a:pt x="21" y="3"/>
                    </a:lnTo>
                    <a:lnTo>
                      <a:pt x="25" y="4"/>
                    </a:lnTo>
                    <a:lnTo>
                      <a:pt x="26" y="6"/>
                    </a:lnTo>
                    <a:lnTo>
                      <a:pt x="29" y="8"/>
                    </a:lnTo>
                    <a:lnTo>
                      <a:pt x="30" y="9"/>
                    </a:lnTo>
                    <a:lnTo>
                      <a:pt x="33" y="11"/>
                    </a:lnTo>
                    <a:lnTo>
                      <a:pt x="34" y="14"/>
                    </a:lnTo>
                    <a:lnTo>
                      <a:pt x="37" y="16"/>
                    </a:lnTo>
                    <a:lnTo>
                      <a:pt x="39" y="18"/>
                    </a:lnTo>
                    <a:lnTo>
                      <a:pt x="41" y="22"/>
                    </a:lnTo>
                    <a:lnTo>
                      <a:pt x="44" y="25"/>
                    </a:lnTo>
                    <a:lnTo>
                      <a:pt x="47" y="28"/>
                    </a:lnTo>
                    <a:lnTo>
                      <a:pt x="50" y="31"/>
                    </a:lnTo>
                    <a:lnTo>
                      <a:pt x="53" y="35"/>
                    </a:lnTo>
                    <a:lnTo>
                      <a:pt x="56" y="39"/>
                    </a:lnTo>
                    <a:lnTo>
                      <a:pt x="60" y="43"/>
                    </a:lnTo>
                    <a:lnTo>
                      <a:pt x="63" y="47"/>
                    </a:lnTo>
                    <a:lnTo>
                      <a:pt x="66" y="51"/>
                    </a:lnTo>
                    <a:lnTo>
                      <a:pt x="70" y="56"/>
                    </a:lnTo>
                    <a:lnTo>
                      <a:pt x="74" y="60"/>
                    </a:lnTo>
                    <a:lnTo>
                      <a:pt x="77" y="65"/>
                    </a:lnTo>
                    <a:lnTo>
                      <a:pt x="81" y="69"/>
                    </a:lnTo>
                    <a:lnTo>
                      <a:pt x="85" y="74"/>
                    </a:lnTo>
                    <a:lnTo>
                      <a:pt x="89" y="79"/>
                    </a:lnTo>
                    <a:lnTo>
                      <a:pt x="93" y="84"/>
                    </a:lnTo>
                    <a:lnTo>
                      <a:pt x="97" y="89"/>
                    </a:lnTo>
                    <a:lnTo>
                      <a:pt x="101" y="94"/>
                    </a:lnTo>
                    <a:lnTo>
                      <a:pt x="105" y="100"/>
                    </a:lnTo>
                    <a:lnTo>
                      <a:pt x="109" y="105"/>
                    </a:lnTo>
                    <a:lnTo>
                      <a:pt x="114" y="110"/>
                    </a:lnTo>
                    <a:lnTo>
                      <a:pt x="118" y="115"/>
                    </a:lnTo>
                    <a:lnTo>
                      <a:pt x="122" y="121"/>
                    </a:lnTo>
                    <a:lnTo>
                      <a:pt x="126" y="126"/>
                    </a:lnTo>
                    <a:lnTo>
                      <a:pt x="131" y="131"/>
                    </a:lnTo>
                    <a:lnTo>
                      <a:pt x="135" y="136"/>
                    </a:lnTo>
                    <a:lnTo>
                      <a:pt x="139" y="142"/>
                    </a:lnTo>
                    <a:lnTo>
                      <a:pt x="143" y="147"/>
                    </a:lnTo>
                    <a:lnTo>
                      <a:pt x="147" y="152"/>
                    </a:lnTo>
                    <a:lnTo>
                      <a:pt x="150" y="157"/>
                    </a:lnTo>
                    <a:lnTo>
                      <a:pt x="155" y="162"/>
                    </a:lnTo>
                    <a:lnTo>
                      <a:pt x="158" y="166"/>
                    </a:lnTo>
                    <a:lnTo>
                      <a:pt x="162" y="171"/>
                    </a:lnTo>
                    <a:lnTo>
                      <a:pt x="166" y="176"/>
                    </a:lnTo>
                    <a:lnTo>
                      <a:pt x="169" y="181"/>
                    </a:lnTo>
                    <a:lnTo>
                      <a:pt x="174" y="185"/>
                    </a:lnTo>
                    <a:lnTo>
                      <a:pt x="177" y="189"/>
                    </a:lnTo>
                    <a:lnTo>
                      <a:pt x="180" y="194"/>
                    </a:lnTo>
                    <a:lnTo>
                      <a:pt x="184" y="198"/>
                    </a:lnTo>
                    <a:lnTo>
                      <a:pt x="186" y="201"/>
                    </a:lnTo>
                    <a:lnTo>
                      <a:pt x="189" y="205"/>
                    </a:lnTo>
                    <a:lnTo>
                      <a:pt x="192" y="209"/>
                    </a:lnTo>
                    <a:lnTo>
                      <a:pt x="194" y="212"/>
                    </a:lnTo>
                    <a:lnTo>
                      <a:pt x="197" y="215"/>
                    </a:lnTo>
                    <a:lnTo>
                      <a:pt x="199" y="218"/>
                    </a:lnTo>
                    <a:lnTo>
                      <a:pt x="202" y="221"/>
                    </a:lnTo>
                    <a:lnTo>
                      <a:pt x="204" y="224"/>
                    </a:lnTo>
                    <a:lnTo>
                      <a:pt x="206" y="226"/>
                    </a:lnTo>
                    <a:lnTo>
                      <a:pt x="207" y="229"/>
                    </a:lnTo>
                    <a:lnTo>
                      <a:pt x="209" y="230"/>
                    </a:lnTo>
                    <a:lnTo>
                      <a:pt x="210" y="232"/>
                    </a:lnTo>
                    <a:lnTo>
                      <a:pt x="212" y="234"/>
                    </a:lnTo>
                    <a:lnTo>
                      <a:pt x="214" y="236"/>
                    </a:lnTo>
                    <a:lnTo>
                      <a:pt x="215" y="237"/>
                    </a:lnTo>
                    <a:lnTo>
                      <a:pt x="217" y="240"/>
                    </a:lnTo>
                    <a:lnTo>
                      <a:pt x="217" y="241"/>
                    </a:lnTo>
                    <a:lnTo>
                      <a:pt x="218" y="243"/>
                    </a:lnTo>
                    <a:lnTo>
                      <a:pt x="216" y="245"/>
                    </a:lnTo>
                    <a:lnTo>
                      <a:pt x="214" y="245"/>
                    </a:lnTo>
                    <a:lnTo>
                      <a:pt x="212" y="245"/>
                    </a:lnTo>
                    <a:lnTo>
                      <a:pt x="210" y="245"/>
                    </a:lnTo>
                    <a:lnTo>
                      <a:pt x="207" y="244"/>
                    </a:lnTo>
                    <a:lnTo>
                      <a:pt x="205" y="243"/>
                    </a:lnTo>
                    <a:lnTo>
                      <a:pt x="203" y="243"/>
                    </a:lnTo>
                    <a:lnTo>
                      <a:pt x="202" y="242"/>
                    </a:lnTo>
                    <a:lnTo>
                      <a:pt x="201" y="241"/>
                    </a:lnTo>
                    <a:lnTo>
                      <a:pt x="199" y="240"/>
                    </a:lnTo>
                    <a:lnTo>
                      <a:pt x="198" y="238"/>
                    </a:lnTo>
                    <a:lnTo>
                      <a:pt x="196" y="236"/>
                    </a:lnTo>
                    <a:lnTo>
                      <a:pt x="194" y="233"/>
                    </a:lnTo>
                    <a:lnTo>
                      <a:pt x="191" y="231"/>
                    </a:lnTo>
                    <a:lnTo>
                      <a:pt x="189" y="229"/>
                    </a:lnTo>
                    <a:lnTo>
                      <a:pt x="186" y="226"/>
                    </a:lnTo>
                    <a:lnTo>
                      <a:pt x="184" y="222"/>
                    </a:lnTo>
                    <a:lnTo>
                      <a:pt x="181" y="219"/>
                    </a:lnTo>
                    <a:lnTo>
                      <a:pt x="178" y="215"/>
                    </a:lnTo>
                    <a:lnTo>
                      <a:pt x="175" y="212"/>
                    </a:lnTo>
                    <a:lnTo>
                      <a:pt x="172" y="208"/>
                    </a:lnTo>
                    <a:lnTo>
                      <a:pt x="169" y="204"/>
                    </a:lnTo>
                    <a:lnTo>
                      <a:pt x="165" y="199"/>
                    </a:lnTo>
                    <a:lnTo>
                      <a:pt x="161" y="195"/>
                    </a:lnTo>
                    <a:lnTo>
                      <a:pt x="157" y="190"/>
                    </a:lnTo>
                    <a:lnTo>
                      <a:pt x="154" y="186"/>
                    </a:lnTo>
                    <a:lnTo>
                      <a:pt x="150" y="181"/>
                    </a:lnTo>
                    <a:lnTo>
                      <a:pt x="147" y="176"/>
                    </a:lnTo>
                    <a:lnTo>
                      <a:pt x="143" y="170"/>
                    </a:lnTo>
                    <a:lnTo>
                      <a:pt x="139" y="166"/>
                    </a:lnTo>
                    <a:lnTo>
                      <a:pt x="135" y="161"/>
                    </a:lnTo>
                    <a:lnTo>
                      <a:pt x="131" y="155"/>
                    </a:lnTo>
                    <a:lnTo>
                      <a:pt x="127" y="150"/>
                    </a:lnTo>
                    <a:lnTo>
                      <a:pt x="123" y="145"/>
                    </a:lnTo>
                    <a:lnTo>
                      <a:pt x="119" y="140"/>
                    </a:lnTo>
                    <a:lnTo>
                      <a:pt x="115" y="134"/>
                    </a:lnTo>
                    <a:lnTo>
                      <a:pt x="111" y="128"/>
                    </a:lnTo>
                    <a:lnTo>
                      <a:pt x="107" y="124"/>
                    </a:lnTo>
                    <a:lnTo>
                      <a:pt x="103" y="118"/>
                    </a:lnTo>
                    <a:lnTo>
                      <a:pt x="98" y="112"/>
                    </a:lnTo>
                    <a:lnTo>
                      <a:pt x="94" y="107"/>
                    </a:lnTo>
                    <a:lnTo>
                      <a:pt x="90" y="102"/>
                    </a:lnTo>
                    <a:lnTo>
                      <a:pt x="86" y="96"/>
                    </a:lnTo>
                    <a:lnTo>
                      <a:pt x="82" y="91"/>
                    </a:lnTo>
                    <a:lnTo>
                      <a:pt x="79" y="86"/>
                    </a:lnTo>
                    <a:lnTo>
                      <a:pt x="75" y="82"/>
                    </a:lnTo>
                    <a:lnTo>
                      <a:pt x="71" y="76"/>
                    </a:lnTo>
                    <a:lnTo>
                      <a:pt x="67" y="71"/>
                    </a:lnTo>
                    <a:lnTo>
                      <a:pt x="63" y="66"/>
                    </a:lnTo>
                    <a:lnTo>
                      <a:pt x="60" y="62"/>
                    </a:lnTo>
                    <a:lnTo>
                      <a:pt x="57" y="58"/>
                    </a:lnTo>
                    <a:lnTo>
                      <a:pt x="53" y="53"/>
                    </a:lnTo>
                    <a:lnTo>
                      <a:pt x="50" y="49"/>
                    </a:lnTo>
                    <a:lnTo>
                      <a:pt x="47" y="46"/>
                    </a:lnTo>
                    <a:lnTo>
                      <a:pt x="44" y="42"/>
                    </a:lnTo>
                    <a:lnTo>
                      <a:pt x="41" y="38"/>
                    </a:lnTo>
                    <a:lnTo>
                      <a:pt x="38" y="35"/>
                    </a:lnTo>
                    <a:lnTo>
                      <a:pt x="35" y="32"/>
                    </a:lnTo>
                    <a:lnTo>
                      <a:pt x="33" y="28"/>
                    </a:lnTo>
                    <a:lnTo>
                      <a:pt x="30" y="25"/>
                    </a:lnTo>
                    <a:lnTo>
                      <a:pt x="29" y="23"/>
                    </a:lnTo>
                    <a:lnTo>
                      <a:pt x="27" y="21"/>
                    </a:lnTo>
                    <a:lnTo>
                      <a:pt x="25" y="19"/>
                    </a:lnTo>
                    <a:lnTo>
                      <a:pt x="23" y="18"/>
                    </a:lnTo>
                    <a:lnTo>
                      <a:pt x="21" y="16"/>
                    </a:lnTo>
                    <a:lnTo>
                      <a:pt x="20" y="16"/>
                    </a:lnTo>
                    <a:lnTo>
                      <a:pt x="18" y="14"/>
                    </a:lnTo>
                    <a:lnTo>
                      <a:pt x="17" y="14"/>
                    </a:lnTo>
                    <a:lnTo>
                      <a:pt x="17" y="16"/>
                    </a:lnTo>
                    <a:lnTo>
                      <a:pt x="17" y="17"/>
                    </a:lnTo>
                    <a:lnTo>
                      <a:pt x="17" y="18"/>
                    </a:lnTo>
                    <a:lnTo>
                      <a:pt x="18" y="21"/>
                    </a:lnTo>
                    <a:lnTo>
                      <a:pt x="19" y="23"/>
                    </a:lnTo>
                    <a:lnTo>
                      <a:pt x="20" y="26"/>
                    </a:lnTo>
                    <a:lnTo>
                      <a:pt x="21" y="28"/>
                    </a:lnTo>
                    <a:lnTo>
                      <a:pt x="21" y="30"/>
                    </a:lnTo>
                    <a:lnTo>
                      <a:pt x="23" y="31"/>
                    </a:lnTo>
                    <a:lnTo>
                      <a:pt x="24" y="33"/>
                    </a:lnTo>
                    <a:lnTo>
                      <a:pt x="25" y="35"/>
                    </a:lnTo>
                    <a:lnTo>
                      <a:pt x="26" y="37"/>
                    </a:lnTo>
                    <a:lnTo>
                      <a:pt x="27" y="39"/>
                    </a:lnTo>
                    <a:lnTo>
                      <a:pt x="29" y="41"/>
                    </a:lnTo>
                    <a:lnTo>
                      <a:pt x="30" y="43"/>
                    </a:lnTo>
                    <a:lnTo>
                      <a:pt x="32" y="45"/>
                    </a:lnTo>
                    <a:lnTo>
                      <a:pt x="33" y="47"/>
                    </a:lnTo>
                    <a:lnTo>
                      <a:pt x="35" y="49"/>
                    </a:lnTo>
                    <a:lnTo>
                      <a:pt x="36" y="51"/>
                    </a:lnTo>
                    <a:lnTo>
                      <a:pt x="37" y="54"/>
                    </a:lnTo>
                    <a:lnTo>
                      <a:pt x="39" y="56"/>
                    </a:lnTo>
                    <a:lnTo>
                      <a:pt x="41" y="58"/>
                    </a:lnTo>
                    <a:lnTo>
                      <a:pt x="42" y="61"/>
                    </a:lnTo>
                    <a:lnTo>
                      <a:pt x="45" y="63"/>
                    </a:lnTo>
                    <a:lnTo>
                      <a:pt x="46" y="66"/>
                    </a:lnTo>
                    <a:lnTo>
                      <a:pt x="49" y="69"/>
                    </a:lnTo>
                    <a:lnTo>
                      <a:pt x="50" y="71"/>
                    </a:lnTo>
                    <a:lnTo>
                      <a:pt x="52" y="73"/>
                    </a:lnTo>
                    <a:lnTo>
                      <a:pt x="53" y="75"/>
                    </a:lnTo>
                    <a:lnTo>
                      <a:pt x="56" y="78"/>
                    </a:lnTo>
                    <a:lnTo>
                      <a:pt x="57" y="80"/>
                    </a:lnTo>
                    <a:lnTo>
                      <a:pt x="60" y="83"/>
                    </a:lnTo>
                    <a:lnTo>
                      <a:pt x="61" y="86"/>
                    </a:lnTo>
                    <a:lnTo>
                      <a:pt x="63" y="88"/>
                    </a:lnTo>
                    <a:lnTo>
                      <a:pt x="65" y="91"/>
                    </a:lnTo>
                    <a:lnTo>
                      <a:pt x="67" y="93"/>
                    </a:lnTo>
                    <a:lnTo>
                      <a:pt x="69" y="95"/>
                    </a:lnTo>
                    <a:lnTo>
                      <a:pt x="71" y="98"/>
                    </a:lnTo>
                    <a:lnTo>
                      <a:pt x="73" y="100"/>
                    </a:lnTo>
                    <a:lnTo>
                      <a:pt x="74" y="102"/>
                    </a:lnTo>
                    <a:lnTo>
                      <a:pt x="77" y="105"/>
                    </a:lnTo>
                    <a:lnTo>
                      <a:pt x="78" y="107"/>
                    </a:lnTo>
                    <a:lnTo>
                      <a:pt x="80" y="109"/>
                    </a:lnTo>
                    <a:lnTo>
                      <a:pt x="81" y="111"/>
                    </a:lnTo>
                    <a:lnTo>
                      <a:pt x="83" y="113"/>
                    </a:lnTo>
                    <a:lnTo>
                      <a:pt x="85" y="115"/>
                    </a:lnTo>
                    <a:lnTo>
                      <a:pt x="86" y="117"/>
                    </a:lnTo>
                    <a:lnTo>
                      <a:pt x="88" y="119"/>
                    </a:lnTo>
                    <a:lnTo>
                      <a:pt x="89" y="121"/>
                    </a:lnTo>
                    <a:lnTo>
                      <a:pt x="92" y="123"/>
                    </a:lnTo>
                    <a:lnTo>
                      <a:pt x="93" y="125"/>
                    </a:lnTo>
                    <a:lnTo>
                      <a:pt x="94" y="126"/>
                    </a:lnTo>
                    <a:lnTo>
                      <a:pt x="96" y="128"/>
                    </a:lnTo>
                    <a:lnTo>
                      <a:pt x="97" y="130"/>
                    </a:lnTo>
                    <a:lnTo>
                      <a:pt x="98" y="131"/>
                    </a:lnTo>
                    <a:lnTo>
                      <a:pt x="100" y="133"/>
                    </a:lnTo>
                    <a:lnTo>
                      <a:pt x="101" y="134"/>
                    </a:lnTo>
                    <a:lnTo>
                      <a:pt x="102" y="135"/>
                    </a:lnTo>
                    <a:lnTo>
                      <a:pt x="104" y="138"/>
                    </a:lnTo>
                    <a:lnTo>
                      <a:pt x="106" y="141"/>
                    </a:lnTo>
                    <a:lnTo>
                      <a:pt x="107" y="142"/>
                    </a:lnTo>
                    <a:lnTo>
                      <a:pt x="109" y="144"/>
                    </a:lnTo>
                    <a:lnTo>
                      <a:pt x="110" y="146"/>
                    </a:lnTo>
                    <a:lnTo>
                      <a:pt x="112" y="147"/>
                    </a:lnTo>
                    <a:lnTo>
                      <a:pt x="113" y="149"/>
                    </a:lnTo>
                    <a:lnTo>
                      <a:pt x="114" y="151"/>
                    </a:lnTo>
                    <a:lnTo>
                      <a:pt x="116" y="153"/>
                    </a:lnTo>
                    <a:lnTo>
                      <a:pt x="117" y="155"/>
                    </a:lnTo>
                    <a:lnTo>
                      <a:pt x="119" y="157"/>
                    </a:lnTo>
                    <a:lnTo>
                      <a:pt x="121" y="159"/>
                    </a:lnTo>
                    <a:lnTo>
                      <a:pt x="122" y="161"/>
                    </a:lnTo>
                    <a:lnTo>
                      <a:pt x="125" y="163"/>
                    </a:lnTo>
                    <a:lnTo>
                      <a:pt x="125" y="166"/>
                    </a:lnTo>
                    <a:lnTo>
                      <a:pt x="127" y="168"/>
                    </a:lnTo>
                    <a:lnTo>
                      <a:pt x="129" y="170"/>
                    </a:lnTo>
                    <a:lnTo>
                      <a:pt x="131" y="173"/>
                    </a:lnTo>
                    <a:lnTo>
                      <a:pt x="133" y="175"/>
                    </a:lnTo>
                    <a:lnTo>
                      <a:pt x="134" y="177"/>
                    </a:lnTo>
                    <a:lnTo>
                      <a:pt x="136" y="180"/>
                    </a:lnTo>
                    <a:lnTo>
                      <a:pt x="138" y="182"/>
                    </a:lnTo>
                    <a:lnTo>
                      <a:pt x="140" y="184"/>
                    </a:lnTo>
                    <a:lnTo>
                      <a:pt x="141" y="187"/>
                    </a:lnTo>
                    <a:lnTo>
                      <a:pt x="143" y="189"/>
                    </a:lnTo>
                    <a:lnTo>
                      <a:pt x="145" y="191"/>
                    </a:lnTo>
                    <a:lnTo>
                      <a:pt x="147" y="194"/>
                    </a:lnTo>
                    <a:lnTo>
                      <a:pt x="149" y="196"/>
                    </a:lnTo>
                    <a:lnTo>
                      <a:pt x="150" y="198"/>
                    </a:lnTo>
                    <a:lnTo>
                      <a:pt x="153" y="201"/>
                    </a:lnTo>
                    <a:lnTo>
                      <a:pt x="154" y="203"/>
                    </a:lnTo>
                    <a:lnTo>
                      <a:pt x="156" y="206"/>
                    </a:lnTo>
                    <a:lnTo>
                      <a:pt x="157" y="208"/>
                    </a:lnTo>
                    <a:lnTo>
                      <a:pt x="159" y="210"/>
                    </a:lnTo>
                    <a:lnTo>
                      <a:pt x="161" y="212"/>
                    </a:lnTo>
                    <a:lnTo>
                      <a:pt x="162" y="215"/>
                    </a:lnTo>
                    <a:lnTo>
                      <a:pt x="164" y="217"/>
                    </a:lnTo>
                    <a:lnTo>
                      <a:pt x="166" y="219"/>
                    </a:lnTo>
                    <a:lnTo>
                      <a:pt x="167" y="222"/>
                    </a:lnTo>
                    <a:lnTo>
                      <a:pt x="169" y="224"/>
                    </a:lnTo>
                    <a:lnTo>
                      <a:pt x="170" y="226"/>
                    </a:lnTo>
                    <a:lnTo>
                      <a:pt x="172" y="228"/>
                    </a:lnTo>
                    <a:lnTo>
                      <a:pt x="174" y="229"/>
                    </a:lnTo>
                    <a:lnTo>
                      <a:pt x="175" y="231"/>
                    </a:lnTo>
                    <a:lnTo>
                      <a:pt x="177" y="233"/>
                    </a:lnTo>
                    <a:lnTo>
                      <a:pt x="178" y="236"/>
                    </a:lnTo>
                    <a:lnTo>
                      <a:pt x="179" y="237"/>
                    </a:lnTo>
                    <a:lnTo>
                      <a:pt x="180" y="238"/>
                    </a:lnTo>
                    <a:lnTo>
                      <a:pt x="182" y="240"/>
                    </a:lnTo>
                    <a:lnTo>
                      <a:pt x="182" y="242"/>
                    </a:lnTo>
                    <a:lnTo>
                      <a:pt x="185" y="245"/>
                    </a:lnTo>
                    <a:lnTo>
                      <a:pt x="187" y="247"/>
                    </a:lnTo>
                    <a:lnTo>
                      <a:pt x="188" y="249"/>
                    </a:lnTo>
                    <a:lnTo>
                      <a:pt x="190" y="251"/>
                    </a:lnTo>
                    <a:lnTo>
                      <a:pt x="191" y="252"/>
                    </a:lnTo>
                    <a:lnTo>
                      <a:pt x="192" y="253"/>
                    </a:lnTo>
                    <a:lnTo>
                      <a:pt x="193" y="255"/>
                    </a:lnTo>
                    <a:lnTo>
                      <a:pt x="193" y="257"/>
                    </a:lnTo>
                    <a:lnTo>
                      <a:pt x="193" y="258"/>
                    </a:lnTo>
                    <a:lnTo>
                      <a:pt x="193" y="259"/>
                    </a:lnTo>
                    <a:lnTo>
                      <a:pt x="191" y="262"/>
                    </a:lnTo>
                    <a:lnTo>
                      <a:pt x="188" y="264"/>
                    </a:lnTo>
                    <a:lnTo>
                      <a:pt x="186" y="265"/>
                    </a:lnTo>
                    <a:lnTo>
                      <a:pt x="184" y="266"/>
                    </a:lnTo>
                    <a:lnTo>
                      <a:pt x="182" y="265"/>
                    </a:lnTo>
                    <a:lnTo>
                      <a:pt x="180" y="265"/>
                    </a:lnTo>
                    <a:lnTo>
                      <a:pt x="178" y="264"/>
                    </a:lnTo>
                    <a:lnTo>
                      <a:pt x="176" y="262"/>
                    </a:lnTo>
                    <a:lnTo>
                      <a:pt x="174" y="259"/>
                    </a:lnTo>
                    <a:lnTo>
                      <a:pt x="173" y="257"/>
                    </a:lnTo>
                    <a:lnTo>
                      <a:pt x="173" y="257"/>
                    </a:lnTo>
                    <a:close/>
                  </a:path>
                </a:pathLst>
              </a:custGeom>
              <a:solidFill>
                <a:srgbClr val="0024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9" name="Freeform 267"/>
              <p:cNvSpPr>
                <a:spLocks/>
              </p:cNvSpPr>
              <p:nvPr/>
            </p:nvSpPr>
            <p:spPr bwMode="auto">
              <a:xfrm>
                <a:off x="7902575" y="2535238"/>
                <a:ext cx="74613" cy="90488"/>
              </a:xfrm>
              <a:custGeom>
                <a:avLst/>
                <a:gdLst/>
                <a:ahLst/>
                <a:cxnLst>
                  <a:cxn ang="0">
                    <a:pos x="1" y="1"/>
                  </a:cxn>
                  <a:cxn ang="0">
                    <a:pos x="1" y="2"/>
                  </a:cxn>
                  <a:cxn ang="0">
                    <a:pos x="0" y="3"/>
                  </a:cxn>
                  <a:cxn ang="0">
                    <a:pos x="0" y="4"/>
                  </a:cxn>
                  <a:cxn ang="0">
                    <a:pos x="0" y="6"/>
                  </a:cxn>
                  <a:cxn ang="0">
                    <a:pos x="0" y="7"/>
                  </a:cxn>
                  <a:cxn ang="0">
                    <a:pos x="1" y="9"/>
                  </a:cxn>
                  <a:cxn ang="0">
                    <a:pos x="1" y="11"/>
                  </a:cxn>
                  <a:cxn ang="0">
                    <a:pos x="2" y="14"/>
                  </a:cxn>
                  <a:cxn ang="0">
                    <a:pos x="2" y="16"/>
                  </a:cxn>
                  <a:cxn ang="0">
                    <a:pos x="4" y="18"/>
                  </a:cxn>
                  <a:cxn ang="0">
                    <a:pos x="5" y="20"/>
                  </a:cxn>
                  <a:cxn ang="0">
                    <a:pos x="6" y="23"/>
                  </a:cxn>
                  <a:cxn ang="0">
                    <a:pos x="8" y="25"/>
                  </a:cxn>
                  <a:cxn ang="0">
                    <a:pos x="9" y="28"/>
                  </a:cxn>
                  <a:cxn ang="0">
                    <a:pos x="11" y="30"/>
                  </a:cxn>
                  <a:cxn ang="0">
                    <a:pos x="13" y="33"/>
                  </a:cxn>
                  <a:cxn ang="0">
                    <a:pos x="14" y="35"/>
                  </a:cxn>
                  <a:cxn ang="0">
                    <a:pos x="16" y="37"/>
                  </a:cxn>
                  <a:cxn ang="0">
                    <a:pos x="18" y="40"/>
                  </a:cxn>
                  <a:cxn ang="0">
                    <a:pos x="20" y="42"/>
                  </a:cxn>
                  <a:cxn ang="0">
                    <a:pos x="21" y="44"/>
                  </a:cxn>
                  <a:cxn ang="0">
                    <a:pos x="23" y="46"/>
                  </a:cxn>
                  <a:cxn ang="0">
                    <a:pos x="25" y="49"/>
                  </a:cxn>
                  <a:cxn ang="0">
                    <a:pos x="27" y="51"/>
                  </a:cxn>
                  <a:cxn ang="0">
                    <a:pos x="30" y="53"/>
                  </a:cxn>
                  <a:cxn ang="0">
                    <a:pos x="33" y="56"/>
                  </a:cxn>
                  <a:cxn ang="0">
                    <a:pos x="35" y="57"/>
                  </a:cxn>
                  <a:cxn ang="0">
                    <a:pos x="37" y="57"/>
                  </a:cxn>
                  <a:cxn ang="0">
                    <a:pos x="39" y="56"/>
                  </a:cxn>
                  <a:cxn ang="0">
                    <a:pos x="41" y="54"/>
                  </a:cxn>
                  <a:cxn ang="0">
                    <a:pos x="44" y="51"/>
                  </a:cxn>
                  <a:cxn ang="0">
                    <a:pos x="45" y="49"/>
                  </a:cxn>
                  <a:cxn ang="0">
                    <a:pos x="46" y="47"/>
                  </a:cxn>
                  <a:cxn ang="0">
                    <a:pos x="47" y="45"/>
                  </a:cxn>
                  <a:cxn ang="0">
                    <a:pos x="47" y="44"/>
                  </a:cxn>
                  <a:cxn ang="0">
                    <a:pos x="47" y="42"/>
                  </a:cxn>
                  <a:cxn ang="0">
                    <a:pos x="47" y="40"/>
                  </a:cxn>
                  <a:cxn ang="0">
                    <a:pos x="46" y="38"/>
                  </a:cxn>
                  <a:cxn ang="0">
                    <a:pos x="45" y="37"/>
                  </a:cxn>
                  <a:cxn ang="0">
                    <a:pos x="45" y="35"/>
                  </a:cxn>
                  <a:cxn ang="0">
                    <a:pos x="42" y="32"/>
                  </a:cxn>
                  <a:cxn ang="0">
                    <a:pos x="40" y="30"/>
                  </a:cxn>
                  <a:cxn ang="0">
                    <a:pos x="37" y="27"/>
                  </a:cxn>
                  <a:cxn ang="0">
                    <a:pos x="34" y="24"/>
                  </a:cxn>
                  <a:cxn ang="0">
                    <a:pos x="33" y="23"/>
                  </a:cxn>
                  <a:cxn ang="0">
                    <a:pos x="31" y="21"/>
                  </a:cxn>
                  <a:cxn ang="0">
                    <a:pos x="29" y="19"/>
                  </a:cxn>
                  <a:cxn ang="0">
                    <a:pos x="28" y="18"/>
                  </a:cxn>
                  <a:cxn ang="0">
                    <a:pos x="26" y="16"/>
                  </a:cxn>
                  <a:cxn ang="0">
                    <a:pos x="25" y="14"/>
                  </a:cxn>
                  <a:cxn ang="0">
                    <a:pos x="23" y="13"/>
                  </a:cxn>
                  <a:cxn ang="0">
                    <a:pos x="21" y="11"/>
                  </a:cxn>
                  <a:cxn ang="0">
                    <a:pos x="18" y="8"/>
                  </a:cxn>
                  <a:cxn ang="0">
                    <a:pos x="14" y="6"/>
                  </a:cxn>
                  <a:cxn ang="0">
                    <a:pos x="12" y="3"/>
                  </a:cxn>
                  <a:cxn ang="0">
                    <a:pos x="9" y="2"/>
                  </a:cxn>
                  <a:cxn ang="0">
                    <a:pos x="6" y="0"/>
                  </a:cxn>
                  <a:cxn ang="0">
                    <a:pos x="4" y="0"/>
                  </a:cxn>
                  <a:cxn ang="0">
                    <a:pos x="2" y="0"/>
                  </a:cxn>
                  <a:cxn ang="0">
                    <a:pos x="1" y="1"/>
                  </a:cxn>
                  <a:cxn ang="0">
                    <a:pos x="1" y="1"/>
                  </a:cxn>
                </a:cxnLst>
                <a:rect l="0" t="0" r="r" b="b"/>
                <a:pathLst>
                  <a:path w="47" h="57">
                    <a:moveTo>
                      <a:pt x="1" y="1"/>
                    </a:moveTo>
                    <a:lnTo>
                      <a:pt x="1" y="2"/>
                    </a:lnTo>
                    <a:lnTo>
                      <a:pt x="0" y="3"/>
                    </a:lnTo>
                    <a:lnTo>
                      <a:pt x="0" y="4"/>
                    </a:lnTo>
                    <a:lnTo>
                      <a:pt x="0" y="6"/>
                    </a:lnTo>
                    <a:lnTo>
                      <a:pt x="0" y="7"/>
                    </a:lnTo>
                    <a:lnTo>
                      <a:pt x="1" y="9"/>
                    </a:lnTo>
                    <a:lnTo>
                      <a:pt x="1" y="11"/>
                    </a:lnTo>
                    <a:lnTo>
                      <a:pt x="2" y="14"/>
                    </a:lnTo>
                    <a:lnTo>
                      <a:pt x="2" y="16"/>
                    </a:lnTo>
                    <a:lnTo>
                      <a:pt x="4" y="18"/>
                    </a:lnTo>
                    <a:lnTo>
                      <a:pt x="5" y="20"/>
                    </a:lnTo>
                    <a:lnTo>
                      <a:pt x="6" y="23"/>
                    </a:lnTo>
                    <a:lnTo>
                      <a:pt x="8" y="25"/>
                    </a:lnTo>
                    <a:lnTo>
                      <a:pt x="9" y="28"/>
                    </a:lnTo>
                    <a:lnTo>
                      <a:pt x="11" y="30"/>
                    </a:lnTo>
                    <a:lnTo>
                      <a:pt x="13" y="33"/>
                    </a:lnTo>
                    <a:lnTo>
                      <a:pt x="14" y="35"/>
                    </a:lnTo>
                    <a:lnTo>
                      <a:pt x="16" y="37"/>
                    </a:lnTo>
                    <a:lnTo>
                      <a:pt x="18" y="40"/>
                    </a:lnTo>
                    <a:lnTo>
                      <a:pt x="20" y="42"/>
                    </a:lnTo>
                    <a:lnTo>
                      <a:pt x="21" y="44"/>
                    </a:lnTo>
                    <a:lnTo>
                      <a:pt x="23" y="46"/>
                    </a:lnTo>
                    <a:lnTo>
                      <a:pt x="25" y="49"/>
                    </a:lnTo>
                    <a:lnTo>
                      <a:pt x="27" y="51"/>
                    </a:lnTo>
                    <a:lnTo>
                      <a:pt x="30" y="53"/>
                    </a:lnTo>
                    <a:lnTo>
                      <a:pt x="33" y="56"/>
                    </a:lnTo>
                    <a:lnTo>
                      <a:pt x="35" y="57"/>
                    </a:lnTo>
                    <a:lnTo>
                      <a:pt x="37" y="57"/>
                    </a:lnTo>
                    <a:lnTo>
                      <a:pt x="39" y="56"/>
                    </a:lnTo>
                    <a:lnTo>
                      <a:pt x="41" y="54"/>
                    </a:lnTo>
                    <a:lnTo>
                      <a:pt x="44" y="51"/>
                    </a:lnTo>
                    <a:lnTo>
                      <a:pt x="45" y="49"/>
                    </a:lnTo>
                    <a:lnTo>
                      <a:pt x="46" y="47"/>
                    </a:lnTo>
                    <a:lnTo>
                      <a:pt x="47" y="45"/>
                    </a:lnTo>
                    <a:lnTo>
                      <a:pt x="47" y="44"/>
                    </a:lnTo>
                    <a:lnTo>
                      <a:pt x="47" y="42"/>
                    </a:lnTo>
                    <a:lnTo>
                      <a:pt x="47" y="40"/>
                    </a:lnTo>
                    <a:lnTo>
                      <a:pt x="46" y="38"/>
                    </a:lnTo>
                    <a:lnTo>
                      <a:pt x="45" y="37"/>
                    </a:lnTo>
                    <a:lnTo>
                      <a:pt x="45" y="35"/>
                    </a:lnTo>
                    <a:lnTo>
                      <a:pt x="42" y="32"/>
                    </a:lnTo>
                    <a:lnTo>
                      <a:pt x="40" y="30"/>
                    </a:lnTo>
                    <a:lnTo>
                      <a:pt x="37" y="27"/>
                    </a:lnTo>
                    <a:lnTo>
                      <a:pt x="34" y="24"/>
                    </a:lnTo>
                    <a:lnTo>
                      <a:pt x="33" y="23"/>
                    </a:lnTo>
                    <a:lnTo>
                      <a:pt x="31" y="21"/>
                    </a:lnTo>
                    <a:lnTo>
                      <a:pt x="29" y="19"/>
                    </a:lnTo>
                    <a:lnTo>
                      <a:pt x="28" y="18"/>
                    </a:lnTo>
                    <a:lnTo>
                      <a:pt x="26" y="16"/>
                    </a:lnTo>
                    <a:lnTo>
                      <a:pt x="25" y="14"/>
                    </a:lnTo>
                    <a:lnTo>
                      <a:pt x="23" y="13"/>
                    </a:lnTo>
                    <a:lnTo>
                      <a:pt x="21" y="11"/>
                    </a:lnTo>
                    <a:lnTo>
                      <a:pt x="18" y="8"/>
                    </a:lnTo>
                    <a:lnTo>
                      <a:pt x="14" y="6"/>
                    </a:lnTo>
                    <a:lnTo>
                      <a:pt x="12" y="3"/>
                    </a:lnTo>
                    <a:lnTo>
                      <a:pt x="9" y="2"/>
                    </a:lnTo>
                    <a:lnTo>
                      <a:pt x="6" y="0"/>
                    </a:lnTo>
                    <a:lnTo>
                      <a:pt x="4" y="0"/>
                    </a:lnTo>
                    <a:lnTo>
                      <a:pt x="2" y="0"/>
                    </a:lnTo>
                    <a:lnTo>
                      <a:pt x="1" y="1"/>
                    </a:lnTo>
                    <a:lnTo>
                      <a:pt x="1" y="1"/>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20" name="Freeform 268"/>
              <p:cNvSpPr>
                <a:spLocks/>
              </p:cNvSpPr>
              <p:nvPr/>
            </p:nvSpPr>
            <p:spPr bwMode="auto">
              <a:xfrm>
                <a:off x="7945438" y="2427288"/>
                <a:ext cx="80963" cy="96838"/>
              </a:xfrm>
              <a:custGeom>
                <a:avLst/>
                <a:gdLst/>
                <a:ahLst/>
                <a:cxnLst>
                  <a:cxn ang="0">
                    <a:pos x="6" y="0"/>
                  </a:cxn>
                  <a:cxn ang="0">
                    <a:pos x="3" y="0"/>
                  </a:cxn>
                  <a:cxn ang="0">
                    <a:pos x="1" y="3"/>
                  </a:cxn>
                  <a:cxn ang="0">
                    <a:pos x="0" y="7"/>
                  </a:cxn>
                  <a:cxn ang="0">
                    <a:pos x="1" y="10"/>
                  </a:cxn>
                  <a:cxn ang="0">
                    <a:pos x="2" y="14"/>
                  </a:cxn>
                  <a:cxn ang="0">
                    <a:pos x="4" y="17"/>
                  </a:cxn>
                  <a:cxn ang="0">
                    <a:pos x="6" y="21"/>
                  </a:cxn>
                  <a:cxn ang="0">
                    <a:pos x="8" y="25"/>
                  </a:cxn>
                  <a:cxn ang="0">
                    <a:pos x="10" y="28"/>
                  </a:cxn>
                  <a:cxn ang="0">
                    <a:pos x="12" y="31"/>
                  </a:cxn>
                  <a:cxn ang="0">
                    <a:pos x="14" y="35"/>
                  </a:cxn>
                  <a:cxn ang="0">
                    <a:pos x="17" y="38"/>
                  </a:cxn>
                  <a:cxn ang="0">
                    <a:pos x="19" y="42"/>
                  </a:cxn>
                  <a:cxn ang="0">
                    <a:pos x="22" y="45"/>
                  </a:cxn>
                  <a:cxn ang="0">
                    <a:pos x="24" y="48"/>
                  </a:cxn>
                  <a:cxn ang="0">
                    <a:pos x="28" y="53"/>
                  </a:cxn>
                  <a:cxn ang="0">
                    <a:pos x="33" y="57"/>
                  </a:cxn>
                  <a:cxn ang="0">
                    <a:pos x="37" y="60"/>
                  </a:cxn>
                  <a:cxn ang="0">
                    <a:pos x="42" y="59"/>
                  </a:cxn>
                  <a:cxn ang="0">
                    <a:pos x="47" y="56"/>
                  </a:cxn>
                  <a:cxn ang="0">
                    <a:pos x="50" y="52"/>
                  </a:cxn>
                  <a:cxn ang="0">
                    <a:pos x="51" y="49"/>
                  </a:cxn>
                  <a:cxn ang="0">
                    <a:pos x="51" y="45"/>
                  </a:cxn>
                  <a:cxn ang="0">
                    <a:pos x="50" y="42"/>
                  </a:cxn>
                  <a:cxn ang="0">
                    <a:pos x="46" y="37"/>
                  </a:cxn>
                  <a:cxn ang="0">
                    <a:pos x="41" y="32"/>
                  </a:cxn>
                  <a:cxn ang="0">
                    <a:pos x="38" y="27"/>
                  </a:cxn>
                  <a:cxn ang="0">
                    <a:pos x="34" y="24"/>
                  </a:cxn>
                  <a:cxn ang="0">
                    <a:pos x="32" y="21"/>
                  </a:cxn>
                  <a:cxn ang="0">
                    <a:pos x="29" y="18"/>
                  </a:cxn>
                  <a:cxn ang="0">
                    <a:pos x="26" y="14"/>
                  </a:cxn>
                  <a:cxn ang="0">
                    <a:pos x="23" y="12"/>
                  </a:cxn>
                  <a:cxn ang="0">
                    <a:pos x="19" y="7"/>
                  </a:cxn>
                  <a:cxn ang="0">
                    <a:pos x="14" y="3"/>
                  </a:cxn>
                  <a:cxn ang="0">
                    <a:pos x="10" y="0"/>
                  </a:cxn>
                  <a:cxn ang="0">
                    <a:pos x="8" y="0"/>
                  </a:cxn>
                </a:cxnLst>
                <a:rect l="0" t="0" r="r" b="b"/>
                <a:pathLst>
                  <a:path w="51" h="61">
                    <a:moveTo>
                      <a:pt x="8" y="0"/>
                    </a:moveTo>
                    <a:lnTo>
                      <a:pt x="6" y="0"/>
                    </a:lnTo>
                    <a:lnTo>
                      <a:pt x="4" y="0"/>
                    </a:lnTo>
                    <a:lnTo>
                      <a:pt x="3" y="0"/>
                    </a:lnTo>
                    <a:lnTo>
                      <a:pt x="2" y="1"/>
                    </a:lnTo>
                    <a:lnTo>
                      <a:pt x="1" y="3"/>
                    </a:lnTo>
                    <a:lnTo>
                      <a:pt x="0" y="5"/>
                    </a:lnTo>
                    <a:lnTo>
                      <a:pt x="0" y="7"/>
                    </a:lnTo>
                    <a:lnTo>
                      <a:pt x="0" y="8"/>
                    </a:lnTo>
                    <a:lnTo>
                      <a:pt x="1" y="10"/>
                    </a:lnTo>
                    <a:lnTo>
                      <a:pt x="2" y="12"/>
                    </a:lnTo>
                    <a:lnTo>
                      <a:pt x="2" y="14"/>
                    </a:lnTo>
                    <a:lnTo>
                      <a:pt x="3" y="16"/>
                    </a:lnTo>
                    <a:lnTo>
                      <a:pt x="4" y="17"/>
                    </a:lnTo>
                    <a:lnTo>
                      <a:pt x="5" y="20"/>
                    </a:lnTo>
                    <a:lnTo>
                      <a:pt x="6" y="21"/>
                    </a:lnTo>
                    <a:lnTo>
                      <a:pt x="7" y="24"/>
                    </a:lnTo>
                    <a:lnTo>
                      <a:pt x="8" y="25"/>
                    </a:lnTo>
                    <a:lnTo>
                      <a:pt x="9" y="27"/>
                    </a:lnTo>
                    <a:lnTo>
                      <a:pt x="10" y="28"/>
                    </a:lnTo>
                    <a:lnTo>
                      <a:pt x="11" y="30"/>
                    </a:lnTo>
                    <a:lnTo>
                      <a:pt x="12" y="31"/>
                    </a:lnTo>
                    <a:lnTo>
                      <a:pt x="13" y="33"/>
                    </a:lnTo>
                    <a:lnTo>
                      <a:pt x="14" y="35"/>
                    </a:lnTo>
                    <a:lnTo>
                      <a:pt x="15" y="37"/>
                    </a:lnTo>
                    <a:lnTo>
                      <a:pt x="17" y="38"/>
                    </a:lnTo>
                    <a:lnTo>
                      <a:pt x="18" y="40"/>
                    </a:lnTo>
                    <a:lnTo>
                      <a:pt x="19" y="42"/>
                    </a:lnTo>
                    <a:lnTo>
                      <a:pt x="21" y="44"/>
                    </a:lnTo>
                    <a:lnTo>
                      <a:pt x="22" y="45"/>
                    </a:lnTo>
                    <a:lnTo>
                      <a:pt x="23" y="47"/>
                    </a:lnTo>
                    <a:lnTo>
                      <a:pt x="24" y="48"/>
                    </a:lnTo>
                    <a:lnTo>
                      <a:pt x="26" y="50"/>
                    </a:lnTo>
                    <a:lnTo>
                      <a:pt x="28" y="53"/>
                    </a:lnTo>
                    <a:lnTo>
                      <a:pt x="31" y="56"/>
                    </a:lnTo>
                    <a:lnTo>
                      <a:pt x="33" y="57"/>
                    </a:lnTo>
                    <a:lnTo>
                      <a:pt x="35" y="59"/>
                    </a:lnTo>
                    <a:lnTo>
                      <a:pt x="37" y="60"/>
                    </a:lnTo>
                    <a:lnTo>
                      <a:pt x="38" y="61"/>
                    </a:lnTo>
                    <a:lnTo>
                      <a:pt x="42" y="59"/>
                    </a:lnTo>
                    <a:lnTo>
                      <a:pt x="45" y="58"/>
                    </a:lnTo>
                    <a:lnTo>
                      <a:pt x="47" y="56"/>
                    </a:lnTo>
                    <a:lnTo>
                      <a:pt x="50" y="54"/>
                    </a:lnTo>
                    <a:lnTo>
                      <a:pt x="50" y="52"/>
                    </a:lnTo>
                    <a:lnTo>
                      <a:pt x="50" y="51"/>
                    </a:lnTo>
                    <a:lnTo>
                      <a:pt x="51" y="49"/>
                    </a:lnTo>
                    <a:lnTo>
                      <a:pt x="51" y="47"/>
                    </a:lnTo>
                    <a:lnTo>
                      <a:pt x="51" y="45"/>
                    </a:lnTo>
                    <a:lnTo>
                      <a:pt x="50" y="44"/>
                    </a:lnTo>
                    <a:lnTo>
                      <a:pt x="50" y="42"/>
                    </a:lnTo>
                    <a:lnTo>
                      <a:pt x="48" y="40"/>
                    </a:lnTo>
                    <a:lnTo>
                      <a:pt x="46" y="37"/>
                    </a:lnTo>
                    <a:lnTo>
                      <a:pt x="44" y="35"/>
                    </a:lnTo>
                    <a:lnTo>
                      <a:pt x="41" y="32"/>
                    </a:lnTo>
                    <a:lnTo>
                      <a:pt x="39" y="29"/>
                    </a:lnTo>
                    <a:lnTo>
                      <a:pt x="38" y="27"/>
                    </a:lnTo>
                    <a:lnTo>
                      <a:pt x="36" y="26"/>
                    </a:lnTo>
                    <a:lnTo>
                      <a:pt x="34" y="24"/>
                    </a:lnTo>
                    <a:lnTo>
                      <a:pt x="34" y="23"/>
                    </a:lnTo>
                    <a:lnTo>
                      <a:pt x="32" y="21"/>
                    </a:lnTo>
                    <a:lnTo>
                      <a:pt x="30" y="19"/>
                    </a:lnTo>
                    <a:lnTo>
                      <a:pt x="29" y="18"/>
                    </a:lnTo>
                    <a:lnTo>
                      <a:pt x="28" y="16"/>
                    </a:lnTo>
                    <a:lnTo>
                      <a:pt x="26" y="14"/>
                    </a:lnTo>
                    <a:lnTo>
                      <a:pt x="25" y="13"/>
                    </a:lnTo>
                    <a:lnTo>
                      <a:pt x="23" y="12"/>
                    </a:lnTo>
                    <a:lnTo>
                      <a:pt x="22" y="10"/>
                    </a:lnTo>
                    <a:lnTo>
                      <a:pt x="19" y="7"/>
                    </a:lnTo>
                    <a:lnTo>
                      <a:pt x="17" y="5"/>
                    </a:lnTo>
                    <a:lnTo>
                      <a:pt x="14" y="3"/>
                    </a:lnTo>
                    <a:lnTo>
                      <a:pt x="12" y="2"/>
                    </a:lnTo>
                    <a:lnTo>
                      <a:pt x="10" y="0"/>
                    </a:lnTo>
                    <a:lnTo>
                      <a:pt x="8" y="0"/>
                    </a:lnTo>
                    <a:lnTo>
                      <a:pt x="8" y="0"/>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21" name="Freeform 269"/>
              <p:cNvSpPr>
                <a:spLocks/>
              </p:cNvSpPr>
              <p:nvPr/>
            </p:nvSpPr>
            <p:spPr bwMode="auto">
              <a:xfrm>
                <a:off x="8029575" y="2341563"/>
                <a:ext cx="96838" cy="95250"/>
              </a:xfrm>
              <a:custGeom>
                <a:avLst/>
                <a:gdLst/>
                <a:ahLst/>
                <a:cxnLst>
                  <a:cxn ang="0">
                    <a:pos x="8" y="0"/>
                  </a:cxn>
                  <a:cxn ang="0">
                    <a:pos x="4" y="0"/>
                  </a:cxn>
                  <a:cxn ang="0">
                    <a:pos x="1" y="3"/>
                  </a:cxn>
                  <a:cxn ang="0">
                    <a:pos x="0" y="6"/>
                  </a:cxn>
                  <a:cxn ang="0">
                    <a:pos x="0" y="10"/>
                  </a:cxn>
                  <a:cxn ang="0">
                    <a:pos x="1" y="13"/>
                  </a:cxn>
                  <a:cxn ang="0">
                    <a:pos x="3" y="18"/>
                  </a:cxn>
                  <a:cxn ang="0">
                    <a:pos x="5" y="24"/>
                  </a:cxn>
                  <a:cxn ang="0">
                    <a:pos x="8" y="28"/>
                  </a:cxn>
                  <a:cxn ang="0">
                    <a:pos x="10" y="31"/>
                  </a:cxn>
                  <a:cxn ang="0">
                    <a:pos x="13" y="35"/>
                  </a:cxn>
                  <a:cxn ang="0">
                    <a:pos x="15" y="38"/>
                  </a:cxn>
                  <a:cxn ang="0">
                    <a:pos x="18" y="41"/>
                  </a:cxn>
                  <a:cxn ang="0">
                    <a:pos x="21" y="45"/>
                  </a:cxn>
                  <a:cxn ang="0">
                    <a:pos x="25" y="49"/>
                  </a:cxn>
                  <a:cxn ang="0">
                    <a:pos x="31" y="54"/>
                  </a:cxn>
                  <a:cxn ang="0">
                    <a:pos x="37" y="58"/>
                  </a:cxn>
                  <a:cxn ang="0">
                    <a:pos x="41" y="60"/>
                  </a:cxn>
                  <a:cxn ang="0">
                    <a:pos x="45" y="60"/>
                  </a:cxn>
                  <a:cxn ang="0">
                    <a:pos x="49" y="59"/>
                  </a:cxn>
                  <a:cxn ang="0">
                    <a:pos x="53" y="59"/>
                  </a:cxn>
                  <a:cxn ang="0">
                    <a:pos x="57" y="59"/>
                  </a:cxn>
                  <a:cxn ang="0">
                    <a:pos x="60" y="56"/>
                  </a:cxn>
                  <a:cxn ang="0">
                    <a:pos x="61" y="54"/>
                  </a:cxn>
                  <a:cxn ang="0">
                    <a:pos x="61" y="51"/>
                  </a:cxn>
                  <a:cxn ang="0">
                    <a:pos x="58" y="47"/>
                  </a:cxn>
                  <a:cxn ang="0">
                    <a:pos x="55" y="42"/>
                  </a:cxn>
                  <a:cxn ang="0">
                    <a:pos x="53" y="38"/>
                  </a:cxn>
                  <a:cxn ang="0">
                    <a:pos x="49" y="35"/>
                  </a:cxn>
                  <a:cxn ang="0">
                    <a:pos x="46" y="31"/>
                  </a:cxn>
                  <a:cxn ang="0">
                    <a:pos x="43" y="27"/>
                  </a:cxn>
                  <a:cxn ang="0">
                    <a:pos x="39" y="23"/>
                  </a:cxn>
                  <a:cxn ang="0">
                    <a:pos x="36" y="19"/>
                  </a:cxn>
                  <a:cxn ang="0">
                    <a:pos x="32" y="16"/>
                  </a:cxn>
                  <a:cxn ang="0">
                    <a:pos x="28" y="12"/>
                  </a:cxn>
                  <a:cxn ang="0">
                    <a:pos x="25" y="9"/>
                  </a:cxn>
                  <a:cxn ang="0">
                    <a:pos x="21" y="6"/>
                  </a:cxn>
                  <a:cxn ang="0">
                    <a:pos x="17" y="4"/>
                  </a:cxn>
                  <a:cxn ang="0">
                    <a:pos x="13" y="2"/>
                  </a:cxn>
                  <a:cxn ang="0">
                    <a:pos x="11" y="1"/>
                  </a:cxn>
                </a:cxnLst>
                <a:rect l="0" t="0" r="r" b="b"/>
                <a:pathLst>
                  <a:path w="61" h="60">
                    <a:moveTo>
                      <a:pt x="11" y="1"/>
                    </a:moveTo>
                    <a:lnTo>
                      <a:pt x="8" y="0"/>
                    </a:lnTo>
                    <a:lnTo>
                      <a:pt x="6" y="0"/>
                    </a:lnTo>
                    <a:lnTo>
                      <a:pt x="4" y="0"/>
                    </a:lnTo>
                    <a:lnTo>
                      <a:pt x="3" y="0"/>
                    </a:lnTo>
                    <a:lnTo>
                      <a:pt x="1" y="3"/>
                    </a:lnTo>
                    <a:lnTo>
                      <a:pt x="0" y="5"/>
                    </a:lnTo>
                    <a:lnTo>
                      <a:pt x="0" y="6"/>
                    </a:lnTo>
                    <a:lnTo>
                      <a:pt x="0" y="7"/>
                    </a:lnTo>
                    <a:lnTo>
                      <a:pt x="0" y="10"/>
                    </a:lnTo>
                    <a:lnTo>
                      <a:pt x="1" y="12"/>
                    </a:lnTo>
                    <a:lnTo>
                      <a:pt x="1" y="13"/>
                    </a:lnTo>
                    <a:lnTo>
                      <a:pt x="2" y="16"/>
                    </a:lnTo>
                    <a:lnTo>
                      <a:pt x="3" y="18"/>
                    </a:lnTo>
                    <a:lnTo>
                      <a:pt x="4" y="21"/>
                    </a:lnTo>
                    <a:lnTo>
                      <a:pt x="5" y="24"/>
                    </a:lnTo>
                    <a:lnTo>
                      <a:pt x="7" y="26"/>
                    </a:lnTo>
                    <a:lnTo>
                      <a:pt x="8" y="28"/>
                    </a:lnTo>
                    <a:lnTo>
                      <a:pt x="9" y="30"/>
                    </a:lnTo>
                    <a:lnTo>
                      <a:pt x="10" y="31"/>
                    </a:lnTo>
                    <a:lnTo>
                      <a:pt x="11" y="33"/>
                    </a:lnTo>
                    <a:lnTo>
                      <a:pt x="13" y="35"/>
                    </a:lnTo>
                    <a:lnTo>
                      <a:pt x="13" y="36"/>
                    </a:lnTo>
                    <a:lnTo>
                      <a:pt x="15" y="38"/>
                    </a:lnTo>
                    <a:lnTo>
                      <a:pt x="17" y="40"/>
                    </a:lnTo>
                    <a:lnTo>
                      <a:pt x="18" y="41"/>
                    </a:lnTo>
                    <a:lnTo>
                      <a:pt x="20" y="42"/>
                    </a:lnTo>
                    <a:lnTo>
                      <a:pt x="21" y="45"/>
                    </a:lnTo>
                    <a:lnTo>
                      <a:pt x="22" y="46"/>
                    </a:lnTo>
                    <a:lnTo>
                      <a:pt x="25" y="49"/>
                    </a:lnTo>
                    <a:lnTo>
                      <a:pt x="29" y="52"/>
                    </a:lnTo>
                    <a:lnTo>
                      <a:pt x="31" y="54"/>
                    </a:lnTo>
                    <a:lnTo>
                      <a:pt x="34" y="56"/>
                    </a:lnTo>
                    <a:lnTo>
                      <a:pt x="37" y="58"/>
                    </a:lnTo>
                    <a:lnTo>
                      <a:pt x="39" y="59"/>
                    </a:lnTo>
                    <a:lnTo>
                      <a:pt x="41" y="60"/>
                    </a:lnTo>
                    <a:lnTo>
                      <a:pt x="44" y="60"/>
                    </a:lnTo>
                    <a:lnTo>
                      <a:pt x="45" y="60"/>
                    </a:lnTo>
                    <a:lnTo>
                      <a:pt x="47" y="59"/>
                    </a:lnTo>
                    <a:lnTo>
                      <a:pt x="49" y="59"/>
                    </a:lnTo>
                    <a:lnTo>
                      <a:pt x="51" y="59"/>
                    </a:lnTo>
                    <a:lnTo>
                      <a:pt x="53" y="59"/>
                    </a:lnTo>
                    <a:lnTo>
                      <a:pt x="55" y="59"/>
                    </a:lnTo>
                    <a:lnTo>
                      <a:pt x="57" y="59"/>
                    </a:lnTo>
                    <a:lnTo>
                      <a:pt x="58" y="58"/>
                    </a:lnTo>
                    <a:lnTo>
                      <a:pt x="60" y="56"/>
                    </a:lnTo>
                    <a:lnTo>
                      <a:pt x="61" y="55"/>
                    </a:lnTo>
                    <a:lnTo>
                      <a:pt x="61" y="54"/>
                    </a:lnTo>
                    <a:lnTo>
                      <a:pt x="61" y="52"/>
                    </a:lnTo>
                    <a:lnTo>
                      <a:pt x="61" y="51"/>
                    </a:lnTo>
                    <a:lnTo>
                      <a:pt x="61" y="49"/>
                    </a:lnTo>
                    <a:lnTo>
                      <a:pt x="58" y="47"/>
                    </a:lnTo>
                    <a:lnTo>
                      <a:pt x="57" y="44"/>
                    </a:lnTo>
                    <a:lnTo>
                      <a:pt x="55" y="42"/>
                    </a:lnTo>
                    <a:lnTo>
                      <a:pt x="54" y="40"/>
                    </a:lnTo>
                    <a:lnTo>
                      <a:pt x="53" y="38"/>
                    </a:lnTo>
                    <a:lnTo>
                      <a:pt x="51" y="37"/>
                    </a:lnTo>
                    <a:lnTo>
                      <a:pt x="49" y="35"/>
                    </a:lnTo>
                    <a:lnTo>
                      <a:pt x="48" y="33"/>
                    </a:lnTo>
                    <a:lnTo>
                      <a:pt x="46" y="31"/>
                    </a:lnTo>
                    <a:lnTo>
                      <a:pt x="45" y="29"/>
                    </a:lnTo>
                    <a:lnTo>
                      <a:pt x="43" y="27"/>
                    </a:lnTo>
                    <a:lnTo>
                      <a:pt x="41" y="25"/>
                    </a:lnTo>
                    <a:lnTo>
                      <a:pt x="39" y="23"/>
                    </a:lnTo>
                    <a:lnTo>
                      <a:pt x="37" y="21"/>
                    </a:lnTo>
                    <a:lnTo>
                      <a:pt x="36" y="19"/>
                    </a:lnTo>
                    <a:lnTo>
                      <a:pt x="33" y="17"/>
                    </a:lnTo>
                    <a:lnTo>
                      <a:pt x="32" y="16"/>
                    </a:lnTo>
                    <a:lnTo>
                      <a:pt x="30" y="14"/>
                    </a:lnTo>
                    <a:lnTo>
                      <a:pt x="28" y="12"/>
                    </a:lnTo>
                    <a:lnTo>
                      <a:pt x="26" y="10"/>
                    </a:lnTo>
                    <a:lnTo>
                      <a:pt x="25" y="9"/>
                    </a:lnTo>
                    <a:lnTo>
                      <a:pt x="23" y="7"/>
                    </a:lnTo>
                    <a:lnTo>
                      <a:pt x="21" y="6"/>
                    </a:lnTo>
                    <a:lnTo>
                      <a:pt x="19" y="5"/>
                    </a:lnTo>
                    <a:lnTo>
                      <a:pt x="17" y="4"/>
                    </a:lnTo>
                    <a:lnTo>
                      <a:pt x="16" y="3"/>
                    </a:lnTo>
                    <a:lnTo>
                      <a:pt x="13" y="2"/>
                    </a:lnTo>
                    <a:lnTo>
                      <a:pt x="11" y="1"/>
                    </a:lnTo>
                    <a:lnTo>
                      <a:pt x="11" y="1"/>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22" name="Freeform 270"/>
              <p:cNvSpPr>
                <a:spLocks/>
              </p:cNvSpPr>
              <p:nvPr/>
            </p:nvSpPr>
            <p:spPr bwMode="auto">
              <a:xfrm>
                <a:off x="8031163" y="2555875"/>
                <a:ext cx="207963" cy="247650"/>
              </a:xfrm>
              <a:custGeom>
                <a:avLst/>
                <a:gdLst/>
                <a:ahLst/>
                <a:cxnLst>
                  <a:cxn ang="0">
                    <a:pos x="15" y="8"/>
                  </a:cxn>
                  <a:cxn ang="0">
                    <a:pos x="9" y="15"/>
                  </a:cxn>
                  <a:cxn ang="0">
                    <a:pos x="5" y="23"/>
                  </a:cxn>
                  <a:cxn ang="0">
                    <a:pos x="2" y="30"/>
                  </a:cxn>
                  <a:cxn ang="0">
                    <a:pos x="1" y="35"/>
                  </a:cxn>
                  <a:cxn ang="0">
                    <a:pos x="0" y="43"/>
                  </a:cxn>
                  <a:cxn ang="0">
                    <a:pos x="0" y="47"/>
                  </a:cxn>
                  <a:cxn ang="0">
                    <a:pos x="0" y="52"/>
                  </a:cxn>
                  <a:cxn ang="0">
                    <a:pos x="1" y="57"/>
                  </a:cxn>
                  <a:cxn ang="0">
                    <a:pos x="1" y="62"/>
                  </a:cxn>
                  <a:cxn ang="0">
                    <a:pos x="3" y="68"/>
                  </a:cxn>
                  <a:cxn ang="0">
                    <a:pos x="4" y="73"/>
                  </a:cxn>
                  <a:cxn ang="0">
                    <a:pos x="6" y="78"/>
                  </a:cxn>
                  <a:cxn ang="0">
                    <a:pos x="8" y="84"/>
                  </a:cxn>
                  <a:cxn ang="0">
                    <a:pos x="10" y="89"/>
                  </a:cxn>
                  <a:cxn ang="0">
                    <a:pos x="12" y="94"/>
                  </a:cxn>
                  <a:cxn ang="0">
                    <a:pos x="15" y="101"/>
                  </a:cxn>
                  <a:cxn ang="0">
                    <a:pos x="19" y="106"/>
                  </a:cxn>
                  <a:cxn ang="0">
                    <a:pos x="21" y="111"/>
                  </a:cxn>
                  <a:cxn ang="0">
                    <a:pos x="25" y="116"/>
                  </a:cxn>
                  <a:cxn ang="0">
                    <a:pos x="32" y="124"/>
                  </a:cxn>
                  <a:cxn ang="0">
                    <a:pos x="40" y="132"/>
                  </a:cxn>
                  <a:cxn ang="0">
                    <a:pos x="50" y="139"/>
                  </a:cxn>
                  <a:cxn ang="0">
                    <a:pos x="60" y="145"/>
                  </a:cxn>
                  <a:cxn ang="0">
                    <a:pos x="71" y="149"/>
                  </a:cxn>
                  <a:cxn ang="0">
                    <a:pos x="81" y="153"/>
                  </a:cxn>
                  <a:cxn ang="0">
                    <a:pos x="92" y="155"/>
                  </a:cxn>
                  <a:cxn ang="0">
                    <a:pos x="101" y="156"/>
                  </a:cxn>
                  <a:cxn ang="0">
                    <a:pos x="109" y="156"/>
                  </a:cxn>
                  <a:cxn ang="0">
                    <a:pos x="117" y="155"/>
                  </a:cxn>
                  <a:cxn ang="0">
                    <a:pos x="124" y="153"/>
                  </a:cxn>
                  <a:cxn ang="0">
                    <a:pos x="130" y="152"/>
                  </a:cxn>
                  <a:cxn ang="0">
                    <a:pos x="131" y="150"/>
                  </a:cxn>
                  <a:cxn ang="0">
                    <a:pos x="125" y="147"/>
                  </a:cxn>
                  <a:cxn ang="0">
                    <a:pos x="117" y="144"/>
                  </a:cxn>
                  <a:cxn ang="0">
                    <a:pos x="111" y="142"/>
                  </a:cxn>
                  <a:cxn ang="0">
                    <a:pos x="103" y="139"/>
                  </a:cxn>
                  <a:cxn ang="0">
                    <a:pos x="94" y="136"/>
                  </a:cxn>
                  <a:cxn ang="0">
                    <a:pos x="85" y="134"/>
                  </a:cxn>
                  <a:cxn ang="0">
                    <a:pos x="77" y="131"/>
                  </a:cxn>
                  <a:cxn ang="0">
                    <a:pos x="70" y="129"/>
                  </a:cxn>
                  <a:cxn ang="0">
                    <a:pos x="62" y="125"/>
                  </a:cxn>
                  <a:cxn ang="0">
                    <a:pos x="56" y="122"/>
                  </a:cxn>
                  <a:cxn ang="0">
                    <a:pos x="49" y="118"/>
                  </a:cxn>
                  <a:cxn ang="0">
                    <a:pos x="44" y="113"/>
                  </a:cxn>
                  <a:cxn ang="0">
                    <a:pos x="38" y="106"/>
                  </a:cxn>
                  <a:cxn ang="0">
                    <a:pos x="33" y="99"/>
                  </a:cxn>
                  <a:cxn ang="0">
                    <a:pos x="30" y="92"/>
                  </a:cxn>
                  <a:cxn ang="0">
                    <a:pos x="28" y="87"/>
                  </a:cxn>
                  <a:cxn ang="0">
                    <a:pos x="25" y="78"/>
                  </a:cxn>
                  <a:cxn ang="0">
                    <a:pos x="22" y="69"/>
                  </a:cxn>
                  <a:cxn ang="0">
                    <a:pos x="20" y="61"/>
                  </a:cxn>
                  <a:cxn ang="0">
                    <a:pos x="19" y="53"/>
                  </a:cxn>
                  <a:cxn ang="0">
                    <a:pos x="18" y="45"/>
                  </a:cxn>
                  <a:cxn ang="0">
                    <a:pos x="17" y="39"/>
                  </a:cxn>
                  <a:cxn ang="0">
                    <a:pos x="18" y="32"/>
                  </a:cxn>
                  <a:cxn ang="0">
                    <a:pos x="19" y="26"/>
                  </a:cxn>
                  <a:cxn ang="0">
                    <a:pos x="20" y="22"/>
                  </a:cxn>
                  <a:cxn ang="0">
                    <a:pos x="24" y="17"/>
                  </a:cxn>
                  <a:cxn ang="0">
                    <a:pos x="28" y="9"/>
                  </a:cxn>
                  <a:cxn ang="0">
                    <a:pos x="29" y="4"/>
                  </a:cxn>
                  <a:cxn ang="0">
                    <a:pos x="28" y="0"/>
                  </a:cxn>
                  <a:cxn ang="0">
                    <a:pos x="20" y="3"/>
                  </a:cxn>
                </a:cxnLst>
                <a:rect l="0" t="0" r="r" b="b"/>
                <a:pathLst>
                  <a:path w="131" h="156">
                    <a:moveTo>
                      <a:pt x="20" y="3"/>
                    </a:moveTo>
                    <a:lnTo>
                      <a:pt x="17" y="5"/>
                    </a:lnTo>
                    <a:lnTo>
                      <a:pt x="15" y="8"/>
                    </a:lnTo>
                    <a:lnTo>
                      <a:pt x="12" y="10"/>
                    </a:lnTo>
                    <a:lnTo>
                      <a:pt x="11" y="12"/>
                    </a:lnTo>
                    <a:lnTo>
                      <a:pt x="9" y="15"/>
                    </a:lnTo>
                    <a:lnTo>
                      <a:pt x="8" y="17"/>
                    </a:lnTo>
                    <a:lnTo>
                      <a:pt x="6" y="20"/>
                    </a:lnTo>
                    <a:lnTo>
                      <a:pt x="5" y="23"/>
                    </a:lnTo>
                    <a:lnTo>
                      <a:pt x="4" y="26"/>
                    </a:lnTo>
                    <a:lnTo>
                      <a:pt x="3" y="29"/>
                    </a:lnTo>
                    <a:lnTo>
                      <a:pt x="2" y="30"/>
                    </a:lnTo>
                    <a:lnTo>
                      <a:pt x="2" y="31"/>
                    </a:lnTo>
                    <a:lnTo>
                      <a:pt x="1" y="33"/>
                    </a:lnTo>
                    <a:lnTo>
                      <a:pt x="1" y="35"/>
                    </a:lnTo>
                    <a:lnTo>
                      <a:pt x="1" y="38"/>
                    </a:lnTo>
                    <a:lnTo>
                      <a:pt x="0" y="40"/>
                    </a:lnTo>
                    <a:lnTo>
                      <a:pt x="0" y="43"/>
                    </a:lnTo>
                    <a:lnTo>
                      <a:pt x="0" y="44"/>
                    </a:lnTo>
                    <a:lnTo>
                      <a:pt x="0" y="45"/>
                    </a:lnTo>
                    <a:lnTo>
                      <a:pt x="0" y="47"/>
                    </a:lnTo>
                    <a:lnTo>
                      <a:pt x="0" y="49"/>
                    </a:lnTo>
                    <a:lnTo>
                      <a:pt x="0" y="50"/>
                    </a:lnTo>
                    <a:lnTo>
                      <a:pt x="0" y="52"/>
                    </a:lnTo>
                    <a:lnTo>
                      <a:pt x="0" y="54"/>
                    </a:lnTo>
                    <a:lnTo>
                      <a:pt x="0" y="55"/>
                    </a:lnTo>
                    <a:lnTo>
                      <a:pt x="1" y="57"/>
                    </a:lnTo>
                    <a:lnTo>
                      <a:pt x="1" y="59"/>
                    </a:lnTo>
                    <a:lnTo>
                      <a:pt x="1" y="61"/>
                    </a:lnTo>
                    <a:lnTo>
                      <a:pt x="1" y="62"/>
                    </a:lnTo>
                    <a:lnTo>
                      <a:pt x="2" y="64"/>
                    </a:lnTo>
                    <a:lnTo>
                      <a:pt x="2" y="66"/>
                    </a:lnTo>
                    <a:lnTo>
                      <a:pt x="3" y="68"/>
                    </a:lnTo>
                    <a:lnTo>
                      <a:pt x="3" y="69"/>
                    </a:lnTo>
                    <a:lnTo>
                      <a:pt x="4" y="71"/>
                    </a:lnTo>
                    <a:lnTo>
                      <a:pt x="4" y="73"/>
                    </a:lnTo>
                    <a:lnTo>
                      <a:pt x="4" y="75"/>
                    </a:lnTo>
                    <a:lnTo>
                      <a:pt x="5" y="76"/>
                    </a:lnTo>
                    <a:lnTo>
                      <a:pt x="6" y="78"/>
                    </a:lnTo>
                    <a:lnTo>
                      <a:pt x="6" y="80"/>
                    </a:lnTo>
                    <a:lnTo>
                      <a:pt x="7" y="82"/>
                    </a:lnTo>
                    <a:lnTo>
                      <a:pt x="8" y="84"/>
                    </a:lnTo>
                    <a:lnTo>
                      <a:pt x="8" y="85"/>
                    </a:lnTo>
                    <a:lnTo>
                      <a:pt x="9" y="87"/>
                    </a:lnTo>
                    <a:lnTo>
                      <a:pt x="10" y="89"/>
                    </a:lnTo>
                    <a:lnTo>
                      <a:pt x="11" y="91"/>
                    </a:lnTo>
                    <a:lnTo>
                      <a:pt x="12" y="93"/>
                    </a:lnTo>
                    <a:lnTo>
                      <a:pt x="12" y="94"/>
                    </a:lnTo>
                    <a:lnTo>
                      <a:pt x="13" y="97"/>
                    </a:lnTo>
                    <a:lnTo>
                      <a:pt x="14" y="99"/>
                    </a:lnTo>
                    <a:lnTo>
                      <a:pt x="15" y="101"/>
                    </a:lnTo>
                    <a:lnTo>
                      <a:pt x="16" y="102"/>
                    </a:lnTo>
                    <a:lnTo>
                      <a:pt x="17" y="104"/>
                    </a:lnTo>
                    <a:lnTo>
                      <a:pt x="19" y="106"/>
                    </a:lnTo>
                    <a:lnTo>
                      <a:pt x="20" y="108"/>
                    </a:lnTo>
                    <a:lnTo>
                      <a:pt x="20" y="110"/>
                    </a:lnTo>
                    <a:lnTo>
                      <a:pt x="21" y="111"/>
                    </a:lnTo>
                    <a:lnTo>
                      <a:pt x="22" y="113"/>
                    </a:lnTo>
                    <a:lnTo>
                      <a:pt x="24" y="115"/>
                    </a:lnTo>
                    <a:lnTo>
                      <a:pt x="25" y="116"/>
                    </a:lnTo>
                    <a:lnTo>
                      <a:pt x="26" y="118"/>
                    </a:lnTo>
                    <a:lnTo>
                      <a:pt x="29" y="121"/>
                    </a:lnTo>
                    <a:lnTo>
                      <a:pt x="32" y="124"/>
                    </a:lnTo>
                    <a:lnTo>
                      <a:pt x="34" y="127"/>
                    </a:lnTo>
                    <a:lnTo>
                      <a:pt x="38" y="130"/>
                    </a:lnTo>
                    <a:lnTo>
                      <a:pt x="40" y="132"/>
                    </a:lnTo>
                    <a:lnTo>
                      <a:pt x="44" y="134"/>
                    </a:lnTo>
                    <a:lnTo>
                      <a:pt x="47" y="137"/>
                    </a:lnTo>
                    <a:lnTo>
                      <a:pt x="50" y="139"/>
                    </a:lnTo>
                    <a:lnTo>
                      <a:pt x="53" y="141"/>
                    </a:lnTo>
                    <a:lnTo>
                      <a:pt x="57" y="143"/>
                    </a:lnTo>
                    <a:lnTo>
                      <a:pt x="60" y="145"/>
                    </a:lnTo>
                    <a:lnTo>
                      <a:pt x="64" y="147"/>
                    </a:lnTo>
                    <a:lnTo>
                      <a:pt x="68" y="148"/>
                    </a:lnTo>
                    <a:lnTo>
                      <a:pt x="71" y="149"/>
                    </a:lnTo>
                    <a:lnTo>
                      <a:pt x="74" y="150"/>
                    </a:lnTo>
                    <a:lnTo>
                      <a:pt x="78" y="152"/>
                    </a:lnTo>
                    <a:lnTo>
                      <a:pt x="81" y="153"/>
                    </a:lnTo>
                    <a:lnTo>
                      <a:pt x="85" y="153"/>
                    </a:lnTo>
                    <a:lnTo>
                      <a:pt x="88" y="154"/>
                    </a:lnTo>
                    <a:lnTo>
                      <a:pt x="92" y="155"/>
                    </a:lnTo>
                    <a:lnTo>
                      <a:pt x="94" y="155"/>
                    </a:lnTo>
                    <a:lnTo>
                      <a:pt x="97" y="155"/>
                    </a:lnTo>
                    <a:lnTo>
                      <a:pt x="101" y="156"/>
                    </a:lnTo>
                    <a:lnTo>
                      <a:pt x="105" y="156"/>
                    </a:lnTo>
                    <a:lnTo>
                      <a:pt x="107" y="156"/>
                    </a:lnTo>
                    <a:lnTo>
                      <a:pt x="109" y="156"/>
                    </a:lnTo>
                    <a:lnTo>
                      <a:pt x="113" y="155"/>
                    </a:lnTo>
                    <a:lnTo>
                      <a:pt x="116" y="155"/>
                    </a:lnTo>
                    <a:lnTo>
                      <a:pt x="117" y="155"/>
                    </a:lnTo>
                    <a:lnTo>
                      <a:pt x="120" y="155"/>
                    </a:lnTo>
                    <a:lnTo>
                      <a:pt x="122" y="154"/>
                    </a:lnTo>
                    <a:lnTo>
                      <a:pt x="124" y="153"/>
                    </a:lnTo>
                    <a:lnTo>
                      <a:pt x="127" y="153"/>
                    </a:lnTo>
                    <a:lnTo>
                      <a:pt x="129" y="153"/>
                    </a:lnTo>
                    <a:lnTo>
                      <a:pt x="130" y="152"/>
                    </a:lnTo>
                    <a:lnTo>
                      <a:pt x="131" y="151"/>
                    </a:lnTo>
                    <a:lnTo>
                      <a:pt x="131" y="150"/>
                    </a:lnTo>
                    <a:lnTo>
                      <a:pt x="131" y="150"/>
                    </a:lnTo>
                    <a:lnTo>
                      <a:pt x="129" y="148"/>
                    </a:lnTo>
                    <a:lnTo>
                      <a:pt x="127" y="148"/>
                    </a:lnTo>
                    <a:lnTo>
                      <a:pt x="125" y="147"/>
                    </a:lnTo>
                    <a:lnTo>
                      <a:pt x="122" y="146"/>
                    </a:lnTo>
                    <a:lnTo>
                      <a:pt x="120" y="145"/>
                    </a:lnTo>
                    <a:lnTo>
                      <a:pt x="117" y="144"/>
                    </a:lnTo>
                    <a:lnTo>
                      <a:pt x="115" y="143"/>
                    </a:lnTo>
                    <a:lnTo>
                      <a:pt x="113" y="143"/>
                    </a:lnTo>
                    <a:lnTo>
                      <a:pt x="111" y="142"/>
                    </a:lnTo>
                    <a:lnTo>
                      <a:pt x="108" y="141"/>
                    </a:lnTo>
                    <a:lnTo>
                      <a:pt x="105" y="140"/>
                    </a:lnTo>
                    <a:lnTo>
                      <a:pt x="103" y="139"/>
                    </a:lnTo>
                    <a:lnTo>
                      <a:pt x="100" y="138"/>
                    </a:lnTo>
                    <a:lnTo>
                      <a:pt x="97" y="137"/>
                    </a:lnTo>
                    <a:lnTo>
                      <a:pt x="94" y="136"/>
                    </a:lnTo>
                    <a:lnTo>
                      <a:pt x="91" y="135"/>
                    </a:lnTo>
                    <a:lnTo>
                      <a:pt x="89" y="134"/>
                    </a:lnTo>
                    <a:lnTo>
                      <a:pt x="85" y="134"/>
                    </a:lnTo>
                    <a:lnTo>
                      <a:pt x="83" y="133"/>
                    </a:lnTo>
                    <a:lnTo>
                      <a:pt x="81" y="132"/>
                    </a:lnTo>
                    <a:lnTo>
                      <a:pt x="77" y="131"/>
                    </a:lnTo>
                    <a:lnTo>
                      <a:pt x="75" y="130"/>
                    </a:lnTo>
                    <a:lnTo>
                      <a:pt x="72" y="129"/>
                    </a:lnTo>
                    <a:lnTo>
                      <a:pt x="70" y="129"/>
                    </a:lnTo>
                    <a:lnTo>
                      <a:pt x="68" y="127"/>
                    </a:lnTo>
                    <a:lnTo>
                      <a:pt x="65" y="127"/>
                    </a:lnTo>
                    <a:lnTo>
                      <a:pt x="62" y="125"/>
                    </a:lnTo>
                    <a:lnTo>
                      <a:pt x="60" y="125"/>
                    </a:lnTo>
                    <a:lnTo>
                      <a:pt x="58" y="123"/>
                    </a:lnTo>
                    <a:lnTo>
                      <a:pt x="56" y="122"/>
                    </a:lnTo>
                    <a:lnTo>
                      <a:pt x="53" y="120"/>
                    </a:lnTo>
                    <a:lnTo>
                      <a:pt x="52" y="120"/>
                    </a:lnTo>
                    <a:lnTo>
                      <a:pt x="49" y="118"/>
                    </a:lnTo>
                    <a:lnTo>
                      <a:pt x="47" y="116"/>
                    </a:lnTo>
                    <a:lnTo>
                      <a:pt x="45" y="115"/>
                    </a:lnTo>
                    <a:lnTo>
                      <a:pt x="44" y="113"/>
                    </a:lnTo>
                    <a:lnTo>
                      <a:pt x="41" y="111"/>
                    </a:lnTo>
                    <a:lnTo>
                      <a:pt x="40" y="108"/>
                    </a:lnTo>
                    <a:lnTo>
                      <a:pt x="38" y="106"/>
                    </a:lnTo>
                    <a:lnTo>
                      <a:pt x="36" y="104"/>
                    </a:lnTo>
                    <a:lnTo>
                      <a:pt x="35" y="101"/>
                    </a:lnTo>
                    <a:lnTo>
                      <a:pt x="33" y="99"/>
                    </a:lnTo>
                    <a:lnTo>
                      <a:pt x="32" y="97"/>
                    </a:lnTo>
                    <a:lnTo>
                      <a:pt x="31" y="93"/>
                    </a:lnTo>
                    <a:lnTo>
                      <a:pt x="30" y="92"/>
                    </a:lnTo>
                    <a:lnTo>
                      <a:pt x="29" y="90"/>
                    </a:lnTo>
                    <a:lnTo>
                      <a:pt x="28" y="88"/>
                    </a:lnTo>
                    <a:lnTo>
                      <a:pt x="28" y="87"/>
                    </a:lnTo>
                    <a:lnTo>
                      <a:pt x="27" y="84"/>
                    </a:lnTo>
                    <a:lnTo>
                      <a:pt x="26" y="81"/>
                    </a:lnTo>
                    <a:lnTo>
                      <a:pt x="25" y="78"/>
                    </a:lnTo>
                    <a:lnTo>
                      <a:pt x="24" y="75"/>
                    </a:lnTo>
                    <a:lnTo>
                      <a:pt x="23" y="72"/>
                    </a:lnTo>
                    <a:lnTo>
                      <a:pt x="22" y="69"/>
                    </a:lnTo>
                    <a:lnTo>
                      <a:pt x="21" y="66"/>
                    </a:lnTo>
                    <a:lnTo>
                      <a:pt x="20" y="64"/>
                    </a:lnTo>
                    <a:lnTo>
                      <a:pt x="20" y="61"/>
                    </a:lnTo>
                    <a:lnTo>
                      <a:pt x="20" y="58"/>
                    </a:lnTo>
                    <a:lnTo>
                      <a:pt x="19" y="56"/>
                    </a:lnTo>
                    <a:lnTo>
                      <a:pt x="19" y="53"/>
                    </a:lnTo>
                    <a:lnTo>
                      <a:pt x="18" y="50"/>
                    </a:lnTo>
                    <a:lnTo>
                      <a:pt x="18" y="48"/>
                    </a:lnTo>
                    <a:lnTo>
                      <a:pt x="18" y="45"/>
                    </a:lnTo>
                    <a:lnTo>
                      <a:pt x="17" y="43"/>
                    </a:lnTo>
                    <a:lnTo>
                      <a:pt x="17" y="40"/>
                    </a:lnTo>
                    <a:lnTo>
                      <a:pt x="17" y="39"/>
                    </a:lnTo>
                    <a:lnTo>
                      <a:pt x="17" y="36"/>
                    </a:lnTo>
                    <a:lnTo>
                      <a:pt x="17" y="35"/>
                    </a:lnTo>
                    <a:lnTo>
                      <a:pt x="18" y="32"/>
                    </a:lnTo>
                    <a:lnTo>
                      <a:pt x="19" y="31"/>
                    </a:lnTo>
                    <a:lnTo>
                      <a:pt x="19" y="29"/>
                    </a:lnTo>
                    <a:lnTo>
                      <a:pt x="19" y="26"/>
                    </a:lnTo>
                    <a:lnTo>
                      <a:pt x="20" y="25"/>
                    </a:lnTo>
                    <a:lnTo>
                      <a:pt x="20" y="23"/>
                    </a:lnTo>
                    <a:lnTo>
                      <a:pt x="20" y="22"/>
                    </a:lnTo>
                    <a:lnTo>
                      <a:pt x="22" y="19"/>
                    </a:lnTo>
                    <a:lnTo>
                      <a:pt x="23" y="18"/>
                    </a:lnTo>
                    <a:lnTo>
                      <a:pt x="24" y="17"/>
                    </a:lnTo>
                    <a:lnTo>
                      <a:pt x="25" y="14"/>
                    </a:lnTo>
                    <a:lnTo>
                      <a:pt x="26" y="12"/>
                    </a:lnTo>
                    <a:lnTo>
                      <a:pt x="28" y="9"/>
                    </a:lnTo>
                    <a:lnTo>
                      <a:pt x="28" y="7"/>
                    </a:lnTo>
                    <a:lnTo>
                      <a:pt x="28" y="5"/>
                    </a:lnTo>
                    <a:lnTo>
                      <a:pt x="29" y="4"/>
                    </a:lnTo>
                    <a:lnTo>
                      <a:pt x="29" y="3"/>
                    </a:lnTo>
                    <a:lnTo>
                      <a:pt x="29" y="2"/>
                    </a:lnTo>
                    <a:lnTo>
                      <a:pt x="28" y="0"/>
                    </a:lnTo>
                    <a:lnTo>
                      <a:pt x="25" y="0"/>
                    </a:lnTo>
                    <a:lnTo>
                      <a:pt x="22" y="1"/>
                    </a:lnTo>
                    <a:lnTo>
                      <a:pt x="20" y="3"/>
                    </a:lnTo>
                    <a:lnTo>
                      <a:pt x="20" y="3"/>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7" name="Oval 516"/>
            <p:cNvSpPr/>
            <p:nvPr/>
          </p:nvSpPr>
          <p:spPr bwMode="auto">
            <a:xfrm>
              <a:off x="2651761" y="4747624"/>
              <a:ext cx="169817" cy="248194"/>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518" name="Oval 517"/>
            <p:cNvSpPr/>
            <p:nvPr/>
          </p:nvSpPr>
          <p:spPr bwMode="auto">
            <a:xfrm>
              <a:off x="2751908" y="4691018"/>
              <a:ext cx="169817" cy="248194"/>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519" name="Oval 518"/>
            <p:cNvSpPr/>
            <p:nvPr/>
          </p:nvSpPr>
          <p:spPr bwMode="auto">
            <a:xfrm>
              <a:off x="2891246" y="4686665"/>
              <a:ext cx="169817" cy="248194"/>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520" name="Oval 519"/>
            <p:cNvSpPr/>
            <p:nvPr/>
          </p:nvSpPr>
          <p:spPr bwMode="auto">
            <a:xfrm>
              <a:off x="3004457" y="4643121"/>
              <a:ext cx="169817" cy="248194"/>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522" name="Oval 521"/>
            <p:cNvSpPr/>
            <p:nvPr/>
          </p:nvSpPr>
          <p:spPr bwMode="auto">
            <a:xfrm>
              <a:off x="2704012" y="4290423"/>
              <a:ext cx="378823" cy="195943"/>
            </a:xfrm>
            <a:prstGeom prst="ellipse">
              <a:avLst/>
            </a:prstGeom>
            <a:solidFill>
              <a:schemeClr val="bg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grpSp>
      <p:sp>
        <p:nvSpPr>
          <p:cNvPr id="169" name="Rounded Rectangular Callout 168"/>
          <p:cNvSpPr/>
          <p:nvPr/>
        </p:nvSpPr>
        <p:spPr bwMode="auto">
          <a:xfrm>
            <a:off x="198913" y="1115709"/>
            <a:ext cx="6267835" cy="2485787"/>
          </a:xfrm>
          <a:prstGeom prst="wedgeRoundRectCallout">
            <a:avLst>
              <a:gd name="adj1" fmla="val 414"/>
              <a:gd name="adj2" fmla="val 6386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I </a:t>
            </a:r>
            <a:r>
              <a:rPr kumimoji="0" lang="en-US" sz="3600" b="1" i="0" u="sng" strike="noStrike" cap="none" normalizeH="0" baseline="0" dirty="0" smtClean="0">
                <a:ln>
                  <a:noFill/>
                </a:ln>
                <a:solidFill>
                  <a:schemeClr val="tx1"/>
                </a:solidFill>
                <a:effectLst/>
                <a:latin typeface="Times New Roman" charset="0"/>
              </a:rPr>
              <a:t>Mat</a:t>
            </a:r>
            <a:r>
              <a:rPr kumimoji="0" lang="en-US" sz="3200" b="0" i="0" u="none" strike="noStrike" cap="none" normalizeH="0" baseline="0" dirty="0" smtClean="0">
                <a:ln>
                  <a:noFill/>
                </a:ln>
                <a:solidFill>
                  <a:schemeClr val="tx1"/>
                </a:solidFill>
                <a:effectLst/>
                <a:latin typeface="Times New Roman" charset="0"/>
              </a:rPr>
              <a:t> hold my </a:t>
            </a:r>
            <a:r>
              <a:rPr kumimoji="0" lang="en-US" sz="3200" b="1" i="0" u="none" strike="noStrike" cap="none" normalizeH="0" baseline="0" dirty="0" smtClean="0">
                <a:ln>
                  <a:noFill/>
                </a:ln>
                <a:solidFill>
                  <a:schemeClr val="tx1"/>
                </a:solidFill>
                <a:effectLst/>
                <a:latin typeface="Times New Roman" charset="0"/>
              </a:rPr>
              <a:t>Light</a:t>
            </a:r>
            <a:r>
              <a:rPr kumimoji="0" lang="en-US" sz="3200" b="0" i="0" u="none" strike="noStrike" cap="none" normalizeH="0" dirty="0" smtClean="0">
                <a:ln>
                  <a:noFill/>
                </a:ln>
                <a:solidFill>
                  <a:schemeClr val="tx1"/>
                </a:solidFill>
                <a:effectLst/>
                <a:latin typeface="Times New Roman" charset="0"/>
              </a:rPr>
              <a:t> to the </a:t>
            </a:r>
            <a:r>
              <a:rPr kumimoji="0" lang="en-US" sz="3200" b="1" i="0" u="none" strike="noStrike" cap="none" normalizeH="0" dirty="0" smtClean="0">
                <a:ln>
                  <a:noFill/>
                </a:ln>
                <a:solidFill>
                  <a:schemeClr val="tx1"/>
                </a:solidFill>
                <a:effectLst/>
                <a:latin typeface="Times New Roman" charset="0"/>
              </a:rPr>
              <a:t>World</a:t>
            </a:r>
            <a:r>
              <a:rPr kumimoji="0" lang="en-US" sz="3200" b="0" i="0" u="none" strike="noStrike" cap="none" normalizeH="0" dirty="0" smtClean="0">
                <a:ln>
                  <a:noFill/>
                </a:ln>
                <a:solidFill>
                  <a:schemeClr val="tx1"/>
                </a:solidFill>
                <a:effectLst/>
                <a:latin typeface="Times New Roman" charset="0"/>
              </a:rPr>
              <a:t> with all </a:t>
            </a:r>
            <a:r>
              <a:rPr kumimoji="0" lang="en-US" sz="3600" b="1" i="0" u="sng" strike="noStrike" cap="none" normalizeH="0" dirty="0" smtClean="0">
                <a:ln>
                  <a:noFill/>
                </a:ln>
                <a:solidFill>
                  <a:schemeClr val="tx1"/>
                </a:solidFill>
                <a:effectLst/>
                <a:latin typeface="Times New Roman" charset="0"/>
              </a:rPr>
              <a:t>5</a:t>
            </a:r>
            <a:r>
              <a:rPr kumimoji="0" lang="en-US" sz="3200" b="0" i="0" u="none" strike="noStrike" cap="none" normalizeH="0" dirty="0" smtClean="0">
                <a:ln>
                  <a:noFill/>
                </a:ln>
                <a:solidFill>
                  <a:schemeClr val="tx1"/>
                </a:solidFill>
                <a:effectLst/>
                <a:latin typeface="Times New Roman" charset="0"/>
              </a:rPr>
              <a:t> fingers.  I am also an </a:t>
            </a:r>
            <a:r>
              <a:rPr kumimoji="0" lang="en-US" sz="3200" b="1" i="0" u="none" strike="noStrike" cap="none" normalizeH="0" dirty="0" smtClean="0">
                <a:ln>
                  <a:noFill/>
                </a:ln>
                <a:solidFill>
                  <a:schemeClr val="tx1"/>
                </a:solidFill>
                <a:effectLst/>
                <a:latin typeface="Times New Roman" charset="0"/>
              </a:rPr>
              <a:t>Example</a:t>
            </a:r>
            <a:r>
              <a:rPr kumimoji="0" lang="en-US" sz="3200" b="0" i="0" u="none" strike="noStrike" cap="none" normalizeH="0" dirty="0" smtClean="0">
                <a:ln>
                  <a:noFill/>
                </a:ln>
                <a:solidFill>
                  <a:schemeClr val="tx1"/>
                </a:solidFill>
                <a:effectLst/>
                <a:latin typeface="Times New Roman" charset="0"/>
              </a:rPr>
              <a:t> by not going to dances till </a:t>
            </a:r>
            <a:r>
              <a:rPr kumimoji="0" lang="en-US" sz="3600" b="1" i="0" u="sng" strike="noStrike" cap="none" normalizeH="0" dirty="0" smtClean="0">
                <a:ln>
                  <a:noFill/>
                </a:ln>
                <a:solidFill>
                  <a:schemeClr val="tx1"/>
                </a:solidFill>
                <a:effectLst/>
                <a:latin typeface="Times New Roman" charset="0"/>
              </a:rPr>
              <a:t>14</a:t>
            </a:r>
            <a:r>
              <a:rPr kumimoji="0" lang="en-US" sz="3200" b="0" i="0" u="none" strike="noStrike" cap="none" normalizeH="0" dirty="0" smtClean="0">
                <a:ln>
                  <a:noFill/>
                </a:ln>
                <a:solidFill>
                  <a:schemeClr val="tx1"/>
                </a:solidFill>
                <a:effectLst/>
                <a:latin typeface="Times New Roman" charset="0"/>
              </a:rPr>
              <a:t> and not dating till </a:t>
            </a:r>
            <a:r>
              <a:rPr kumimoji="0" lang="en-US" sz="3600" b="1" i="0" u="sng" strike="noStrike" cap="none" normalizeH="0" dirty="0" smtClean="0">
                <a:ln>
                  <a:noFill/>
                </a:ln>
                <a:solidFill>
                  <a:schemeClr val="tx1"/>
                </a:solidFill>
                <a:effectLst/>
                <a:latin typeface="Times New Roman" charset="0"/>
              </a:rPr>
              <a:t>16</a:t>
            </a:r>
            <a:r>
              <a:rPr kumimoji="0" lang="en-US" sz="3200" b="0" i="0" u="none" strike="noStrike" cap="none" normalizeH="0" dirty="0" smtClean="0">
                <a:ln>
                  <a:noFill/>
                </a:ln>
                <a:solidFill>
                  <a:schemeClr val="tx1"/>
                </a:solidFill>
                <a:effectLst/>
                <a:latin typeface="Times New Roman" charset="0"/>
              </a:rPr>
              <a:t>. </a:t>
            </a:r>
            <a:endParaRPr kumimoji="0" lang="en-US" sz="3200" b="0" i="0" u="none" strike="noStrike" cap="none" normalizeH="0" baseline="0" dirty="0" smtClean="0">
              <a:ln>
                <a:noFill/>
              </a:ln>
              <a:solidFill>
                <a:schemeClr val="tx1"/>
              </a:solidFill>
              <a:effectLst/>
              <a:latin typeface="Times New Roman" charset="0"/>
            </a:endParaRPr>
          </a:p>
        </p:txBody>
      </p:sp>
      <p:sp>
        <p:nvSpPr>
          <p:cNvPr id="526" name="Rectangle 525"/>
          <p:cNvSpPr/>
          <p:nvPr/>
        </p:nvSpPr>
        <p:spPr>
          <a:xfrm>
            <a:off x="4326736" y="4573530"/>
            <a:ext cx="1960793" cy="523220"/>
          </a:xfrm>
          <a:prstGeom prst="rect">
            <a:avLst/>
          </a:prstGeom>
        </p:spPr>
        <p:txBody>
          <a:bodyPr wrap="none">
            <a:spAutoFit/>
          </a:bodyPr>
          <a:lstStyle/>
          <a:p>
            <a:r>
              <a:rPr lang="en-US" sz="2400" dirty="0" smtClean="0"/>
              <a:t>Dancing at </a:t>
            </a:r>
            <a:r>
              <a:rPr lang="en-US" sz="2800" b="1" u="sng" dirty="0" smtClean="0"/>
              <a:t>14</a:t>
            </a:r>
            <a:endParaRPr lang="en-US" sz="2400" b="1" u="sng" dirty="0"/>
          </a:p>
        </p:txBody>
      </p:sp>
      <p:sp>
        <p:nvSpPr>
          <p:cNvPr id="527" name="Rectangle 526"/>
          <p:cNvSpPr/>
          <p:nvPr/>
        </p:nvSpPr>
        <p:spPr>
          <a:xfrm>
            <a:off x="6913179" y="4469026"/>
            <a:ext cx="1755610" cy="523220"/>
          </a:xfrm>
          <a:prstGeom prst="rect">
            <a:avLst/>
          </a:prstGeom>
        </p:spPr>
        <p:txBody>
          <a:bodyPr wrap="none">
            <a:spAutoFit/>
          </a:bodyPr>
          <a:lstStyle/>
          <a:p>
            <a:r>
              <a:rPr lang="en-US" sz="2400" dirty="0" smtClean="0"/>
              <a:t>Dating at </a:t>
            </a:r>
            <a:r>
              <a:rPr lang="en-US" sz="2800" b="1" u="sng" dirty="0" smtClean="0"/>
              <a:t>16</a:t>
            </a:r>
            <a:endParaRPr lang="en-US" sz="2800" b="1" u="sng" dirty="0"/>
          </a:p>
        </p:txBody>
      </p:sp>
      <p:sp>
        <p:nvSpPr>
          <p:cNvPr id="528" name="Rectangle 527"/>
          <p:cNvSpPr/>
          <p:nvPr/>
        </p:nvSpPr>
        <p:spPr>
          <a:xfrm>
            <a:off x="2371487" y="5217669"/>
            <a:ext cx="1295547" cy="523220"/>
          </a:xfrm>
          <a:prstGeom prst="rect">
            <a:avLst/>
          </a:prstGeom>
        </p:spPr>
        <p:txBody>
          <a:bodyPr wrap="none">
            <a:spAutoFit/>
          </a:bodyPr>
          <a:lstStyle/>
          <a:p>
            <a:r>
              <a:rPr lang="en-US" sz="2800" b="1" dirty="0"/>
              <a:t>5</a:t>
            </a:r>
            <a:r>
              <a:rPr lang="en-US" sz="2400" dirty="0"/>
              <a:t> fingers</a:t>
            </a:r>
          </a:p>
        </p:txBody>
      </p:sp>
      <p:cxnSp>
        <p:nvCxnSpPr>
          <p:cNvPr id="530" name="Straight Arrow Connector 529"/>
          <p:cNvCxnSpPr/>
          <p:nvPr/>
        </p:nvCxnSpPr>
        <p:spPr bwMode="auto">
          <a:xfrm rot="16200000" flipV="1">
            <a:off x="2932612" y="5140237"/>
            <a:ext cx="313508" cy="143691"/>
          </a:xfrm>
          <a:prstGeom prst="straightConnector1">
            <a:avLst/>
          </a:prstGeom>
          <a:solidFill>
            <a:schemeClr val="bg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1352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28"/>
                                        </p:tgtEl>
                                        <p:attrNameLst>
                                          <p:attrName>style.visibility</p:attrName>
                                        </p:attrNameLst>
                                      </p:cBhvr>
                                      <p:to>
                                        <p:strVal val="visible"/>
                                      </p:to>
                                    </p:set>
                                    <p:anim calcmode="lin" valueType="num">
                                      <p:cBhvr additive="base">
                                        <p:cTn id="15" dur="500" fill="hold"/>
                                        <p:tgtEl>
                                          <p:spTgt spid="528"/>
                                        </p:tgtEl>
                                        <p:attrNameLst>
                                          <p:attrName>ppt_x</p:attrName>
                                        </p:attrNameLst>
                                      </p:cBhvr>
                                      <p:tavLst>
                                        <p:tav tm="0">
                                          <p:val>
                                            <p:strVal val="#ppt_x"/>
                                          </p:val>
                                        </p:tav>
                                        <p:tav tm="100000">
                                          <p:val>
                                            <p:strVal val="#ppt_x"/>
                                          </p:val>
                                        </p:tav>
                                      </p:tavLst>
                                    </p:anim>
                                    <p:anim calcmode="lin" valueType="num">
                                      <p:cBhvr additive="base">
                                        <p:cTn id="16" dur="500" fill="hold"/>
                                        <p:tgtEl>
                                          <p:spTgt spid="5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30"/>
                                        </p:tgtEl>
                                        <p:attrNameLst>
                                          <p:attrName>style.visibility</p:attrName>
                                        </p:attrNameLst>
                                      </p:cBhvr>
                                      <p:to>
                                        <p:strVal val="visible"/>
                                      </p:to>
                                    </p:set>
                                    <p:anim calcmode="lin" valueType="num">
                                      <p:cBhvr additive="base">
                                        <p:cTn id="19" dur="500" fill="hold"/>
                                        <p:tgtEl>
                                          <p:spTgt spid="530"/>
                                        </p:tgtEl>
                                        <p:attrNameLst>
                                          <p:attrName>ppt_x</p:attrName>
                                        </p:attrNameLst>
                                      </p:cBhvr>
                                      <p:tavLst>
                                        <p:tav tm="0">
                                          <p:val>
                                            <p:strVal val="#ppt_x"/>
                                          </p:val>
                                        </p:tav>
                                        <p:tav tm="100000">
                                          <p:val>
                                            <p:strVal val="#ppt_x"/>
                                          </p:val>
                                        </p:tav>
                                      </p:tavLst>
                                    </p:anim>
                                    <p:anim calcmode="lin" valueType="num">
                                      <p:cBhvr additive="base">
                                        <p:cTn id="20" dur="500" fill="hold"/>
                                        <p:tgtEl>
                                          <p:spTgt spid="5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760"/>
                                        </p:tgtEl>
                                        <p:attrNameLst>
                                          <p:attrName>style.visibility</p:attrName>
                                        </p:attrNameLst>
                                      </p:cBhvr>
                                      <p:to>
                                        <p:strVal val="visible"/>
                                      </p:to>
                                    </p:set>
                                    <p:anim calcmode="lin" valueType="num">
                                      <p:cBhvr additive="base">
                                        <p:cTn id="25" dur="500" fill="hold"/>
                                        <p:tgtEl>
                                          <p:spTgt spid="74760"/>
                                        </p:tgtEl>
                                        <p:attrNameLst>
                                          <p:attrName>ppt_x</p:attrName>
                                        </p:attrNameLst>
                                      </p:cBhvr>
                                      <p:tavLst>
                                        <p:tav tm="0">
                                          <p:val>
                                            <p:strVal val="#ppt_x"/>
                                          </p:val>
                                        </p:tav>
                                        <p:tav tm="100000">
                                          <p:val>
                                            <p:strVal val="#ppt_x"/>
                                          </p:val>
                                        </p:tav>
                                      </p:tavLst>
                                    </p:anim>
                                    <p:anim calcmode="lin" valueType="num">
                                      <p:cBhvr additive="base">
                                        <p:cTn id="26" dur="500" fill="hold"/>
                                        <p:tgtEl>
                                          <p:spTgt spid="7476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26"/>
                                        </p:tgtEl>
                                        <p:attrNameLst>
                                          <p:attrName>style.visibility</p:attrName>
                                        </p:attrNameLst>
                                      </p:cBhvr>
                                      <p:to>
                                        <p:strVal val="visible"/>
                                      </p:to>
                                    </p:set>
                                    <p:anim calcmode="lin" valueType="num">
                                      <p:cBhvr additive="base">
                                        <p:cTn id="29" dur="500" fill="hold"/>
                                        <p:tgtEl>
                                          <p:spTgt spid="526"/>
                                        </p:tgtEl>
                                        <p:attrNameLst>
                                          <p:attrName>ppt_x</p:attrName>
                                        </p:attrNameLst>
                                      </p:cBhvr>
                                      <p:tavLst>
                                        <p:tav tm="0">
                                          <p:val>
                                            <p:strVal val="#ppt_x"/>
                                          </p:val>
                                        </p:tav>
                                        <p:tav tm="100000">
                                          <p:val>
                                            <p:strVal val="#ppt_x"/>
                                          </p:val>
                                        </p:tav>
                                      </p:tavLst>
                                    </p:anim>
                                    <p:anim calcmode="lin" valueType="num">
                                      <p:cBhvr additive="base">
                                        <p:cTn id="30" dur="500" fill="hold"/>
                                        <p:tgtEl>
                                          <p:spTgt spid="5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29"/>
                                        </p:tgtEl>
                                        <p:attrNameLst>
                                          <p:attrName>style.visibility</p:attrName>
                                        </p:attrNameLst>
                                      </p:cBhvr>
                                      <p:to>
                                        <p:strVal val="visible"/>
                                      </p:to>
                                    </p:set>
                                    <p:anim calcmode="lin" valueType="num">
                                      <p:cBhvr additive="base">
                                        <p:cTn id="35" dur="500" fill="hold"/>
                                        <p:tgtEl>
                                          <p:spTgt spid="429"/>
                                        </p:tgtEl>
                                        <p:attrNameLst>
                                          <p:attrName>ppt_x</p:attrName>
                                        </p:attrNameLst>
                                      </p:cBhvr>
                                      <p:tavLst>
                                        <p:tav tm="0">
                                          <p:val>
                                            <p:strVal val="#ppt_x"/>
                                          </p:val>
                                        </p:tav>
                                        <p:tav tm="100000">
                                          <p:val>
                                            <p:strVal val="#ppt_x"/>
                                          </p:val>
                                        </p:tav>
                                      </p:tavLst>
                                    </p:anim>
                                    <p:anim calcmode="lin" valueType="num">
                                      <p:cBhvr additive="base">
                                        <p:cTn id="36" dur="500" fill="hold"/>
                                        <p:tgtEl>
                                          <p:spTgt spid="4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7"/>
                                        </p:tgtEl>
                                        <p:attrNameLst>
                                          <p:attrName>style.visibility</p:attrName>
                                        </p:attrNameLst>
                                      </p:cBhvr>
                                      <p:to>
                                        <p:strVal val="visible"/>
                                      </p:to>
                                    </p:set>
                                    <p:anim calcmode="lin" valueType="num">
                                      <p:cBhvr additive="base">
                                        <p:cTn id="39" dur="500" fill="hold"/>
                                        <p:tgtEl>
                                          <p:spTgt spid="527"/>
                                        </p:tgtEl>
                                        <p:attrNameLst>
                                          <p:attrName>ppt_x</p:attrName>
                                        </p:attrNameLst>
                                      </p:cBhvr>
                                      <p:tavLst>
                                        <p:tav tm="0">
                                          <p:val>
                                            <p:strVal val="#ppt_x"/>
                                          </p:val>
                                        </p:tav>
                                        <p:tav tm="100000">
                                          <p:val>
                                            <p:strVal val="#ppt_x"/>
                                          </p:val>
                                        </p:tav>
                                      </p:tavLst>
                                    </p:anim>
                                    <p:anim calcmode="lin" valueType="num">
                                      <p:cBhvr additive="base">
                                        <p:cTn id="40" dur="500" fill="hold"/>
                                        <p:tgtEl>
                                          <p:spTgt spid="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526" grpId="0"/>
      <p:bldP spid="527" grpId="0"/>
      <p:bldP spid="5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Corinthians 15:20-22</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20 But now is Christ risen from the dead, and become the </a:t>
            </a:r>
            <a:r>
              <a:rPr lang="en-US" sz="4000" dirty="0" err="1">
                <a:latin typeface="Times New Roman" panose="02020603050405020304" pitchFamily="18" charset="0"/>
                <a:cs typeface="Times New Roman" panose="02020603050405020304" pitchFamily="18" charset="0"/>
              </a:rPr>
              <a:t>firstfruits</a:t>
            </a:r>
            <a:r>
              <a:rPr lang="en-US" sz="4000" dirty="0">
                <a:latin typeface="Times New Roman" panose="02020603050405020304" pitchFamily="18" charset="0"/>
                <a:cs typeface="Times New Roman" panose="02020603050405020304" pitchFamily="18" charset="0"/>
              </a:rPr>
              <a:t> of them that slept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21 For since by man came death, by man came also the resurrection of the dead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22 For as in Adam all die, even so in Christ shall all be made alive.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769428" y="433231"/>
            <a:ext cx="3058886" cy="51077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2767709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09" name="Rectangle 117"/>
          <p:cNvSpPr>
            <a:spLocks noChangeArrowheads="1"/>
          </p:cNvSpPr>
          <p:nvPr/>
        </p:nvSpPr>
        <p:spPr bwMode="auto">
          <a:xfrm>
            <a:off x="0" y="152400"/>
            <a:ext cx="9144000" cy="762000"/>
          </a:xfrm>
          <a:prstGeom prst="rect">
            <a:avLst/>
          </a:prstGeom>
          <a:noFill/>
          <a:ln w="9525">
            <a:noFill/>
            <a:miter lim="800000"/>
            <a:headEnd/>
            <a:tailEnd/>
          </a:ln>
          <a:effectLst/>
        </p:spPr>
        <p:txBody>
          <a:bodyPr anchor="ctr"/>
          <a:lstStyle/>
          <a:p>
            <a:r>
              <a:rPr lang="en-US" sz="3400" b="1" i="1" dirty="0" smtClean="0">
                <a:solidFill>
                  <a:schemeClr val="tx2"/>
                </a:solidFill>
              </a:rPr>
              <a:t>In Christ Shall All Be </a:t>
            </a:r>
            <a:r>
              <a:rPr lang="en-US" sz="3400" b="1" i="1" u="sng" dirty="0" smtClean="0">
                <a:solidFill>
                  <a:schemeClr val="tx2"/>
                </a:solidFill>
              </a:rPr>
              <a:t>Resurrected</a:t>
            </a:r>
            <a:r>
              <a:rPr lang="en-US" sz="3400" b="1" i="1" dirty="0" smtClean="0">
                <a:solidFill>
                  <a:schemeClr val="tx2"/>
                </a:solidFill>
              </a:rPr>
              <a:t> </a:t>
            </a:r>
            <a:endParaRPr lang="en-US" sz="3400" b="1" i="1" dirty="0">
              <a:solidFill>
                <a:schemeClr val="tx2"/>
              </a:solidFill>
            </a:endParaRPr>
          </a:p>
        </p:txBody>
      </p:sp>
      <p:grpSp>
        <p:nvGrpSpPr>
          <p:cNvPr id="59641" name="Group 249"/>
          <p:cNvGrpSpPr>
            <a:grpSpLocks/>
          </p:cNvGrpSpPr>
          <p:nvPr/>
        </p:nvGrpSpPr>
        <p:grpSpPr bwMode="auto">
          <a:xfrm>
            <a:off x="1400175" y="2754313"/>
            <a:ext cx="6080125" cy="3470275"/>
            <a:chOff x="1014" y="1699"/>
            <a:chExt cx="3557" cy="2030"/>
          </a:xfrm>
        </p:grpSpPr>
        <p:sp>
          <p:nvSpPr>
            <p:cNvPr id="59587" name="Freeform 195"/>
            <p:cNvSpPr>
              <a:spLocks/>
            </p:cNvSpPr>
            <p:nvPr/>
          </p:nvSpPr>
          <p:spPr bwMode="auto">
            <a:xfrm>
              <a:off x="3744" y="3505"/>
              <a:ext cx="424" cy="224"/>
            </a:xfrm>
            <a:custGeom>
              <a:avLst/>
              <a:gdLst/>
              <a:ahLst/>
              <a:cxnLst>
                <a:cxn ang="0">
                  <a:pos x="14" y="0"/>
                </a:cxn>
                <a:cxn ang="0">
                  <a:pos x="34" y="3"/>
                </a:cxn>
                <a:cxn ang="0">
                  <a:pos x="57" y="3"/>
                </a:cxn>
                <a:cxn ang="0">
                  <a:pos x="116" y="3"/>
                </a:cxn>
                <a:cxn ang="0">
                  <a:pos x="252" y="7"/>
                </a:cxn>
                <a:cxn ang="0">
                  <a:pos x="318" y="3"/>
                </a:cxn>
                <a:cxn ang="0">
                  <a:pos x="348" y="3"/>
                </a:cxn>
                <a:cxn ang="0">
                  <a:pos x="371" y="3"/>
                </a:cxn>
                <a:cxn ang="0">
                  <a:pos x="394" y="3"/>
                </a:cxn>
                <a:cxn ang="0">
                  <a:pos x="410" y="3"/>
                </a:cxn>
                <a:cxn ang="0">
                  <a:pos x="420" y="3"/>
                </a:cxn>
                <a:cxn ang="0">
                  <a:pos x="424" y="3"/>
                </a:cxn>
                <a:cxn ang="0">
                  <a:pos x="420" y="7"/>
                </a:cxn>
                <a:cxn ang="0">
                  <a:pos x="420" y="13"/>
                </a:cxn>
                <a:cxn ang="0">
                  <a:pos x="414" y="37"/>
                </a:cxn>
                <a:cxn ang="0">
                  <a:pos x="404" y="70"/>
                </a:cxn>
                <a:cxn ang="0">
                  <a:pos x="391" y="110"/>
                </a:cxn>
                <a:cxn ang="0">
                  <a:pos x="374" y="147"/>
                </a:cxn>
                <a:cxn ang="0">
                  <a:pos x="357" y="184"/>
                </a:cxn>
                <a:cxn ang="0">
                  <a:pos x="341" y="207"/>
                </a:cxn>
                <a:cxn ang="0">
                  <a:pos x="331" y="217"/>
                </a:cxn>
                <a:cxn ang="0">
                  <a:pos x="321" y="221"/>
                </a:cxn>
                <a:cxn ang="0">
                  <a:pos x="301" y="221"/>
                </a:cxn>
                <a:cxn ang="0">
                  <a:pos x="275" y="224"/>
                </a:cxn>
                <a:cxn ang="0">
                  <a:pos x="212" y="224"/>
                </a:cxn>
                <a:cxn ang="0">
                  <a:pos x="156" y="224"/>
                </a:cxn>
                <a:cxn ang="0">
                  <a:pos x="136" y="221"/>
                </a:cxn>
                <a:cxn ang="0">
                  <a:pos x="123" y="221"/>
                </a:cxn>
                <a:cxn ang="0">
                  <a:pos x="116" y="217"/>
                </a:cxn>
                <a:cxn ang="0">
                  <a:pos x="110" y="207"/>
                </a:cxn>
                <a:cxn ang="0">
                  <a:pos x="86" y="181"/>
                </a:cxn>
                <a:cxn ang="0">
                  <a:pos x="63" y="147"/>
                </a:cxn>
                <a:cxn ang="0">
                  <a:pos x="37" y="107"/>
                </a:cxn>
                <a:cxn ang="0">
                  <a:pos x="17" y="67"/>
                </a:cxn>
                <a:cxn ang="0">
                  <a:pos x="4" y="33"/>
                </a:cxn>
                <a:cxn ang="0">
                  <a:pos x="0" y="10"/>
                </a:cxn>
                <a:cxn ang="0">
                  <a:pos x="4" y="3"/>
                </a:cxn>
                <a:cxn ang="0">
                  <a:pos x="14" y="0"/>
                </a:cxn>
              </a:cxnLst>
              <a:rect l="0" t="0" r="r" b="b"/>
              <a:pathLst>
                <a:path w="424" h="224">
                  <a:moveTo>
                    <a:pt x="14" y="0"/>
                  </a:moveTo>
                  <a:lnTo>
                    <a:pt x="34" y="3"/>
                  </a:lnTo>
                  <a:lnTo>
                    <a:pt x="57" y="3"/>
                  </a:lnTo>
                  <a:lnTo>
                    <a:pt x="116" y="3"/>
                  </a:lnTo>
                  <a:lnTo>
                    <a:pt x="252" y="7"/>
                  </a:lnTo>
                  <a:lnTo>
                    <a:pt x="318" y="3"/>
                  </a:lnTo>
                  <a:lnTo>
                    <a:pt x="348" y="3"/>
                  </a:lnTo>
                  <a:lnTo>
                    <a:pt x="371" y="3"/>
                  </a:lnTo>
                  <a:lnTo>
                    <a:pt x="394" y="3"/>
                  </a:lnTo>
                  <a:lnTo>
                    <a:pt x="410" y="3"/>
                  </a:lnTo>
                  <a:lnTo>
                    <a:pt x="420" y="3"/>
                  </a:lnTo>
                  <a:lnTo>
                    <a:pt x="424" y="3"/>
                  </a:lnTo>
                  <a:lnTo>
                    <a:pt x="420" y="7"/>
                  </a:lnTo>
                  <a:lnTo>
                    <a:pt x="420" y="13"/>
                  </a:lnTo>
                  <a:lnTo>
                    <a:pt x="414" y="37"/>
                  </a:lnTo>
                  <a:lnTo>
                    <a:pt x="404" y="70"/>
                  </a:lnTo>
                  <a:lnTo>
                    <a:pt x="391" y="110"/>
                  </a:lnTo>
                  <a:lnTo>
                    <a:pt x="374" y="147"/>
                  </a:lnTo>
                  <a:lnTo>
                    <a:pt x="357" y="184"/>
                  </a:lnTo>
                  <a:lnTo>
                    <a:pt x="341" y="207"/>
                  </a:lnTo>
                  <a:lnTo>
                    <a:pt x="331" y="217"/>
                  </a:lnTo>
                  <a:lnTo>
                    <a:pt x="321" y="221"/>
                  </a:lnTo>
                  <a:lnTo>
                    <a:pt x="301" y="221"/>
                  </a:lnTo>
                  <a:lnTo>
                    <a:pt x="275" y="224"/>
                  </a:lnTo>
                  <a:lnTo>
                    <a:pt x="212" y="224"/>
                  </a:lnTo>
                  <a:lnTo>
                    <a:pt x="156" y="224"/>
                  </a:lnTo>
                  <a:lnTo>
                    <a:pt x="136" y="221"/>
                  </a:lnTo>
                  <a:lnTo>
                    <a:pt x="123" y="221"/>
                  </a:lnTo>
                  <a:lnTo>
                    <a:pt x="116" y="217"/>
                  </a:lnTo>
                  <a:lnTo>
                    <a:pt x="110" y="207"/>
                  </a:lnTo>
                  <a:lnTo>
                    <a:pt x="86" y="181"/>
                  </a:lnTo>
                  <a:lnTo>
                    <a:pt x="63"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endParaRPr lang="en-US"/>
            </a:p>
          </p:txBody>
        </p:sp>
        <p:sp>
          <p:nvSpPr>
            <p:cNvPr id="59588" name="Freeform 196"/>
            <p:cNvSpPr>
              <a:spLocks/>
            </p:cNvSpPr>
            <p:nvPr/>
          </p:nvSpPr>
          <p:spPr bwMode="auto">
            <a:xfrm>
              <a:off x="1490" y="3495"/>
              <a:ext cx="420" cy="227"/>
            </a:xfrm>
            <a:custGeom>
              <a:avLst/>
              <a:gdLst/>
              <a:ahLst/>
              <a:cxnLst>
                <a:cxn ang="0">
                  <a:pos x="14" y="0"/>
                </a:cxn>
                <a:cxn ang="0">
                  <a:pos x="33" y="3"/>
                </a:cxn>
                <a:cxn ang="0">
                  <a:pos x="57" y="3"/>
                </a:cxn>
                <a:cxn ang="0">
                  <a:pos x="116" y="7"/>
                </a:cxn>
                <a:cxn ang="0">
                  <a:pos x="252" y="7"/>
                </a:cxn>
                <a:cxn ang="0">
                  <a:pos x="318" y="7"/>
                </a:cxn>
                <a:cxn ang="0">
                  <a:pos x="344" y="7"/>
                </a:cxn>
                <a:cxn ang="0">
                  <a:pos x="371" y="7"/>
                </a:cxn>
                <a:cxn ang="0">
                  <a:pos x="390" y="7"/>
                </a:cxn>
                <a:cxn ang="0">
                  <a:pos x="407" y="7"/>
                </a:cxn>
                <a:cxn ang="0">
                  <a:pos x="417" y="3"/>
                </a:cxn>
                <a:cxn ang="0">
                  <a:pos x="420" y="3"/>
                </a:cxn>
                <a:cxn ang="0">
                  <a:pos x="420" y="7"/>
                </a:cxn>
                <a:cxn ang="0">
                  <a:pos x="420" y="13"/>
                </a:cxn>
                <a:cxn ang="0">
                  <a:pos x="414" y="37"/>
                </a:cxn>
                <a:cxn ang="0">
                  <a:pos x="404" y="70"/>
                </a:cxn>
                <a:cxn ang="0">
                  <a:pos x="390" y="110"/>
                </a:cxn>
                <a:cxn ang="0">
                  <a:pos x="374" y="147"/>
                </a:cxn>
                <a:cxn ang="0">
                  <a:pos x="357" y="184"/>
                </a:cxn>
                <a:cxn ang="0">
                  <a:pos x="341" y="207"/>
                </a:cxn>
                <a:cxn ang="0">
                  <a:pos x="331" y="217"/>
                </a:cxn>
                <a:cxn ang="0">
                  <a:pos x="321" y="221"/>
                </a:cxn>
                <a:cxn ang="0">
                  <a:pos x="301" y="224"/>
                </a:cxn>
                <a:cxn ang="0">
                  <a:pos x="275" y="224"/>
                </a:cxn>
                <a:cxn ang="0">
                  <a:pos x="212" y="227"/>
                </a:cxn>
                <a:cxn ang="0">
                  <a:pos x="156" y="224"/>
                </a:cxn>
                <a:cxn ang="0">
                  <a:pos x="136" y="224"/>
                </a:cxn>
                <a:cxn ang="0">
                  <a:pos x="119" y="221"/>
                </a:cxn>
                <a:cxn ang="0">
                  <a:pos x="116" y="217"/>
                </a:cxn>
                <a:cxn ang="0">
                  <a:pos x="106" y="207"/>
                </a:cxn>
                <a:cxn ang="0">
                  <a:pos x="86" y="180"/>
                </a:cxn>
                <a:cxn ang="0">
                  <a:pos x="60" y="147"/>
                </a:cxn>
                <a:cxn ang="0">
                  <a:pos x="37" y="107"/>
                </a:cxn>
                <a:cxn ang="0">
                  <a:pos x="17" y="67"/>
                </a:cxn>
                <a:cxn ang="0">
                  <a:pos x="4" y="33"/>
                </a:cxn>
                <a:cxn ang="0">
                  <a:pos x="0" y="10"/>
                </a:cxn>
                <a:cxn ang="0">
                  <a:pos x="4" y="3"/>
                </a:cxn>
                <a:cxn ang="0">
                  <a:pos x="14" y="0"/>
                </a:cxn>
              </a:cxnLst>
              <a:rect l="0" t="0" r="r" b="b"/>
              <a:pathLst>
                <a:path w="420" h="227">
                  <a:moveTo>
                    <a:pt x="14" y="0"/>
                  </a:moveTo>
                  <a:lnTo>
                    <a:pt x="33" y="3"/>
                  </a:lnTo>
                  <a:lnTo>
                    <a:pt x="57" y="3"/>
                  </a:lnTo>
                  <a:lnTo>
                    <a:pt x="116" y="7"/>
                  </a:lnTo>
                  <a:lnTo>
                    <a:pt x="252" y="7"/>
                  </a:lnTo>
                  <a:lnTo>
                    <a:pt x="318" y="7"/>
                  </a:lnTo>
                  <a:lnTo>
                    <a:pt x="344" y="7"/>
                  </a:lnTo>
                  <a:lnTo>
                    <a:pt x="371" y="7"/>
                  </a:lnTo>
                  <a:lnTo>
                    <a:pt x="390" y="7"/>
                  </a:lnTo>
                  <a:lnTo>
                    <a:pt x="407" y="7"/>
                  </a:lnTo>
                  <a:lnTo>
                    <a:pt x="417" y="3"/>
                  </a:lnTo>
                  <a:lnTo>
                    <a:pt x="420" y="3"/>
                  </a:lnTo>
                  <a:lnTo>
                    <a:pt x="420" y="7"/>
                  </a:lnTo>
                  <a:lnTo>
                    <a:pt x="420" y="13"/>
                  </a:lnTo>
                  <a:lnTo>
                    <a:pt x="414" y="37"/>
                  </a:lnTo>
                  <a:lnTo>
                    <a:pt x="404" y="70"/>
                  </a:lnTo>
                  <a:lnTo>
                    <a:pt x="390" y="110"/>
                  </a:lnTo>
                  <a:lnTo>
                    <a:pt x="374" y="147"/>
                  </a:lnTo>
                  <a:lnTo>
                    <a:pt x="357" y="184"/>
                  </a:lnTo>
                  <a:lnTo>
                    <a:pt x="341" y="207"/>
                  </a:lnTo>
                  <a:lnTo>
                    <a:pt x="331" y="217"/>
                  </a:lnTo>
                  <a:lnTo>
                    <a:pt x="321" y="221"/>
                  </a:lnTo>
                  <a:lnTo>
                    <a:pt x="301" y="224"/>
                  </a:lnTo>
                  <a:lnTo>
                    <a:pt x="275" y="224"/>
                  </a:lnTo>
                  <a:lnTo>
                    <a:pt x="212" y="227"/>
                  </a:lnTo>
                  <a:lnTo>
                    <a:pt x="156" y="224"/>
                  </a:lnTo>
                  <a:lnTo>
                    <a:pt x="136" y="224"/>
                  </a:lnTo>
                  <a:lnTo>
                    <a:pt x="119" y="221"/>
                  </a:lnTo>
                  <a:lnTo>
                    <a:pt x="116" y="217"/>
                  </a:lnTo>
                  <a:lnTo>
                    <a:pt x="106" y="207"/>
                  </a:lnTo>
                  <a:lnTo>
                    <a:pt x="86" y="180"/>
                  </a:lnTo>
                  <a:lnTo>
                    <a:pt x="60"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endParaRPr lang="en-US"/>
            </a:p>
          </p:txBody>
        </p:sp>
        <p:sp>
          <p:nvSpPr>
            <p:cNvPr id="59589" name="Freeform 197"/>
            <p:cNvSpPr>
              <a:spLocks/>
            </p:cNvSpPr>
            <p:nvPr/>
          </p:nvSpPr>
          <p:spPr bwMode="auto">
            <a:xfrm>
              <a:off x="1831" y="1736"/>
              <a:ext cx="2009" cy="548"/>
            </a:xfrm>
            <a:custGeom>
              <a:avLst/>
              <a:gdLst/>
              <a:ahLst/>
              <a:cxnLst>
                <a:cxn ang="0">
                  <a:pos x="0" y="525"/>
                </a:cxn>
                <a:cxn ang="0">
                  <a:pos x="238" y="0"/>
                </a:cxn>
                <a:cxn ang="0">
                  <a:pos x="1725" y="7"/>
                </a:cxn>
                <a:cxn ang="0">
                  <a:pos x="2009" y="548"/>
                </a:cxn>
                <a:cxn ang="0">
                  <a:pos x="0" y="525"/>
                </a:cxn>
              </a:cxnLst>
              <a:rect l="0" t="0" r="r" b="b"/>
              <a:pathLst>
                <a:path w="2009" h="548">
                  <a:moveTo>
                    <a:pt x="0" y="525"/>
                  </a:moveTo>
                  <a:lnTo>
                    <a:pt x="238" y="0"/>
                  </a:lnTo>
                  <a:lnTo>
                    <a:pt x="1725" y="7"/>
                  </a:lnTo>
                  <a:lnTo>
                    <a:pt x="2009" y="548"/>
                  </a:lnTo>
                  <a:lnTo>
                    <a:pt x="0" y="525"/>
                  </a:lnTo>
                  <a:close/>
                </a:path>
              </a:pathLst>
            </a:custGeom>
            <a:solidFill>
              <a:srgbClr val="BFBFFF"/>
            </a:solidFill>
            <a:ln w="11113">
              <a:solidFill>
                <a:srgbClr val="BFBFFF"/>
              </a:solidFill>
              <a:prstDash val="solid"/>
              <a:round/>
              <a:headEnd/>
              <a:tailEnd/>
            </a:ln>
          </p:spPr>
          <p:txBody>
            <a:bodyPr/>
            <a:lstStyle/>
            <a:p>
              <a:endParaRPr lang="en-US"/>
            </a:p>
          </p:txBody>
        </p:sp>
        <p:sp>
          <p:nvSpPr>
            <p:cNvPr id="59590" name="Freeform 198"/>
            <p:cNvSpPr>
              <a:spLocks/>
            </p:cNvSpPr>
            <p:nvPr/>
          </p:nvSpPr>
          <p:spPr bwMode="auto">
            <a:xfrm>
              <a:off x="2016" y="1813"/>
              <a:ext cx="1623" cy="308"/>
            </a:xfrm>
            <a:custGeom>
              <a:avLst/>
              <a:gdLst/>
              <a:ahLst/>
              <a:cxnLst>
                <a:cxn ang="0">
                  <a:pos x="0" y="298"/>
                </a:cxn>
                <a:cxn ang="0">
                  <a:pos x="145" y="0"/>
                </a:cxn>
                <a:cxn ang="0">
                  <a:pos x="1484" y="0"/>
                </a:cxn>
                <a:cxn ang="0">
                  <a:pos x="1623" y="308"/>
                </a:cxn>
                <a:cxn ang="0">
                  <a:pos x="0" y="298"/>
                </a:cxn>
              </a:cxnLst>
              <a:rect l="0" t="0" r="r" b="b"/>
              <a:pathLst>
                <a:path w="1623" h="308">
                  <a:moveTo>
                    <a:pt x="0" y="298"/>
                  </a:moveTo>
                  <a:lnTo>
                    <a:pt x="145" y="0"/>
                  </a:lnTo>
                  <a:lnTo>
                    <a:pt x="1484" y="0"/>
                  </a:lnTo>
                  <a:lnTo>
                    <a:pt x="1623" y="308"/>
                  </a:lnTo>
                  <a:lnTo>
                    <a:pt x="0" y="298"/>
                  </a:lnTo>
                  <a:close/>
                </a:path>
              </a:pathLst>
            </a:custGeom>
            <a:solidFill>
              <a:srgbClr val="FFFFFF"/>
            </a:solidFill>
            <a:ln w="0">
              <a:solidFill>
                <a:srgbClr val="FFFFFF"/>
              </a:solidFill>
              <a:prstDash val="solid"/>
              <a:round/>
              <a:headEnd/>
              <a:tailEnd/>
            </a:ln>
          </p:spPr>
          <p:txBody>
            <a:bodyPr/>
            <a:lstStyle/>
            <a:p>
              <a:endParaRPr lang="en-US"/>
            </a:p>
          </p:txBody>
        </p:sp>
        <p:sp>
          <p:nvSpPr>
            <p:cNvPr id="59591" name="Rectangle 199"/>
            <p:cNvSpPr>
              <a:spLocks noChangeArrowheads="1"/>
            </p:cNvSpPr>
            <p:nvPr/>
          </p:nvSpPr>
          <p:spPr bwMode="auto">
            <a:xfrm>
              <a:off x="1801" y="2201"/>
              <a:ext cx="2030" cy="80"/>
            </a:xfrm>
            <a:prstGeom prst="rect">
              <a:avLst/>
            </a:prstGeom>
            <a:solidFill>
              <a:srgbClr val="0003B8"/>
            </a:solidFill>
            <a:ln w="11113">
              <a:solidFill>
                <a:srgbClr val="0003B8"/>
              </a:solidFill>
              <a:miter lim="800000"/>
              <a:headEnd/>
              <a:tailEnd/>
            </a:ln>
          </p:spPr>
          <p:txBody>
            <a:bodyPr/>
            <a:lstStyle/>
            <a:p>
              <a:endParaRPr lang="en-US"/>
            </a:p>
          </p:txBody>
        </p:sp>
        <p:sp>
          <p:nvSpPr>
            <p:cNvPr id="59592" name="Freeform 200"/>
            <p:cNvSpPr>
              <a:spLocks/>
            </p:cNvSpPr>
            <p:nvPr/>
          </p:nvSpPr>
          <p:spPr bwMode="auto">
            <a:xfrm>
              <a:off x="1560" y="2111"/>
              <a:ext cx="218" cy="187"/>
            </a:xfrm>
            <a:custGeom>
              <a:avLst/>
              <a:gdLst/>
              <a:ahLst/>
              <a:cxnLst>
                <a:cxn ang="0">
                  <a:pos x="149" y="173"/>
                </a:cxn>
                <a:cxn ang="0">
                  <a:pos x="135" y="140"/>
                </a:cxn>
                <a:cxn ang="0">
                  <a:pos x="132" y="130"/>
                </a:cxn>
                <a:cxn ang="0">
                  <a:pos x="132" y="127"/>
                </a:cxn>
                <a:cxn ang="0">
                  <a:pos x="149" y="127"/>
                </a:cxn>
                <a:cxn ang="0">
                  <a:pos x="218" y="90"/>
                </a:cxn>
                <a:cxn ang="0">
                  <a:pos x="149" y="13"/>
                </a:cxn>
                <a:cxn ang="0">
                  <a:pos x="142" y="10"/>
                </a:cxn>
                <a:cxn ang="0">
                  <a:pos x="129" y="6"/>
                </a:cxn>
                <a:cxn ang="0">
                  <a:pos x="109" y="3"/>
                </a:cxn>
                <a:cxn ang="0">
                  <a:pos x="86" y="0"/>
                </a:cxn>
                <a:cxn ang="0">
                  <a:pos x="39" y="0"/>
                </a:cxn>
                <a:cxn ang="0">
                  <a:pos x="23" y="3"/>
                </a:cxn>
                <a:cxn ang="0">
                  <a:pos x="10" y="13"/>
                </a:cxn>
                <a:cxn ang="0">
                  <a:pos x="3" y="36"/>
                </a:cxn>
                <a:cxn ang="0">
                  <a:pos x="0" y="66"/>
                </a:cxn>
                <a:cxn ang="0">
                  <a:pos x="3" y="90"/>
                </a:cxn>
                <a:cxn ang="0">
                  <a:pos x="16" y="107"/>
                </a:cxn>
                <a:cxn ang="0">
                  <a:pos x="36" y="113"/>
                </a:cxn>
                <a:cxn ang="0">
                  <a:pos x="63" y="117"/>
                </a:cxn>
                <a:cxn ang="0">
                  <a:pos x="82" y="120"/>
                </a:cxn>
                <a:cxn ang="0">
                  <a:pos x="89" y="120"/>
                </a:cxn>
                <a:cxn ang="0">
                  <a:pos x="92" y="120"/>
                </a:cxn>
                <a:cxn ang="0">
                  <a:pos x="125" y="184"/>
                </a:cxn>
                <a:cxn ang="0">
                  <a:pos x="132" y="184"/>
                </a:cxn>
                <a:cxn ang="0">
                  <a:pos x="142" y="187"/>
                </a:cxn>
                <a:cxn ang="0">
                  <a:pos x="152" y="184"/>
                </a:cxn>
                <a:cxn ang="0">
                  <a:pos x="149" y="173"/>
                </a:cxn>
              </a:cxnLst>
              <a:rect l="0" t="0" r="r" b="b"/>
              <a:pathLst>
                <a:path w="218" h="187">
                  <a:moveTo>
                    <a:pt x="149" y="173"/>
                  </a:moveTo>
                  <a:lnTo>
                    <a:pt x="135" y="140"/>
                  </a:lnTo>
                  <a:lnTo>
                    <a:pt x="132" y="130"/>
                  </a:lnTo>
                  <a:lnTo>
                    <a:pt x="132" y="127"/>
                  </a:lnTo>
                  <a:lnTo>
                    <a:pt x="149" y="127"/>
                  </a:lnTo>
                  <a:lnTo>
                    <a:pt x="218" y="90"/>
                  </a:lnTo>
                  <a:lnTo>
                    <a:pt x="149" y="13"/>
                  </a:lnTo>
                  <a:lnTo>
                    <a:pt x="142" y="10"/>
                  </a:lnTo>
                  <a:lnTo>
                    <a:pt x="129" y="6"/>
                  </a:lnTo>
                  <a:lnTo>
                    <a:pt x="109" y="3"/>
                  </a:lnTo>
                  <a:lnTo>
                    <a:pt x="86" y="0"/>
                  </a:lnTo>
                  <a:lnTo>
                    <a:pt x="39" y="0"/>
                  </a:lnTo>
                  <a:lnTo>
                    <a:pt x="23" y="3"/>
                  </a:lnTo>
                  <a:lnTo>
                    <a:pt x="10" y="13"/>
                  </a:lnTo>
                  <a:lnTo>
                    <a:pt x="3" y="36"/>
                  </a:lnTo>
                  <a:lnTo>
                    <a:pt x="0" y="66"/>
                  </a:lnTo>
                  <a:lnTo>
                    <a:pt x="3" y="90"/>
                  </a:lnTo>
                  <a:lnTo>
                    <a:pt x="16" y="107"/>
                  </a:lnTo>
                  <a:lnTo>
                    <a:pt x="36" y="113"/>
                  </a:lnTo>
                  <a:lnTo>
                    <a:pt x="63" y="117"/>
                  </a:lnTo>
                  <a:lnTo>
                    <a:pt x="82" y="120"/>
                  </a:lnTo>
                  <a:lnTo>
                    <a:pt x="89" y="120"/>
                  </a:lnTo>
                  <a:lnTo>
                    <a:pt x="92" y="120"/>
                  </a:lnTo>
                  <a:lnTo>
                    <a:pt x="125" y="184"/>
                  </a:lnTo>
                  <a:lnTo>
                    <a:pt x="132" y="184"/>
                  </a:lnTo>
                  <a:lnTo>
                    <a:pt x="142" y="187"/>
                  </a:lnTo>
                  <a:lnTo>
                    <a:pt x="152" y="184"/>
                  </a:lnTo>
                  <a:lnTo>
                    <a:pt x="149" y="173"/>
                  </a:lnTo>
                  <a:close/>
                </a:path>
              </a:pathLst>
            </a:custGeom>
            <a:solidFill>
              <a:srgbClr val="0003B8"/>
            </a:solidFill>
            <a:ln w="11113">
              <a:solidFill>
                <a:srgbClr val="000000"/>
              </a:solidFill>
              <a:prstDash val="solid"/>
              <a:round/>
              <a:headEnd/>
              <a:tailEnd/>
            </a:ln>
          </p:spPr>
          <p:txBody>
            <a:bodyPr/>
            <a:lstStyle/>
            <a:p>
              <a:endParaRPr lang="en-US"/>
            </a:p>
          </p:txBody>
        </p:sp>
        <p:sp>
          <p:nvSpPr>
            <p:cNvPr id="59593" name="Freeform 201"/>
            <p:cNvSpPr>
              <a:spLocks/>
            </p:cNvSpPr>
            <p:nvPr/>
          </p:nvSpPr>
          <p:spPr bwMode="auto">
            <a:xfrm>
              <a:off x="3863" y="2111"/>
              <a:ext cx="215" cy="187"/>
            </a:xfrm>
            <a:custGeom>
              <a:avLst/>
              <a:gdLst/>
              <a:ahLst/>
              <a:cxnLst>
                <a:cxn ang="0">
                  <a:pos x="67" y="173"/>
                </a:cxn>
                <a:cxn ang="0">
                  <a:pos x="80" y="140"/>
                </a:cxn>
                <a:cxn ang="0">
                  <a:pos x="83" y="130"/>
                </a:cxn>
                <a:cxn ang="0">
                  <a:pos x="83" y="127"/>
                </a:cxn>
                <a:cxn ang="0">
                  <a:pos x="70" y="127"/>
                </a:cxn>
                <a:cxn ang="0">
                  <a:pos x="0" y="90"/>
                </a:cxn>
                <a:cxn ang="0">
                  <a:pos x="70" y="13"/>
                </a:cxn>
                <a:cxn ang="0">
                  <a:pos x="73" y="10"/>
                </a:cxn>
                <a:cxn ang="0">
                  <a:pos x="86" y="6"/>
                </a:cxn>
                <a:cxn ang="0">
                  <a:pos x="106" y="3"/>
                </a:cxn>
                <a:cxn ang="0">
                  <a:pos x="129" y="0"/>
                </a:cxn>
                <a:cxn ang="0">
                  <a:pos x="176" y="0"/>
                </a:cxn>
                <a:cxn ang="0">
                  <a:pos x="192" y="3"/>
                </a:cxn>
                <a:cxn ang="0">
                  <a:pos x="205" y="13"/>
                </a:cxn>
                <a:cxn ang="0">
                  <a:pos x="215" y="36"/>
                </a:cxn>
                <a:cxn ang="0">
                  <a:pos x="215" y="66"/>
                </a:cxn>
                <a:cxn ang="0">
                  <a:pos x="212" y="90"/>
                </a:cxn>
                <a:cxn ang="0">
                  <a:pos x="199" y="107"/>
                </a:cxn>
                <a:cxn ang="0">
                  <a:pos x="179" y="113"/>
                </a:cxn>
                <a:cxn ang="0">
                  <a:pos x="156" y="117"/>
                </a:cxn>
                <a:cxn ang="0">
                  <a:pos x="133" y="120"/>
                </a:cxn>
                <a:cxn ang="0">
                  <a:pos x="126" y="120"/>
                </a:cxn>
                <a:cxn ang="0">
                  <a:pos x="123" y="120"/>
                </a:cxn>
                <a:cxn ang="0">
                  <a:pos x="90" y="184"/>
                </a:cxn>
                <a:cxn ang="0">
                  <a:pos x="83" y="184"/>
                </a:cxn>
                <a:cxn ang="0">
                  <a:pos x="73" y="187"/>
                </a:cxn>
                <a:cxn ang="0">
                  <a:pos x="67" y="184"/>
                </a:cxn>
                <a:cxn ang="0">
                  <a:pos x="67" y="173"/>
                </a:cxn>
              </a:cxnLst>
              <a:rect l="0" t="0" r="r" b="b"/>
              <a:pathLst>
                <a:path w="215" h="187">
                  <a:moveTo>
                    <a:pt x="67" y="173"/>
                  </a:moveTo>
                  <a:lnTo>
                    <a:pt x="80" y="140"/>
                  </a:lnTo>
                  <a:lnTo>
                    <a:pt x="83" y="130"/>
                  </a:lnTo>
                  <a:lnTo>
                    <a:pt x="83" y="127"/>
                  </a:lnTo>
                  <a:lnTo>
                    <a:pt x="70" y="127"/>
                  </a:lnTo>
                  <a:lnTo>
                    <a:pt x="0" y="90"/>
                  </a:lnTo>
                  <a:lnTo>
                    <a:pt x="70" y="13"/>
                  </a:lnTo>
                  <a:lnTo>
                    <a:pt x="73" y="10"/>
                  </a:lnTo>
                  <a:lnTo>
                    <a:pt x="86" y="6"/>
                  </a:lnTo>
                  <a:lnTo>
                    <a:pt x="106" y="3"/>
                  </a:lnTo>
                  <a:lnTo>
                    <a:pt x="129" y="0"/>
                  </a:lnTo>
                  <a:lnTo>
                    <a:pt x="176" y="0"/>
                  </a:lnTo>
                  <a:lnTo>
                    <a:pt x="192" y="3"/>
                  </a:lnTo>
                  <a:lnTo>
                    <a:pt x="205" y="13"/>
                  </a:lnTo>
                  <a:lnTo>
                    <a:pt x="215" y="36"/>
                  </a:lnTo>
                  <a:lnTo>
                    <a:pt x="215" y="66"/>
                  </a:lnTo>
                  <a:lnTo>
                    <a:pt x="212" y="90"/>
                  </a:lnTo>
                  <a:lnTo>
                    <a:pt x="199" y="107"/>
                  </a:lnTo>
                  <a:lnTo>
                    <a:pt x="179" y="113"/>
                  </a:lnTo>
                  <a:lnTo>
                    <a:pt x="156" y="117"/>
                  </a:lnTo>
                  <a:lnTo>
                    <a:pt x="133" y="120"/>
                  </a:lnTo>
                  <a:lnTo>
                    <a:pt x="126" y="120"/>
                  </a:lnTo>
                  <a:lnTo>
                    <a:pt x="123" y="120"/>
                  </a:lnTo>
                  <a:lnTo>
                    <a:pt x="90" y="184"/>
                  </a:lnTo>
                  <a:lnTo>
                    <a:pt x="83" y="184"/>
                  </a:lnTo>
                  <a:lnTo>
                    <a:pt x="73" y="187"/>
                  </a:lnTo>
                  <a:lnTo>
                    <a:pt x="67" y="184"/>
                  </a:lnTo>
                  <a:lnTo>
                    <a:pt x="67" y="173"/>
                  </a:lnTo>
                  <a:close/>
                </a:path>
              </a:pathLst>
            </a:custGeom>
            <a:solidFill>
              <a:srgbClr val="0003B8"/>
            </a:solidFill>
            <a:ln w="11113">
              <a:solidFill>
                <a:srgbClr val="000000"/>
              </a:solidFill>
              <a:prstDash val="solid"/>
              <a:round/>
              <a:headEnd/>
              <a:tailEnd/>
            </a:ln>
          </p:spPr>
          <p:txBody>
            <a:bodyPr/>
            <a:lstStyle/>
            <a:p>
              <a:endParaRPr lang="en-US"/>
            </a:p>
          </p:txBody>
        </p:sp>
        <p:sp>
          <p:nvSpPr>
            <p:cNvPr id="59594" name="Freeform 202"/>
            <p:cNvSpPr>
              <a:spLocks/>
            </p:cNvSpPr>
            <p:nvPr/>
          </p:nvSpPr>
          <p:spPr bwMode="auto">
            <a:xfrm>
              <a:off x="3870" y="2127"/>
              <a:ext cx="69" cy="104"/>
            </a:xfrm>
            <a:custGeom>
              <a:avLst/>
              <a:gdLst/>
              <a:ahLst/>
              <a:cxnLst>
                <a:cxn ang="0">
                  <a:pos x="0" y="74"/>
                </a:cxn>
                <a:cxn ang="0">
                  <a:pos x="66" y="0"/>
                </a:cxn>
                <a:cxn ang="0">
                  <a:pos x="66" y="4"/>
                </a:cxn>
                <a:cxn ang="0">
                  <a:pos x="63" y="17"/>
                </a:cxn>
                <a:cxn ang="0">
                  <a:pos x="60" y="50"/>
                </a:cxn>
                <a:cxn ang="0">
                  <a:pos x="60" y="87"/>
                </a:cxn>
                <a:cxn ang="0">
                  <a:pos x="63" y="101"/>
                </a:cxn>
                <a:cxn ang="0">
                  <a:pos x="66" y="104"/>
                </a:cxn>
                <a:cxn ang="0">
                  <a:pos x="69" y="104"/>
                </a:cxn>
                <a:cxn ang="0">
                  <a:pos x="63" y="101"/>
                </a:cxn>
                <a:cxn ang="0">
                  <a:pos x="40" y="91"/>
                </a:cxn>
                <a:cxn ang="0">
                  <a:pos x="13" y="81"/>
                </a:cxn>
                <a:cxn ang="0">
                  <a:pos x="3" y="74"/>
                </a:cxn>
                <a:cxn ang="0">
                  <a:pos x="0" y="74"/>
                </a:cxn>
              </a:cxnLst>
              <a:rect l="0" t="0" r="r" b="b"/>
              <a:pathLst>
                <a:path w="69" h="104">
                  <a:moveTo>
                    <a:pt x="0" y="74"/>
                  </a:moveTo>
                  <a:lnTo>
                    <a:pt x="66" y="0"/>
                  </a:lnTo>
                  <a:lnTo>
                    <a:pt x="66" y="4"/>
                  </a:lnTo>
                  <a:lnTo>
                    <a:pt x="63" y="17"/>
                  </a:lnTo>
                  <a:lnTo>
                    <a:pt x="60" y="50"/>
                  </a:lnTo>
                  <a:lnTo>
                    <a:pt x="60" y="87"/>
                  </a:lnTo>
                  <a:lnTo>
                    <a:pt x="63" y="101"/>
                  </a:lnTo>
                  <a:lnTo>
                    <a:pt x="66" y="104"/>
                  </a:lnTo>
                  <a:lnTo>
                    <a:pt x="69" y="104"/>
                  </a:lnTo>
                  <a:lnTo>
                    <a:pt x="63" y="101"/>
                  </a:lnTo>
                  <a:lnTo>
                    <a:pt x="40" y="91"/>
                  </a:lnTo>
                  <a:lnTo>
                    <a:pt x="13" y="81"/>
                  </a:lnTo>
                  <a:lnTo>
                    <a:pt x="3" y="74"/>
                  </a:lnTo>
                  <a:lnTo>
                    <a:pt x="0" y="74"/>
                  </a:lnTo>
                  <a:close/>
                </a:path>
              </a:pathLst>
            </a:custGeom>
            <a:solidFill>
              <a:srgbClr val="000000"/>
            </a:solidFill>
            <a:ln w="0">
              <a:solidFill>
                <a:srgbClr val="000000"/>
              </a:solidFill>
              <a:prstDash val="solid"/>
              <a:round/>
              <a:headEnd/>
              <a:tailEnd/>
            </a:ln>
          </p:spPr>
          <p:txBody>
            <a:bodyPr/>
            <a:lstStyle/>
            <a:p>
              <a:endParaRPr lang="en-US"/>
            </a:p>
          </p:txBody>
        </p:sp>
        <p:sp>
          <p:nvSpPr>
            <p:cNvPr id="59595" name="Freeform 203"/>
            <p:cNvSpPr>
              <a:spLocks/>
            </p:cNvSpPr>
            <p:nvPr/>
          </p:nvSpPr>
          <p:spPr bwMode="auto">
            <a:xfrm>
              <a:off x="1715" y="1699"/>
              <a:ext cx="2228" cy="602"/>
            </a:xfrm>
            <a:custGeom>
              <a:avLst/>
              <a:gdLst/>
              <a:ahLst/>
              <a:cxnLst>
                <a:cxn ang="0">
                  <a:pos x="2092" y="569"/>
                </a:cxn>
                <a:cxn ang="0">
                  <a:pos x="2069" y="502"/>
                </a:cxn>
                <a:cxn ang="0">
                  <a:pos x="2046" y="445"/>
                </a:cxn>
                <a:cxn ang="0">
                  <a:pos x="1914" y="168"/>
                </a:cxn>
                <a:cxn ang="0">
                  <a:pos x="1854" y="71"/>
                </a:cxn>
                <a:cxn ang="0">
                  <a:pos x="1821" y="50"/>
                </a:cxn>
                <a:cxn ang="0">
                  <a:pos x="1752" y="44"/>
                </a:cxn>
                <a:cxn ang="0">
                  <a:pos x="1630" y="40"/>
                </a:cxn>
                <a:cxn ang="0">
                  <a:pos x="1349" y="37"/>
                </a:cxn>
                <a:cxn ang="0">
                  <a:pos x="962" y="37"/>
                </a:cxn>
                <a:cxn ang="0">
                  <a:pos x="661" y="40"/>
                </a:cxn>
                <a:cxn ang="0">
                  <a:pos x="522" y="44"/>
                </a:cxn>
                <a:cxn ang="0">
                  <a:pos x="423" y="47"/>
                </a:cxn>
                <a:cxn ang="0">
                  <a:pos x="384" y="50"/>
                </a:cxn>
                <a:cxn ang="0">
                  <a:pos x="354" y="101"/>
                </a:cxn>
                <a:cxn ang="0">
                  <a:pos x="294" y="211"/>
                </a:cxn>
                <a:cxn ang="0">
                  <a:pos x="179" y="438"/>
                </a:cxn>
                <a:cxn ang="0">
                  <a:pos x="126" y="542"/>
                </a:cxn>
                <a:cxn ang="0">
                  <a:pos x="103" y="589"/>
                </a:cxn>
                <a:cxn ang="0">
                  <a:pos x="103" y="572"/>
                </a:cxn>
                <a:cxn ang="0">
                  <a:pos x="106" y="559"/>
                </a:cxn>
                <a:cxn ang="0">
                  <a:pos x="86" y="589"/>
                </a:cxn>
                <a:cxn ang="0">
                  <a:pos x="50" y="579"/>
                </a:cxn>
                <a:cxn ang="0">
                  <a:pos x="13" y="592"/>
                </a:cxn>
                <a:cxn ang="0">
                  <a:pos x="7" y="552"/>
                </a:cxn>
                <a:cxn ang="0">
                  <a:pos x="40" y="499"/>
                </a:cxn>
                <a:cxn ang="0">
                  <a:pos x="109" y="378"/>
                </a:cxn>
                <a:cxn ang="0">
                  <a:pos x="251" y="137"/>
                </a:cxn>
                <a:cxn ang="0">
                  <a:pos x="327" y="34"/>
                </a:cxn>
                <a:cxn ang="0">
                  <a:pos x="370" y="4"/>
                </a:cxn>
                <a:cxn ang="0">
                  <a:pos x="440" y="0"/>
                </a:cxn>
                <a:cxn ang="0">
                  <a:pos x="562" y="0"/>
                </a:cxn>
                <a:cxn ang="0">
                  <a:pos x="840" y="0"/>
                </a:cxn>
                <a:cxn ang="0">
                  <a:pos x="1362" y="4"/>
                </a:cxn>
                <a:cxn ang="0">
                  <a:pos x="1646" y="4"/>
                </a:cxn>
                <a:cxn ang="0">
                  <a:pos x="1775" y="4"/>
                </a:cxn>
                <a:cxn ang="0">
                  <a:pos x="1854" y="7"/>
                </a:cxn>
                <a:cxn ang="0">
                  <a:pos x="1901" y="30"/>
                </a:cxn>
                <a:cxn ang="0">
                  <a:pos x="1970" y="137"/>
                </a:cxn>
                <a:cxn ang="0">
                  <a:pos x="2112" y="402"/>
                </a:cxn>
                <a:cxn ang="0">
                  <a:pos x="2185" y="535"/>
                </a:cxn>
                <a:cxn ang="0">
                  <a:pos x="2221" y="596"/>
                </a:cxn>
                <a:cxn ang="0">
                  <a:pos x="2218" y="602"/>
                </a:cxn>
                <a:cxn ang="0">
                  <a:pos x="2162" y="596"/>
                </a:cxn>
              </a:cxnLst>
              <a:rect l="0" t="0" r="r" b="b"/>
              <a:pathLst>
                <a:path w="2228" h="602">
                  <a:moveTo>
                    <a:pt x="2106" y="582"/>
                  </a:moveTo>
                  <a:lnTo>
                    <a:pt x="2099" y="579"/>
                  </a:lnTo>
                  <a:lnTo>
                    <a:pt x="2092" y="569"/>
                  </a:lnTo>
                  <a:lnTo>
                    <a:pt x="2079" y="539"/>
                  </a:lnTo>
                  <a:lnTo>
                    <a:pt x="2069" y="512"/>
                  </a:lnTo>
                  <a:lnTo>
                    <a:pt x="2069" y="502"/>
                  </a:lnTo>
                  <a:lnTo>
                    <a:pt x="2066" y="499"/>
                  </a:lnTo>
                  <a:lnTo>
                    <a:pt x="2056" y="475"/>
                  </a:lnTo>
                  <a:lnTo>
                    <a:pt x="2046" y="445"/>
                  </a:lnTo>
                  <a:lnTo>
                    <a:pt x="2016" y="378"/>
                  </a:lnTo>
                  <a:lnTo>
                    <a:pt x="1947" y="234"/>
                  </a:lnTo>
                  <a:lnTo>
                    <a:pt x="1914" y="168"/>
                  </a:lnTo>
                  <a:lnTo>
                    <a:pt x="1881" y="111"/>
                  </a:lnTo>
                  <a:lnTo>
                    <a:pt x="1868" y="91"/>
                  </a:lnTo>
                  <a:lnTo>
                    <a:pt x="1854" y="71"/>
                  </a:lnTo>
                  <a:lnTo>
                    <a:pt x="1841" y="61"/>
                  </a:lnTo>
                  <a:lnTo>
                    <a:pt x="1831" y="54"/>
                  </a:lnTo>
                  <a:lnTo>
                    <a:pt x="1821" y="50"/>
                  </a:lnTo>
                  <a:lnTo>
                    <a:pt x="1805" y="47"/>
                  </a:lnTo>
                  <a:lnTo>
                    <a:pt x="1782" y="47"/>
                  </a:lnTo>
                  <a:lnTo>
                    <a:pt x="1752" y="44"/>
                  </a:lnTo>
                  <a:lnTo>
                    <a:pt x="1716" y="44"/>
                  </a:lnTo>
                  <a:lnTo>
                    <a:pt x="1676" y="44"/>
                  </a:lnTo>
                  <a:lnTo>
                    <a:pt x="1630" y="40"/>
                  </a:lnTo>
                  <a:lnTo>
                    <a:pt x="1580" y="40"/>
                  </a:lnTo>
                  <a:lnTo>
                    <a:pt x="1471" y="40"/>
                  </a:lnTo>
                  <a:lnTo>
                    <a:pt x="1349" y="37"/>
                  </a:lnTo>
                  <a:lnTo>
                    <a:pt x="1220" y="37"/>
                  </a:lnTo>
                  <a:lnTo>
                    <a:pt x="1091" y="37"/>
                  </a:lnTo>
                  <a:lnTo>
                    <a:pt x="962" y="37"/>
                  </a:lnTo>
                  <a:lnTo>
                    <a:pt x="836" y="37"/>
                  </a:lnTo>
                  <a:lnTo>
                    <a:pt x="717" y="40"/>
                  </a:lnTo>
                  <a:lnTo>
                    <a:pt x="661" y="40"/>
                  </a:lnTo>
                  <a:lnTo>
                    <a:pt x="612" y="40"/>
                  </a:lnTo>
                  <a:lnTo>
                    <a:pt x="565" y="44"/>
                  </a:lnTo>
                  <a:lnTo>
                    <a:pt x="522" y="44"/>
                  </a:lnTo>
                  <a:lnTo>
                    <a:pt x="483" y="44"/>
                  </a:lnTo>
                  <a:lnTo>
                    <a:pt x="450" y="47"/>
                  </a:lnTo>
                  <a:lnTo>
                    <a:pt x="423" y="47"/>
                  </a:lnTo>
                  <a:lnTo>
                    <a:pt x="403" y="47"/>
                  </a:lnTo>
                  <a:lnTo>
                    <a:pt x="390" y="50"/>
                  </a:lnTo>
                  <a:lnTo>
                    <a:pt x="384" y="50"/>
                  </a:lnTo>
                  <a:lnTo>
                    <a:pt x="377" y="61"/>
                  </a:lnTo>
                  <a:lnTo>
                    <a:pt x="367" y="77"/>
                  </a:lnTo>
                  <a:lnTo>
                    <a:pt x="354" y="101"/>
                  </a:lnTo>
                  <a:lnTo>
                    <a:pt x="334" y="134"/>
                  </a:lnTo>
                  <a:lnTo>
                    <a:pt x="314" y="171"/>
                  </a:lnTo>
                  <a:lnTo>
                    <a:pt x="294" y="211"/>
                  </a:lnTo>
                  <a:lnTo>
                    <a:pt x="245" y="301"/>
                  </a:lnTo>
                  <a:lnTo>
                    <a:pt x="198" y="395"/>
                  </a:lnTo>
                  <a:lnTo>
                    <a:pt x="179" y="438"/>
                  </a:lnTo>
                  <a:lnTo>
                    <a:pt x="159" y="478"/>
                  </a:lnTo>
                  <a:lnTo>
                    <a:pt x="139" y="512"/>
                  </a:lnTo>
                  <a:lnTo>
                    <a:pt x="126" y="542"/>
                  </a:lnTo>
                  <a:lnTo>
                    <a:pt x="113" y="562"/>
                  </a:lnTo>
                  <a:lnTo>
                    <a:pt x="106" y="575"/>
                  </a:lnTo>
                  <a:lnTo>
                    <a:pt x="103" y="589"/>
                  </a:lnTo>
                  <a:lnTo>
                    <a:pt x="99" y="589"/>
                  </a:lnTo>
                  <a:lnTo>
                    <a:pt x="99" y="582"/>
                  </a:lnTo>
                  <a:lnTo>
                    <a:pt x="103" y="572"/>
                  </a:lnTo>
                  <a:lnTo>
                    <a:pt x="106" y="565"/>
                  </a:lnTo>
                  <a:lnTo>
                    <a:pt x="106" y="559"/>
                  </a:lnTo>
                  <a:lnTo>
                    <a:pt x="106" y="559"/>
                  </a:lnTo>
                  <a:lnTo>
                    <a:pt x="99" y="572"/>
                  </a:lnTo>
                  <a:lnTo>
                    <a:pt x="93" y="582"/>
                  </a:lnTo>
                  <a:lnTo>
                    <a:pt x="86" y="589"/>
                  </a:lnTo>
                  <a:lnTo>
                    <a:pt x="73" y="585"/>
                  </a:lnTo>
                  <a:lnTo>
                    <a:pt x="56" y="575"/>
                  </a:lnTo>
                  <a:lnTo>
                    <a:pt x="50" y="579"/>
                  </a:lnTo>
                  <a:lnTo>
                    <a:pt x="36" y="585"/>
                  </a:lnTo>
                  <a:lnTo>
                    <a:pt x="23" y="592"/>
                  </a:lnTo>
                  <a:lnTo>
                    <a:pt x="13" y="592"/>
                  </a:lnTo>
                  <a:lnTo>
                    <a:pt x="3" y="582"/>
                  </a:lnTo>
                  <a:lnTo>
                    <a:pt x="0" y="565"/>
                  </a:lnTo>
                  <a:lnTo>
                    <a:pt x="7" y="552"/>
                  </a:lnTo>
                  <a:lnTo>
                    <a:pt x="13" y="545"/>
                  </a:lnTo>
                  <a:lnTo>
                    <a:pt x="23" y="525"/>
                  </a:lnTo>
                  <a:lnTo>
                    <a:pt x="40" y="499"/>
                  </a:lnTo>
                  <a:lnTo>
                    <a:pt x="60" y="465"/>
                  </a:lnTo>
                  <a:lnTo>
                    <a:pt x="83" y="425"/>
                  </a:lnTo>
                  <a:lnTo>
                    <a:pt x="109" y="378"/>
                  </a:lnTo>
                  <a:lnTo>
                    <a:pt x="165" y="281"/>
                  </a:lnTo>
                  <a:lnTo>
                    <a:pt x="225" y="181"/>
                  </a:lnTo>
                  <a:lnTo>
                    <a:pt x="251" y="137"/>
                  </a:lnTo>
                  <a:lnTo>
                    <a:pt x="281" y="94"/>
                  </a:lnTo>
                  <a:lnTo>
                    <a:pt x="304" y="61"/>
                  </a:lnTo>
                  <a:lnTo>
                    <a:pt x="327" y="34"/>
                  </a:lnTo>
                  <a:lnTo>
                    <a:pt x="344" y="14"/>
                  </a:lnTo>
                  <a:lnTo>
                    <a:pt x="357" y="7"/>
                  </a:lnTo>
                  <a:lnTo>
                    <a:pt x="370" y="4"/>
                  </a:lnTo>
                  <a:lnTo>
                    <a:pt x="387" y="4"/>
                  </a:lnTo>
                  <a:lnTo>
                    <a:pt x="410" y="4"/>
                  </a:lnTo>
                  <a:lnTo>
                    <a:pt x="440" y="0"/>
                  </a:lnTo>
                  <a:lnTo>
                    <a:pt x="476" y="0"/>
                  </a:lnTo>
                  <a:lnTo>
                    <a:pt x="516" y="0"/>
                  </a:lnTo>
                  <a:lnTo>
                    <a:pt x="562" y="0"/>
                  </a:lnTo>
                  <a:lnTo>
                    <a:pt x="612" y="0"/>
                  </a:lnTo>
                  <a:lnTo>
                    <a:pt x="721" y="0"/>
                  </a:lnTo>
                  <a:lnTo>
                    <a:pt x="840" y="0"/>
                  </a:lnTo>
                  <a:lnTo>
                    <a:pt x="969" y="0"/>
                  </a:lnTo>
                  <a:lnTo>
                    <a:pt x="1101" y="0"/>
                  </a:lnTo>
                  <a:lnTo>
                    <a:pt x="1362" y="4"/>
                  </a:lnTo>
                  <a:lnTo>
                    <a:pt x="1484" y="4"/>
                  </a:lnTo>
                  <a:lnTo>
                    <a:pt x="1597" y="4"/>
                  </a:lnTo>
                  <a:lnTo>
                    <a:pt x="1646" y="4"/>
                  </a:lnTo>
                  <a:lnTo>
                    <a:pt x="1696" y="4"/>
                  </a:lnTo>
                  <a:lnTo>
                    <a:pt x="1739" y="4"/>
                  </a:lnTo>
                  <a:lnTo>
                    <a:pt x="1775" y="4"/>
                  </a:lnTo>
                  <a:lnTo>
                    <a:pt x="1808" y="7"/>
                  </a:lnTo>
                  <a:lnTo>
                    <a:pt x="1834" y="7"/>
                  </a:lnTo>
                  <a:lnTo>
                    <a:pt x="1854" y="7"/>
                  </a:lnTo>
                  <a:lnTo>
                    <a:pt x="1871" y="7"/>
                  </a:lnTo>
                  <a:lnTo>
                    <a:pt x="1884" y="14"/>
                  </a:lnTo>
                  <a:lnTo>
                    <a:pt x="1901" y="30"/>
                  </a:lnTo>
                  <a:lnTo>
                    <a:pt x="1920" y="57"/>
                  </a:lnTo>
                  <a:lnTo>
                    <a:pt x="1944" y="94"/>
                  </a:lnTo>
                  <a:lnTo>
                    <a:pt x="1970" y="137"/>
                  </a:lnTo>
                  <a:lnTo>
                    <a:pt x="1996" y="188"/>
                  </a:lnTo>
                  <a:lnTo>
                    <a:pt x="2056" y="295"/>
                  </a:lnTo>
                  <a:lnTo>
                    <a:pt x="2112" y="402"/>
                  </a:lnTo>
                  <a:lnTo>
                    <a:pt x="2139" y="452"/>
                  </a:lnTo>
                  <a:lnTo>
                    <a:pt x="2162" y="495"/>
                  </a:lnTo>
                  <a:lnTo>
                    <a:pt x="2185" y="535"/>
                  </a:lnTo>
                  <a:lnTo>
                    <a:pt x="2201" y="565"/>
                  </a:lnTo>
                  <a:lnTo>
                    <a:pt x="2215" y="585"/>
                  </a:lnTo>
                  <a:lnTo>
                    <a:pt x="2221" y="596"/>
                  </a:lnTo>
                  <a:lnTo>
                    <a:pt x="2228" y="599"/>
                  </a:lnTo>
                  <a:lnTo>
                    <a:pt x="2228" y="602"/>
                  </a:lnTo>
                  <a:lnTo>
                    <a:pt x="2218" y="602"/>
                  </a:lnTo>
                  <a:lnTo>
                    <a:pt x="2201" y="602"/>
                  </a:lnTo>
                  <a:lnTo>
                    <a:pt x="2185" y="599"/>
                  </a:lnTo>
                  <a:lnTo>
                    <a:pt x="2162" y="596"/>
                  </a:lnTo>
                  <a:lnTo>
                    <a:pt x="2106" y="582"/>
                  </a:lnTo>
                  <a:close/>
                </a:path>
              </a:pathLst>
            </a:custGeom>
            <a:solidFill>
              <a:srgbClr val="005E9E"/>
            </a:solidFill>
            <a:ln w="9525">
              <a:noFill/>
              <a:round/>
              <a:headEnd/>
              <a:tailEnd/>
            </a:ln>
          </p:spPr>
          <p:txBody>
            <a:bodyPr/>
            <a:lstStyle/>
            <a:p>
              <a:endParaRPr lang="en-US"/>
            </a:p>
          </p:txBody>
        </p:sp>
        <p:sp>
          <p:nvSpPr>
            <p:cNvPr id="59596" name="Freeform 204"/>
            <p:cNvSpPr>
              <a:spLocks/>
            </p:cNvSpPr>
            <p:nvPr/>
          </p:nvSpPr>
          <p:spPr bwMode="auto">
            <a:xfrm>
              <a:off x="3040" y="2040"/>
              <a:ext cx="586" cy="255"/>
            </a:xfrm>
            <a:custGeom>
              <a:avLst/>
              <a:gdLst/>
              <a:ahLst/>
              <a:cxnLst>
                <a:cxn ang="0">
                  <a:pos x="490" y="244"/>
                </a:cxn>
                <a:cxn ang="0">
                  <a:pos x="486" y="244"/>
                </a:cxn>
                <a:cxn ang="0">
                  <a:pos x="473" y="244"/>
                </a:cxn>
                <a:cxn ang="0">
                  <a:pos x="450" y="244"/>
                </a:cxn>
                <a:cxn ang="0">
                  <a:pos x="420" y="244"/>
                </a:cxn>
                <a:cxn ang="0">
                  <a:pos x="384" y="248"/>
                </a:cxn>
                <a:cxn ang="0">
                  <a:pos x="348" y="248"/>
                </a:cxn>
                <a:cxn ang="0">
                  <a:pos x="258" y="251"/>
                </a:cxn>
                <a:cxn ang="0">
                  <a:pos x="169" y="255"/>
                </a:cxn>
                <a:cxn ang="0">
                  <a:pos x="129" y="255"/>
                </a:cxn>
                <a:cxn ang="0">
                  <a:pos x="90" y="255"/>
                </a:cxn>
                <a:cxn ang="0">
                  <a:pos x="57" y="255"/>
                </a:cxn>
                <a:cxn ang="0">
                  <a:pos x="30" y="255"/>
                </a:cxn>
                <a:cxn ang="0">
                  <a:pos x="14" y="255"/>
                </a:cxn>
                <a:cxn ang="0">
                  <a:pos x="4" y="255"/>
                </a:cxn>
                <a:cxn ang="0">
                  <a:pos x="0" y="251"/>
                </a:cxn>
                <a:cxn ang="0">
                  <a:pos x="0" y="244"/>
                </a:cxn>
                <a:cxn ang="0">
                  <a:pos x="4" y="218"/>
                </a:cxn>
                <a:cxn ang="0">
                  <a:pos x="14" y="181"/>
                </a:cxn>
                <a:cxn ang="0">
                  <a:pos x="27" y="141"/>
                </a:cxn>
                <a:cxn ang="0">
                  <a:pos x="47" y="97"/>
                </a:cxn>
                <a:cxn ang="0">
                  <a:pos x="70" y="61"/>
                </a:cxn>
                <a:cxn ang="0">
                  <a:pos x="96" y="30"/>
                </a:cxn>
                <a:cxn ang="0">
                  <a:pos x="110" y="24"/>
                </a:cxn>
                <a:cxn ang="0">
                  <a:pos x="123" y="17"/>
                </a:cxn>
                <a:cxn ang="0">
                  <a:pos x="129" y="14"/>
                </a:cxn>
                <a:cxn ang="0">
                  <a:pos x="143" y="14"/>
                </a:cxn>
                <a:cxn ang="0">
                  <a:pos x="159" y="10"/>
                </a:cxn>
                <a:cxn ang="0">
                  <a:pos x="179" y="7"/>
                </a:cxn>
                <a:cxn ang="0">
                  <a:pos x="229" y="4"/>
                </a:cxn>
                <a:cxn ang="0">
                  <a:pos x="285" y="0"/>
                </a:cxn>
                <a:cxn ang="0">
                  <a:pos x="344" y="0"/>
                </a:cxn>
                <a:cxn ang="0">
                  <a:pos x="400" y="4"/>
                </a:cxn>
                <a:cxn ang="0">
                  <a:pos x="447" y="14"/>
                </a:cxn>
                <a:cxn ang="0">
                  <a:pos x="467" y="24"/>
                </a:cxn>
                <a:cxn ang="0">
                  <a:pos x="483" y="34"/>
                </a:cxn>
                <a:cxn ang="0">
                  <a:pos x="506" y="54"/>
                </a:cxn>
                <a:cxn ang="0">
                  <a:pos x="526" y="81"/>
                </a:cxn>
                <a:cxn ang="0">
                  <a:pos x="562" y="144"/>
                </a:cxn>
                <a:cxn ang="0">
                  <a:pos x="576" y="174"/>
                </a:cxn>
                <a:cxn ang="0">
                  <a:pos x="582" y="198"/>
                </a:cxn>
                <a:cxn ang="0">
                  <a:pos x="586" y="218"/>
                </a:cxn>
                <a:cxn ang="0">
                  <a:pos x="582" y="231"/>
                </a:cxn>
                <a:cxn ang="0">
                  <a:pos x="576" y="238"/>
                </a:cxn>
                <a:cxn ang="0">
                  <a:pos x="562" y="241"/>
                </a:cxn>
                <a:cxn ang="0">
                  <a:pos x="526" y="244"/>
                </a:cxn>
                <a:cxn ang="0">
                  <a:pos x="496" y="248"/>
                </a:cxn>
                <a:cxn ang="0">
                  <a:pos x="490" y="244"/>
                </a:cxn>
              </a:cxnLst>
              <a:rect l="0" t="0" r="r" b="b"/>
              <a:pathLst>
                <a:path w="586" h="255">
                  <a:moveTo>
                    <a:pt x="490" y="244"/>
                  </a:moveTo>
                  <a:lnTo>
                    <a:pt x="486" y="244"/>
                  </a:lnTo>
                  <a:lnTo>
                    <a:pt x="473" y="244"/>
                  </a:lnTo>
                  <a:lnTo>
                    <a:pt x="450" y="244"/>
                  </a:lnTo>
                  <a:lnTo>
                    <a:pt x="420" y="244"/>
                  </a:lnTo>
                  <a:lnTo>
                    <a:pt x="384" y="248"/>
                  </a:lnTo>
                  <a:lnTo>
                    <a:pt x="348" y="248"/>
                  </a:lnTo>
                  <a:lnTo>
                    <a:pt x="258" y="251"/>
                  </a:lnTo>
                  <a:lnTo>
                    <a:pt x="169" y="255"/>
                  </a:lnTo>
                  <a:lnTo>
                    <a:pt x="129" y="255"/>
                  </a:lnTo>
                  <a:lnTo>
                    <a:pt x="90" y="255"/>
                  </a:lnTo>
                  <a:lnTo>
                    <a:pt x="57" y="255"/>
                  </a:lnTo>
                  <a:lnTo>
                    <a:pt x="30" y="255"/>
                  </a:lnTo>
                  <a:lnTo>
                    <a:pt x="14" y="255"/>
                  </a:lnTo>
                  <a:lnTo>
                    <a:pt x="4" y="255"/>
                  </a:lnTo>
                  <a:lnTo>
                    <a:pt x="0" y="251"/>
                  </a:lnTo>
                  <a:lnTo>
                    <a:pt x="0" y="244"/>
                  </a:lnTo>
                  <a:lnTo>
                    <a:pt x="4" y="218"/>
                  </a:lnTo>
                  <a:lnTo>
                    <a:pt x="14" y="181"/>
                  </a:lnTo>
                  <a:lnTo>
                    <a:pt x="27" y="141"/>
                  </a:lnTo>
                  <a:lnTo>
                    <a:pt x="47" y="97"/>
                  </a:lnTo>
                  <a:lnTo>
                    <a:pt x="70" y="61"/>
                  </a:lnTo>
                  <a:lnTo>
                    <a:pt x="96" y="30"/>
                  </a:lnTo>
                  <a:lnTo>
                    <a:pt x="110" y="24"/>
                  </a:lnTo>
                  <a:lnTo>
                    <a:pt x="123" y="17"/>
                  </a:lnTo>
                  <a:lnTo>
                    <a:pt x="129" y="14"/>
                  </a:lnTo>
                  <a:lnTo>
                    <a:pt x="143" y="14"/>
                  </a:lnTo>
                  <a:lnTo>
                    <a:pt x="159" y="10"/>
                  </a:lnTo>
                  <a:lnTo>
                    <a:pt x="179" y="7"/>
                  </a:lnTo>
                  <a:lnTo>
                    <a:pt x="229" y="4"/>
                  </a:lnTo>
                  <a:lnTo>
                    <a:pt x="285" y="0"/>
                  </a:lnTo>
                  <a:lnTo>
                    <a:pt x="344" y="0"/>
                  </a:lnTo>
                  <a:lnTo>
                    <a:pt x="400" y="4"/>
                  </a:lnTo>
                  <a:lnTo>
                    <a:pt x="447" y="14"/>
                  </a:lnTo>
                  <a:lnTo>
                    <a:pt x="467" y="24"/>
                  </a:lnTo>
                  <a:lnTo>
                    <a:pt x="483" y="34"/>
                  </a:lnTo>
                  <a:lnTo>
                    <a:pt x="506" y="54"/>
                  </a:lnTo>
                  <a:lnTo>
                    <a:pt x="526" y="81"/>
                  </a:lnTo>
                  <a:lnTo>
                    <a:pt x="562" y="144"/>
                  </a:lnTo>
                  <a:lnTo>
                    <a:pt x="576" y="174"/>
                  </a:lnTo>
                  <a:lnTo>
                    <a:pt x="582" y="198"/>
                  </a:lnTo>
                  <a:lnTo>
                    <a:pt x="586" y="218"/>
                  </a:lnTo>
                  <a:lnTo>
                    <a:pt x="582" y="231"/>
                  </a:lnTo>
                  <a:lnTo>
                    <a:pt x="576" y="238"/>
                  </a:lnTo>
                  <a:lnTo>
                    <a:pt x="562" y="241"/>
                  </a:lnTo>
                  <a:lnTo>
                    <a:pt x="526" y="244"/>
                  </a:lnTo>
                  <a:lnTo>
                    <a:pt x="496" y="248"/>
                  </a:lnTo>
                  <a:lnTo>
                    <a:pt x="490" y="244"/>
                  </a:lnTo>
                  <a:close/>
                </a:path>
              </a:pathLst>
            </a:custGeom>
            <a:solidFill>
              <a:srgbClr val="0003B8"/>
            </a:solidFill>
            <a:ln w="11113">
              <a:solidFill>
                <a:srgbClr val="0003B8"/>
              </a:solidFill>
              <a:prstDash val="solid"/>
              <a:round/>
              <a:headEnd/>
              <a:tailEnd/>
            </a:ln>
          </p:spPr>
          <p:txBody>
            <a:bodyPr/>
            <a:lstStyle/>
            <a:p>
              <a:endParaRPr lang="en-US"/>
            </a:p>
          </p:txBody>
        </p:sp>
        <p:sp>
          <p:nvSpPr>
            <p:cNvPr id="59597" name="Freeform 205"/>
            <p:cNvSpPr>
              <a:spLocks/>
            </p:cNvSpPr>
            <p:nvPr/>
          </p:nvSpPr>
          <p:spPr bwMode="auto">
            <a:xfrm>
              <a:off x="2019" y="2034"/>
              <a:ext cx="589" cy="261"/>
            </a:xfrm>
            <a:custGeom>
              <a:avLst/>
              <a:gdLst/>
              <a:ahLst/>
              <a:cxnLst>
                <a:cxn ang="0">
                  <a:pos x="99" y="250"/>
                </a:cxn>
                <a:cxn ang="0">
                  <a:pos x="103" y="250"/>
                </a:cxn>
                <a:cxn ang="0">
                  <a:pos x="116" y="250"/>
                </a:cxn>
                <a:cxn ang="0">
                  <a:pos x="139" y="250"/>
                </a:cxn>
                <a:cxn ang="0">
                  <a:pos x="169" y="250"/>
                </a:cxn>
                <a:cxn ang="0">
                  <a:pos x="202" y="254"/>
                </a:cxn>
                <a:cxn ang="0">
                  <a:pos x="241" y="254"/>
                </a:cxn>
                <a:cxn ang="0">
                  <a:pos x="331" y="257"/>
                </a:cxn>
                <a:cxn ang="0">
                  <a:pos x="417" y="261"/>
                </a:cxn>
                <a:cxn ang="0">
                  <a:pos x="460" y="261"/>
                </a:cxn>
                <a:cxn ang="0">
                  <a:pos x="499" y="261"/>
                </a:cxn>
                <a:cxn ang="0">
                  <a:pos x="529" y="261"/>
                </a:cxn>
                <a:cxn ang="0">
                  <a:pos x="555" y="261"/>
                </a:cxn>
                <a:cxn ang="0">
                  <a:pos x="575" y="261"/>
                </a:cxn>
                <a:cxn ang="0">
                  <a:pos x="585" y="261"/>
                </a:cxn>
                <a:cxn ang="0">
                  <a:pos x="589" y="257"/>
                </a:cxn>
                <a:cxn ang="0">
                  <a:pos x="589" y="247"/>
                </a:cxn>
                <a:cxn ang="0">
                  <a:pos x="585" y="220"/>
                </a:cxn>
                <a:cxn ang="0">
                  <a:pos x="579" y="184"/>
                </a:cxn>
                <a:cxn ang="0">
                  <a:pos x="565" y="140"/>
                </a:cxn>
                <a:cxn ang="0">
                  <a:pos x="549" y="100"/>
                </a:cxn>
                <a:cxn ang="0">
                  <a:pos x="532" y="60"/>
                </a:cxn>
                <a:cxn ang="0">
                  <a:pos x="519" y="33"/>
                </a:cxn>
                <a:cxn ang="0">
                  <a:pos x="509" y="26"/>
                </a:cxn>
                <a:cxn ang="0">
                  <a:pos x="506" y="20"/>
                </a:cxn>
                <a:cxn ang="0">
                  <a:pos x="496" y="20"/>
                </a:cxn>
                <a:cxn ang="0">
                  <a:pos x="483" y="16"/>
                </a:cxn>
                <a:cxn ang="0">
                  <a:pos x="466" y="13"/>
                </a:cxn>
                <a:cxn ang="0">
                  <a:pos x="446" y="13"/>
                </a:cxn>
                <a:cxn ang="0">
                  <a:pos x="397" y="6"/>
                </a:cxn>
                <a:cxn ang="0">
                  <a:pos x="344" y="3"/>
                </a:cxn>
                <a:cxn ang="0">
                  <a:pos x="228" y="0"/>
                </a:cxn>
                <a:cxn ang="0">
                  <a:pos x="175" y="3"/>
                </a:cxn>
                <a:cxn ang="0">
                  <a:pos x="136" y="13"/>
                </a:cxn>
                <a:cxn ang="0">
                  <a:pos x="103" y="33"/>
                </a:cxn>
                <a:cxn ang="0">
                  <a:pos x="73" y="60"/>
                </a:cxn>
                <a:cxn ang="0">
                  <a:pos x="50" y="93"/>
                </a:cxn>
                <a:cxn ang="0">
                  <a:pos x="30" y="130"/>
                </a:cxn>
                <a:cxn ang="0">
                  <a:pos x="13" y="167"/>
                </a:cxn>
                <a:cxn ang="0">
                  <a:pos x="7" y="200"/>
                </a:cxn>
                <a:cxn ang="0">
                  <a:pos x="0" y="224"/>
                </a:cxn>
                <a:cxn ang="0">
                  <a:pos x="4" y="237"/>
                </a:cxn>
                <a:cxn ang="0">
                  <a:pos x="13" y="244"/>
                </a:cxn>
                <a:cxn ang="0">
                  <a:pos x="27" y="247"/>
                </a:cxn>
                <a:cxn ang="0">
                  <a:pos x="60" y="250"/>
                </a:cxn>
                <a:cxn ang="0">
                  <a:pos x="89" y="254"/>
                </a:cxn>
                <a:cxn ang="0">
                  <a:pos x="99" y="250"/>
                </a:cxn>
              </a:cxnLst>
              <a:rect l="0" t="0" r="r" b="b"/>
              <a:pathLst>
                <a:path w="589" h="261">
                  <a:moveTo>
                    <a:pt x="99" y="250"/>
                  </a:moveTo>
                  <a:lnTo>
                    <a:pt x="103" y="250"/>
                  </a:lnTo>
                  <a:lnTo>
                    <a:pt x="116" y="250"/>
                  </a:lnTo>
                  <a:lnTo>
                    <a:pt x="139" y="250"/>
                  </a:lnTo>
                  <a:lnTo>
                    <a:pt x="169" y="250"/>
                  </a:lnTo>
                  <a:lnTo>
                    <a:pt x="202" y="254"/>
                  </a:lnTo>
                  <a:lnTo>
                    <a:pt x="241" y="254"/>
                  </a:lnTo>
                  <a:lnTo>
                    <a:pt x="331" y="257"/>
                  </a:lnTo>
                  <a:lnTo>
                    <a:pt x="417" y="261"/>
                  </a:lnTo>
                  <a:lnTo>
                    <a:pt x="460" y="261"/>
                  </a:lnTo>
                  <a:lnTo>
                    <a:pt x="499" y="261"/>
                  </a:lnTo>
                  <a:lnTo>
                    <a:pt x="529" y="261"/>
                  </a:lnTo>
                  <a:lnTo>
                    <a:pt x="555" y="261"/>
                  </a:lnTo>
                  <a:lnTo>
                    <a:pt x="575" y="261"/>
                  </a:lnTo>
                  <a:lnTo>
                    <a:pt x="585" y="261"/>
                  </a:lnTo>
                  <a:lnTo>
                    <a:pt x="589" y="257"/>
                  </a:lnTo>
                  <a:lnTo>
                    <a:pt x="589" y="247"/>
                  </a:lnTo>
                  <a:lnTo>
                    <a:pt x="585" y="220"/>
                  </a:lnTo>
                  <a:lnTo>
                    <a:pt x="579" y="184"/>
                  </a:lnTo>
                  <a:lnTo>
                    <a:pt x="565" y="140"/>
                  </a:lnTo>
                  <a:lnTo>
                    <a:pt x="549" y="100"/>
                  </a:lnTo>
                  <a:lnTo>
                    <a:pt x="532" y="60"/>
                  </a:lnTo>
                  <a:lnTo>
                    <a:pt x="519" y="33"/>
                  </a:lnTo>
                  <a:lnTo>
                    <a:pt x="509" y="26"/>
                  </a:lnTo>
                  <a:lnTo>
                    <a:pt x="506" y="20"/>
                  </a:lnTo>
                  <a:lnTo>
                    <a:pt x="496" y="20"/>
                  </a:lnTo>
                  <a:lnTo>
                    <a:pt x="483" y="16"/>
                  </a:lnTo>
                  <a:lnTo>
                    <a:pt x="466" y="13"/>
                  </a:lnTo>
                  <a:lnTo>
                    <a:pt x="446" y="13"/>
                  </a:lnTo>
                  <a:lnTo>
                    <a:pt x="397" y="6"/>
                  </a:lnTo>
                  <a:lnTo>
                    <a:pt x="344" y="3"/>
                  </a:lnTo>
                  <a:lnTo>
                    <a:pt x="228" y="0"/>
                  </a:lnTo>
                  <a:lnTo>
                    <a:pt x="175" y="3"/>
                  </a:lnTo>
                  <a:lnTo>
                    <a:pt x="136" y="13"/>
                  </a:lnTo>
                  <a:lnTo>
                    <a:pt x="103" y="33"/>
                  </a:lnTo>
                  <a:lnTo>
                    <a:pt x="73" y="60"/>
                  </a:lnTo>
                  <a:lnTo>
                    <a:pt x="50" y="93"/>
                  </a:lnTo>
                  <a:lnTo>
                    <a:pt x="30" y="130"/>
                  </a:lnTo>
                  <a:lnTo>
                    <a:pt x="13" y="167"/>
                  </a:lnTo>
                  <a:lnTo>
                    <a:pt x="7" y="200"/>
                  </a:lnTo>
                  <a:lnTo>
                    <a:pt x="0" y="224"/>
                  </a:lnTo>
                  <a:lnTo>
                    <a:pt x="4" y="237"/>
                  </a:lnTo>
                  <a:lnTo>
                    <a:pt x="13" y="244"/>
                  </a:lnTo>
                  <a:lnTo>
                    <a:pt x="27" y="247"/>
                  </a:lnTo>
                  <a:lnTo>
                    <a:pt x="60" y="250"/>
                  </a:lnTo>
                  <a:lnTo>
                    <a:pt x="89" y="254"/>
                  </a:lnTo>
                  <a:lnTo>
                    <a:pt x="99" y="250"/>
                  </a:lnTo>
                  <a:close/>
                </a:path>
              </a:pathLst>
            </a:custGeom>
            <a:solidFill>
              <a:srgbClr val="0003B8"/>
            </a:solidFill>
            <a:ln w="11113">
              <a:solidFill>
                <a:srgbClr val="0003B8"/>
              </a:solidFill>
              <a:prstDash val="solid"/>
              <a:round/>
              <a:headEnd/>
              <a:tailEnd/>
            </a:ln>
          </p:spPr>
          <p:txBody>
            <a:bodyPr/>
            <a:lstStyle/>
            <a:p>
              <a:endParaRPr lang="en-US"/>
            </a:p>
          </p:txBody>
        </p:sp>
        <p:sp>
          <p:nvSpPr>
            <p:cNvPr id="59600" name="Freeform 208"/>
            <p:cNvSpPr>
              <a:spLocks/>
            </p:cNvSpPr>
            <p:nvPr/>
          </p:nvSpPr>
          <p:spPr bwMode="auto">
            <a:xfrm>
              <a:off x="1282" y="3421"/>
              <a:ext cx="3067" cy="87"/>
            </a:xfrm>
            <a:custGeom>
              <a:avLst/>
              <a:gdLst/>
              <a:ahLst/>
              <a:cxnLst>
                <a:cxn ang="0">
                  <a:pos x="156" y="0"/>
                </a:cxn>
                <a:cxn ang="0">
                  <a:pos x="2912" y="0"/>
                </a:cxn>
                <a:cxn ang="0">
                  <a:pos x="2971" y="4"/>
                </a:cxn>
                <a:cxn ang="0">
                  <a:pos x="2998" y="10"/>
                </a:cxn>
                <a:cxn ang="0">
                  <a:pos x="3021" y="14"/>
                </a:cxn>
                <a:cxn ang="0">
                  <a:pos x="3041" y="20"/>
                </a:cxn>
                <a:cxn ang="0">
                  <a:pos x="3054" y="27"/>
                </a:cxn>
                <a:cxn ang="0">
                  <a:pos x="3064" y="37"/>
                </a:cxn>
                <a:cxn ang="0">
                  <a:pos x="3067" y="44"/>
                </a:cxn>
                <a:cxn ang="0">
                  <a:pos x="3064" y="54"/>
                </a:cxn>
                <a:cxn ang="0">
                  <a:pos x="3054" y="61"/>
                </a:cxn>
                <a:cxn ang="0">
                  <a:pos x="3041" y="67"/>
                </a:cxn>
                <a:cxn ang="0">
                  <a:pos x="3021" y="74"/>
                </a:cxn>
                <a:cxn ang="0">
                  <a:pos x="2998" y="81"/>
                </a:cxn>
                <a:cxn ang="0">
                  <a:pos x="2971" y="84"/>
                </a:cxn>
                <a:cxn ang="0">
                  <a:pos x="2912" y="87"/>
                </a:cxn>
                <a:cxn ang="0">
                  <a:pos x="156" y="87"/>
                </a:cxn>
                <a:cxn ang="0">
                  <a:pos x="96" y="84"/>
                </a:cxn>
                <a:cxn ang="0">
                  <a:pos x="46" y="74"/>
                </a:cxn>
                <a:cxn ang="0">
                  <a:pos x="27" y="67"/>
                </a:cxn>
                <a:cxn ang="0">
                  <a:pos x="13" y="61"/>
                </a:cxn>
                <a:cxn ang="0">
                  <a:pos x="3" y="54"/>
                </a:cxn>
                <a:cxn ang="0">
                  <a:pos x="0" y="44"/>
                </a:cxn>
                <a:cxn ang="0">
                  <a:pos x="3" y="37"/>
                </a:cxn>
                <a:cxn ang="0">
                  <a:pos x="13" y="27"/>
                </a:cxn>
                <a:cxn ang="0">
                  <a:pos x="27" y="20"/>
                </a:cxn>
                <a:cxn ang="0">
                  <a:pos x="46" y="14"/>
                </a:cxn>
                <a:cxn ang="0">
                  <a:pos x="96" y="4"/>
                </a:cxn>
                <a:cxn ang="0">
                  <a:pos x="156" y="0"/>
                </a:cxn>
              </a:cxnLst>
              <a:rect l="0" t="0" r="r" b="b"/>
              <a:pathLst>
                <a:path w="3067" h="87">
                  <a:moveTo>
                    <a:pt x="156" y="0"/>
                  </a:moveTo>
                  <a:lnTo>
                    <a:pt x="2912" y="0"/>
                  </a:lnTo>
                  <a:lnTo>
                    <a:pt x="2971" y="4"/>
                  </a:lnTo>
                  <a:lnTo>
                    <a:pt x="2998" y="10"/>
                  </a:lnTo>
                  <a:lnTo>
                    <a:pt x="3021" y="14"/>
                  </a:lnTo>
                  <a:lnTo>
                    <a:pt x="3041" y="20"/>
                  </a:lnTo>
                  <a:lnTo>
                    <a:pt x="3054" y="27"/>
                  </a:lnTo>
                  <a:lnTo>
                    <a:pt x="3064" y="37"/>
                  </a:lnTo>
                  <a:lnTo>
                    <a:pt x="3067" y="44"/>
                  </a:lnTo>
                  <a:lnTo>
                    <a:pt x="3064" y="54"/>
                  </a:lnTo>
                  <a:lnTo>
                    <a:pt x="3054" y="61"/>
                  </a:lnTo>
                  <a:lnTo>
                    <a:pt x="3041" y="67"/>
                  </a:lnTo>
                  <a:lnTo>
                    <a:pt x="3021" y="74"/>
                  </a:lnTo>
                  <a:lnTo>
                    <a:pt x="2998" y="81"/>
                  </a:lnTo>
                  <a:lnTo>
                    <a:pt x="2971" y="84"/>
                  </a:lnTo>
                  <a:lnTo>
                    <a:pt x="2912" y="87"/>
                  </a:lnTo>
                  <a:lnTo>
                    <a:pt x="156" y="87"/>
                  </a:lnTo>
                  <a:lnTo>
                    <a:pt x="96" y="84"/>
                  </a:lnTo>
                  <a:lnTo>
                    <a:pt x="46" y="74"/>
                  </a:lnTo>
                  <a:lnTo>
                    <a:pt x="27" y="67"/>
                  </a:lnTo>
                  <a:lnTo>
                    <a:pt x="13" y="61"/>
                  </a:lnTo>
                  <a:lnTo>
                    <a:pt x="3" y="54"/>
                  </a:lnTo>
                  <a:lnTo>
                    <a:pt x="0" y="44"/>
                  </a:lnTo>
                  <a:lnTo>
                    <a:pt x="3" y="37"/>
                  </a:lnTo>
                  <a:lnTo>
                    <a:pt x="13" y="27"/>
                  </a:lnTo>
                  <a:lnTo>
                    <a:pt x="27" y="20"/>
                  </a:lnTo>
                  <a:lnTo>
                    <a:pt x="46" y="14"/>
                  </a:lnTo>
                  <a:lnTo>
                    <a:pt x="96" y="4"/>
                  </a:lnTo>
                  <a:lnTo>
                    <a:pt x="156" y="0"/>
                  </a:lnTo>
                  <a:close/>
                </a:path>
              </a:pathLst>
            </a:custGeom>
            <a:solidFill>
              <a:srgbClr val="005E9E"/>
            </a:solidFill>
            <a:ln w="9525">
              <a:noFill/>
              <a:round/>
              <a:headEnd/>
              <a:tailEnd/>
            </a:ln>
          </p:spPr>
          <p:txBody>
            <a:bodyPr/>
            <a:lstStyle/>
            <a:p>
              <a:endParaRPr lang="en-US"/>
            </a:p>
          </p:txBody>
        </p:sp>
        <p:sp>
          <p:nvSpPr>
            <p:cNvPr id="59601" name="Freeform 209"/>
            <p:cNvSpPr>
              <a:spLocks/>
            </p:cNvSpPr>
            <p:nvPr/>
          </p:nvSpPr>
          <p:spPr bwMode="auto">
            <a:xfrm>
              <a:off x="2660" y="1856"/>
              <a:ext cx="298" cy="77"/>
            </a:xfrm>
            <a:custGeom>
              <a:avLst/>
              <a:gdLst/>
              <a:ahLst/>
              <a:cxnLst>
                <a:cxn ang="0">
                  <a:pos x="33" y="0"/>
                </a:cxn>
                <a:cxn ang="0">
                  <a:pos x="265" y="0"/>
                </a:cxn>
                <a:cxn ang="0">
                  <a:pos x="278" y="4"/>
                </a:cxn>
                <a:cxn ang="0">
                  <a:pos x="288" y="11"/>
                </a:cxn>
                <a:cxn ang="0">
                  <a:pos x="295" y="21"/>
                </a:cxn>
                <a:cxn ang="0">
                  <a:pos x="298" y="34"/>
                </a:cxn>
                <a:cxn ang="0">
                  <a:pos x="298" y="44"/>
                </a:cxn>
                <a:cxn ang="0">
                  <a:pos x="295" y="57"/>
                </a:cxn>
                <a:cxn ang="0">
                  <a:pos x="288" y="67"/>
                </a:cxn>
                <a:cxn ang="0">
                  <a:pos x="278" y="77"/>
                </a:cxn>
                <a:cxn ang="0">
                  <a:pos x="265" y="77"/>
                </a:cxn>
                <a:cxn ang="0">
                  <a:pos x="33" y="77"/>
                </a:cxn>
                <a:cxn ang="0">
                  <a:pos x="20" y="77"/>
                </a:cxn>
                <a:cxn ang="0">
                  <a:pos x="10" y="67"/>
                </a:cxn>
                <a:cxn ang="0">
                  <a:pos x="0" y="57"/>
                </a:cxn>
                <a:cxn ang="0">
                  <a:pos x="0" y="44"/>
                </a:cxn>
                <a:cxn ang="0">
                  <a:pos x="0" y="34"/>
                </a:cxn>
                <a:cxn ang="0">
                  <a:pos x="0" y="21"/>
                </a:cxn>
                <a:cxn ang="0">
                  <a:pos x="10" y="11"/>
                </a:cxn>
                <a:cxn ang="0">
                  <a:pos x="20" y="4"/>
                </a:cxn>
                <a:cxn ang="0">
                  <a:pos x="33" y="0"/>
                </a:cxn>
              </a:cxnLst>
              <a:rect l="0" t="0" r="r" b="b"/>
              <a:pathLst>
                <a:path w="298" h="77">
                  <a:moveTo>
                    <a:pt x="33" y="0"/>
                  </a:moveTo>
                  <a:lnTo>
                    <a:pt x="265" y="0"/>
                  </a:lnTo>
                  <a:lnTo>
                    <a:pt x="278" y="4"/>
                  </a:lnTo>
                  <a:lnTo>
                    <a:pt x="288" y="11"/>
                  </a:lnTo>
                  <a:lnTo>
                    <a:pt x="295" y="21"/>
                  </a:lnTo>
                  <a:lnTo>
                    <a:pt x="298" y="34"/>
                  </a:lnTo>
                  <a:lnTo>
                    <a:pt x="298" y="44"/>
                  </a:lnTo>
                  <a:lnTo>
                    <a:pt x="295" y="57"/>
                  </a:lnTo>
                  <a:lnTo>
                    <a:pt x="288" y="67"/>
                  </a:lnTo>
                  <a:lnTo>
                    <a:pt x="278" y="77"/>
                  </a:lnTo>
                  <a:lnTo>
                    <a:pt x="265" y="77"/>
                  </a:lnTo>
                  <a:lnTo>
                    <a:pt x="33" y="77"/>
                  </a:lnTo>
                  <a:lnTo>
                    <a:pt x="20" y="77"/>
                  </a:lnTo>
                  <a:lnTo>
                    <a:pt x="10" y="67"/>
                  </a:lnTo>
                  <a:lnTo>
                    <a:pt x="0" y="57"/>
                  </a:lnTo>
                  <a:lnTo>
                    <a:pt x="0" y="44"/>
                  </a:lnTo>
                  <a:lnTo>
                    <a:pt x="0" y="34"/>
                  </a:lnTo>
                  <a:lnTo>
                    <a:pt x="0" y="21"/>
                  </a:lnTo>
                  <a:lnTo>
                    <a:pt x="10" y="11"/>
                  </a:lnTo>
                  <a:lnTo>
                    <a:pt x="20" y="4"/>
                  </a:lnTo>
                  <a:lnTo>
                    <a:pt x="33" y="0"/>
                  </a:lnTo>
                  <a:close/>
                </a:path>
              </a:pathLst>
            </a:custGeom>
            <a:solidFill>
              <a:srgbClr val="7F7FFF"/>
            </a:solidFill>
            <a:ln w="11113">
              <a:solidFill>
                <a:srgbClr val="7F7FFF"/>
              </a:solidFill>
              <a:prstDash val="solid"/>
              <a:round/>
              <a:headEnd/>
              <a:tailEnd/>
            </a:ln>
          </p:spPr>
          <p:txBody>
            <a:bodyPr/>
            <a:lstStyle/>
            <a:p>
              <a:endParaRPr lang="en-US"/>
            </a:p>
          </p:txBody>
        </p:sp>
        <p:sp>
          <p:nvSpPr>
            <p:cNvPr id="59602" name="Rectangle 210"/>
            <p:cNvSpPr>
              <a:spLocks noChangeArrowheads="1"/>
            </p:cNvSpPr>
            <p:nvPr/>
          </p:nvSpPr>
          <p:spPr bwMode="auto">
            <a:xfrm>
              <a:off x="2812" y="1756"/>
              <a:ext cx="11" cy="97"/>
            </a:xfrm>
            <a:prstGeom prst="rect">
              <a:avLst/>
            </a:prstGeom>
            <a:solidFill>
              <a:srgbClr val="005E9E"/>
            </a:solidFill>
            <a:ln w="11113">
              <a:solidFill>
                <a:srgbClr val="005E9E"/>
              </a:solidFill>
              <a:miter lim="800000"/>
              <a:headEnd/>
              <a:tailEnd/>
            </a:ln>
          </p:spPr>
          <p:txBody>
            <a:bodyPr/>
            <a:lstStyle/>
            <a:p>
              <a:endParaRPr lang="en-US"/>
            </a:p>
          </p:txBody>
        </p:sp>
        <p:sp>
          <p:nvSpPr>
            <p:cNvPr id="59603" name="Freeform 211"/>
            <p:cNvSpPr>
              <a:spLocks/>
            </p:cNvSpPr>
            <p:nvPr/>
          </p:nvSpPr>
          <p:spPr bwMode="auto">
            <a:xfrm>
              <a:off x="1028" y="2786"/>
              <a:ext cx="82" cy="368"/>
            </a:xfrm>
            <a:custGeom>
              <a:avLst/>
              <a:gdLst/>
              <a:ahLst/>
              <a:cxnLst>
                <a:cxn ang="0">
                  <a:pos x="79" y="33"/>
                </a:cxn>
                <a:cxn ang="0">
                  <a:pos x="72" y="40"/>
                </a:cxn>
                <a:cxn ang="0">
                  <a:pos x="66" y="50"/>
                </a:cxn>
                <a:cxn ang="0">
                  <a:pos x="62" y="67"/>
                </a:cxn>
                <a:cxn ang="0">
                  <a:pos x="56" y="87"/>
                </a:cxn>
                <a:cxn ang="0">
                  <a:pos x="49" y="130"/>
                </a:cxn>
                <a:cxn ang="0">
                  <a:pos x="43" y="184"/>
                </a:cxn>
                <a:cxn ang="0">
                  <a:pos x="33" y="288"/>
                </a:cxn>
                <a:cxn ang="0">
                  <a:pos x="26" y="331"/>
                </a:cxn>
                <a:cxn ang="0">
                  <a:pos x="26" y="348"/>
                </a:cxn>
                <a:cxn ang="0">
                  <a:pos x="23" y="361"/>
                </a:cxn>
                <a:cxn ang="0">
                  <a:pos x="23" y="368"/>
                </a:cxn>
                <a:cxn ang="0">
                  <a:pos x="19" y="368"/>
                </a:cxn>
                <a:cxn ang="0">
                  <a:pos x="19" y="358"/>
                </a:cxn>
                <a:cxn ang="0">
                  <a:pos x="16" y="341"/>
                </a:cxn>
                <a:cxn ang="0">
                  <a:pos x="16" y="318"/>
                </a:cxn>
                <a:cxn ang="0">
                  <a:pos x="13" y="291"/>
                </a:cxn>
                <a:cxn ang="0">
                  <a:pos x="10" y="227"/>
                </a:cxn>
                <a:cxn ang="0">
                  <a:pos x="6" y="161"/>
                </a:cxn>
                <a:cxn ang="0">
                  <a:pos x="3" y="97"/>
                </a:cxn>
                <a:cxn ang="0">
                  <a:pos x="3" y="70"/>
                </a:cxn>
                <a:cxn ang="0">
                  <a:pos x="0" y="47"/>
                </a:cxn>
                <a:cxn ang="0">
                  <a:pos x="0" y="30"/>
                </a:cxn>
                <a:cxn ang="0">
                  <a:pos x="0" y="17"/>
                </a:cxn>
                <a:cxn ang="0">
                  <a:pos x="6" y="7"/>
                </a:cxn>
                <a:cxn ang="0">
                  <a:pos x="16" y="0"/>
                </a:cxn>
                <a:cxn ang="0">
                  <a:pos x="33" y="0"/>
                </a:cxn>
                <a:cxn ang="0">
                  <a:pos x="49" y="3"/>
                </a:cxn>
                <a:cxn ang="0">
                  <a:pos x="66" y="7"/>
                </a:cxn>
                <a:cxn ang="0">
                  <a:pos x="79" y="17"/>
                </a:cxn>
                <a:cxn ang="0">
                  <a:pos x="82" y="23"/>
                </a:cxn>
                <a:cxn ang="0">
                  <a:pos x="79" y="33"/>
                </a:cxn>
              </a:cxnLst>
              <a:rect l="0" t="0" r="r" b="b"/>
              <a:pathLst>
                <a:path w="82" h="368">
                  <a:moveTo>
                    <a:pt x="79" y="33"/>
                  </a:moveTo>
                  <a:lnTo>
                    <a:pt x="72" y="40"/>
                  </a:lnTo>
                  <a:lnTo>
                    <a:pt x="66" y="50"/>
                  </a:lnTo>
                  <a:lnTo>
                    <a:pt x="62" y="67"/>
                  </a:lnTo>
                  <a:lnTo>
                    <a:pt x="56" y="87"/>
                  </a:lnTo>
                  <a:lnTo>
                    <a:pt x="49" y="130"/>
                  </a:lnTo>
                  <a:lnTo>
                    <a:pt x="43" y="184"/>
                  </a:lnTo>
                  <a:lnTo>
                    <a:pt x="33" y="288"/>
                  </a:lnTo>
                  <a:lnTo>
                    <a:pt x="26" y="331"/>
                  </a:lnTo>
                  <a:lnTo>
                    <a:pt x="26" y="348"/>
                  </a:lnTo>
                  <a:lnTo>
                    <a:pt x="23" y="361"/>
                  </a:lnTo>
                  <a:lnTo>
                    <a:pt x="23" y="368"/>
                  </a:lnTo>
                  <a:lnTo>
                    <a:pt x="19" y="368"/>
                  </a:lnTo>
                  <a:lnTo>
                    <a:pt x="19" y="358"/>
                  </a:lnTo>
                  <a:lnTo>
                    <a:pt x="16" y="341"/>
                  </a:lnTo>
                  <a:lnTo>
                    <a:pt x="16" y="318"/>
                  </a:lnTo>
                  <a:lnTo>
                    <a:pt x="13" y="291"/>
                  </a:lnTo>
                  <a:lnTo>
                    <a:pt x="10" y="227"/>
                  </a:lnTo>
                  <a:lnTo>
                    <a:pt x="6" y="161"/>
                  </a:lnTo>
                  <a:lnTo>
                    <a:pt x="3" y="97"/>
                  </a:lnTo>
                  <a:lnTo>
                    <a:pt x="3" y="70"/>
                  </a:lnTo>
                  <a:lnTo>
                    <a:pt x="0" y="47"/>
                  </a:lnTo>
                  <a:lnTo>
                    <a:pt x="0" y="30"/>
                  </a:lnTo>
                  <a:lnTo>
                    <a:pt x="0" y="17"/>
                  </a:lnTo>
                  <a:lnTo>
                    <a:pt x="6" y="7"/>
                  </a:lnTo>
                  <a:lnTo>
                    <a:pt x="16" y="0"/>
                  </a:lnTo>
                  <a:lnTo>
                    <a:pt x="33" y="0"/>
                  </a:lnTo>
                  <a:lnTo>
                    <a:pt x="49" y="3"/>
                  </a:lnTo>
                  <a:lnTo>
                    <a:pt x="66" y="7"/>
                  </a:lnTo>
                  <a:lnTo>
                    <a:pt x="79" y="17"/>
                  </a:lnTo>
                  <a:lnTo>
                    <a:pt x="82" y="23"/>
                  </a:lnTo>
                  <a:lnTo>
                    <a:pt x="79" y="33"/>
                  </a:lnTo>
                  <a:close/>
                </a:path>
              </a:pathLst>
            </a:custGeom>
            <a:solidFill>
              <a:srgbClr val="FFFFFF"/>
            </a:solidFill>
            <a:ln w="0">
              <a:solidFill>
                <a:srgbClr val="FFFFFF"/>
              </a:solidFill>
              <a:prstDash val="solid"/>
              <a:round/>
              <a:headEnd/>
              <a:tailEnd/>
            </a:ln>
          </p:spPr>
          <p:txBody>
            <a:bodyPr/>
            <a:lstStyle/>
            <a:p>
              <a:endParaRPr lang="en-US"/>
            </a:p>
          </p:txBody>
        </p:sp>
        <p:sp>
          <p:nvSpPr>
            <p:cNvPr id="59604" name="Freeform 212"/>
            <p:cNvSpPr>
              <a:spLocks/>
            </p:cNvSpPr>
            <p:nvPr/>
          </p:nvSpPr>
          <p:spPr bwMode="auto">
            <a:xfrm>
              <a:off x="4465" y="2793"/>
              <a:ext cx="89" cy="341"/>
            </a:xfrm>
            <a:custGeom>
              <a:avLst/>
              <a:gdLst/>
              <a:ahLst/>
              <a:cxnLst>
                <a:cxn ang="0">
                  <a:pos x="13" y="10"/>
                </a:cxn>
                <a:cxn ang="0">
                  <a:pos x="0" y="3"/>
                </a:cxn>
                <a:cxn ang="0">
                  <a:pos x="0" y="0"/>
                </a:cxn>
                <a:cxn ang="0">
                  <a:pos x="7" y="0"/>
                </a:cxn>
                <a:cxn ang="0">
                  <a:pos x="20" y="3"/>
                </a:cxn>
                <a:cxn ang="0">
                  <a:pos x="53" y="10"/>
                </a:cxn>
                <a:cxn ang="0">
                  <a:pos x="69" y="13"/>
                </a:cxn>
                <a:cxn ang="0">
                  <a:pos x="79" y="13"/>
                </a:cxn>
                <a:cxn ang="0">
                  <a:pos x="83" y="16"/>
                </a:cxn>
                <a:cxn ang="0">
                  <a:pos x="86" y="26"/>
                </a:cxn>
                <a:cxn ang="0">
                  <a:pos x="89" y="43"/>
                </a:cxn>
                <a:cxn ang="0">
                  <a:pos x="89" y="63"/>
                </a:cxn>
                <a:cxn ang="0">
                  <a:pos x="89" y="113"/>
                </a:cxn>
                <a:cxn ang="0">
                  <a:pos x="89" y="174"/>
                </a:cxn>
                <a:cxn ang="0">
                  <a:pos x="83" y="234"/>
                </a:cxn>
                <a:cxn ang="0">
                  <a:pos x="76" y="284"/>
                </a:cxn>
                <a:cxn ang="0">
                  <a:pos x="73" y="307"/>
                </a:cxn>
                <a:cxn ang="0">
                  <a:pos x="69" y="324"/>
                </a:cxn>
                <a:cxn ang="0">
                  <a:pos x="66" y="334"/>
                </a:cxn>
                <a:cxn ang="0">
                  <a:pos x="60" y="341"/>
                </a:cxn>
                <a:cxn ang="0">
                  <a:pos x="56" y="337"/>
                </a:cxn>
                <a:cxn ang="0">
                  <a:pos x="53" y="327"/>
                </a:cxn>
                <a:cxn ang="0">
                  <a:pos x="53" y="314"/>
                </a:cxn>
                <a:cxn ang="0">
                  <a:pos x="50" y="294"/>
                </a:cxn>
                <a:cxn ang="0">
                  <a:pos x="46" y="247"/>
                </a:cxn>
                <a:cxn ang="0">
                  <a:pos x="43" y="187"/>
                </a:cxn>
                <a:cxn ang="0">
                  <a:pos x="40" y="130"/>
                </a:cxn>
                <a:cxn ang="0">
                  <a:pos x="36" y="73"/>
                </a:cxn>
                <a:cxn ang="0">
                  <a:pos x="30" y="53"/>
                </a:cxn>
                <a:cxn ang="0">
                  <a:pos x="26" y="33"/>
                </a:cxn>
                <a:cxn ang="0">
                  <a:pos x="20" y="20"/>
                </a:cxn>
                <a:cxn ang="0">
                  <a:pos x="13" y="10"/>
                </a:cxn>
              </a:cxnLst>
              <a:rect l="0" t="0" r="r" b="b"/>
              <a:pathLst>
                <a:path w="89" h="341">
                  <a:moveTo>
                    <a:pt x="13" y="10"/>
                  </a:moveTo>
                  <a:lnTo>
                    <a:pt x="0" y="3"/>
                  </a:lnTo>
                  <a:lnTo>
                    <a:pt x="0" y="0"/>
                  </a:lnTo>
                  <a:lnTo>
                    <a:pt x="7" y="0"/>
                  </a:lnTo>
                  <a:lnTo>
                    <a:pt x="20" y="3"/>
                  </a:lnTo>
                  <a:lnTo>
                    <a:pt x="53" y="10"/>
                  </a:lnTo>
                  <a:lnTo>
                    <a:pt x="69" y="13"/>
                  </a:lnTo>
                  <a:lnTo>
                    <a:pt x="79" y="13"/>
                  </a:lnTo>
                  <a:lnTo>
                    <a:pt x="83" y="16"/>
                  </a:lnTo>
                  <a:lnTo>
                    <a:pt x="86" y="26"/>
                  </a:lnTo>
                  <a:lnTo>
                    <a:pt x="89" y="43"/>
                  </a:lnTo>
                  <a:lnTo>
                    <a:pt x="89" y="63"/>
                  </a:lnTo>
                  <a:lnTo>
                    <a:pt x="89" y="113"/>
                  </a:lnTo>
                  <a:lnTo>
                    <a:pt x="89" y="174"/>
                  </a:lnTo>
                  <a:lnTo>
                    <a:pt x="83" y="234"/>
                  </a:lnTo>
                  <a:lnTo>
                    <a:pt x="76" y="284"/>
                  </a:lnTo>
                  <a:lnTo>
                    <a:pt x="73" y="307"/>
                  </a:lnTo>
                  <a:lnTo>
                    <a:pt x="69" y="324"/>
                  </a:lnTo>
                  <a:lnTo>
                    <a:pt x="66" y="334"/>
                  </a:lnTo>
                  <a:lnTo>
                    <a:pt x="60" y="341"/>
                  </a:lnTo>
                  <a:lnTo>
                    <a:pt x="56" y="337"/>
                  </a:lnTo>
                  <a:lnTo>
                    <a:pt x="53" y="327"/>
                  </a:lnTo>
                  <a:lnTo>
                    <a:pt x="53" y="314"/>
                  </a:lnTo>
                  <a:lnTo>
                    <a:pt x="50" y="294"/>
                  </a:lnTo>
                  <a:lnTo>
                    <a:pt x="46" y="247"/>
                  </a:lnTo>
                  <a:lnTo>
                    <a:pt x="43" y="187"/>
                  </a:lnTo>
                  <a:lnTo>
                    <a:pt x="40" y="130"/>
                  </a:lnTo>
                  <a:lnTo>
                    <a:pt x="36" y="73"/>
                  </a:lnTo>
                  <a:lnTo>
                    <a:pt x="30" y="53"/>
                  </a:lnTo>
                  <a:lnTo>
                    <a:pt x="26" y="33"/>
                  </a:lnTo>
                  <a:lnTo>
                    <a:pt x="20" y="20"/>
                  </a:lnTo>
                  <a:lnTo>
                    <a:pt x="13" y="10"/>
                  </a:lnTo>
                  <a:close/>
                </a:path>
              </a:pathLst>
            </a:custGeom>
            <a:solidFill>
              <a:srgbClr val="FFFFFF"/>
            </a:solidFill>
            <a:ln w="0">
              <a:solidFill>
                <a:srgbClr val="FFFFFF"/>
              </a:solidFill>
              <a:prstDash val="solid"/>
              <a:round/>
              <a:headEnd/>
              <a:tailEnd/>
            </a:ln>
          </p:spPr>
          <p:txBody>
            <a:bodyPr/>
            <a:lstStyle/>
            <a:p>
              <a:endParaRPr lang="en-US"/>
            </a:p>
          </p:txBody>
        </p:sp>
        <p:sp>
          <p:nvSpPr>
            <p:cNvPr id="59605" name="Freeform 213"/>
            <p:cNvSpPr>
              <a:spLocks/>
            </p:cNvSpPr>
            <p:nvPr/>
          </p:nvSpPr>
          <p:spPr bwMode="auto">
            <a:xfrm>
              <a:off x="1034" y="2248"/>
              <a:ext cx="3524" cy="531"/>
            </a:xfrm>
            <a:custGeom>
              <a:avLst/>
              <a:gdLst/>
              <a:ahLst/>
              <a:cxnLst>
                <a:cxn ang="0">
                  <a:pos x="1960" y="521"/>
                </a:cxn>
                <a:cxn ang="0">
                  <a:pos x="2509" y="525"/>
                </a:cxn>
                <a:cxn ang="0">
                  <a:pos x="2763" y="521"/>
                </a:cxn>
                <a:cxn ang="0">
                  <a:pos x="3001" y="521"/>
                </a:cxn>
                <a:cxn ang="0">
                  <a:pos x="3210" y="521"/>
                </a:cxn>
                <a:cxn ang="0">
                  <a:pos x="3385" y="525"/>
                </a:cxn>
                <a:cxn ang="0">
                  <a:pos x="3524" y="531"/>
                </a:cxn>
                <a:cxn ang="0">
                  <a:pos x="3481" y="464"/>
                </a:cxn>
                <a:cxn ang="0">
                  <a:pos x="3414" y="384"/>
                </a:cxn>
                <a:cxn ang="0">
                  <a:pos x="3325" y="307"/>
                </a:cxn>
                <a:cxn ang="0">
                  <a:pos x="3130" y="160"/>
                </a:cxn>
                <a:cxn ang="0">
                  <a:pos x="3031" y="100"/>
                </a:cxn>
                <a:cxn ang="0">
                  <a:pos x="2948" y="57"/>
                </a:cxn>
                <a:cxn ang="0">
                  <a:pos x="2882" y="33"/>
                </a:cxn>
                <a:cxn ang="0">
                  <a:pos x="2823" y="26"/>
                </a:cxn>
                <a:cxn ang="0">
                  <a:pos x="2727" y="20"/>
                </a:cxn>
                <a:cxn ang="0">
                  <a:pos x="2605" y="16"/>
                </a:cxn>
                <a:cxn ang="0">
                  <a:pos x="2459" y="13"/>
                </a:cxn>
                <a:cxn ang="0">
                  <a:pos x="2297" y="13"/>
                </a:cxn>
                <a:cxn ang="0">
                  <a:pos x="1752" y="13"/>
                </a:cxn>
                <a:cxn ang="0">
                  <a:pos x="1388" y="13"/>
                </a:cxn>
                <a:cxn ang="0">
                  <a:pos x="1223" y="13"/>
                </a:cxn>
                <a:cxn ang="0">
                  <a:pos x="1078" y="13"/>
                </a:cxn>
                <a:cxn ang="0">
                  <a:pos x="955" y="13"/>
                </a:cxn>
                <a:cxn ang="0">
                  <a:pos x="860" y="10"/>
                </a:cxn>
                <a:cxn ang="0">
                  <a:pos x="797" y="6"/>
                </a:cxn>
                <a:cxn ang="0">
                  <a:pos x="774" y="3"/>
                </a:cxn>
                <a:cxn ang="0">
                  <a:pos x="757" y="3"/>
                </a:cxn>
                <a:cxn ang="0">
                  <a:pos x="714" y="16"/>
                </a:cxn>
                <a:cxn ang="0">
                  <a:pos x="655" y="40"/>
                </a:cxn>
                <a:cxn ang="0">
                  <a:pos x="499" y="113"/>
                </a:cxn>
                <a:cxn ang="0">
                  <a:pos x="324" y="214"/>
                </a:cxn>
                <a:cxn ang="0">
                  <a:pos x="169" y="331"/>
                </a:cxn>
                <a:cxn ang="0">
                  <a:pos x="63" y="431"/>
                </a:cxn>
                <a:cxn ang="0">
                  <a:pos x="7" y="495"/>
                </a:cxn>
                <a:cxn ang="0">
                  <a:pos x="4" y="518"/>
                </a:cxn>
                <a:cxn ang="0">
                  <a:pos x="27" y="515"/>
                </a:cxn>
                <a:cxn ang="0">
                  <a:pos x="60" y="511"/>
                </a:cxn>
                <a:cxn ang="0">
                  <a:pos x="103" y="508"/>
                </a:cxn>
                <a:cxn ang="0">
                  <a:pos x="199" y="505"/>
                </a:cxn>
                <a:cxn ang="0">
                  <a:pos x="367" y="505"/>
                </a:cxn>
                <a:cxn ang="0">
                  <a:pos x="579" y="508"/>
                </a:cxn>
                <a:cxn ang="0">
                  <a:pos x="823" y="508"/>
                </a:cxn>
                <a:cxn ang="0">
                  <a:pos x="1094" y="511"/>
                </a:cxn>
                <a:cxn ang="0">
                  <a:pos x="1382" y="511"/>
                </a:cxn>
              </a:cxnLst>
              <a:rect l="0" t="0" r="r" b="b"/>
              <a:pathLst>
                <a:path w="3524" h="531">
                  <a:moveTo>
                    <a:pt x="1683" y="508"/>
                  </a:moveTo>
                  <a:lnTo>
                    <a:pt x="1960" y="521"/>
                  </a:lnTo>
                  <a:lnTo>
                    <a:pt x="2238" y="525"/>
                  </a:lnTo>
                  <a:lnTo>
                    <a:pt x="2509" y="525"/>
                  </a:lnTo>
                  <a:lnTo>
                    <a:pt x="2638" y="525"/>
                  </a:lnTo>
                  <a:lnTo>
                    <a:pt x="2763" y="521"/>
                  </a:lnTo>
                  <a:lnTo>
                    <a:pt x="2886" y="521"/>
                  </a:lnTo>
                  <a:lnTo>
                    <a:pt x="3001" y="521"/>
                  </a:lnTo>
                  <a:lnTo>
                    <a:pt x="3110" y="518"/>
                  </a:lnTo>
                  <a:lnTo>
                    <a:pt x="3210" y="521"/>
                  </a:lnTo>
                  <a:lnTo>
                    <a:pt x="3302" y="521"/>
                  </a:lnTo>
                  <a:lnTo>
                    <a:pt x="3385" y="525"/>
                  </a:lnTo>
                  <a:lnTo>
                    <a:pt x="3461" y="528"/>
                  </a:lnTo>
                  <a:lnTo>
                    <a:pt x="3524" y="531"/>
                  </a:lnTo>
                  <a:lnTo>
                    <a:pt x="3507" y="498"/>
                  </a:lnTo>
                  <a:lnTo>
                    <a:pt x="3481" y="464"/>
                  </a:lnTo>
                  <a:lnTo>
                    <a:pt x="3451" y="424"/>
                  </a:lnTo>
                  <a:lnTo>
                    <a:pt x="3414" y="384"/>
                  </a:lnTo>
                  <a:lnTo>
                    <a:pt x="3372" y="347"/>
                  </a:lnTo>
                  <a:lnTo>
                    <a:pt x="3325" y="307"/>
                  </a:lnTo>
                  <a:lnTo>
                    <a:pt x="3229" y="230"/>
                  </a:lnTo>
                  <a:lnTo>
                    <a:pt x="3130" y="160"/>
                  </a:lnTo>
                  <a:lnTo>
                    <a:pt x="3081" y="127"/>
                  </a:lnTo>
                  <a:lnTo>
                    <a:pt x="3031" y="100"/>
                  </a:lnTo>
                  <a:lnTo>
                    <a:pt x="2988" y="77"/>
                  </a:lnTo>
                  <a:lnTo>
                    <a:pt x="2948" y="57"/>
                  </a:lnTo>
                  <a:lnTo>
                    <a:pt x="2912" y="43"/>
                  </a:lnTo>
                  <a:lnTo>
                    <a:pt x="2882" y="33"/>
                  </a:lnTo>
                  <a:lnTo>
                    <a:pt x="2856" y="30"/>
                  </a:lnTo>
                  <a:lnTo>
                    <a:pt x="2823" y="26"/>
                  </a:lnTo>
                  <a:lnTo>
                    <a:pt x="2780" y="23"/>
                  </a:lnTo>
                  <a:lnTo>
                    <a:pt x="2727" y="20"/>
                  </a:lnTo>
                  <a:lnTo>
                    <a:pt x="2671" y="16"/>
                  </a:lnTo>
                  <a:lnTo>
                    <a:pt x="2605" y="16"/>
                  </a:lnTo>
                  <a:lnTo>
                    <a:pt x="2535" y="13"/>
                  </a:lnTo>
                  <a:lnTo>
                    <a:pt x="2459" y="13"/>
                  </a:lnTo>
                  <a:lnTo>
                    <a:pt x="2380" y="13"/>
                  </a:lnTo>
                  <a:lnTo>
                    <a:pt x="2297" y="13"/>
                  </a:lnTo>
                  <a:lnTo>
                    <a:pt x="2119" y="13"/>
                  </a:lnTo>
                  <a:lnTo>
                    <a:pt x="1752" y="13"/>
                  </a:lnTo>
                  <a:lnTo>
                    <a:pt x="1567" y="13"/>
                  </a:lnTo>
                  <a:lnTo>
                    <a:pt x="1388" y="13"/>
                  </a:lnTo>
                  <a:lnTo>
                    <a:pt x="1306" y="13"/>
                  </a:lnTo>
                  <a:lnTo>
                    <a:pt x="1223" y="13"/>
                  </a:lnTo>
                  <a:lnTo>
                    <a:pt x="1147" y="13"/>
                  </a:lnTo>
                  <a:lnTo>
                    <a:pt x="1078" y="13"/>
                  </a:lnTo>
                  <a:lnTo>
                    <a:pt x="1012" y="13"/>
                  </a:lnTo>
                  <a:lnTo>
                    <a:pt x="955" y="13"/>
                  </a:lnTo>
                  <a:lnTo>
                    <a:pt x="903" y="13"/>
                  </a:lnTo>
                  <a:lnTo>
                    <a:pt x="860" y="10"/>
                  </a:lnTo>
                  <a:lnTo>
                    <a:pt x="823" y="10"/>
                  </a:lnTo>
                  <a:lnTo>
                    <a:pt x="797" y="6"/>
                  </a:lnTo>
                  <a:lnTo>
                    <a:pt x="780" y="6"/>
                  </a:lnTo>
                  <a:lnTo>
                    <a:pt x="774" y="3"/>
                  </a:lnTo>
                  <a:lnTo>
                    <a:pt x="767" y="0"/>
                  </a:lnTo>
                  <a:lnTo>
                    <a:pt x="757" y="3"/>
                  </a:lnTo>
                  <a:lnTo>
                    <a:pt x="737" y="10"/>
                  </a:lnTo>
                  <a:lnTo>
                    <a:pt x="714" y="16"/>
                  </a:lnTo>
                  <a:lnTo>
                    <a:pt x="688" y="26"/>
                  </a:lnTo>
                  <a:lnTo>
                    <a:pt x="655" y="40"/>
                  </a:lnTo>
                  <a:lnTo>
                    <a:pt x="582" y="73"/>
                  </a:lnTo>
                  <a:lnTo>
                    <a:pt x="499" y="113"/>
                  </a:lnTo>
                  <a:lnTo>
                    <a:pt x="410" y="160"/>
                  </a:lnTo>
                  <a:lnTo>
                    <a:pt x="324" y="214"/>
                  </a:lnTo>
                  <a:lnTo>
                    <a:pt x="242" y="267"/>
                  </a:lnTo>
                  <a:lnTo>
                    <a:pt x="169" y="331"/>
                  </a:lnTo>
                  <a:lnTo>
                    <a:pt x="109" y="388"/>
                  </a:lnTo>
                  <a:lnTo>
                    <a:pt x="63" y="431"/>
                  </a:lnTo>
                  <a:lnTo>
                    <a:pt x="30" y="468"/>
                  </a:lnTo>
                  <a:lnTo>
                    <a:pt x="7" y="495"/>
                  </a:lnTo>
                  <a:lnTo>
                    <a:pt x="0" y="511"/>
                  </a:lnTo>
                  <a:lnTo>
                    <a:pt x="4" y="518"/>
                  </a:lnTo>
                  <a:lnTo>
                    <a:pt x="17" y="518"/>
                  </a:lnTo>
                  <a:lnTo>
                    <a:pt x="27" y="515"/>
                  </a:lnTo>
                  <a:lnTo>
                    <a:pt x="40" y="511"/>
                  </a:lnTo>
                  <a:lnTo>
                    <a:pt x="60" y="511"/>
                  </a:lnTo>
                  <a:lnTo>
                    <a:pt x="80" y="508"/>
                  </a:lnTo>
                  <a:lnTo>
                    <a:pt x="103" y="508"/>
                  </a:lnTo>
                  <a:lnTo>
                    <a:pt x="132" y="508"/>
                  </a:lnTo>
                  <a:lnTo>
                    <a:pt x="199" y="505"/>
                  </a:lnTo>
                  <a:lnTo>
                    <a:pt x="278" y="505"/>
                  </a:lnTo>
                  <a:lnTo>
                    <a:pt x="367" y="505"/>
                  </a:lnTo>
                  <a:lnTo>
                    <a:pt x="466" y="505"/>
                  </a:lnTo>
                  <a:lnTo>
                    <a:pt x="579" y="508"/>
                  </a:lnTo>
                  <a:lnTo>
                    <a:pt x="694" y="508"/>
                  </a:lnTo>
                  <a:lnTo>
                    <a:pt x="823" y="508"/>
                  </a:lnTo>
                  <a:lnTo>
                    <a:pt x="955" y="511"/>
                  </a:lnTo>
                  <a:lnTo>
                    <a:pt x="1094" y="511"/>
                  </a:lnTo>
                  <a:lnTo>
                    <a:pt x="1236" y="511"/>
                  </a:lnTo>
                  <a:lnTo>
                    <a:pt x="1382" y="511"/>
                  </a:lnTo>
                  <a:lnTo>
                    <a:pt x="1683" y="508"/>
                  </a:lnTo>
                  <a:close/>
                </a:path>
              </a:pathLst>
            </a:custGeom>
            <a:solidFill>
              <a:srgbClr val="005E9E"/>
            </a:solidFill>
            <a:ln w="11113">
              <a:solidFill>
                <a:srgbClr val="000000"/>
              </a:solidFill>
              <a:prstDash val="solid"/>
              <a:round/>
              <a:headEnd/>
              <a:tailEnd/>
            </a:ln>
          </p:spPr>
          <p:txBody>
            <a:bodyPr/>
            <a:lstStyle/>
            <a:p>
              <a:endParaRPr lang="en-US"/>
            </a:p>
          </p:txBody>
        </p:sp>
        <p:sp>
          <p:nvSpPr>
            <p:cNvPr id="59606" name="Freeform 214"/>
            <p:cNvSpPr>
              <a:spLocks/>
            </p:cNvSpPr>
            <p:nvPr/>
          </p:nvSpPr>
          <p:spPr bwMode="auto">
            <a:xfrm>
              <a:off x="1107" y="2288"/>
              <a:ext cx="3358" cy="491"/>
            </a:xfrm>
            <a:custGeom>
              <a:avLst/>
              <a:gdLst/>
              <a:ahLst/>
              <a:cxnLst>
                <a:cxn ang="0">
                  <a:pos x="0" y="478"/>
                </a:cxn>
                <a:cxn ang="0">
                  <a:pos x="20" y="448"/>
                </a:cxn>
                <a:cxn ang="0">
                  <a:pos x="50" y="414"/>
                </a:cxn>
                <a:cxn ang="0">
                  <a:pos x="89" y="381"/>
                </a:cxn>
                <a:cxn ang="0">
                  <a:pos x="139" y="341"/>
                </a:cxn>
                <a:cxn ang="0">
                  <a:pos x="192" y="301"/>
                </a:cxn>
                <a:cxn ang="0">
                  <a:pos x="248" y="261"/>
                </a:cxn>
                <a:cxn ang="0">
                  <a:pos x="370" y="184"/>
                </a:cxn>
                <a:cxn ang="0">
                  <a:pos x="492" y="114"/>
                </a:cxn>
                <a:cxn ang="0">
                  <a:pos x="552" y="83"/>
                </a:cxn>
                <a:cxn ang="0">
                  <a:pos x="605" y="57"/>
                </a:cxn>
                <a:cxn ang="0">
                  <a:pos x="654" y="33"/>
                </a:cxn>
                <a:cxn ang="0">
                  <a:pos x="697" y="17"/>
                </a:cxn>
                <a:cxn ang="0">
                  <a:pos x="734" y="7"/>
                </a:cxn>
                <a:cxn ang="0">
                  <a:pos x="760" y="0"/>
                </a:cxn>
                <a:cxn ang="0">
                  <a:pos x="777" y="0"/>
                </a:cxn>
                <a:cxn ang="0">
                  <a:pos x="803" y="0"/>
                </a:cxn>
                <a:cxn ang="0">
                  <a:pos x="836" y="0"/>
                </a:cxn>
                <a:cxn ang="0">
                  <a:pos x="876" y="0"/>
                </a:cxn>
                <a:cxn ang="0">
                  <a:pos x="925" y="0"/>
                </a:cxn>
                <a:cxn ang="0">
                  <a:pos x="982" y="3"/>
                </a:cxn>
                <a:cxn ang="0">
                  <a:pos x="1044" y="3"/>
                </a:cxn>
                <a:cxn ang="0">
                  <a:pos x="1111" y="3"/>
                </a:cxn>
                <a:cxn ang="0">
                  <a:pos x="1183" y="3"/>
                </a:cxn>
                <a:cxn ang="0">
                  <a:pos x="1259" y="3"/>
                </a:cxn>
                <a:cxn ang="0">
                  <a:pos x="1421" y="3"/>
                </a:cxn>
                <a:cxn ang="0">
                  <a:pos x="1593" y="3"/>
                </a:cxn>
                <a:cxn ang="0">
                  <a:pos x="1765" y="3"/>
                </a:cxn>
                <a:cxn ang="0">
                  <a:pos x="1940" y="3"/>
                </a:cxn>
                <a:cxn ang="0">
                  <a:pos x="2109" y="7"/>
                </a:cxn>
                <a:cxn ang="0">
                  <a:pos x="2267" y="7"/>
                </a:cxn>
                <a:cxn ang="0">
                  <a:pos x="2343" y="7"/>
                </a:cxn>
                <a:cxn ang="0">
                  <a:pos x="2413" y="7"/>
                </a:cxn>
                <a:cxn ang="0">
                  <a:pos x="2476" y="10"/>
                </a:cxn>
                <a:cxn ang="0">
                  <a:pos x="2532" y="10"/>
                </a:cxn>
                <a:cxn ang="0">
                  <a:pos x="2585" y="10"/>
                </a:cxn>
                <a:cxn ang="0">
                  <a:pos x="2631" y="13"/>
                </a:cxn>
                <a:cxn ang="0">
                  <a:pos x="2667" y="13"/>
                </a:cxn>
                <a:cxn ang="0">
                  <a:pos x="2694" y="13"/>
                </a:cxn>
                <a:cxn ang="0">
                  <a:pos x="2714" y="17"/>
                </a:cxn>
                <a:cxn ang="0">
                  <a:pos x="2723" y="17"/>
                </a:cxn>
                <a:cxn ang="0">
                  <a:pos x="2740" y="23"/>
                </a:cxn>
                <a:cxn ang="0">
                  <a:pos x="2766" y="37"/>
                </a:cxn>
                <a:cxn ang="0">
                  <a:pos x="2803" y="57"/>
                </a:cxn>
                <a:cxn ang="0">
                  <a:pos x="2846" y="80"/>
                </a:cxn>
                <a:cxn ang="0">
                  <a:pos x="2892" y="110"/>
                </a:cxn>
                <a:cxn ang="0">
                  <a:pos x="2945" y="144"/>
                </a:cxn>
                <a:cxn ang="0">
                  <a:pos x="3054" y="214"/>
                </a:cxn>
                <a:cxn ang="0">
                  <a:pos x="3163" y="294"/>
                </a:cxn>
                <a:cxn ang="0">
                  <a:pos x="3216" y="331"/>
                </a:cxn>
                <a:cxn ang="0">
                  <a:pos x="3259" y="368"/>
                </a:cxn>
                <a:cxn ang="0">
                  <a:pos x="3299" y="404"/>
                </a:cxn>
                <a:cxn ang="0">
                  <a:pos x="3328" y="438"/>
                </a:cxn>
                <a:cxn ang="0">
                  <a:pos x="3348" y="468"/>
                </a:cxn>
                <a:cxn ang="0">
                  <a:pos x="3358" y="491"/>
                </a:cxn>
              </a:cxnLst>
              <a:rect l="0" t="0" r="r" b="b"/>
              <a:pathLst>
                <a:path w="3358" h="491">
                  <a:moveTo>
                    <a:pt x="0" y="478"/>
                  </a:moveTo>
                  <a:lnTo>
                    <a:pt x="20" y="448"/>
                  </a:lnTo>
                  <a:lnTo>
                    <a:pt x="50" y="414"/>
                  </a:lnTo>
                  <a:lnTo>
                    <a:pt x="89" y="381"/>
                  </a:lnTo>
                  <a:lnTo>
                    <a:pt x="139" y="341"/>
                  </a:lnTo>
                  <a:lnTo>
                    <a:pt x="192" y="301"/>
                  </a:lnTo>
                  <a:lnTo>
                    <a:pt x="248" y="261"/>
                  </a:lnTo>
                  <a:lnTo>
                    <a:pt x="370" y="184"/>
                  </a:lnTo>
                  <a:lnTo>
                    <a:pt x="492" y="114"/>
                  </a:lnTo>
                  <a:lnTo>
                    <a:pt x="552" y="83"/>
                  </a:lnTo>
                  <a:lnTo>
                    <a:pt x="605" y="57"/>
                  </a:lnTo>
                  <a:lnTo>
                    <a:pt x="654" y="33"/>
                  </a:lnTo>
                  <a:lnTo>
                    <a:pt x="697" y="17"/>
                  </a:lnTo>
                  <a:lnTo>
                    <a:pt x="734" y="7"/>
                  </a:lnTo>
                  <a:lnTo>
                    <a:pt x="760" y="0"/>
                  </a:lnTo>
                  <a:lnTo>
                    <a:pt x="777" y="0"/>
                  </a:lnTo>
                  <a:lnTo>
                    <a:pt x="803" y="0"/>
                  </a:lnTo>
                  <a:lnTo>
                    <a:pt x="836" y="0"/>
                  </a:lnTo>
                  <a:lnTo>
                    <a:pt x="876" y="0"/>
                  </a:lnTo>
                  <a:lnTo>
                    <a:pt x="925" y="0"/>
                  </a:lnTo>
                  <a:lnTo>
                    <a:pt x="982" y="3"/>
                  </a:lnTo>
                  <a:lnTo>
                    <a:pt x="1044" y="3"/>
                  </a:lnTo>
                  <a:lnTo>
                    <a:pt x="1111" y="3"/>
                  </a:lnTo>
                  <a:lnTo>
                    <a:pt x="1183" y="3"/>
                  </a:lnTo>
                  <a:lnTo>
                    <a:pt x="1259" y="3"/>
                  </a:lnTo>
                  <a:lnTo>
                    <a:pt x="1421" y="3"/>
                  </a:lnTo>
                  <a:lnTo>
                    <a:pt x="1593" y="3"/>
                  </a:lnTo>
                  <a:lnTo>
                    <a:pt x="1765" y="3"/>
                  </a:lnTo>
                  <a:lnTo>
                    <a:pt x="1940" y="3"/>
                  </a:lnTo>
                  <a:lnTo>
                    <a:pt x="2109" y="7"/>
                  </a:lnTo>
                  <a:lnTo>
                    <a:pt x="2267" y="7"/>
                  </a:lnTo>
                  <a:lnTo>
                    <a:pt x="2343" y="7"/>
                  </a:lnTo>
                  <a:lnTo>
                    <a:pt x="2413" y="7"/>
                  </a:lnTo>
                  <a:lnTo>
                    <a:pt x="2476" y="10"/>
                  </a:lnTo>
                  <a:lnTo>
                    <a:pt x="2532" y="10"/>
                  </a:lnTo>
                  <a:lnTo>
                    <a:pt x="2585" y="10"/>
                  </a:lnTo>
                  <a:lnTo>
                    <a:pt x="2631" y="13"/>
                  </a:lnTo>
                  <a:lnTo>
                    <a:pt x="2667" y="13"/>
                  </a:lnTo>
                  <a:lnTo>
                    <a:pt x="2694" y="13"/>
                  </a:lnTo>
                  <a:lnTo>
                    <a:pt x="2714" y="17"/>
                  </a:lnTo>
                  <a:lnTo>
                    <a:pt x="2723" y="17"/>
                  </a:lnTo>
                  <a:lnTo>
                    <a:pt x="2740" y="23"/>
                  </a:lnTo>
                  <a:lnTo>
                    <a:pt x="2766" y="37"/>
                  </a:lnTo>
                  <a:lnTo>
                    <a:pt x="2803" y="57"/>
                  </a:lnTo>
                  <a:lnTo>
                    <a:pt x="2846" y="80"/>
                  </a:lnTo>
                  <a:lnTo>
                    <a:pt x="2892" y="110"/>
                  </a:lnTo>
                  <a:lnTo>
                    <a:pt x="2945" y="144"/>
                  </a:lnTo>
                  <a:lnTo>
                    <a:pt x="3054" y="214"/>
                  </a:lnTo>
                  <a:lnTo>
                    <a:pt x="3163" y="294"/>
                  </a:lnTo>
                  <a:lnTo>
                    <a:pt x="3216" y="331"/>
                  </a:lnTo>
                  <a:lnTo>
                    <a:pt x="3259" y="368"/>
                  </a:lnTo>
                  <a:lnTo>
                    <a:pt x="3299" y="404"/>
                  </a:lnTo>
                  <a:lnTo>
                    <a:pt x="3328" y="438"/>
                  </a:lnTo>
                  <a:lnTo>
                    <a:pt x="3348" y="468"/>
                  </a:lnTo>
                  <a:lnTo>
                    <a:pt x="3358" y="491"/>
                  </a:lnTo>
                </a:path>
              </a:pathLst>
            </a:custGeom>
            <a:noFill/>
            <a:ln w="15875">
              <a:solidFill>
                <a:srgbClr val="000000"/>
              </a:solidFill>
              <a:prstDash val="solid"/>
              <a:round/>
              <a:headEnd/>
              <a:tailEnd/>
            </a:ln>
          </p:spPr>
          <p:txBody>
            <a:bodyPr/>
            <a:lstStyle/>
            <a:p>
              <a:endParaRPr lang="en-US"/>
            </a:p>
          </p:txBody>
        </p:sp>
        <p:sp>
          <p:nvSpPr>
            <p:cNvPr id="59607" name="Freeform 215"/>
            <p:cNvSpPr>
              <a:spLocks/>
            </p:cNvSpPr>
            <p:nvPr/>
          </p:nvSpPr>
          <p:spPr bwMode="auto">
            <a:xfrm>
              <a:off x="4045" y="3314"/>
              <a:ext cx="318" cy="87"/>
            </a:xfrm>
            <a:custGeom>
              <a:avLst/>
              <a:gdLst/>
              <a:ahLst/>
              <a:cxnLst>
                <a:cxn ang="0">
                  <a:pos x="43" y="0"/>
                </a:cxn>
                <a:cxn ang="0">
                  <a:pos x="271" y="0"/>
                </a:cxn>
                <a:cxn ang="0">
                  <a:pos x="288" y="4"/>
                </a:cxn>
                <a:cxn ang="0">
                  <a:pos x="304" y="14"/>
                </a:cxn>
                <a:cxn ang="0">
                  <a:pos x="314" y="27"/>
                </a:cxn>
                <a:cxn ang="0">
                  <a:pos x="318" y="44"/>
                </a:cxn>
                <a:cxn ang="0">
                  <a:pos x="314" y="61"/>
                </a:cxn>
                <a:cxn ang="0">
                  <a:pos x="304" y="74"/>
                </a:cxn>
                <a:cxn ang="0">
                  <a:pos x="288" y="84"/>
                </a:cxn>
                <a:cxn ang="0">
                  <a:pos x="271" y="87"/>
                </a:cxn>
                <a:cxn ang="0">
                  <a:pos x="43" y="87"/>
                </a:cxn>
                <a:cxn ang="0">
                  <a:pos x="27" y="84"/>
                </a:cxn>
                <a:cxn ang="0">
                  <a:pos x="13" y="74"/>
                </a:cxn>
                <a:cxn ang="0">
                  <a:pos x="4" y="61"/>
                </a:cxn>
                <a:cxn ang="0">
                  <a:pos x="0" y="44"/>
                </a:cxn>
                <a:cxn ang="0">
                  <a:pos x="4" y="27"/>
                </a:cxn>
                <a:cxn ang="0">
                  <a:pos x="13" y="14"/>
                </a:cxn>
                <a:cxn ang="0">
                  <a:pos x="27" y="4"/>
                </a:cxn>
                <a:cxn ang="0">
                  <a:pos x="43" y="0"/>
                </a:cxn>
              </a:cxnLst>
              <a:rect l="0" t="0" r="r" b="b"/>
              <a:pathLst>
                <a:path w="318" h="87">
                  <a:moveTo>
                    <a:pt x="43" y="0"/>
                  </a:moveTo>
                  <a:lnTo>
                    <a:pt x="271" y="0"/>
                  </a:lnTo>
                  <a:lnTo>
                    <a:pt x="288" y="4"/>
                  </a:lnTo>
                  <a:lnTo>
                    <a:pt x="304" y="14"/>
                  </a:lnTo>
                  <a:lnTo>
                    <a:pt x="314" y="27"/>
                  </a:lnTo>
                  <a:lnTo>
                    <a:pt x="318" y="44"/>
                  </a:lnTo>
                  <a:lnTo>
                    <a:pt x="314" y="61"/>
                  </a:lnTo>
                  <a:lnTo>
                    <a:pt x="304" y="74"/>
                  </a:lnTo>
                  <a:lnTo>
                    <a:pt x="288" y="84"/>
                  </a:lnTo>
                  <a:lnTo>
                    <a:pt x="271" y="87"/>
                  </a:lnTo>
                  <a:lnTo>
                    <a:pt x="43" y="87"/>
                  </a:lnTo>
                  <a:lnTo>
                    <a:pt x="27" y="84"/>
                  </a:lnTo>
                  <a:lnTo>
                    <a:pt x="13" y="74"/>
                  </a:lnTo>
                  <a:lnTo>
                    <a:pt x="4" y="61"/>
                  </a:lnTo>
                  <a:lnTo>
                    <a:pt x="0" y="44"/>
                  </a:lnTo>
                  <a:lnTo>
                    <a:pt x="4" y="27"/>
                  </a:lnTo>
                  <a:lnTo>
                    <a:pt x="13" y="14"/>
                  </a:lnTo>
                  <a:lnTo>
                    <a:pt x="27" y="4"/>
                  </a:lnTo>
                  <a:lnTo>
                    <a:pt x="43" y="0"/>
                  </a:lnTo>
                  <a:close/>
                </a:path>
              </a:pathLst>
            </a:custGeom>
            <a:solidFill>
              <a:srgbClr val="BFBFFF"/>
            </a:solidFill>
            <a:ln w="15875">
              <a:solidFill>
                <a:srgbClr val="000000"/>
              </a:solidFill>
              <a:prstDash val="solid"/>
              <a:round/>
              <a:headEnd/>
              <a:tailEnd/>
            </a:ln>
          </p:spPr>
          <p:txBody>
            <a:bodyPr/>
            <a:lstStyle/>
            <a:p>
              <a:endParaRPr lang="en-US"/>
            </a:p>
          </p:txBody>
        </p:sp>
        <p:sp>
          <p:nvSpPr>
            <p:cNvPr id="59608" name="Freeform 216"/>
            <p:cNvSpPr>
              <a:spLocks/>
            </p:cNvSpPr>
            <p:nvPr/>
          </p:nvSpPr>
          <p:spPr bwMode="auto">
            <a:xfrm>
              <a:off x="1097" y="3070"/>
              <a:ext cx="3394" cy="378"/>
            </a:xfrm>
            <a:custGeom>
              <a:avLst/>
              <a:gdLst/>
              <a:ahLst/>
              <a:cxnLst>
                <a:cxn ang="0">
                  <a:pos x="3" y="54"/>
                </a:cxn>
                <a:cxn ang="0">
                  <a:pos x="20" y="57"/>
                </a:cxn>
                <a:cxn ang="0">
                  <a:pos x="56" y="57"/>
                </a:cxn>
                <a:cxn ang="0">
                  <a:pos x="112" y="57"/>
                </a:cxn>
                <a:cxn ang="0">
                  <a:pos x="179" y="60"/>
                </a:cxn>
                <a:cxn ang="0">
                  <a:pos x="307" y="60"/>
                </a:cxn>
                <a:cxn ang="0">
                  <a:pos x="522" y="60"/>
                </a:cxn>
                <a:cxn ang="0">
                  <a:pos x="777" y="60"/>
                </a:cxn>
                <a:cxn ang="0">
                  <a:pos x="1064" y="60"/>
                </a:cxn>
                <a:cxn ang="0">
                  <a:pos x="1368" y="60"/>
                </a:cxn>
                <a:cxn ang="0">
                  <a:pos x="1993" y="60"/>
                </a:cxn>
                <a:cxn ang="0">
                  <a:pos x="2300" y="57"/>
                </a:cxn>
                <a:cxn ang="0">
                  <a:pos x="2585" y="57"/>
                </a:cxn>
                <a:cxn ang="0">
                  <a:pos x="2839" y="57"/>
                </a:cxn>
                <a:cxn ang="0">
                  <a:pos x="3054" y="57"/>
                </a:cxn>
                <a:cxn ang="0">
                  <a:pos x="3186" y="54"/>
                </a:cxn>
                <a:cxn ang="0">
                  <a:pos x="3256" y="54"/>
                </a:cxn>
                <a:cxn ang="0">
                  <a:pos x="3309" y="54"/>
                </a:cxn>
                <a:cxn ang="0">
                  <a:pos x="3345" y="54"/>
                </a:cxn>
                <a:cxn ang="0">
                  <a:pos x="3365" y="54"/>
                </a:cxn>
                <a:cxn ang="0">
                  <a:pos x="3365" y="50"/>
                </a:cxn>
                <a:cxn ang="0">
                  <a:pos x="3335" y="7"/>
                </a:cxn>
                <a:cxn ang="0">
                  <a:pos x="3332" y="0"/>
                </a:cxn>
                <a:cxn ang="0">
                  <a:pos x="3342" y="17"/>
                </a:cxn>
                <a:cxn ang="0">
                  <a:pos x="3368" y="54"/>
                </a:cxn>
                <a:cxn ang="0">
                  <a:pos x="3388" y="101"/>
                </a:cxn>
                <a:cxn ang="0">
                  <a:pos x="3394" y="144"/>
                </a:cxn>
                <a:cxn ang="0">
                  <a:pos x="3368" y="224"/>
                </a:cxn>
                <a:cxn ang="0">
                  <a:pos x="3315" y="291"/>
                </a:cxn>
                <a:cxn ang="0">
                  <a:pos x="3252" y="345"/>
                </a:cxn>
                <a:cxn ang="0">
                  <a:pos x="3236" y="348"/>
                </a:cxn>
                <a:cxn ang="0">
                  <a:pos x="3206" y="351"/>
                </a:cxn>
                <a:cxn ang="0">
                  <a:pos x="3110" y="361"/>
                </a:cxn>
                <a:cxn ang="0">
                  <a:pos x="2971" y="368"/>
                </a:cxn>
                <a:cxn ang="0">
                  <a:pos x="2790" y="371"/>
                </a:cxn>
                <a:cxn ang="0">
                  <a:pos x="2581" y="375"/>
                </a:cxn>
                <a:cxn ang="0">
                  <a:pos x="2350" y="378"/>
                </a:cxn>
                <a:cxn ang="0">
                  <a:pos x="1854" y="378"/>
                </a:cxn>
                <a:cxn ang="0">
                  <a:pos x="1362" y="378"/>
                </a:cxn>
                <a:cxn ang="0">
                  <a:pos x="1137" y="378"/>
                </a:cxn>
                <a:cxn ang="0">
                  <a:pos x="935" y="378"/>
                </a:cxn>
                <a:cxn ang="0">
                  <a:pos x="764" y="378"/>
                </a:cxn>
                <a:cxn ang="0">
                  <a:pos x="631" y="375"/>
                </a:cxn>
                <a:cxn ang="0">
                  <a:pos x="549" y="375"/>
                </a:cxn>
                <a:cxn ang="0">
                  <a:pos x="526" y="375"/>
                </a:cxn>
                <a:cxn ang="0">
                  <a:pos x="516" y="375"/>
                </a:cxn>
                <a:cxn ang="0">
                  <a:pos x="502" y="375"/>
                </a:cxn>
                <a:cxn ang="0">
                  <a:pos x="456" y="371"/>
                </a:cxn>
                <a:cxn ang="0">
                  <a:pos x="393" y="368"/>
                </a:cxn>
                <a:cxn ang="0">
                  <a:pos x="241" y="351"/>
                </a:cxn>
                <a:cxn ang="0">
                  <a:pos x="139" y="331"/>
                </a:cxn>
                <a:cxn ang="0">
                  <a:pos x="86" y="308"/>
                </a:cxn>
                <a:cxn ang="0">
                  <a:pos x="46" y="264"/>
                </a:cxn>
                <a:cxn ang="0">
                  <a:pos x="20" y="184"/>
                </a:cxn>
                <a:cxn ang="0">
                  <a:pos x="7" y="104"/>
                </a:cxn>
                <a:cxn ang="0">
                  <a:pos x="3" y="64"/>
                </a:cxn>
                <a:cxn ang="0">
                  <a:pos x="3" y="54"/>
                </a:cxn>
              </a:cxnLst>
              <a:rect l="0" t="0" r="r" b="b"/>
              <a:pathLst>
                <a:path w="3394" h="378">
                  <a:moveTo>
                    <a:pt x="0" y="54"/>
                  </a:moveTo>
                  <a:lnTo>
                    <a:pt x="3" y="54"/>
                  </a:lnTo>
                  <a:lnTo>
                    <a:pt x="10" y="57"/>
                  </a:lnTo>
                  <a:lnTo>
                    <a:pt x="20" y="57"/>
                  </a:lnTo>
                  <a:lnTo>
                    <a:pt x="36" y="57"/>
                  </a:lnTo>
                  <a:lnTo>
                    <a:pt x="56" y="57"/>
                  </a:lnTo>
                  <a:lnTo>
                    <a:pt x="83" y="57"/>
                  </a:lnTo>
                  <a:lnTo>
                    <a:pt x="112" y="57"/>
                  </a:lnTo>
                  <a:lnTo>
                    <a:pt x="142" y="60"/>
                  </a:lnTo>
                  <a:lnTo>
                    <a:pt x="179" y="60"/>
                  </a:lnTo>
                  <a:lnTo>
                    <a:pt x="218" y="60"/>
                  </a:lnTo>
                  <a:lnTo>
                    <a:pt x="307" y="60"/>
                  </a:lnTo>
                  <a:lnTo>
                    <a:pt x="410" y="60"/>
                  </a:lnTo>
                  <a:lnTo>
                    <a:pt x="522" y="60"/>
                  </a:lnTo>
                  <a:lnTo>
                    <a:pt x="648" y="60"/>
                  </a:lnTo>
                  <a:lnTo>
                    <a:pt x="777" y="60"/>
                  </a:lnTo>
                  <a:lnTo>
                    <a:pt x="919" y="60"/>
                  </a:lnTo>
                  <a:lnTo>
                    <a:pt x="1064" y="60"/>
                  </a:lnTo>
                  <a:lnTo>
                    <a:pt x="1213" y="60"/>
                  </a:lnTo>
                  <a:lnTo>
                    <a:pt x="1368" y="60"/>
                  </a:lnTo>
                  <a:lnTo>
                    <a:pt x="1682" y="60"/>
                  </a:lnTo>
                  <a:lnTo>
                    <a:pt x="1993" y="60"/>
                  </a:lnTo>
                  <a:lnTo>
                    <a:pt x="2148" y="60"/>
                  </a:lnTo>
                  <a:lnTo>
                    <a:pt x="2300" y="57"/>
                  </a:lnTo>
                  <a:lnTo>
                    <a:pt x="2446" y="57"/>
                  </a:lnTo>
                  <a:lnTo>
                    <a:pt x="2585" y="57"/>
                  </a:lnTo>
                  <a:lnTo>
                    <a:pt x="2717" y="57"/>
                  </a:lnTo>
                  <a:lnTo>
                    <a:pt x="2839" y="57"/>
                  </a:lnTo>
                  <a:lnTo>
                    <a:pt x="2952" y="57"/>
                  </a:lnTo>
                  <a:lnTo>
                    <a:pt x="3054" y="57"/>
                  </a:lnTo>
                  <a:lnTo>
                    <a:pt x="3147" y="54"/>
                  </a:lnTo>
                  <a:lnTo>
                    <a:pt x="3186" y="54"/>
                  </a:lnTo>
                  <a:lnTo>
                    <a:pt x="3223" y="54"/>
                  </a:lnTo>
                  <a:lnTo>
                    <a:pt x="3256" y="54"/>
                  </a:lnTo>
                  <a:lnTo>
                    <a:pt x="3282" y="54"/>
                  </a:lnTo>
                  <a:lnTo>
                    <a:pt x="3309" y="54"/>
                  </a:lnTo>
                  <a:lnTo>
                    <a:pt x="3328" y="54"/>
                  </a:lnTo>
                  <a:lnTo>
                    <a:pt x="3345" y="54"/>
                  </a:lnTo>
                  <a:lnTo>
                    <a:pt x="3358" y="54"/>
                  </a:lnTo>
                  <a:lnTo>
                    <a:pt x="3365" y="54"/>
                  </a:lnTo>
                  <a:lnTo>
                    <a:pt x="3368" y="54"/>
                  </a:lnTo>
                  <a:lnTo>
                    <a:pt x="3365" y="50"/>
                  </a:lnTo>
                  <a:lnTo>
                    <a:pt x="3355" y="37"/>
                  </a:lnTo>
                  <a:lnTo>
                    <a:pt x="3335" y="7"/>
                  </a:lnTo>
                  <a:lnTo>
                    <a:pt x="3328" y="0"/>
                  </a:lnTo>
                  <a:lnTo>
                    <a:pt x="3332" y="0"/>
                  </a:lnTo>
                  <a:lnTo>
                    <a:pt x="3335" y="7"/>
                  </a:lnTo>
                  <a:lnTo>
                    <a:pt x="3342" y="17"/>
                  </a:lnTo>
                  <a:lnTo>
                    <a:pt x="3351" y="34"/>
                  </a:lnTo>
                  <a:lnTo>
                    <a:pt x="3368" y="54"/>
                  </a:lnTo>
                  <a:lnTo>
                    <a:pt x="3381" y="77"/>
                  </a:lnTo>
                  <a:lnTo>
                    <a:pt x="3388" y="101"/>
                  </a:lnTo>
                  <a:lnTo>
                    <a:pt x="3394" y="124"/>
                  </a:lnTo>
                  <a:lnTo>
                    <a:pt x="3394" y="144"/>
                  </a:lnTo>
                  <a:lnTo>
                    <a:pt x="3388" y="188"/>
                  </a:lnTo>
                  <a:lnTo>
                    <a:pt x="3368" y="224"/>
                  </a:lnTo>
                  <a:lnTo>
                    <a:pt x="3345" y="261"/>
                  </a:lnTo>
                  <a:lnTo>
                    <a:pt x="3315" y="291"/>
                  </a:lnTo>
                  <a:lnTo>
                    <a:pt x="3282" y="321"/>
                  </a:lnTo>
                  <a:lnTo>
                    <a:pt x="3252" y="345"/>
                  </a:lnTo>
                  <a:lnTo>
                    <a:pt x="3246" y="345"/>
                  </a:lnTo>
                  <a:lnTo>
                    <a:pt x="3236" y="348"/>
                  </a:lnTo>
                  <a:lnTo>
                    <a:pt x="3223" y="351"/>
                  </a:lnTo>
                  <a:lnTo>
                    <a:pt x="3206" y="351"/>
                  </a:lnTo>
                  <a:lnTo>
                    <a:pt x="3166" y="358"/>
                  </a:lnTo>
                  <a:lnTo>
                    <a:pt x="3110" y="361"/>
                  </a:lnTo>
                  <a:lnTo>
                    <a:pt x="3047" y="365"/>
                  </a:lnTo>
                  <a:lnTo>
                    <a:pt x="2971" y="368"/>
                  </a:lnTo>
                  <a:lnTo>
                    <a:pt x="2885" y="368"/>
                  </a:lnTo>
                  <a:lnTo>
                    <a:pt x="2790" y="371"/>
                  </a:lnTo>
                  <a:lnTo>
                    <a:pt x="2690" y="375"/>
                  </a:lnTo>
                  <a:lnTo>
                    <a:pt x="2581" y="375"/>
                  </a:lnTo>
                  <a:lnTo>
                    <a:pt x="2469" y="375"/>
                  </a:lnTo>
                  <a:lnTo>
                    <a:pt x="2350" y="378"/>
                  </a:lnTo>
                  <a:lnTo>
                    <a:pt x="2105" y="378"/>
                  </a:lnTo>
                  <a:lnTo>
                    <a:pt x="1854" y="378"/>
                  </a:lnTo>
                  <a:lnTo>
                    <a:pt x="1606" y="378"/>
                  </a:lnTo>
                  <a:lnTo>
                    <a:pt x="1362" y="378"/>
                  </a:lnTo>
                  <a:lnTo>
                    <a:pt x="1246" y="378"/>
                  </a:lnTo>
                  <a:lnTo>
                    <a:pt x="1137" y="378"/>
                  </a:lnTo>
                  <a:lnTo>
                    <a:pt x="1031" y="378"/>
                  </a:lnTo>
                  <a:lnTo>
                    <a:pt x="935" y="378"/>
                  </a:lnTo>
                  <a:lnTo>
                    <a:pt x="843" y="378"/>
                  </a:lnTo>
                  <a:lnTo>
                    <a:pt x="764" y="378"/>
                  </a:lnTo>
                  <a:lnTo>
                    <a:pt x="691" y="375"/>
                  </a:lnTo>
                  <a:lnTo>
                    <a:pt x="631" y="375"/>
                  </a:lnTo>
                  <a:lnTo>
                    <a:pt x="582" y="375"/>
                  </a:lnTo>
                  <a:lnTo>
                    <a:pt x="549" y="375"/>
                  </a:lnTo>
                  <a:lnTo>
                    <a:pt x="536" y="375"/>
                  </a:lnTo>
                  <a:lnTo>
                    <a:pt x="526" y="375"/>
                  </a:lnTo>
                  <a:lnTo>
                    <a:pt x="519" y="375"/>
                  </a:lnTo>
                  <a:lnTo>
                    <a:pt x="516" y="375"/>
                  </a:lnTo>
                  <a:lnTo>
                    <a:pt x="512" y="375"/>
                  </a:lnTo>
                  <a:lnTo>
                    <a:pt x="502" y="375"/>
                  </a:lnTo>
                  <a:lnTo>
                    <a:pt x="483" y="375"/>
                  </a:lnTo>
                  <a:lnTo>
                    <a:pt x="456" y="371"/>
                  </a:lnTo>
                  <a:lnTo>
                    <a:pt x="426" y="371"/>
                  </a:lnTo>
                  <a:lnTo>
                    <a:pt x="393" y="368"/>
                  </a:lnTo>
                  <a:lnTo>
                    <a:pt x="321" y="361"/>
                  </a:lnTo>
                  <a:lnTo>
                    <a:pt x="241" y="351"/>
                  </a:lnTo>
                  <a:lnTo>
                    <a:pt x="169" y="338"/>
                  </a:lnTo>
                  <a:lnTo>
                    <a:pt x="139" y="331"/>
                  </a:lnTo>
                  <a:lnTo>
                    <a:pt x="109" y="321"/>
                  </a:lnTo>
                  <a:lnTo>
                    <a:pt x="86" y="308"/>
                  </a:lnTo>
                  <a:lnTo>
                    <a:pt x="69" y="298"/>
                  </a:lnTo>
                  <a:lnTo>
                    <a:pt x="46" y="264"/>
                  </a:lnTo>
                  <a:lnTo>
                    <a:pt x="30" y="228"/>
                  </a:lnTo>
                  <a:lnTo>
                    <a:pt x="20" y="184"/>
                  </a:lnTo>
                  <a:lnTo>
                    <a:pt x="13" y="144"/>
                  </a:lnTo>
                  <a:lnTo>
                    <a:pt x="7" y="104"/>
                  </a:lnTo>
                  <a:lnTo>
                    <a:pt x="7" y="77"/>
                  </a:lnTo>
                  <a:lnTo>
                    <a:pt x="3" y="64"/>
                  </a:lnTo>
                  <a:lnTo>
                    <a:pt x="3" y="57"/>
                  </a:lnTo>
                  <a:lnTo>
                    <a:pt x="3" y="54"/>
                  </a:lnTo>
                  <a:lnTo>
                    <a:pt x="0" y="54"/>
                  </a:lnTo>
                  <a:close/>
                </a:path>
              </a:pathLst>
            </a:custGeom>
            <a:solidFill>
              <a:srgbClr val="7F7FFF"/>
            </a:solidFill>
            <a:ln w="9525">
              <a:noFill/>
              <a:round/>
              <a:headEnd/>
              <a:tailEnd/>
            </a:ln>
          </p:spPr>
          <p:txBody>
            <a:bodyPr/>
            <a:lstStyle/>
            <a:p>
              <a:endParaRPr lang="en-US"/>
            </a:p>
          </p:txBody>
        </p:sp>
        <p:sp>
          <p:nvSpPr>
            <p:cNvPr id="59609" name="Line 217"/>
            <p:cNvSpPr>
              <a:spLocks noChangeShapeType="1"/>
            </p:cNvSpPr>
            <p:nvPr/>
          </p:nvSpPr>
          <p:spPr bwMode="auto">
            <a:xfrm>
              <a:off x="2092" y="1743"/>
              <a:ext cx="1487" cy="1"/>
            </a:xfrm>
            <a:prstGeom prst="line">
              <a:avLst/>
            </a:prstGeom>
            <a:noFill/>
            <a:ln w="20638">
              <a:solidFill>
                <a:srgbClr val="005E9E"/>
              </a:solidFill>
              <a:round/>
              <a:headEnd/>
              <a:tailEnd/>
            </a:ln>
          </p:spPr>
          <p:txBody>
            <a:bodyPr/>
            <a:lstStyle/>
            <a:p>
              <a:endParaRPr lang="en-US"/>
            </a:p>
          </p:txBody>
        </p:sp>
        <p:sp>
          <p:nvSpPr>
            <p:cNvPr id="59610" name="Freeform 218"/>
            <p:cNvSpPr>
              <a:spLocks/>
            </p:cNvSpPr>
            <p:nvPr/>
          </p:nvSpPr>
          <p:spPr bwMode="auto">
            <a:xfrm>
              <a:off x="1014" y="2743"/>
              <a:ext cx="3557" cy="421"/>
            </a:xfrm>
            <a:custGeom>
              <a:avLst/>
              <a:gdLst/>
              <a:ahLst/>
              <a:cxnLst>
                <a:cxn ang="0">
                  <a:pos x="53" y="0"/>
                </a:cxn>
                <a:cxn ang="0">
                  <a:pos x="3504" y="0"/>
                </a:cxn>
                <a:cxn ang="0">
                  <a:pos x="3524" y="3"/>
                </a:cxn>
                <a:cxn ang="0">
                  <a:pos x="3540" y="16"/>
                </a:cxn>
                <a:cxn ang="0">
                  <a:pos x="3553" y="33"/>
                </a:cxn>
                <a:cxn ang="0">
                  <a:pos x="3557" y="56"/>
                </a:cxn>
                <a:cxn ang="0">
                  <a:pos x="3557" y="364"/>
                </a:cxn>
                <a:cxn ang="0">
                  <a:pos x="3553" y="387"/>
                </a:cxn>
                <a:cxn ang="0">
                  <a:pos x="3540" y="404"/>
                </a:cxn>
                <a:cxn ang="0">
                  <a:pos x="3524" y="418"/>
                </a:cxn>
                <a:cxn ang="0">
                  <a:pos x="3504" y="421"/>
                </a:cxn>
                <a:cxn ang="0">
                  <a:pos x="53" y="421"/>
                </a:cxn>
                <a:cxn ang="0">
                  <a:pos x="33" y="418"/>
                </a:cxn>
                <a:cxn ang="0">
                  <a:pos x="17" y="404"/>
                </a:cxn>
                <a:cxn ang="0">
                  <a:pos x="4" y="387"/>
                </a:cxn>
                <a:cxn ang="0">
                  <a:pos x="0" y="364"/>
                </a:cxn>
                <a:cxn ang="0">
                  <a:pos x="0" y="56"/>
                </a:cxn>
                <a:cxn ang="0">
                  <a:pos x="4" y="33"/>
                </a:cxn>
                <a:cxn ang="0">
                  <a:pos x="17" y="16"/>
                </a:cxn>
                <a:cxn ang="0">
                  <a:pos x="33" y="3"/>
                </a:cxn>
                <a:cxn ang="0">
                  <a:pos x="53" y="0"/>
                </a:cxn>
              </a:cxnLst>
              <a:rect l="0" t="0" r="r" b="b"/>
              <a:pathLst>
                <a:path w="3557" h="421">
                  <a:moveTo>
                    <a:pt x="53" y="0"/>
                  </a:moveTo>
                  <a:lnTo>
                    <a:pt x="3504" y="0"/>
                  </a:lnTo>
                  <a:lnTo>
                    <a:pt x="3524" y="3"/>
                  </a:lnTo>
                  <a:lnTo>
                    <a:pt x="3540" y="16"/>
                  </a:lnTo>
                  <a:lnTo>
                    <a:pt x="3553" y="33"/>
                  </a:lnTo>
                  <a:lnTo>
                    <a:pt x="3557" y="56"/>
                  </a:lnTo>
                  <a:lnTo>
                    <a:pt x="3557" y="364"/>
                  </a:lnTo>
                  <a:lnTo>
                    <a:pt x="3553" y="387"/>
                  </a:lnTo>
                  <a:lnTo>
                    <a:pt x="3540" y="404"/>
                  </a:lnTo>
                  <a:lnTo>
                    <a:pt x="3524" y="418"/>
                  </a:lnTo>
                  <a:lnTo>
                    <a:pt x="3504" y="421"/>
                  </a:lnTo>
                  <a:lnTo>
                    <a:pt x="53" y="421"/>
                  </a:lnTo>
                  <a:lnTo>
                    <a:pt x="33" y="418"/>
                  </a:lnTo>
                  <a:lnTo>
                    <a:pt x="17" y="404"/>
                  </a:lnTo>
                  <a:lnTo>
                    <a:pt x="4" y="387"/>
                  </a:lnTo>
                  <a:lnTo>
                    <a:pt x="0" y="364"/>
                  </a:lnTo>
                  <a:lnTo>
                    <a:pt x="0" y="56"/>
                  </a:lnTo>
                  <a:lnTo>
                    <a:pt x="4" y="33"/>
                  </a:lnTo>
                  <a:lnTo>
                    <a:pt x="17" y="16"/>
                  </a:lnTo>
                  <a:lnTo>
                    <a:pt x="33" y="3"/>
                  </a:lnTo>
                  <a:lnTo>
                    <a:pt x="53" y="0"/>
                  </a:lnTo>
                  <a:close/>
                </a:path>
              </a:pathLst>
            </a:custGeom>
            <a:solidFill>
              <a:srgbClr val="000000"/>
            </a:solidFill>
            <a:ln w="0">
              <a:solidFill>
                <a:srgbClr val="000000"/>
              </a:solidFill>
              <a:prstDash val="solid"/>
              <a:round/>
              <a:headEnd/>
              <a:tailEnd/>
            </a:ln>
          </p:spPr>
          <p:txBody>
            <a:bodyPr/>
            <a:lstStyle/>
            <a:p>
              <a:endParaRPr lang="en-US"/>
            </a:p>
          </p:txBody>
        </p:sp>
        <p:sp>
          <p:nvSpPr>
            <p:cNvPr id="59611" name="Line 219"/>
            <p:cNvSpPr>
              <a:spLocks noChangeShapeType="1"/>
            </p:cNvSpPr>
            <p:nvPr/>
          </p:nvSpPr>
          <p:spPr bwMode="auto">
            <a:xfrm>
              <a:off x="2115" y="2826"/>
              <a:ext cx="1392" cy="1"/>
            </a:xfrm>
            <a:prstGeom prst="line">
              <a:avLst/>
            </a:prstGeom>
            <a:noFill/>
            <a:ln w="31750">
              <a:solidFill>
                <a:srgbClr val="005E9E"/>
              </a:solidFill>
              <a:round/>
              <a:headEnd/>
              <a:tailEnd/>
            </a:ln>
          </p:spPr>
          <p:txBody>
            <a:bodyPr/>
            <a:lstStyle/>
            <a:p>
              <a:endParaRPr lang="en-US"/>
            </a:p>
          </p:txBody>
        </p:sp>
        <p:sp>
          <p:nvSpPr>
            <p:cNvPr id="59612" name="Line 220"/>
            <p:cNvSpPr>
              <a:spLocks noChangeShapeType="1"/>
            </p:cNvSpPr>
            <p:nvPr/>
          </p:nvSpPr>
          <p:spPr bwMode="auto">
            <a:xfrm>
              <a:off x="2115" y="2957"/>
              <a:ext cx="1395" cy="1"/>
            </a:xfrm>
            <a:prstGeom prst="line">
              <a:avLst/>
            </a:prstGeom>
            <a:noFill/>
            <a:ln w="31750">
              <a:solidFill>
                <a:srgbClr val="005E9E"/>
              </a:solidFill>
              <a:round/>
              <a:headEnd/>
              <a:tailEnd/>
            </a:ln>
          </p:spPr>
          <p:txBody>
            <a:bodyPr/>
            <a:lstStyle/>
            <a:p>
              <a:endParaRPr lang="en-US"/>
            </a:p>
          </p:txBody>
        </p:sp>
        <p:sp>
          <p:nvSpPr>
            <p:cNvPr id="59613" name="Line 221"/>
            <p:cNvSpPr>
              <a:spLocks noChangeShapeType="1"/>
            </p:cNvSpPr>
            <p:nvPr/>
          </p:nvSpPr>
          <p:spPr bwMode="auto">
            <a:xfrm>
              <a:off x="2122" y="3080"/>
              <a:ext cx="1391" cy="1"/>
            </a:xfrm>
            <a:prstGeom prst="line">
              <a:avLst/>
            </a:prstGeom>
            <a:noFill/>
            <a:ln w="31750">
              <a:solidFill>
                <a:srgbClr val="005E9E"/>
              </a:solidFill>
              <a:round/>
              <a:headEnd/>
              <a:tailEnd/>
            </a:ln>
          </p:spPr>
          <p:txBody>
            <a:bodyPr/>
            <a:lstStyle/>
            <a:p>
              <a:endParaRPr lang="en-US"/>
            </a:p>
          </p:txBody>
        </p:sp>
        <p:sp>
          <p:nvSpPr>
            <p:cNvPr id="59614" name="Freeform 222"/>
            <p:cNvSpPr>
              <a:spLocks/>
            </p:cNvSpPr>
            <p:nvPr/>
          </p:nvSpPr>
          <p:spPr bwMode="auto">
            <a:xfrm>
              <a:off x="1143" y="2833"/>
              <a:ext cx="354" cy="247"/>
            </a:xfrm>
            <a:custGeom>
              <a:avLst/>
              <a:gdLst/>
              <a:ahLst/>
              <a:cxnLst>
                <a:cxn ang="0">
                  <a:pos x="57" y="247"/>
                </a:cxn>
                <a:cxn ang="0">
                  <a:pos x="37" y="244"/>
                </a:cxn>
                <a:cxn ang="0">
                  <a:pos x="17" y="231"/>
                </a:cxn>
                <a:cxn ang="0">
                  <a:pos x="7" y="214"/>
                </a:cxn>
                <a:cxn ang="0">
                  <a:pos x="0" y="194"/>
                </a:cxn>
                <a:cxn ang="0">
                  <a:pos x="0" y="57"/>
                </a:cxn>
                <a:cxn ang="0">
                  <a:pos x="7" y="33"/>
                </a:cxn>
                <a:cxn ang="0">
                  <a:pos x="17" y="17"/>
                </a:cxn>
                <a:cxn ang="0">
                  <a:pos x="37" y="3"/>
                </a:cxn>
                <a:cxn ang="0">
                  <a:pos x="57" y="0"/>
                </a:cxn>
                <a:cxn ang="0">
                  <a:pos x="301" y="0"/>
                </a:cxn>
                <a:cxn ang="0">
                  <a:pos x="321" y="3"/>
                </a:cxn>
                <a:cxn ang="0">
                  <a:pos x="337" y="17"/>
                </a:cxn>
                <a:cxn ang="0">
                  <a:pos x="351" y="33"/>
                </a:cxn>
                <a:cxn ang="0">
                  <a:pos x="354" y="57"/>
                </a:cxn>
                <a:cxn ang="0">
                  <a:pos x="354" y="194"/>
                </a:cxn>
                <a:cxn ang="0">
                  <a:pos x="351" y="214"/>
                </a:cxn>
                <a:cxn ang="0">
                  <a:pos x="337" y="231"/>
                </a:cxn>
                <a:cxn ang="0">
                  <a:pos x="321" y="244"/>
                </a:cxn>
                <a:cxn ang="0">
                  <a:pos x="301" y="247"/>
                </a:cxn>
                <a:cxn ang="0">
                  <a:pos x="57" y="247"/>
                </a:cxn>
              </a:cxnLst>
              <a:rect l="0" t="0" r="r" b="b"/>
              <a:pathLst>
                <a:path w="354" h="247">
                  <a:moveTo>
                    <a:pt x="57" y="247"/>
                  </a:moveTo>
                  <a:lnTo>
                    <a:pt x="37" y="244"/>
                  </a:lnTo>
                  <a:lnTo>
                    <a:pt x="17" y="231"/>
                  </a:lnTo>
                  <a:lnTo>
                    <a:pt x="7" y="214"/>
                  </a:lnTo>
                  <a:lnTo>
                    <a:pt x="0" y="194"/>
                  </a:lnTo>
                  <a:lnTo>
                    <a:pt x="0" y="57"/>
                  </a:lnTo>
                  <a:lnTo>
                    <a:pt x="7" y="33"/>
                  </a:lnTo>
                  <a:lnTo>
                    <a:pt x="17" y="17"/>
                  </a:lnTo>
                  <a:lnTo>
                    <a:pt x="37" y="3"/>
                  </a:lnTo>
                  <a:lnTo>
                    <a:pt x="57" y="0"/>
                  </a:lnTo>
                  <a:lnTo>
                    <a:pt x="301" y="0"/>
                  </a:lnTo>
                  <a:lnTo>
                    <a:pt x="321" y="3"/>
                  </a:lnTo>
                  <a:lnTo>
                    <a:pt x="337" y="17"/>
                  </a:lnTo>
                  <a:lnTo>
                    <a:pt x="351" y="33"/>
                  </a:lnTo>
                  <a:lnTo>
                    <a:pt x="354" y="57"/>
                  </a:lnTo>
                  <a:lnTo>
                    <a:pt x="354" y="194"/>
                  </a:lnTo>
                  <a:lnTo>
                    <a:pt x="351" y="214"/>
                  </a:lnTo>
                  <a:lnTo>
                    <a:pt x="337" y="231"/>
                  </a:lnTo>
                  <a:lnTo>
                    <a:pt x="321" y="244"/>
                  </a:lnTo>
                  <a:lnTo>
                    <a:pt x="301" y="247"/>
                  </a:lnTo>
                  <a:lnTo>
                    <a:pt x="57" y="247"/>
                  </a:lnTo>
                  <a:close/>
                </a:path>
              </a:pathLst>
            </a:custGeom>
            <a:solidFill>
              <a:srgbClr val="FFFFFF"/>
            </a:solidFill>
            <a:ln w="52388">
              <a:solidFill>
                <a:srgbClr val="7F7FFF"/>
              </a:solidFill>
              <a:prstDash val="solid"/>
              <a:round/>
              <a:headEnd/>
              <a:tailEnd/>
            </a:ln>
          </p:spPr>
          <p:txBody>
            <a:bodyPr/>
            <a:lstStyle/>
            <a:p>
              <a:endParaRPr lang="en-US"/>
            </a:p>
          </p:txBody>
        </p:sp>
        <p:sp>
          <p:nvSpPr>
            <p:cNvPr id="59615" name="Freeform 223"/>
            <p:cNvSpPr>
              <a:spLocks/>
            </p:cNvSpPr>
            <p:nvPr/>
          </p:nvSpPr>
          <p:spPr bwMode="auto">
            <a:xfrm>
              <a:off x="1583" y="2833"/>
              <a:ext cx="354" cy="247"/>
            </a:xfrm>
            <a:custGeom>
              <a:avLst/>
              <a:gdLst/>
              <a:ahLst/>
              <a:cxnLst>
                <a:cxn ang="0">
                  <a:pos x="56" y="247"/>
                </a:cxn>
                <a:cxn ang="0">
                  <a:pos x="36" y="244"/>
                </a:cxn>
                <a:cxn ang="0">
                  <a:pos x="16" y="231"/>
                </a:cxn>
                <a:cxn ang="0">
                  <a:pos x="7" y="214"/>
                </a:cxn>
                <a:cxn ang="0">
                  <a:pos x="0" y="194"/>
                </a:cxn>
                <a:cxn ang="0">
                  <a:pos x="0" y="57"/>
                </a:cxn>
                <a:cxn ang="0">
                  <a:pos x="7" y="33"/>
                </a:cxn>
                <a:cxn ang="0">
                  <a:pos x="16" y="17"/>
                </a:cxn>
                <a:cxn ang="0">
                  <a:pos x="36" y="3"/>
                </a:cxn>
                <a:cxn ang="0">
                  <a:pos x="56" y="0"/>
                </a:cxn>
                <a:cxn ang="0">
                  <a:pos x="301" y="0"/>
                </a:cxn>
                <a:cxn ang="0">
                  <a:pos x="321" y="3"/>
                </a:cxn>
                <a:cxn ang="0">
                  <a:pos x="337" y="17"/>
                </a:cxn>
                <a:cxn ang="0">
                  <a:pos x="350" y="33"/>
                </a:cxn>
                <a:cxn ang="0">
                  <a:pos x="354" y="57"/>
                </a:cxn>
                <a:cxn ang="0">
                  <a:pos x="354" y="194"/>
                </a:cxn>
                <a:cxn ang="0">
                  <a:pos x="350" y="214"/>
                </a:cxn>
                <a:cxn ang="0">
                  <a:pos x="337" y="231"/>
                </a:cxn>
                <a:cxn ang="0">
                  <a:pos x="321" y="244"/>
                </a:cxn>
                <a:cxn ang="0">
                  <a:pos x="301" y="247"/>
                </a:cxn>
                <a:cxn ang="0">
                  <a:pos x="56" y="247"/>
                </a:cxn>
              </a:cxnLst>
              <a:rect l="0" t="0" r="r" b="b"/>
              <a:pathLst>
                <a:path w="354" h="247">
                  <a:moveTo>
                    <a:pt x="56" y="247"/>
                  </a:moveTo>
                  <a:lnTo>
                    <a:pt x="36" y="244"/>
                  </a:lnTo>
                  <a:lnTo>
                    <a:pt x="16" y="231"/>
                  </a:lnTo>
                  <a:lnTo>
                    <a:pt x="7" y="214"/>
                  </a:lnTo>
                  <a:lnTo>
                    <a:pt x="0" y="194"/>
                  </a:lnTo>
                  <a:lnTo>
                    <a:pt x="0" y="57"/>
                  </a:lnTo>
                  <a:lnTo>
                    <a:pt x="7" y="33"/>
                  </a:lnTo>
                  <a:lnTo>
                    <a:pt x="16" y="17"/>
                  </a:lnTo>
                  <a:lnTo>
                    <a:pt x="36" y="3"/>
                  </a:lnTo>
                  <a:lnTo>
                    <a:pt x="56" y="0"/>
                  </a:lnTo>
                  <a:lnTo>
                    <a:pt x="301" y="0"/>
                  </a:lnTo>
                  <a:lnTo>
                    <a:pt x="321" y="3"/>
                  </a:lnTo>
                  <a:lnTo>
                    <a:pt x="337" y="17"/>
                  </a:lnTo>
                  <a:lnTo>
                    <a:pt x="350" y="33"/>
                  </a:lnTo>
                  <a:lnTo>
                    <a:pt x="354" y="57"/>
                  </a:lnTo>
                  <a:lnTo>
                    <a:pt x="354" y="194"/>
                  </a:lnTo>
                  <a:lnTo>
                    <a:pt x="350" y="214"/>
                  </a:lnTo>
                  <a:lnTo>
                    <a:pt x="337" y="231"/>
                  </a:lnTo>
                  <a:lnTo>
                    <a:pt x="321" y="244"/>
                  </a:lnTo>
                  <a:lnTo>
                    <a:pt x="301" y="247"/>
                  </a:lnTo>
                  <a:lnTo>
                    <a:pt x="56" y="247"/>
                  </a:lnTo>
                  <a:close/>
                </a:path>
              </a:pathLst>
            </a:custGeom>
            <a:solidFill>
              <a:srgbClr val="FFFFFF"/>
            </a:solidFill>
            <a:ln w="52388">
              <a:solidFill>
                <a:srgbClr val="7F7FFF"/>
              </a:solidFill>
              <a:prstDash val="solid"/>
              <a:round/>
              <a:headEnd/>
              <a:tailEnd/>
            </a:ln>
          </p:spPr>
          <p:txBody>
            <a:bodyPr/>
            <a:lstStyle/>
            <a:p>
              <a:endParaRPr lang="en-US"/>
            </a:p>
          </p:txBody>
        </p:sp>
        <p:sp>
          <p:nvSpPr>
            <p:cNvPr id="59616" name="Freeform 224"/>
            <p:cNvSpPr>
              <a:spLocks/>
            </p:cNvSpPr>
            <p:nvPr/>
          </p:nvSpPr>
          <p:spPr bwMode="auto">
            <a:xfrm>
              <a:off x="3662" y="2823"/>
              <a:ext cx="357" cy="251"/>
            </a:xfrm>
            <a:custGeom>
              <a:avLst/>
              <a:gdLst/>
              <a:ahLst/>
              <a:cxnLst>
                <a:cxn ang="0">
                  <a:pos x="56" y="251"/>
                </a:cxn>
                <a:cxn ang="0">
                  <a:pos x="36" y="247"/>
                </a:cxn>
                <a:cxn ang="0">
                  <a:pos x="16" y="234"/>
                </a:cxn>
                <a:cxn ang="0">
                  <a:pos x="6" y="217"/>
                </a:cxn>
                <a:cxn ang="0">
                  <a:pos x="0" y="194"/>
                </a:cxn>
                <a:cxn ang="0">
                  <a:pos x="0" y="57"/>
                </a:cxn>
                <a:cxn ang="0">
                  <a:pos x="6" y="37"/>
                </a:cxn>
                <a:cxn ang="0">
                  <a:pos x="16" y="17"/>
                </a:cxn>
                <a:cxn ang="0">
                  <a:pos x="36" y="7"/>
                </a:cxn>
                <a:cxn ang="0">
                  <a:pos x="56" y="0"/>
                </a:cxn>
                <a:cxn ang="0">
                  <a:pos x="301" y="0"/>
                </a:cxn>
                <a:cxn ang="0">
                  <a:pos x="320" y="7"/>
                </a:cxn>
                <a:cxn ang="0">
                  <a:pos x="337" y="17"/>
                </a:cxn>
                <a:cxn ang="0">
                  <a:pos x="350" y="37"/>
                </a:cxn>
                <a:cxn ang="0">
                  <a:pos x="357" y="57"/>
                </a:cxn>
                <a:cxn ang="0">
                  <a:pos x="357" y="194"/>
                </a:cxn>
                <a:cxn ang="0">
                  <a:pos x="350" y="217"/>
                </a:cxn>
                <a:cxn ang="0">
                  <a:pos x="337" y="234"/>
                </a:cxn>
                <a:cxn ang="0">
                  <a:pos x="320" y="247"/>
                </a:cxn>
                <a:cxn ang="0">
                  <a:pos x="301" y="251"/>
                </a:cxn>
                <a:cxn ang="0">
                  <a:pos x="56" y="251"/>
                </a:cxn>
              </a:cxnLst>
              <a:rect l="0" t="0" r="r" b="b"/>
              <a:pathLst>
                <a:path w="357" h="251">
                  <a:moveTo>
                    <a:pt x="56" y="251"/>
                  </a:moveTo>
                  <a:lnTo>
                    <a:pt x="36" y="247"/>
                  </a:lnTo>
                  <a:lnTo>
                    <a:pt x="16" y="234"/>
                  </a:lnTo>
                  <a:lnTo>
                    <a:pt x="6" y="217"/>
                  </a:lnTo>
                  <a:lnTo>
                    <a:pt x="0" y="194"/>
                  </a:lnTo>
                  <a:lnTo>
                    <a:pt x="0" y="57"/>
                  </a:lnTo>
                  <a:lnTo>
                    <a:pt x="6" y="37"/>
                  </a:lnTo>
                  <a:lnTo>
                    <a:pt x="16" y="17"/>
                  </a:lnTo>
                  <a:lnTo>
                    <a:pt x="36" y="7"/>
                  </a:lnTo>
                  <a:lnTo>
                    <a:pt x="56" y="0"/>
                  </a:lnTo>
                  <a:lnTo>
                    <a:pt x="301" y="0"/>
                  </a:lnTo>
                  <a:lnTo>
                    <a:pt x="320" y="7"/>
                  </a:lnTo>
                  <a:lnTo>
                    <a:pt x="337" y="17"/>
                  </a:lnTo>
                  <a:lnTo>
                    <a:pt x="350" y="37"/>
                  </a:lnTo>
                  <a:lnTo>
                    <a:pt x="357" y="57"/>
                  </a:lnTo>
                  <a:lnTo>
                    <a:pt x="357" y="194"/>
                  </a:lnTo>
                  <a:lnTo>
                    <a:pt x="350" y="217"/>
                  </a:lnTo>
                  <a:lnTo>
                    <a:pt x="337" y="234"/>
                  </a:lnTo>
                  <a:lnTo>
                    <a:pt x="320" y="247"/>
                  </a:lnTo>
                  <a:lnTo>
                    <a:pt x="301" y="251"/>
                  </a:lnTo>
                  <a:lnTo>
                    <a:pt x="56" y="251"/>
                  </a:lnTo>
                  <a:close/>
                </a:path>
              </a:pathLst>
            </a:custGeom>
            <a:solidFill>
              <a:srgbClr val="FFFFFF"/>
            </a:solidFill>
            <a:ln w="52388">
              <a:solidFill>
                <a:srgbClr val="7F7FFF"/>
              </a:solidFill>
              <a:prstDash val="solid"/>
              <a:round/>
              <a:headEnd/>
              <a:tailEnd/>
            </a:ln>
          </p:spPr>
          <p:txBody>
            <a:bodyPr/>
            <a:lstStyle/>
            <a:p>
              <a:endParaRPr lang="en-US"/>
            </a:p>
          </p:txBody>
        </p:sp>
        <p:sp>
          <p:nvSpPr>
            <p:cNvPr id="59617" name="Freeform 225"/>
            <p:cNvSpPr>
              <a:spLocks/>
            </p:cNvSpPr>
            <p:nvPr/>
          </p:nvSpPr>
          <p:spPr bwMode="auto">
            <a:xfrm>
              <a:off x="4101" y="2823"/>
              <a:ext cx="354" cy="251"/>
            </a:xfrm>
            <a:custGeom>
              <a:avLst/>
              <a:gdLst/>
              <a:ahLst/>
              <a:cxnLst>
                <a:cxn ang="0">
                  <a:pos x="57" y="251"/>
                </a:cxn>
                <a:cxn ang="0">
                  <a:pos x="37" y="247"/>
                </a:cxn>
                <a:cxn ang="0">
                  <a:pos x="17" y="234"/>
                </a:cxn>
                <a:cxn ang="0">
                  <a:pos x="4" y="217"/>
                </a:cxn>
                <a:cxn ang="0">
                  <a:pos x="0" y="194"/>
                </a:cxn>
                <a:cxn ang="0">
                  <a:pos x="0" y="57"/>
                </a:cxn>
                <a:cxn ang="0">
                  <a:pos x="4" y="37"/>
                </a:cxn>
                <a:cxn ang="0">
                  <a:pos x="17" y="17"/>
                </a:cxn>
                <a:cxn ang="0">
                  <a:pos x="37" y="7"/>
                </a:cxn>
                <a:cxn ang="0">
                  <a:pos x="57" y="0"/>
                </a:cxn>
                <a:cxn ang="0">
                  <a:pos x="301" y="0"/>
                </a:cxn>
                <a:cxn ang="0">
                  <a:pos x="321" y="7"/>
                </a:cxn>
                <a:cxn ang="0">
                  <a:pos x="338" y="17"/>
                </a:cxn>
                <a:cxn ang="0">
                  <a:pos x="351" y="37"/>
                </a:cxn>
                <a:cxn ang="0">
                  <a:pos x="354" y="57"/>
                </a:cxn>
                <a:cxn ang="0">
                  <a:pos x="354" y="194"/>
                </a:cxn>
                <a:cxn ang="0">
                  <a:pos x="351" y="217"/>
                </a:cxn>
                <a:cxn ang="0">
                  <a:pos x="338" y="234"/>
                </a:cxn>
                <a:cxn ang="0">
                  <a:pos x="321" y="247"/>
                </a:cxn>
                <a:cxn ang="0">
                  <a:pos x="301" y="251"/>
                </a:cxn>
                <a:cxn ang="0">
                  <a:pos x="57" y="251"/>
                </a:cxn>
              </a:cxnLst>
              <a:rect l="0" t="0" r="r" b="b"/>
              <a:pathLst>
                <a:path w="354" h="251">
                  <a:moveTo>
                    <a:pt x="57" y="251"/>
                  </a:moveTo>
                  <a:lnTo>
                    <a:pt x="37" y="247"/>
                  </a:lnTo>
                  <a:lnTo>
                    <a:pt x="17" y="234"/>
                  </a:lnTo>
                  <a:lnTo>
                    <a:pt x="4" y="217"/>
                  </a:lnTo>
                  <a:lnTo>
                    <a:pt x="0" y="194"/>
                  </a:lnTo>
                  <a:lnTo>
                    <a:pt x="0" y="57"/>
                  </a:lnTo>
                  <a:lnTo>
                    <a:pt x="4" y="37"/>
                  </a:lnTo>
                  <a:lnTo>
                    <a:pt x="17" y="17"/>
                  </a:lnTo>
                  <a:lnTo>
                    <a:pt x="37" y="7"/>
                  </a:lnTo>
                  <a:lnTo>
                    <a:pt x="57" y="0"/>
                  </a:lnTo>
                  <a:lnTo>
                    <a:pt x="301" y="0"/>
                  </a:lnTo>
                  <a:lnTo>
                    <a:pt x="321" y="7"/>
                  </a:lnTo>
                  <a:lnTo>
                    <a:pt x="338" y="17"/>
                  </a:lnTo>
                  <a:lnTo>
                    <a:pt x="351" y="37"/>
                  </a:lnTo>
                  <a:lnTo>
                    <a:pt x="354" y="57"/>
                  </a:lnTo>
                  <a:lnTo>
                    <a:pt x="354" y="194"/>
                  </a:lnTo>
                  <a:lnTo>
                    <a:pt x="351" y="217"/>
                  </a:lnTo>
                  <a:lnTo>
                    <a:pt x="338" y="234"/>
                  </a:lnTo>
                  <a:lnTo>
                    <a:pt x="321" y="247"/>
                  </a:lnTo>
                  <a:lnTo>
                    <a:pt x="301" y="251"/>
                  </a:lnTo>
                  <a:lnTo>
                    <a:pt x="57" y="251"/>
                  </a:lnTo>
                  <a:close/>
                </a:path>
              </a:pathLst>
            </a:custGeom>
            <a:solidFill>
              <a:srgbClr val="FFFFFF"/>
            </a:solidFill>
            <a:ln w="52388">
              <a:solidFill>
                <a:srgbClr val="7F7FFF"/>
              </a:solidFill>
              <a:prstDash val="solid"/>
              <a:round/>
              <a:headEnd/>
              <a:tailEnd/>
            </a:ln>
          </p:spPr>
          <p:txBody>
            <a:bodyPr/>
            <a:lstStyle/>
            <a:p>
              <a:endParaRPr lang="en-US"/>
            </a:p>
          </p:txBody>
        </p:sp>
        <p:sp>
          <p:nvSpPr>
            <p:cNvPr id="59618" name="Freeform 226"/>
            <p:cNvSpPr>
              <a:spLocks/>
            </p:cNvSpPr>
            <p:nvPr/>
          </p:nvSpPr>
          <p:spPr bwMode="auto">
            <a:xfrm>
              <a:off x="1147" y="2712"/>
              <a:ext cx="3285" cy="14"/>
            </a:xfrm>
            <a:custGeom>
              <a:avLst/>
              <a:gdLst/>
              <a:ahLst/>
              <a:cxnLst>
                <a:cxn ang="0">
                  <a:pos x="0" y="11"/>
                </a:cxn>
                <a:cxn ang="0">
                  <a:pos x="33" y="0"/>
                </a:cxn>
                <a:cxn ang="0">
                  <a:pos x="66" y="0"/>
                </a:cxn>
                <a:cxn ang="0">
                  <a:pos x="3209" y="0"/>
                </a:cxn>
                <a:cxn ang="0">
                  <a:pos x="3249" y="4"/>
                </a:cxn>
                <a:cxn ang="0">
                  <a:pos x="3285" y="14"/>
                </a:cxn>
              </a:cxnLst>
              <a:rect l="0" t="0" r="r" b="b"/>
              <a:pathLst>
                <a:path w="3285" h="14">
                  <a:moveTo>
                    <a:pt x="0" y="11"/>
                  </a:moveTo>
                  <a:lnTo>
                    <a:pt x="33" y="0"/>
                  </a:lnTo>
                  <a:lnTo>
                    <a:pt x="66" y="0"/>
                  </a:lnTo>
                  <a:lnTo>
                    <a:pt x="3209" y="0"/>
                  </a:lnTo>
                  <a:lnTo>
                    <a:pt x="3249" y="4"/>
                  </a:lnTo>
                  <a:lnTo>
                    <a:pt x="3285" y="14"/>
                  </a:lnTo>
                </a:path>
              </a:pathLst>
            </a:custGeom>
            <a:noFill/>
            <a:ln w="31750">
              <a:solidFill>
                <a:srgbClr val="000000"/>
              </a:solidFill>
              <a:prstDash val="solid"/>
              <a:round/>
              <a:headEnd/>
              <a:tailEnd/>
            </a:ln>
          </p:spPr>
          <p:txBody>
            <a:bodyPr/>
            <a:lstStyle/>
            <a:p>
              <a:endParaRPr lang="en-US"/>
            </a:p>
          </p:txBody>
        </p:sp>
        <p:sp>
          <p:nvSpPr>
            <p:cNvPr id="59619" name="Freeform 227"/>
            <p:cNvSpPr>
              <a:spLocks/>
            </p:cNvSpPr>
            <p:nvPr/>
          </p:nvSpPr>
          <p:spPr bwMode="auto">
            <a:xfrm>
              <a:off x="1176" y="3217"/>
              <a:ext cx="3279" cy="244"/>
            </a:xfrm>
            <a:custGeom>
              <a:avLst/>
              <a:gdLst/>
              <a:ahLst/>
              <a:cxnLst>
                <a:cxn ang="0">
                  <a:pos x="109" y="0"/>
                </a:cxn>
                <a:cxn ang="0">
                  <a:pos x="3170" y="0"/>
                </a:cxn>
                <a:cxn ang="0">
                  <a:pos x="3193" y="4"/>
                </a:cxn>
                <a:cxn ang="0">
                  <a:pos x="3213" y="10"/>
                </a:cxn>
                <a:cxn ang="0">
                  <a:pos x="3233" y="20"/>
                </a:cxn>
                <a:cxn ang="0">
                  <a:pos x="3249" y="34"/>
                </a:cxn>
                <a:cxn ang="0">
                  <a:pos x="3272" y="71"/>
                </a:cxn>
                <a:cxn ang="0">
                  <a:pos x="3279" y="91"/>
                </a:cxn>
                <a:cxn ang="0">
                  <a:pos x="3279" y="114"/>
                </a:cxn>
                <a:cxn ang="0">
                  <a:pos x="3279" y="131"/>
                </a:cxn>
                <a:cxn ang="0">
                  <a:pos x="3279" y="154"/>
                </a:cxn>
                <a:cxn ang="0">
                  <a:pos x="3272" y="174"/>
                </a:cxn>
                <a:cxn ang="0">
                  <a:pos x="3249" y="211"/>
                </a:cxn>
                <a:cxn ang="0">
                  <a:pos x="3233" y="224"/>
                </a:cxn>
                <a:cxn ang="0">
                  <a:pos x="3213" y="234"/>
                </a:cxn>
                <a:cxn ang="0">
                  <a:pos x="3193" y="241"/>
                </a:cxn>
                <a:cxn ang="0">
                  <a:pos x="3170" y="244"/>
                </a:cxn>
                <a:cxn ang="0">
                  <a:pos x="109" y="244"/>
                </a:cxn>
                <a:cxn ang="0">
                  <a:pos x="86" y="241"/>
                </a:cxn>
                <a:cxn ang="0">
                  <a:pos x="66" y="234"/>
                </a:cxn>
                <a:cxn ang="0">
                  <a:pos x="47" y="224"/>
                </a:cxn>
                <a:cxn ang="0">
                  <a:pos x="30" y="211"/>
                </a:cxn>
                <a:cxn ang="0">
                  <a:pos x="7" y="174"/>
                </a:cxn>
                <a:cxn ang="0">
                  <a:pos x="0" y="154"/>
                </a:cxn>
                <a:cxn ang="0">
                  <a:pos x="0" y="131"/>
                </a:cxn>
                <a:cxn ang="0">
                  <a:pos x="0" y="114"/>
                </a:cxn>
                <a:cxn ang="0">
                  <a:pos x="0" y="91"/>
                </a:cxn>
                <a:cxn ang="0">
                  <a:pos x="7" y="71"/>
                </a:cxn>
                <a:cxn ang="0">
                  <a:pos x="30" y="34"/>
                </a:cxn>
                <a:cxn ang="0">
                  <a:pos x="47" y="20"/>
                </a:cxn>
                <a:cxn ang="0">
                  <a:pos x="66" y="10"/>
                </a:cxn>
                <a:cxn ang="0">
                  <a:pos x="86" y="4"/>
                </a:cxn>
                <a:cxn ang="0">
                  <a:pos x="109" y="0"/>
                </a:cxn>
              </a:cxnLst>
              <a:rect l="0" t="0" r="r" b="b"/>
              <a:pathLst>
                <a:path w="3279" h="244">
                  <a:moveTo>
                    <a:pt x="109" y="0"/>
                  </a:moveTo>
                  <a:lnTo>
                    <a:pt x="3170" y="0"/>
                  </a:lnTo>
                  <a:lnTo>
                    <a:pt x="3193" y="4"/>
                  </a:lnTo>
                  <a:lnTo>
                    <a:pt x="3213" y="10"/>
                  </a:lnTo>
                  <a:lnTo>
                    <a:pt x="3233" y="20"/>
                  </a:lnTo>
                  <a:lnTo>
                    <a:pt x="3249" y="34"/>
                  </a:lnTo>
                  <a:lnTo>
                    <a:pt x="3272" y="71"/>
                  </a:lnTo>
                  <a:lnTo>
                    <a:pt x="3279" y="91"/>
                  </a:lnTo>
                  <a:lnTo>
                    <a:pt x="3279" y="114"/>
                  </a:lnTo>
                  <a:lnTo>
                    <a:pt x="3279" y="131"/>
                  </a:lnTo>
                  <a:lnTo>
                    <a:pt x="3279" y="154"/>
                  </a:lnTo>
                  <a:lnTo>
                    <a:pt x="3272" y="174"/>
                  </a:lnTo>
                  <a:lnTo>
                    <a:pt x="3249" y="211"/>
                  </a:lnTo>
                  <a:lnTo>
                    <a:pt x="3233" y="224"/>
                  </a:lnTo>
                  <a:lnTo>
                    <a:pt x="3213" y="234"/>
                  </a:lnTo>
                  <a:lnTo>
                    <a:pt x="3193" y="241"/>
                  </a:lnTo>
                  <a:lnTo>
                    <a:pt x="3170" y="244"/>
                  </a:lnTo>
                  <a:lnTo>
                    <a:pt x="109" y="244"/>
                  </a:lnTo>
                  <a:lnTo>
                    <a:pt x="86" y="241"/>
                  </a:lnTo>
                  <a:lnTo>
                    <a:pt x="66" y="234"/>
                  </a:lnTo>
                  <a:lnTo>
                    <a:pt x="47" y="224"/>
                  </a:lnTo>
                  <a:lnTo>
                    <a:pt x="30" y="211"/>
                  </a:lnTo>
                  <a:lnTo>
                    <a:pt x="7" y="174"/>
                  </a:lnTo>
                  <a:lnTo>
                    <a:pt x="0" y="154"/>
                  </a:lnTo>
                  <a:lnTo>
                    <a:pt x="0" y="131"/>
                  </a:lnTo>
                  <a:lnTo>
                    <a:pt x="0" y="114"/>
                  </a:lnTo>
                  <a:lnTo>
                    <a:pt x="0" y="91"/>
                  </a:lnTo>
                  <a:lnTo>
                    <a:pt x="7" y="71"/>
                  </a:lnTo>
                  <a:lnTo>
                    <a:pt x="30" y="34"/>
                  </a:lnTo>
                  <a:lnTo>
                    <a:pt x="47" y="20"/>
                  </a:lnTo>
                  <a:lnTo>
                    <a:pt x="66" y="10"/>
                  </a:lnTo>
                  <a:lnTo>
                    <a:pt x="86" y="4"/>
                  </a:lnTo>
                  <a:lnTo>
                    <a:pt x="109" y="0"/>
                  </a:lnTo>
                  <a:close/>
                </a:path>
              </a:pathLst>
            </a:custGeom>
            <a:solidFill>
              <a:srgbClr val="DEDEFF"/>
            </a:solidFill>
            <a:ln w="9525">
              <a:noFill/>
              <a:round/>
              <a:headEnd/>
              <a:tailEnd/>
            </a:ln>
          </p:spPr>
          <p:txBody>
            <a:bodyPr/>
            <a:lstStyle/>
            <a:p>
              <a:endParaRPr lang="en-US"/>
            </a:p>
          </p:txBody>
        </p:sp>
        <p:sp>
          <p:nvSpPr>
            <p:cNvPr id="59620" name="Freeform 228"/>
            <p:cNvSpPr>
              <a:spLocks/>
            </p:cNvSpPr>
            <p:nvPr/>
          </p:nvSpPr>
          <p:spPr bwMode="auto">
            <a:xfrm>
              <a:off x="1778" y="1733"/>
              <a:ext cx="304" cy="515"/>
            </a:xfrm>
            <a:custGeom>
              <a:avLst/>
              <a:gdLst/>
              <a:ahLst/>
              <a:cxnLst>
                <a:cxn ang="0">
                  <a:pos x="7" y="511"/>
                </a:cxn>
                <a:cxn ang="0">
                  <a:pos x="0" y="515"/>
                </a:cxn>
                <a:cxn ang="0">
                  <a:pos x="3" y="508"/>
                </a:cxn>
                <a:cxn ang="0">
                  <a:pos x="10" y="491"/>
                </a:cxn>
                <a:cxn ang="0">
                  <a:pos x="26" y="465"/>
                </a:cxn>
                <a:cxn ang="0">
                  <a:pos x="43" y="428"/>
                </a:cxn>
                <a:cxn ang="0">
                  <a:pos x="66" y="388"/>
                </a:cxn>
                <a:cxn ang="0">
                  <a:pos x="116" y="294"/>
                </a:cxn>
                <a:cxn ang="0">
                  <a:pos x="172" y="194"/>
                </a:cxn>
                <a:cxn ang="0">
                  <a:pos x="202" y="147"/>
                </a:cxn>
                <a:cxn ang="0">
                  <a:pos x="228" y="103"/>
                </a:cxn>
                <a:cxn ang="0">
                  <a:pos x="251" y="67"/>
                </a:cxn>
                <a:cxn ang="0">
                  <a:pos x="274" y="33"/>
                </a:cxn>
                <a:cxn ang="0">
                  <a:pos x="291" y="10"/>
                </a:cxn>
                <a:cxn ang="0">
                  <a:pos x="304" y="0"/>
                </a:cxn>
              </a:cxnLst>
              <a:rect l="0" t="0" r="r" b="b"/>
              <a:pathLst>
                <a:path w="304" h="515">
                  <a:moveTo>
                    <a:pt x="7" y="511"/>
                  </a:moveTo>
                  <a:lnTo>
                    <a:pt x="0" y="515"/>
                  </a:lnTo>
                  <a:lnTo>
                    <a:pt x="3" y="508"/>
                  </a:lnTo>
                  <a:lnTo>
                    <a:pt x="10" y="491"/>
                  </a:lnTo>
                  <a:lnTo>
                    <a:pt x="26" y="465"/>
                  </a:lnTo>
                  <a:lnTo>
                    <a:pt x="43" y="428"/>
                  </a:lnTo>
                  <a:lnTo>
                    <a:pt x="66" y="388"/>
                  </a:lnTo>
                  <a:lnTo>
                    <a:pt x="116" y="294"/>
                  </a:lnTo>
                  <a:lnTo>
                    <a:pt x="172" y="194"/>
                  </a:lnTo>
                  <a:lnTo>
                    <a:pt x="202" y="147"/>
                  </a:lnTo>
                  <a:lnTo>
                    <a:pt x="228" y="103"/>
                  </a:lnTo>
                  <a:lnTo>
                    <a:pt x="251" y="67"/>
                  </a:lnTo>
                  <a:lnTo>
                    <a:pt x="274" y="33"/>
                  </a:lnTo>
                  <a:lnTo>
                    <a:pt x="291" y="10"/>
                  </a:lnTo>
                  <a:lnTo>
                    <a:pt x="304" y="0"/>
                  </a:lnTo>
                </a:path>
              </a:pathLst>
            </a:custGeom>
            <a:noFill/>
            <a:ln w="11113">
              <a:solidFill>
                <a:srgbClr val="000000"/>
              </a:solidFill>
              <a:prstDash val="solid"/>
              <a:round/>
              <a:headEnd/>
              <a:tailEnd/>
            </a:ln>
          </p:spPr>
          <p:txBody>
            <a:bodyPr/>
            <a:lstStyle/>
            <a:p>
              <a:endParaRPr lang="en-US"/>
            </a:p>
          </p:txBody>
        </p:sp>
        <p:sp>
          <p:nvSpPr>
            <p:cNvPr id="59621" name="Freeform 229"/>
            <p:cNvSpPr>
              <a:spLocks/>
            </p:cNvSpPr>
            <p:nvPr/>
          </p:nvSpPr>
          <p:spPr bwMode="auto">
            <a:xfrm>
              <a:off x="3563" y="1729"/>
              <a:ext cx="304" cy="535"/>
            </a:xfrm>
            <a:custGeom>
              <a:avLst/>
              <a:gdLst/>
              <a:ahLst/>
              <a:cxnLst>
                <a:cxn ang="0">
                  <a:pos x="300" y="532"/>
                </a:cxn>
                <a:cxn ang="0">
                  <a:pos x="300" y="535"/>
                </a:cxn>
                <a:cxn ang="0">
                  <a:pos x="304" y="535"/>
                </a:cxn>
                <a:cxn ang="0">
                  <a:pos x="297" y="529"/>
                </a:cxn>
                <a:cxn ang="0">
                  <a:pos x="287" y="509"/>
                </a:cxn>
                <a:cxn ang="0">
                  <a:pos x="274" y="479"/>
                </a:cxn>
                <a:cxn ang="0">
                  <a:pos x="254" y="442"/>
                </a:cxn>
                <a:cxn ang="0">
                  <a:pos x="231" y="398"/>
                </a:cxn>
                <a:cxn ang="0">
                  <a:pos x="181" y="298"/>
                </a:cxn>
                <a:cxn ang="0">
                  <a:pos x="125" y="194"/>
                </a:cxn>
                <a:cxn ang="0">
                  <a:pos x="99" y="144"/>
                </a:cxn>
                <a:cxn ang="0">
                  <a:pos x="72" y="97"/>
                </a:cxn>
                <a:cxn ang="0">
                  <a:pos x="49" y="61"/>
                </a:cxn>
                <a:cxn ang="0">
                  <a:pos x="29" y="31"/>
                </a:cxn>
                <a:cxn ang="0">
                  <a:pos x="13" y="7"/>
                </a:cxn>
                <a:cxn ang="0">
                  <a:pos x="0" y="0"/>
                </a:cxn>
              </a:cxnLst>
              <a:rect l="0" t="0" r="r" b="b"/>
              <a:pathLst>
                <a:path w="304" h="535">
                  <a:moveTo>
                    <a:pt x="300" y="532"/>
                  </a:moveTo>
                  <a:lnTo>
                    <a:pt x="300" y="535"/>
                  </a:lnTo>
                  <a:lnTo>
                    <a:pt x="304" y="535"/>
                  </a:lnTo>
                  <a:lnTo>
                    <a:pt x="297" y="529"/>
                  </a:lnTo>
                  <a:lnTo>
                    <a:pt x="287" y="509"/>
                  </a:lnTo>
                  <a:lnTo>
                    <a:pt x="274" y="479"/>
                  </a:lnTo>
                  <a:lnTo>
                    <a:pt x="254" y="442"/>
                  </a:lnTo>
                  <a:lnTo>
                    <a:pt x="231" y="398"/>
                  </a:lnTo>
                  <a:lnTo>
                    <a:pt x="181" y="298"/>
                  </a:lnTo>
                  <a:lnTo>
                    <a:pt x="125" y="194"/>
                  </a:lnTo>
                  <a:lnTo>
                    <a:pt x="99" y="144"/>
                  </a:lnTo>
                  <a:lnTo>
                    <a:pt x="72" y="97"/>
                  </a:lnTo>
                  <a:lnTo>
                    <a:pt x="49" y="61"/>
                  </a:lnTo>
                  <a:lnTo>
                    <a:pt x="29" y="31"/>
                  </a:lnTo>
                  <a:lnTo>
                    <a:pt x="13" y="7"/>
                  </a:lnTo>
                  <a:lnTo>
                    <a:pt x="0" y="0"/>
                  </a:lnTo>
                </a:path>
              </a:pathLst>
            </a:custGeom>
            <a:noFill/>
            <a:ln w="11113">
              <a:solidFill>
                <a:srgbClr val="000000"/>
              </a:solidFill>
              <a:prstDash val="solid"/>
              <a:round/>
              <a:headEnd/>
              <a:tailEnd/>
            </a:ln>
          </p:spPr>
          <p:txBody>
            <a:bodyPr/>
            <a:lstStyle/>
            <a:p>
              <a:endParaRPr lang="en-US"/>
            </a:p>
          </p:txBody>
        </p:sp>
        <p:sp>
          <p:nvSpPr>
            <p:cNvPr id="59622" name="Line 230"/>
            <p:cNvSpPr>
              <a:spLocks noChangeShapeType="1"/>
            </p:cNvSpPr>
            <p:nvPr/>
          </p:nvSpPr>
          <p:spPr bwMode="auto">
            <a:xfrm>
              <a:off x="2072" y="1699"/>
              <a:ext cx="1520" cy="1"/>
            </a:xfrm>
            <a:prstGeom prst="line">
              <a:avLst/>
            </a:prstGeom>
            <a:noFill/>
            <a:ln w="11113">
              <a:solidFill>
                <a:srgbClr val="005E9E"/>
              </a:solidFill>
              <a:round/>
              <a:headEnd/>
              <a:tailEnd/>
            </a:ln>
          </p:spPr>
          <p:txBody>
            <a:bodyPr/>
            <a:lstStyle/>
            <a:p>
              <a:endParaRPr lang="en-US"/>
            </a:p>
          </p:txBody>
        </p:sp>
        <p:sp>
          <p:nvSpPr>
            <p:cNvPr id="59623" name="Line 231"/>
            <p:cNvSpPr>
              <a:spLocks noChangeShapeType="1"/>
            </p:cNvSpPr>
            <p:nvPr/>
          </p:nvSpPr>
          <p:spPr bwMode="auto">
            <a:xfrm>
              <a:off x="2089" y="1729"/>
              <a:ext cx="1470" cy="1"/>
            </a:xfrm>
            <a:prstGeom prst="line">
              <a:avLst/>
            </a:prstGeom>
            <a:noFill/>
            <a:ln w="11113">
              <a:solidFill>
                <a:srgbClr val="000000"/>
              </a:solidFill>
              <a:round/>
              <a:headEnd/>
              <a:tailEnd/>
            </a:ln>
          </p:spPr>
          <p:txBody>
            <a:bodyPr/>
            <a:lstStyle/>
            <a:p>
              <a:endParaRPr lang="en-US"/>
            </a:p>
          </p:txBody>
        </p:sp>
        <p:sp>
          <p:nvSpPr>
            <p:cNvPr id="59624" name="Line 232"/>
            <p:cNvSpPr>
              <a:spLocks noChangeShapeType="1"/>
            </p:cNvSpPr>
            <p:nvPr/>
          </p:nvSpPr>
          <p:spPr bwMode="auto">
            <a:xfrm>
              <a:off x="2115" y="2896"/>
              <a:ext cx="1392" cy="1"/>
            </a:xfrm>
            <a:prstGeom prst="line">
              <a:avLst/>
            </a:prstGeom>
            <a:noFill/>
            <a:ln w="31750">
              <a:solidFill>
                <a:srgbClr val="005E9E"/>
              </a:solidFill>
              <a:round/>
              <a:headEnd/>
              <a:tailEnd/>
            </a:ln>
          </p:spPr>
          <p:txBody>
            <a:bodyPr/>
            <a:lstStyle/>
            <a:p>
              <a:endParaRPr lang="en-US"/>
            </a:p>
          </p:txBody>
        </p:sp>
        <p:sp>
          <p:nvSpPr>
            <p:cNvPr id="59625" name="Line 233"/>
            <p:cNvSpPr>
              <a:spLocks noChangeShapeType="1"/>
            </p:cNvSpPr>
            <p:nvPr/>
          </p:nvSpPr>
          <p:spPr bwMode="auto">
            <a:xfrm>
              <a:off x="2115" y="3013"/>
              <a:ext cx="1392" cy="1"/>
            </a:xfrm>
            <a:prstGeom prst="line">
              <a:avLst/>
            </a:prstGeom>
            <a:noFill/>
            <a:ln w="31750">
              <a:solidFill>
                <a:srgbClr val="005E9E"/>
              </a:solidFill>
              <a:round/>
              <a:headEnd/>
              <a:tailEnd/>
            </a:ln>
          </p:spPr>
          <p:txBody>
            <a:bodyPr/>
            <a:lstStyle/>
            <a:p>
              <a:endParaRPr lang="en-US"/>
            </a:p>
          </p:txBody>
        </p:sp>
        <p:sp>
          <p:nvSpPr>
            <p:cNvPr id="59626" name="Freeform 234"/>
            <p:cNvSpPr>
              <a:spLocks/>
            </p:cNvSpPr>
            <p:nvPr/>
          </p:nvSpPr>
          <p:spPr bwMode="auto">
            <a:xfrm>
              <a:off x="1183" y="3314"/>
              <a:ext cx="3236" cy="147"/>
            </a:xfrm>
            <a:custGeom>
              <a:avLst/>
              <a:gdLst/>
              <a:ahLst/>
              <a:cxnLst>
                <a:cxn ang="0">
                  <a:pos x="46" y="0"/>
                </a:cxn>
                <a:cxn ang="0">
                  <a:pos x="3189" y="0"/>
                </a:cxn>
                <a:cxn ang="0">
                  <a:pos x="3209" y="4"/>
                </a:cxn>
                <a:cxn ang="0">
                  <a:pos x="3223" y="14"/>
                </a:cxn>
                <a:cxn ang="0">
                  <a:pos x="3232" y="27"/>
                </a:cxn>
                <a:cxn ang="0">
                  <a:pos x="3236" y="44"/>
                </a:cxn>
                <a:cxn ang="0">
                  <a:pos x="3236" y="104"/>
                </a:cxn>
                <a:cxn ang="0">
                  <a:pos x="3232" y="121"/>
                </a:cxn>
                <a:cxn ang="0">
                  <a:pos x="3223" y="134"/>
                </a:cxn>
                <a:cxn ang="0">
                  <a:pos x="3209" y="144"/>
                </a:cxn>
                <a:cxn ang="0">
                  <a:pos x="3189" y="147"/>
                </a:cxn>
                <a:cxn ang="0">
                  <a:pos x="46" y="147"/>
                </a:cxn>
                <a:cxn ang="0">
                  <a:pos x="26" y="144"/>
                </a:cxn>
                <a:cxn ang="0">
                  <a:pos x="13" y="134"/>
                </a:cxn>
                <a:cxn ang="0">
                  <a:pos x="3" y="121"/>
                </a:cxn>
                <a:cxn ang="0">
                  <a:pos x="0" y="104"/>
                </a:cxn>
                <a:cxn ang="0">
                  <a:pos x="0" y="44"/>
                </a:cxn>
                <a:cxn ang="0">
                  <a:pos x="3" y="27"/>
                </a:cxn>
                <a:cxn ang="0">
                  <a:pos x="13" y="14"/>
                </a:cxn>
                <a:cxn ang="0">
                  <a:pos x="26" y="4"/>
                </a:cxn>
                <a:cxn ang="0">
                  <a:pos x="46" y="0"/>
                </a:cxn>
              </a:cxnLst>
              <a:rect l="0" t="0" r="r" b="b"/>
              <a:pathLst>
                <a:path w="3236" h="147">
                  <a:moveTo>
                    <a:pt x="46" y="0"/>
                  </a:moveTo>
                  <a:lnTo>
                    <a:pt x="3189" y="0"/>
                  </a:lnTo>
                  <a:lnTo>
                    <a:pt x="3209" y="4"/>
                  </a:lnTo>
                  <a:lnTo>
                    <a:pt x="3223" y="14"/>
                  </a:lnTo>
                  <a:lnTo>
                    <a:pt x="3232" y="27"/>
                  </a:lnTo>
                  <a:lnTo>
                    <a:pt x="3236" y="44"/>
                  </a:lnTo>
                  <a:lnTo>
                    <a:pt x="3236" y="104"/>
                  </a:lnTo>
                  <a:lnTo>
                    <a:pt x="3232" y="121"/>
                  </a:lnTo>
                  <a:lnTo>
                    <a:pt x="3223" y="134"/>
                  </a:lnTo>
                  <a:lnTo>
                    <a:pt x="3209" y="144"/>
                  </a:lnTo>
                  <a:lnTo>
                    <a:pt x="3189" y="147"/>
                  </a:lnTo>
                  <a:lnTo>
                    <a:pt x="46" y="147"/>
                  </a:lnTo>
                  <a:lnTo>
                    <a:pt x="26" y="144"/>
                  </a:lnTo>
                  <a:lnTo>
                    <a:pt x="13" y="134"/>
                  </a:lnTo>
                  <a:lnTo>
                    <a:pt x="3" y="121"/>
                  </a:lnTo>
                  <a:lnTo>
                    <a:pt x="0" y="104"/>
                  </a:lnTo>
                  <a:lnTo>
                    <a:pt x="0" y="44"/>
                  </a:lnTo>
                  <a:lnTo>
                    <a:pt x="3" y="27"/>
                  </a:lnTo>
                  <a:lnTo>
                    <a:pt x="13" y="14"/>
                  </a:lnTo>
                  <a:lnTo>
                    <a:pt x="26" y="4"/>
                  </a:lnTo>
                  <a:lnTo>
                    <a:pt x="46" y="0"/>
                  </a:lnTo>
                  <a:close/>
                </a:path>
              </a:pathLst>
            </a:custGeom>
            <a:solidFill>
              <a:srgbClr val="FFFFFF"/>
            </a:solidFill>
            <a:ln w="11113">
              <a:solidFill>
                <a:srgbClr val="FFFFFF"/>
              </a:solidFill>
              <a:prstDash val="solid"/>
              <a:round/>
              <a:headEnd/>
              <a:tailEnd/>
            </a:ln>
          </p:spPr>
          <p:txBody>
            <a:bodyPr/>
            <a:lstStyle/>
            <a:p>
              <a:endParaRPr lang="en-US"/>
            </a:p>
          </p:txBody>
        </p:sp>
        <p:sp>
          <p:nvSpPr>
            <p:cNvPr id="59627" name="Freeform 235"/>
            <p:cNvSpPr>
              <a:spLocks/>
            </p:cNvSpPr>
            <p:nvPr/>
          </p:nvSpPr>
          <p:spPr bwMode="auto">
            <a:xfrm>
              <a:off x="2485" y="3244"/>
              <a:ext cx="598" cy="298"/>
            </a:xfrm>
            <a:custGeom>
              <a:avLst/>
              <a:gdLst/>
              <a:ahLst/>
              <a:cxnLst>
                <a:cxn ang="0">
                  <a:pos x="43" y="0"/>
                </a:cxn>
                <a:cxn ang="0">
                  <a:pos x="555" y="0"/>
                </a:cxn>
                <a:cxn ang="0">
                  <a:pos x="572" y="3"/>
                </a:cxn>
                <a:cxn ang="0">
                  <a:pos x="585" y="14"/>
                </a:cxn>
                <a:cxn ang="0">
                  <a:pos x="595" y="27"/>
                </a:cxn>
                <a:cxn ang="0">
                  <a:pos x="598" y="44"/>
                </a:cxn>
                <a:cxn ang="0">
                  <a:pos x="598" y="251"/>
                </a:cxn>
                <a:cxn ang="0">
                  <a:pos x="595" y="268"/>
                </a:cxn>
                <a:cxn ang="0">
                  <a:pos x="585" y="284"/>
                </a:cxn>
                <a:cxn ang="0">
                  <a:pos x="572" y="291"/>
                </a:cxn>
                <a:cxn ang="0">
                  <a:pos x="555" y="298"/>
                </a:cxn>
                <a:cxn ang="0">
                  <a:pos x="43" y="298"/>
                </a:cxn>
                <a:cxn ang="0">
                  <a:pos x="27" y="291"/>
                </a:cxn>
                <a:cxn ang="0">
                  <a:pos x="13" y="284"/>
                </a:cxn>
                <a:cxn ang="0">
                  <a:pos x="4" y="268"/>
                </a:cxn>
                <a:cxn ang="0">
                  <a:pos x="0" y="251"/>
                </a:cxn>
                <a:cxn ang="0">
                  <a:pos x="0" y="44"/>
                </a:cxn>
                <a:cxn ang="0">
                  <a:pos x="4" y="27"/>
                </a:cxn>
                <a:cxn ang="0">
                  <a:pos x="13" y="14"/>
                </a:cxn>
                <a:cxn ang="0">
                  <a:pos x="27" y="3"/>
                </a:cxn>
                <a:cxn ang="0">
                  <a:pos x="43" y="0"/>
                </a:cxn>
              </a:cxnLst>
              <a:rect l="0" t="0" r="r" b="b"/>
              <a:pathLst>
                <a:path w="598" h="298">
                  <a:moveTo>
                    <a:pt x="43" y="0"/>
                  </a:moveTo>
                  <a:lnTo>
                    <a:pt x="555" y="0"/>
                  </a:lnTo>
                  <a:lnTo>
                    <a:pt x="572" y="3"/>
                  </a:lnTo>
                  <a:lnTo>
                    <a:pt x="585" y="14"/>
                  </a:lnTo>
                  <a:lnTo>
                    <a:pt x="595" y="27"/>
                  </a:lnTo>
                  <a:lnTo>
                    <a:pt x="598" y="44"/>
                  </a:lnTo>
                  <a:lnTo>
                    <a:pt x="598" y="251"/>
                  </a:lnTo>
                  <a:lnTo>
                    <a:pt x="595" y="268"/>
                  </a:lnTo>
                  <a:lnTo>
                    <a:pt x="585" y="284"/>
                  </a:lnTo>
                  <a:lnTo>
                    <a:pt x="572" y="291"/>
                  </a:lnTo>
                  <a:lnTo>
                    <a:pt x="555" y="298"/>
                  </a:lnTo>
                  <a:lnTo>
                    <a:pt x="43" y="298"/>
                  </a:lnTo>
                  <a:lnTo>
                    <a:pt x="27" y="291"/>
                  </a:lnTo>
                  <a:lnTo>
                    <a:pt x="13" y="284"/>
                  </a:lnTo>
                  <a:lnTo>
                    <a:pt x="4" y="268"/>
                  </a:lnTo>
                  <a:lnTo>
                    <a:pt x="0" y="251"/>
                  </a:lnTo>
                  <a:lnTo>
                    <a:pt x="0" y="44"/>
                  </a:lnTo>
                  <a:lnTo>
                    <a:pt x="4" y="27"/>
                  </a:lnTo>
                  <a:lnTo>
                    <a:pt x="13" y="14"/>
                  </a:lnTo>
                  <a:lnTo>
                    <a:pt x="27" y="3"/>
                  </a:lnTo>
                  <a:lnTo>
                    <a:pt x="43" y="0"/>
                  </a:lnTo>
                  <a:close/>
                </a:path>
              </a:pathLst>
            </a:custGeom>
            <a:solidFill>
              <a:srgbClr val="7F7FFF"/>
            </a:solidFill>
            <a:ln w="11113">
              <a:solidFill>
                <a:srgbClr val="000000"/>
              </a:solidFill>
              <a:prstDash val="solid"/>
              <a:round/>
              <a:headEnd/>
              <a:tailEnd/>
            </a:ln>
          </p:spPr>
          <p:txBody>
            <a:bodyPr/>
            <a:lstStyle/>
            <a:p>
              <a:endParaRPr lang="en-US"/>
            </a:p>
          </p:txBody>
        </p:sp>
        <p:sp>
          <p:nvSpPr>
            <p:cNvPr id="59628" name="Freeform 236"/>
            <p:cNvSpPr>
              <a:spLocks/>
            </p:cNvSpPr>
            <p:nvPr/>
          </p:nvSpPr>
          <p:spPr bwMode="auto">
            <a:xfrm>
              <a:off x="2525" y="3274"/>
              <a:ext cx="529" cy="234"/>
            </a:xfrm>
            <a:custGeom>
              <a:avLst/>
              <a:gdLst/>
              <a:ahLst/>
              <a:cxnLst>
                <a:cxn ang="0">
                  <a:pos x="43" y="0"/>
                </a:cxn>
                <a:cxn ang="0">
                  <a:pos x="486" y="0"/>
                </a:cxn>
                <a:cxn ang="0">
                  <a:pos x="502" y="4"/>
                </a:cxn>
                <a:cxn ang="0">
                  <a:pos x="515" y="14"/>
                </a:cxn>
                <a:cxn ang="0">
                  <a:pos x="525" y="27"/>
                </a:cxn>
                <a:cxn ang="0">
                  <a:pos x="529" y="47"/>
                </a:cxn>
                <a:cxn ang="0">
                  <a:pos x="529" y="191"/>
                </a:cxn>
                <a:cxn ang="0">
                  <a:pos x="525" y="208"/>
                </a:cxn>
                <a:cxn ang="0">
                  <a:pos x="515" y="221"/>
                </a:cxn>
                <a:cxn ang="0">
                  <a:pos x="502" y="231"/>
                </a:cxn>
                <a:cxn ang="0">
                  <a:pos x="486" y="234"/>
                </a:cxn>
                <a:cxn ang="0">
                  <a:pos x="43" y="234"/>
                </a:cxn>
                <a:cxn ang="0">
                  <a:pos x="26" y="231"/>
                </a:cxn>
                <a:cxn ang="0">
                  <a:pos x="13" y="221"/>
                </a:cxn>
                <a:cxn ang="0">
                  <a:pos x="3" y="208"/>
                </a:cxn>
                <a:cxn ang="0">
                  <a:pos x="0" y="191"/>
                </a:cxn>
                <a:cxn ang="0">
                  <a:pos x="0" y="47"/>
                </a:cxn>
                <a:cxn ang="0">
                  <a:pos x="3" y="27"/>
                </a:cxn>
                <a:cxn ang="0">
                  <a:pos x="13" y="14"/>
                </a:cxn>
                <a:cxn ang="0">
                  <a:pos x="26" y="4"/>
                </a:cxn>
                <a:cxn ang="0">
                  <a:pos x="43" y="0"/>
                </a:cxn>
              </a:cxnLst>
              <a:rect l="0" t="0" r="r" b="b"/>
              <a:pathLst>
                <a:path w="529" h="234">
                  <a:moveTo>
                    <a:pt x="43" y="0"/>
                  </a:moveTo>
                  <a:lnTo>
                    <a:pt x="486" y="0"/>
                  </a:lnTo>
                  <a:lnTo>
                    <a:pt x="502" y="4"/>
                  </a:lnTo>
                  <a:lnTo>
                    <a:pt x="515" y="14"/>
                  </a:lnTo>
                  <a:lnTo>
                    <a:pt x="525" y="27"/>
                  </a:lnTo>
                  <a:lnTo>
                    <a:pt x="529" y="47"/>
                  </a:lnTo>
                  <a:lnTo>
                    <a:pt x="529" y="191"/>
                  </a:lnTo>
                  <a:lnTo>
                    <a:pt x="525" y="208"/>
                  </a:lnTo>
                  <a:lnTo>
                    <a:pt x="515" y="221"/>
                  </a:lnTo>
                  <a:lnTo>
                    <a:pt x="502" y="231"/>
                  </a:lnTo>
                  <a:lnTo>
                    <a:pt x="486" y="234"/>
                  </a:lnTo>
                  <a:lnTo>
                    <a:pt x="43" y="234"/>
                  </a:lnTo>
                  <a:lnTo>
                    <a:pt x="26" y="231"/>
                  </a:lnTo>
                  <a:lnTo>
                    <a:pt x="13" y="221"/>
                  </a:lnTo>
                  <a:lnTo>
                    <a:pt x="3" y="208"/>
                  </a:lnTo>
                  <a:lnTo>
                    <a:pt x="0" y="191"/>
                  </a:lnTo>
                  <a:lnTo>
                    <a:pt x="0" y="47"/>
                  </a:lnTo>
                  <a:lnTo>
                    <a:pt x="3" y="27"/>
                  </a:lnTo>
                  <a:lnTo>
                    <a:pt x="13" y="14"/>
                  </a:lnTo>
                  <a:lnTo>
                    <a:pt x="26" y="4"/>
                  </a:lnTo>
                  <a:lnTo>
                    <a:pt x="43" y="0"/>
                  </a:lnTo>
                  <a:close/>
                </a:path>
              </a:pathLst>
            </a:custGeom>
            <a:solidFill>
              <a:srgbClr val="DEDEFF"/>
            </a:solidFill>
            <a:ln w="9525">
              <a:noFill/>
              <a:round/>
              <a:headEnd/>
              <a:tailEnd/>
            </a:ln>
          </p:spPr>
          <p:txBody>
            <a:bodyPr/>
            <a:lstStyle/>
            <a:p>
              <a:endParaRPr lang="en-US"/>
            </a:p>
          </p:txBody>
        </p:sp>
        <p:sp>
          <p:nvSpPr>
            <p:cNvPr id="59629" name="Freeform 237"/>
            <p:cNvSpPr>
              <a:spLocks/>
            </p:cNvSpPr>
            <p:nvPr/>
          </p:nvSpPr>
          <p:spPr bwMode="auto">
            <a:xfrm>
              <a:off x="4039" y="3304"/>
              <a:ext cx="317" cy="87"/>
            </a:xfrm>
            <a:custGeom>
              <a:avLst/>
              <a:gdLst/>
              <a:ahLst/>
              <a:cxnLst>
                <a:cxn ang="0">
                  <a:pos x="46" y="0"/>
                </a:cxn>
                <a:cxn ang="0">
                  <a:pos x="271" y="0"/>
                </a:cxn>
                <a:cxn ang="0">
                  <a:pos x="291" y="4"/>
                </a:cxn>
                <a:cxn ang="0">
                  <a:pos x="304" y="14"/>
                </a:cxn>
                <a:cxn ang="0">
                  <a:pos x="314" y="27"/>
                </a:cxn>
                <a:cxn ang="0">
                  <a:pos x="317" y="44"/>
                </a:cxn>
                <a:cxn ang="0">
                  <a:pos x="314" y="61"/>
                </a:cxn>
                <a:cxn ang="0">
                  <a:pos x="304" y="74"/>
                </a:cxn>
                <a:cxn ang="0">
                  <a:pos x="291" y="84"/>
                </a:cxn>
                <a:cxn ang="0">
                  <a:pos x="271" y="87"/>
                </a:cxn>
                <a:cxn ang="0">
                  <a:pos x="46" y="87"/>
                </a:cxn>
                <a:cxn ang="0">
                  <a:pos x="29" y="84"/>
                </a:cxn>
                <a:cxn ang="0">
                  <a:pos x="13" y="74"/>
                </a:cxn>
                <a:cxn ang="0">
                  <a:pos x="6" y="61"/>
                </a:cxn>
                <a:cxn ang="0">
                  <a:pos x="0" y="44"/>
                </a:cxn>
                <a:cxn ang="0">
                  <a:pos x="6" y="27"/>
                </a:cxn>
                <a:cxn ang="0">
                  <a:pos x="13" y="14"/>
                </a:cxn>
                <a:cxn ang="0">
                  <a:pos x="29" y="4"/>
                </a:cxn>
                <a:cxn ang="0">
                  <a:pos x="46" y="0"/>
                </a:cxn>
              </a:cxnLst>
              <a:rect l="0" t="0" r="r" b="b"/>
              <a:pathLst>
                <a:path w="317" h="87">
                  <a:moveTo>
                    <a:pt x="46" y="0"/>
                  </a:moveTo>
                  <a:lnTo>
                    <a:pt x="271" y="0"/>
                  </a:lnTo>
                  <a:lnTo>
                    <a:pt x="291" y="4"/>
                  </a:lnTo>
                  <a:lnTo>
                    <a:pt x="304" y="14"/>
                  </a:lnTo>
                  <a:lnTo>
                    <a:pt x="314" y="27"/>
                  </a:lnTo>
                  <a:lnTo>
                    <a:pt x="317" y="44"/>
                  </a:lnTo>
                  <a:lnTo>
                    <a:pt x="314" y="61"/>
                  </a:lnTo>
                  <a:lnTo>
                    <a:pt x="304" y="74"/>
                  </a:lnTo>
                  <a:lnTo>
                    <a:pt x="291" y="84"/>
                  </a:lnTo>
                  <a:lnTo>
                    <a:pt x="271" y="87"/>
                  </a:lnTo>
                  <a:lnTo>
                    <a:pt x="46" y="87"/>
                  </a:lnTo>
                  <a:lnTo>
                    <a:pt x="29" y="84"/>
                  </a:lnTo>
                  <a:lnTo>
                    <a:pt x="13" y="74"/>
                  </a:lnTo>
                  <a:lnTo>
                    <a:pt x="6" y="61"/>
                  </a:lnTo>
                  <a:lnTo>
                    <a:pt x="0" y="44"/>
                  </a:lnTo>
                  <a:lnTo>
                    <a:pt x="6" y="27"/>
                  </a:lnTo>
                  <a:lnTo>
                    <a:pt x="13" y="14"/>
                  </a:lnTo>
                  <a:lnTo>
                    <a:pt x="29" y="4"/>
                  </a:lnTo>
                  <a:lnTo>
                    <a:pt x="46" y="0"/>
                  </a:lnTo>
                  <a:close/>
                </a:path>
              </a:pathLst>
            </a:custGeom>
            <a:solidFill>
              <a:srgbClr val="BFBFFF"/>
            </a:solidFill>
            <a:ln w="4763">
              <a:solidFill>
                <a:srgbClr val="000000"/>
              </a:solidFill>
              <a:prstDash val="solid"/>
              <a:round/>
              <a:headEnd/>
              <a:tailEnd/>
            </a:ln>
          </p:spPr>
          <p:txBody>
            <a:bodyPr/>
            <a:lstStyle/>
            <a:p>
              <a:endParaRPr lang="en-US"/>
            </a:p>
          </p:txBody>
        </p:sp>
        <p:sp>
          <p:nvSpPr>
            <p:cNvPr id="59630" name="Freeform 238"/>
            <p:cNvSpPr>
              <a:spLocks/>
            </p:cNvSpPr>
            <p:nvPr/>
          </p:nvSpPr>
          <p:spPr bwMode="auto">
            <a:xfrm>
              <a:off x="1276" y="3311"/>
              <a:ext cx="317" cy="87"/>
            </a:xfrm>
            <a:custGeom>
              <a:avLst/>
              <a:gdLst/>
              <a:ahLst/>
              <a:cxnLst>
                <a:cxn ang="0">
                  <a:pos x="43" y="0"/>
                </a:cxn>
                <a:cxn ang="0">
                  <a:pos x="271" y="0"/>
                </a:cxn>
                <a:cxn ang="0">
                  <a:pos x="287" y="3"/>
                </a:cxn>
                <a:cxn ang="0">
                  <a:pos x="304" y="13"/>
                </a:cxn>
                <a:cxn ang="0">
                  <a:pos x="314" y="27"/>
                </a:cxn>
                <a:cxn ang="0">
                  <a:pos x="317" y="43"/>
                </a:cxn>
                <a:cxn ang="0">
                  <a:pos x="314" y="60"/>
                </a:cxn>
                <a:cxn ang="0">
                  <a:pos x="304" y="74"/>
                </a:cxn>
                <a:cxn ang="0">
                  <a:pos x="287" y="84"/>
                </a:cxn>
                <a:cxn ang="0">
                  <a:pos x="271" y="87"/>
                </a:cxn>
                <a:cxn ang="0">
                  <a:pos x="43" y="87"/>
                </a:cxn>
                <a:cxn ang="0">
                  <a:pos x="26" y="84"/>
                </a:cxn>
                <a:cxn ang="0">
                  <a:pos x="13" y="74"/>
                </a:cxn>
                <a:cxn ang="0">
                  <a:pos x="3" y="60"/>
                </a:cxn>
                <a:cxn ang="0">
                  <a:pos x="0" y="43"/>
                </a:cxn>
                <a:cxn ang="0">
                  <a:pos x="3" y="27"/>
                </a:cxn>
                <a:cxn ang="0">
                  <a:pos x="13" y="13"/>
                </a:cxn>
                <a:cxn ang="0">
                  <a:pos x="26" y="3"/>
                </a:cxn>
                <a:cxn ang="0">
                  <a:pos x="43" y="0"/>
                </a:cxn>
              </a:cxnLst>
              <a:rect l="0" t="0" r="r" b="b"/>
              <a:pathLst>
                <a:path w="317" h="87">
                  <a:moveTo>
                    <a:pt x="43" y="0"/>
                  </a:moveTo>
                  <a:lnTo>
                    <a:pt x="271" y="0"/>
                  </a:lnTo>
                  <a:lnTo>
                    <a:pt x="287" y="3"/>
                  </a:lnTo>
                  <a:lnTo>
                    <a:pt x="304" y="13"/>
                  </a:lnTo>
                  <a:lnTo>
                    <a:pt x="314" y="27"/>
                  </a:lnTo>
                  <a:lnTo>
                    <a:pt x="317" y="43"/>
                  </a:lnTo>
                  <a:lnTo>
                    <a:pt x="314" y="60"/>
                  </a:lnTo>
                  <a:lnTo>
                    <a:pt x="304" y="74"/>
                  </a:lnTo>
                  <a:lnTo>
                    <a:pt x="287" y="84"/>
                  </a:lnTo>
                  <a:lnTo>
                    <a:pt x="271" y="87"/>
                  </a:lnTo>
                  <a:lnTo>
                    <a:pt x="43" y="87"/>
                  </a:lnTo>
                  <a:lnTo>
                    <a:pt x="26" y="84"/>
                  </a:lnTo>
                  <a:lnTo>
                    <a:pt x="13" y="74"/>
                  </a:lnTo>
                  <a:lnTo>
                    <a:pt x="3" y="60"/>
                  </a:lnTo>
                  <a:lnTo>
                    <a:pt x="0" y="43"/>
                  </a:lnTo>
                  <a:lnTo>
                    <a:pt x="3" y="27"/>
                  </a:lnTo>
                  <a:lnTo>
                    <a:pt x="13" y="13"/>
                  </a:lnTo>
                  <a:lnTo>
                    <a:pt x="26" y="3"/>
                  </a:lnTo>
                  <a:lnTo>
                    <a:pt x="43" y="0"/>
                  </a:lnTo>
                  <a:close/>
                </a:path>
              </a:pathLst>
            </a:custGeom>
            <a:solidFill>
              <a:srgbClr val="BFBFFF"/>
            </a:solidFill>
            <a:ln w="4763">
              <a:solidFill>
                <a:srgbClr val="000000"/>
              </a:solidFill>
              <a:prstDash val="solid"/>
              <a:round/>
              <a:headEnd/>
              <a:tailEnd/>
            </a:ln>
          </p:spPr>
          <p:txBody>
            <a:bodyPr/>
            <a:lstStyle/>
            <a:p>
              <a:endParaRPr lang="en-US"/>
            </a:p>
          </p:txBody>
        </p:sp>
        <p:sp>
          <p:nvSpPr>
            <p:cNvPr id="59631" name="Line 239"/>
            <p:cNvSpPr>
              <a:spLocks noChangeShapeType="1"/>
            </p:cNvSpPr>
            <p:nvPr/>
          </p:nvSpPr>
          <p:spPr bwMode="auto">
            <a:xfrm>
              <a:off x="2829" y="2291"/>
              <a:ext cx="1" cy="415"/>
            </a:xfrm>
            <a:prstGeom prst="line">
              <a:avLst/>
            </a:prstGeom>
            <a:noFill/>
            <a:ln w="11113">
              <a:solidFill>
                <a:srgbClr val="000000"/>
              </a:solidFill>
              <a:round/>
              <a:headEnd/>
              <a:tailEnd/>
            </a:ln>
          </p:spPr>
          <p:txBody>
            <a:bodyPr/>
            <a:lstStyle/>
            <a:p>
              <a:endParaRPr lang="en-US"/>
            </a:p>
          </p:txBody>
        </p:sp>
        <p:sp>
          <p:nvSpPr>
            <p:cNvPr id="59632" name="Line 240"/>
            <p:cNvSpPr>
              <a:spLocks noChangeShapeType="1"/>
            </p:cNvSpPr>
            <p:nvPr/>
          </p:nvSpPr>
          <p:spPr bwMode="auto">
            <a:xfrm>
              <a:off x="1738" y="2338"/>
              <a:ext cx="2165" cy="1"/>
            </a:xfrm>
            <a:prstGeom prst="line">
              <a:avLst/>
            </a:prstGeom>
            <a:noFill/>
            <a:ln w="11113">
              <a:solidFill>
                <a:srgbClr val="000000"/>
              </a:solidFill>
              <a:round/>
              <a:headEnd/>
              <a:tailEnd/>
            </a:ln>
          </p:spPr>
          <p:txBody>
            <a:bodyPr/>
            <a:lstStyle/>
            <a:p>
              <a:endParaRPr lang="en-US"/>
            </a:p>
          </p:txBody>
        </p:sp>
        <p:sp>
          <p:nvSpPr>
            <p:cNvPr id="59633" name="Line 241"/>
            <p:cNvSpPr>
              <a:spLocks noChangeShapeType="1"/>
            </p:cNvSpPr>
            <p:nvPr/>
          </p:nvSpPr>
          <p:spPr bwMode="auto">
            <a:xfrm flipH="1">
              <a:off x="1874" y="2338"/>
              <a:ext cx="195" cy="291"/>
            </a:xfrm>
            <a:prstGeom prst="line">
              <a:avLst/>
            </a:prstGeom>
            <a:noFill/>
            <a:ln w="20638">
              <a:solidFill>
                <a:srgbClr val="000000"/>
              </a:solidFill>
              <a:round/>
              <a:headEnd/>
              <a:tailEnd/>
            </a:ln>
          </p:spPr>
          <p:txBody>
            <a:bodyPr/>
            <a:lstStyle/>
            <a:p>
              <a:endParaRPr lang="en-US"/>
            </a:p>
          </p:txBody>
        </p:sp>
        <p:sp>
          <p:nvSpPr>
            <p:cNvPr id="59634" name="Line 242"/>
            <p:cNvSpPr>
              <a:spLocks noChangeShapeType="1"/>
            </p:cNvSpPr>
            <p:nvPr/>
          </p:nvSpPr>
          <p:spPr bwMode="auto">
            <a:xfrm>
              <a:off x="1867" y="2636"/>
              <a:ext cx="357" cy="1"/>
            </a:xfrm>
            <a:prstGeom prst="line">
              <a:avLst/>
            </a:prstGeom>
            <a:noFill/>
            <a:ln w="11113">
              <a:solidFill>
                <a:srgbClr val="000000"/>
              </a:solidFill>
              <a:round/>
              <a:headEnd/>
              <a:tailEnd/>
            </a:ln>
          </p:spPr>
          <p:txBody>
            <a:bodyPr/>
            <a:lstStyle/>
            <a:p>
              <a:endParaRPr lang="en-US"/>
            </a:p>
          </p:txBody>
        </p:sp>
        <p:sp>
          <p:nvSpPr>
            <p:cNvPr id="59635" name="Line 243"/>
            <p:cNvSpPr>
              <a:spLocks noChangeShapeType="1"/>
            </p:cNvSpPr>
            <p:nvPr/>
          </p:nvSpPr>
          <p:spPr bwMode="auto">
            <a:xfrm flipV="1">
              <a:off x="2224" y="2345"/>
              <a:ext cx="122" cy="284"/>
            </a:xfrm>
            <a:prstGeom prst="line">
              <a:avLst/>
            </a:prstGeom>
            <a:noFill/>
            <a:ln w="11113">
              <a:solidFill>
                <a:srgbClr val="000000"/>
              </a:solidFill>
              <a:round/>
              <a:headEnd/>
              <a:tailEnd/>
            </a:ln>
          </p:spPr>
          <p:txBody>
            <a:bodyPr/>
            <a:lstStyle/>
            <a:p>
              <a:endParaRPr lang="en-US"/>
            </a:p>
          </p:txBody>
        </p:sp>
        <p:sp>
          <p:nvSpPr>
            <p:cNvPr id="59636" name="Line 244"/>
            <p:cNvSpPr>
              <a:spLocks noChangeShapeType="1"/>
            </p:cNvSpPr>
            <p:nvPr/>
          </p:nvSpPr>
          <p:spPr bwMode="auto">
            <a:xfrm>
              <a:off x="3619" y="2335"/>
              <a:ext cx="195" cy="291"/>
            </a:xfrm>
            <a:prstGeom prst="line">
              <a:avLst/>
            </a:prstGeom>
            <a:noFill/>
            <a:ln w="20638">
              <a:solidFill>
                <a:srgbClr val="000000"/>
              </a:solidFill>
              <a:round/>
              <a:headEnd/>
              <a:tailEnd/>
            </a:ln>
          </p:spPr>
          <p:txBody>
            <a:bodyPr/>
            <a:lstStyle/>
            <a:p>
              <a:endParaRPr lang="en-US"/>
            </a:p>
          </p:txBody>
        </p:sp>
        <p:sp>
          <p:nvSpPr>
            <p:cNvPr id="59637" name="Line 245"/>
            <p:cNvSpPr>
              <a:spLocks noChangeShapeType="1"/>
            </p:cNvSpPr>
            <p:nvPr/>
          </p:nvSpPr>
          <p:spPr bwMode="auto">
            <a:xfrm flipH="1">
              <a:off x="3464" y="2629"/>
              <a:ext cx="353" cy="1"/>
            </a:xfrm>
            <a:prstGeom prst="line">
              <a:avLst/>
            </a:prstGeom>
            <a:noFill/>
            <a:ln w="11113">
              <a:solidFill>
                <a:srgbClr val="000000"/>
              </a:solidFill>
              <a:round/>
              <a:headEnd/>
              <a:tailEnd/>
            </a:ln>
          </p:spPr>
          <p:txBody>
            <a:bodyPr/>
            <a:lstStyle/>
            <a:p>
              <a:endParaRPr lang="en-US"/>
            </a:p>
          </p:txBody>
        </p:sp>
        <p:sp>
          <p:nvSpPr>
            <p:cNvPr id="59638" name="Line 246"/>
            <p:cNvSpPr>
              <a:spLocks noChangeShapeType="1"/>
            </p:cNvSpPr>
            <p:nvPr/>
          </p:nvSpPr>
          <p:spPr bwMode="auto">
            <a:xfrm flipH="1" flipV="1">
              <a:off x="3341" y="2341"/>
              <a:ext cx="123" cy="281"/>
            </a:xfrm>
            <a:prstGeom prst="line">
              <a:avLst/>
            </a:prstGeom>
            <a:noFill/>
            <a:ln w="11113">
              <a:solidFill>
                <a:srgbClr val="000000"/>
              </a:solidFill>
              <a:round/>
              <a:headEnd/>
              <a:tailEnd/>
            </a:ln>
          </p:spPr>
          <p:txBody>
            <a:bodyPr/>
            <a:lstStyle/>
            <a:p>
              <a:endParaRPr lang="en-US"/>
            </a:p>
          </p:txBody>
        </p:sp>
        <p:sp>
          <p:nvSpPr>
            <p:cNvPr id="59639" name="Freeform 247"/>
            <p:cNvSpPr>
              <a:spLocks/>
            </p:cNvSpPr>
            <p:nvPr/>
          </p:nvSpPr>
          <p:spPr bwMode="auto">
            <a:xfrm>
              <a:off x="2799" y="2622"/>
              <a:ext cx="63" cy="74"/>
            </a:xfrm>
            <a:custGeom>
              <a:avLst/>
              <a:gdLst/>
              <a:ahLst/>
              <a:cxnLst>
                <a:cxn ang="0">
                  <a:pos x="0" y="0"/>
                </a:cxn>
                <a:cxn ang="0">
                  <a:pos x="63" y="0"/>
                </a:cxn>
                <a:cxn ang="0">
                  <a:pos x="27" y="74"/>
                </a:cxn>
                <a:cxn ang="0">
                  <a:pos x="0" y="0"/>
                </a:cxn>
              </a:cxnLst>
              <a:rect l="0" t="0" r="r" b="b"/>
              <a:pathLst>
                <a:path w="63" h="74">
                  <a:moveTo>
                    <a:pt x="0" y="0"/>
                  </a:moveTo>
                  <a:lnTo>
                    <a:pt x="63" y="0"/>
                  </a:lnTo>
                  <a:lnTo>
                    <a:pt x="27" y="74"/>
                  </a:lnTo>
                  <a:lnTo>
                    <a:pt x="0" y="0"/>
                  </a:lnTo>
                  <a:close/>
                </a:path>
              </a:pathLst>
            </a:custGeom>
            <a:solidFill>
              <a:srgbClr val="7F7FFF"/>
            </a:solidFill>
            <a:ln w="11113">
              <a:solidFill>
                <a:srgbClr val="000000"/>
              </a:solidFill>
              <a:prstDash val="solid"/>
              <a:round/>
              <a:headEnd/>
              <a:tailEnd/>
            </a:ln>
          </p:spPr>
          <p:txBody>
            <a:bodyPr/>
            <a:lstStyle/>
            <a:p>
              <a:endParaRPr lang="en-US"/>
            </a:p>
          </p:txBody>
        </p:sp>
        <p:grpSp>
          <p:nvGrpSpPr>
            <p:cNvPr id="59466" name="Group 74"/>
            <p:cNvGrpSpPr>
              <a:grpSpLocks/>
            </p:cNvGrpSpPr>
            <p:nvPr/>
          </p:nvGrpSpPr>
          <p:grpSpPr bwMode="auto">
            <a:xfrm>
              <a:off x="2046" y="1723"/>
              <a:ext cx="572" cy="503"/>
              <a:chOff x="330" y="1579"/>
              <a:chExt cx="572" cy="503"/>
            </a:xfrm>
          </p:grpSpPr>
          <p:sp>
            <p:nvSpPr>
              <p:cNvPr id="59398" name="Freeform 6"/>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endParaRPr lang="en-US"/>
              </a:p>
            </p:txBody>
          </p:sp>
          <p:sp>
            <p:nvSpPr>
              <p:cNvPr id="59399" name="Freeform 7"/>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endParaRPr lang="en-US"/>
              </a:p>
            </p:txBody>
          </p:sp>
          <p:sp>
            <p:nvSpPr>
              <p:cNvPr id="59400" name="Freeform 8"/>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endParaRPr lang="en-US"/>
              </a:p>
            </p:txBody>
          </p:sp>
          <p:sp>
            <p:nvSpPr>
              <p:cNvPr id="59401" name="Freeform 9"/>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endParaRPr lang="en-US"/>
              </a:p>
            </p:txBody>
          </p:sp>
          <p:sp>
            <p:nvSpPr>
              <p:cNvPr id="59402" name="Freeform 10"/>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endParaRPr lang="en-US"/>
              </a:p>
            </p:txBody>
          </p:sp>
          <p:sp>
            <p:nvSpPr>
              <p:cNvPr id="59416" name="Freeform 24"/>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endParaRPr lang="en-US"/>
              </a:p>
            </p:txBody>
          </p:sp>
          <p:sp>
            <p:nvSpPr>
              <p:cNvPr id="59417" name="Freeform 25"/>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endParaRPr lang="en-US"/>
              </a:p>
            </p:txBody>
          </p:sp>
          <p:sp>
            <p:nvSpPr>
              <p:cNvPr id="59418" name="Freeform 26"/>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endParaRPr lang="en-US"/>
              </a:p>
            </p:txBody>
          </p:sp>
          <p:sp>
            <p:nvSpPr>
              <p:cNvPr id="59419" name="Freeform 27"/>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endParaRPr lang="en-US"/>
              </a:p>
            </p:txBody>
          </p:sp>
          <p:sp>
            <p:nvSpPr>
              <p:cNvPr id="59420" name="Freeform 28"/>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endParaRPr lang="en-US"/>
              </a:p>
            </p:txBody>
          </p:sp>
          <p:sp>
            <p:nvSpPr>
              <p:cNvPr id="59421" name="Freeform 29"/>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endParaRPr lang="en-US"/>
              </a:p>
            </p:txBody>
          </p:sp>
          <p:sp>
            <p:nvSpPr>
              <p:cNvPr id="59422" name="Freeform 30"/>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endParaRPr lang="en-US"/>
              </a:p>
            </p:txBody>
          </p:sp>
          <p:sp>
            <p:nvSpPr>
              <p:cNvPr id="59423" name="Freeform 31"/>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endParaRPr lang="en-US"/>
              </a:p>
            </p:txBody>
          </p:sp>
          <p:sp>
            <p:nvSpPr>
              <p:cNvPr id="59424" name="Freeform 32"/>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endParaRPr lang="en-US"/>
              </a:p>
            </p:txBody>
          </p:sp>
          <p:sp>
            <p:nvSpPr>
              <p:cNvPr id="59425" name="Freeform 33"/>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endParaRPr lang="en-US"/>
              </a:p>
            </p:txBody>
          </p:sp>
          <p:sp>
            <p:nvSpPr>
              <p:cNvPr id="59426" name="Freeform 34"/>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endParaRPr lang="en-US"/>
              </a:p>
            </p:txBody>
          </p:sp>
          <p:sp>
            <p:nvSpPr>
              <p:cNvPr id="59427" name="Freeform 35"/>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endParaRPr lang="en-US"/>
              </a:p>
            </p:txBody>
          </p:sp>
          <p:sp>
            <p:nvSpPr>
              <p:cNvPr id="59428" name="Freeform 36"/>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endParaRPr lang="en-US"/>
              </a:p>
            </p:txBody>
          </p:sp>
          <p:sp>
            <p:nvSpPr>
              <p:cNvPr id="59429" name="Freeform 37"/>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endParaRPr lang="en-US"/>
              </a:p>
            </p:txBody>
          </p:sp>
          <p:sp>
            <p:nvSpPr>
              <p:cNvPr id="59430" name="Freeform 38"/>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endParaRPr lang="en-US"/>
              </a:p>
            </p:txBody>
          </p:sp>
          <p:sp>
            <p:nvSpPr>
              <p:cNvPr id="59431" name="Freeform 39"/>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endParaRPr lang="en-US"/>
              </a:p>
            </p:txBody>
          </p:sp>
          <p:sp>
            <p:nvSpPr>
              <p:cNvPr id="59432" name="Freeform 40"/>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endParaRPr lang="en-US"/>
              </a:p>
            </p:txBody>
          </p:sp>
          <p:sp>
            <p:nvSpPr>
              <p:cNvPr id="59433" name="Freeform 41"/>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endParaRPr lang="en-US"/>
              </a:p>
            </p:txBody>
          </p:sp>
          <p:sp>
            <p:nvSpPr>
              <p:cNvPr id="59434" name="Freeform 42"/>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endParaRPr lang="en-US"/>
              </a:p>
            </p:txBody>
          </p:sp>
          <p:sp>
            <p:nvSpPr>
              <p:cNvPr id="59435" name="Freeform 43"/>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endParaRPr lang="en-US"/>
              </a:p>
            </p:txBody>
          </p:sp>
          <p:sp>
            <p:nvSpPr>
              <p:cNvPr id="59436" name="Freeform 44"/>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endParaRPr lang="en-US"/>
              </a:p>
            </p:txBody>
          </p:sp>
          <p:sp>
            <p:nvSpPr>
              <p:cNvPr id="59449" name="Freeform 57"/>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endParaRPr lang="en-US"/>
              </a:p>
            </p:txBody>
          </p:sp>
          <p:sp>
            <p:nvSpPr>
              <p:cNvPr id="59450" name="Freeform 58"/>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endParaRPr lang="en-US"/>
              </a:p>
            </p:txBody>
          </p:sp>
          <p:sp>
            <p:nvSpPr>
              <p:cNvPr id="59451" name="Freeform 59"/>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endParaRPr lang="en-US"/>
              </a:p>
            </p:txBody>
          </p:sp>
          <p:sp>
            <p:nvSpPr>
              <p:cNvPr id="59452" name="Freeform 60"/>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endParaRPr lang="en-US"/>
              </a:p>
            </p:txBody>
          </p:sp>
          <p:sp>
            <p:nvSpPr>
              <p:cNvPr id="59453" name="Freeform 61"/>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endParaRPr lang="en-US"/>
              </a:p>
            </p:txBody>
          </p:sp>
          <p:sp>
            <p:nvSpPr>
              <p:cNvPr id="59454" name="Freeform 62"/>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endParaRPr lang="en-US"/>
              </a:p>
            </p:txBody>
          </p:sp>
          <p:sp>
            <p:nvSpPr>
              <p:cNvPr id="59455" name="Freeform 63"/>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endParaRPr lang="en-US"/>
              </a:p>
            </p:txBody>
          </p:sp>
          <p:sp>
            <p:nvSpPr>
              <p:cNvPr id="59456" name="Freeform 64"/>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endParaRPr lang="en-US"/>
              </a:p>
            </p:txBody>
          </p:sp>
          <p:sp>
            <p:nvSpPr>
              <p:cNvPr id="59457" name="Freeform 65"/>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endParaRPr lang="en-US"/>
              </a:p>
            </p:txBody>
          </p:sp>
          <p:sp>
            <p:nvSpPr>
              <p:cNvPr id="59458" name="Freeform 66"/>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endParaRPr lang="en-US"/>
              </a:p>
            </p:txBody>
          </p:sp>
          <p:sp>
            <p:nvSpPr>
              <p:cNvPr id="59459" name="Freeform 67"/>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endParaRPr lang="en-US"/>
              </a:p>
            </p:txBody>
          </p:sp>
          <p:sp>
            <p:nvSpPr>
              <p:cNvPr id="59462" name="Freeform 70"/>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endParaRPr lang="en-US"/>
              </a:p>
            </p:txBody>
          </p:sp>
          <p:sp>
            <p:nvSpPr>
              <p:cNvPr id="59463" name="Freeform 71"/>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endParaRPr lang="en-US"/>
              </a:p>
            </p:txBody>
          </p:sp>
          <p:sp>
            <p:nvSpPr>
              <p:cNvPr id="59464" name="Freeform 72"/>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endParaRPr lang="en-US"/>
              </a:p>
            </p:txBody>
          </p:sp>
          <p:sp>
            <p:nvSpPr>
              <p:cNvPr id="59465" name="Freeform 73"/>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endParaRPr lang="en-US"/>
              </a:p>
            </p:txBody>
          </p:sp>
        </p:grpSp>
      </p:grpSp>
      <p:grpSp>
        <p:nvGrpSpPr>
          <p:cNvPr id="59467" name="Group 75"/>
          <p:cNvGrpSpPr>
            <a:grpSpLocks/>
          </p:cNvGrpSpPr>
          <p:nvPr/>
        </p:nvGrpSpPr>
        <p:grpSpPr bwMode="auto">
          <a:xfrm>
            <a:off x="4846206" y="2795341"/>
            <a:ext cx="977743" cy="859876"/>
            <a:chOff x="330" y="1579"/>
            <a:chExt cx="572" cy="503"/>
          </a:xfrm>
        </p:grpSpPr>
        <p:sp>
          <p:nvSpPr>
            <p:cNvPr id="59468" name="Freeform 76"/>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endParaRPr lang="en-US"/>
            </a:p>
          </p:txBody>
        </p:sp>
        <p:sp>
          <p:nvSpPr>
            <p:cNvPr id="59469" name="Freeform 77"/>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endParaRPr lang="en-US"/>
            </a:p>
          </p:txBody>
        </p:sp>
        <p:sp>
          <p:nvSpPr>
            <p:cNvPr id="59470" name="Freeform 78"/>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endParaRPr lang="en-US"/>
            </a:p>
          </p:txBody>
        </p:sp>
        <p:sp>
          <p:nvSpPr>
            <p:cNvPr id="59471" name="Freeform 79"/>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endParaRPr lang="en-US"/>
            </a:p>
          </p:txBody>
        </p:sp>
        <p:sp>
          <p:nvSpPr>
            <p:cNvPr id="59472" name="Freeform 80"/>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endParaRPr lang="en-US"/>
            </a:p>
          </p:txBody>
        </p:sp>
        <p:sp>
          <p:nvSpPr>
            <p:cNvPr id="59473" name="Freeform 81"/>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endParaRPr lang="en-US"/>
            </a:p>
          </p:txBody>
        </p:sp>
        <p:sp>
          <p:nvSpPr>
            <p:cNvPr id="59474" name="Freeform 82"/>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endParaRPr lang="en-US"/>
            </a:p>
          </p:txBody>
        </p:sp>
        <p:sp>
          <p:nvSpPr>
            <p:cNvPr id="59475" name="Freeform 83"/>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endParaRPr lang="en-US"/>
            </a:p>
          </p:txBody>
        </p:sp>
        <p:sp>
          <p:nvSpPr>
            <p:cNvPr id="59476" name="Freeform 84"/>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endParaRPr lang="en-US"/>
            </a:p>
          </p:txBody>
        </p:sp>
        <p:sp>
          <p:nvSpPr>
            <p:cNvPr id="59477" name="Freeform 85"/>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endParaRPr lang="en-US"/>
            </a:p>
          </p:txBody>
        </p:sp>
        <p:sp>
          <p:nvSpPr>
            <p:cNvPr id="59478" name="Freeform 86"/>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endParaRPr lang="en-US"/>
            </a:p>
          </p:txBody>
        </p:sp>
        <p:sp>
          <p:nvSpPr>
            <p:cNvPr id="59479" name="Freeform 87"/>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endParaRPr lang="en-US"/>
            </a:p>
          </p:txBody>
        </p:sp>
        <p:sp>
          <p:nvSpPr>
            <p:cNvPr id="59480" name="Freeform 88"/>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endParaRPr lang="en-US"/>
            </a:p>
          </p:txBody>
        </p:sp>
        <p:sp>
          <p:nvSpPr>
            <p:cNvPr id="59481" name="Freeform 89"/>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endParaRPr lang="en-US"/>
            </a:p>
          </p:txBody>
        </p:sp>
        <p:sp>
          <p:nvSpPr>
            <p:cNvPr id="59482" name="Freeform 90"/>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endParaRPr lang="en-US"/>
            </a:p>
          </p:txBody>
        </p:sp>
        <p:sp>
          <p:nvSpPr>
            <p:cNvPr id="59483" name="Freeform 91"/>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endParaRPr lang="en-US"/>
            </a:p>
          </p:txBody>
        </p:sp>
        <p:sp>
          <p:nvSpPr>
            <p:cNvPr id="59484" name="Freeform 92"/>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endParaRPr lang="en-US"/>
            </a:p>
          </p:txBody>
        </p:sp>
        <p:sp>
          <p:nvSpPr>
            <p:cNvPr id="59485" name="Freeform 93"/>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endParaRPr lang="en-US"/>
            </a:p>
          </p:txBody>
        </p:sp>
        <p:sp>
          <p:nvSpPr>
            <p:cNvPr id="59486" name="Freeform 94"/>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endParaRPr lang="en-US"/>
            </a:p>
          </p:txBody>
        </p:sp>
        <p:sp>
          <p:nvSpPr>
            <p:cNvPr id="59487" name="Freeform 95"/>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endParaRPr lang="en-US"/>
            </a:p>
          </p:txBody>
        </p:sp>
        <p:sp>
          <p:nvSpPr>
            <p:cNvPr id="59488" name="Freeform 96"/>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endParaRPr lang="en-US"/>
            </a:p>
          </p:txBody>
        </p:sp>
        <p:sp>
          <p:nvSpPr>
            <p:cNvPr id="59489" name="Freeform 97"/>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endParaRPr lang="en-US"/>
            </a:p>
          </p:txBody>
        </p:sp>
        <p:sp>
          <p:nvSpPr>
            <p:cNvPr id="59490" name="Freeform 98"/>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endParaRPr lang="en-US"/>
            </a:p>
          </p:txBody>
        </p:sp>
        <p:sp>
          <p:nvSpPr>
            <p:cNvPr id="59491" name="Freeform 99"/>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endParaRPr lang="en-US"/>
            </a:p>
          </p:txBody>
        </p:sp>
        <p:sp>
          <p:nvSpPr>
            <p:cNvPr id="59492" name="Freeform 100"/>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endParaRPr lang="en-US"/>
            </a:p>
          </p:txBody>
        </p:sp>
        <p:sp>
          <p:nvSpPr>
            <p:cNvPr id="59493" name="Freeform 101"/>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endParaRPr lang="en-US"/>
            </a:p>
          </p:txBody>
        </p:sp>
        <p:sp>
          <p:nvSpPr>
            <p:cNvPr id="59494" name="Freeform 102"/>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endParaRPr lang="en-US"/>
            </a:p>
          </p:txBody>
        </p:sp>
        <p:sp>
          <p:nvSpPr>
            <p:cNvPr id="59495" name="Freeform 103"/>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endParaRPr lang="en-US"/>
            </a:p>
          </p:txBody>
        </p:sp>
        <p:sp>
          <p:nvSpPr>
            <p:cNvPr id="59496" name="Freeform 104"/>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endParaRPr lang="en-US"/>
            </a:p>
          </p:txBody>
        </p:sp>
        <p:sp>
          <p:nvSpPr>
            <p:cNvPr id="59497" name="Freeform 105"/>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endParaRPr lang="en-US"/>
            </a:p>
          </p:txBody>
        </p:sp>
        <p:sp>
          <p:nvSpPr>
            <p:cNvPr id="59498" name="Freeform 106"/>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endParaRPr lang="en-US"/>
            </a:p>
          </p:txBody>
        </p:sp>
        <p:sp>
          <p:nvSpPr>
            <p:cNvPr id="59499" name="Freeform 107"/>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endParaRPr lang="en-US"/>
            </a:p>
          </p:txBody>
        </p:sp>
        <p:sp>
          <p:nvSpPr>
            <p:cNvPr id="59500" name="Freeform 108"/>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endParaRPr lang="en-US"/>
            </a:p>
          </p:txBody>
        </p:sp>
        <p:sp>
          <p:nvSpPr>
            <p:cNvPr id="59501" name="Freeform 109"/>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endParaRPr lang="en-US"/>
            </a:p>
          </p:txBody>
        </p:sp>
        <p:sp>
          <p:nvSpPr>
            <p:cNvPr id="59502" name="Freeform 110"/>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endParaRPr lang="en-US"/>
            </a:p>
          </p:txBody>
        </p:sp>
        <p:sp>
          <p:nvSpPr>
            <p:cNvPr id="59503" name="Freeform 111"/>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endParaRPr lang="en-US"/>
            </a:p>
          </p:txBody>
        </p:sp>
        <p:sp>
          <p:nvSpPr>
            <p:cNvPr id="59504" name="Freeform 112"/>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endParaRPr lang="en-US"/>
            </a:p>
          </p:txBody>
        </p:sp>
        <p:sp>
          <p:nvSpPr>
            <p:cNvPr id="59505" name="Freeform 113"/>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endParaRPr lang="en-US"/>
            </a:p>
          </p:txBody>
        </p:sp>
        <p:sp>
          <p:nvSpPr>
            <p:cNvPr id="59506" name="Freeform 114"/>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endParaRPr lang="en-US"/>
            </a:p>
          </p:txBody>
        </p:sp>
        <p:sp>
          <p:nvSpPr>
            <p:cNvPr id="59507" name="Freeform 115"/>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endParaRPr lang="en-US"/>
            </a:p>
          </p:txBody>
        </p:sp>
        <p:sp>
          <p:nvSpPr>
            <p:cNvPr id="59508" name="Freeform 116"/>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endParaRPr lang="en-US"/>
            </a:p>
          </p:txBody>
        </p:sp>
      </p:grpSp>
      <p:grpSp>
        <p:nvGrpSpPr>
          <p:cNvPr id="59640" name="Group 248"/>
          <p:cNvGrpSpPr>
            <a:grpSpLocks/>
          </p:cNvGrpSpPr>
          <p:nvPr/>
        </p:nvGrpSpPr>
        <p:grpSpPr bwMode="auto">
          <a:xfrm>
            <a:off x="4938510" y="3424435"/>
            <a:ext cx="950393" cy="360703"/>
            <a:chOff x="2136" y="1035"/>
            <a:chExt cx="556" cy="211"/>
          </a:xfrm>
        </p:grpSpPr>
        <p:sp>
          <p:nvSpPr>
            <p:cNvPr id="59598" name="Freeform 206"/>
            <p:cNvSpPr>
              <a:spLocks/>
            </p:cNvSpPr>
            <p:nvPr/>
          </p:nvSpPr>
          <p:spPr bwMode="auto">
            <a:xfrm>
              <a:off x="2136" y="1035"/>
              <a:ext cx="556" cy="211"/>
            </a:xfrm>
            <a:custGeom>
              <a:avLst/>
              <a:gdLst/>
              <a:ahLst/>
              <a:cxnLst>
                <a:cxn ang="0">
                  <a:pos x="63" y="198"/>
                </a:cxn>
                <a:cxn ang="0">
                  <a:pos x="76" y="171"/>
                </a:cxn>
                <a:cxn ang="0">
                  <a:pos x="96" y="144"/>
                </a:cxn>
                <a:cxn ang="0">
                  <a:pos x="119" y="121"/>
                </a:cxn>
                <a:cxn ang="0">
                  <a:pos x="146" y="101"/>
                </a:cxn>
                <a:cxn ang="0">
                  <a:pos x="176" y="84"/>
                </a:cxn>
                <a:cxn ang="0">
                  <a:pos x="209" y="71"/>
                </a:cxn>
                <a:cxn ang="0">
                  <a:pos x="245" y="64"/>
                </a:cxn>
                <a:cxn ang="0">
                  <a:pos x="281" y="61"/>
                </a:cxn>
                <a:cxn ang="0">
                  <a:pos x="321" y="64"/>
                </a:cxn>
                <a:cxn ang="0">
                  <a:pos x="354" y="71"/>
                </a:cxn>
                <a:cxn ang="0">
                  <a:pos x="387" y="87"/>
                </a:cxn>
                <a:cxn ang="0">
                  <a:pos x="417" y="104"/>
                </a:cxn>
                <a:cxn ang="0">
                  <a:pos x="443" y="127"/>
                </a:cxn>
                <a:cxn ang="0">
                  <a:pos x="466" y="154"/>
                </a:cxn>
                <a:cxn ang="0">
                  <a:pos x="486" y="181"/>
                </a:cxn>
                <a:cxn ang="0">
                  <a:pos x="499" y="211"/>
                </a:cxn>
                <a:cxn ang="0">
                  <a:pos x="556" y="211"/>
                </a:cxn>
                <a:cxn ang="0">
                  <a:pos x="552" y="194"/>
                </a:cxn>
                <a:cxn ang="0">
                  <a:pos x="539" y="157"/>
                </a:cxn>
                <a:cxn ang="0">
                  <a:pos x="516" y="121"/>
                </a:cxn>
                <a:cxn ang="0">
                  <a:pos x="489" y="87"/>
                </a:cxn>
                <a:cxn ang="0">
                  <a:pos x="453" y="57"/>
                </a:cxn>
                <a:cxn ang="0">
                  <a:pos x="410" y="34"/>
                </a:cxn>
                <a:cxn ang="0">
                  <a:pos x="367" y="17"/>
                </a:cxn>
                <a:cxn ang="0">
                  <a:pos x="318" y="7"/>
                </a:cxn>
                <a:cxn ang="0">
                  <a:pos x="268" y="0"/>
                </a:cxn>
                <a:cxn ang="0">
                  <a:pos x="222" y="7"/>
                </a:cxn>
                <a:cxn ang="0">
                  <a:pos x="176" y="20"/>
                </a:cxn>
                <a:cxn ang="0">
                  <a:pos x="136" y="37"/>
                </a:cxn>
                <a:cxn ang="0">
                  <a:pos x="96" y="61"/>
                </a:cxn>
                <a:cxn ang="0">
                  <a:pos x="63" y="87"/>
                </a:cxn>
                <a:cxn ang="0">
                  <a:pos x="37" y="121"/>
                </a:cxn>
                <a:cxn ang="0">
                  <a:pos x="14" y="157"/>
                </a:cxn>
                <a:cxn ang="0">
                  <a:pos x="0" y="198"/>
                </a:cxn>
                <a:cxn ang="0">
                  <a:pos x="4" y="194"/>
                </a:cxn>
                <a:cxn ang="0">
                  <a:pos x="63" y="198"/>
                </a:cxn>
              </a:cxnLst>
              <a:rect l="0" t="0" r="r" b="b"/>
              <a:pathLst>
                <a:path w="556" h="211">
                  <a:moveTo>
                    <a:pt x="63" y="198"/>
                  </a:moveTo>
                  <a:lnTo>
                    <a:pt x="76" y="171"/>
                  </a:lnTo>
                  <a:lnTo>
                    <a:pt x="96" y="144"/>
                  </a:lnTo>
                  <a:lnTo>
                    <a:pt x="119" y="121"/>
                  </a:lnTo>
                  <a:lnTo>
                    <a:pt x="146" y="101"/>
                  </a:lnTo>
                  <a:lnTo>
                    <a:pt x="176" y="84"/>
                  </a:lnTo>
                  <a:lnTo>
                    <a:pt x="209" y="71"/>
                  </a:lnTo>
                  <a:lnTo>
                    <a:pt x="245" y="64"/>
                  </a:lnTo>
                  <a:lnTo>
                    <a:pt x="281" y="61"/>
                  </a:lnTo>
                  <a:lnTo>
                    <a:pt x="321" y="64"/>
                  </a:lnTo>
                  <a:lnTo>
                    <a:pt x="354" y="71"/>
                  </a:lnTo>
                  <a:lnTo>
                    <a:pt x="387" y="87"/>
                  </a:lnTo>
                  <a:lnTo>
                    <a:pt x="417" y="104"/>
                  </a:lnTo>
                  <a:lnTo>
                    <a:pt x="443" y="127"/>
                  </a:lnTo>
                  <a:lnTo>
                    <a:pt x="466" y="154"/>
                  </a:lnTo>
                  <a:lnTo>
                    <a:pt x="486" y="181"/>
                  </a:lnTo>
                  <a:lnTo>
                    <a:pt x="499" y="211"/>
                  </a:lnTo>
                  <a:lnTo>
                    <a:pt x="556" y="211"/>
                  </a:lnTo>
                  <a:lnTo>
                    <a:pt x="552" y="194"/>
                  </a:lnTo>
                  <a:lnTo>
                    <a:pt x="539" y="157"/>
                  </a:lnTo>
                  <a:lnTo>
                    <a:pt x="516" y="121"/>
                  </a:lnTo>
                  <a:lnTo>
                    <a:pt x="489" y="87"/>
                  </a:lnTo>
                  <a:lnTo>
                    <a:pt x="453" y="57"/>
                  </a:lnTo>
                  <a:lnTo>
                    <a:pt x="410" y="34"/>
                  </a:lnTo>
                  <a:lnTo>
                    <a:pt x="367" y="17"/>
                  </a:lnTo>
                  <a:lnTo>
                    <a:pt x="318" y="7"/>
                  </a:lnTo>
                  <a:lnTo>
                    <a:pt x="268" y="0"/>
                  </a:lnTo>
                  <a:lnTo>
                    <a:pt x="222" y="7"/>
                  </a:lnTo>
                  <a:lnTo>
                    <a:pt x="176" y="20"/>
                  </a:lnTo>
                  <a:lnTo>
                    <a:pt x="136" y="37"/>
                  </a:lnTo>
                  <a:lnTo>
                    <a:pt x="96" y="61"/>
                  </a:lnTo>
                  <a:lnTo>
                    <a:pt x="63" y="87"/>
                  </a:lnTo>
                  <a:lnTo>
                    <a:pt x="37" y="121"/>
                  </a:lnTo>
                  <a:lnTo>
                    <a:pt x="14" y="157"/>
                  </a:lnTo>
                  <a:lnTo>
                    <a:pt x="0" y="198"/>
                  </a:lnTo>
                  <a:lnTo>
                    <a:pt x="4" y="194"/>
                  </a:lnTo>
                  <a:lnTo>
                    <a:pt x="63" y="198"/>
                  </a:lnTo>
                  <a:close/>
                </a:path>
              </a:pathLst>
            </a:custGeom>
            <a:solidFill>
              <a:srgbClr val="005E9E"/>
            </a:solidFill>
            <a:ln w="11113">
              <a:solidFill>
                <a:srgbClr val="005E9E"/>
              </a:solidFill>
              <a:prstDash val="solid"/>
              <a:round/>
              <a:headEnd/>
              <a:tailEnd/>
            </a:ln>
          </p:spPr>
          <p:txBody>
            <a:bodyPr/>
            <a:lstStyle/>
            <a:p>
              <a:endParaRPr lang="en-US"/>
            </a:p>
          </p:txBody>
        </p:sp>
        <p:sp>
          <p:nvSpPr>
            <p:cNvPr id="59599" name="Freeform 207"/>
            <p:cNvSpPr>
              <a:spLocks/>
            </p:cNvSpPr>
            <p:nvPr/>
          </p:nvSpPr>
          <p:spPr bwMode="auto">
            <a:xfrm>
              <a:off x="2193" y="1075"/>
              <a:ext cx="439" cy="111"/>
            </a:xfrm>
            <a:custGeom>
              <a:avLst/>
              <a:gdLst/>
              <a:ahLst/>
              <a:cxnLst>
                <a:cxn ang="0">
                  <a:pos x="6" y="111"/>
                </a:cxn>
                <a:cxn ang="0">
                  <a:pos x="0" y="107"/>
                </a:cxn>
                <a:cxn ang="0">
                  <a:pos x="0" y="101"/>
                </a:cxn>
                <a:cxn ang="0">
                  <a:pos x="6" y="87"/>
                </a:cxn>
                <a:cxn ang="0">
                  <a:pos x="19" y="74"/>
                </a:cxn>
                <a:cxn ang="0">
                  <a:pos x="39" y="61"/>
                </a:cxn>
                <a:cxn ang="0">
                  <a:pos x="62" y="44"/>
                </a:cxn>
                <a:cxn ang="0">
                  <a:pos x="92" y="31"/>
                </a:cxn>
                <a:cxn ang="0">
                  <a:pos x="122" y="17"/>
                </a:cxn>
                <a:cxn ang="0">
                  <a:pos x="158" y="7"/>
                </a:cxn>
                <a:cxn ang="0">
                  <a:pos x="195" y="0"/>
                </a:cxn>
                <a:cxn ang="0">
                  <a:pos x="234" y="0"/>
                </a:cxn>
                <a:cxn ang="0">
                  <a:pos x="274" y="4"/>
                </a:cxn>
                <a:cxn ang="0">
                  <a:pos x="317" y="17"/>
                </a:cxn>
                <a:cxn ang="0">
                  <a:pos x="356" y="37"/>
                </a:cxn>
                <a:cxn ang="0">
                  <a:pos x="399" y="67"/>
                </a:cxn>
                <a:cxn ang="0">
                  <a:pos x="439" y="111"/>
                </a:cxn>
              </a:cxnLst>
              <a:rect l="0" t="0" r="r" b="b"/>
              <a:pathLst>
                <a:path w="439" h="111">
                  <a:moveTo>
                    <a:pt x="6" y="111"/>
                  </a:moveTo>
                  <a:lnTo>
                    <a:pt x="0" y="107"/>
                  </a:lnTo>
                  <a:lnTo>
                    <a:pt x="0" y="101"/>
                  </a:lnTo>
                  <a:lnTo>
                    <a:pt x="6" y="87"/>
                  </a:lnTo>
                  <a:lnTo>
                    <a:pt x="19" y="74"/>
                  </a:lnTo>
                  <a:lnTo>
                    <a:pt x="39" y="61"/>
                  </a:lnTo>
                  <a:lnTo>
                    <a:pt x="62" y="44"/>
                  </a:lnTo>
                  <a:lnTo>
                    <a:pt x="92" y="31"/>
                  </a:lnTo>
                  <a:lnTo>
                    <a:pt x="122" y="17"/>
                  </a:lnTo>
                  <a:lnTo>
                    <a:pt x="158" y="7"/>
                  </a:lnTo>
                  <a:lnTo>
                    <a:pt x="195" y="0"/>
                  </a:lnTo>
                  <a:lnTo>
                    <a:pt x="234" y="0"/>
                  </a:lnTo>
                  <a:lnTo>
                    <a:pt x="274" y="4"/>
                  </a:lnTo>
                  <a:lnTo>
                    <a:pt x="317" y="17"/>
                  </a:lnTo>
                  <a:lnTo>
                    <a:pt x="356" y="37"/>
                  </a:lnTo>
                  <a:lnTo>
                    <a:pt x="399" y="67"/>
                  </a:lnTo>
                  <a:lnTo>
                    <a:pt x="439" y="111"/>
                  </a:lnTo>
                </a:path>
              </a:pathLst>
            </a:custGeom>
            <a:noFill/>
            <a:ln w="20638">
              <a:solidFill>
                <a:srgbClr val="DEDEFF"/>
              </a:solidFill>
              <a:prstDash val="solid"/>
              <a:round/>
              <a:headEnd/>
              <a:tailEnd/>
            </a:ln>
          </p:spPr>
          <p:txBody>
            <a:bodyPr/>
            <a:lstStyle/>
            <a:p>
              <a:endParaRPr lang="en-US"/>
            </a:p>
          </p:txBody>
        </p:sp>
      </p:grpSp>
      <p:sp>
        <p:nvSpPr>
          <p:cNvPr id="59643" name="AutoShape 251"/>
          <p:cNvSpPr>
            <a:spLocks noChangeArrowheads="1"/>
          </p:cNvSpPr>
          <p:nvPr/>
        </p:nvSpPr>
        <p:spPr bwMode="auto">
          <a:xfrm>
            <a:off x="57149" y="1133475"/>
            <a:ext cx="3069109" cy="3098721"/>
          </a:xfrm>
          <a:prstGeom prst="wedgeRoundRectCallout">
            <a:avLst>
              <a:gd name="adj1" fmla="val 60657"/>
              <a:gd name="adj2" fmla="val 21261"/>
              <a:gd name="adj3" fmla="val 16667"/>
            </a:avLst>
          </a:prstGeom>
          <a:solidFill>
            <a:schemeClr val="bg1"/>
          </a:solidFill>
          <a:ln w="9525">
            <a:solidFill>
              <a:schemeClr val="tx1"/>
            </a:solidFill>
            <a:miter lim="800000"/>
            <a:headEnd/>
            <a:tailEnd/>
          </a:ln>
          <a:effectLst/>
        </p:spPr>
        <p:txBody>
          <a:bodyPr wrap="square" anchor="ctr">
            <a:spAutoFit/>
          </a:bodyPr>
          <a:lstStyle/>
          <a:p>
            <a:r>
              <a:rPr lang="en-US" sz="2800" dirty="0"/>
              <a:t>We have run over our </a:t>
            </a:r>
            <a:r>
              <a:rPr lang="en-US" b="1" u="sng" dirty="0"/>
              <a:t>1st</a:t>
            </a:r>
            <a:r>
              <a:rPr lang="en-US" sz="2800" dirty="0"/>
              <a:t> </a:t>
            </a:r>
            <a:r>
              <a:rPr lang="en-US" b="1" u="sng" dirty="0"/>
              <a:t>Cor</a:t>
            </a:r>
            <a:r>
              <a:rPr lang="en-US" sz="2800" dirty="0"/>
              <a:t>pse in Driver’s Ed (</a:t>
            </a:r>
            <a:r>
              <a:rPr lang="en-US" b="1" u="sng" dirty="0"/>
              <a:t>15</a:t>
            </a:r>
            <a:r>
              <a:rPr lang="en-US" sz="2800" dirty="0"/>
              <a:t>). I didn’t see him and I have 20/20 vision.</a:t>
            </a:r>
            <a:endParaRPr lang="en-US" dirty="0"/>
          </a:p>
        </p:txBody>
      </p:sp>
      <p:sp>
        <p:nvSpPr>
          <p:cNvPr id="59644" name="AutoShape 252"/>
          <p:cNvSpPr>
            <a:spLocks noChangeArrowheads="1"/>
          </p:cNvSpPr>
          <p:nvPr/>
        </p:nvSpPr>
        <p:spPr bwMode="auto">
          <a:xfrm>
            <a:off x="6300788" y="1184037"/>
            <a:ext cx="2786062" cy="2553891"/>
          </a:xfrm>
          <a:prstGeom prst="wedgeRoundRectCallout">
            <a:avLst>
              <a:gd name="adj1" fmla="val -65671"/>
              <a:gd name="adj2" fmla="val 45782"/>
              <a:gd name="adj3" fmla="val 16667"/>
            </a:avLst>
          </a:prstGeom>
          <a:solidFill>
            <a:schemeClr val="bg1"/>
          </a:solidFill>
          <a:ln w="9525">
            <a:solidFill>
              <a:schemeClr val="tx1"/>
            </a:solidFill>
            <a:miter lim="800000"/>
            <a:headEnd/>
            <a:tailEnd/>
          </a:ln>
          <a:effectLst/>
        </p:spPr>
        <p:txBody>
          <a:bodyPr anchor="ctr">
            <a:spAutoFit/>
          </a:bodyPr>
          <a:lstStyle/>
          <a:p>
            <a:r>
              <a:rPr lang="en-US" sz="2800" dirty="0"/>
              <a:t>I have 20/20 too (</a:t>
            </a:r>
            <a:r>
              <a:rPr lang="en-US" b="1" u="sng" dirty="0"/>
              <a:t>20-22</a:t>
            </a:r>
            <a:r>
              <a:rPr lang="en-US" sz="2800" dirty="0"/>
              <a:t>). But we know he will be </a:t>
            </a:r>
            <a:r>
              <a:rPr lang="en-US" sz="2800" b="1" dirty="0"/>
              <a:t>Resurrected</a:t>
            </a:r>
            <a:r>
              <a:rPr lang="en-US" sz="2800" dirty="0" smtClean="0"/>
              <a:t>.  </a:t>
            </a:r>
            <a:endParaRPr lang="en-US" dirty="0">
              <a:solidFill>
                <a:srgbClr val="FF0000"/>
              </a:solidFill>
            </a:endParaRPr>
          </a:p>
        </p:txBody>
      </p:sp>
      <p:sp>
        <p:nvSpPr>
          <p:cNvPr id="59646" name="Rectangle 254"/>
          <p:cNvSpPr>
            <a:spLocks noChangeArrowheads="1"/>
          </p:cNvSpPr>
          <p:nvPr/>
        </p:nvSpPr>
        <p:spPr bwMode="auto">
          <a:xfrm>
            <a:off x="3505200" y="2400300"/>
            <a:ext cx="1968500" cy="346075"/>
          </a:xfrm>
          <a:prstGeom prst="rect">
            <a:avLst/>
          </a:prstGeom>
          <a:solidFill>
            <a:srgbClr val="FFFF00"/>
          </a:solidFill>
          <a:ln w="9525">
            <a:solidFill>
              <a:schemeClr val="tx1"/>
            </a:solidFill>
            <a:miter lim="800000"/>
            <a:headEnd/>
            <a:tailEnd/>
          </a:ln>
          <a:effectLst/>
        </p:spPr>
        <p:txBody>
          <a:bodyPr anchor="ctr">
            <a:spAutoFit/>
          </a:bodyPr>
          <a:lstStyle/>
          <a:p>
            <a:r>
              <a:rPr lang="en-US" sz="1600"/>
              <a:t>Driver’s Ed - Age 15</a:t>
            </a:r>
          </a:p>
        </p:txBody>
      </p:sp>
      <p:sp>
        <p:nvSpPr>
          <p:cNvPr id="59648" name="Text Box 256"/>
          <p:cNvSpPr txBox="1">
            <a:spLocks noChangeArrowheads="1"/>
          </p:cNvSpPr>
          <p:nvPr/>
        </p:nvSpPr>
        <p:spPr bwMode="auto">
          <a:xfrm>
            <a:off x="5250762" y="1697038"/>
            <a:ext cx="840295" cy="400110"/>
          </a:xfrm>
          <a:prstGeom prst="rect">
            <a:avLst/>
          </a:prstGeom>
          <a:noFill/>
          <a:ln w="9525">
            <a:noFill/>
            <a:miter lim="800000"/>
            <a:headEnd/>
            <a:tailEnd/>
          </a:ln>
          <a:effectLst/>
        </p:spPr>
        <p:txBody>
          <a:bodyPr wrap="none" anchor="ctr">
            <a:spAutoFit/>
          </a:bodyPr>
          <a:lstStyle/>
          <a:p>
            <a:r>
              <a:rPr lang="en-US" sz="2000" b="1" dirty="0" smtClean="0"/>
              <a:t>Diana</a:t>
            </a:r>
            <a:endParaRPr lang="en-US" sz="2000" b="1" dirty="0"/>
          </a:p>
        </p:txBody>
      </p:sp>
      <p:sp>
        <p:nvSpPr>
          <p:cNvPr id="59649" name="Text Box 257"/>
          <p:cNvSpPr txBox="1">
            <a:spLocks noChangeArrowheads="1"/>
          </p:cNvSpPr>
          <p:nvPr/>
        </p:nvSpPr>
        <p:spPr bwMode="auto">
          <a:xfrm>
            <a:off x="3203854" y="1677988"/>
            <a:ext cx="683200" cy="400110"/>
          </a:xfrm>
          <a:prstGeom prst="rect">
            <a:avLst/>
          </a:prstGeom>
          <a:noFill/>
          <a:ln w="9525">
            <a:noFill/>
            <a:miter lim="800000"/>
            <a:headEnd/>
            <a:tailEnd/>
          </a:ln>
          <a:effectLst/>
        </p:spPr>
        <p:txBody>
          <a:bodyPr wrap="none" anchor="ctr">
            <a:spAutoFit/>
          </a:bodyPr>
          <a:lstStyle/>
          <a:p>
            <a:r>
              <a:rPr lang="en-US" sz="2000" b="1" dirty="0" smtClean="0"/>
              <a:t>Cori</a:t>
            </a:r>
            <a:endParaRPr lang="en-US" sz="2000" b="1" dirty="0"/>
          </a:p>
        </p:txBody>
      </p:sp>
      <p:sp>
        <p:nvSpPr>
          <p:cNvPr id="59650" name="Line 258"/>
          <p:cNvSpPr>
            <a:spLocks noChangeShapeType="1"/>
          </p:cNvSpPr>
          <p:nvPr/>
        </p:nvSpPr>
        <p:spPr bwMode="auto">
          <a:xfrm>
            <a:off x="3500565" y="1986864"/>
            <a:ext cx="57150" cy="3429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59651" name="Line 259"/>
          <p:cNvSpPr>
            <a:spLocks noChangeShapeType="1"/>
          </p:cNvSpPr>
          <p:nvPr/>
        </p:nvSpPr>
        <p:spPr bwMode="auto">
          <a:xfrm flipH="1">
            <a:off x="5604306" y="2012607"/>
            <a:ext cx="57150" cy="3048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207" name="Rectangle 206"/>
          <p:cNvSpPr/>
          <p:nvPr/>
        </p:nvSpPr>
        <p:spPr>
          <a:xfrm>
            <a:off x="3939990" y="5478106"/>
            <a:ext cx="1063112" cy="338554"/>
          </a:xfrm>
          <a:prstGeom prst="rect">
            <a:avLst/>
          </a:prstGeom>
        </p:spPr>
        <p:txBody>
          <a:bodyPr wrap="none">
            <a:spAutoFit/>
          </a:bodyPr>
          <a:lstStyle/>
          <a:p>
            <a:r>
              <a:rPr lang="en-US" sz="1600" dirty="0" smtClean="0">
                <a:latin typeface="Arial Rounded MT Bold" pitchFamily="34" charset="0"/>
              </a:rPr>
              <a:t>1COR15 </a:t>
            </a:r>
            <a:endParaRPr lang="en-US" sz="1600" dirty="0">
              <a:latin typeface="Arial Rounded MT Bold" pitchFamily="34" charset="0"/>
            </a:endParaRPr>
          </a:p>
        </p:txBody>
      </p:sp>
      <p:grpSp>
        <p:nvGrpSpPr>
          <p:cNvPr id="59647" name="Group 255"/>
          <p:cNvGrpSpPr>
            <a:grpSpLocks/>
          </p:cNvGrpSpPr>
          <p:nvPr/>
        </p:nvGrpSpPr>
        <p:grpSpPr bwMode="auto">
          <a:xfrm>
            <a:off x="1976438" y="3838575"/>
            <a:ext cx="4735512" cy="3119438"/>
            <a:chOff x="1245" y="2418"/>
            <a:chExt cx="2983" cy="1965"/>
          </a:xfrm>
        </p:grpSpPr>
        <p:sp>
          <p:nvSpPr>
            <p:cNvPr id="59516" name="Freeform 124"/>
            <p:cNvSpPr>
              <a:spLocks/>
            </p:cNvSpPr>
            <p:nvPr/>
          </p:nvSpPr>
          <p:spPr bwMode="auto">
            <a:xfrm rot="5151409">
              <a:off x="1746" y="1917"/>
              <a:ext cx="1943" cy="2946"/>
            </a:xfrm>
            <a:custGeom>
              <a:avLst/>
              <a:gdLst/>
              <a:ahLst/>
              <a:cxnLst>
                <a:cxn ang="0">
                  <a:pos x="1349" y="1145"/>
                </a:cxn>
                <a:cxn ang="0">
                  <a:pos x="1269" y="1342"/>
                </a:cxn>
                <a:cxn ang="0">
                  <a:pos x="1401" y="1989"/>
                </a:cxn>
                <a:cxn ang="0">
                  <a:pos x="1425" y="2103"/>
                </a:cxn>
                <a:cxn ang="0">
                  <a:pos x="1408" y="2271"/>
                </a:cxn>
                <a:cxn ang="0">
                  <a:pos x="1212" y="2307"/>
                </a:cxn>
                <a:cxn ang="0">
                  <a:pos x="910" y="2271"/>
                </a:cxn>
                <a:cxn ang="0">
                  <a:pos x="998" y="2060"/>
                </a:cxn>
                <a:cxn ang="0">
                  <a:pos x="1207" y="2051"/>
                </a:cxn>
                <a:cxn ang="0">
                  <a:pos x="1181" y="1977"/>
                </a:cxn>
                <a:cxn ang="0">
                  <a:pos x="1055" y="1354"/>
                </a:cxn>
                <a:cxn ang="0">
                  <a:pos x="441" y="1347"/>
                </a:cxn>
                <a:cxn ang="0">
                  <a:pos x="306" y="1318"/>
                </a:cxn>
                <a:cxn ang="0">
                  <a:pos x="90" y="1356"/>
                </a:cxn>
                <a:cxn ang="0">
                  <a:pos x="5" y="941"/>
                </a:cxn>
                <a:cxn ang="0">
                  <a:pos x="152" y="877"/>
                </a:cxn>
                <a:cxn ang="0">
                  <a:pos x="325" y="1071"/>
                </a:cxn>
                <a:cxn ang="0">
                  <a:pos x="341" y="1157"/>
                </a:cxn>
                <a:cxn ang="0">
                  <a:pos x="465" y="1152"/>
                </a:cxn>
                <a:cxn ang="0">
                  <a:pos x="965" y="1116"/>
                </a:cxn>
                <a:cxn ang="0">
                  <a:pos x="1001" y="1067"/>
                </a:cxn>
                <a:cxn ang="0">
                  <a:pos x="979" y="1019"/>
                </a:cxn>
                <a:cxn ang="0">
                  <a:pos x="927" y="1022"/>
                </a:cxn>
                <a:cxn ang="0">
                  <a:pos x="1091" y="825"/>
                </a:cxn>
                <a:cxn ang="0">
                  <a:pos x="816" y="834"/>
                </a:cxn>
                <a:cxn ang="0">
                  <a:pos x="649" y="794"/>
                </a:cxn>
                <a:cxn ang="0">
                  <a:pos x="618" y="863"/>
                </a:cxn>
                <a:cxn ang="0">
                  <a:pos x="524" y="851"/>
                </a:cxn>
                <a:cxn ang="0">
                  <a:pos x="474" y="804"/>
                </a:cxn>
                <a:cxn ang="0">
                  <a:pos x="407" y="794"/>
                </a:cxn>
                <a:cxn ang="0">
                  <a:pos x="329" y="735"/>
                </a:cxn>
                <a:cxn ang="0">
                  <a:pos x="370" y="694"/>
                </a:cxn>
                <a:cxn ang="0">
                  <a:pos x="355" y="650"/>
                </a:cxn>
                <a:cxn ang="0">
                  <a:pos x="362" y="550"/>
                </a:cxn>
                <a:cxn ang="0">
                  <a:pos x="388" y="479"/>
                </a:cxn>
                <a:cxn ang="0">
                  <a:pos x="299" y="403"/>
                </a:cxn>
                <a:cxn ang="0">
                  <a:pos x="331" y="313"/>
                </a:cxn>
                <a:cxn ang="0">
                  <a:pos x="422" y="239"/>
                </a:cxn>
                <a:cxn ang="0">
                  <a:pos x="559" y="227"/>
                </a:cxn>
                <a:cxn ang="0">
                  <a:pos x="609" y="310"/>
                </a:cxn>
                <a:cxn ang="0">
                  <a:pos x="566" y="405"/>
                </a:cxn>
                <a:cxn ang="0">
                  <a:pos x="488" y="469"/>
                </a:cxn>
                <a:cxn ang="0">
                  <a:pos x="478" y="536"/>
                </a:cxn>
                <a:cxn ang="0">
                  <a:pos x="543" y="559"/>
                </a:cxn>
                <a:cxn ang="0">
                  <a:pos x="628" y="574"/>
                </a:cxn>
                <a:cxn ang="0">
                  <a:pos x="692" y="609"/>
                </a:cxn>
                <a:cxn ang="0">
                  <a:pos x="1199" y="630"/>
                </a:cxn>
                <a:cxn ang="0">
                  <a:pos x="1166" y="576"/>
                </a:cxn>
                <a:cxn ang="0">
                  <a:pos x="1183" y="464"/>
                </a:cxn>
                <a:cxn ang="0">
                  <a:pos x="1095" y="367"/>
                </a:cxn>
                <a:cxn ang="0">
                  <a:pos x="1197" y="312"/>
                </a:cxn>
                <a:cxn ang="0">
                  <a:pos x="1180" y="253"/>
                </a:cxn>
                <a:cxn ang="0">
                  <a:pos x="1150" y="163"/>
                </a:cxn>
                <a:cxn ang="0">
                  <a:pos x="1212" y="92"/>
                </a:cxn>
                <a:cxn ang="0">
                  <a:pos x="1157" y="75"/>
                </a:cxn>
                <a:cxn ang="0">
                  <a:pos x="1446" y="12"/>
                </a:cxn>
                <a:cxn ang="0">
                  <a:pos x="1541" y="106"/>
                </a:cxn>
                <a:cxn ang="0">
                  <a:pos x="1473" y="431"/>
                </a:cxn>
                <a:cxn ang="0">
                  <a:pos x="1420" y="526"/>
                </a:cxn>
                <a:cxn ang="0">
                  <a:pos x="1396" y="557"/>
                </a:cxn>
                <a:cxn ang="0">
                  <a:pos x="1463" y="583"/>
                </a:cxn>
                <a:cxn ang="0">
                  <a:pos x="1484" y="670"/>
                </a:cxn>
                <a:cxn ang="0">
                  <a:pos x="1449" y="825"/>
                </a:cxn>
              </a:cxnLst>
              <a:rect l="0" t="0" r="r" b="b"/>
              <a:pathLst>
                <a:path w="1543" h="2340">
                  <a:moveTo>
                    <a:pt x="1444" y="1088"/>
                  </a:moveTo>
                  <a:lnTo>
                    <a:pt x="1441" y="1093"/>
                  </a:lnTo>
                  <a:lnTo>
                    <a:pt x="1441" y="1102"/>
                  </a:lnTo>
                  <a:lnTo>
                    <a:pt x="1435" y="1107"/>
                  </a:lnTo>
                  <a:lnTo>
                    <a:pt x="1435" y="1114"/>
                  </a:lnTo>
                  <a:lnTo>
                    <a:pt x="1429" y="1114"/>
                  </a:lnTo>
                  <a:lnTo>
                    <a:pt x="1423" y="1117"/>
                  </a:lnTo>
                  <a:lnTo>
                    <a:pt x="1418" y="1117"/>
                  </a:lnTo>
                  <a:lnTo>
                    <a:pt x="1413" y="1123"/>
                  </a:lnTo>
                  <a:lnTo>
                    <a:pt x="1403" y="1123"/>
                  </a:lnTo>
                  <a:lnTo>
                    <a:pt x="1396" y="1123"/>
                  </a:lnTo>
                  <a:lnTo>
                    <a:pt x="1385" y="1123"/>
                  </a:lnTo>
                  <a:lnTo>
                    <a:pt x="1380" y="1124"/>
                  </a:lnTo>
                  <a:lnTo>
                    <a:pt x="1370" y="1124"/>
                  </a:lnTo>
                  <a:lnTo>
                    <a:pt x="1365" y="1124"/>
                  </a:lnTo>
                  <a:lnTo>
                    <a:pt x="1354" y="1124"/>
                  </a:lnTo>
                  <a:lnTo>
                    <a:pt x="1349" y="1129"/>
                  </a:lnTo>
                  <a:lnTo>
                    <a:pt x="1349" y="1129"/>
                  </a:lnTo>
                  <a:lnTo>
                    <a:pt x="1349" y="1129"/>
                  </a:lnTo>
                  <a:lnTo>
                    <a:pt x="1349" y="1129"/>
                  </a:lnTo>
                  <a:lnTo>
                    <a:pt x="1349" y="1135"/>
                  </a:lnTo>
                  <a:lnTo>
                    <a:pt x="1349" y="1135"/>
                  </a:lnTo>
                  <a:lnTo>
                    <a:pt x="1349" y="1140"/>
                  </a:lnTo>
                  <a:lnTo>
                    <a:pt x="1349" y="1145"/>
                  </a:lnTo>
                  <a:lnTo>
                    <a:pt x="1352" y="1150"/>
                  </a:lnTo>
                  <a:lnTo>
                    <a:pt x="1352" y="1150"/>
                  </a:lnTo>
                  <a:lnTo>
                    <a:pt x="1352" y="1155"/>
                  </a:lnTo>
                  <a:lnTo>
                    <a:pt x="1352" y="1159"/>
                  </a:lnTo>
                  <a:lnTo>
                    <a:pt x="1352" y="1164"/>
                  </a:lnTo>
                  <a:lnTo>
                    <a:pt x="1349" y="1164"/>
                  </a:lnTo>
                  <a:lnTo>
                    <a:pt x="1349" y="1169"/>
                  </a:lnTo>
                  <a:lnTo>
                    <a:pt x="1349" y="1171"/>
                  </a:lnTo>
                  <a:lnTo>
                    <a:pt x="1349" y="1176"/>
                  </a:lnTo>
                  <a:lnTo>
                    <a:pt x="1347" y="1188"/>
                  </a:lnTo>
                  <a:lnTo>
                    <a:pt x="1347" y="1204"/>
                  </a:lnTo>
                  <a:lnTo>
                    <a:pt x="1344" y="1218"/>
                  </a:lnTo>
                  <a:lnTo>
                    <a:pt x="1344" y="1233"/>
                  </a:lnTo>
                  <a:lnTo>
                    <a:pt x="1339" y="1244"/>
                  </a:lnTo>
                  <a:lnTo>
                    <a:pt x="1333" y="1259"/>
                  </a:lnTo>
                  <a:lnTo>
                    <a:pt x="1328" y="1270"/>
                  </a:lnTo>
                  <a:lnTo>
                    <a:pt x="1323" y="1285"/>
                  </a:lnTo>
                  <a:lnTo>
                    <a:pt x="1313" y="1294"/>
                  </a:lnTo>
                  <a:lnTo>
                    <a:pt x="1307" y="1304"/>
                  </a:lnTo>
                  <a:lnTo>
                    <a:pt x="1299" y="1313"/>
                  </a:lnTo>
                  <a:lnTo>
                    <a:pt x="1294" y="1323"/>
                  </a:lnTo>
                  <a:lnTo>
                    <a:pt x="1283" y="1328"/>
                  </a:lnTo>
                  <a:lnTo>
                    <a:pt x="1278" y="1337"/>
                  </a:lnTo>
                  <a:lnTo>
                    <a:pt x="1269" y="1342"/>
                  </a:lnTo>
                  <a:lnTo>
                    <a:pt x="1264" y="1351"/>
                  </a:lnTo>
                  <a:lnTo>
                    <a:pt x="1264" y="1366"/>
                  </a:lnTo>
                  <a:lnTo>
                    <a:pt x="1269" y="1396"/>
                  </a:lnTo>
                  <a:lnTo>
                    <a:pt x="1276" y="1429"/>
                  </a:lnTo>
                  <a:lnTo>
                    <a:pt x="1287" y="1472"/>
                  </a:lnTo>
                  <a:lnTo>
                    <a:pt x="1297" y="1515"/>
                  </a:lnTo>
                  <a:lnTo>
                    <a:pt x="1309" y="1563"/>
                  </a:lnTo>
                  <a:lnTo>
                    <a:pt x="1320" y="1615"/>
                  </a:lnTo>
                  <a:lnTo>
                    <a:pt x="1335" y="1667"/>
                  </a:lnTo>
                  <a:lnTo>
                    <a:pt x="1346" y="1714"/>
                  </a:lnTo>
                  <a:lnTo>
                    <a:pt x="1361" y="1764"/>
                  </a:lnTo>
                  <a:lnTo>
                    <a:pt x="1371" y="1811"/>
                  </a:lnTo>
                  <a:lnTo>
                    <a:pt x="1385" y="1854"/>
                  </a:lnTo>
                  <a:lnTo>
                    <a:pt x="1394" y="1889"/>
                  </a:lnTo>
                  <a:lnTo>
                    <a:pt x="1404" y="1920"/>
                  </a:lnTo>
                  <a:lnTo>
                    <a:pt x="1410" y="1940"/>
                  </a:lnTo>
                  <a:lnTo>
                    <a:pt x="1418" y="1954"/>
                  </a:lnTo>
                  <a:lnTo>
                    <a:pt x="1416" y="1959"/>
                  </a:lnTo>
                  <a:lnTo>
                    <a:pt x="1416" y="1965"/>
                  </a:lnTo>
                  <a:lnTo>
                    <a:pt x="1415" y="1970"/>
                  </a:lnTo>
                  <a:lnTo>
                    <a:pt x="1415" y="1975"/>
                  </a:lnTo>
                  <a:lnTo>
                    <a:pt x="1410" y="1978"/>
                  </a:lnTo>
                  <a:lnTo>
                    <a:pt x="1406" y="1984"/>
                  </a:lnTo>
                  <a:lnTo>
                    <a:pt x="1401" y="1989"/>
                  </a:lnTo>
                  <a:lnTo>
                    <a:pt x="1399" y="1994"/>
                  </a:lnTo>
                  <a:lnTo>
                    <a:pt x="1390" y="1994"/>
                  </a:lnTo>
                  <a:lnTo>
                    <a:pt x="1385" y="1999"/>
                  </a:lnTo>
                  <a:lnTo>
                    <a:pt x="1380" y="2004"/>
                  </a:lnTo>
                  <a:lnTo>
                    <a:pt x="1375" y="2010"/>
                  </a:lnTo>
                  <a:lnTo>
                    <a:pt x="1368" y="2010"/>
                  </a:lnTo>
                  <a:lnTo>
                    <a:pt x="1363" y="2015"/>
                  </a:lnTo>
                  <a:lnTo>
                    <a:pt x="1358" y="2018"/>
                  </a:lnTo>
                  <a:lnTo>
                    <a:pt x="1354" y="2023"/>
                  </a:lnTo>
                  <a:lnTo>
                    <a:pt x="1359" y="2023"/>
                  </a:lnTo>
                  <a:lnTo>
                    <a:pt x="1365" y="2027"/>
                  </a:lnTo>
                  <a:lnTo>
                    <a:pt x="1370" y="2032"/>
                  </a:lnTo>
                  <a:lnTo>
                    <a:pt x="1380" y="2037"/>
                  </a:lnTo>
                  <a:lnTo>
                    <a:pt x="1385" y="2042"/>
                  </a:lnTo>
                  <a:lnTo>
                    <a:pt x="1390" y="2048"/>
                  </a:lnTo>
                  <a:lnTo>
                    <a:pt x="1396" y="2053"/>
                  </a:lnTo>
                  <a:lnTo>
                    <a:pt x="1404" y="2061"/>
                  </a:lnTo>
                  <a:lnTo>
                    <a:pt x="1408" y="2067"/>
                  </a:lnTo>
                  <a:lnTo>
                    <a:pt x="1413" y="2072"/>
                  </a:lnTo>
                  <a:lnTo>
                    <a:pt x="1416" y="2077"/>
                  </a:lnTo>
                  <a:lnTo>
                    <a:pt x="1422" y="2087"/>
                  </a:lnTo>
                  <a:lnTo>
                    <a:pt x="1422" y="2093"/>
                  </a:lnTo>
                  <a:lnTo>
                    <a:pt x="1425" y="2098"/>
                  </a:lnTo>
                  <a:lnTo>
                    <a:pt x="1425" y="2103"/>
                  </a:lnTo>
                  <a:lnTo>
                    <a:pt x="1429" y="2112"/>
                  </a:lnTo>
                  <a:lnTo>
                    <a:pt x="1429" y="2115"/>
                  </a:lnTo>
                  <a:lnTo>
                    <a:pt x="1429" y="2120"/>
                  </a:lnTo>
                  <a:lnTo>
                    <a:pt x="1429" y="2125"/>
                  </a:lnTo>
                  <a:lnTo>
                    <a:pt x="1429" y="2132"/>
                  </a:lnTo>
                  <a:lnTo>
                    <a:pt x="1429" y="2138"/>
                  </a:lnTo>
                  <a:lnTo>
                    <a:pt x="1429" y="2148"/>
                  </a:lnTo>
                  <a:lnTo>
                    <a:pt x="1429" y="2157"/>
                  </a:lnTo>
                  <a:lnTo>
                    <a:pt x="1432" y="2167"/>
                  </a:lnTo>
                  <a:lnTo>
                    <a:pt x="1432" y="2172"/>
                  </a:lnTo>
                  <a:lnTo>
                    <a:pt x="1432" y="2183"/>
                  </a:lnTo>
                  <a:lnTo>
                    <a:pt x="1432" y="2193"/>
                  </a:lnTo>
                  <a:lnTo>
                    <a:pt x="1432" y="2203"/>
                  </a:lnTo>
                  <a:lnTo>
                    <a:pt x="1432" y="2212"/>
                  </a:lnTo>
                  <a:lnTo>
                    <a:pt x="1432" y="2222"/>
                  </a:lnTo>
                  <a:lnTo>
                    <a:pt x="1432" y="2233"/>
                  </a:lnTo>
                  <a:lnTo>
                    <a:pt x="1434" y="2243"/>
                  </a:lnTo>
                  <a:lnTo>
                    <a:pt x="1429" y="2248"/>
                  </a:lnTo>
                  <a:lnTo>
                    <a:pt x="1429" y="2253"/>
                  </a:lnTo>
                  <a:lnTo>
                    <a:pt x="1423" y="2259"/>
                  </a:lnTo>
                  <a:lnTo>
                    <a:pt x="1423" y="2264"/>
                  </a:lnTo>
                  <a:lnTo>
                    <a:pt x="1418" y="2264"/>
                  </a:lnTo>
                  <a:lnTo>
                    <a:pt x="1413" y="2269"/>
                  </a:lnTo>
                  <a:lnTo>
                    <a:pt x="1408" y="2271"/>
                  </a:lnTo>
                  <a:lnTo>
                    <a:pt x="1404" y="2276"/>
                  </a:lnTo>
                  <a:lnTo>
                    <a:pt x="1394" y="2276"/>
                  </a:lnTo>
                  <a:lnTo>
                    <a:pt x="1389" y="2278"/>
                  </a:lnTo>
                  <a:lnTo>
                    <a:pt x="1382" y="2278"/>
                  </a:lnTo>
                  <a:lnTo>
                    <a:pt x="1377" y="2283"/>
                  </a:lnTo>
                  <a:lnTo>
                    <a:pt x="1366" y="2283"/>
                  </a:lnTo>
                  <a:lnTo>
                    <a:pt x="1361" y="2285"/>
                  </a:lnTo>
                  <a:lnTo>
                    <a:pt x="1354" y="2285"/>
                  </a:lnTo>
                  <a:lnTo>
                    <a:pt x="1349" y="2290"/>
                  </a:lnTo>
                  <a:lnTo>
                    <a:pt x="1342" y="2290"/>
                  </a:lnTo>
                  <a:lnTo>
                    <a:pt x="1337" y="2290"/>
                  </a:lnTo>
                  <a:lnTo>
                    <a:pt x="1327" y="2290"/>
                  </a:lnTo>
                  <a:lnTo>
                    <a:pt x="1321" y="2290"/>
                  </a:lnTo>
                  <a:lnTo>
                    <a:pt x="1311" y="2290"/>
                  </a:lnTo>
                  <a:lnTo>
                    <a:pt x="1302" y="2290"/>
                  </a:lnTo>
                  <a:lnTo>
                    <a:pt x="1292" y="2290"/>
                  </a:lnTo>
                  <a:lnTo>
                    <a:pt x="1285" y="2295"/>
                  </a:lnTo>
                  <a:lnTo>
                    <a:pt x="1273" y="2295"/>
                  </a:lnTo>
                  <a:lnTo>
                    <a:pt x="1263" y="2297"/>
                  </a:lnTo>
                  <a:lnTo>
                    <a:pt x="1252" y="2297"/>
                  </a:lnTo>
                  <a:lnTo>
                    <a:pt x="1242" y="2302"/>
                  </a:lnTo>
                  <a:lnTo>
                    <a:pt x="1231" y="2302"/>
                  </a:lnTo>
                  <a:lnTo>
                    <a:pt x="1223" y="2307"/>
                  </a:lnTo>
                  <a:lnTo>
                    <a:pt x="1212" y="2307"/>
                  </a:lnTo>
                  <a:lnTo>
                    <a:pt x="1207" y="2312"/>
                  </a:lnTo>
                  <a:lnTo>
                    <a:pt x="1197" y="2312"/>
                  </a:lnTo>
                  <a:lnTo>
                    <a:pt x="1188" y="2317"/>
                  </a:lnTo>
                  <a:lnTo>
                    <a:pt x="1178" y="2317"/>
                  </a:lnTo>
                  <a:lnTo>
                    <a:pt x="1171" y="2323"/>
                  </a:lnTo>
                  <a:lnTo>
                    <a:pt x="1161" y="2323"/>
                  </a:lnTo>
                  <a:lnTo>
                    <a:pt x="1150" y="2328"/>
                  </a:lnTo>
                  <a:lnTo>
                    <a:pt x="1138" y="2331"/>
                  </a:lnTo>
                  <a:lnTo>
                    <a:pt x="1128" y="2336"/>
                  </a:lnTo>
                  <a:lnTo>
                    <a:pt x="1112" y="2336"/>
                  </a:lnTo>
                  <a:lnTo>
                    <a:pt x="1098" y="2338"/>
                  </a:lnTo>
                  <a:lnTo>
                    <a:pt x="1083" y="2338"/>
                  </a:lnTo>
                  <a:lnTo>
                    <a:pt x="1067" y="2340"/>
                  </a:lnTo>
                  <a:lnTo>
                    <a:pt x="1046" y="2336"/>
                  </a:lnTo>
                  <a:lnTo>
                    <a:pt x="1029" y="2336"/>
                  </a:lnTo>
                  <a:lnTo>
                    <a:pt x="1008" y="2333"/>
                  </a:lnTo>
                  <a:lnTo>
                    <a:pt x="991" y="2333"/>
                  </a:lnTo>
                  <a:lnTo>
                    <a:pt x="969" y="2326"/>
                  </a:lnTo>
                  <a:lnTo>
                    <a:pt x="953" y="2321"/>
                  </a:lnTo>
                  <a:lnTo>
                    <a:pt x="939" y="2310"/>
                  </a:lnTo>
                  <a:lnTo>
                    <a:pt x="929" y="2304"/>
                  </a:lnTo>
                  <a:lnTo>
                    <a:pt x="918" y="2291"/>
                  </a:lnTo>
                  <a:lnTo>
                    <a:pt x="913" y="2281"/>
                  </a:lnTo>
                  <a:lnTo>
                    <a:pt x="910" y="2271"/>
                  </a:lnTo>
                  <a:lnTo>
                    <a:pt x="910" y="2260"/>
                  </a:lnTo>
                  <a:lnTo>
                    <a:pt x="908" y="2245"/>
                  </a:lnTo>
                  <a:lnTo>
                    <a:pt x="908" y="2234"/>
                  </a:lnTo>
                  <a:lnTo>
                    <a:pt x="908" y="2222"/>
                  </a:lnTo>
                  <a:lnTo>
                    <a:pt x="913" y="2212"/>
                  </a:lnTo>
                  <a:lnTo>
                    <a:pt x="913" y="2202"/>
                  </a:lnTo>
                  <a:lnTo>
                    <a:pt x="918" y="2191"/>
                  </a:lnTo>
                  <a:lnTo>
                    <a:pt x="924" y="2181"/>
                  </a:lnTo>
                  <a:lnTo>
                    <a:pt x="929" y="2176"/>
                  </a:lnTo>
                  <a:lnTo>
                    <a:pt x="925" y="2165"/>
                  </a:lnTo>
                  <a:lnTo>
                    <a:pt x="925" y="2155"/>
                  </a:lnTo>
                  <a:lnTo>
                    <a:pt x="925" y="2144"/>
                  </a:lnTo>
                  <a:lnTo>
                    <a:pt x="927" y="2134"/>
                  </a:lnTo>
                  <a:lnTo>
                    <a:pt x="927" y="2124"/>
                  </a:lnTo>
                  <a:lnTo>
                    <a:pt x="932" y="2117"/>
                  </a:lnTo>
                  <a:lnTo>
                    <a:pt x="937" y="2106"/>
                  </a:lnTo>
                  <a:lnTo>
                    <a:pt x="943" y="2101"/>
                  </a:lnTo>
                  <a:lnTo>
                    <a:pt x="948" y="2091"/>
                  </a:lnTo>
                  <a:lnTo>
                    <a:pt x="953" y="2086"/>
                  </a:lnTo>
                  <a:lnTo>
                    <a:pt x="958" y="2080"/>
                  </a:lnTo>
                  <a:lnTo>
                    <a:pt x="969" y="2075"/>
                  </a:lnTo>
                  <a:lnTo>
                    <a:pt x="977" y="2070"/>
                  </a:lnTo>
                  <a:lnTo>
                    <a:pt x="988" y="2065"/>
                  </a:lnTo>
                  <a:lnTo>
                    <a:pt x="998" y="2060"/>
                  </a:lnTo>
                  <a:lnTo>
                    <a:pt x="1008" y="2060"/>
                  </a:lnTo>
                  <a:lnTo>
                    <a:pt x="1019" y="2055"/>
                  </a:lnTo>
                  <a:lnTo>
                    <a:pt x="1029" y="2053"/>
                  </a:lnTo>
                  <a:lnTo>
                    <a:pt x="1039" y="2049"/>
                  </a:lnTo>
                  <a:lnTo>
                    <a:pt x="1055" y="2049"/>
                  </a:lnTo>
                  <a:lnTo>
                    <a:pt x="1065" y="2049"/>
                  </a:lnTo>
                  <a:lnTo>
                    <a:pt x="1081" y="2049"/>
                  </a:lnTo>
                  <a:lnTo>
                    <a:pt x="1095" y="2049"/>
                  </a:lnTo>
                  <a:lnTo>
                    <a:pt x="1110" y="2051"/>
                  </a:lnTo>
                  <a:lnTo>
                    <a:pt x="1121" y="2051"/>
                  </a:lnTo>
                  <a:lnTo>
                    <a:pt x="1135" y="2051"/>
                  </a:lnTo>
                  <a:lnTo>
                    <a:pt x="1145" y="2051"/>
                  </a:lnTo>
                  <a:lnTo>
                    <a:pt x="1159" y="2056"/>
                  </a:lnTo>
                  <a:lnTo>
                    <a:pt x="1166" y="2056"/>
                  </a:lnTo>
                  <a:lnTo>
                    <a:pt x="1176" y="2060"/>
                  </a:lnTo>
                  <a:lnTo>
                    <a:pt x="1183" y="2060"/>
                  </a:lnTo>
                  <a:lnTo>
                    <a:pt x="1192" y="2065"/>
                  </a:lnTo>
                  <a:lnTo>
                    <a:pt x="1192" y="2061"/>
                  </a:lnTo>
                  <a:lnTo>
                    <a:pt x="1192" y="2061"/>
                  </a:lnTo>
                  <a:lnTo>
                    <a:pt x="1192" y="2060"/>
                  </a:lnTo>
                  <a:lnTo>
                    <a:pt x="1197" y="2060"/>
                  </a:lnTo>
                  <a:lnTo>
                    <a:pt x="1197" y="2055"/>
                  </a:lnTo>
                  <a:lnTo>
                    <a:pt x="1202" y="2055"/>
                  </a:lnTo>
                  <a:lnTo>
                    <a:pt x="1207" y="2051"/>
                  </a:lnTo>
                  <a:lnTo>
                    <a:pt x="1212" y="2051"/>
                  </a:lnTo>
                  <a:lnTo>
                    <a:pt x="1216" y="2046"/>
                  </a:lnTo>
                  <a:lnTo>
                    <a:pt x="1221" y="2046"/>
                  </a:lnTo>
                  <a:lnTo>
                    <a:pt x="1226" y="2041"/>
                  </a:lnTo>
                  <a:lnTo>
                    <a:pt x="1231" y="2041"/>
                  </a:lnTo>
                  <a:lnTo>
                    <a:pt x="1237" y="2039"/>
                  </a:lnTo>
                  <a:lnTo>
                    <a:pt x="1242" y="2039"/>
                  </a:lnTo>
                  <a:lnTo>
                    <a:pt x="1247" y="2039"/>
                  </a:lnTo>
                  <a:lnTo>
                    <a:pt x="1254" y="2039"/>
                  </a:lnTo>
                  <a:lnTo>
                    <a:pt x="1249" y="2023"/>
                  </a:lnTo>
                  <a:lnTo>
                    <a:pt x="1238" y="2018"/>
                  </a:lnTo>
                  <a:lnTo>
                    <a:pt x="1233" y="2017"/>
                  </a:lnTo>
                  <a:lnTo>
                    <a:pt x="1226" y="2011"/>
                  </a:lnTo>
                  <a:lnTo>
                    <a:pt x="1221" y="2011"/>
                  </a:lnTo>
                  <a:lnTo>
                    <a:pt x="1216" y="2006"/>
                  </a:lnTo>
                  <a:lnTo>
                    <a:pt x="1211" y="2006"/>
                  </a:lnTo>
                  <a:lnTo>
                    <a:pt x="1205" y="2001"/>
                  </a:lnTo>
                  <a:lnTo>
                    <a:pt x="1202" y="2001"/>
                  </a:lnTo>
                  <a:lnTo>
                    <a:pt x="1197" y="1996"/>
                  </a:lnTo>
                  <a:lnTo>
                    <a:pt x="1192" y="1992"/>
                  </a:lnTo>
                  <a:lnTo>
                    <a:pt x="1186" y="1987"/>
                  </a:lnTo>
                  <a:lnTo>
                    <a:pt x="1186" y="1987"/>
                  </a:lnTo>
                  <a:lnTo>
                    <a:pt x="1181" y="1982"/>
                  </a:lnTo>
                  <a:lnTo>
                    <a:pt x="1181" y="1977"/>
                  </a:lnTo>
                  <a:lnTo>
                    <a:pt x="1181" y="1972"/>
                  </a:lnTo>
                  <a:lnTo>
                    <a:pt x="1181" y="1970"/>
                  </a:lnTo>
                  <a:lnTo>
                    <a:pt x="1176" y="1956"/>
                  </a:lnTo>
                  <a:lnTo>
                    <a:pt x="1174" y="1935"/>
                  </a:lnTo>
                  <a:lnTo>
                    <a:pt x="1169" y="1904"/>
                  </a:lnTo>
                  <a:lnTo>
                    <a:pt x="1164" y="1868"/>
                  </a:lnTo>
                  <a:lnTo>
                    <a:pt x="1154" y="1821"/>
                  </a:lnTo>
                  <a:lnTo>
                    <a:pt x="1148" y="1773"/>
                  </a:lnTo>
                  <a:lnTo>
                    <a:pt x="1140" y="1721"/>
                  </a:lnTo>
                  <a:lnTo>
                    <a:pt x="1135" y="1671"/>
                  </a:lnTo>
                  <a:lnTo>
                    <a:pt x="1124" y="1615"/>
                  </a:lnTo>
                  <a:lnTo>
                    <a:pt x="1117" y="1565"/>
                  </a:lnTo>
                  <a:lnTo>
                    <a:pt x="1109" y="1517"/>
                  </a:lnTo>
                  <a:lnTo>
                    <a:pt x="1103" y="1474"/>
                  </a:lnTo>
                  <a:lnTo>
                    <a:pt x="1097" y="1434"/>
                  </a:lnTo>
                  <a:lnTo>
                    <a:pt x="1091" y="1403"/>
                  </a:lnTo>
                  <a:lnTo>
                    <a:pt x="1086" y="1382"/>
                  </a:lnTo>
                  <a:lnTo>
                    <a:pt x="1086" y="1372"/>
                  </a:lnTo>
                  <a:lnTo>
                    <a:pt x="1081" y="1366"/>
                  </a:lnTo>
                  <a:lnTo>
                    <a:pt x="1076" y="1366"/>
                  </a:lnTo>
                  <a:lnTo>
                    <a:pt x="1071" y="1361"/>
                  </a:lnTo>
                  <a:lnTo>
                    <a:pt x="1067" y="1361"/>
                  </a:lnTo>
                  <a:lnTo>
                    <a:pt x="1060" y="1356"/>
                  </a:lnTo>
                  <a:lnTo>
                    <a:pt x="1055" y="1354"/>
                  </a:lnTo>
                  <a:lnTo>
                    <a:pt x="1050" y="1349"/>
                  </a:lnTo>
                  <a:lnTo>
                    <a:pt x="1045" y="1349"/>
                  </a:lnTo>
                  <a:lnTo>
                    <a:pt x="1034" y="1344"/>
                  </a:lnTo>
                  <a:lnTo>
                    <a:pt x="1029" y="1339"/>
                  </a:lnTo>
                  <a:lnTo>
                    <a:pt x="1024" y="1333"/>
                  </a:lnTo>
                  <a:lnTo>
                    <a:pt x="1019" y="1333"/>
                  </a:lnTo>
                  <a:lnTo>
                    <a:pt x="1012" y="1328"/>
                  </a:lnTo>
                  <a:lnTo>
                    <a:pt x="1007" y="1323"/>
                  </a:lnTo>
                  <a:lnTo>
                    <a:pt x="1001" y="1318"/>
                  </a:lnTo>
                  <a:lnTo>
                    <a:pt x="996" y="1318"/>
                  </a:lnTo>
                  <a:lnTo>
                    <a:pt x="981" y="1316"/>
                  </a:lnTo>
                  <a:lnTo>
                    <a:pt x="956" y="1316"/>
                  </a:lnTo>
                  <a:lnTo>
                    <a:pt x="925" y="1316"/>
                  </a:lnTo>
                  <a:lnTo>
                    <a:pt x="891" y="1318"/>
                  </a:lnTo>
                  <a:lnTo>
                    <a:pt x="846" y="1318"/>
                  </a:lnTo>
                  <a:lnTo>
                    <a:pt x="801" y="1323"/>
                  </a:lnTo>
                  <a:lnTo>
                    <a:pt x="751" y="1325"/>
                  </a:lnTo>
                  <a:lnTo>
                    <a:pt x="704" y="1330"/>
                  </a:lnTo>
                  <a:lnTo>
                    <a:pt x="652" y="1330"/>
                  </a:lnTo>
                  <a:lnTo>
                    <a:pt x="602" y="1335"/>
                  </a:lnTo>
                  <a:lnTo>
                    <a:pt x="555" y="1337"/>
                  </a:lnTo>
                  <a:lnTo>
                    <a:pt x="512" y="1342"/>
                  </a:lnTo>
                  <a:lnTo>
                    <a:pt x="472" y="1342"/>
                  </a:lnTo>
                  <a:lnTo>
                    <a:pt x="441" y="1347"/>
                  </a:lnTo>
                  <a:lnTo>
                    <a:pt x="417" y="1351"/>
                  </a:lnTo>
                  <a:lnTo>
                    <a:pt x="403" y="1356"/>
                  </a:lnTo>
                  <a:lnTo>
                    <a:pt x="391" y="1356"/>
                  </a:lnTo>
                  <a:lnTo>
                    <a:pt x="381" y="1356"/>
                  </a:lnTo>
                  <a:lnTo>
                    <a:pt x="372" y="1351"/>
                  </a:lnTo>
                  <a:lnTo>
                    <a:pt x="367" y="1347"/>
                  </a:lnTo>
                  <a:lnTo>
                    <a:pt x="360" y="1339"/>
                  </a:lnTo>
                  <a:lnTo>
                    <a:pt x="355" y="1332"/>
                  </a:lnTo>
                  <a:lnTo>
                    <a:pt x="350" y="1321"/>
                  </a:lnTo>
                  <a:lnTo>
                    <a:pt x="350" y="1316"/>
                  </a:lnTo>
                  <a:lnTo>
                    <a:pt x="344" y="1306"/>
                  </a:lnTo>
                  <a:lnTo>
                    <a:pt x="343" y="1295"/>
                  </a:lnTo>
                  <a:lnTo>
                    <a:pt x="341" y="1285"/>
                  </a:lnTo>
                  <a:lnTo>
                    <a:pt x="341" y="1276"/>
                  </a:lnTo>
                  <a:lnTo>
                    <a:pt x="341" y="1266"/>
                  </a:lnTo>
                  <a:lnTo>
                    <a:pt x="341" y="1259"/>
                  </a:lnTo>
                  <a:lnTo>
                    <a:pt x="341" y="1254"/>
                  </a:lnTo>
                  <a:lnTo>
                    <a:pt x="341" y="1250"/>
                  </a:lnTo>
                  <a:lnTo>
                    <a:pt x="336" y="1250"/>
                  </a:lnTo>
                  <a:lnTo>
                    <a:pt x="332" y="1266"/>
                  </a:lnTo>
                  <a:lnTo>
                    <a:pt x="331" y="1283"/>
                  </a:lnTo>
                  <a:lnTo>
                    <a:pt x="322" y="1295"/>
                  </a:lnTo>
                  <a:lnTo>
                    <a:pt x="317" y="1309"/>
                  </a:lnTo>
                  <a:lnTo>
                    <a:pt x="306" y="1318"/>
                  </a:lnTo>
                  <a:lnTo>
                    <a:pt x="298" y="1328"/>
                  </a:lnTo>
                  <a:lnTo>
                    <a:pt x="287" y="1333"/>
                  </a:lnTo>
                  <a:lnTo>
                    <a:pt x="277" y="1342"/>
                  </a:lnTo>
                  <a:lnTo>
                    <a:pt x="261" y="1344"/>
                  </a:lnTo>
                  <a:lnTo>
                    <a:pt x="251" y="1349"/>
                  </a:lnTo>
                  <a:lnTo>
                    <a:pt x="239" y="1349"/>
                  </a:lnTo>
                  <a:lnTo>
                    <a:pt x="229" y="1354"/>
                  </a:lnTo>
                  <a:lnTo>
                    <a:pt x="216" y="1354"/>
                  </a:lnTo>
                  <a:lnTo>
                    <a:pt x="206" y="1356"/>
                  </a:lnTo>
                  <a:lnTo>
                    <a:pt x="196" y="1356"/>
                  </a:lnTo>
                  <a:lnTo>
                    <a:pt x="189" y="1361"/>
                  </a:lnTo>
                  <a:lnTo>
                    <a:pt x="178" y="1361"/>
                  </a:lnTo>
                  <a:lnTo>
                    <a:pt x="168" y="1361"/>
                  </a:lnTo>
                  <a:lnTo>
                    <a:pt x="158" y="1361"/>
                  </a:lnTo>
                  <a:lnTo>
                    <a:pt x="149" y="1361"/>
                  </a:lnTo>
                  <a:lnTo>
                    <a:pt x="139" y="1361"/>
                  </a:lnTo>
                  <a:lnTo>
                    <a:pt x="133" y="1361"/>
                  </a:lnTo>
                  <a:lnTo>
                    <a:pt x="125" y="1361"/>
                  </a:lnTo>
                  <a:lnTo>
                    <a:pt x="120" y="1361"/>
                  </a:lnTo>
                  <a:lnTo>
                    <a:pt x="111" y="1359"/>
                  </a:lnTo>
                  <a:lnTo>
                    <a:pt x="106" y="1359"/>
                  </a:lnTo>
                  <a:lnTo>
                    <a:pt x="101" y="1359"/>
                  </a:lnTo>
                  <a:lnTo>
                    <a:pt x="95" y="1359"/>
                  </a:lnTo>
                  <a:lnTo>
                    <a:pt x="90" y="1356"/>
                  </a:lnTo>
                  <a:lnTo>
                    <a:pt x="88" y="1356"/>
                  </a:lnTo>
                  <a:lnTo>
                    <a:pt x="83" y="1356"/>
                  </a:lnTo>
                  <a:lnTo>
                    <a:pt x="83" y="1356"/>
                  </a:lnTo>
                  <a:lnTo>
                    <a:pt x="73" y="1349"/>
                  </a:lnTo>
                  <a:lnTo>
                    <a:pt x="68" y="1344"/>
                  </a:lnTo>
                  <a:lnTo>
                    <a:pt x="63" y="1335"/>
                  </a:lnTo>
                  <a:lnTo>
                    <a:pt x="57" y="1330"/>
                  </a:lnTo>
                  <a:lnTo>
                    <a:pt x="50" y="1318"/>
                  </a:lnTo>
                  <a:lnTo>
                    <a:pt x="45" y="1308"/>
                  </a:lnTo>
                  <a:lnTo>
                    <a:pt x="40" y="1292"/>
                  </a:lnTo>
                  <a:lnTo>
                    <a:pt x="35" y="1280"/>
                  </a:lnTo>
                  <a:lnTo>
                    <a:pt x="30" y="1259"/>
                  </a:lnTo>
                  <a:lnTo>
                    <a:pt x="24" y="1242"/>
                  </a:lnTo>
                  <a:lnTo>
                    <a:pt x="19" y="1218"/>
                  </a:lnTo>
                  <a:lnTo>
                    <a:pt x="14" y="1197"/>
                  </a:lnTo>
                  <a:lnTo>
                    <a:pt x="9" y="1167"/>
                  </a:lnTo>
                  <a:lnTo>
                    <a:pt x="7" y="1140"/>
                  </a:lnTo>
                  <a:lnTo>
                    <a:pt x="4" y="1109"/>
                  </a:lnTo>
                  <a:lnTo>
                    <a:pt x="4" y="1078"/>
                  </a:lnTo>
                  <a:lnTo>
                    <a:pt x="0" y="1040"/>
                  </a:lnTo>
                  <a:lnTo>
                    <a:pt x="0" y="1010"/>
                  </a:lnTo>
                  <a:lnTo>
                    <a:pt x="0" y="982"/>
                  </a:lnTo>
                  <a:lnTo>
                    <a:pt x="4" y="962"/>
                  </a:lnTo>
                  <a:lnTo>
                    <a:pt x="5" y="941"/>
                  </a:lnTo>
                  <a:lnTo>
                    <a:pt x="11" y="925"/>
                  </a:lnTo>
                  <a:lnTo>
                    <a:pt x="16" y="912"/>
                  </a:lnTo>
                  <a:lnTo>
                    <a:pt x="21" y="903"/>
                  </a:lnTo>
                  <a:lnTo>
                    <a:pt x="26" y="893"/>
                  </a:lnTo>
                  <a:lnTo>
                    <a:pt x="31" y="886"/>
                  </a:lnTo>
                  <a:lnTo>
                    <a:pt x="37" y="880"/>
                  </a:lnTo>
                  <a:lnTo>
                    <a:pt x="42" y="879"/>
                  </a:lnTo>
                  <a:lnTo>
                    <a:pt x="47" y="877"/>
                  </a:lnTo>
                  <a:lnTo>
                    <a:pt x="52" y="877"/>
                  </a:lnTo>
                  <a:lnTo>
                    <a:pt x="57" y="877"/>
                  </a:lnTo>
                  <a:lnTo>
                    <a:pt x="63" y="877"/>
                  </a:lnTo>
                  <a:lnTo>
                    <a:pt x="66" y="877"/>
                  </a:lnTo>
                  <a:lnTo>
                    <a:pt x="71" y="877"/>
                  </a:lnTo>
                  <a:lnTo>
                    <a:pt x="76" y="877"/>
                  </a:lnTo>
                  <a:lnTo>
                    <a:pt x="82" y="877"/>
                  </a:lnTo>
                  <a:lnTo>
                    <a:pt x="87" y="877"/>
                  </a:lnTo>
                  <a:lnTo>
                    <a:pt x="95" y="877"/>
                  </a:lnTo>
                  <a:lnTo>
                    <a:pt x="101" y="877"/>
                  </a:lnTo>
                  <a:lnTo>
                    <a:pt x="111" y="877"/>
                  </a:lnTo>
                  <a:lnTo>
                    <a:pt x="116" y="877"/>
                  </a:lnTo>
                  <a:lnTo>
                    <a:pt x="126" y="877"/>
                  </a:lnTo>
                  <a:lnTo>
                    <a:pt x="135" y="877"/>
                  </a:lnTo>
                  <a:lnTo>
                    <a:pt x="146" y="877"/>
                  </a:lnTo>
                  <a:lnTo>
                    <a:pt x="152" y="877"/>
                  </a:lnTo>
                  <a:lnTo>
                    <a:pt x="163" y="877"/>
                  </a:lnTo>
                  <a:lnTo>
                    <a:pt x="173" y="877"/>
                  </a:lnTo>
                  <a:lnTo>
                    <a:pt x="184" y="877"/>
                  </a:lnTo>
                  <a:lnTo>
                    <a:pt x="201" y="872"/>
                  </a:lnTo>
                  <a:lnTo>
                    <a:pt x="220" y="872"/>
                  </a:lnTo>
                  <a:lnTo>
                    <a:pt x="235" y="875"/>
                  </a:lnTo>
                  <a:lnTo>
                    <a:pt x="253" y="880"/>
                  </a:lnTo>
                  <a:lnTo>
                    <a:pt x="263" y="886"/>
                  </a:lnTo>
                  <a:lnTo>
                    <a:pt x="277" y="894"/>
                  </a:lnTo>
                  <a:lnTo>
                    <a:pt x="287" y="905"/>
                  </a:lnTo>
                  <a:lnTo>
                    <a:pt x="299" y="915"/>
                  </a:lnTo>
                  <a:lnTo>
                    <a:pt x="305" y="925"/>
                  </a:lnTo>
                  <a:lnTo>
                    <a:pt x="312" y="938"/>
                  </a:lnTo>
                  <a:lnTo>
                    <a:pt x="317" y="948"/>
                  </a:lnTo>
                  <a:lnTo>
                    <a:pt x="322" y="963"/>
                  </a:lnTo>
                  <a:lnTo>
                    <a:pt x="322" y="974"/>
                  </a:lnTo>
                  <a:lnTo>
                    <a:pt x="327" y="988"/>
                  </a:lnTo>
                  <a:lnTo>
                    <a:pt x="327" y="998"/>
                  </a:lnTo>
                  <a:lnTo>
                    <a:pt x="331" y="1014"/>
                  </a:lnTo>
                  <a:lnTo>
                    <a:pt x="329" y="1024"/>
                  </a:lnTo>
                  <a:lnTo>
                    <a:pt x="329" y="1034"/>
                  </a:lnTo>
                  <a:lnTo>
                    <a:pt x="329" y="1045"/>
                  </a:lnTo>
                  <a:lnTo>
                    <a:pt x="329" y="1060"/>
                  </a:lnTo>
                  <a:lnTo>
                    <a:pt x="325" y="1071"/>
                  </a:lnTo>
                  <a:lnTo>
                    <a:pt x="325" y="1083"/>
                  </a:lnTo>
                  <a:lnTo>
                    <a:pt x="325" y="1093"/>
                  </a:lnTo>
                  <a:lnTo>
                    <a:pt x="325" y="1107"/>
                  </a:lnTo>
                  <a:lnTo>
                    <a:pt x="320" y="1114"/>
                  </a:lnTo>
                  <a:lnTo>
                    <a:pt x="320" y="1124"/>
                  </a:lnTo>
                  <a:lnTo>
                    <a:pt x="320" y="1131"/>
                  </a:lnTo>
                  <a:lnTo>
                    <a:pt x="320" y="1142"/>
                  </a:lnTo>
                  <a:lnTo>
                    <a:pt x="320" y="1145"/>
                  </a:lnTo>
                  <a:lnTo>
                    <a:pt x="320" y="1150"/>
                  </a:lnTo>
                  <a:lnTo>
                    <a:pt x="320" y="1152"/>
                  </a:lnTo>
                  <a:lnTo>
                    <a:pt x="320" y="1155"/>
                  </a:lnTo>
                  <a:lnTo>
                    <a:pt x="320" y="1155"/>
                  </a:lnTo>
                  <a:lnTo>
                    <a:pt x="320" y="1155"/>
                  </a:lnTo>
                  <a:lnTo>
                    <a:pt x="320" y="1155"/>
                  </a:lnTo>
                  <a:lnTo>
                    <a:pt x="322" y="1155"/>
                  </a:lnTo>
                  <a:lnTo>
                    <a:pt x="322" y="1155"/>
                  </a:lnTo>
                  <a:lnTo>
                    <a:pt x="325" y="1155"/>
                  </a:lnTo>
                  <a:lnTo>
                    <a:pt x="325" y="1155"/>
                  </a:lnTo>
                  <a:lnTo>
                    <a:pt x="331" y="1157"/>
                  </a:lnTo>
                  <a:lnTo>
                    <a:pt x="331" y="1157"/>
                  </a:lnTo>
                  <a:lnTo>
                    <a:pt x="336" y="1157"/>
                  </a:lnTo>
                  <a:lnTo>
                    <a:pt x="336" y="1157"/>
                  </a:lnTo>
                  <a:lnTo>
                    <a:pt x="341" y="1157"/>
                  </a:lnTo>
                  <a:lnTo>
                    <a:pt x="341" y="1157"/>
                  </a:lnTo>
                  <a:lnTo>
                    <a:pt x="346" y="1157"/>
                  </a:lnTo>
                  <a:lnTo>
                    <a:pt x="346" y="1157"/>
                  </a:lnTo>
                  <a:lnTo>
                    <a:pt x="351" y="1161"/>
                  </a:lnTo>
                  <a:lnTo>
                    <a:pt x="351" y="1157"/>
                  </a:lnTo>
                  <a:lnTo>
                    <a:pt x="351" y="1157"/>
                  </a:lnTo>
                  <a:lnTo>
                    <a:pt x="351" y="1157"/>
                  </a:lnTo>
                  <a:lnTo>
                    <a:pt x="353" y="1157"/>
                  </a:lnTo>
                  <a:lnTo>
                    <a:pt x="353" y="1154"/>
                  </a:lnTo>
                  <a:lnTo>
                    <a:pt x="355" y="1154"/>
                  </a:lnTo>
                  <a:lnTo>
                    <a:pt x="355" y="1154"/>
                  </a:lnTo>
                  <a:lnTo>
                    <a:pt x="360" y="1154"/>
                  </a:lnTo>
                  <a:lnTo>
                    <a:pt x="360" y="1150"/>
                  </a:lnTo>
                  <a:lnTo>
                    <a:pt x="365" y="1150"/>
                  </a:lnTo>
                  <a:lnTo>
                    <a:pt x="367" y="1150"/>
                  </a:lnTo>
                  <a:lnTo>
                    <a:pt x="372" y="1150"/>
                  </a:lnTo>
                  <a:lnTo>
                    <a:pt x="372" y="1150"/>
                  </a:lnTo>
                  <a:lnTo>
                    <a:pt x="377" y="1150"/>
                  </a:lnTo>
                  <a:lnTo>
                    <a:pt x="382" y="1150"/>
                  </a:lnTo>
                  <a:lnTo>
                    <a:pt x="388" y="1150"/>
                  </a:lnTo>
                  <a:lnTo>
                    <a:pt x="391" y="1150"/>
                  </a:lnTo>
                  <a:lnTo>
                    <a:pt x="403" y="1150"/>
                  </a:lnTo>
                  <a:lnTo>
                    <a:pt x="419" y="1150"/>
                  </a:lnTo>
                  <a:lnTo>
                    <a:pt x="441" y="1152"/>
                  </a:lnTo>
                  <a:lnTo>
                    <a:pt x="465" y="1152"/>
                  </a:lnTo>
                  <a:lnTo>
                    <a:pt x="495" y="1154"/>
                  </a:lnTo>
                  <a:lnTo>
                    <a:pt x="528" y="1154"/>
                  </a:lnTo>
                  <a:lnTo>
                    <a:pt x="566" y="1159"/>
                  </a:lnTo>
                  <a:lnTo>
                    <a:pt x="604" y="1159"/>
                  </a:lnTo>
                  <a:lnTo>
                    <a:pt x="645" y="1164"/>
                  </a:lnTo>
                  <a:lnTo>
                    <a:pt x="690" y="1166"/>
                  </a:lnTo>
                  <a:lnTo>
                    <a:pt x="739" y="1171"/>
                  </a:lnTo>
                  <a:lnTo>
                    <a:pt x="787" y="1171"/>
                  </a:lnTo>
                  <a:lnTo>
                    <a:pt x="839" y="1176"/>
                  </a:lnTo>
                  <a:lnTo>
                    <a:pt x="891" y="1181"/>
                  </a:lnTo>
                  <a:lnTo>
                    <a:pt x="944" y="1187"/>
                  </a:lnTo>
                  <a:lnTo>
                    <a:pt x="944" y="1183"/>
                  </a:lnTo>
                  <a:lnTo>
                    <a:pt x="944" y="1181"/>
                  </a:lnTo>
                  <a:lnTo>
                    <a:pt x="944" y="1176"/>
                  </a:lnTo>
                  <a:lnTo>
                    <a:pt x="946" y="1173"/>
                  </a:lnTo>
                  <a:lnTo>
                    <a:pt x="946" y="1164"/>
                  </a:lnTo>
                  <a:lnTo>
                    <a:pt x="948" y="1159"/>
                  </a:lnTo>
                  <a:lnTo>
                    <a:pt x="948" y="1154"/>
                  </a:lnTo>
                  <a:lnTo>
                    <a:pt x="953" y="1148"/>
                  </a:lnTo>
                  <a:lnTo>
                    <a:pt x="953" y="1138"/>
                  </a:lnTo>
                  <a:lnTo>
                    <a:pt x="958" y="1133"/>
                  </a:lnTo>
                  <a:lnTo>
                    <a:pt x="960" y="1126"/>
                  </a:lnTo>
                  <a:lnTo>
                    <a:pt x="965" y="1121"/>
                  </a:lnTo>
                  <a:lnTo>
                    <a:pt x="965" y="1116"/>
                  </a:lnTo>
                  <a:lnTo>
                    <a:pt x="970" y="1110"/>
                  </a:lnTo>
                  <a:lnTo>
                    <a:pt x="975" y="1109"/>
                  </a:lnTo>
                  <a:lnTo>
                    <a:pt x="981" y="1109"/>
                  </a:lnTo>
                  <a:lnTo>
                    <a:pt x="981" y="1105"/>
                  </a:lnTo>
                  <a:lnTo>
                    <a:pt x="981" y="1105"/>
                  </a:lnTo>
                  <a:lnTo>
                    <a:pt x="981" y="1104"/>
                  </a:lnTo>
                  <a:lnTo>
                    <a:pt x="981" y="1104"/>
                  </a:lnTo>
                  <a:lnTo>
                    <a:pt x="981" y="1098"/>
                  </a:lnTo>
                  <a:lnTo>
                    <a:pt x="981" y="1098"/>
                  </a:lnTo>
                  <a:lnTo>
                    <a:pt x="981" y="1097"/>
                  </a:lnTo>
                  <a:lnTo>
                    <a:pt x="984" y="1097"/>
                  </a:lnTo>
                  <a:lnTo>
                    <a:pt x="984" y="1091"/>
                  </a:lnTo>
                  <a:lnTo>
                    <a:pt x="984" y="1091"/>
                  </a:lnTo>
                  <a:lnTo>
                    <a:pt x="984" y="1086"/>
                  </a:lnTo>
                  <a:lnTo>
                    <a:pt x="989" y="1086"/>
                  </a:lnTo>
                  <a:lnTo>
                    <a:pt x="989" y="1081"/>
                  </a:lnTo>
                  <a:lnTo>
                    <a:pt x="995" y="1081"/>
                  </a:lnTo>
                  <a:lnTo>
                    <a:pt x="996" y="1078"/>
                  </a:lnTo>
                  <a:lnTo>
                    <a:pt x="1001" y="1078"/>
                  </a:lnTo>
                  <a:lnTo>
                    <a:pt x="1001" y="1074"/>
                  </a:lnTo>
                  <a:lnTo>
                    <a:pt x="1001" y="1074"/>
                  </a:lnTo>
                  <a:lnTo>
                    <a:pt x="1001" y="1072"/>
                  </a:lnTo>
                  <a:lnTo>
                    <a:pt x="1001" y="1072"/>
                  </a:lnTo>
                  <a:lnTo>
                    <a:pt x="1001" y="1067"/>
                  </a:lnTo>
                  <a:lnTo>
                    <a:pt x="1001" y="1067"/>
                  </a:lnTo>
                  <a:lnTo>
                    <a:pt x="1001" y="1067"/>
                  </a:lnTo>
                  <a:lnTo>
                    <a:pt x="1005" y="1067"/>
                  </a:lnTo>
                  <a:lnTo>
                    <a:pt x="1005" y="1062"/>
                  </a:lnTo>
                  <a:lnTo>
                    <a:pt x="1005" y="1062"/>
                  </a:lnTo>
                  <a:lnTo>
                    <a:pt x="1005" y="1060"/>
                  </a:lnTo>
                  <a:lnTo>
                    <a:pt x="1008" y="1060"/>
                  </a:lnTo>
                  <a:lnTo>
                    <a:pt x="1008" y="1057"/>
                  </a:lnTo>
                  <a:lnTo>
                    <a:pt x="1008" y="1057"/>
                  </a:lnTo>
                  <a:lnTo>
                    <a:pt x="1008" y="1057"/>
                  </a:lnTo>
                  <a:lnTo>
                    <a:pt x="1014" y="1057"/>
                  </a:lnTo>
                  <a:lnTo>
                    <a:pt x="1010" y="1053"/>
                  </a:lnTo>
                  <a:lnTo>
                    <a:pt x="1010" y="1053"/>
                  </a:lnTo>
                  <a:lnTo>
                    <a:pt x="1008" y="1052"/>
                  </a:lnTo>
                  <a:lnTo>
                    <a:pt x="1008" y="1052"/>
                  </a:lnTo>
                  <a:lnTo>
                    <a:pt x="1003" y="1046"/>
                  </a:lnTo>
                  <a:lnTo>
                    <a:pt x="1003" y="1045"/>
                  </a:lnTo>
                  <a:lnTo>
                    <a:pt x="998" y="1040"/>
                  </a:lnTo>
                  <a:lnTo>
                    <a:pt x="998" y="1040"/>
                  </a:lnTo>
                  <a:lnTo>
                    <a:pt x="993" y="1034"/>
                  </a:lnTo>
                  <a:lnTo>
                    <a:pt x="989" y="1029"/>
                  </a:lnTo>
                  <a:lnTo>
                    <a:pt x="984" y="1024"/>
                  </a:lnTo>
                  <a:lnTo>
                    <a:pt x="984" y="1024"/>
                  </a:lnTo>
                  <a:lnTo>
                    <a:pt x="979" y="1019"/>
                  </a:lnTo>
                  <a:lnTo>
                    <a:pt x="979" y="1019"/>
                  </a:lnTo>
                  <a:lnTo>
                    <a:pt x="975" y="1014"/>
                  </a:lnTo>
                  <a:lnTo>
                    <a:pt x="975" y="1014"/>
                  </a:lnTo>
                  <a:lnTo>
                    <a:pt x="972" y="1014"/>
                  </a:lnTo>
                  <a:lnTo>
                    <a:pt x="972" y="1014"/>
                  </a:lnTo>
                  <a:lnTo>
                    <a:pt x="970" y="1014"/>
                  </a:lnTo>
                  <a:lnTo>
                    <a:pt x="970" y="1015"/>
                  </a:lnTo>
                  <a:lnTo>
                    <a:pt x="965" y="1015"/>
                  </a:lnTo>
                  <a:lnTo>
                    <a:pt x="965" y="1019"/>
                  </a:lnTo>
                  <a:lnTo>
                    <a:pt x="963" y="1019"/>
                  </a:lnTo>
                  <a:lnTo>
                    <a:pt x="963" y="1024"/>
                  </a:lnTo>
                  <a:lnTo>
                    <a:pt x="958" y="1024"/>
                  </a:lnTo>
                  <a:lnTo>
                    <a:pt x="958" y="1029"/>
                  </a:lnTo>
                  <a:lnTo>
                    <a:pt x="953" y="1031"/>
                  </a:lnTo>
                  <a:lnTo>
                    <a:pt x="953" y="1036"/>
                  </a:lnTo>
                  <a:lnTo>
                    <a:pt x="948" y="1041"/>
                  </a:lnTo>
                  <a:lnTo>
                    <a:pt x="948" y="1046"/>
                  </a:lnTo>
                  <a:lnTo>
                    <a:pt x="944" y="1052"/>
                  </a:lnTo>
                  <a:lnTo>
                    <a:pt x="944" y="1057"/>
                  </a:lnTo>
                  <a:lnTo>
                    <a:pt x="939" y="1048"/>
                  </a:lnTo>
                  <a:lnTo>
                    <a:pt x="937" y="1043"/>
                  </a:lnTo>
                  <a:lnTo>
                    <a:pt x="932" y="1038"/>
                  </a:lnTo>
                  <a:lnTo>
                    <a:pt x="932" y="1033"/>
                  </a:lnTo>
                  <a:lnTo>
                    <a:pt x="927" y="1022"/>
                  </a:lnTo>
                  <a:lnTo>
                    <a:pt x="927" y="1017"/>
                  </a:lnTo>
                  <a:lnTo>
                    <a:pt x="927" y="1012"/>
                  </a:lnTo>
                  <a:lnTo>
                    <a:pt x="927" y="1007"/>
                  </a:lnTo>
                  <a:lnTo>
                    <a:pt x="927" y="998"/>
                  </a:lnTo>
                  <a:lnTo>
                    <a:pt x="927" y="993"/>
                  </a:lnTo>
                  <a:lnTo>
                    <a:pt x="927" y="988"/>
                  </a:lnTo>
                  <a:lnTo>
                    <a:pt x="929" y="982"/>
                  </a:lnTo>
                  <a:lnTo>
                    <a:pt x="929" y="977"/>
                  </a:lnTo>
                  <a:lnTo>
                    <a:pt x="934" y="972"/>
                  </a:lnTo>
                  <a:lnTo>
                    <a:pt x="939" y="967"/>
                  </a:lnTo>
                  <a:lnTo>
                    <a:pt x="944" y="967"/>
                  </a:lnTo>
                  <a:lnTo>
                    <a:pt x="962" y="951"/>
                  </a:lnTo>
                  <a:lnTo>
                    <a:pt x="981" y="941"/>
                  </a:lnTo>
                  <a:lnTo>
                    <a:pt x="996" y="929"/>
                  </a:lnTo>
                  <a:lnTo>
                    <a:pt x="1012" y="919"/>
                  </a:lnTo>
                  <a:lnTo>
                    <a:pt x="1022" y="906"/>
                  </a:lnTo>
                  <a:lnTo>
                    <a:pt x="1036" y="896"/>
                  </a:lnTo>
                  <a:lnTo>
                    <a:pt x="1046" y="886"/>
                  </a:lnTo>
                  <a:lnTo>
                    <a:pt x="1058" y="875"/>
                  </a:lnTo>
                  <a:lnTo>
                    <a:pt x="1064" y="865"/>
                  </a:lnTo>
                  <a:lnTo>
                    <a:pt x="1072" y="855"/>
                  </a:lnTo>
                  <a:lnTo>
                    <a:pt x="1078" y="844"/>
                  </a:lnTo>
                  <a:lnTo>
                    <a:pt x="1086" y="836"/>
                  </a:lnTo>
                  <a:lnTo>
                    <a:pt x="1091" y="825"/>
                  </a:lnTo>
                  <a:lnTo>
                    <a:pt x="1097" y="820"/>
                  </a:lnTo>
                  <a:lnTo>
                    <a:pt x="1102" y="815"/>
                  </a:lnTo>
                  <a:lnTo>
                    <a:pt x="1107" y="810"/>
                  </a:lnTo>
                  <a:lnTo>
                    <a:pt x="1100" y="810"/>
                  </a:lnTo>
                  <a:lnTo>
                    <a:pt x="1095" y="810"/>
                  </a:lnTo>
                  <a:lnTo>
                    <a:pt x="1084" y="810"/>
                  </a:lnTo>
                  <a:lnTo>
                    <a:pt x="1078" y="810"/>
                  </a:lnTo>
                  <a:lnTo>
                    <a:pt x="1064" y="810"/>
                  </a:lnTo>
                  <a:lnTo>
                    <a:pt x="1053" y="810"/>
                  </a:lnTo>
                  <a:lnTo>
                    <a:pt x="1038" y="810"/>
                  </a:lnTo>
                  <a:lnTo>
                    <a:pt x="1027" y="815"/>
                  </a:lnTo>
                  <a:lnTo>
                    <a:pt x="1010" y="815"/>
                  </a:lnTo>
                  <a:lnTo>
                    <a:pt x="995" y="818"/>
                  </a:lnTo>
                  <a:lnTo>
                    <a:pt x="979" y="818"/>
                  </a:lnTo>
                  <a:lnTo>
                    <a:pt x="963" y="823"/>
                  </a:lnTo>
                  <a:lnTo>
                    <a:pt x="943" y="823"/>
                  </a:lnTo>
                  <a:lnTo>
                    <a:pt x="927" y="829"/>
                  </a:lnTo>
                  <a:lnTo>
                    <a:pt x="908" y="830"/>
                  </a:lnTo>
                  <a:lnTo>
                    <a:pt x="893" y="836"/>
                  </a:lnTo>
                  <a:lnTo>
                    <a:pt x="872" y="836"/>
                  </a:lnTo>
                  <a:lnTo>
                    <a:pt x="854" y="839"/>
                  </a:lnTo>
                  <a:lnTo>
                    <a:pt x="839" y="839"/>
                  </a:lnTo>
                  <a:lnTo>
                    <a:pt x="829" y="839"/>
                  </a:lnTo>
                  <a:lnTo>
                    <a:pt x="816" y="834"/>
                  </a:lnTo>
                  <a:lnTo>
                    <a:pt x="808" y="832"/>
                  </a:lnTo>
                  <a:lnTo>
                    <a:pt x="801" y="827"/>
                  </a:lnTo>
                  <a:lnTo>
                    <a:pt x="796" y="827"/>
                  </a:lnTo>
                  <a:lnTo>
                    <a:pt x="789" y="822"/>
                  </a:lnTo>
                  <a:lnTo>
                    <a:pt x="784" y="816"/>
                  </a:lnTo>
                  <a:lnTo>
                    <a:pt x="778" y="811"/>
                  </a:lnTo>
                  <a:lnTo>
                    <a:pt x="778" y="808"/>
                  </a:lnTo>
                  <a:lnTo>
                    <a:pt x="773" y="803"/>
                  </a:lnTo>
                  <a:lnTo>
                    <a:pt x="773" y="799"/>
                  </a:lnTo>
                  <a:lnTo>
                    <a:pt x="771" y="794"/>
                  </a:lnTo>
                  <a:lnTo>
                    <a:pt x="771" y="794"/>
                  </a:lnTo>
                  <a:lnTo>
                    <a:pt x="765" y="794"/>
                  </a:lnTo>
                  <a:lnTo>
                    <a:pt x="759" y="794"/>
                  </a:lnTo>
                  <a:lnTo>
                    <a:pt x="749" y="794"/>
                  </a:lnTo>
                  <a:lnTo>
                    <a:pt x="742" y="794"/>
                  </a:lnTo>
                  <a:lnTo>
                    <a:pt x="730" y="794"/>
                  </a:lnTo>
                  <a:lnTo>
                    <a:pt x="720" y="794"/>
                  </a:lnTo>
                  <a:lnTo>
                    <a:pt x="709" y="794"/>
                  </a:lnTo>
                  <a:lnTo>
                    <a:pt x="699" y="794"/>
                  </a:lnTo>
                  <a:lnTo>
                    <a:pt x="685" y="794"/>
                  </a:lnTo>
                  <a:lnTo>
                    <a:pt x="675" y="794"/>
                  </a:lnTo>
                  <a:lnTo>
                    <a:pt x="664" y="794"/>
                  </a:lnTo>
                  <a:lnTo>
                    <a:pt x="657" y="794"/>
                  </a:lnTo>
                  <a:lnTo>
                    <a:pt x="649" y="794"/>
                  </a:lnTo>
                  <a:lnTo>
                    <a:pt x="644" y="794"/>
                  </a:lnTo>
                  <a:lnTo>
                    <a:pt x="640" y="794"/>
                  </a:lnTo>
                  <a:lnTo>
                    <a:pt x="640" y="794"/>
                  </a:lnTo>
                  <a:lnTo>
                    <a:pt x="640" y="794"/>
                  </a:lnTo>
                  <a:lnTo>
                    <a:pt x="640" y="794"/>
                  </a:lnTo>
                  <a:lnTo>
                    <a:pt x="640" y="794"/>
                  </a:lnTo>
                  <a:lnTo>
                    <a:pt x="640" y="796"/>
                  </a:lnTo>
                  <a:lnTo>
                    <a:pt x="640" y="796"/>
                  </a:lnTo>
                  <a:lnTo>
                    <a:pt x="640" y="801"/>
                  </a:lnTo>
                  <a:lnTo>
                    <a:pt x="640" y="803"/>
                  </a:lnTo>
                  <a:lnTo>
                    <a:pt x="640" y="808"/>
                  </a:lnTo>
                  <a:lnTo>
                    <a:pt x="640" y="810"/>
                  </a:lnTo>
                  <a:lnTo>
                    <a:pt x="640" y="815"/>
                  </a:lnTo>
                  <a:lnTo>
                    <a:pt x="640" y="820"/>
                  </a:lnTo>
                  <a:lnTo>
                    <a:pt x="640" y="825"/>
                  </a:lnTo>
                  <a:lnTo>
                    <a:pt x="640" y="830"/>
                  </a:lnTo>
                  <a:lnTo>
                    <a:pt x="640" y="836"/>
                  </a:lnTo>
                  <a:lnTo>
                    <a:pt x="640" y="841"/>
                  </a:lnTo>
                  <a:lnTo>
                    <a:pt x="640" y="846"/>
                  </a:lnTo>
                  <a:lnTo>
                    <a:pt x="635" y="849"/>
                  </a:lnTo>
                  <a:lnTo>
                    <a:pt x="633" y="855"/>
                  </a:lnTo>
                  <a:lnTo>
                    <a:pt x="628" y="858"/>
                  </a:lnTo>
                  <a:lnTo>
                    <a:pt x="626" y="863"/>
                  </a:lnTo>
                  <a:lnTo>
                    <a:pt x="618" y="863"/>
                  </a:lnTo>
                  <a:lnTo>
                    <a:pt x="612" y="868"/>
                  </a:lnTo>
                  <a:lnTo>
                    <a:pt x="607" y="868"/>
                  </a:lnTo>
                  <a:lnTo>
                    <a:pt x="602" y="874"/>
                  </a:lnTo>
                  <a:lnTo>
                    <a:pt x="593" y="872"/>
                  </a:lnTo>
                  <a:lnTo>
                    <a:pt x="588" y="872"/>
                  </a:lnTo>
                  <a:lnTo>
                    <a:pt x="583" y="872"/>
                  </a:lnTo>
                  <a:lnTo>
                    <a:pt x="578" y="872"/>
                  </a:lnTo>
                  <a:lnTo>
                    <a:pt x="573" y="867"/>
                  </a:lnTo>
                  <a:lnTo>
                    <a:pt x="567" y="867"/>
                  </a:lnTo>
                  <a:lnTo>
                    <a:pt x="566" y="861"/>
                  </a:lnTo>
                  <a:lnTo>
                    <a:pt x="566" y="861"/>
                  </a:lnTo>
                  <a:lnTo>
                    <a:pt x="561" y="861"/>
                  </a:lnTo>
                  <a:lnTo>
                    <a:pt x="555" y="861"/>
                  </a:lnTo>
                  <a:lnTo>
                    <a:pt x="550" y="861"/>
                  </a:lnTo>
                  <a:lnTo>
                    <a:pt x="550" y="861"/>
                  </a:lnTo>
                  <a:lnTo>
                    <a:pt x="545" y="861"/>
                  </a:lnTo>
                  <a:lnTo>
                    <a:pt x="545" y="861"/>
                  </a:lnTo>
                  <a:lnTo>
                    <a:pt x="540" y="861"/>
                  </a:lnTo>
                  <a:lnTo>
                    <a:pt x="540" y="861"/>
                  </a:lnTo>
                  <a:lnTo>
                    <a:pt x="535" y="856"/>
                  </a:lnTo>
                  <a:lnTo>
                    <a:pt x="535" y="856"/>
                  </a:lnTo>
                  <a:lnTo>
                    <a:pt x="529" y="856"/>
                  </a:lnTo>
                  <a:lnTo>
                    <a:pt x="529" y="856"/>
                  </a:lnTo>
                  <a:lnTo>
                    <a:pt x="524" y="851"/>
                  </a:lnTo>
                  <a:lnTo>
                    <a:pt x="524" y="851"/>
                  </a:lnTo>
                  <a:lnTo>
                    <a:pt x="524" y="851"/>
                  </a:lnTo>
                  <a:lnTo>
                    <a:pt x="524" y="851"/>
                  </a:lnTo>
                  <a:lnTo>
                    <a:pt x="519" y="846"/>
                  </a:lnTo>
                  <a:lnTo>
                    <a:pt x="514" y="846"/>
                  </a:lnTo>
                  <a:lnTo>
                    <a:pt x="509" y="842"/>
                  </a:lnTo>
                  <a:lnTo>
                    <a:pt x="503" y="842"/>
                  </a:lnTo>
                  <a:lnTo>
                    <a:pt x="498" y="837"/>
                  </a:lnTo>
                  <a:lnTo>
                    <a:pt x="495" y="837"/>
                  </a:lnTo>
                  <a:lnTo>
                    <a:pt x="490" y="836"/>
                  </a:lnTo>
                  <a:lnTo>
                    <a:pt x="490" y="836"/>
                  </a:lnTo>
                  <a:lnTo>
                    <a:pt x="484" y="830"/>
                  </a:lnTo>
                  <a:lnTo>
                    <a:pt x="484" y="827"/>
                  </a:lnTo>
                  <a:lnTo>
                    <a:pt x="481" y="822"/>
                  </a:lnTo>
                  <a:lnTo>
                    <a:pt x="481" y="822"/>
                  </a:lnTo>
                  <a:lnTo>
                    <a:pt x="481" y="816"/>
                  </a:lnTo>
                  <a:lnTo>
                    <a:pt x="481" y="815"/>
                  </a:lnTo>
                  <a:lnTo>
                    <a:pt x="481" y="810"/>
                  </a:lnTo>
                  <a:lnTo>
                    <a:pt x="483" y="810"/>
                  </a:lnTo>
                  <a:lnTo>
                    <a:pt x="479" y="806"/>
                  </a:lnTo>
                  <a:lnTo>
                    <a:pt x="479" y="806"/>
                  </a:lnTo>
                  <a:lnTo>
                    <a:pt x="479" y="806"/>
                  </a:lnTo>
                  <a:lnTo>
                    <a:pt x="479" y="806"/>
                  </a:lnTo>
                  <a:lnTo>
                    <a:pt x="474" y="804"/>
                  </a:lnTo>
                  <a:lnTo>
                    <a:pt x="474" y="804"/>
                  </a:lnTo>
                  <a:lnTo>
                    <a:pt x="474" y="804"/>
                  </a:lnTo>
                  <a:lnTo>
                    <a:pt x="474" y="804"/>
                  </a:lnTo>
                  <a:lnTo>
                    <a:pt x="469" y="799"/>
                  </a:lnTo>
                  <a:lnTo>
                    <a:pt x="469" y="799"/>
                  </a:lnTo>
                  <a:lnTo>
                    <a:pt x="469" y="799"/>
                  </a:lnTo>
                  <a:lnTo>
                    <a:pt x="469" y="799"/>
                  </a:lnTo>
                  <a:lnTo>
                    <a:pt x="467" y="794"/>
                  </a:lnTo>
                  <a:lnTo>
                    <a:pt x="467" y="794"/>
                  </a:lnTo>
                  <a:lnTo>
                    <a:pt x="467" y="794"/>
                  </a:lnTo>
                  <a:lnTo>
                    <a:pt x="467" y="794"/>
                  </a:lnTo>
                  <a:lnTo>
                    <a:pt x="464" y="794"/>
                  </a:lnTo>
                  <a:lnTo>
                    <a:pt x="464" y="794"/>
                  </a:lnTo>
                  <a:lnTo>
                    <a:pt x="458" y="794"/>
                  </a:lnTo>
                  <a:lnTo>
                    <a:pt x="458" y="794"/>
                  </a:lnTo>
                  <a:lnTo>
                    <a:pt x="453" y="794"/>
                  </a:lnTo>
                  <a:lnTo>
                    <a:pt x="448" y="794"/>
                  </a:lnTo>
                  <a:lnTo>
                    <a:pt x="443" y="794"/>
                  </a:lnTo>
                  <a:lnTo>
                    <a:pt x="439" y="794"/>
                  </a:lnTo>
                  <a:lnTo>
                    <a:pt x="429" y="794"/>
                  </a:lnTo>
                  <a:lnTo>
                    <a:pt x="424" y="794"/>
                  </a:lnTo>
                  <a:lnTo>
                    <a:pt x="419" y="794"/>
                  </a:lnTo>
                  <a:lnTo>
                    <a:pt x="414" y="794"/>
                  </a:lnTo>
                  <a:lnTo>
                    <a:pt x="407" y="794"/>
                  </a:lnTo>
                  <a:lnTo>
                    <a:pt x="401" y="794"/>
                  </a:lnTo>
                  <a:lnTo>
                    <a:pt x="396" y="794"/>
                  </a:lnTo>
                  <a:lnTo>
                    <a:pt x="393" y="799"/>
                  </a:lnTo>
                  <a:lnTo>
                    <a:pt x="388" y="799"/>
                  </a:lnTo>
                  <a:lnTo>
                    <a:pt x="382" y="799"/>
                  </a:lnTo>
                  <a:lnTo>
                    <a:pt x="377" y="799"/>
                  </a:lnTo>
                  <a:lnTo>
                    <a:pt x="374" y="799"/>
                  </a:lnTo>
                  <a:lnTo>
                    <a:pt x="369" y="797"/>
                  </a:lnTo>
                  <a:lnTo>
                    <a:pt x="363" y="797"/>
                  </a:lnTo>
                  <a:lnTo>
                    <a:pt x="358" y="797"/>
                  </a:lnTo>
                  <a:lnTo>
                    <a:pt x="353" y="797"/>
                  </a:lnTo>
                  <a:lnTo>
                    <a:pt x="348" y="792"/>
                  </a:lnTo>
                  <a:lnTo>
                    <a:pt x="343" y="792"/>
                  </a:lnTo>
                  <a:lnTo>
                    <a:pt x="337" y="787"/>
                  </a:lnTo>
                  <a:lnTo>
                    <a:pt x="334" y="787"/>
                  </a:lnTo>
                  <a:lnTo>
                    <a:pt x="329" y="782"/>
                  </a:lnTo>
                  <a:lnTo>
                    <a:pt x="327" y="777"/>
                  </a:lnTo>
                  <a:lnTo>
                    <a:pt x="325" y="772"/>
                  </a:lnTo>
                  <a:lnTo>
                    <a:pt x="325" y="766"/>
                  </a:lnTo>
                  <a:lnTo>
                    <a:pt x="325" y="756"/>
                  </a:lnTo>
                  <a:lnTo>
                    <a:pt x="325" y="751"/>
                  </a:lnTo>
                  <a:lnTo>
                    <a:pt x="325" y="746"/>
                  </a:lnTo>
                  <a:lnTo>
                    <a:pt x="329" y="740"/>
                  </a:lnTo>
                  <a:lnTo>
                    <a:pt x="329" y="735"/>
                  </a:lnTo>
                  <a:lnTo>
                    <a:pt x="334" y="730"/>
                  </a:lnTo>
                  <a:lnTo>
                    <a:pt x="336" y="725"/>
                  </a:lnTo>
                  <a:lnTo>
                    <a:pt x="341" y="725"/>
                  </a:lnTo>
                  <a:lnTo>
                    <a:pt x="341" y="720"/>
                  </a:lnTo>
                  <a:lnTo>
                    <a:pt x="346" y="720"/>
                  </a:lnTo>
                  <a:lnTo>
                    <a:pt x="351" y="716"/>
                  </a:lnTo>
                  <a:lnTo>
                    <a:pt x="356" y="716"/>
                  </a:lnTo>
                  <a:lnTo>
                    <a:pt x="356" y="716"/>
                  </a:lnTo>
                  <a:lnTo>
                    <a:pt x="362" y="716"/>
                  </a:lnTo>
                  <a:lnTo>
                    <a:pt x="367" y="716"/>
                  </a:lnTo>
                  <a:lnTo>
                    <a:pt x="372" y="720"/>
                  </a:lnTo>
                  <a:lnTo>
                    <a:pt x="370" y="716"/>
                  </a:lnTo>
                  <a:lnTo>
                    <a:pt x="370" y="716"/>
                  </a:lnTo>
                  <a:lnTo>
                    <a:pt x="370" y="714"/>
                  </a:lnTo>
                  <a:lnTo>
                    <a:pt x="370" y="714"/>
                  </a:lnTo>
                  <a:lnTo>
                    <a:pt x="370" y="709"/>
                  </a:lnTo>
                  <a:lnTo>
                    <a:pt x="370" y="709"/>
                  </a:lnTo>
                  <a:lnTo>
                    <a:pt x="370" y="709"/>
                  </a:lnTo>
                  <a:lnTo>
                    <a:pt x="370" y="709"/>
                  </a:lnTo>
                  <a:lnTo>
                    <a:pt x="370" y="704"/>
                  </a:lnTo>
                  <a:lnTo>
                    <a:pt x="370" y="704"/>
                  </a:lnTo>
                  <a:lnTo>
                    <a:pt x="370" y="699"/>
                  </a:lnTo>
                  <a:lnTo>
                    <a:pt x="370" y="699"/>
                  </a:lnTo>
                  <a:lnTo>
                    <a:pt x="370" y="694"/>
                  </a:lnTo>
                  <a:lnTo>
                    <a:pt x="372" y="694"/>
                  </a:lnTo>
                  <a:lnTo>
                    <a:pt x="372" y="694"/>
                  </a:lnTo>
                  <a:lnTo>
                    <a:pt x="377" y="694"/>
                  </a:lnTo>
                  <a:lnTo>
                    <a:pt x="374" y="690"/>
                  </a:lnTo>
                  <a:lnTo>
                    <a:pt x="374" y="690"/>
                  </a:lnTo>
                  <a:lnTo>
                    <a:pt x="374" y="689"/>
                  </a:lnTo>
                  <a:lnTo>
                    <a:pt x="374" y="689"/>
                  </a:lnTo>
                  <a:lnTo>
                    <a:pt x="369" y="683"/>
                  </a:lnTo>
                  <a:lnTo>
                    <a:pt x="369" y="683"/>
                  </a:lnTo>
                  <a:lnTo>
                    <a:pt x="369" y="682"/>
                  </a:lnTo>
                  <a:lnTo>
                    <a:pt x="369" y="682"/>
                  </a:lnTo>
                  <a:lnTo>
                    <a:pt x="363" y="676"/>
                  </a:lnTo>
                  <a:lnTo>
                    <a:pt x="363" y="673"/>
                  </a:lnTo>
                  <a:lnTo>
                    <a:pt x="363" y="668"/>
                  </a:lnTo>
                  <a:lnTo>
                    <a:pt x="363" y="668"/>
                  </a:lnTo>
                  <a:lnTo>
                    <a:pt x="363" y="663"/>
                  </a:lnTo>
                  <a:lnTo>
                    <a:pt x="363" y="657"/>
                  </a:lnTo>
                  <a:lnTo>
                    <a:pt x="363" y="652"/>
                  </a:lnTo>
                  <a:lnTo>
                    <a:pt x="367" y="652"/>
                  </a:lnTo>
                  <a:lnTo>
                    <a:pt x="363" y="650"/>
                  </a:lnTo>
                  <a:lnTo>
                    <a:pt x="363" y="650"/>
                  </a:lnTo>
                  <a:lnTo>
                    <a:pt x="360" y="650"/>
                  </a:lnTo>
                  <a:lnTo>
                    <a:pt x="360" y="650"/>
                  </a:lnTo>
                  <a:lnTo>
                    <a:pt x="355" y="650"/>
                  </a:lnTo>
                  <a:lnTo>
                    <a:pt x="351" y="650"/>
                  </a:lnTo>
                  <a:lnTo>
                    <a:pt x="346" y="650"/>
                  </a:lnTo>
                  <a:lnTo>
                    <a:pt x="346" y="650"/>
                  </a:lnTo>
                  <a:lnTo>
                    <a:pt x="341" y="645"/>
                  </a:lnTo>
                  <a:lnTo>
                    <a:pt x="336" y="645"/>
                  </a:lnTo>
                  <a:lnTo>
                    <a:pt x="331" y="645"/>
                  </a:lnTo>
                  <a:lnTo>
                    <a:pt x="331" y="645"/>
                  </a:lnTo>
                  <a:lnTo>
                    <a:pt x="325" y="640"/>
                  </a:lnTo>
                  <a:lnTo>
                    <a:pt x="324" y="640"/>
                  </a:lnTo>
                  <a:lnTo>
                    <a:pt x="320" y="635"/>
                  </a:lnTo>
                  <a:lnTo>
                    <a:pt x="320" y="635"/>
                  </a:lnTo>
                  <a:lnTo>
                    <a:pt x="315" y="623"/>
                  </a:lnTo>
                  <a:lnTo>
                    <a:pt x="315" y="612"/>
                  </a:lnTo>
                  <a:lnTo>
                    <a:pt x="315" y="602"/>
                  </a:lnTo>
                  <a:lnTo>
                    <a:pt x="317" y="597"/>
                  </a:lnTo>
                  <a:lnTo>
                    <a:pt x="317" y="588"/>
                  </a:lnTo>
                  <a:lnTo>
                    <a:pt x="322" y="583"/>
                  </a:lnTo>
                  <a:lnTo>
                    <a:pt x="327" y="578"/>
                  </a:lnTo>
                  <a:lnTo>
                    <a:pt x="332" y="573"/>
                  </a:lnTo>
                  <a:lnTo>
                    <a:pt x="337" y="567"/>
                  </a:lnTo>
                  <a:lnTo>
                    <a:pt x="343" y="562"/>
                  </a:lnTo>
                  <a:lnTo>
                    <a:pt x="348" y="557"/>
                  </a:lnTo>
                  <a:lnTo>
                    <a:pt x="356" y="555"/>
                  </a:lnTo>
                  <a:lnTo>
                    <a:pt x="362" y="550"/>
                  </a:lnTo>
                  <a:lnTo>
                    <a:pt x="372" y="550"/>
                  </a:lnTo>
                  <a:lnTo>
                    <a:pt x="377" y="547"/>
                  </a:lnTo>
                  <a:lnTo>
                    <a:pt x="388" y="547"/>
                  </a:lnTo>
                  <a:lnTo>
                    <a:pt x="388" y="542"/>
                  </a:lnTo>
                  <a:lnTo>
                    <a:pt x="388" y="538"/>
                  </a:lnTo>
                  <a:lnTo>
                    <a:pt x="388" y="533"/>
                  </a:lnTo>
                  <a:lnTo>
                    <a:pt x="393" y="533"/>
                  </a:lnTo>
                  <a:lnTo>
                    <a:pt x="393" y="528"/>
                  </a:lnTo>
                  <a:lnTo>
                    <a:pt x="398" y="528"/>
                  </a:lnTo>
                  <a:lnTo>
                    <a:pt x="398" y="526"/>
                  </a:lnTo>
                  <a:lnTo>
                    <a:pt x="403" y="526"/>
                  </a:lnTo>
                  <a:lnTo>
                    <a:pt x="403" y="523"/>
                  </a:lnTo>
                  <a:lnTo>
                    <a:pt x="408" y="523"/>
                  </a:lnTo>
                  <a:lnTo>
                    <a:pt x="408" y="523"/>
                  </a:lnTo>
                  <a:lnTo>
                    <a:pt x="414" y="523"/>
                  </a:lnTo>
                  <a:lnTo>
                    <a:pt x="414" y="523"/>
                  </a:lnTo>
                  <a:lnTo>
                    <a:pt x="419" y="523"/>
                  </a:lnTo>
                  <a:lnTo>
                    <a:pt x="424" y="523"/>
                  </a:lnTo>
                  <a:lnTo>
                    <a:pt x="429" y="526"/>
                  </a:lnTo>
                  <a:lnTo>
                    <a:pt x="429" y="493"/>
                  </a:lnTo>
                  <a:lnTo>
                    <a:pt x="414" y="488"/>
                  </a:lnTo>
                  <a:lnTo>
                    <a:pt x="403" y="484"/>
                  </a:lnTo>
                  <a:lnTo>
                    <a:pt x="393" y="479"/>
                  </a:lnTo>
                  <a:lnTo>
                    <a:pt x="388" y="479"/>
                  </a:lnTo>
                  <a:lnTo>
                    <a:pt x="381" y="474"/>
                  </a:lnTo>
                  <a:lnTo>
                    <a:pt x="375" y="469"/>
                  </a:lnTo>
                  <a:lnTo>
                    <a:pt x="372" y="464"/>
                  </a:lnTo>
                  <a:lnTo>
                    <a:pt x="372" y="460"/>
                  </a:lnTo>
                  <a:lnTo>
                    <a:pt x="370" y="455"/>
                  </a:lnTo>
                  <a:lnTo>
                    <a:pt x="370" y="450"/>
                  </a:lnTo>
                  <a:lnTo>
                    <a:pt x="370" y="445"/>
                  </a:lnTo>
                  <a:lnTo>
                    <a:pt x="370" y="440"/>
                  </a:lnTo>
                  <a:lnTo>
                    <a:pt x="370" y="434"/>
                  </a:lnTo>
                  <a:lnTo>
                    <a:pt x="372" y="431"/>
                  </a:lnTo>
                  <a:lnTo>
                    <a:pt x="372" y="426"/>
                  </a:lnTo>
                  <a:lnTo>
                    <a:pt x="377" y="426"/>
                  </a:lnTo>
                  <a:lnTo>
                    <a:pt x="363" y="427"/>
                  </a:lnTo>
                  <a:lnTo>
                    <a:pt x="353" y="433"/>
                  </a:lnTo>
                  <a:lnTo>
                    <a:pt x="343" y="433"/>
                  </a:lnTo>
                  <a:lnTo>
                    <a:pt x="336" y="434"/>
                  </a:lnTo>
                  <a:lnTo>
                    <a:pt x="325" y="431"/>
                  </a:lnTo>
                  <a:lnTo>
                    <a:pt x="320" y="431"/>
                  </a:lnTo>
                  <a:lnTo>
                    <a:pt x="315" y="426"/>
                  </a:lnTo>
                  <a:lnTo>
                    <a:pt x="312" y="426"/>
                  </a:lnTo>
                  <a:lnTo>
                    <a:pt x="306" y="419"/>
                  </a:lnTo>
                  <a:lnTo>
                    <a:pt x="305" y="414"/>
                  </a:lnTo>
                  <a:lnTo>
                    <a:pt x="299" y="408"/>
                  </a:lnTo>
                  <a:lnTo>
                    <a:pt x="299" y="403"/>
                  </a:lnTo>
                  <a:lnTo>
                    <a:pt x="298" y="395"/>
                  </a:lnTo>
                  <a:lnTo>
                    <a:pt x="298" y="389"/>
                  </a:lnTo>
                  <a:lnTo>
                    <a:pt x="298" y="384"/>
                  </a:lnTo>
                  <a:lnTo>
                    <a:pt x="298" y="379"/>
                  </a:lnTo>
                  <a:lnTo>
                    <a:pt x="298" y="370"/>
                  </a:lnTo>
                  <a:lnTo>
                    <a:pt x="298" y="365"/>
                  </a:lnTo>
                  <a:lnTo>
                    <a:pt x="298" y="360"/>
                  </a:lnTo>
                  <a:lnTo>
                    <a:pt x="299" y="355"/>
                  </a:lnTo>
                  <a:lnTo>
                    <a:pt x="299" y="350"/>
                  </a:lnTo>
                  <a:lnTo>
                    <a:pt x="303" y="346"/>
                  </a:lnTo>
                  <a:lnTo>
                    <a:pt x="303" y="341"/>
                  </a:lnTo>
                  <a:lnTo>
                    <a:pt x="308" y="341"/>
                  </a:lnTo>
                  <a:lnTo>
                    <a:pt x="308" y="336"/>
                  </a:lnTo>
                  <a:lnTo>
                    <a:pt x="313" y="336"/>
                  </a:lnTo>
                  <a:lnTo>
                    <a:pt x="317" y="332"/>
                  </a:lnTo>
                  <a:lnTo>
                    <a:pt x="322" y="332"/>
                  </a:lnTo>
                  <a:lnTo>
                    <a:pt x="327" y="331"/>
                  </a:lnTo>
                  <a:lnTo>
                    <a:pt x="332" y="331"/>
                  </a:lnTo>
                  <a:lnTo>
                    <a:pt x="337" y="331"/>
                  </a:lnTo>
                  <a:lnTo>
                    <a:pt x="346" y="331"/>
                  </a:lnTo>
                  <a:lnTo>
                    <a:pt x="341" y="325"/>
                  </a:lnTo>
                  <a:lnTo>
                    <a:pt x="336" y="320"/>
                  </a:lnTo>
                  <a:lnTo>
                    <a:pt x="331" y="315"/>
                  </a:lnTo>
                  <a:lnTo>
                    <a:pt x="331" y="313"/>
                  </a:lnTo>
                  <a:lnTo>
                    <a:pt x="325" y="308"/>
                  </a:lnTo>
                  <a:lnTo>
                    <a:pt x="325" y="303"/>
                  </a:lnTo>
                  <a:lnTo>
                    <a:pt x="325" y="298"/>
                  </a:lnTo>
                  <a:lnTo>
                    <a:pt x="325" y="296"/>
                  </a:lnTo>
                  <a:lnTo>
                    <a:pt x="324" y="289"/>
                  </a:lnTo>
                  <a:lnTo>
                    <a:pt x="324" y="284"/>
                  </a:lnTo>
                  <a:lnTo>
                    <a:pt x="324" y="279"/>
                  </a:lnTo>
                  <a:lnTo>
                    <a:pt x="327" y="274"/>
                  </a:lnTo>
                  <a:lnTo>
                    <a:pt x="329" y="268"/>
                  </a:lnTo>
                  <a:lnTo>
                    <a:pt x="334" y="263"/>
                  </a:lnTo>
                  <a:lnTo>
                    <a:pt x="339" y="258"/>
                  </a:lnTo>
                  <a:lnTo>
                    <a:pt x="346" y="253"/>
                  </a:lnTo>
                  <a:lnTo>
                    <a:pt x="351" y="244"/>
                  </a:lnTo>
                  <a:lnTo>
                    <a:pt x="356" y="239"/>
                  </a:lnTo>
                  <a:lnTo>
                    <a:pt x="362" y="234"/>
                  </a:lnTo>
                  <a:lnTo>
                    <a:pt x="372" y="232"/>
                  </a:lnTo>
                  <a:lnTo>
                    <a:pt x="377" y="229"/>
                  </a:lnTo>
                  <a:lnTo>
                    <a:pt x="384" y="229"/>
                  </a:lnTo>
                  <a:lnTo>
                    <a:pt x="389" y="229"/>
                  </a:lnTo>
                  <a:lnTo>
                    <a:pt x="400" y="230"/>
                  </a:lnTo>
                  <a:lnTo>
                    <a:pt x="405" y="230"/>
                  </a:lnTo>
                  <a:lnTo>
                    <a:pt x="410" y="234"/>
                  </a:lnTo>
                  <a:lnTo>
                    <a:pt x="415" y="234"/>
                  </a:lnTo>
                  <a:lnTo>
                    <a:pt x="422" y="239"/>
                  </a:lnTo>
                  <a:lnTo>
                    <a:pt x="424" y="242"/>
                  </a:lnTo>
                  <a:lnTo>
                    <a:pt x="429" y="248"/>
                  </a:lnTo>
                  <a:lnTo>
                    <a:pt x="434" y="253"/>
                  </a:lnTo>
                  <a:lnTo>
                    <a:pt x="439" y="258"/>
                  </a:lnTo>
                  <a:lnTo>
                    <a:pt x="439" y="248"/>
                  </a:lnTo>
                  <a:lnTo>
                    <a:pt x="443" y="237"/>
                  </a:lnTo>
                  <a:lnTo>
                    <a:pt x="445" y="229"/>
                  </a:lnTo>
                  <a:lnTo>
                    <a:pt x="450" y="223"/>
                  </a:lnTo>
                  <a:lnTo>
                    <a:pt x="455" y="216"/>
                  </a:lnTo>
                  <a:lnTo>
                    <a:pt x="460" y="211"/>
                  </a:lnTo>
                  <a:lnTo>
                    <a:pt x="465" y="206"/>
                  </a:lnTo>
                  <a:lnTo>
                    <a:pt x="474" y="206"/>
                  </a:lnTo>
                  <a:lnTo>
                    <a:pt x="479" y="201"/>
                  </a:lnTo>
                  <a:lnTo>
                    <a:pt x="486" y="201"/>
                  </a:lnTo>
                  <a:lnTo>
                    <a:pt x="491" y="201"/>
                  </a:lnTo>
                  <a:lnTo>
                    <a:pt x="502" y="201"/>
                  </a:lnTo>
                  <a:lnTo>
                    <a:pt x="507" y="201"/>
                  </a:lnTo>
                  <a:lnTo>
                    <a:pt x="517" y="203"/>
                  </a:lnTo>
                  <a:lnTo>
                    <a:pt x="524" y="204"/>
                  </a:lnTo>
                  <a:lnTo>
                    <a:pt x="535" y="210"/>
                  </a:lnTo>
                  <a:lnTo>
                    <a:pt x="540" y="211"/>
                  </a:lnTo>
                  <a:lnTo>
                    <a:pt x="547" y="216"/>
                  </a:lnTo>
                  <a:lnTo>
                    <a:pt x="552" y="222"/>
                  </a:lnTo>
                  <a:lnTo>
                    <a:pt x="559" y="227"/>
                  </a:lnTo>
                  <a:lnTo>
                    <a:pt x="559" y="232"/>
                  </a:lnTo>
                  <a:lnTo>
                    <a:pt x="564" y="237"/>
                  </a:lnTo>
                  <a:lnTo>
                    <a:pt x="564" y="242"/>
                  </a:lnTo>
                  <a:lnTo>
                    <a:pt x="567" y="251"/>
                  </a:lnTo>
                  <a:lnTo>
                    <a:pt x="564" y="256"/>
                  </a:lnTo>
                  <a:lnTo>
                    <a:pt x="564" y="261"/>
                  </a:lnTo>
                  <a:lnTo>
                    <a:pt x="562" y="267"/>
                  </a:lnTo>
                  <a:lnTo>
                    <a:pt x="562" y="274"/>
                  </a:lnTo>
                  <a:lnTo>
                    <a:pt x="557" y="279"/>
                  </a:lnTo>
                  <a:lnTo>
                    <a:pt x="555" y="284"/>
                  </a:lnTo>
                  <a:lnTo>
                    <a:pt x="550" y="289"/>
                  </a:lnTo>
                  <a:lnTo>
                    <a:pt x="550" y="294"/>
                  </a:lnTo>
                  <a:lnTo>
                    <a:pt x="555" y="289"/>
                  </a:lnTo>
                  <a:lnTo>
                    <a:pt x="561" y="287"/>
                  </a:lnTo>
                  <a:lnTo>
                    <a:pt x="566" y="287"/>
                  </a:lnTo>
                  <a:lnTo>
                    <a:pt x="571" y="287"/>
                  </a:lnTo>
                  <a:lnTo>
                    <a:pt x="576" y="287"/>
                  </a:lnTo>
                  <a:lnTo>
                    <a:pt x="581" y="287"/>
                  </a:lnTo>
                  <a:lnTo>
                    <a:pt x="586" y="287"/>
                  </a:lnTo>
                  <a:lnTo>
                    <a:pt x="593" y="293"/>
                  </a:lnTo>
                  <a:lnTo>
                    <a:pt x="593" y="293"/>
                  </a:lnTo>
                  <a:lnTo>
                    <a:pt x="599" y="298"/>
                  </a:lnTo>
                  <a:lnTo>
                    <a:pt x="604" y="303"/>
                  </a:lnTo>
                  <a:lnTo>
                    <a:pt x="609" y="310"/>
                  </a:lnTo>
                  <a:lnTo>
                    <a:pt x="609" y="315"/>
                  </a:lnTo>
                  <a:lnTo>
                    <a:pt x="614" y="324"/>
                  </a:lnTo>
                  <a:lnTo>
                    <a:pt x="614" y="331"/>
                  </a:lnTo>
                  <a:lnTo>
                    <a:pt x="619" y="341"/>
                  </a:lnTo>
                  <a:lnTo>
                    <a:pt x="616" y="346"/>
                  </a:lnTo>
                  <a:lnTo>
                    <a:pt x="616" y="355"/>
                  </a:lnTo>
                  <a:lnTo>
                    <a:pt x="612" y="360"/>
                  </a:lnTo>
                  <a:lnTo>
                    <a:pt x="612" y="369"/>
                  </a:lnTo>
                  <a:lnTo>
                    <a:pt x="607" y="370"/>
                  </a:lnTo>
                  <a:lnTo>
                    <a:pt x="604" y="376"/>
                  </a:lnTo>
                  <a:lnTo>
                    <a:pt x="599" y="379"/>
                  </a:lnTo>
                  <a:lnTo>
                    <a:pt x="595" y="384"/>
                  </a:lnTo>
                  <a:lnTo>
                    <a:pt x="586" y="384"/>
                  </a:lnTo>
                  <a:lnTo>
                    <a:pt x="581" y="386"/>
                  </a:lnTo>
                  <a:lnTo>
                    <a:pt x="576" y="386"/>
                  </a:lnTo>
                  <a:lnTo>
                    <a:pt x="571" y="391"/>
                  </a:lnTo>
                  <a:lnTo>
                    <a:pt x="564" y="391"/>
                  </a:lnTo>
                  <a:lnTo>
                    <a:pt x="559" y="391"/>
                  </a:lnTo>
                  <a:lnTo>
                    <a:pt x="554" y="391"/>
                  </a:lnTo>
                  <a:lnTo>
                    <a:pt x="550" y="395"/>
                  </a:lnTo>
                  <a:lnTo>
                    <a:pt x="552" y="395"/>
                  </a:lnTo>
                  <a:lnTo>
                    <a:pt x="557" y="398"/>
                  </a:lnTo>
                  <a:lnTo>
                    <a:pt x="561" y="400"/>
                  </a:lnTo>
                  <a:lnTo>
                    <a:pt x="566" y="405"/>
                  </a:lnTo>
                  <a:lnTo>
                    <a:pt x="566" y="408"/>
                  </a:lnTo>
                  <a:lnTo>
                    <a:pt x="569" y="414"/>
                  </a:lnTo>
                  <a:lnTo>
                    <a:pt x="569" y="419"/>
                  </a:lnTo>
                  <a:lnTo>
                    <a:pt x="573" y="424"/>
                  </a:lnTo>
                  <a:lnTo>
                    <a:pt x="569" y="429"/>
                  </a:lnTo>
                  <a:lnTo>
                    <a:pt x="569" y="434"/>
                  </a:lnTo>
                  <a:lnTo>
                    <a:pt x="566" y="440"/>
                  </a:lnTo>
                  <a:lnTo>
                    <a:pt x="566" y="445"/>
                  </a:lnTo>
                  <a:lnTo>
                    <a:pt x="561" y="450"/>
                  </a:lnTo>
                  <a:lnTo>
                    <a:pt x="557" y="455"/>
                  </a:lnTo>
                  <a:lnTo>
                    <a:pt x="552" y="460"/>
                  </a:lnTo>
                  <a:lnTo>
                    <a:pt x="550" y="467"/>
                  </a:lnTo>
                  <a:lnTo>
                    <a:pt x="543" y="467"/>
                  </a:lnTo>
                  <a:lnTo>
                    <a:pt x="538" y="471"/>
                  </a:lnTo>
                  <a:lnTo>
                    <a:pt x="533" y="471"/>
                  </a:lnTo>
                  <a:lnTo>
                    <a:pt x="528" y="476"/>
                  </a:lnTo>
                  <a:lnTo>
                    <a:pt x="522" y="476"/>
                  </a:lnTo>
                  <a:lnTo>
                    <a:pt x="517" y="476"/>
                  </a:lnTo>
                  <a:lnTo>
                    <a:pt x="512" y="476"/>
                  </a:lnTo>
                  <a:lnTo>
                    <a:pt x="507" y="476"/>
                  </a:lnTo>
                  <a:lnTo>
                    <a:pt x="502" y="471"/>
                  </a:lnTo>
                  <a:lnTo>
                    <a:pt x="497" y="471"/>
                  </a:lnTo>
                  <a:lnTo>
                    <a:pt x="491" y="469"/>
                  </a:lnTo>
                  <a:lnTo>
                    <a:pt x="488" y="469"/>
                  </a:lnTo>
                  <a:lnTo>
                    <a:pt x="483" y="464"/>
                  </a:lnTo>
                  <a:lnTo>
                    <a:pt x="481" y="462"/>
                  </a:lnTo>
                  <a:lnTo>
                    <a:pt x="478" y="457"/>
                  </a:lnTo>
                  <a:lnTo>
                    <a:pt x="478" y="457"/>
                  </a:lnTo>
                  <a:lnTo>
                    <a:pt x="476" y="457"/>
                  </a:lnTo>
                  <a:lnTo>
                    <a:pt x="476" y="457"/>
                  </a:lnTo>
                  <a:lnTo>
                    <a:pt x="476" y="457"/>
                  </a:lnTo>
                  <a:lnTo>
                    <a:pt x="476" y="459"/>
                  </a:lnTo>
                  <a:lnTo>
                    <a:pt x="476" y="459"/>
                  </a:lnTo>
                  <a:lnTo>
                    <a:pt x="476" y="459"/>
                  </a:lnTo>
                  <a:lnTo>
                    <a:pt x="476" y="459"/>
                  </a:lnTo>
                  <a:lnTo>
                    <a:pt x="476" y="464"/>
                  </a:lnTo>
                  <a:lnTo>
                    <a:pt x="472" y="464"/>
                  </a:lnTo>
                  <a:lnTo>
                    <a:pt x="472" y="464"/>
                  </a:lnTo>
                  <a:lnTo>
                    <a:pt x="472" y="464"/>
                  </a:lnTo>
                  <a:lnTo>
                    <a:pt x="472" y="469"/>
                  </a:lnTo>
                  <a:lnTo>
                    <a:pt x="472" y="469"/>
                  </a:lnTo>
                  <a:lnTo>
                    <a:pt x="472" y="472"/>
                  </a:lnTo>
                  <a:lnTo>
                    <a:pt x="472" y="472"/>
                  </a:lnTo>
                  <a:lnTo>
                    <a:pt x="472" y="478"/>
                  </a:lnTo>
                  <a:lnTo>
                    <a:pt x="478" y="536"/>
                  </a:lnTo>
                  <a:lnTo>
                    <a:pt x="478" y="536"/>
                  </a:lnTo>
                  <a:lnTo>
                    <a:pt x="478" y="536"/>
                  </a:lnTo>
                  <a:lnTo>
                    <a:pt x="478" y="536"/>
                  </a:lnTo>
                  <a:lnTo>
                    <a:pt x="479" y="536"/>
                  </a:lnTo>
                  <a:lnTo>
                    <a:pt x="479" y="536"/>
                  </a:lnTo>
                  <a:lnTo>
                    <a:pt x="481" y="536"/>
                  </a:lnTo>
                  <a:lnTo>
                    <a:pt x="481" y="536"/>
                  </a:lnTo>
                  <a:lnTo>
                    <a:pt x="486" y="538"/>
                  </a:lnTo>
                  <a:lnTo>
                    <a:pt x="486" y="538"/>
                  </a:lnTo>
                  <a:lnTo>
                    <a:pt x="490" y="538"/>
                  </a:lnTo>
                  <a:lnTo>
                    <a:pt x="490" y="538"/>
                  </a:lnTo>
                  <a:lnTo>
                    <a:pt x="495" y="538"/>
                  </a:lnTo>
                  <a:lnTo>
                    <a:pt x="495" y="538"/>
                  </a:lnTo>
                  <a:lnTo>
                    <a:pt x="500" y="538"/>
                  </a:lnTo>
                  <a:lnTo>
                    <a:pt x="503" y="538"/>
                  </a:lnTo>
                  <a:lnTo>
                    <a:pt x="509" y="542"/>
                  </a:lnTo>
                  <a:lnTo>
                    <a:pt x="509" y="542"/>
                  </a:lnTo>
                  <a:lnTo>
                    <a:pt x="514" y="542"/>
                  </a:lnTo>
                  <a:lnTo>
                    <a:pt x="514" y="542"/>
                  </a:lnTo>
                  <a:lnTo>
                    <a:pt x="519" y="543"/>
                  </a:lnTo>
                  <a:lnTo>
                    <a:pt x="519" y="543"/>
                  </a:lnTo>
                  <a:lnTo>
                    <a:pt x="524" y="548"/>
                  </a:lnTo>
                  <a:lnTo>
                    <a:pt x="529" y="548"/>
                  </a:lnTo>
                  <a:lnTo>
                    <a:pt x="535" y="554"/>
                  </a:lnTo>
                  <a:lnTo>
                    <a:pt x="535" y="554"/>
                  </a:lnTo>
                  <a:lnTo>
                    <a:pt x="540" y="559"/>
                  </a:lnTo>
                  <a:lnTo>
                    <a:pt x="543" y="559"/>
                  </a:lnTo>
                  <a:lnTo>
                    <a:pt x="548" y="564"/>
                  </a:lnTo>
                  <a:lnTo>
                    <a:pt x="548" y="564"/>
                  </a:lnTo>
                  <a:lnTo>
                    <a:pt x="554" y="569"/>
                  </a:lnTo>
                  <a:lnTo>
                    <a:pt x="555" y="573"/>
                  </a:lnTo>
                  <a:lnTo>
                    <a:pt x="561" y="578"/>
                  </a:lnTo>
                  <a:lnTo>
                    <a:pt x="561" y="573"/>
                  </a:lnTo>
                  <a:lnTo>
                    <a:pt x="566" y="571"/>
                  </a:lnTo>
                  <a:lnTo>
                    <a:pt x="567" y="567"/>
                  </a:lnTo>
                  <a:lnTo>
                    <a:pt x="573" y="567"/>
                  </a:lnTo>
                  <a:lnTo>
                    <a:pt x="573" y="566"/>
                  </a:lnTo>
                  <a:lnTo>
                    <a:pt x="578" y="566"/>
                  </a:lnTo>
                  <a:lnTo>
                    <a:pt x="583" y="566"/>
                  </a:lnTo>
                  <a:lnTo>
                    <a:pt x="588" y="566"/>
                  </a:lnTo>
                  <a:lnTo>
                    <a:pt x="588" y="566"/>
                  </a:lnTo>
                  <a:lnTo>
                    <a:pt x="593" y="566"/>
                  </a:lnTo>
                  <a:lnTo>
                    <a:pt x="599" y="566"/>
                  </a:lnTo>
                  <a:lnTo>
                    <a:pt x="604" y="569"/>
                  </a:lnTo>
                  <a:lnTo>
                    <a:pt x="604" y="569"/>
                  </a:lnTo>
                  <a:lnTo>
                    <a:pt x="609" y="573"/>
                  </a:lnTo>
                  <a:lnTo>
                    <a:pt x="614" y="573"/>
                  </a:lnTo>
                  <a:lnTo>
                    <a:pt x="619" y="578"/>
                  </a:lnTo>
                  <a:lnTo>
                    <a:pt x="619" y="574"/>
                  </a:lnTo>
                  <a:lnTo>
                    <a:pt x="624" y="574"/>
                  </a:lnTo>
                  <a:lnTo>
                    <a:pt x="628" y="574"/>
                  </a:lnTo>
                  <a:lnTo>
                    <a:pt x="633" y="574"/>
                  </a:lnTo>
                  <a:lnTo>
                    <a:pt x="633" y="574"/>
                  </a:lnTo>
                  <a:lnTo>
                    <a:pt x="638" y="576"/>
                  </a:lnTo>
                  <a:lnTo>
                    <a:pt x="644" y="576"/>
                  </a:lnTo>
                  <a:lnTo>
                    <a:pt x="649" y="581"/>
                  </a:lnTo>
                  <a:lnTo>
                    <a:pt x="649" y="581"/>
                  </a:lnTo>
                  <a:lnTo>
                    <a:pt x="654" y="585"/>
                  </a:lnTo>
                  <a:lnTo>
                    <a:pt x="656" y="585"/>
                  </a:lnTo>
                  <a:lnTo>
                    <a:pt x="661" y="590"/>
                  </a:lnTo>
                  <a:lnTo>
                    <a:pt x="661" y="590"/>
                  </a:lnTo>
                  <a:lnTo>
                    <a:pt x="666" y="595"/>
                  </a:lnTo>
                  <a:lnTo>
                    <a:pt x="666" y="599"/>
                  </a:lnTo>
                  <a:lnTo>
                    <a:pt x="671" y="604"/>
                  </a:lnTo>
                  <a:lnTo>
                    <a:pt x="671" y="604"/>
                  </a:lnTo>
                  <a:lnTo>
                    <a:pt x="671" y="604"/>
                  </a:lnTo>
                  <a:lnTo>
                    <a:pt x="671" y="604"/>
                  </a:lnTo>
                  <a:lnTo>
                    <a:pt x="673" y="604"/>
                  </a:lnTo>
                  <a:lnTo>
                    <a:pt x="673" y="604"/>
                  </a:lnTo>
                  <a:lnTo>
                    <a:pt x="678" y="604"/>
                  </a:lnTo>
                  <a:lnTo>
                    <a:pt x="678" y="604"/>
                  </a:lnTo>
                  <a:lnTo>
                    <a:pt x="683" y="609"/>
                  </a:lnTo>
                  <a:lnTo>
                    <a:pt x="683" y="609"/>
                  </a:lnTo>
                  <a:lnTo>
                    <a:pt x="688" y="609"/>
                  </a:lnTo>
                  <a:lnTo>
                    <a:pt x="692" y="609"/>
                  </a:lnTo>
                  <a:lnTo>
                    <a:pt x="697" y="614"/>
                  </a:lnTo>
                  <a:lnTo>
                    <a:pt x="702" y="614"/>
                  </a:lnTo>
                  <a:lnTo>
                    <a:pt x="707" y="619"/>
                  </a:lnTo>
                  <a:lnTo>
                    <a:pt x="713" y="619"/>
                  </a:lnTo>
                  <a:lnTo>
                    <a:pt x="718" y="625"/>
                  </a:lnTo>
                  <a:lnTo>
                    <a:pt x="740" y="625"/>
                  </a:lnTo>
                  <a:lnTo>
                    <a:pt x="768" y="626"/>
                  </a:lnTo>
                  <a:lnTo>
                    <a:pt x="797" y="626"/>
                  </a:lnTo>
                  <a:lnTo>
                    <a:pt x="834" y="631"/>
                  </a:lnTo>
                  <a:lnTo>
                    <a:pt x="870" y="631"/>
                  </a:lnTo>
                  <a:lnTo>
                    <a:pt x="910" y="631"/>
                  </a:lnTo>
                  <a:lnTo>
                    <a:pt x="948" y="631"/>
                  </a:lnTo>
                  <a:lnTo>
                    <a:pt x="989" y="637"/>
                  </a:lnTo>
                  <a:lnTo>
                    <a:pt x="1026" y="637"/>
                  </a:lnTo>
                  <a:lnTo>
                    <a:pt x="1062" y="637"/>
                  </a:lnTo>
                  <a:lnTo>
                    <a:pt x="1095" y="637"/>
                  </a:lnTo>
                  <a:lnTo>
                    <a:pt x="1128" y="638"/>
                  </a:lnTo>
                  <a:lnTo>
                    <a:pt x="1154" y="638"/>
                  </a:lnTo>
                  <a:lnTo>
                    <a:pt x="1178" y="638"/>
                  </a:lnTo>
                  <a:lnTo>
                    <a:pt x="1195" y="638"/>
                  </a:lnTo>
                  <a:lnTo>
                    <a:pt x="1207" y="640"/>
                  </a:lnTo>
                  <a:lnTo>
                    <a:pt x="1202" y="635"/>
                  </a:lnTo>
                  <a:lnTo>
                    <a:pt x="1202" y="635"/>
                  </a:lnTo>
                  <a:lnTo>
                    <a:pt x="1199" y="630"/>
                  </a:lnTo>
                  <a:lnTo>
                    <a:pt x="1199" y="630"/>
                  </a:lnTo>
                  <a:lnTo>
                    <a:pt x="1193" y="625"/>
                  </a:lnTo>
                  <a:lnTo>
                    <a:pt x="1193" y="625"/>
                  </a:lnTo>
                  <a:lnTo>
                    <a:pt x="1193" y="619"/>
                  </a:lnTo>
                  <a:lnTo>
                    <a:pt x="1193" y="619"/>
                  </a:lnTo>
                  <a:lnTo>
                    <a:pt x="1188" y="614"/>
                  </a:lnTo>
                  <a:lnTo>
                    <a:pt x="1188" y="609"/>
                  </a:lnTo>
                  <a:lnTo>
                    <a:pt x="1188" y="604"/>
                  </a:lnTo>
                  <a:lnTo>
                    <a:pt x="1188" y="604"/>
                  </a:lnTo>
                  <a:lnTo>
                    <a:pt x="1188" y="599"/>
                  </a:lnTo>
                  <a:lnTo>
                    <a:pt x="1188" y="599"/>
                  </a:lnTo>
                  <a:lnTo>
                    <a:pt x="1188" y="593"/>
                  </a:lnTo>
                  <a:lnTo>
                    <a:pt x="1192" y="593"/>
                  </a:lnTo>
                  <a:lnTo>
                    <a:pt x="1188" y="590"/>
                  </a:lnTo>
                  <a:lnTo>
                    <a:pt x="1188" y="590"/>
                  </a:lnTo>
                  <a:lnTo>
                    <a:pt x="1186" y="590"/>
                  </a:lnTo>
                  <a:lnTo>
                    <a:pt x="1186" y="590"/>
                  </a:lnTo>
                  <a:lnTo>
                    <a:pt x="1181" y="587"/>
                  </a:lnTo>
                  <a:lnTo>
                    <a:pt x="1181" y="587"/>
                  </a:lnTo>
                  <a:lnTo>
                    <a:pt x="1176" y="587"/>
                  </a:lnTo>
                  <a:lnTo>
                    <a:pt x="1176" y="587"/>
                  </a:lnTo>
                  <a:lnTo>
                    <a:pt x="1171" y="581"/>
                  </a:lnTo>
                  <a:lnTo>
                    <a:pt x="1171" y="581"/>
                  </a:lnTo>
                  <a:lnTo>
                    <a:pt x="1166" y="576"/>
                  </a:lnTo>
                  <a:lnTo>
                    <a:pt x="1166" y="576"/>
                  </a:lnTo>
                  <a:lnTo>
                    <a:pt x="1161" y="571"/>
                  </a:lnTo>
                  <a:lnTo>
                    <a:pt x="1161" y="567"/>
                  </a:lnTo>
                  <a:lnTo>
                    <a:pt x="1161" y="562"/>
                  </a:lnTo>
                  <a:lnTo>
                    <a:pt x="1161" y="562"/>
                  </a:lnTo>
                  <a:lnTo>
                    <a:pt x="1159" y="555"/>
                  </a:lnTo>
                  <a:lnTo>
                    <a:pt x="1159" y="550"/>
                  </a:lnTo>
                  <a:lnTo>
                    <a:pt x="1159" y="545"/>
                  </a:lnTo>
                  <a:lnTo>
                    <a:pt x="1161" y="540"/>
                  </a:lnTo>
                  <a:lnTo>
                    <a:pt x="1161" y="529"/>
                  </a:lnTo>
                  <a:lnTo>
                    <a:pt x="1164" y="524"/>
                  </a:lnTo>
                  <a:lnTo>
                    <a:pt x="1164" y="519"/>
                  </a:lnTo>
                  <a:lnTo>
                    <a:pt x="1169" y="514"/>
                  </a:lnTo>
                  <a:lnTo>
                    <a:pt x="1169" y="504"/>
                  </a:lnTo>
                  <a:lnTo>
                    <a:pt x="1174" y="498"/>
                  </a:lnTo>
                  <a:lnTo>
                    <a:pt x="1174" y="493"/>
                  </a:lnTo>
                  <a:lnTo>
                    <a:pt x="1180" y="488"/>
                  </a:lnTo>
                  <a:lnTo>
                    <a:pt x="1180" y="483"/>
                  </a:lnTo>
                  <a:lnTo>
                    <a:pt x="1185" y="478"/>
                  </a:lnTo>
                  <a:lnTo>
                    <a:pt x="1186" y="472"/>
                  </a:lnTo>
                  <a:lnTo>
                    <a:pt x="1192" y="472"/>
                  </a:lnTo>
                  <a:lnTo>
                    <a:pt x="1186" y="467"/>
                  </a:lnTo>
                  <a:lnTo>
                    <a:pt x="1185" y="467"/>
                  </a:lnTo>
                  <a:lnTo>
                    <a:pt x="1183" y="464"/>
                  </a:lnTo>
                  <a:lnTo>
                    <a:pt x="1183" y="464"/>
                  </a:lnTo>
                  <a:lnTo>
                    <a:pt x="1183" y="459"/>
                  </a:lnTo>
                  <a:lnTo>
                    <a:pt x="1183" y="459"/>
                  </a:lnTo>
                  <a:lnTo>
                    <a:pt x="1183" y="457"/>
                  </a:lnTo>
                  <a:lnTo>
                    <a:pt x="1185" y="457"/>
                  </a:lnTo>
                  <a:lnTo>
                    <a:pt x="1185" y="452"/>
                  </a:lnTo>
                  <a:lnTo>
                    <a:pt x="1185" y="452"/>
                  </a:lnTo>
                  <a:lnTo>
                    <a:pt x="1185" y="446"/>
                  </a:lnTo>
                  <a:lnTo>
                    <a:pt x="1190" y="446"/>
                  </a:lnTo>
                  <a:lnTo>
                    <a:pt x="1190" y="441"/>
                  </a:lnTo>
                  <a:lnTo>
                    <a:pt x="1192" y="441"/>
                  </a:lnTo>
                  <a:lnTo>
                    <a:pt x="1192" y="441"/>
                  </a:lnTo>
                  <a:lnTo>
                    <a:pt x="1197" y="441"/>
                  </a:lnTo>
                  <a:lnTo>
                    <a:pt x="1173" y="438"/>
                  </a:lnTo>
                  <a:lnTo>
                    <a:pt x="1154" y="436"/>
                  </a:lnTo>
                  <a:lnTo>
                    <a:pt x="1136" y="431"/>
                  </a:lnTo>
                  <a:lnTo>
                    <a:pt x="1126" y="427"/>
                  </a:lnTo>
                  <a:lnTo>
                    <a:pt x="1114" y="419"/>
                  </a:lnTo>
                  <a:lnTo>
                    <a:pt x="1105" y="414"/>
                  </a:lnTo>
                  <a:lnTo>
                    <a:pt x="1100" y="403"/>
                  </a:lnTo>
                  <a:lnTo>
                    <a:pt x="1098" y="398"/>
                  </a:lnTo>
                  <a:lnTo>
                    <a:pt x="1095" y="388"/>
                  </a:lnTo>
                  <a:lnTo>
                    <a:pt x="1095" y="377"/>
                  </a:lnTo>
                  <a:lnTo>
                    <a:pt x="1095" y="367"/>
                  </a:lnTo>
                  <a:lnTo>
                    <a:pt x="1098" y="362"/>
                  </a:lnTo>
                  <a:lnTo>
                    <a:pt x="1102" y="353"/>
                  </a:lnTo>
                  <a:lnTo>
                    <a:pt x="1107" y="348"/>
                  </a:lnTo>
                  <a:lnTo>
                    <a:pt x="1112" y="343"/>
                  </a:lnTo>
                  <a:lnTo>
                    <a:pt x="1117" y="341"/>
                  </a:lnTo>
                  <a:lnTo>
                    <a:pt x="1119" y="336"/>
                  </a:lnTo>
                  <a:lnTo>
                    <a:pt x="1124" y="332"/>
                  </a:lnTo>
                  <a:lnTo>
                    <a:pt x="1129" y="327"/>
                  </a:lnTo>
                  <a:lnTo>
                    <a:pt x="1135" y="327"/>
                  </a:lnTo>
                  <a:lnTo>
                    <a:pt x="1140" y="322"/>
                  </a:lnTo>
                  <a:lnTo>
                    <a:pt x="1145" y="322"/>
                  </a:lnTo>
                  <a:lnTo>
                    <a:pt x="1150" y="322"/>
                  </a:lnTo>
                  <a:lnTo>
                    <a:pt x="1155" y="322"/>
                  </a:lnTo>
                  <a:lnTo>
                    <a:pt x="1161" y="317"/>
                  </a:lnTo>
                  <a:lnTo>
                    <a:pt x="1166" y="317"/>
                  </a:lnTo>
                  <a:lnTo>
                    <a:pt x="1171" y="317"/>
                  </a:lnTo>
                  <a:lnTo>
                    <a:pt x="1176" y="317"/>
                  </a:lnTo>
                  <a:lnTo>
                    <a:pt x="1181" y="315"/>
                  </a:lnTo>
                  <a:lnTo>
                    <a:pt x="1186" y="315"/>
                  </a:lnTo>
                  <a:lnTo>
                    <a:pt x="1192" y="315"/>
                  </a:lnTo>
                  <a:lnTo>
                    <a:pt x="1197" y="315"/>
                  </a:lnTo>
                  <a:lnTo>
                    <a:pt x="1197" y="312"/>
                  </a:lnTo>
                  <a:lnTo>
                    <a:pt x="1197" y="312"/>
                  </a:lnTo>
                  <a:lnTo>
                    <a:pt x="1197" y="312"/>
                  </a:lnTo>
                  <a:lnTo>
                    <a:pt x="1197" y="312"/>
                  </a:lnTo>
                  <a:lnTo>
                    <a:pt x="1197" y="310"/>
                  </a:lnTo>
                  <a:lnTo>
                    <a:pt x="1197" y="310"/>
                  </a:lnTo>
                  <a:lnTo>
                    <a:pt x="1197" y="310"/>
                  </a:lnTo>
                  <a:lnTo>
                    <a:pt x="1197" y="310"/>
                  </a:lnTo>
                  <a:lnTo>
                    <a:pt x="1197" y="305"/>
                  </a:lnTo>
                  <a:lnTo>
                    <a:pt x="1197" y="305"/>
                  </a:lnTo>
                  <a:lnTo>
                    <a:pt x="1197" y="305"/>
                  </a:lnTo>
                  <a:lnTo>
                    <a:pt x="1197" y="305"/>
                  </a:lnTo>
                  <a:lnTo>
                    <a:pt x="1197" y="299"/>
                  </a:lnTo>
                  <a:lnTo>
                    <a:pt x="1197" y="299"/>
                  </a:lnTo>
                  <a:lnTo>
                    <a:pt x="1197" y="299"/>
                  </a:lnTo>
                  <a:lnTo>
                    <a:pt x="1197" y="299"/>
                  </a:lnTo>
                  <a:lnTo>
                    <a:pt x="1192" y="294"/>
                  </a:lnTo>
                  <a:lnTo>
                    <a:pt x="1188" y="289"/>
                  </a:lnTo>
                  <a:lnTo>
                    <a:pt x="1183" y="284"/>
                  </a:lnTo>
                  <a:lnTo>
                    <a:pt x="1183" y="284"/>
                  </a:lnTo>
                  <a:lnTo>
                    <a:pt x="1180" y="279"/>
                  </a:lnTo>
                  <a:lnTo>
                    <a:pt x="1180" y="274"/>
                  </a:lnTo>
                  <a:lnTo>
                    <a:pt x="1180" y="268"/>
                  </a:lnTo>
                  <a:lnTo>
                    <a:pt x="1180" y="268"/>
                  </a:lnTo>
                  <a:lnTo>
                    <a:pt x="1180" y="263"/>
                  </a:lnTo>
                  <a:lnTo>
                    <a:pt x="1180" y="258"/>
                  </a:lnTo>
                  <a:lnTo>
                    <a:pt x="1180" y="253"/>
                  </a:lnTo>
                  <a:lnTo>
                    <a:pt x="1181" y="253"/>
                  </a:lnTo>
                  <a:lnTo>
                    <a:pt x="1181" y="248"/>
                  </a:lnTo>
                  <a:lnTo>
                    <a:pt x="1185" y="246"/>
                  </a:lnTo>
                  <a:lnTo>
                    <a:pt x="1186" y="242"/>
                  </a:lnTo>
                  <a:lnTo>
                    <a:pt x="1192" y="242"/>
                  </a:lnTo>
                  <a:lnTo>
                    <a:pt x="1183" y="239"/>
                  </a:lnTo>
                  <a:lnTo>
                    <a:pt x="1178" y="239"/>
                  </a:lnTo>
                  <a:lnTo>
                    <a:pt x="1173" y="237"/>
                  </a:lnTo>
                  <a:lnTo>
                    <a:pt x="1167" y="237"/>
                  </a:lnTo>
                  <a:lnTo>
                    <a:pt x="1162" y="232"/>
                  </a:lnTo>
                  <a:lnTo>
                    <a:pt x="1157" y="230"/>
                  </a:lnTo>
                  <a:lnTo>
                    <a:pt x="1152" y="225"/>
                  </a:lnTo>
                  <a:lnTo>
                    <a:pt x="1150" y="225"/>
                  </a:lnTo>
                  <a:lnTo>
                    <a:pt x="1145" y="220"/>
                  </a:lnTo>
                  <a:lnTo>
                    <a:pt x="1143" y="215"/>
                  </a:lnTo>
                  <a:lnTo>
                    <a:pt x="1140" y="210"/>
                  </a:lnTo>
                  <a:lnTo>
                    <a:pt x="1140" y="206"/>
                  </a:lnTo>
                  <a:lnTo>
                    <a:pt x="1140" y="199"/>
                  </a:lnTo>
                  <a:lnTo>
                    <a:pt x="1140" y="194"/>
                  </a:lnTo>
                  <a:lnTo>
                    <a:pt x="1140" y="189"/>
                  </a:lnTo>
                  <a:lnTo>
                    <a:pt x="1145" y="184"/>
                  </a:lnTo>
                  <a:lnTo>
                    <a:pt x="1145" y="173"/>
                  </a:lnTo>
                  <a:lnTo>
                    <a:pt x="1148" y="168"/>
                  </a:lnTo>
                  <a:lnTo>
                    <a:pt x="1150" y="163"/>
                  </a:lnTo>
                  <a:lnTo>
                    <a:pt x="1155" y="159"/>
                  </a:lnTo>
                  <a:lnTo>
                    <a:pt x="1157" y="154"/>
                  </a:lnTo>
                  <a:lnTo>
                    <a:pt x="1162" y="152"/>
                  </a:lnTo>
                  <a:lnTo>
                    <a:pt x="1167" y="149"/>
                  </a:lnTo>
                  <a:lnTo>
                    <a:pt x="1173" y="149"/>
                  </a:lnTo>
                  <a:lnTo>
                    <a:pt x="1178" y="146"/>
                  </a:lnTo>
                  <a:lnTo>
                    <a:pt x="1183" y="146"/>
                  </a:lnTo>
                  <a:lnTo>
                    <a:pt x="1188" y="146"/>
                  </a:lnTo>
                  <a:lnTo>
                    <a:pt x="1193" y="146"/>
                  </a:lnTo>
                  <a:lnTo>
                    <a:pt x="1197" y="146"/>
                  </a:lnTo>
                  <a:lnTo>
                    <a:pt x="1202" y="146"/>
                  </a:lnTo>
                  <a:lnTo>
                    <a:pt x="1207" y="146"/>
                  </a:lnTo>
                  <a:lnTo>
                    <a:pt x="1212" y="147"/>
                  </a:lnTo>
                  <a:lnTo>
                    <a:pt x="1212" y="144"/>
                  </a:lnTo>
                  <a:lnTo>
                    <a:pt x="1212" y="142"/>
                  </a:lnTo>
                  <a:lnTo>
                    <a:pt x="1212" y="137"/>
                  </a:lnTo>
                  <a:lnTo>
                    <a:pt x="1212" y="135"/>
                  </a:lnTo>
                  <a:lnTo>
                    <a:pt x="1212" y="128"/>
                  </a:lnTo>
                  <a:lnTo>
                    <a:pt x="1212" y="123"/>
                  </a:lnTo>
                  <a:lnTo>
                    <a:pt x="1212" y="118"/>
                  </a:lnTo>
                  <a:lnTo>
                    <a:pt x="1212" y="113"/>
                  </a:lnTo>
                  <a:lnTo>
                    <a:pt x="1212" y="102"/>
                  </a:lnTo>
                  <a:lnTo>
                    <a:pt x="1212" y="97"/>
                  </a:lnTo>
                  <a:lnTo>
                    <a:pt x="1212" y="92"/>
                  </a:lnTo>
                  <a:lnTo>
                    <a:pt x="1212" y="87"/>
                  </a:lnTo>
                  <a:lnTo>
                    <a:pt x="1212" y="82"/>
                  </a:lnTo>
                  <a:lnTo>
                    <a:pt x="1212" y="76"/>
                  </a:lnTo>
                  <a:lnTo>
                    <a:pt x="1212" y="73"/>
                  </a:lnTo>
                  <a:lnTo>
                    <a:pt x="1212" y="73"/>
                  </a:lnTo>
                  <a:lnTo>
                    <a:pt x="1207" y="73"/>
                  </a:lnTo>
                  <a:lnTo>
                    <a:pt x="1202" y="73"/>
                  </a:lnTo>
                  <a:lnTo>
                    <a:pt x="1197" y="73"/>
                  </a:lnTo>
                  <a:lnTo>
                    <a:pt x="1197" y="75"/>
                  </a:lnTo>
                  <a:lnTo>
                    <a:pt x="1192" y="75"/>
                  </a:lnTo>
                  <a:lnTo>
                    <a:pt x="1188" y="78"/>
                  </a:lnTo>
                  <a:lnTo>
                    <a:pt x="1183" y="78"/>
                  </a:lnTo>
                  <a:lnTo>
                    <a:pt x="1183" y="83"/>
                  </a:lnTo>
                  <a:lnTo>
                    <a:pt x="1178" y="83"/>
                  </a:lnTo>
                  <a:lnTo>
                    <a:pt x="1176" y="89"/>
                  </a:lnTo>
                  <a:lnTo>
                    <a:pt x="1171" y="90"/>
                  </a:lnTo>
                  <a:lnTo>
                    <a:pt x="1171" y="95"/>
                  </a:lnTo>
                  <a:lnTo>
                    <a:pt x="1166" y="101"/>
                  </a:lnTo>
                  <a:lnTo>
                    <a:pt x="1166" y="106"/>
                  </a:lnTo>
                  <a:lnTo>
                    <a:pt x="1166" y="111"/>
                  </a:lnTo>
                  <a:lnTo>
                    <a:pt x="1166" y="116"/>
                  </a:lnTo>
                  <a:lnTo>
                    <a:pt x="1161" y="101"/>
                  </a:lnTo>
                  <a:lnTo>
                    <a:pt x="1157" y="89"/>
                  </a:lnTo>
                  <a:lnTo>
                    <a:pt x="1157" y="75"/>
                  </a:lnTo>
                  <a:lnTo>
                    <a:pt x="1161" y="64"/>
                  </a:lnTo>
                  <a:lnTo>
                    <a:pt x="1162" y="54"/>
                  </a:lnTo>
                  <a:lnTo>
                    <a:pt x="1167" y="44"/>
                  </a:lnTo>
                  <a:lnTo>
                    <a:pt x="1173" y="35"/>
                  </a:lnTo>
                  <a:lnTo>
                    <a:pt x="1180" y="30"/>
                  </a:lnTo>
                  <a:lnTo>
                    <a:pt x="1185" y="21"/>
                  </a:lnTo>
                  <a:lnTo>
                    <a:pt x="1193" y="16"/>
                  </a:lnTo>
                  <a:lnTo>
                    <a:pt x="1199" y="11"/>
                  </a:lnTo>
                  <a:lnTo>
                    <a:pt x="1209" y="7"/>
                  </a:lnTo>
                  <a:lnTo>
                    <a:pt x="1214" y="2"/>
                  </a:lnTo>
                  <a:lnTo>
                    <a:pt x="1223" y="0"/>
                  </a:lnTo>
                  <a:lnTo>
                    <a:pt x="1228" y="0"/>
                  </a:lnTo>
                  <a:lnTo>
                    <a:pt x="1238" y="0"/>
                  </a:lnTo>
                  <a:lnTo>
                    <a:pt x="1242" y="0"/>
                  </a:lnTo>
                  <a:lnTo>
                    <a:pt x="1254" y="0"/>
                  </a:lnTo>
                  <a:lnTo>
                    <a:pt x="1268" y="0"/>
                  </a:lnTo>
                  <a:lnTo>
                    <a:pt x="1288" y="4"/>
                  </a:lnTo>
                  <a:lnTo>
                    <a:pt x="1307" y="4"/>
                  </a:lnTo>
                  <a:lnTo>
                    <a:pt x="1330" y="7"/>
                  </a:lnTo>
                  <a:lnTo>
                    <a:pt x="1354" y="7"/>
                  </a:lnTo>
                  <a:lnTo>
                    <a:pt x="1380" y="12"/>
                  </a:lnTo>
                  <a:lnTo>
                    <a:pt x="1401" y="12"/>
                  </a:lnTo>
                  <a:lnTo>
                    <a:pt x="1425" y="12"/>
                  </a:lnTo>
                  <a:lnTo>
                    <a:pt x="1446" y="12"/>
                  </a:lnTo>
                  <a:lnTo>
                    <a:pt x="1467" y="18"/>
                  </a:lnTo>
                  <a:lnTo>
                    <a:pt x="1482" y="18"/>
                  </a:lnTo>
                  <a:lnTo>
                    <a:pt x="1498" y="21"/>
                  </a:lnTo>
                  <a:lnTo>
                    <a:pt x="1508" y="21"/>
                  </a:lnTo>
                  <a:lnTo>
                    <a:pt x="1517" y="26"/>
                  </a:lnTo>
                  <a:lnTo>
                    <a:pt x="1517" y="26"/>
                  </a:lnTo>
                  <a:lnTo>
                    <a:pt x="1522" y="26"/>
                  </a:lnTo>
                  <a:lnTo>
                    <a:pt x="1522" y="26"/>
                  </a:lnTo>
                  <a:lnTo>
                    <a:pt x="1527" y="28"/>
                  </a:lnTo>
                  <a:lnTo>
                    <a:pt x="1527" y="28"/>
                  </a:lnTo>
                  <a:lnTo>
                    <a:pt x="1531" y="31"/>
                  </a:lnTo>
                  <a:lnTo>
                    <a:pt x="1531" y="31"/>
                  </a:lnTo>
                  <a:lnTo>
                    <a:pt x="1536" y="37"/>
                  </a:lnTo>
                  <a:lnTo>
                    <a:pt x="1536" y="37"/>
                  </a:lnTo>
                  <a:lnTo>
                    <a:pt x="1536" y="42"/>
                  </a:lnTo>
                  <a:lnTo>
                    <a:pt x="1536" y="47"/>
                  </a:lnTo>
                  <a:lnTo>
                    <a:pt x="1539" y="52"/>
                  </a:lnTo>
                  <a:lnTo>
                    <a:pt x="1539" y="57"/>
                  </a:lnTo>
                  <a:lnTo>
                    <a:pt x="1539" y="63"/>
                  </a:lnTo>
                  <a:lnTo>
                    <a:pt x="1539" y="68"/>
                  </a:lnTo>
                  <a:lnTo>
                    <a:pt x="1543" y="78"/>
                  </a:lnTo>
                  <a:lnTo>
                    <a:pt x="1541" y="83"/>
                  </a:lnTo>
                  <a:lnTo>
                    <a:pt x="1541" y="94"/>
                  </a:lnTo>
                  <a:lnTo>
                    <a:pt x="1541" y="106"/>
                  </a:lnTo>
                  <a:lnTo>
                    <a:pt x="1541" y="121"/>
                  </a:lnTo>
                  <a:lnTo>
                    <a:pt x="1537" y="135"/>
                  </a:lnTo>
                  <a:lnTo>
                    <a:pt x="1537" y="151"/>
                  </a:lnTo>
                  <a:lnTo>
                    <a:pt x="1537" y="166"/>
                  </a:lnTo>
                  <a:lnTo>
                    <a:pt x="1537" y="187"/>
                  </a:lnTo>
                  <a:lnTo>
                    <a:pt x="1532" y="203"/>
                  </a:lnTo>
                  <a:lnTo>
                    <a:pt x="1532" y="223"/>
                  </a:lnTo>
                  <a:lnTo>
                    <a:pt x="1527" y="239"/>
                  </a:lnTo>
                  <a:lnTo>
                    <a:pt x="1527" y="260"/>
                  </a:lnTo>
                  <a:lnTo>
                    <a:pt x="1522" y="275"/>
                  </a:lnTo>
                  <a:lnTo>
                    <a:pt x="1518" y="293"/>
                  </a:lnTo>
                  <a:lnTo>
                    <a:pt x="1513" y="308"/>
                  </a:lnTo>
                  <a:lnTo>
                    <a:pt x="1512" y="325"/>
                  </a:lnTo>
                  <a:lnTo>
                    <a:pt x="1508" y="331"/>
                  </a:lnTo>
                  <a:lnTo>
                    <a:pt x="1508" y="341"/>
                  </a:lnTo>
                  <a:lnTo>
                    <a:pt x="1506" y="351"/>
                  </a:lnTo>
                  <a:lnTo>
                    <a:pt x="1506" y="362"/>
                  </a:lnTo>
                  <a:lnTo>
                    <a:pt x="1501" y="372"/>
                  </a:lnTo>
                  <a:lnTo>
                    <a:pt x="1498" y="382"/>
                  </a:lnTo>
                  <a:lnTo>
                    <a:pt x="1493" y="393"/>
                  </a:lnTo>
                  <a:lnTo>
                    <a:pt x="1491" y="405"/>
                  </a:lnTo>
                  <a:lnTo>
                    <a:pt x="1484" y="412"/>
                  </a:lnTo>
                  <a:lnTo>
                    <a:pt x="1479" y="422"/>
                  </a:lnTo>
                  <a:lnTo>
                    <a:pt x="1473" y="431"/>
                  </a:lnTo>
                  <a:lnTo>
                    <a:pt x="1468" y="441"/>
                  </a:lnTo>
                  <a:lnTo>
                    <a:pt x="1460" y="446"/>
                  </a:lnTo>
                  <a:lnTo>
                    <a:pt x="1454" y="453"/>
                  </a:lnTo>
                  <a:lnTo>
                    <a:pt x="1449" y="457"/>
                  </a:lnTo>
                  <a:lnTo>
                    <a:pt x="1444" y="462"/>
                  </a:lnTo>
                  <a:lnTo>
                    <a:pt x="1439" y="462"/>
                  </a:lnTo>
                  <a:lnTo>
                    <a:pt x="1439" y="467"/>
                  </a:lnTo>
                  <a:lnTo>
                    <a:pt x="1434" y="472"/>
                  </a:lnTo>
                  <a:lnTo>
                    <a:pt x="1434" y="478"/>
                  </a:lnTo>
                  <a:lnTo>
                    <a:pt x="1429" y="483"/>
                  </a:lnTo>
                  <a:lnTo>
                    <a:pt x="1429" y="488"/>
                  </a:lnTo>
                  <a:lnTo>
                    <a:pt x="1427" y="493"/>
                  </a:lnTo>
                  <a:lnTo>
                    <a:pt x="1427" y="498"/>
                  </a:lnTo>
                  <a:lnTo>
                    <a:pt x="1423" y="500"/>
                  </a:lnTo>
                  <a:lnTo>
                    <a:pt x="1423" y="505"/>
                  </a:lnTo>
                  <a:lnTo>
                    <a:pt x="1423" y="510"/>
                  </a:lnTo>
                  <a:lnTo>
                    <a:pt x="1423" y="516"/>
                  </a:lnTo>
                  <a:lnTo>
                    <a:pt x="1423" y="516"/>
                  </a:lnTo>
                  <a:lnTo>
                    <a:pt x="1423" y="521"/>
                  </a:lnTo>
                  <a:lnTo>
                    <a:pt x="1423" y="521"/>
                  </a:lnTo>
                  <a:lnTo>
                    <a:pt x="1429" y="526"/>
                  </a:lnTo>
                  <a:lnTo>
                    <a:pt x="1423" y="526"/>
                  </a:lnTo>
                  <a:lnTo>
                    <a:pt x="1423" y="526"/>
                  </a:lnTo>
                  <a:lnTo>
                    <a:pt x="1420" y="526"/>
                  </a:lnTo>
                  <a:lnTo>
                    <a:pt x="1420" y="526"/>
                  </a:lnTo>
                  <a:lnTo>
                    <a:pt x="1415" y="526"/>
                  </a:lnTo>
                  <a:lnTo>
                    <a:pt x="1415" y="526"/>
                  </a:lnTo>
                  <a:lnTo>
                    <a:pt x="1415" y="526"/>
                  </a:lnTo>
                  <a:lnTo>
                    <a:pt x="1415" y="526"/>
                  </a:lnTo>
                  <a:lnTo>
                    <a:pt x="1411" y="526"/>
                  </a:lnTo>
                  <a:lnTo>
                    <a:pt x="1411" y="526"/>
                  </a:lnTo>
                  <a:lnTo>
                    <a:pt x="1411" y="526"/>
                  </a:lnTo>
                  <a:lnTo>
                    <a:pt x="1411" y="526"/>
                  </a:lnTo>
                  <a:lnTo>
                    <a:pt x="1411" y="526"/>
                  </a:lnTo>
                  <a:lnTo>
                    <a:pt x="1411" y="526"/>
                  </a:lnTo>
                  <a:lnTo>
                    <a:pt x="1411" y="526"/>
                  </a:lnTo>
                  <a:lnTo>
                    <a:pt x="1411" y="526"/>
                  </a:lnTo>
                  <a:lnTo>
                    <a:pt x="1406" y="526"/>
                  </a:lnTo>
                  <a:lnTo>
                    <a:pt x="1406" y="531"/>
                  </a:lnTo>
                  <a:lnTo>
                    <a:pt x="1403" y="531"/>
                  </a:lnTo>
                  <a:lnTo>
                    <a:pt x="1403" y="536"/>
                  </a:lnTo>
                  <a:lnTo>
                    <a:pt x="1397" y="536"/>
                  </a:lnTo>
                  <a:lnTo>
                    <a:pt x="1397" y="542"/>
                  </a:lnTo>
                  <a:lnTo>
                    <a:pt x="1397" y="547"/>
                  </a:lnTo>
                  <a:lnTo>
                    <a:pt x="1397" y="552"/>
                  </a:lnTo>
                  <a:lnTo>
                    <a:pt x="1396" y="552"/>
                  </a:lnTo>
                  <a:lnTo>
                    <a:pt x="1396" y="557"/>
                  </a:lnTo>
                  <a:lnTo>
                    <a:pt x="1396" y="557"/>
                  </a:lnTo>
                  <a:lnTo>
                    <a:pt x="1396" y="562"/>
                  </a:lnTo>
                  <a:lnTo>
                    <a:pt x="1396" y="562"/>
                  </a:lnTo>
                  <a:lnTo>
                    <a:pt x="1396" y="564"/>
                  </a:lnTo>
                  <a:lnTo>
                    <a:pt x="1396" y="564"/>
                  </a:lnTo>
                  <a:lnTo>
                    <a:pt x="1396" y="567"/>
                  </a:lnTo>
                  <a:lnTo>
                    <a:pt x="1411" y="573"/>
                  </a:lnTo>
                  <a:lnTo>
                    <a:pt x="1411" y="567"/>
                  </a:lnTo>
                  <a:lnTo>
                    <a:pt x="1415" y="567"/>
                  </a:lnTo>
                  <a:lnTo>
                    <a:pt x="1415" y="566"/>
                  </a:lnTo>
                  <a:lnTo>
                    <a:pt x="1420" y="566"/>
                  </a:lnTo>
                  <a:lnTo>
                    <a:pt x="1420" y="564"/>
                  </a:lnTo>
                  <a:lnTo>
                    <a:pt x="1425" y="564"/>
                  </a:lnTo>
                  <a:lnTo>
                    <a:pt x="1425" y="564"/>
                  </a:lnTo>
                  <a:lnTo>
                    <a:pt x="1430" y="564"/>
                  </a:lnTo>
                  <a:lnTo>
                    <a:pt x="1430" y="564"/>
                  </a:lnTo>
                  <a:lnTo>
                    <a:pt x="1435" y="564"/>
                  </a:lnTo>
                  <a:lnTo>
                    <a:pt x="1439" y="564"/>
                  </a:lnTo>
                  <a:lnTo>
                    <a:pt x="1444" y="567"/>
                  </a:lnTo>
                  <a:lnTo>
                    <a:pt x="1444" y="567"/>
                  </a:lnTo>
                  <a:lnTo>
                    <a:pt x="1449" y="571"/>
                  </a:lnTo>
                  <a:lnTo>
                    <a:pt x="1454" y="573"/>
                  </a:lnTo>
                  <a:lnTo>
                    <a:pt x="1460" y="578"/>
                  </a:lnTo>
                  <a:lnTo>
                    <a:pt x="1460" y="578"/>
                  </a:lnTo>
                  <a:lnTo>
                    <a:pt x="1463" y="583"/>
                  </a:lnTo>
                  <a:lnTo>
                    <a:pt x="1463" y="587"/>
                  </a:lnTo>
                  <a:lnTo>
                    <a:pt x="1467" y="592"/>
                  </a:lnTo>
                  <a:lnTo>
                    <a:pt x="1465" y="595"/>
                  </a:lnTo>
                  <a:lnTo>
                    <a:pt x="1465" y="600"/>
                  </a:lnTo>
                  <a:lnTo>
                    <a:pt x="1463" y="606"/>
                  </a:lnTo>
                  <a:lnTo>
                    <a:pt x="1463" y="611"/>
                  </a:lnTo>
                  <a:lnTo>
                    <a:pt x="1458" y="612"/>
                  </a:lnTo>
                  <a:lnTo>
                    <a:pt x="1454" y="618"/>
                  </a:lnTo>
                  <a:lnTo>
                    <a:pt x="1449" y="623"/>
                  </a:lnTo>
                  <a:lnTo>
                    <a:pt x="1449" y="628"/>
                  </a:lnTo>
                  <a:lnTo>
                    <a:pt x="1444" y="628"/>
                  </a:lnTo>
                  <a:lnTo>
                    <a:pt x="1444" y="633"/>
                  </a:lnTo>
                  <a:lnTo>
                    <a:pt x="1439" y="635"/>
                  </a:lnTo>
                  <a:lnTo>
                    <a:pt x="1439" y="640"/>
                  </a:lnTo>
                  <a:lnTo>
                    <a:pt x="1441" y="640"/>
                  </a:lnTo>
                  <a:lnTo>
                    <a:pt x="1446" y="642"/>
                  </a:lnTo>
                  <a:lnTo>
                    <a:pt x="1451" y="642"/>
                  </a:lnTo>
                  <a:lnTo>
                    <a:pt x="1456" y="647"/>
                  </a:lnTo>
                  <a:lnTo>
                    <a:pt x="1461" y="647"/>
                  </a:lnTo>
                  <a:lnTo>
                    <a:pt x="1467" y="652"/>
                  </a:lnTo>
                  <a:lnTo>
                    <a:pt x="1472" y="656"/>
                  </a:lnTo>
                  <a:lnTo>
                    <a:pt x="1477" y="661"/>
                  </a:lnTo>
                  <a:lnTo>
                    <a:pt x="1479" y="664"/>
                  </a:lnTo>
                  <a:lnTo>
                    <a:pt x="1484" y="670"/>
                  </a:lnTo>
                  <a:lnTo>
                    <a:pt x="1487" y="675"/>
                  </a:lnTo>
                  <a:lnTo>
                    <a:pt x="1493" y="682"/>
                  </a:lnTo>
                  <a:lnTo>
                    <a:pt x="1493" y="687"/>
                  </a:lnTo>
                  <a:lnTo>
                    <a:pt x="1494" y="697"/>
                  </a:lnTo>
                  <a:lnTo>
                    <a:pt x="1494" y="704"/>
                  </a:lnTo>
                  <a:lnTo>
                    <a:pt x="1496" y="714"/>
                  </a:lnTo>
                  <a:lnTo>
                    <a:pt x="1491" y="720"/>
                  </a:lnTo>
                  <a:lnTo>
                    <a:pt x="1491" y="728"/>
                  </a:lnTo>
                  <a:lnTo>
                    <a:pt x="1487" y="733"/>
                  </a:lnTo>
                  <a:lnTo>
                    <a:pt x="1487" y="744"/>
                  </a:lnTo>
                  <a:lnTo>
                    <a:pt x="1482" y="749"/>
                  </a:lnTo>
                  <a:lnTo>
                    <a:pt x="1482" y="756"/>
                  </a:lnTo>
                  <a:lnTo>
                    <a:pt x="1480" y="761"/>
                  </a:lnTo>
                  <a:lnTo>
                    <a:pt x="1480" y="772"/>
                  </a:lnTo>
                  <a:lnTo>
                    <a:pt x="1475" y="775"/>
                  </a:lnTo>
                  <a:lnTo>
                    <a:pt x="1475" y="780"/>
                  </a:lnTo>
                  <a:lnTo>
                    <a:pt x="1470" y="785"/>
                  </a:lnTo>
                  <a:lnTo>
                    <a:pt x="1470" y="791"/>
                  </a:lnTo>
                  <a:lnTo>
                    <a:pt x="1465" y="791"/>
                  </a:lnTo>
                  <a:lnTo>
                    <a:pt x="1465" y="796"/>
                  </a:lnTo>
                  <a:lnTo>
                    <a:pt x="1460" y="799"/>
                  </a:lnTo>
                  <a:lnTo>
                    <a:pt x="1460" y="804"/>
                  </a:lnTo>
                  <a:lnTo>
                    <a:pt x="1454" y="813"/>
                  </a:lnTo>
                  <a:lnTo>
                    <a:pt x="1449" y="825"/>
                  </a:lnTo>
                  <a:lnTo>
                    <a:pt x="1444" y="839"/>
                  </a:lnTo>
                  <a:lnTo>
                    <a:pt x="1444" y="858"/>
                  </a:lnTo>
                  <a:lnTo>
                    <a:pt x="1439" y="875"/>
                  </a:lnTo>
                  <a:lnTo>
                    <a:pt x="1439" y="896"/>
                  </a:lnTo>
                  <a:lnTo>
                    <a:pt x="1439" y="917"/>
                  </a:lnTo>
                  <a:lnTo>
                    <a:pt x="1439" y="939"/>
                  </a:lnTo>
                  <a:lnTo>
                    <a:pt x="1437" y="960"/>
                  </a:lnTo>
                  <a:lnTo>
                    <a:pt x="1437" y="981"/>
                  </a:lnTo>
                  <a:lnTo>
                    <a:pt x="1437" y="1002"/>
                  </a:lnTo>
                  <a:lnTo>
                    <a:pt x="1439" y="1024"/>
                  </a:lnTo>
                  <a:lnTo>
                    <a:pt x="1439" y="1040"/>
                  </a:lnTo>
                  <a:lnTo>
                    <a:pt x="1439" y="1059"/>
                  </a:lnTo>
                  <a:lnTo>
                    <a:pt x="1439" y="1072"/>
                  </a:lnTo>
                  <a:lnTo>
                    <a:pt x="1444" y="1088"/>
                  </a:lnTo>
                  <a:lnTo>
                    <a:pt x="1444" y="1088"/>
                  </a:lnTo>
                  <a:close/>
                </a:path>
              </a:pathLst>
            </a:custGeom>
            <a:solidFill>
              <a:srgbClr val="000000"/>
            </a:solidFill>
            <a:ln w="9525">
              <a:noFill/>
              <a:round/>
              <a:headEnd/>
              <a:tailEnd/>
            </a:ln>
          </p:spPr>
          <p:txBody>
            <a:bodyPr/>
            <a:lstStyle/>
            <a:p>
              <a:endParaRPr lang="en-US"/>
            </a:p>
          </p:txBody>
        </p:sp>
        <p:sp>
          <p:nvSpPr>
            <p:cNvPr id="59519" name="Freeform 127"/>
            <p:cNvSpPr>
              <a:spLocks/>
            </p:cNvSpPr>
            <p:nvPr/>
          </p:nvSpPr>
          <p:spPr bwMode="auto">
            <a:xfrm rot="5151409">
              <a:off x="3847" y="4080"/>
              <a:ext cx="134" cy="471"/>
            </a:xfrm>
            <a:custGeom>
              <a:avLst/>
              <a:gdLst/>
              <a:ahLst/>
              <a:cxnLst>
                <a:cxn ang="0">
                  <a:pos x="90" y="0"/>
                </a:cxn>
                <a:cxn ang="0">
                  <a:pos x="90" y="15"/>
                </a:cxn>
                <a:cxn ang="0">
                  <a:pos x="92" y="36"/>
                </a:cxn>
                <a:cxn ang="0">
                  <a:pos x="90" y="57"/>
                </a:cxn>
                <a:cxn ang="0">
                  <a:pos x="90" y="83"/>
                </a:cxn>
                <a:cxn ang="0">
                  <a:pos x="85" y="107"/>
                </a:cxn>
                <a:cxn ang="0">
                  <a:pos x="81" y="133"/>
                </a:cxn>
                <a:cxn ang="0">
                  <a:pos x="76" y="159"/>
                </a:cxn>
                <a:cxn ang="0">
                  <a:pos x="73" y="188"/>
                </a:cxn>
                <a:cxn ang="0">
                  <a:pos x="62" y="212"/>
                </a:cxn>
                <a:cxn ang="0">
                  <a:pos x="57" y="238"/>
                </a:cxn>
                <a:cxn ang="0">
                  <a:pos x="47" y="262"/>
                </a:cxn>
                <a:cxn ang="0">
                  <a:pos x="41" y="288"/>
                </a:cxn>
                <a:cxn ang="0">
                  <a:pos x="31" y="309"/>
                </a:cxn>
                <a:cxn ang="0">
                  <a:pos x="21" y="333"/>
                </a:cxn>
                <a:cxn ang="0">
                  <a:pos x="10" y="352"/>
                </a:cxn>
                <a:cxn ang="0">
                  <a:pos x="0" y="373"/>
                </a:cxn>
                <a:cxn ang="0">
                  <a:pos x="14" y="354"/>
                </a:cxn>
                <a:cxn ang="0">
                  <a:pos x="29" y="337"/>
                </a:cxn>
                <a:cxn ang="0">
                  <a:pos x="41" y="316"/>
                </a:cxn>
                <a:cxn ang="0">
                  <a:pos x="57" y="297"/>
                </a:cxn>
                <a:cxn ang="0">
                  <a:pos x="66" y="271"/>
                </a:cxn>
                <a:cxn ang="0">
                  <a:pos x="76" y="249"/>
                </a:cxn>
                <a:cxn ang="0">
                  <a:pos x="83" y="223"/>
                </a:cxn>
                <a:cxn ang="0">
                  <a:pos x="93" y="200"/>
                </a:cxn>
                <a:cxn ang="0">
                  <a:pos x="97" y="174"/>
                </a:cxn>
                <a:cxn ang="0">
                  <a:pos x="102" y="148"/>
                </a:cxn>
                <a:cxn ang="0">
                  <a:pos x="102" y="122"/>
                </a:cxn>
                <a:cxn ang="0">
                  <a:pos x="105" y="96"/>
                </a:cxn>
                <a:cxn ang="0">
                  <a:pos x="102" y="70"/>
                </a:cxn>
                <a:cxn ang="0">
                  <a:pos x="100" y="44"/>
                </a:cxn>
                <a:cxn ang="0">
                  <a:pos x="95" y="20"/>
                </a:cxn>
                <a:cxn ang="0">
                  <a:pos x="90" y="0"/>
                </a:cxn>
                <a:cxn ang="0">
                  <a:pos x="90" y="0"/>
                </a:cxn>
              </a:cxnLst>
              <a:rect l="0" t="0" r="r" b="b"/>
              <a:pathLst>
                <a:path w="105" h="373">
                  <a:moveTo>
                    <a:pt x="90" y="0"/>
                  </a:moveTo>
                  <a:lnTo>
                    <a:pt x="90" y="15"/>
                  </a:lnTo>
                  <a:lnTo>
                    <a:pt x="92" y="36"/>
                  </a:lnTo>
                  <a:lnTo>
                    <a:pt x="90" y="57"/>
                  </a:lnTo>
                  <a:lnTo>
                    <a:pt x="90" y="83"/>
                  </a:lnTo>
                  <a:lnTo>
                    <a:pt x="85" y="107"/>
                  </a:lnTo>
                  <a:lnTo>
                    <a:pt x="81" y="133"/>
                  </a:lnTo>
                  <a:lnTo>
                    <a:pt x="76" y="159"/>
                  </a:lnTo>
                  <a:lnTo>
                    <a:pt x="73" y="188"/>
                  </a:lnTo>
                  <a:lnTo>
                    <a:pt x="62" y="212"/>
                  </a:lnTo>
                  <a:lnTo>
                    <a:pt x="57" y="238"/>
                  </a:lnTo>
                  <a:lnTo>
                    <a:pt x="47" y="262"/>
                  </a:lnTo>
                  <a:lnTo>
                    <a:pt x="41" y="288"/>
                  </a:lnTo>
                  <a:lnTo>
                    <a:pt x="31" y="309"/>
                  </a:lnTo>
                  <a:lnTo>
                    <a:pt x="21" y="333"/>
                  </a:lnTo>
                  <a:lnTo>
                    <a:pt x="10" y="352"/>
                  </a:lnTo>
                  <a:lnTo>
                    <a:pt x="0" y="373"/>
                  </a:lnTo>
                  <a:lnTo>
                    <a:pt x="14" y="354"/>
                  </a:lnTo>
                  <a:lnTo>
                    <a:pt x="29" y="337"/>
                  </a:lnTo>
                  <a:lnTo>
                    <a:pt x="41" y="316"/>
                  </a:lnTo>
                  <a:lnTo>
                    <a:pt x="57" y="297"/>
                  </a:lnTo>
                  <a:lnTo>
                    <a:pt x="66" y="271"/>
                  </a:lnTo>
                  <a:lnTo>
                    <a:pt x="76" y="249"/>
                  </a:lnTo>
                  <a:lnTo>
                    <a:pt x="83" y="223"/>
                  </a:lnTo>
                  <a:lnTo>
                    <a:pt x="93" y="200"/>
                  </a:lnTo>
                  <a:lnTo>
                    <a:pt x="97" y="174"/>
                  </a:lnTo>
                  <a:lnTo>
                    <a:pt x="102" y="148"/>
                  </a:lnTo>
                  <a:lnTo>
                    <a:pt x="102" y="122"/>
                  </a:lnTo>
                  <a:lnTo>
                    <a:pt x="105" y="96"/>
                  </a:lnTo>
                  <a:lnTo>
                    <a:pt x="102" y="70"/>
                  </a:lnTo>
                  <a:lnTo>
                    <a:pt x="100" y="44"/>
                  </a:lnTo>
                  <a:lnTo>
                    <a:pt x="95" y="20"/>
                  </a:lnTo>
                  <a:lnTo>
                    <a:pt x="90" y="0"/>
                  </a:lnTo>
                  <a:lnTo>
                    <a:pt x="90" y="0"/>
                  </a:lnTo>
                  <a:close/>
                </a:path>
              </a:pathLst>
            </a:custGeom>
            <a:solidFill>
              <a:srgbClr val="000000"/>
            </a:solidFill>
            <a:ln w="9525">
              <a:noFill/>
              <a:round/>
              <a:headEnd/>
              <a:tailEnd/>
            </a:ln>
          </p:spPr>
          <p:txBody>
            <a:bodyPr/>
            <a:lstStyle/>
            <a:p>
              <a:endParaRPr lang="en-US"/>
            </a:p>
          </p:txBody>
        </p:sp>
        <p:sp>
          <p:nvSpPr>
            <p:cNvPr id="59521" name="Freeform 129"/>
            <p:cNvSpPr>
              <a:spLocks/>
            </p:cNvSpPr>
            <p:nvPr/>
          </p:nvSpPr>
          <p:spPr bwMode="auto">
            <a:xfrm rot="5151409">
              <a:off x="4010" y="3491"/>
              <a:ext cx="71" cy="365"/>
            </a:xfrm>
            <a:custGeom>
              <a:avLst/>
              <a:gdLst/>
              <a:ahLst/>
              <a:cxnLst>
                <a:cxn ang="0">
                  <a:pos x="52" y="0"/>
                </a:cxn>
                <a:cxn ang="0">
                  <a:pos x="41" y="10"/>
                </a:cxn>
                <a:cxn ang="0">
                  <a:pos x="36" y="24"/>
                </a:cxn>
                <a:cxn ang="0">
                  <a:pos x="31" y="40"/>
                </a:cxn>
                <a:cxn ang="0">
                  <a:pos x="27" y="59"/>
                </a:cxn>
                <a:cxn ang="0">
                  <a:pos x="22" y="78"/>
                </a:cxn>
                <a:cxn ang="0">
                  <a:pos x="20" y="99"/>
                </a:cxn>
                <a:cxn ang="0">
                  <a:pos x="20" y="119"/>
                </a:cxn>
                <a:cxn ang="0">
                  <a:pos x="20" y="143"/>
                </a:cxn>
                <a:cxn ang="0">
                  <a:pos x="20" y="164"/>
                </a:cxn>
                <a:cxn ang="0">
                  <a:pos x="20" y="185"/>
                </a:cxn>
                <a:cxn ang="0">
                  <a:pos x="22" y="206"/>
                </a:cxn>
                <a:cxn ang="0">
                  <a:pos x="27" y="226"/>
                </a:cxn>
                <a:cxn ang="0">
                  <a:pos x="33" y="242"/>
                </a:cxn>
                <a:cxn ang="0">
                  <a:pos x="39" y="261"/>
                </a:cxn>
                <a:cxn ang="0">
                  <a:pos x="46" y="275"/>
                </a:cxn>
                <a:cxn ang="0">
                  <a:pos x="57" y="289"/>
                </a:cxn>
                <a:cxn ang="0">
                  <a:pos x="41" y="273"/>
                </a:cxn>
                <a:cxn ang="0">
                  <a:pos x="29" y="259"/>
                </a:cxn>
                <a:cxn ang="0">
                  <a:pos x="19" y="240"/>
                </a:cxn>
                <a:cxn ang="0">
                  <a:pos x="12" y="225"/>
                </a:cxn>
                <a:cxn ang="0">
                  <a:pos x="5" y="202"/>
                </a:cxn>
                <a:cxn ang="0">
                  <a:pos x="1" y="182"/>
                </a:cxn>
                <a:cxn ang="0">
                  <a:pos x="0" y="161"/>
                </a:cxn>
                <a:cxn ang="0">
                  <a:pos x="0" y="140"/>
                </a:cxn>
                <a:cxn ang="0">
                  <a:pos x="0" y="116"/>
                </a:cxn>
                <a:cxn ang="0">
                  <a:pos x="1" y="95"/>
                </a:cxn>
                <a:cxn ang="0">
                  <a:pos x="7" y="74"/>
                </a:cxn>
                <a:cxn ang="0">
                  <a:pos x="13" y="57"/>
                </a:cxn>
                <a:cxn ang="0">
                  <a:pos x="19" y="38"/>
                </a:cxn>
                <a:cxn ang="0">
                  <a:pos x="29" y="22"/>
                </a:cxn>
                <a:cxn ang="0">
                  <a:pos x="39" y="9"/>
                </a:cxn>
                <a:cxn ang="0">
                  <a:pos x="52" y="0"/>
                </a:cxn>
                <a:cxn ang="0">
                  <a:pos x="52" y="0"/>
                </a:cxn>
              </a:cxnLst>
              <a:rect l="0" t="0" r="r" b="b"/>
              <a:pathLst>
                <a:path w="57" h="289">
                  <a:moveTo>
                    <a:pt x="52" y="0"/>
                  </a:moveTo>
                  <a:lnTo>
                    <a:pt x="41" y="10"/>
                  </a:lnTo>
                  <a:lnTo>
                    <a:pt x="36" y="24"/>
                  </a:lnTo>
                  <a:lnTo>
                    <a:pt x="31" y="40"/>
                  </a:lnTo>
                  <a:lnTo>
                    <a:pt x="27" y="59"/>
                  </a:lnTo>
                  <a:lnTo>
                    <a:pt x="22" y="78"/>
                  </a:lnTo>
                  <a:lnTo>
                    <a:pt x="20" y="99"/>
                  </a:lnTo>
                  <a:lnTo>
                    <a:pt x="20" y="119"/>
                  </a:lnTo>
                  <a:lnTo>
                    <a:pt x="20" y="143"/>
                  </a:lnTo>
                  <a:lnTo>
                    <a:pt x="20" y="164"/>
                  </a:lnTo>
                  <a:lnTo>
                    <a:pt x="20" y="185"/>
                  </a:lnTo>
                  <a:lnTo>
                    <a:pt x="22" y="206"/>
                  </a:lnTo>
                  <a:lnTo>
                    <a:pt x="27" y="226"/>
                  </a:lnTo>
                  <a:lnTo>
                    <a:pt x="33" y="242"/>
                  </a:lnTo>
                  <a:lnTo>
                    <a:pt x="39" y="261"/>
                  </a:lnTo>
                  <a:lnTo>
                    <a:pt x="46" y="275"/>
                  </a:lnTo>
                  <a:lnTo>
                    <a:pt x="57" y="289"/>
                  </a:lnTo>
                  <a:lnTo>
                    <a:pt x="41" y="273"/>
                  </a:lnTo>
                  <a:lnTo>
                    <a:pt x="29" y="259"/>
                  </a:lnTo>
                  <a:lnTo>
                    <a:pt x="19" y="240"/>
                  </a:lnTo>
                  <a:lnTo>
                    <a:pt x="12" y="225"/>
                  </a:lnTo>
                  <a:lnTo>
                    <a:pt x="5" y="202"/>
                  </a:lnTo>
                  <a:lnTo>
                    <a:pt x="1" y="182"/>
                  </a:lnTo>
                  <a:lnTo>
                    <a:pt x="0" y="161"/>
                  </a:lnTo>
                  <a:lnTo>
                    <a:pt x="0" y="140"/>
                  </a:lnTo>
                  <a:lnTo>
                    <a:pt x="0" y="116"/>
                  </a:lnTo>
                  <a:lnTo>
                    <a:pt x="1" y="95"/>
                  </a:lnTo>
                  <a:lnTo>
                    <a:pt x="7" y="74"/>
                  </a:lnTo>
                  <a:lnTo>
                    <a:pt x="13" y="57"/>
                  </a:lnTo>
                  <a:lnTo>
                    <a:pt x="19" y="38"/>
                  </a:lnTo>
                  <a:lnTo>
                    <a:pt x="29" y="22"/>
                  </a:lnTo>
                  <a:lnTo>
                    <a:pt x="39" y="9"/>
                  </a:lnTo>
                  <a:lnTo>
                    <a:pt x="52" y="0"/>
                  </a:lnTo>
                  <a:lnTo>
                    <a:pt x="52" y="0"/>
                  </a:lnTo>
                  <a:close/>
                </a:path>
              </a:pathLst>
            </a:custGeom>
            <a:solidFill>
              <a:srgbClr val="000000"/>
            </a:solidFill>
            <a:ln w="9525">
              <a:noFill/>
              <a:round/>
              <a:headEnd/>
              <a:tailEnd/>
            </a:ln>
          </p:spPr>
          <p:txBody>
            <a:bodyPr/>
            <a:lstStyle/>
            <a:p>
              <a:endParaRPr lang="en-US"/>
            </a:p>
          </p:txBody>
        </p:sp>
        <p:sp>
          <p:nvSpPr>
            <p:cNvPr id="59522" name="Freeform 130"/>
            <p:cNvSpPr>
              <a:spLocks/>
            </p:cNvSpPr>
            <p:nvPr/>
          </p:nvSpPr>
          <p:spPr bwMode="auto">
            <a:xfrm rot="5151409">
              <a:off x="3889" y="3476"/>
              <a:ext cx="100" cy="290"/>
            </a:xfrm>
            <a:custGeom>
              <a:avLst/>
              <a:gdLst/>
              <a:ahLst/>
              <a:cxnLst>
                <a:cxn ang="0">
                  <a:pos x="22" y="0"/>
                </a:cxn>
                <a:cxn ang="0">
                  <a:pos x="17" y="8"/>
                </a:cxn>
                <a:cxn ang="0">
                  <a:pos x="14" y="19"/>
                </a:cxn>
                <a:cxn ang="0">
                  <a:pos x="12" y="31"/>
                </a:cxn>
                <a:cxn ang="0">
                  <a:pos x="12" y="46"/>
                </a:cxn>
                <a:cxn ang="0">
                  <a:pos x="12" y="60"/>
                </a:cxn>
                <a:cxn ang="0">
                  <a:pos x="12" y="76"/>
                </a:cxn>
                <a:cxn ang="0">
                  <a:pos x="14" y="91"/>
                </a:cxn>
                <a:cxn ang="0">
                  <a:pos x="19" y="107"/>
                </a:cxn>
                <a:cxn ang="0">
                  <a:pos x="22" y="122"/>
                </a:cxn>
                <a:cxn ang="0">
                  <a:pos x="28" y="138"/>
                </a:cxn>
                <a:cxn ang="0">
                  <a:pos x="33" y="154"/>
                </a:cxn>
                <a:cxn ang="0">
                  <a:pos x="41" y="171"/>
                </a:cxn>
                <a:cxn ang="0">
                  <a:pos x="47" y="185"/>
                </a:cxn>
                <a:cxn ang="0">
                  <a:pos x="57" y="200"/>
                </a:cxn>
                <a:cxn ang="0">
                  <a:pos x="67" y="214"/>
                </a:cxn>
                <a:cxn ang="0">
                  <a:pos x="79" y="230"/>
                </a:cxn>
                <a:cxn ang="0">
                  <a:pos x="64" y="219"/>
                </a:cxn>
                <a:cxn ang="0">
                  <a:pos x="52" y="209"/>
                </a:cxn>
                <a:cxn ang="0">
                  <a:pos x="41" y="195"/>
                </a:cxn>
                <a:cxn ang="0">
                  <a:pos x="33" y="185"/>
                </a:cxn>
                <a:cxn ang="0">
                  <a:pos x="22" y="169"/>
                </a:cxn>
                <a:cxn ang="0">
                  <a:pos x="15" y="155"/>
                </a:cxn>
                <a:cxn ang="0">
                  <a:pos x="10" y="140"/>
                </a:cxn>
                <a:cxn ang="0">
                  <a:pos x="7" y="124"/>
                </a:cxn>
                <a:cxn ang="0">
                  <a:pos x="2" y="103"/>
                </a:cxn>
                <a:cxn ang="0">
                  <a:pos x="0" y="88"/>
                </a:cxn>
                <a:cxn ang="0">
                  <a:pos x="0" y="71"/>
                </a:cxn>
                <a:cxn ang="0">
                  <a:pos x="2" y="55"/>
                </a:cxn>
                <a:cxn ang="0">
                  <a:pos x="3" y="39"/>
                </a:cxn>
                <a:cxn ang="0">
                  <a:pos x="9" y="24"/>
                </a:cxn>
                <a:cxn ang="0">
                  <a:pos x="14" y="10"/>
                </a:cxn>
                <a:cxn ang="0">
                  <a:pos x="22" y="0"/>
                </a:cxn>
                <a:cxn ang="0">
                  <a:pos x="22" y="0"/>
                </a:cxn>
              </a:cxnLst>
              <a:rect l="0" t="0" r="r" b="b"/>
              <a:pathLst>
                <a:path w="79" h="230">
                  <a:moveTo>
                    <a:pt x="22" y="0"/>
                  </a:moveTo>
                  <a:lnTo>
                    <a:pt x="17" y="8"/>
                  </a:lnTo>
                  <a:lnTo>
                    <a:pt x="14" y="19"/>
                  </a:lnTo>
                  <a:lnTo>
                    <a:pt x="12" y="31"/>
                  </a:lnTo>
                  <a:lnTo>
                    <a:pt x="12" y="46"/>
                  </a:lnTo>
                  <a:lnTo>
                    <a:pt x="12" y="60"/>
                  </a:lnTo>
                  <a:lnTo>
                    <a:pt x="12" y="76"/>
                  </a:lnTo>
                  <a:lnTo>
                    <a:pt x="14" y="91"/>
                  </a:lnTo>
                  <a:lnTo>
                    <a:pt x="19" y="107"/>
                  </a:lnTo>
                  <a:lnTo>
                    <a:pt x="22" y="122"/>
                  </a:lnTo>
                  <a:lnTo>
                    <a:pt x="28" y="138"/>
                  </a:lnTo>
                  <a:lnTo>
                    <a:pt x="33" y="154"/>
                  </a:lnTo>
                  <a:lnTo>
                    <a:pt x="41" y="171"/>
                  </a:lnTo>
                  <a:lnTo>
                    <a:pt x="47" y="185"/>
                  </a:lnTo>
                  <a:lnTo>
                    <a:pt x="57" y="200"/>
                  </a:lnTo>
                  <a:lnTo>
                    <a:pt x="67" y="214"/>
                  </a:lnTo>
                  <a:lnTo>
                    <a:pt x="79" y="230"/>
                  </a:lnTo>
                  <a:lnTo>
                    <a:pt x="64" y="219"/>
                  </a:lnTo>
                  <a:lnTo>
                    <a:pt x="52" y="209"/>
                  </a:lnTo>
                  <a:lnTo>
                    <a:pt x="41" y="195"/>
                  </a:lnTo>
                  <a:lnTo>
                    <a:pt x="33" y="185"/>
                  </a:lnTo>
                  <a:lnTo>
                    <a:pt x="22" y="169"/>
                  </a:lnTo>
                  <a:lnTo>
                    <a:pt x="15" y="155"/>
                  </a:lnTo>
                  <a:lnTo>
                    <a:pt x="10" y="140"/>
                  </a:lnTo>
                  <a:lnTo>
                    <a:pt x="7" y="124"/>
                  </a:lnTo>
                  <a:lnTo>
                    <a:pt x="2" y="103"/>
                  </a:lnTo>
                  <a:lnTo>
                    <a:pt x="0" y="88"/>
                  </a:lnTo>
                  <a:lnTo>
                    <a:pt x="0" y="71"/>
                  </a:lnTo>
                  <a:lnTo>
                    <a:pt x="2" y="55"/>
                  </a:lnTo>
                  <a:lnTo>
                    <a:pt x="3" y="39"/>
                  </a:lnTo>
                  <a:lnTo>
                    <a:pt x="9" y="24"/>
                  </a:lnTo>
                  <a:lnTo>
                    <a:pt x="14" y="10"/>
                  </a:lnTo>
                  <a:lnTo>
                    <a:pt x="22" y="0"/>
                  </a:lnTo>
                  <a:lnTo>
                    <a:pt x="22" y="0"/>
                  </a:lnTo>
                  <a:close/>
                </a:path>
              </a:pathLst>
            </a:custGeom>
            <a:solidFill>
              <a:srgbClr val="000000"/>
            </a:solidFill>
            <a:ln w="9525">
              <a:noFill/>
              <a:round/>
              <a:headEnd/>
              <a:tailEnd/>
            </a:ln>
          </p:spPr>
          <p:txBody>
            <a:bodyPr/>
            <a:lstStyle/>
            <a:p>
              <a:endParaRPr lang="en-US"/>
            </a:p>
          </p:txBody>
        </p:sp>
        <p:sp>
          <p:nvSpPr>
            <p:cNvPr id="59523" name="Freeform 131"/>
            <p:cNvSpPr>
              <a:spLocks/>
            </p:cNvSpPr>
            <p:nvPr/>
          </p:nvSpPr>
          <p:spPr bwMode="auto">
            <a:xfrm rot="5151409">
              <a:off x="3631" y="2573"/>
              <a:ext cx="106" cy="257"/>
            </a:xfrm>
            <a:custGeom>
              <a:avLst/>
              <a:gdLst/>
              <a:ahLst/>
              <a:cxnLst>
                <a:cxn ang="0">
                  <a:pos x="36" y="0"/>
                </a:cxn>
                <a:cxn ang="0">
                  <a:pos x="31" y="7"/>
                </a:cxn>
                <a:cxn ang="0">
                  <a:pos x="26" y="17"/>
                </a:cxn>
                <a:cxn ang="0">
                  <a:pos x="20" y="28"/>
                </a:cxn>
                <a:cxn ang="0">
                  <a:pos x="19" y="43"/>
                </a:cxn>
                <a:cxn ang="0">
                  <a:pos x="15" y="55"/>
                </a:cxn>
                <a:cxn ang="0">
                  <a:pos x="15" y="71"/>
                </a:cxn>
                <a:cxn ang="0">
                  <a:pos x="15" y="87"/>
                </a:cxn>
                <a:cxn ang="0">
                  <a:pos x="19" y="102"/>
                </a:cxn>
                <a:cxn ang="0">
                  <a:pos x="19" y="116"/>
                </a:cxn>
                <a:cxn ang="0">
                  <a:pos x="24" y="132"/>
                </a:cxn>
                <a:cxn ang="0">
                  <a:pos x="29" y="145"/>
                </a:cxn>
                <a:cxn ang="0">
                  <a:pos x="38" y="161"/>
                </a:cxn>
                <a:cxn ang="0">
                  <a:pos x="45" y="171"/>
                </a:cxn>
                <a:cxn ang="0">
                  <a:pos x="55" y="183"/>
                </a:cxn>
                <a:cxn ang="0">
                  <a:pos x="69" y="194"/>
                </a:cxn>
                <a:cxn ang="0">
                  <a:pos x="84" y="204"/>
                </a:cxn>
                <a:cxn ang="0">
                  <a:pos x="64" y="197"/>
                </a:cxn>
                <a:cxn ang="0">
                  <a:pos x="48" y="190"/>
                </a:cxn>
                <a:cxn ang="0">
                  <a:pos x="36" y="178"/>
                </a:cxn>
                <a:cxn ang="0">
                  <a:pos x="26" y="168"/>
                </a:cxn>
                <a:cxn ang="0">
                  <a:pos x="15" y="152"/>
                </a:cxn>
                <a:cxn ang="0">
                  <a:pos x="10" y="137"/>
                </a:cxn>
                <a:cxn ang="0">
                  <a:pos x="5" y="121"/>
                </a:cxn>
                <a:cxn ang="0">
                  <a:pos x="3" y="106"/>
                </a:cxn>
                <a:cxn ang="0">
                  <a:pos x="0" y="85"/>
                </a:cxn>
                <a:cxn ang="0">
                  <a:pos x="0" y="69"/>
                </a:cxn>
                <a:cxn ang="0">
                  <a:pos x="1" y="52"/>
                </a:cxn>
                <a:cxn ang="0">
                  <a:pos x="7" y="38"/>
                </a:cxn>
                <a:cxn ang="0">
                  <a:pos x="12" y="23"/>
                </a:cxn>
                <a:cxn ang="0">
                  <a:pos x="19" y="12"/>
                </a:cxn>
                <a:cxn ang="0">
                  <a:pos x="26" y="4"/>
                </a:cxn>
                <a:cxn ang="0">
                  <a:pos x="36" y="0"/>
                </a:cxn>
                <a:cxn ang="0">
                  <a:pos x="36" y="0"/>
                </a:cxn>
              </a:cxnLst>
              <a:rect l="0" t="0" r="r" b="b"/>
              <a:pathLst>
                <a:path w="84" h="204">
                  <a:moveTo>
                    <a:pt x="36" y="0"/>
                  </a:moveTo>
                  <a:lnTo>
                    <a:pt x="31" y="7"/>
                  </a:lnTo>
                  <a:lnTo>
                    <a:pt x="26" y="17"/>
                  </a:lnTo>
                  <a:lnTo>
                    <a:pt x="20" y="28"/>
                  </a:lnTo>
                  <a:lnTo>
                    <a:pt x="19" y="43"/>
                  </a:lnTo>
                  <a:lnTo>
                    <a:pt x="15" y="55"/>
                  </a:lnTo>
                  <a:lnTo>
                    <a:pt x="15" y="71"/>
                  </a:lnTo>
                  <a:lnTo>
                    <a:pt x="15" y="87"/>
                  </a:lnTo>
                  <a:lnTo>
                    <a:pt x="19" y="102"/>
                  </a:lnTo>
                  <a:lnTo>
                    <a:pt x="19" y="116"/>
                  </a:lnTo>
                  <a:lnTo>
                    <a:pt x="24" y="132"/>
                  </a:lnTo>
                  <a:lnTo>
                    <a:pt x="29" y="145"/>
                  </a:lnTo>
                  <a:lnTo>
                    <a:pt x="38" y="161"/>
                  </a:lnTo>
                  <a:lnTo>
                    <a:pt x="45" y="171"/>
                  </a:lnTo>
                  <a:lnTo>
                    <a:pt x="55" y="183"/>
                  </a:lnTo>
                  <a:lnTo>
                    <a:pt x="69" y="194"/>
                  </a:lnTo>
                  <a:lnTo>
                    <a:pt x="84" y="204"/>
                  </a:lnTo>
                  <a:lnTo>
                    <a:pt x="64" y="197"/>
                  </a:lnTo>
                  <a:lnTo>
                    <a:pt x="48" y="190"/>
                  </a:lnTo>
                  <a:lnTo>
                    <a:pt x="36" y="178"/>
                  </a:lnTo>
                  <a:lnTo>
                    <a:pt x="26" y="168"/>
                  </a:lnTo>
                  <a:lnTo>
                    <a:pt x="15" y="152"/>
                  </a:lnTo>
                  <a:lnTo>
                    <a:pt x="10" y="137"/>
                  </a:lnTo>
                  <a:lnTo>
                    <a:pt x="5" y="121"/>
                  </a:lnTo>
                  <a:lnTo>
                    <a:pt x="3" y="106"/>
                  </a:lnTo>
                  <a:lnTo>
                    <a:pt x="0" y="85"/>
                  </a:lnTo>
                  <a:lnTo>
                    <a:pt x="0" y="69"/>
                  </a:lnTo>
                  <a:lnTo>
                    <a:pt x="1" y="52"/>
                  </a:lnTo>
                  <a:lnTo>
                    <a:pt x="7" y="38"/>
                  </a:lnTo>
                  <a:lnTo>
                    <a:pt x="12" y="23"/>
                  </a:lnTo>
                  <a:lnTo>
                    <a:pt x="19" y="12"/>
                  </a:lnTo>
                  <a:lnTo>
                    <a:pt x="26" y="4"/>
                  </a:lnTo>
                  <a:lnTo>
                    <a:pt x="36" y="0"/>
                  </a:lnTo>
                  <a:lnTo>
                    <a:pt x="36" y="0"/>
                  </a:lnTo>
                  <a:close/>
                </a:path>
              </a:pathLst>
            </a:custGeom>
            <a:solidFill>
              <a:srgbClr val="000000"/>
            </a:solidFill>
            <a:ln w="9525">
              <a:noFill/>
              <a:round/>
              <a:headEnd/>
              <a:tailEnd/>
            </a:ln>
          </p:spPr>
          <p:txBody>
            <a:bodyPr/>
            <a:lstStyle/>
            <a:p>
              <a:endParaRPr lang="en-US"/>
            </a:p>
          </p:txBody>
        </p:sp>
        <p:sp>
          <p:nvSpPr>
            <p:cNvPr id="59524" name="Freeform 132"/>
            <p:cNvSpPr>
              <a:spLocks/>
            </p:cNvSpPr>
            <p:nvPr/>
          </p:nvSpPr>
          <p:spPr bwMode="auto">
            <a:xfrm rot="5151409">
              <a:off x="3496" y="2599"/>
              <a:ext cx="179" cy="174"/>
            </a:xfrm>
            <a:custGeom>
              <a:avLst/>
              <a:gdLst/>
              <a:ahLst/>
              <a:cxnLst>
                <a:cxn ang="0">
                  <a:pos x="10" y="0"/>
                </a:cxn>
                <a:cxn ang="0">
                  <a:pos x="10" y="10"/>
                </a:cxn>
                <a:cxn ang="0">
                  <a:pos x="12" y="21"/>
                </a:cxn>
                <a:cxn ang="0">
                  <a:pos x="15" y="31"/>
                </a:cxn>
                <a:cxn ang="0">
                  <a:pos x="21" y="45"/>
                </a:cxn>
                <a:cxn ang="0">
                  <a:pos x="26" y="55"/>
                </a:cxn>
                <a:cxn ang="0">
                  <a:pos x="33" y="66"/>
                </a:cxn>
                <a:cxn ang="0">
                  <a:pos x="40" y="76"/>
                </a:cxn>
                <a:cxn ang="0">
                  <a:pos x="50" y="88"/>
                </a:cxn>
                <a:cxn ang="0">
                  <a:pos x="59" y="93"/>
                </a:cxn>
                <a:cxn ang="0">
                  <a:pos x="69" y="104"/>
                </a:cxn>
                <a:cxn ang="0">
                  <a:pos x="79" y="109"/>
                </a:cxn>
                <a:cxn ang="0">
                  <a:pos x="92" y="119"/>
                </a:cxn>
                <a:cxn ang="0">
                  <a:pos x="102" y="124"/>
                </a:cxn>
                <a:cxn ang="0">
                  <a:pos x="116" y="130"/>
                </a:cxn>
                <a:cxn ang="0">
                  <a:pos x="126" y="131"/>
                </a:cxn>
                <a:cxn ang="0">
                  <a:pos x="142" y="136"/>
                </a:cxn>
                <a:cxn ang="0">
                  <a:pos x="126" y="136"/>
                </a:cxn>
                <a:cxn ang="0">
                  <a:pos x="111" y="136"/>
                </a:cxn>
                <a:cxn ang="0">
                  <a:pos x="95" y="131"/>
                </a:cxn>
                <a:cxn ang="0">
                  <a:pos x="81" y="128"/>
                </a:cxn>
                <a:cxn ang="0">
                  <a:pos x="66" y="117"/>
                </a:cxn>
                <a:cxn ang="0">
                  <a:pos x="55" y="110"/>
                </a:cxn>
                <a:cxn ang="0">
                  <a:pos x="43" y="100"/>
                </a:cxn>
                <a:cxn ang="0">
                  <a:pos x="33" y="93"/>
                </a:cxn>
                <a:cxn ang="0">
                  <a:pos x="22" y="79"/>
                </a:cxn>
                <a:cxn ang="0">
                  <a:pos x="14" y="69"/>
                </a:cxn>
                <a:cxn ang="0">
                  <a:pos x="7" y="55"/>
                </a:cxn>
                <a:cxn ang="0">
                  <a:pos x="3" y="45"/>
                </a:cxn>
                <a:cxn ang="0">
                  <a:pos x="0" y="31"/>
                </a:cxn>
                <a:cxn ang="0">
                  <a:pos x="0" y="21"/>
                </a:cxn>
                <a:cxn ang="0">
                  <a:pos x="3" y="10"/>
                </a:cxn>
                <a:cxn ang="0">
                  <a:pos x="10" y="0"/>
                </a:cxn>
                <a:cxn ang="0">
                  <a:pos x="10" y="0"/>
                </a:cxn>
              </a:cxnLst>
              <a:rect l="0" t="0" r="r" b="b"/>
              <a:pathLst>
                <a:path w="142" h="136">
                  <a:moveTo>
                    <a:pt x="10" y="0"/>
                  </a:moveTo>
                  <a:lnTo>
                    <a:pt x="10" y="10"/>
                  </a:lnTo>
                  <a:lnTo>
                    <a:pt x="12" y="21"/>
                  </a:lnTo>
                  <a:lnTo>
                    <a:pt x="15" y="31"/>
                  </a:lnTo>
                  <a:lnTo>
                    <a:pt x="21" y="45"/>
                  </a:lnTo>
                  <a:lnTo>
                    <a:pt x="26" y="55"/>
                  </a:lnTo>
                  <a:lnTo>
                    <a:pt x="33" y="66"/>
                  </a:lnTo>
                  <a:lnTo>
                    <a:pt x="40" y="76"/>
                  </a:lnTo>
                  <a:lnTo>
                    <a:pt x="50" y="88"/>
                  </a:lnTo>
                  <a:lnTo>
                    <a:pt x="59" y="93"/>
                  </a:lnTo>
                  <a:lnTo>
                    <a:pt x="69" y="104"/>
                  </a:lnTo>
                  <a:lnTo>
                    <a:pt x="79" y="109"/>
                  </a:lnTo>
                  <a:lnTo>
                    <a:pt x="92" y="119"/>
                  </a:lnTo>
                  <a:lnTo>
                    <a:pt x="102" y="124"/>
                  </a:lnTo>
                  <a:lnTo>
                    <a:pt x="116" y="130"/>
                  </a:lnTo>
                  <a:lnTo>
                    <a:pt x="126" y="131"/>
                  </a:lnTo>
                  <a:lnTo>
                    <a:pt x="142" y="136"/>
                  </a:lnTo>
                  <a:lnTo>
                    <a:pt x="126" y="136"/>
                  </a:lnTo>
                  <a:lnTo>
                    <a:pt x="111" y="136"/>
                  </a:lnTo>
                  <a:lnTo>
                    <a:pt x="95" y="131"/>
                  </a:lnTo>
                  <a:lnTo>
                    <a:pt x="81" y="128"/>
                  </a:lnTo>
                  <a:lnTo>
                    <a:pt x="66" y="117"/>
                  </a:lnTo>
                  <a:lnTo>
                    <a:pt x="55" y="110"/>
                  </a:lnTo>
                  <a:lnTo>
                    <a:pt x="43" y="100"/>
                  </a:lnTo>
                  <a:lnTo>
                    <a:pt x="33" y="93"/>
                  </a:lnTo>
                  <a:lnTo>
                    <a:pt x="22" y="79"/>
                  </a:lnTo>
                  <a:lnTo>
                    <a:pt x="14" y="69"/>
                  </a:lnTo>
                  <a:lnTo>
                    <a:pt x="7" y="55"/>
                  </a:lnTo>
                  <a:lnTo>
                    <a:pt x="3" y="45"/>
                  </a:lnTo>
                  <a:lnTo>
                    <a:pt x="0" y="31"/>
                  </a:lnTo>
                  <a:lnTo>
                    <a:pt x="0" y="21"/>
                  </a:lnTo>
                  <a:lnTo>
                    <a:pt x="3" y="10"/>
                  </a:lnTo>
                  <a:lnTo>
                    <a:pt x="10" y="0"/>
                  </a:lnTo>
                  <a:lnTo>
                    <a:pt x="10" y="0"/>
                  </a:lnTo>
                  <a:close/>
                </a:path>
              </a:pathLst>
            </a:custGeom>
            <a:solidFill>
              <a:srgbClr val="000000"/>
            </a:solidFill>
            <a:ln w="9525">
              <a:noFill/>
              <a:round/>
              <a:headEnd/>
              <a:tailEnd/>
            </a:ln>
          </p:spPr>
          <p:txBody>
            <a:bodyPr/>
            <a:lstStyle/>
            <a:p>
              <a:endParaRPr lang="en-US"/>
            </a:p>
          </p:txBody>
        </p:sp>
        <p:sp>
          <p:nvSpPr>
            <p:cNvPr id="59525" name="Freeform 133"/>
            <p:cNvSpPr>
              <a:spLocks/>
            </p:cNvSpPr>
            <p:nvPr/>
          </p:nvSpPr>
          <p:spPr bwMode="auto">
            <a:xfrm rot="5151409">
              <a:off x="2901" y="3746"/>
              <a:ext cx="781" cy="197"/>
            </a:xfrm>
            <a:custGeom>
              <a:avLst/>
              <a:gdLst/>
              <a:ahLst/>
              <a:cxnLst>
                <a:cxn ang="0">
                  <a:pos x="23" y="0"/>
                </a:cxn>
                <a:cxn ang="0">
                  <a:pos x="87" y="5"/>
                </a:cxn>
                <a:cxn ang="0">
                  <a:pos x="166" y="10"/>
                </a:cxn>
                <a:cxn ang="0">
                  <a:pos x="256" y="13"/>
                </a:cxn>
                <a:cxn ang="0">
                  <a:pos x="345" y="19"/>
                </a:cxn>
                <a:cxn ang="0">
                  <a:pos x="426" y="19"/>
                </a:cxn>
                <a:cxn ang="0">
                  <a:pos x="493" y="20"/>
                </a:cxn>
                <a:cxn ang="0">
                  <a:pos x="538" y="20"/>
                </a:cxn>
                <a:cxn ang="0">
                  <a:pos x="557" y="19"/>
                </a:cxn>
                <a:cxn ang="0">
                  <a:pos x="568" y="19"/>
                </a:cxn>
                <a:cxn ang="0">
                  <a:pos x="578" y="19"/>
                </a:cxn>
                <a:cxn ang="0">
                  <a:pos x="588" y="19"/>
                </a:cxn>
                <a:cxn ang="0">
                  <a:pos x="600" y="22"/>
                </a:cxn>
                <a:cxn ang="0">
                  <a:pos x="609" y="29"/>
                </a:cxn>
                <a:cxn ang="0">
                  <a:pos x="614" y="39"/>
                </a:cxn>
                <a:cxn ang="0">
                  <a:pos x="618" y="51"/>
                </a:cxn>
                <a:cxn ang="0">
                  <a:pos x="616" y="67"/>
                </a:cxn>
                <a:cxn ang="0">
                  <a:pos x="609" y="79"/>
                </a:cxn>
                <a:cxn ang="0">
                  <a:pos x="600" y="88"/>
                </a:cxn>
                <a:cxn ang="0">
                  <a:pos x="590" y="93"/>
                </a:cxn>
                <a:cxn ang="0">
                  <a:pos x="575" y="98"/>
                </a:cxn>
                <a:cxn ang="0">
                  <a:pos x="557" y="98"/>
                </a:cxn>
                <a:cxn ang="0">
                  <a:pos x="542" y="102"/>
                </a:cxn>
                <a:cxn ang="0">
                  <a:pos x="526" y="102"/>
                </a:cxn>
                <a:cxn ang="0">
                  <a:pos x="507" y="103"/>
                </a:cxn>
                <a:cxn ang="0">
                  <a:pos x="460" y="103"/>
                </a:cxn>
                <a:cxn ang="0">
                  <a:pos x="390" y="109"/>
                </a:cxn>
                <a:cxn ang="0">
                  <a:pos x="310" y="117"/>
                </a:cxn>
                <a:cxn ang="0">
                  <a:pos x="224" y="124"/>
                </a:cxn>
                <a:cxn ang="0">
                  <a:pos x="141" y="134"/>
                </a:cxn>
                <a:cxn ang="0">
                  <a:pos x="73" y="141"/>
                </a:cxn>
                <a:cxn ang="0">
                  <a:pos x="28" y="152"/>
                </a:cxn>
                <a:cxn ang="0">
                  <a:pos x="18" y="148"/>
                </a:cxn>
                <a:cxn ang="0">
                  <a:pos x="25" y="133"/>
                </a:cxn>
                <a:cxn ang="0">
                  <a:pos x="30" y="112"/>
                </a:cxn>
                <a:cxn ang="0">
                  <a:pos x="32" y="88"/>
                </a:cxn>
                <a:cxn ang="0">
                  <a:pos x="28" y="62"/>
                </a:cxn>
                <a:cxn ang="0">
                  <a:pos x="23" y="39"/>
                </a:cxn>
                <a:cxn ang="0">
                  <a:pos x="18" y="19"/>
                </a:cxn>
                <a:cxn ang="0">
                  <a:pos x="6" y="3"/>
                </a:cxn>
                <a:cxn ang="0">
                  <a:pos x="0" y="0"/>
                </a:cxn>
              </a:cxnLst>
              <a:rect l="0" t="0" r="r" b="b"/>
              <a:pathLst>
                <a:path w="621" h="157">
                  <a:moveTo>
                    <a:pt x="0" y="0"/>
                  </a:moveTo>
                  <a:lnTo>
                    <a:pt x="23" y="0"/>
                  </a:lnTo>
                  <a:lnTo>
                    <a:pt x="52" y="5"/>
                  </a:lnTo>
                  <a:lnTo>
                    <a:pt x="87" y="5"/>
                  </a:lnTo>
                  <a:lnTo>
                    <a:pt x="127" y="10"/>
                  </a:lnTo>
                  <a:lnTo>
                    <a:pt x="166" y="10"/>
                  </a:lnTo>
                  <a:lnTo>
                    <a:pt x="211" y="13"/>
                  </a:lnTo>
                  <a:lnTo>
                    <a:pt x="256" y="13"/>
                  </a:lnTo>
                  <a:lnTo>
                    <a:pt x="303" y="19"/>
                  </a:lnTo>
                  <a:lnTo>
                    <a:pt x="345" y="19"/>
                  </a:lnTo>
                  <a:lnTo>
                    <a:pt x="388" y="19"/>
                  </a:lnTo>
                  <a:lnTo>
                    <a:pt x="426" y="19"/>
                  </a:lnTo>
                  <a:lnTo>
                    <a:pt x="464" y="20"/>
                  </a:lnTo>
                  <a:lnTo>
                    <a:pt x="493" y="20"/>
                  </a:lnTo>
                  <a:lnTo>
                    <a:pt x="519" y="20"/>
                  </a:lnTo>
                  <a:lnTo>
                    <a:pt x="538" y="20"/>
                  </a:lnTo>
                  <a:lnTo>
                    <a:pt x="552" y="20"/>
                  </a:lnTo>
                  <a:lnTo>
                    <a:pt x="557" y="19"/>
                  </a:lnTo>
                  <a:lnTo>
                    <a:pt x="562" y="19"/>
                  </a:lnTo>
                  <a:lnTo>
                    <a:pt x="568" y="19"/>
                  </a:lnTo>
                  <a:lnTo>
                    <a:pt x="573" y="19"/>
                  </a:lnTo>
                  <a:lnTo>
                    <a:pt x="578" y="19"/>
                  </a:lnTo>
                  <a:lnTo>
                    <a:pt x="583" y="19"/>
                  </a:lnTo>
                  <a:lnTo>
                    <a:pt x="588" y="19"/>
                  </a:lnTo>
                  <a:lnTo>
                    <a:pt x="597" y="22"/>
                  </a:lnTo>
                  <a:lnTo>
                    <a:pt x="600" y="22"/>
                  </a:lnTo>
                  <a:lnTo>
                    <a:pt x="606" y="26"/>
                  </a:lnTo>
                  <a:lnTo>
                    <a:pt x="609" y="29"/>
                  </a:lnTo>
                  <a:lnTo>
                    <a:pt x="614" y="34"/>
                  </a:lnTo>
                  <a:lnTo>
                    <a:pt x="614" y="39"/>
                  </a:lnTo>
                  <a:lnTo>
                    <a:pt x="618" y="45"/>
                  </a:lnTo>
                  <a:lnTo>
                    <a:pt x="618" y="51"/>
                  </a:lnTo>
                  <a:lnTo>
                    <a:pt x="621" y="62"/>
                  </a:lnTo>
                  <a:lnTo>
                    <a:pt x="616" y="67"/>
                  </a:lnTo>
                  <a:lnTo>
                    <a:pt x="614" y="74"/>
                  </a:lnTo>
                  <a:lnTo>
                    <a:pt x="609" y="79"/>
                  </a:lnTo>
                  <a:lnTo>
                    <a:pt x="607" y="86"/>
                  </a:lnTo>
                  <a:lnTo>
                    <a:pt x="600" y="88"/>
                  </a:lnTo>
                  <a:lnTo>
                    <a:pt x="595" y="93"/>
                  </a:lnTo>
                  <a:lnTo>
                    <a:pt x="590" y="93"/>
                  </a:lnTo>
                  <a:lnTo>
                    <a:pt x="585" y="98"/>
                  </a:lnTo>
                  <a:lnTo>
                    <a:pt x="575" y="98"/>
                  </a:lnTo>
                  <a:lnTo>
                    <a:pt x="568" y="98"/>
                  </a:lnTo>
                  <a:lnTo>
                    <a:pt x="557" y="98"/>
                  </a:lnTo>
                  <a:lnTo>
                    <a:pt x="552" y="102"/>
                  </a:lnTo>
                  <a:lnTo>
                    <a:pt x="542" y="102"/>
                  </a:lnTo>
                  <a:lnTo>
                    <a:pt x="536" y="102"/>
                  </a:lnTo>
                  <a:lnTo>
                    <a:pt x="526" y="102"/>
                  </a:lnTo>
                  <a:lnTo>
                    <a:pt x="521" y="103"/>
                  </a:lnTo>
                  <a:lnTo>
                    <a:pt x="507" y="103"/>
                  </a:lnTo>
                  <a:lnTo>
                    <a:pt x="488" y="103"/>
                  </a:lnTo>
                  <a:lnTo>
                    <a:pt x="460" y="103"/>
                  </a:lnTo>
                  <a:lnTo>
                    <a:pt x="429" y="109"/>
                  </a:lnTo>
                  <a:lnTo>
                    <a:pt x="390" y="109"/>
                  </a:lnTo>
                  <a:lnTo>
                    <a:pt x="351" y="114"/>
                  </a:lnTo>
                  <a:lnTo>
                    <a:pt x="310" y="117"/>
                  </a:lnTo>
                  <a:lnTo>
                    <a:pt x="268" y="122"/>
                  </a:lnTo>
                  <a:lnTo>
                    <a:pt x="224" y="124"/>
                  </a:lnTo>
                  <a:lnTo>
                    <a:pt x="182" y="129"/>
                  </a:lnTo>
                  <a:lnTo>
                    <a:pt x="141" y="134"/>
                  </a:lnTo>
                  <a:lnTo>
                    <a:pt x="106" y="140"/>
                  </a:lnTo>
                  <a:lnTo>
                    <a:pt x="73" y="141"/>
                  </a:lnTo>
                  <a:lnTo>
                    <a:pt x="47" y="147"/>
                  </a:lnTo>
                  <a:lnTo>
                    <a:pt x="28" y="152"/>
                  </a:lnTo>
                  <a:lnTo>
                    <a:pt x="18" y="157"/>
                  </a:lnTo>
                  <a:lnTo>
                    <a:pt x="18" y="148"/>
                  </a:lnTo>
                  <a:lnTo>
                    <a:pt x="23" y="143"/>
                  </a:lnTo>
                  <a:lnTo>
                    <a:pt x="25" y="133"/>
                  </a:lnTo>
                  <a:lnTo>
                    <a:pt x="30" y="126"/>
                  </a:lnTo>
                  <a:lnTo>
                    <a:pt x="30" y="112"/>
                  </a:lnTo>
                  <a:lnTo>
                    <a:pt x="32" y="102"/>
                  </a:lnTo>
                  <a:lnTo>
                    <a:pt x="32" y="88"/>
                  </a:lnTo>
                  <a:lnTo>
                    <a:pt x="33" y="77"/>
                  </a:lnTo>
                  <a:lnTo>
                    <a:pt x="28" y="62"/>
                  </a:lnTo>
                  <a:lnTo>
                    <a:pt x="28" y="51"/>
                  </a:lnTo>
                  <a:lnTo>
                    <a:pt x="23" y="39"/>
                  </a:lnTo>
                  <a:lnTo>
                    <a:pt x="23" y="29"/>
                  </a:lnTo>
                  <a:lnTo>
                    <a:pt x="18" y="19"/>
                  </a:lnTo>
                  <a:lnTo>
                    <a:pt x="13" y="10"/>
                  </a:lnTo>
                  <a:lnTo>
                    <a:pt x="6" y="3"/>
                  </a:lnTo>
                  <a:lnTo>
                    <a:pt x="0" y="0"/>
                  </a:lnTo>
                  <a:lnTo>
                    <a:pt x="0" y="0"/>
                  </a:lnTo>
                  <a:close/>
                </a:path>
              </a:pathLst>
            </a:custGeom>
            <a:solidFill>
              <a:srgbClr val="B1B8FF"/>
            </a:solidFill>
            <a:ln w="9525">
              <a:noFill/>
              <a:round/>
              <a:headEnd/>
              <a:tailEnd/>
            </a:ln>
          </p:spPr>
          <p:txBody>
            <a:bodyPr/>
            <a:lstStyle/>
            <a:p>
              <a:endParaRPr lang="en-US"/>
            </a:p>
          </p:txBody>
        </p:sp>
        <p:sp>
          <p:nvSpPr>
            <p:cNvPr id="59526" name="Freeform 134"/>
            <p:cNvSpPr>
              <a:spLocks/>
            </p:cNvSpPr>
            <p:nvPr/>
          </p:nvSpPr>
          <p:spPr bwMode="auto">
            <a:xfrm rot="5151409">
              <a:off x="3180" y="3675"/>
              <a:ext cx="403" cy="17"/>
            </a:xfrm>
            <a:custGeom>
              <a:avLst/>
              <a:gdLst/>
              <a:ahLst/>
              <a:cxnLst>
                <a:cxn ang="0">
                  <a:pos x="320" y="5"/>
                </a:cxn>
                <a:cxn ang="0">
                  <a:pos x="313" y="2"/>
                </a:cxn>
                <a:cxn ang="0">
                  <a:pos x="303" y="2"/>
                </a:cxn>
                <a:cxn ang="0">
                  <a:pos x="287" y="2"/>
                </a:cxn>
                <a:cxn ang="0">
                  <a:pos x="270" y="2"/>
                </a:cxn>
                <a:cxn ang="0">
                  <a:pos x="246" y="2"/>
                </a:cxn>
                <a:cxn ang="0">
                  <a:pos x="221" y="2"/>
                </a:cxn>
                <a:cxn ang="0">
                  <a:pos x="196" y="2"/>
                </a:cxn>
                <a:cxn ang="0">
                  <a:pos x="170" y="2"/>
                </a:cxn>
                <a:cxn ang="0">
                  <a:pos x="138" y="0"/>
                </a:cxn>
                <a:cxn ang="0">
                  <a:pos x="113" y="0"/>
                </a:cxn>
                <a:cxn ang="0">
                  <a:pos x="87" y="0"/>
                </a:cxn>
                <a:cxn ang="0">
                  <a:pos x="62" y="0"/>
                </a:cxn>
                <a:cxn ang="0">
                  <a:pos x="40" y="0"/>
                </a:cxn>
                <a:cxn ang="0">
                  <a:pos x="21" y="0"/>
                </a:cxn>
                <a:cxn ang="0">
                  <a:pos x="7" y="0"/>
                </a:cxn>
                <a:cxn ang="0">
                  <a:pos x="0" y="0"/>
                </a:cxn>
                <a:cxn ang="0">
                  <a:pos x="24" y="0"/>
                </a:cxn>
                <a:cxn ang="0">
                  <a:pos x="50" y="2"/>
                </a:cxn>
                <a:cxn ang="0">
                  <a:pos x="76" y="2"/>
                </a:cxn>
                <a:cxn ang="0">
                  <a:pos x="104" y="7"/>
                </a:cxn>
                <a:cxn ang="0">
                  <a:pos x="130" y="7"/>
                </a:cxn>
                <a:cxn ang="0">
                  <a:pos x="156" y="7"/>
                </a:cxn>
                <a:cxn ang="0">
                  <a:pos x="182" y="7"/>
                </a:cxn>
                <a:cxn ang="0">
                  <a:pos x="208" y="12"/>
                </a:cxn>
                <a:cxn ang="0">
                  <a:pos x="228" y="12"/>
                </a:cxn>
                <a:cxn ang="0">
                  <a:pos x="251" y="12"/>
                </a:cxn>
                <a:cxn ang="0">
                  <a:pos x="268" y="12"/>
                </a:cxn>
                <a:cxn ang="0">
                  <a:pos x="287" y="14"/>
                </a:cxn>
                <a:cxn ang="0">
                  <a:pos x="299" y="14"/>
                </a:cxn>
                <a:cxn ang="0">
                  <a:pos x="310" y="14"/>
                </a:cxn>
                <a:cxn ang="0">
                  <a:pos x="317" y="14"/>
                </a:cxn>
                <a:cxn ang="0">
                  <a:pos x="320" y="16"/>
                </a:cxn>
                <a:cxn ang="0">
                  <a:pos x="320" y="5"/>
                </a:cxn>
                <a:cxn ang="0">
                  <a:pos x="320" y="5"/>
                </a:cxn>
              </a:cxnLst>
              <a:rect l="0" t="0" r="r" b="b"/>
              <a:pathLst>
                <a:path w="320" h="16">
                  <a:moveTo>
                    <a:pt x="320" y="5"/>
                  </a:moveTo>
                  <a:lnTo>
                    <a:pt x="313" y="2"/>
                  </a:lnTo>
                  <a:lnTo>
                    <a:pt x="303" y="2"/>
                  </a:lnTo>
                  <a:lnTo>
                    <a:pt x="287" y="2"/>
                  </a:lnTo>
                  <a:lnTo>
                    <a:pt x="270" y="2"/>
                  </a:lnTo>
                  <a:lnTo>
                    <a:pt x="246" y="2"/>
                  </a:lnTo>
                  <a:lnTo>
                    <a:pt x="221" y="2"/>
                  </a:lnTo>
                  <a:lnTo>
                    <a:pt x="196" y="2"/>
                  </a:lnTo>
                  <a:lnTo>
                    <a:pt x="170" y="2"/>
                  </a:lnTo>
                  <a:lnTo>
                    <a:pt x="138" y="0"/>
                  </a:lnTo>
                  <a:lnTo>
                    <a:pt x="113" y="0"/>
                  </a:lnTo>
                  <a:lnTo>
                    <a:pt x="87" y="0"/>
                  </a:lnTo>
                  <a:lnTo>
                    <a:pt x="62" y="0"/>
                  </a:lnTo>
                  <a:lnTo>
                    <a:pt x="40" y="0"/>
                  </a:lnTo>
                  <a:lnTo>
                    <a:pt x="21" y="0"/>
                  </a:lnTo>
                  <a:lnTo>
                    <a:pt x="7" y="0"/>
                  </a:lnTo>
                  <a:lnTo>
                    <a:pt x="0" y="0"/>
                  </a:lnTo>
                  <a:lnTo>
                    <a:pt x="24" y="0"/>
                  </a:lnTo>
                  <a:lnTo>
                    <a:pt x="50" y="2"/>
                  </a:lnTo>
                  <a:lnTo>
                    <a:pt x="76" y="2"/>
                  </a:lnTo>
                  <a:lnTo>
                    <a:pt x="104" y="7"/>
                  </a:lnTo>
                  <a:lnTo>
                    <a:pt x="130" y="7"/>
                  </a:lnTo>
                  <a:lnTo>
                    <a:pt x="156" y="7"/>
                  </a:lnTo>
                  <a:lnTo>
                    <a:pt x="182" y="7"/>
                  </a:lnTo>
                  <a:lnTo>
                    <a:pt x="208" y="12"/>
                  </a:lnTo>
                  <a:lnTo>
                    <a:pt x="228" y="12"/>
                  </a:lnTo>
                  <a:lnTo>
                    <a:pt x="251" y="12"/>
                  </a:lnTo>
                  <a:lnTo>
                    <a:pt x="268" y="12"/>
                  </a:lnTo>
                  <a:lnTo>
                    <a:pt x="287" y="14"/>
                  </a:lnTo>
                  <a:lnTo>
                    <a:pt x="299" y="14"/>
                  </a:lnTo>
                  <a:lnTo>
                    <a:pt x="310" y="14"/>
                  </a:lnTo>
                  <a:lnTo>
                    <a:pt x="317" y="14"/>
                  </a:lnTo>
                  <a:lnTo>
                    <a:pt x="320" y="16"/>
                  </a:lnTo>
                  <a:lnTo>
                    <a:pt x="320" y="5"/>
                  </a:lnTo>
                  <a:lnTo>
                    <a:pt x="320" y="5"/>
                  </a:lnTo>
                  <a:close/>
                </a:path>
              </a:pathLst>
            </a:custGeom>
            <a:solidFill>
              <a:srgbClr val="B1B8FF"/>
            </a:solidFill>
            <a:ln w="9525">
              <a:noFill/>
              <a:round/>
              <a:headEnd/>
              <a:tailEnd/>
            </a:ln>
          </p:spPr>
          <p:txBody>
            <a:bodyPr/>
            <a:lstStyle/>
            <a:p>
              <a:endParaRPr lang="en-US"/>
            </a:p>
          </p:txBody>
        </p:sp>
        <p:sp>
          <p:nvSpPr>
            <p:cNvPr id="59527" name="Freeform 135"/>
            <p:cNvSpPr>
              <a:spLocks/>
            </p:cNvSpPr>
            <p:nvPr/>
          </p:nvSpPr>
          <p:spPr bwMode="auto">
            <a:xfrm rot="5151409">
              <a:off x="2814" y="3657"/>
              <a:ext cx="393" cy="446"/>
            </a:xfrm>
            <a:custGeom>
              <a:avLst/>
              <a:gdLst/>
              <a:ahLst/>
              <a:cxnLst>
                <a:cxn ang="0">
                  <a:pos x="161" y="10"/>
                </a:cxn>
                <a:cxn ang="0">
                  <a:pos x="187" y="2"/>
                </a:cxn>
                <a:cxn ang="0">
                  <a:pos x="222" y="2"/>
                </a:cxn>
                <a:cxn ang="0">
                  <a:pos x="253" y="0"/>
                </a:cxn>
                <a:cxn ang="0">
                  <a:pos x="281" y="0"/>
                </a:cxn>
                <a:cxn ang="0">
                  <a:pos x="287" y="3"/>
                </a:cxn>
                <a:cxn ang="0">
                  <a:pos x="277" y="47"/>
                </a:cxn>
                <a:cxn ang="0">
                  <a:pos x="262" y="114"/>
                </a:cxn>
                <a:cxn ang="0">
                  <a:pos x="248" y="192"/>
                </a:cxn>
                <a:cxn ang="0">
                  <a:pos x="237" y="273"/>
                </a:cxn>
                <a:cxn ang="0">
                  <a:pos x="239" y="346"/>
                </a:cxn>
                <a:cxn ang="0">
                  <a:pos x="246" y="344"/>
                </a:cxn>
                <a:cxn ang="0">
                  <a:pos x="262" y="344"/>
                </a:cxn>
                <a:cxn ang="0">
                  <a:pos x="279" y="340"/>
                </a:cxn>
                <a:cxn ang="0">
                  <a:pos x="294" y="340"/>
                </a:cxn>
                <a:cxn ang="0">
                  <a:pos x="308" y="340"/>
                </a:cxn>
                <a:cxn ang="0">
                  <a:pos x="300" y="346"/>
                </a:cxn>
                <a:cxn ang="0">
                  <a:pos x="263" y="351"/>
                </a:cxn>
                <a:cxn ang="0">
                  <a:pos x="217" y="354"/>
                </a:cxn>
                <a:cxn ang="0">
                  <a:pos x="161" y="351"/>
                </a:cxn>
                <a:cxn ang="0">
                  <a:pos x="113" y="351"/>
                </a:cxn>
                <a:cxn ang="0">
                  <a:pos x="82" y="346"/>
                </a:cxn>
                <a:cxn ang="0">
                  <a:pos x="52" y="340"/>
                </a:cxn>
                <a:cxn ang="0">
                  <a:pos x="28" y="330"/>
                </a:cxn>
                <a:cxn ang="0">
                  <a:pos x="11" y="320"/>
                </a:cxn>
                <a:cxn ang="0">
                  <a:pos x="0" y="306"/>
                </a:cxn>
                <a:cxn ang="0">
                  <a:pos x="4" y="289"/>
                </a:cxn>
                <a:cxn ang="0">
                  <a:pos x="11" y="257"/>
                </a:cxn>
                <a:cxn ang="0">
                  <a:pos x="30" y="226"/>
                </a:cxn>
                <a:cxn ang="0">
                  <a:pos x="61" y="200"/>
                </a:cxn>
                <a:cxn ang="0">
                  <a:pos x="108" y="192"/>
                </a:cxn>
                <a:cxn ang="0">
                  <a:pos x="170" y="209"/>
                </a:cxn>
                <a:cxn ang="0">
                  <a:pos x="184" y="213"/>
                </a:cxn>
                <a:cxn ang="0">
                  <a:pos x="161" y="197"/>
                </a:cxn>
                <a:cxn ang="0">
                  <a:pos x="142" y="188"/>
                </a:cxn>
                <a:cxn ang="0">
                  <a:pos x="113" y="181"/>
                </a:cxn>
                <a:cxn ang="0">
                  <a:pos x="87" y="181"/>
                </a:cxn>
                <a:cxn ang="0">
                  <a:pos x="71" y="183"/>
                </a:cxn>
                <a:cxn ang="0">
                  <a:pos x="87" y="173"/>
                </a:cxn>
                <a:cxn ang="0">
                  <a:pos x="111" y="168"/>
                </a:cxn>
                <a:cxn ang="0">
                  <a:pos x="142" y="168"/>
                </a:cxn>
                <a:cxn ang="0">
                  <a:pos x="177" y="176"/>
                </a:cxn>
                <a:cxn ang="0">
                  <a:pos x="218" y="193"/>
                </a:cxn>
                <a:cxn ang="0">
                  <a:pos x="199" y="173"/>
                </a:cxn>
                <a:cxn ang="0">
                  <a:pos x="175" y="161"/>
                </a:cxn>
                <a:cxn ang="0">
                  <a:pos x="149" y="155"/>
                </a:cxn>
                <a:cxn ang="0">
                  <a:pos x="120" y="157"/>
                </a:cxn>
                <a:cxn ang="0">
                  <a:pos x="92" y="162"/>
                </a:cxn>
                <a:cxn ang="0">
                  <a:pos x="89" y="150"/>
                </a:cxn>
                <a:cxn ang="0">
                  <a:pos x="101" y="114"/>
                </a:cxn>
                <a:cxn ang="0">
                  <a:pos x="120" y="79"/>
                </a:cxn>
                <a:cxn ang="0">
                  <a:pos x="134" y="41"/>
                </a:cxn>
                <a:cxn ang="0">
                  <a:pos x="146" y="19"/>
                </a:cxn>
                <a:cxn ang="0">
                  <a:pos x="151" y="15"/>
                </a:cxn>
              </a:cxnLst>
              <a:rect l="0" t="0" r="r" b="b"/>
              <a:pathLst>
                <a:path w="313" h="354">
                  <a:moveTo>
                    <a:pt x="151" y="15"/>
                  </a:moveTo>
                  <a:lnTo>
                    <a:pt x="154" y="10"/>
                  </a:lnTo>
                  <a:lnTo>
                    <a:pt x="161" y="10"/>
                  </a:lnTo>
                  <a:lnTo>
                    <a:pt x="168" y="7"/>
                  </a:lnTo>
                  <a:lnTo>
                    <a:pt x="179" y="7"/>
                  </a:lnTo>
                  <a:lnTo>
                    <a:pt x="187" y="2"/>
                  </a:lnTo>
                  <a:lnTo>
                    <a:pt x="198" y="2"/>
                  </a:lnTo>
                  <a:lnTo>
                    <a:pt x="208" y="2"/>
                  </a:lnTo>
                  <a:lnTo>
                    <a:pt x="222" y="2"/>
                  </a:lnTo>
                  <a:lnTo>
                    <a:pt x="232" y="0"/>
                  </a:lnTo>
                  <a:lnTo>
                    <a:pt x="243" y="0"/>
                  </a:lnTo>
                  <a:lnTo>
                    <a:pt x="253" y="0"/>
                  </a:lnTo>
                  <a:lnTo>
                    <a:pt x="265" y="0"/>
                  </a:lnTo>
                  <a:lnTo>
                    <a:pt x="270" y="0"/>
                  </a:lnTo>
                  <a:lnTo>
                    <a:pt x="281" y="0"/>
                  </a:lnTo>
                  <a:lnTo>
                    <a:pt x="286" y="0"/>
                  </a:lnTo>
                  <a:lnTo>
                    <a:pt x="293" y="0"/>
                  </a:lnTo>
                  <a:lnTo>
                    <a:pt x="287" y="3"/>
                  </a:lnTo>
                  <a:lnTo>
                    <a:pt x="284" y="15"/>
                  </a:lnTo>
                  <a:lnTo>
                    <a:pt x="279" y="29"/>
                  </a:lnTo>
                  <a:lnTo>
                    <a:pt x="277" y="47"/>
                  </a:lnTo>
                  <a:lnTo>
                    <a:pt x="272" y="66"/>
                  </a:lnTo>
                  <a:lnTo>
                    <a:pt x="267" y="88"/>
                  </a:lnTo>
                  <a:lnTo>
                    <a:pt x="262" y="114"/>
                  </a:lnTo>
                  <a:lnTo>
                    <a:pt x="258" y="140"/>
                  </a:lnTo>
                  <a:lnTo>
                    <a:pt x="253" y="166"/>
                  </a:lnTo>
                  <a:lnTo>
                    <a:pt x="248" y="192"/>
                  </a:lnTo>
                  <a:lnTo>
                    <a:pt x="243" y="218"/>
                  </a:lnTo>
                  <a:lnTo>
                    <a:pt x="243" y="247"/>
                  </a:lnTo>
                  <a:lnTo>
                    <a:pt x="237" y="273"/>
                  </a:lnTo>
                  <a:lnTo>
                    <a:pt x="237" y="299"/>
                  </a:lnTo>
                  <a:lnTo>
                    <a:pt x="237" y="321"/>
                  </a:lnTo>
                  <a:lnTo>
                    <a:pt x="239" y="346"/>
                  </a:lnTo>
                  <a:lnTo>
                    <a:pt x="239" y="344"/>
                  </a:lnTo>
                  <a:lnTo>
                    <a:pt x="243" y="344"/>
                  </a:lnTo>
                  <a:lnTo>
                    <a:pt x="246" y="344"/>
                  </a:lnTo>
                  <a:lnTo>
                    <a:pt x="251" y="344"/>
                  </a:lnTo>
                  <a:lnTo>
                    <a:pt x="256" y="344"/>
                  </a:lnTo>
                  <a:lnTo>
                    <a:pt x="262" y="344"/>
                  </a:lnTo>
                  <a:lnTo>
                    <a:pt x="267" y="344"/>
                  </a:lnTo>
                  <a:lnTo>
                    <a:pt x="274" y="344"/>
                  </a:lnTo>
                  <a:lnTo>
                    <a:pt x="279" y="340"/>
                  </a:lnTo>
                  <a:lnTo>
                    <a:pt x="284" y="340"/>
                  </a:lnTo>
                  <a:lnTo>
                    <a:pt x="289" y="340"/>
                  </a:lnTo>
                  <a:lnTo>
                    <a:pt x="294" y="340"/>
                  </a:lnTo>
                  <a:lnTo>
                    <a:pt x="298" y="340"/>
                  </a:lnTo>
                  <a:lnTo>
                    <a:pt x="303" y="340"/>
                  </a:lnTo>
                  <a:lnTo>
                    <a:pt x="308" y="340"/>
                  </a:lnTo>
                  <a:lnTo>
                    <a:pt x="313" y="340"/>
                  </a:lnTo>
                  <a:lnTo>
                    <a:pt x="305" y="340"/>
                  </a:lnTo>
                  <a:lnTo>
                    <a:pt x="300" y="346"/>
                  </a:lnTo>
                  <a:lnTo>
                    <a:pt x="289" y="346"/>
                  </a:lnTo>
                  <a:lnTo>
                    <a:pt x="279" y="351"/>
                  </a:lnTo>
                  <a:lnTo>
                    <a:pt x="263" y="351"/>
                  </a:lnTo>
                  <a:lnTo>
                    <a:pt x="248" y="351"/>
                  </a:lnTo>
                  <a:lnTo>
                    <a:pt x="232" y="351"/>
                  </a:lnTo>
                  <a:lnTo>
                    <a:pt x="217" y="354"/>
                  </a:lnTo>
                  <a:lnTo>
                    <a:pt x="196" y="351"/>
                  </a:lnTo>
                  <a:lnTo>
                    <a:pt x="180" y="351"/>
                  </a:lnTo>
                  <a:lnTo>
                    <a:pt x="161" y="351"/>
                  </a:lnTo>
                  <a:lnTo>
                    <a:pt x="146" y="351"/>
                  </a:lnTo>
                  <a:lnTo>
                    <a:pt x="128" y="351"/>
                  </a:lnTo>
                  <a:lnTo>
                    <a:pt x="113" y="351"/>
                  </a:lnTo>
                  <a:lnTo>
                    <a:pt x="101" y="351"/>
                  </a:lnTo>
                  <a:lnTo>
                    <a:pt x="92" y="351"/>
                  </a:lnTo>
                  <a:lnTo>
                    <a:pt x="82" y="346"/>
                  </a:lnTo>
                  <a:lnTo>
                    <a:pt x="71" y="346"/>
                  </a:lnTo>
                  <a:lnTo>
                    <a:pt x="61" y="340"/>
                  </a:lnTo>
                  <a:lnTo>
                    <a:pt x="52" y="340"/>
                  </a:lnTo>
                  <a:lnTo>
                    <a:pt x="42" y="335"/>
                  </a:lnTo>
                  <a:lnTo>
                    <a:pt x="37" y="335"/>
                  </a:lnTo>
                  <a:lnTo>
                    <a:pt x="28" y="330"/>
                  </a:lnTo>
                  <a:lnTo>
                    <a:pt x="23" y="330"/>
                  </a:lnTo>
                  <a:lnTo>
                    <a:pt x="16" y="325"/>
                  </a:lnTo>
                  <a:lnTo>
                    <a:pt x="11" y="320"/>
                  </a:lnTo>
                  <a:lnTo>
                    <a:pt x="6" y="315"/>
                  </a:lnTo>
                  <a:lnTo>
                    <a:pt x="4" y="313"/>
                  </a:lnTo>
                  <a:lnTo>
                    <a:pt x="0" y="306"/>
                  </a:lnTo>
                  <a:lnTo>
                    <a:pt x="0" y="301"/>
                  </a:lnTo>
                  <a:lnTo>
                    <a:pt x="0" y="294"/>
                  </a:lnTo>
                  <a:lnTo>
                    <a:pt x="4" y="289"/>
                  </a:lnTo>
                  <a:lnTo>
                    <a:pt x="4" y="278"/>
                  </a:lnTo>
                  <a:lnTo>
                    <a:pt x="7" y="268"/>
                  </a:lnTo>
                  <a:lnTo>
                    <a:pt x="11" y="257"/>
                  </a:lnTo>
                  <a:lnTo>
                    <a:pt x="16" y="247"/>
                  </a:lnTo>
                  <a:lnTo>
                    <a:pt x="21" y="237"/>
                  </a:lnTo>
                  <a:lnTo>
                    <a:pt x="30" y="226"/>
                  </a:lnTo>
                  <a:lnTo>
                    <a:pt x="38" y="216"/>
                  </a:lnTo>
                  <a:lnTo>
                    <a:pt x="51" y="209"/>
                  </a:lnTo>
                  <a:lnTo>
                    <a:pt x="61" y="200"/>
                  </a:lnTo>
                  <a:lnTo>
                    <a:pt x="73" y="195"/>
                  </a:lnTo>
                  <a:lnTo>
                    <a:pt x="89" y="192"/>
                  </a:lnTo>
                  <a:lnTo>
                    <a:pt x="108" y="192"/>
                  </a:lnTo>
                  <a:lnTo>
                    <a:pt x="125" y="193"/>
                  </a:lnTo>
                  <a:lnTo>
                    <a:pt x="146" y="200"/>
                  </a:lnTo>
                  <a:lnTo>
                    <a:pt x="170" y="209"/>
                  </a:lnTo>
                  <a:lnTo>
                    <a:pt x="198" y="225"/>
                  </a:lnTo>
                  <a:lnTo>
                    <a:pt x="189" y="218"/>
                  </a:lnTo>
                  <a:lnTo>
                    <a:pt x="184" y="213"/>
                  </a:lnTo>
                  <a:lnTo>
                    <a:pt x="177" y="207"/>
                  </a:lnTo>
                  <a:lnTo>
                    <a:pt x="172" y="202"/>
                  </a:lnTo>
                  <a:lnTo>
                    <a:pt x="161" y="197"/>
                  </a:lnTo>
                  <a:lnTo>
                    <a:pt x="156" y="193"/>
                  </a:lnTo>
                  <a:lnTo>
                    <a:pt x="147" y="188"/>
                  </a:lnTo>
                  <a:lnTo>
                    <a:pt x="142" y="188"/>
                  </a:lnTo>
                  <a:lnTo>
                    <a:pt x="132" y="183"/>
                  </a:lnTo>
                  <a:lnTo>
                    <a:pt x="123" y="183"/>
                  </a:lnTo>
                  <a:lnTo>
                    <a:pt x="113" y="181"/>
                  </a:lnTo>
                  <a:lnTo>
                    <a:pt x="108" y="181"/>
                  </a:lnTo>
                  <a:lnTo>
                    <a:pt x="97" y="181"/>
                  </a:lnTo>
                  <a:lnTo>
                    <a:pt x="87" y="181"/>
                  </a:lnTo>
                  <a:lnTo>
                    <a:pt x="77" y="183"/>
                  </a:lnTo>
                  <a:lnTo>
                    <a:pt x="71" y="188"/>
                  </a:lnTo>
                  <a:lnTo>
                    <a:pt x="71" y="183"/>
                  </a:lnTo>
                  <a:lnTo>
                    <a:pt x="75" y="178"/>
                  </a:lnTo>
                  <a:lnTo>
                    <a:pt x="80" y="173"/>
                  </a:lnTo>
                  <a:lnTo>
                    <a:pt x="87" y="173"/>
                  </a:lnTo>
                  <a:lnTo>
                    <a:pt x="92" y="168"/>
                  </a:lnTo>
                  <a:lnTo>
                    <a:pt x="101" y="168"/>
                  </a:lnTo>
                  <a:lnTo>
                    <a:pt x="111" y="168"/>
                  </a:lnTo>
                  <a:lnTo>
                    <a:pt x="121" y="168"/>
                  </a:lnTo>
                  <a:lnTo>
                    <a:pt x="132" y="168"/>
                  </a:lnTo>
                  <a:lnTo>
                    <a:pt x="142" y="168"/>
                  </a:lnTo>
                  <a:lnTo>
                    <a:pt x="153" y="168"/>
                  </a:lnTo>
                  <a:lnTo>
                    <a:pt x="166" y="173"/>
                  </a:lnTo>
                  <a:lnTo>
                    <a:pt x="177" y="176"/>
                  </a:lnTo>
                  <a:lnTo>
                    <a:pt x="192" y="181"/>
                  </a:lnTo>
                  <a:lnTo>
                    <a:pt x="203" y="187"/>
                  </a:lnTo>
                  <a:lnTo>
                    <a:pt x="218" y="193"/>
                  </a:lnTo>
                  <a:lnTo>
                    <a:pt x="211" y="183"/>
                  </a:lnTo>
                  <a:lnTo>
                    <a:pt x="206" y="178"/>
                  </a:lnTo>
                  <a:lnTo>
                    <a:pt x="199" y="173"/>
                  </a:lnTo>
                  <a:lnTo>
                    <a:pt x="194" y="168"/>
                  </a:lnTo>
                  <a:lnTo>
                    <a:pt x="184" y="162"/>
                  </a:lnTo>
                  <a:lnTo>
                    <a:pt x="175" y="161"/>
                  </a:lnTo>
                  <a:lnTo>
                    <a:pt x="165" y="157"/>
                  </a:lnTo>
                  <a:lnTo>
                    <a:pt x="160" y="157"/>
                  </a:lnTo>
                  <a:lnTo>
                    <a:pt x="149" y="155"/>
                  </a:lnTo>
                  <a:lnTo>
                    <a:pt x="139" y="155"/>
                  </a:lnTo>
                  <a:lnTo>
                    <a:pt x="128" y="155"/>
                  </a:lnTo>
                  <a:lnTo>
                    <a:pt x="120" y="157"/>
                  </a:lnTo>
                  <a:lnTo>
                    <a:pt x="109" y="157"/>
                  </a:lnTo>
                  <a:lnTo>
                    <a:pt x="101" y="161"/>
                  </a:lnTo>
                  <a:lnTo>
                    <a:pt x="92" y="162"/>
                  </a:lnTo>
                  <a:lnTo>
                    <a:pt x="87" y="168"/>
                  </a:lnTo>
                  <a:lnTo>
                    <a:pt x="87" y="157"/>
                  </a:lnTo>
                  <a:lnTo>
                    <a:pt x="89" y="150"/>
                  </a:lnTo>
                  <a:lnTo>
                    <a:pt x="90" y="140"/>
                  </a:lnTo>
                  <a:lnTo>
                    <a:pt x="96" y="130"/>
                  </a:lnTo>
                  <a:lnTo>
                    <a:pt x="101" y="114"/>
                  </a:lnTo>
                  <a:lnTo>
                    <a:pt x="106" y="104"/>
                  </a:lnTo>
                  <a:lnTo>
                    <a:pt x="111" y="90"/>
                  </a:lnTo>
                  <a:lnTo>
                    <a:pt x="120" y="79"/>
                  </a:lnTo>
                  <a:lnTo>
                    <a:pt x="123" y="64"/>
                  </a:lnTo>
                  <a:lnTo>
                    <a:pt x="128" y="53"/>
                  </a:lnTo>
                  <a:lnTo>
                    <a:pt x="134" y="41"/>
                  </a:lnTo>
                  <a:lnTo>
                    <a:pt x="139" y="33"/>
                  </a:lnTo>
                  <a:lnTo>
                    <a:pt x="141" y="24"/>
                  </a:lnTo>
                  <a:lnTo>
                    <a:pt x="146" y="19"/>
                  </a:lnTo>
                  <a:lnTo>
                    <a:pt x="147" y="15"/>
                  </a:lnTo>
                  <a:lnTo>
                    <a:pt x="151" y="15"/>
                  </a:lnTo>
                  <a:lnTo>
                    <a:pt x="151" y="15"/>
                  </a:lnTo>
                  <a:close/>
                </a:path>
              </a:pathLst>
            </a:custGeom>
            <a:solidFill>
              <a:srgbClr val="B1B8FF"/>
            </a:solidFill>
            <a:ln w="9525">
              <a:noFill/>
              <a:round/>
              <a:headEnd/>
              <a:tailEnd/>
            </a:ln>
          </p:spPr>
          <p:txBody>
            <a:bodyPr/>
            <a:lstStyle/>
            <a:p>
              <a:endParaRPr lang="en-US"/>
            </a:p>
          </p:txBody>
        </p:sp>
        <p:sp>
          <p:nvSpPr>
            <p:cNvPr id="59532" name="Freeform 140"/>
            <p:cNvSpPr>
              <a:spLocks/>
            </p:cNvSpPr>
            <p:nvPr/>
          </p:nvSpPr>
          <p:spPr bwMode="auto">
            <a:xfrm rot="5151409">
              <a:off x="3443" y="3934"/>
              <a:ext cx="141" cy="227"/>
            </a:xfrm>
            <a:custGeom>
              <a:avLst/>
              <a:gdLst/>
              <a:ahLst/>
              <a:cxnLst>
                <a:cxn ang="0">
                  <a:pos x="4" y="105"/>
                </a:cxn>
                <a:cxn ang="0">
                  <a:pos x="4" y="116"/>
                </a:cxn>
                <a:cxn ang="0">
                  <a:pos x="7" y="131"/>
                </a:cxn>
                <a:cxn ang="0">
                  <a:pos x="4" y="143"/>
                </a:cxn>
                <a:cxn ang="0">
                  <a:pos x="4" y="156"/>
                </a:cxn>
                <a:cxn ang="0">
                  <a:pos x="0" y="164"/>
                </a:cxn>
                <a:cxn ang="0">
                  <a:pos x="0" y="169"/>
                </a:cxn>
                <a:cxn ang="0">
                  <a:pos x="0" y="169"/>
                </a:cxn>
                <a:cxn ang="0">
                  <a:pos x="7" y="175"/>
                </a:cxn>
                <a:cxn ang="0">
                  <a:pos x="12" y="176"/>
                </a:cxn>
                <a:cxn ang="0">
                  <a:pos x="24" y="180"/>
                </a:cxn>
                <a:cxn ang="0">
                  <a:pos x="30" y="176"/>
                </a:cxn>
                <a:cxn ang="0">
                  <a:pos x="40" y="173"/>
                </a:cxn>
                <a:cxn ang="0">
                  <a:pos x="50" y="168"/>
                </a:cxn>
                <a:cxn ang="0">
                  <a:pos x="61" y="164"/>
                </a:cxn>
                <a:cxn ang="0">
                  <a:pos x="66" y="152"/>
                </a:cxn>
                <a:cxn ang="0">
                  <a:pos x="71" y="145"/>
                </a:cxn>
                <a:cxn ang="0">
                  <a:pos x="71" y="135"/>
                </a:cxn>
                <a:cxn ang="0">
                  <a:pos x="71" y="131"/>
                </a:cxn>
                <a:cxn ang="0">
                  <a:pos x="71" y="126"/>
                </a:cxn>
                <a:cxn ang="0">
                  <a:pos x="71" y="126"/>
                </a:cxn>
                <a:cxn ang="0">
                  <a:pos x="66" y="123"/>
                </a:cxn>
                <a:cxn ang="0">
                  <a:pos x="63" y="123"/>
                </a:cxn>
                <a:cxn ang="0">
                  <a:pos x="57" y="121"/>
                </a:cxn>
                <a:cxn ang="0">
                  <a:pos x="52" y="116"/>
                </a:cxn>
                <a:cxn ang="0">
                  <a:pos x="52" y="107"/>
                </a:cxn>
                <a:cxn ang="0">
                  <a:pos x="56" y="105"/>
                </a:cxn>
                <a:cxn ang="0">
                  <a:pos x="56" y="92"/>
                </a:cxn>
                <a:cxn ang="0">
                  <a:pos x="61" y="86"/>
                </a:cxn>
                <a:cxn ang="0">
                  <a:pos x="66" y="85"/>
                </a:cxn>
                <a:cxn ang="0">
                  <a:pos x="75" y="85"/>
                </a:cxn>
                <a:cxn ang="0">
                  <a:pos x="82" y="85"/>
                </a:cxn>
                <a:cxn ang="0">
                  <a:pos x="87" y="79"/>
                </a:cxn>
                <a:cxn ang="0">
                  <a:pos x="90" y="67"/>
                </a:cxn>
                <a:cxn ang="0">
                  <a:pos x="97" y="55"/>
                </a:cxn>
                <a:cxn ang="0">
                  <a:pos x="97" y="40"/>
                </a:cxn>
                <a:cxn ang="0">
                  <a:pos x="107" y="35"/>
                </a:cxn>
                <a:cxn ang="0">
                  <a:pos x="107" y="29"/>
                </a:cxn>
                <a:cxn ang="0">
                  <a:pos x="106" y="26"/>
                </a:cxn>
                <a:cxn ang="0">
                  <a:pos x="102" y="16"/>
                </a:cxn>
                <a:cxn ang="0">
                  <a:pos x="102" y="9"/>
                </a:cxn>
                <a:cxn ang="0">
                  <a:pos x="102" y="0"/>
                </a:cxn>
                <a:cxn ang="0">
                  <a:pos x="102" y="0"/>
                </a:cxn>
                <a:cxn ang="0">
                  <a:pos x="94" y="14"/>
                </a:cxn>
                <a:cxn ang="0">
                  <a:pos x="88" y="31"/>
                </a:cxn>
                <a:cxn ang="0">
                  <a:pos x="80" y="52"/>
                </a:cxn>
                <a:cxn ang="0">
                  <a:pos x="71" y="71"/>
                </a:cxn>
                <a:cxn ang="0">
                  <a:pos x="56" y="79"/>
                </a:cxn>
                <a:cxn ang="0">
                  <a:pos x="45" y="85"/>
                </a:cxn>
                <a:cxn ang="0">
                  <a:pos x="31" y="88"/>
                </a:cxn>
                <a:cxn ang="0">
                  <a:pos x="21" y="93"/>
                </a:cxn>
                <a:cxn ang="0">
                  <a:pos x="7" y="93"/>
                </a:cxn>
                <a:cxn ang="0">
                  <a:pos x="4" y="97"/>
                </a:cxn>
                <a:cxn ang="0">
                  <a:pos x="4" y="100"/>
                </a:cxn>
              </a:cxnLst>
              <a:rect l="0" t="0" r="r" b="b"/>
              <a:pathLst>
                <a:path w="113" h="180">
                  <a:moveTo>
                    <a:pt x="4" y="100"/>
                  </a:moveTo>
                  <a:lnTo>
                    <a:pt x="4" y="100"/>
                  </a:lnTo>
                  <a:lnTo>
                    <a:pt x="4" y="105"/>
                  </a:lnTo>
                  <a:lnTo>
                    <a:pt x="4" y="107"/>
                  </a:lnTo>
                  <a:lnTo>
                    <a:pt x="4" y="112"/>
                  </a:lnTo>
                  <a:lnTo>
                    <a:pt x="4" y="116"/>
                  </a:lnTo>
                  <a:lnTo>
                    <a:pt x="4" y="121"/>
                  </a:lnTo>
                  <a:lnTo>
                    <a:pt x="4" y="126"/>
                  </a:lnTo>
                  <a:lnTo>
                    <a:pt x="7" y="131"/>
                  </a:lnTo>
                  <a:lnTo>
                    <a:pt x="4" y="133"/>
                  </a:lnTo>
                  <a:lnTo>
                    <a:pt x="4" y="138"/>
                  </a:lnTo>
                  <a:lnTo>
                    <a:pt x="4" y="143"/>
                  </a:lnTo>
                  <a:lnTo>
                    <a:pt x="4" y="149"/>
                  </a:lnTo>
                  <a:lnTo>
                    <a:pt x="4" y="150"/>
                  </a:lnTo>
                  <a:lnTo>
                    <a:pt x="4" y="156"/>
                  </a:lnTo>
                  <a:lnTo>
                    <a:pt x="4" y="159"/>
                  </a:lnTo>
                  <a:lnTo>
                    <a:pt x="4" y="164"/>
                  </a:lnTo>
                  <a:lnTo>
                    <a:pt x="0" y="164"/>
                  </a:lnTo>
                  <a:lnTo>
                    <a:pt x="0" y="164"/>
                  </a:lnTo>
                  <a:lnTo>
                    <a:pt x="0" y="164"/>
                  </a:lnTo>
                  <a:lnTo>
                    <a:pt x="0" y="169"/>
                  </a:lnTo>
                  <a:lnTo>
                    <a:pt x="0" y="169"/>
                  </a:lnTo>
                  <a:lnTo>
                    <a:pt x="0" y="169"/>
                  </a:lnTo>
                  <a:lnTo>
                    <a:pt x="0" y="169"/>
                  </a:lnTo>
                  <a:lnTo>
                    <a:pt x="5" y="175"/>
                  </a:lnTo>
                  <a:lnTo>
                    <a:pt x="5" y="175"/>
                  </a:lnTo>
                  <a:lnTo>
                    <a:pt x="7" y="175"/>
                  </a:lnTo>
                  <a:lnTo>
                    <a:pt x="7" y="175"/>
                  </a:lnTo>
                  <a:lnTo>
                    <a:pt x="12" y="176"/>
                  </a:lnTo>
                  <a:lnTo>
                    <a:pt x="12" y="176"/>
                  </a:lnTo>
                  <a:lnTo>
                    <a:pt x="18" y="176"/>
                  </a:lnTo>
                  <a:lnTo>
                    <a:pt x="19" y="176"/>
                  </a:lnTo>
                  <a:lnTo>
                    <a:pt x="24" y="180"/>
                  </a:lnTo>
                  <a:lnTo>
                    <a:pt x="24" y="176"/>
                  </a:lnTo>
                  <a:lnTo>
                    <a:pt x="30" y="176"/>
                  </a:lnTo>
                  <a:lnTo>
                    <a:pt x="30" y="176"/>
                  </a:lnTo>
                  <a:lnTo>
                    <a:pt x="35" y="176"/>
                  </a:lnTo>
                  <a:lnTo>
                    <a:pt x="35" y="173"/>
                  </a:lnTo>
                  <a:lnTo>
                    <a:pt x="40" y="173"/>
                  </a:lnTo>
                  <a:lnTo>
                    <a:pt x="45" y="173"/>
                  </a:lnTo>
                  <a:lnTo>
                    <a:pt x="50" y="173"/>
                  </a:lnTo>
                  <a:lnTo>
                    <a:pt x="50" y="168"/>
                  </a:lnTo>
                  <a:lnTo>
                    <a:pt x="56" y="168"/>
                  </a:lnTo>
                  <a:lnTo>
                    <a:pt x="56" y="164"/>
                  </a:lnTo>
                  <a:lnTo>
                    <a:pt x="61" y="164"/>
                  </a:lnTo>
                  <a:lnTo>
                    <a:pt x="61" y="159"/>
                  </a:lnTo>
                  <a:lnTo>
                    <a:pt x="66" y="157"/>
                  </a:lnTo>
                  <a:lnTo>
                    <a:pt x="66" y="152"/>
                  </a:lnTo>
                  <a:lnTo>
                    <a:pt x="71" y="152"/>
                  </a:lnTo>
                  <a:lnTo>
                    <a:pt x="71" y="147"/>
                  </a:lnTo>
                  <a:lnTo>
                    <a:pt x="71" y="145"/>
                  </a:lnTo>
                  <a:lnTo>
                    <a:pt x="71" y="140"/>
                  </a:lnTo>
                  <a:lnTo>
                    <a:pt x="71" y="140"/>
                  </a:lnTo>
                  <a:lnTo>
                    <a:pt x="71" y="135"/>
                  </a:lnTo>
                  <a:lnTo>
                    <a:pt x="71" y="135"/>
                  </a:lnTo>
                  <a:lnTo>
                    <a:pt x="71" y="131"/>
                  </a:lnTo>
                  <a:lnTo>
                    <a:pt x="71" y="131"/>
                  </a:lnTo>
                  <a:lnTo>
                    <a:pt x="71" y="126"/>
                  </a:lnTo>
                  <a:lnTo>
                    <a:pt x="71" y="126"/>
                  </a:lnTo>
                  <a:lnTo>
                    <a:pt x="71" y="126"/>
                  </a:lnTo>
                  <a:lnTo>
                    <a:pt x="71" y="126"/>
                  </a:lnTo>
                  <a:lnTo>
                    <a:pt x="71" y="126"/>
                  </a:lnTo>
                  <a:lnTo>
                    <a:pt x="71" y="126"/>
                  </a:lnTo>
                  <a:lnTo>
                    <a:pt x="71" y="126"/>
                  </a:lnTo>
                  <a:lnTo>
                    <a:pt x="71" y="126"/>
                  </a:lnTo>
                  <a:lnTo>
                    <a:pt x="66" y="123"/>
                  </a:lnTo>
                  <a:lnTo>
                    <a:pt x="66" y="123"/>
                  </a:lnTo>
                  <a:lnTo>
                    <a:pt x="63" y="123"/>
                  </a:lnTo>
                  <a:lnTo>
                    <a:pt x="63" y="123"/>
                  </a:lnTo>
                  <a:lnTo>
                    <a:pt x="57" y="121"/>
                  </a:lnTo>
                  <a:lnTo>
                    <a:pt x="57" y="121"/>
                  </a:lnTo>
                  <a:lnTo>
                    <a:pt x="57" y="121"/>
                  </a:lnTo>
                  <a:lnTo>
                    <a:pt x="57" y="121"/>
                  </a:lnTo>
                  <a:lnTo>
                    <a:pt x="52" y="116"/>
                  </a:lnTo>
                  <a:lnTo>
                    <a:pt x="52" y="116"/>
                  </a:lnTo>
                  <a:lnTo>
                    <a:pt x="52" y="112"/>
                  </a:lnTo>
                  <a:lnTo>
                    <a:pt x="52" y="112"/>
                  </a:lnTo>
                  <a:lnTo>
                    <a:pt x="52" y="107"/>
                  </a:lnTo>
                  <a:lnTo>
                    <a:pt x="52" y="107"/>
                  </a:lnTo>
                  <a:lnTo>
                    <a:pt x="52" y="105"/>
                  </a:lnTo>
                  <a:lnTo>
                    <a:pt x="56" y="105"/>
                  </a:lnTo>
                  <a:lnTo>
                    <a:pt x="56" y="100"/>
                  </a:lnTo>
                  <a:lnTo>
                    <a:pt x="56" y="97"/>
                  </a:lnTo>
                  <a:lnTo>
                    <a:pt x="56" y="92"/>
                  </a:lnTo>
                  <a:lnTo>
                    <a:pt x="59" y="92"/>
                  </a:lnTo>
                  <a:lnTo>
                    <a:pt x="59" y="86"/>
                  </a:lnTo>
                  <a:lnTo>
                    <a:pt x="61" y="86"/>
                  </a:lnTo>
                  <a:lnTo>
                    <a:pt x="61" y="86"/>
                  </a:lnTo>
                  <a:lnTo>
                    <a:pt x="66" y="86"/>
                  </a:lnTo>
                  <a:lnTo>
                    <a:pt x="66" y="85"/>
                  </a:lnTo>
                  <a:lnTo>
                    <a:pt x="69" y="85"/>
                  </a:lnTo>
                  <a:lnTo>
                    <a:pt x="69" y="85"/>
                  </a:lnTo>
                  <a:lnTo>
                    <a:pt x="75" y="85"/>
                  </a:lnTo>
                  <a:lnTo>
                    <a:pt x="75" y="85"/>
                  </a:lnTo>
                  <a:lnTo>
                    <a:pt x="80" y="85"/>
                  </a:lnTo>
                  <a:lnTo>
                    <a:pt x="82" y="85"/>
                  </a:lnTo>
                  <a:lnTo>
                    <a:pt x="87" y="90"/>
                  </a:lnTo>
                  <a:lnTo>
                    <a:pt x="87" y="85"/>
                  </a:lnTo>
                  <a:lnTo>
                    <a:pt x="87" y="79"/>
                  </a:lnTo>
                  <a:lnTo>
                    <a:pt x="87" y="74"/>
                  </a:lnTo>
                  <a:lnTo>
                    <a:pt x="90" y="73"/>
                  </a:lnTo>
                  <a:lnTo>
                    <a:pt x="90" y="67"/>
                  </a:lnTo>
                  <a:lnTo>
                    <a:pt x="92" y="62"/>
                  </a:lnTo>
                  <a:lnTo>
                    <a:pt x="92" y="57"/>
                  </a:lnTo>
                  <a:lnTo>
                    <a:pt x="97" y="55"/>
                  </a:lnTo>
                  <a:lnTo>
                    <a:pt x="97" y="50"/>
                  </a:lnTo>
                  <a:lnTo>
                    <a:pt x="97" y="45"/>
                  </a:lnTo>
                  <a:lnTo>
                    <a:pt x="97" y="40"/>
                  </a:lnTo>
                  <a:lnTo>
                    <a:pt x="102" y="40"/>
                  </a:lnTo>
                  <a:lnTo>
                    <a:pt x="102" y="35"/>
                  </a:lnTo>
                  <a:lnTo>
                    <a:pt x="107" y="35"/>
                  </a:lnTo>
                  <a:lnTo>
                    <a:pt x="107" y="33"/>
                  </a:lnTo>
                  <a:lnTo>
                    <a:pt x="113" y="33"/>
                  </a:lnTo>
                  <a:lnTo>
                    <a:pt x="107" y="29"/>
                  </a:lnTo>
                  <a:lnTo>
                    <a:pt x="107" y="29"/>
                  </a:lnTo>
                  <a:lnTo>
                    <a:pt x="106" y="26"/>
                  </a:lnTo>
                  <a:lnTo>
                    <a:pt x="106" y="26"/>
                  </a:lnTo>
                  <a:lnTo>
                    <a:pt x="102" y="21"/>
                  </a:lnTo>
                  <a:lnTo>
                    <a:pt x="102" y="21"/>
                  </a:lnTo>
                  <a:lnTo>
                    <a:pt x="102" y="16"/>
                  </a:lnTo>
                  <a:lnTo>
                    <a:pt x="102" y="16"/>
                  </a:lnTo>
                  <a:lnTo>
                    <a:pt x="102" y="10"/>
                  </a:lnTo>
                  <a:lnTo>
                    <a:pt x="102" y="9"/>
                  </a:lnTo>
                  <a:lnTo>
                    <a:pt x="102" y="3"/>
                  </a:lnTo>
                  <a:lnTo>
                    <a:pt x="102" y="3"/>
                  </a:lnTo>
                  <a:lnTo>
                    <a:pt x="102" y="0"/>
                  </a:lnTo>
                  <a:lnTo>
                    <a:pt x="102" y="0"/>
                  </a:lnTo>
                  <a:lnTo>
                    <a:pt x="102" y="0"/>
                  </a:lnTo>
                  <a:lnTo>
                    <a:pt x="102" y="0"/>
                  </a:lnTo>
                  <a:lnTo>
                    <a:pt x="97" y="3"/>
                  </a:lnTo>
                  <a:lnTo>
                    <a:pt x="97" y="9"/>
                  </a:lnTo>
                  <a:lnTo>
                    <a:pt x="94" y="14"/>
                  </a:lnTo>
                  <a:lnTo>
                    <a:pt x="94" y="19"/>
                  </a:lnTo>
                  <a:lnTo>
                    <a:pt x="88" y="24"/>
                  </a:lnTo>
                  <a:lnTo>
                    <a:pt x="88" y="31"/>
                  </a:lnTo>
                  <a:lnTo>
                    <a:pt x="85" y="36"/>
                  </a:lnTo>
                  <a:lnTo>
                    <a:pt x="85" y="47"/>
                  </a:lnTo>
                  <a:lnTo>
                    <a:pt x="80" y="52"/>
                  </a:lnTo>
                  <a:lnTo>
                    <a:pt x="76" y="57"/>
                  </a:lnTo>
                  <a:lnTo>
                    <a:pt x="71" y="62"/>
                  </a:lnTo>
                  <a:lnTo>
                    <a:pt x="71" y="71"/>
                  </a:lnTo>
                  <a:lnTo>
                    <a:pt x="66" y="73"/>
                  </a:lnTo>
                  <a:lnTo>
                    <a:pt x="61" y="78"/>
                  </a:lnTo>
                  <a:lnTo>
                    <a:pt x="56" y="79"/>
                  </a:lnTo>
                  <a:lnTo>
                    <a:pt x="56" y="85"/>
                  </a:lnTo>
                  <a:lnTo>
                    <a:pt x="50" y="85"/>
                  </a:lnTo>
                  <a:lnTo>
                    <a:pt x="45" y="85"/>
                  </a:lnTo>
                  <a:lnTo>
                    <a:pt x="40" y="85"/>
                  </a:lnTo>
                  <a:lnTo>
                    <a:pt x="37" y="88"/>
                  </a:lnTo>
                  <a:lnTo>
                    <a:pt x="31" y="88"/>
                  </a:lnTo>
                  <a:lnTo>
                    <a:pt x="26" y="88"/>
                  </a:lnTo>
                  <a:lnTo>
                    <a:pt x="21" y="88"/>
                  </a:lnTo>
                  <a:lnTo>
                    <a:pt x="21" y="93"/>
                  </a:lnTo>
                  <a:lnTo>
                    <a:pt x="16" y="93"/>
                  </a:lnTo>
                  <a:lnTo>
                    <a:pt x="12" y="93"/>
                  </a:lnTo>
                  <a:lnTo>
                    <a:pt x="7" y="93"/>
                  </a:lnTo>
                  <a:lnTo>
                    <a:pt x="7" y="97"/>
                  </a:lnTo>
                  <a:lnTo>
                    <a:pt x="4" y="97"/>
                  </a:lnTo>
                  <a:lnTo>
                    <a:pt x="4" y="97"/>
                  </a:lnTo>
                  <a:lnTo>
                    <a:pt x="4" y="97"/>
                  </a:lnTo>
                  <a:lnTo>
                    <a:pt x="4" y="100"/>
                  </a:lnTo>
                  <a:lnTo>
                    <a:pt x="4" y="100"/>
                  </a:lnTo>
                  <a:close/>
                </a:path>
              </a:pathLst>
            </a:custGeom>
            <a:solidFill>
              <a:srgbClr val="FFCF91"/>
            </a:solidFill>
            <a:ln w="9525">
              <a:noFill/>
              <a:round/>
              <a:headEnd/>
              <a:tailEnd/>
            </a:ln>
          </p:spPr>
          <p:txBody>
            <a:bodyPr/>
            <a:lstStyle/>
            <a:p>
              <a:endParaRPr lang="en-US"/>
            </a:p>
          </p:txBody>
        </p:sp>
        <p:sp>
          <p:nvSpPr>
            <p:cNvPr id="59533" name="Freeform 141"/>
            <p:cNvSpPr>
              <a:spLocks/>
            </p:cNvSpPr>
            <p:nvPr/>
          </p:nvSpPr>
          <p:spPr bwMode="auto">
            <a:xfrm rot="5151409">
              <a:off x="3389" y="3952"/>
              <a:ext cx="28" cy="17"/>
            </a:xfrm>
            <a:custGeom>
              <a:avLst/>
              <a:gdLst/>
              <a:ahLst/>
              <a:cxnLst>
                <a:cxn ang="0">
                  <a:pos x="15" y="0"/>
                </a:cxn>
                <a:cxn ang="0">
                  <a:pos x="10" y="0"/>
                </a:cxn>
                <a:cxn ang="0">
                  <a:pos x="10" y="0"/>
                </a:cxn>
                <a:cxn ang="0">
                  <a:pos x="7" y="0"/>
                </a:cxn>
                <a:cxn ang="0">
                  <a:pos x="7" y="4"/>
                </a:cxn>
                <a:cxn ang="0">
                  <a:pos x="2" y="4"/>
                </a:cxn>
                <a:cxn ang="0">
                  <a:pos x="2" y="4"/>
                </a:cxn>
                <a:cxn ang="0">
                  <a:pos x="2" y="4"/>
                </a:cxn>
                <a:cxn ang="0">
                  <a:pos x="2" y="9"/>
                </a:cxn>
                <a:cxn ang="0">
                  <a:pos x="0" y="9"/>
                </a:cxn>
                <a:cxn ang="0">
                  <a:pos x="0" y="9"/>
                </a:cxn>
                <a:cxn ang="0">
                  <a:pos x="0" y="9"/>
                </a:cxn>
                <a:cxn ang="0">
                  <a:pos x="0" y="12"/>
                </a:cxn>
                <a:cxn ang="0">
                  <a:pos x="0" y="12"/>
                </a:cxn>
                <a:cxn ang="0">
                  <a:pos x="0" y="12"/>
                </a:cxn>
                <a:cxn ang="0">
                  <a:pos x="0" y="12"/>
                </a:cxn>
                <a:cxn ang="0">
                  <a:pos x="0" y="16"/>
                </a:cxn>
                <a:cxn ang="0">
                  <a:pos x="21" y="16"/>
                </a:cxn>
                <a:cxn ang="0">
                  <a:pos x="15" y="12"/>
                </a:cxn>
                <a:cxn ang="0">
                  <a:pos x="15" y="12"/>
                </a:cxn>
                <a:cxn ang="0">
                  <a:pos x="14" y="12"/>
                </a:cxn>
                <a:cxn ang="0">
                  <a:pos x="14" y="12"/>
                </a:cxn>
                <a:cxn ang="0">
                  <a:pos x="14" y="7"/>
                </a:cxn>
                <a:cxn ang="0">
                  <a:pos x="14" y="7"/>
                </a:cxn>
                <a:cxn ang="0">
                  <a:pos x="14" y="7"/>
                </a:cxn>
                <a:cxn ang="0">
                  <a:pos x="14" y="7"/>
                </a:cxn>
                <a:cxn ang="0">
                  <a:pos x="14" y="2"/>
                </a:cxn>
                <a:cxn ang="0">
                  <a:pos x="14" y="2"/>
                </a:cxn>
                <a:cxn ang="0">
                  <a:pos x="14" y="2"/>
                </a:cxn>
                <a:cxn ang="0">
                  <a:pos x="14" y="2"/>
                </a:cxn>
                <a:cxn ang="0">
                  <a:pos x="14" y="0"/>
                </a:cxn>
                <a:cxn ang="0">
                  <a:pos x="14" y="0"/>
                </a:cxn>
                <a:cxn ang="0">
                  <a:pos x="14" y="0"/>
                </a:cxn>
                <a:cxn ang="0">
                  <a:pos x="15" y="0"/>
                </a:cxn>
                <a:cxn ang="0">
                  <a:pos x="15" y="0"/>
                </a:cxn>
              </a:cxnLst>
              <a:rect l="0" t="0" r="r" b="b"/>
              <a:pathLst>
                <a:path w="21" h="16">
                  <a:moveTo>
                    <a:pt x="15" y="0"/>
                  </a:moveTo>
                  <a:lnTo>
                    <a:pt x="10" y="0"/>
                  </a:lnTo>
                  <a:lnTo>
                    <a:pt x="10" y="0"/>
                  </a:lnTo>
                  <a:lnTo>
                    <a:pt x="7" y="0"/>
                  </a:lnTo>
                  <a:lnTo>
                    <a:pt x="7" y="4"/>
                  </a:lnTo>
                  <a:lnTo>
                    <a:pt x="2" y="4"/>
                  </a:lnTo>
                  <a:lnTo>
                    <a:pt x="2" y="4"/>
                  </a:lnTo>
                  <a:lnTo>
                    <a:pt x="2" y="4"/>
                  </a:lnTo>
                  <a:lnTo>
                    <a:pt x="2" y="9"/>
                  </a:lnTo>
                  <a:lnTo>
                    <a:pt x="0" y="9"/>
                  </a:lnTo>
                  <a:lnTo>
                    <a:pt x="0" y="9"/>
                  </a:lnTo>
                  <a:lnTo>
                    <a:pt x="0" y="9"/>
                  </a:lnTo>
                  <a:lnTo>
                    <a:pt x="0" y="12"/>
                  </a:lnTo>
                  <a:lnTo>
                    <a:pt x="0" y="12"/>
                  </a:lnTo>
                  <a:lnTo>
                    <a:pt x="0" y="12"/>
                  </a:lnTo>
                  <a:lnTo>
                    <a:pt x="0" y="12"/>
                  </a:lnTo>
                  <a:lnTo>
                    <a:pt x="0" y="16"/>
                  </a:lnTo>
                  <a:lnTo>
                    <a:pt x="21" y="16"/>
                  </a:lnTo>
                  <a:lnTo>
                    <a:pt x="15" y="12"/>
                  </a:lnTo>
                  <a:lnTo>
                    <a:pt x="15" y="12"/>
                  </a:lnTo>
                  <a:lnTo>
                    <a:pt x="14" y="12"/>
                  </a:lnTo>
                  <a:lnTo>
                    <a:pt x="14" y="12"/>
                  </a:lnTo>
                  <a:lnTo>
                    <a:pt x="14" y="7"/>
                  </a:lnTo>
                  <a:lnTo>
                    <a:pt x="14" y="7"/>
                  </a:lnTo>
                  <a:lnTo>
                    <a:pt x="14" y="7"/>
                  </a:lnTo>
                  <a:lnTo>
                    <a:pt x="14" y="7"/>
                  </a:lnTo>
                  <a:lnTo>
                    <a:pt x="14" y="2"/>
                  </a:lnTo>
                  <a:lnTo>
                    <a:pt x="14" y="2"/>
                  </a:lnTo>
                  <a:lnTo>
                    <a:pt x="14" y="2"/>
                  </a:lnTo>
                  <a:lnTo>
                    <a:pt x="14" y="2"/>
                  </a:lnTo>
                  <a:lnTo>
                    <a:pt x="14" y="0"/>
                  </a:lnTo>
                  <a:lnTo>
                    <a:pt x="14" y="0"/>
                  </a:lnTo>
                  <a:lnTo>
                    <a:pt x="14" y="0"/>
                  </a:lnTo>
                  <a:lnTo>
                    <a:pt x="15" y="0"/>
                  </a:lnTo>
                  <a:lnTo>
                    <a:pt x="15" y="0"/>
                  </a:lnTo>
                  <a:close/>
                </a:path>
              </a:pathLst>
            </a:custGeom>
            <a:solidFill>
              <a:srgbClr val="FFFFFF"/>
            </a:solidFill>
            <a:ln w="9525">
              <a:noFill/>
              <a:round/>
              <a:headEnd/>
              <a:tailEnd/>
            </a:ln>
          </p:spPr>
          <p:txBody>
            <a:bodyPr/>
            <a:lstStyle/>
            <a:p>
              <a:endParaRPr lang="en-US"/>
            </a:p>
          </p:txBody>
        </p:sp>
        <p:sp>
          <p:nvSpPr>
            <p:cNvPr id="59534" name="Freeform 142"/>
            <p:cNvSpPr>
              <a:spLocks/>
            </p:cNvSpPr>
            <p:nvPr/>
          </p:nvSpPr>
          <p:spPr bwMode="auto">
            <a:xfrm rot="5151409">
              <a:off x="3785" y="3923"/>
              <a:ext cx="93" cy="96"/>
            </a:xfrm>
            <a:custGeom>
              <a:avLst/>
              <a:gdLst/>
              <a:ahLst/>
              <a:cxnLst>
                <a:cxn ang="0">
                  <a:pos x="16" y="0"/>
                </a:cxn>
                <a:cxn ang="0">
                  <a:pos x="26" y="0"/>
                </a:cxn>
                <a:cxn ang="0">
                  <a:pos x="35" y="3"/>
                </a:cxn>
                <a:cxn ang="0">
                  <a:pos x="45" y="3"/>
                </a:cxn>
                <a:cxn ang="0">
                  <a:pos x="50" y="7"/>
                </a:cxn>
                <a:cxn ang="0">
                  <a:pos x="59" y="9"/>
                </a:cxn>
                <a:cxn ang="0">
                  <a:pos x="64" y="17"/>
                </a:cxn>
                <a:cxn ang="0">
                  <a:pos x="69" y="28"/>
                </a:cxn>
                <a:cxn ang="0">
                  <a:pos x="71" y="40"/>
                </a:cxn>
                <a:cxn ang="0">
                  <a:pos x="68" y="50"/>
                </a:cxn>
                <a:cxn ang="0">
                  <a:pos x="62" y="57"/>
                </a:cxn>
                <a:cxn ang="0">
                  <a:pos x="54" y="66"/>
                </a:cxn>
                <a:cxn ang="0">
                  <a:pos x="48" y="71"/>
                </a:cxn>
                <a:cxn ang="0">
                  <a:pos x="38" y="73"/>
                </a:cxn>
                <a:cxn ang="0">
                  <a:pos x="29" y="74"/>
                </a:cxn>
                <a:cxn ang="0">
                  <a:pos x="19" y="73"/>
                </a:cxn>
                <a:cxn ang="0">
                  <a:pos x="10" y="67"/>
                </a:cxn>
                <a:cxn ang="0">
                  <a:pos x="7" y="64"/>
                </a:cxn>
                <a:cxn ang="0">
                  <a:pos x="2" y="59"/>
                </a:cxn>
                <a:cxn ang="0">
                  <a:pos x="2" y="55"/>
                </a:cxn>
                <a:cxn ang="0">
                  <a:pos x="0" y="50"/>
                </a:cxn>
                <a:cxn ang="0">
                  <a:pos x="0" y="45"/>
                </a:cxn>
                <a:cxn ang="0">
                  <a:pos x="0" y="41"/>
                </a:cxn>
                <a:cxn ang="0">
                  <a:pos x="0" y="41"/>
                </a:cxn>
                <a:cxn ang="0">
                  <a:pos x="2" y="40"/>
                </a:cxn>
                <a:cxn ang="0">
                  <a:pos x="10" y="38"/>
                </a:cxn>
                <a:cxn ang="0">
                  <a:pos x="16" y="33"/>
                </a:cxn>
                <a:cxn ang="0">
                  <a:pos x="17" y="24"/>
                </a:cxn>
                <a:cxn ang="0">
                  <a:pos x="19" y="19"/>
                </a:cxn>
                <a:cxn ang="0">
                  <a:pos x="19" y="9"/>
                </a:cxn>
                <a:cxn ang="0">
                  <a:pos x="14" y="2"/>
                </a:cxn>
                <a:cxn ang="0">
                  <a:pos x="10" y="0"/>
                </a:cxn>
                <a:cxn ang="0">
                  <a:pos x="10" y="0"/>
                </a:cxn>
              </a:cxnLst>
              <a:rect l="0" t="0" r="r" b="b"/>
              <a:pathLst>
                <a:path w="74" h="76">
                  <a:moveTo>
                    <a:pt x="10" y="0"/>
                  </a:moveTo>
                  <a:lnTo>
                    <a:pt x="16" y="0"/>
                  </a:lnTo>
                  <a:lnTo>
                    <a:pt x="21" y="0"/>
                  </a:lnTo>
                  <a:lnTo>
                    <a:pt x="26" y="0"/>
                  </a:lnTo>
                  <a:lnTo>
                    <a:pt x="31" y="3"/>
                  </a:lnTo>
                  <a:lnTo>
                    <a:pt x="35" y="3"/>
                  </a:lnTo>
                  <a:lnTo>
                    <a:pt x="40" y="3"/>
                  </a:lnTo>
                  <a:lnTo>
                    <a:pt x="45" y="3"/>
                  </a:lnTo>
                  <a:lnTo>
                    <a:pt x="50" y="7"/>
                  </a:lnTo>
                  <a:lnTo>
                    <a:pt x="50" y="7"/>
                  </a:lnTo>
                  <a:lnTo>
                    <a:pt x="55" y="9"/>
                  </a:lnTo>
                  <a:lnTo>
                    <a:pt x="59" y="9"/>
                  </a:lnTo>
                  <a:lnTo>
                    <a:pt x="64" y="14"/>
                  </a:lnTo>
                  <a:lnTo>
                    <a:pt x="64" y="17"/>
                  </a:lnTo>
                  <a:lnTo>
                    <a:pt x="69" y="22"/>
                  </a:lnTo>
                  <a:lnTo>
                    <a:pt x="69" y="28"/>
                  </a:lnTo>
                  <a:lnTo>
                    <a:pt x="74" y="36"/>
                  </a:lnTo>
                  <a:lnTo>
                    <a:pt x="71" y="40"/>
                  </a:lnTo>
                  <a:lnTo>
                    <a:pt x="71" y="45"/>
                  </a:lnTo>
                  <a:lnTo>
                    <a:pt x="68" y="50"/>
                  </a:lnTo>
                  <a:lnTo>
                    <a:pt x="68" y="55"/>
                  </a:lnTo>
                  <a:lnTo>
                    <a:pt x="62" y="57"/>
                  </a:lnTo>
                  <a:lnTo>
                    <a:pt x="59" y="62"/>
                  </a:lnTo>
                  <a:lnTo>
                    <a:pt x="54" y="66"/>
                  </a:lnTo>
                  <a:lnTo>
                    <a:pt x="54" y="71"/>
                  </a:lnTo>
                  <a:lnTo>
                    <a:pt x="48" y="71"/>
                  </a:lnTo>
                  <a:lnTo>
                    <a:pt x="43" y="73"/>
                  </a:lnTo>
                  <a:lnTo>
                    <a:pt x="38" y="73"/>
                  </a:lnTo>
                  <a:lnTo>
                    <a:pt x="35" y="76"/>
                  </a:lnTo>
                  <a:lnTo>
                    <a:pt x="29" y="74"/>
                  </a:lnTo>
                  <a:lnTo>
                    <a:pt x="24" y="74"/>
                  </a:lnTo>
                  <a:lnTo>
                    <a:pt x="19" y="73"/>
                  </a:lnTo>
                  <a:lnTo>
                    <a:pt x="16" y="73"/>
                  </a:lnTo>
                  <a:lnTo>
                    <a:pt x="10" y="67"/>
                  </a:lnTo>
                  <a:lnTo>
                    <a:pt x="10" y="67"/>
                  </a:lnTo>
                  <a:lnTo>
                    <a:pt x="7" y="64"/>
                  </a:lnTo>
                  <a:lnTo>
                    <a:pt x="7" y="64"/>
                  </a:lnTo>
                  <a:lnTo>
                    <a:pt x="2" y="59"/>
                  </a:lnTo>
                  <a:lnTo>
                    <a:pt x="2" y="59"/>
                  </a:lnTo>
                  <a:lnTo>
                    <a:pt x="2" y="55"/>
                  </a:lnTo>
                  <a:lnTo>
                    <a:pt x="2" y="55"/>
                  </a:lnTo>
                  <a:lnTo>
                    <a:pt x="0" y="50"/>
                  </a:lnTo>
                  <a:lnTo>
                    <a:pt x="0" y="50"/>
                  </a:lnTo>
                  <a:lnTo>
                    <a:pt x="0" y="45"/>
                  </a:lnTo>
                  <a:lnTo>
                    <a:pt x="0" y="45"/>
                  </a:lnTo>
                  <a:lnTo>
                    <a:pt x="0" y="41"/>
                  </a:lnTo>
                  <a:lnTo>
                    <a:pt x="0" y="41"/>
                  </a:lnTo>
                  <a:lnTo>
                    <a:pt x="0" y="41"/>
                  </a:lnTo>
                  <a:lnTo>
                    <a:pt x="0" y="41"/>
                  </a:lnTo>
                  <a:lnTo>
                    <a:pt x="2" y="40"/>
                  </a:lnTo>
                  <a:lnTo>
                    <a:pt x="7" y="40"/>
                  </a:lnTo>
                  <a:lnTo>
                    <a:pt x="10" y="38"/>
                  </a:lnTo>
                  <a:lnTo>
                    <a:pt x="16" y="38"/>
                  </a:lnTo>
                  <a:lnTo>
                    <a:pt x="16" y="33"/>
                  </a:lnTo>
                  <a:lnTo>
                    <a:pt x="17" y="29"/>
                  </a:lnTo>
                  <a:lnTo>
                    <a:pt x="17" y="24"/>
                  </a:lnTo>
                  <a:lnTo>
                    <a:pt x="21" y="24"/>
                  </a:lnTo>
                  <a:lnTo>
                    <a:pt x="19" y="19"/>
                  </a:lnTo>
                  <a:lnTo>
                    <a:pt x="19" y="14"/>
                  </a:lnTo>
                  <a:lnTo>
                    <a:pt x="19" y="9"/>
                  </a:lnTo>
                  <a:lnTo>
                    <a:pt x="19" y="7"/>
                  </a:lnTo>
                  <a:lnTo>
                    <a:pt x="14" y="2"/>
                  </a:lnTo>
                  <a:lnTo>
                    <a:pt x="14" y="2"/>
                  </a:lnTo>
                  <a:lnTo>
                    <a:pt x="10" y="0"/>
                  </a:lnTo>
                  <a:lnTo>
                    <a:pt x="10" y="0"/>
                  </a:lnTo>
                  <a:lnTo>
                    <a:pt x="10" y="0"/>
                  </a:lnTo>
                  <a:close/>
                </a:path>
              </a:pathLst>
            </a:custGeom>
            <a:solidFill>
              <a:srgbClr val="FFFFFF"/>
            </a:solidFill>
            <a:ln w="9525">
              <a:noFill/>
              <a:round/>
              <a:headEnd/>
              <a:tailEnd/>
            </a:ln>
          </p:spPr>
          <p:txBody>
            <a:bodyPr/>
            <a:lstStyle/>
            <a:p>
              <a:endParaRPr lang="en-US"/>
            </a:p>
          </p:txBody>
        </p:sp>
        <p:sp>
          <p:nvSpPr>
            <p:cNvPr id="59535" name="Freeform 143"/>
            <p:cNvSpPr>
              <a:spLocks/>
            </p:cNvSpPr>
            <p:nvPr/>
          </p:nvSpPr>
          <p:spPr bwMode="auto">
            <a:xfrm rot="5151409">
              <a:off x="3608" y="3631"/>
              <a:ext cx="481" cy="698"/>
            </a:xfrm>
            <a:custGeom>
              <a:avLst/>
              <a:gdLst/>
              <a:ahLst/>
              <a:cxnLst>
                <a:cxn ang="0">
                  <a:pos x="258" y="142"/>
                </a:cxn>
                <a:cxn ang="0">
                  <a:pos x="317" y="120"/>
                </a:cxn>
                <a:cxn ang="0">
                  <a:pos x="337" y="101"/>
                </a:cxn>
                <a:cxn ang="0">
                  <a:pos x="313" y="7"/>
                </a:cxn>
                <a:cxn ang="0">
                  <a:pos x="270" y="30"/>
                </a:cxn>
                <a:cxn ang="0">
                  <a:pos x="251" y="47"/>
                </a:cxn>
                <a:cxn ang="0">
                  <a:pos x="240" y="0"/>
                </a:cxn>
                <a:cxn ang="0">
                  <a:pos x="223" y="77"/>
                </a:cxn>
                <a:cxn ang="0">
                  <a:pos x="173" y="51"/>
                </a:cxn>
                <a:cxn ang="0">
                  <a:pos x="149" y="23"/>
                </a:cxn>
                <a:cxn ang="0">
                  <a:pos x="161" y="94"/>
                </a:cxn>
                <a:cxn ang="0">
                  <a:pos x="112" y="77"/>
                </a:cxn>
                <a:cxn ang="0">
                  <a:pos x="116" y="123"/>
                </a:cxn>
                <a:cxn ang="0">
                  <a:pos x="126" y="170"/>
                </a:cxn>
                <a:cxn ang="0">
                  <a:pos x="126" y="201"/>
                </a:cxn>
                <a:cxn ang="0">
                  <a:pos x="106" y="203"/>
                </a:cxn>
                <a:cxn ang="0">
                  <a:pos x="100" y="211"/>
                </a:cxn>
                <a:cxn ang="0">
                  <a:pos x="83" y="232"/>
                </a:cxn>
                <a:cxn ang="0">
                  <a:pos x="95" y="253"/>
                </a:cxn>
                <a:cxn ang="0">
                  <a:pos x="130" y="248"/>
                </a:cxn>
                <a:cxn ang="0">
                  <a:pos x="166" y="243"/>
                </a:cxn>
                <a:cxn ang="0">
                  <a:pos x="218" y="255"/>
                </a:cxn>
                <a:cxn ang="0">
                  <a:pos x="242" y="300"/>
                </a:cxn>
                <a:cxn ang="0">
                  <a:pos x="199" y="353"/>
                </a:cxn>
                <a:cxn ang="0">
                  <a:pos x="140" y="319"/>
                </a:cxn>
                <a:cxn ang="0">
                  <a:pos x="119" y="293"/>
                </a:cxn>
                <a:cxn ang="0">
                  <a:pos x="64" y="305"/>
                </a:cxn>
                <a:cxn ang="0">
                  <a:pos x="5" y="331"/>
                </a:cxn>
                <a:cxn ang="0">
                  <a:pos x="26" y="386"/>
                </a:cxn>
                <a:cxn ang="0">
                  <a:pos x="116" y="390"/>
                </a:cxn>
                <a:cxn ang="0">
                  <a:pos x="137" y="358"/>
                </a:cxn>
                <a:cxn ang="0">
                  <a:pos x="116" y="343"/>
                </a:cxn>
                <a:cxn ang="0">
                  <a:pos x="109" y="339"/>
                </a:cxn>
                <a:cxn ang="0">
                  <a:pos x="126" y="332"/>
                </a:cxn>
                <a:cxn ang="0">
                  <a:pos x="152" y="358"/>
                </a:cxn>
                <a:cxn ang="0">
                  <a:pos x="138" y="398"/>
                </a:cxn>
                <a:cxn ang="0">
                  <a:pos x="170" y="410"/>
                </a:cxn>
                <a:cxn ang="0">
                  <a:pos x="242" y="360"/>
                </a:cxn>
                <a:cxn ang="0">
                  <a:pos x="253" y="374"/>
                </a:cxn>
                <a:cxn ang="0">
                  <a:pos x="163" y="419"/>
                </a:cxn>
                <a:cxn ang="0">
                  <a:pos x="90" y="428"/>
                </a:cxn>
                <a:cxn ang="0">
                  <a:pos x="104" y="441"/>
                </a:cxn>
                <a:cxn ang="0">
                  <a:pos x="126" y="447"/>
                </a:cxn>
                <a:cxn ang="0">
                  <a:pos x="92" y="452"/>
                </a:cxn>
                <a:cxn ang="0">
                  <a:pos x="66" y="500"/>
                </a:cxn>
                <a:cxn ang="0">
                  <a:pos x="119" y="554"/>
                </a:cxn>
                <a:cxn ang="0">
                  <a:pos x="195" y="536"/>
                </a:cxn>
                <a:cxn ang="0">
                  <a:pos x="239" y="507"/>
                </a:cxn>
                <a:cxn ang="0">
                  <a:pos x="261" y="457"/>
                </a:cxn>
                <a:cxn ang="0">
                  <a:pos x="268" y="415"/>
                </a:cxn>
                <a:cxn ang="0">
                  <a:pos x="284" y="395"/>
                </a:cxn>
                <a:cxn ang="0">
                  <a:pos x="299" y="415"/>
                </a:cxn>
                <a:cxn ang="0">
                  <a:pos x="348" y="400"/>
                </a:cxn>
                <a:cxn ang="0">
                  <a:pos x="379" y="324"/>
                </a:cxn>
                <a:cxn ang="0">
                  <a:pos x="368" y="268"/>
                </a:cxn>
                <a:cxn ang="0">
                  <a:pos x="320" y="289"/>
                </a:cxn>
                <a:cxn ang="0">
                  <a:pos x="298" y="322"/>
                </a:cxn>
                <a:cxn ang="0">
                  <a:pos x="280" y="315"/>
                </a:cxn>
                <a:cxn ang="0">
                  <a:pos x="273" y="315"/>
                </a:cxn>
                <a:cxn ang="0">
                  <a:pos x="289" y="253"/>
                </a:cxn>
                <a:cxn ang="0">
                  <a:pos x="308" y="213"/>
                </a:cxn>
                <a:cxn ang="0">
                  <a:pos x="308" y="198"/>
                </a:cxn>
                <a:cxn ang="0">
                  <a:pos x="306" y="184"/>
                </a:cxn>
              </a:cxnLst>
              <a:rect l="0" t="0" r="r" b="b"/>
              <a:pathLst>
                <a:path w="384" h="554">
                  <a:moveTo>
                    <a:pt x="306" y="184"/>
                  </a:moveTo>
                  <a:lnTo>
                    <a:pt x="278" y="184"/>
                  </a:lnTo>
                  <a:lnTo>
                    <a:pt x="273" y="179"/>
                  </a:lnTo>
                  <a:lnTo>
                    <a:pt x="268" y="177"/>
                  </a:lnTo>
                  <a:lnTo>
                    <a:pt x="263" y="172"/>
                  </a:lnTo>
                  <a:lnTo>
                    <a:pt x="263" y="172"/>
                  </a:lnTo>
                  <a:lnTo>
                    <a:pt x="258" y="166"/>
                  </a:lnTo>
                  <a:lnTo>
                    <a:pt x="258" y="161"/>
                  </a:lnTo>
                  <a:lnTo>
                    <a:pt x="258" y="156"/>
                  </a:lnTo>
                  <a:lnTo>
                    <a:pt x="258" y="153"/>
                  </a:lnTo>
                  <a:lnTo>
                    <a:pt x="258" y="147"/>
                  </a:lnTo>
                  <a:lnTo>
                    <a:pt x="258" y="142"/>
                  </a:lnTo>
                  <a:lnTo>
                    <a:pt x="258" y="137"/>
                  </a:lnTo>
                  <a:lnTo>
                    <a:pt x="263" y="134"/>
                  </a:lnTo>
                  <a:lnTo>
                    <a:pt x="266" y="128"/>
                  </a:lnTo>
                  <a:lnTo>
                    <a:pt x="272" y="127"/>
                  </a:lnTo>
                  <a:lnTo>
                    <a:pt x="277" y="127"/>
                  </a:lnTo>
                  <a:lnTo>
                    <a:pt x="284" y="127"/>
                  </a:lnTo>
                  <a:lnTo>
                    <a:pt x="317" y="127"/>
                  </a:lnTo>
                  <a:lnTo>
                    <a:pt x="317" y="123"/>
                  </a:lnTo>
                  <a:lnTo>
                    <a:pt x="317" y="123"/>
                  </a:lnTo>
                  <a:lnTo>
                    <a:pt x="317" y="123"/>
                  </a:lnTo>
                  <a:lnTo>
                    <a:pt x="317" y="123"/>
                  </a:lnTo>
                  <a:lnTo>
                    <a:pt x="317" y="120"/>
                  </a:lnTo>
                  <a:lnTo>
                    <a:pt x="317" y="120"/>
                  </a:lnTo>
                  <a:lnTo>
                    <a:pt x="317" y="120"/>
                  </a:lnTo>
                  <a:lnTo>
                    <a:pt x="318" y="120"/>
                  </a:lnTo>
                  <a:lnTo>
                    <a:pt x="318" y="116"/>
                  </a:lnTo>
                  <a:lnTo>
                    <a:pt x="318" y="116"/>
                  </a:lnTo>
                  <a:lnTo>
                    <a:pt x="318" y="116"/>
                  </a:lnTo>
                  <a:lnTo>
                    <a:pt x="323" y="116"/>
                  </a:lnTo>
                  <a:lnTo>
                    <a:pt x="323" y="116"/>
                  </a:lnTo>
                  <a:lnTo>
                    <a:pt x="327" y="116"/>
                  </a:lnTo>
                  <a:lnTo>
                    <a:pt x="327" y="116"/>
                  </a:lnTo>
                  <a:lnTo>
                    <a:pt x="332" y="116"/>
                  </a:lnTo>
                  <a:lnTo>
                    <a:pt x="337" y="101"/>
                  </a:lnTo>
                  <a:lnTo>
                    <a:pt x="342" y="89"/>
                  </a:lnTo>
                  <a:lnTo>
                    <a:pt x="344" y="77"/>
                  </a:lnTo>
                  <a:lnTo>
                    <a:pt x="348" y="66"/>
                  </a:lnTo>
                  <a:lnTo>
                    <a:pt x="344" y="56"/>
                  </a:lnTo>
                  <a:lnTo>
                    <a:pt x="344" y="47"/>
                  </a:lnTo>
                  <a:lnTo>
                    <a:pt x="339" y="38"/>
                  </a:lnTo>
                  <a:lnTo>
                    <a:pt x="339" y="33"/>
                  </a:lnTo>
                  <a:lnTo>
                    <a:pt x="334" y="26"/>
                  </a:lnTo>
                  <a:lnTo>
                    <a:pt x="329" y="21"/>
                  </a:lnTo>
                  <a:lnTo>
                    <a:pt x="323" y="16"/>
                  </a:lnTo>
                  <a:lnTo>
                    <a:pt x="318" y="13"/>
                  </a:lnTo>
                  <a:lnTo>
                    <a:pt x="313" y="7"/>
                  </a:lnTo>
                  <a:lnTo>
                    <a:pt x="308" y="6"/>
                  </a:lnTo>
                  <a:lnTo>
                    <a:pt x="303" y="6"/>
                  </a:lnTo>
                  <a:lnTo>
                    <a:pt x="299" y="6"/>
                  </a:lnTo>
                  <a:lnTo>
                    <a:pt x="294" y="4"/>
                  </a:lnTo>
                  <a:lnTo>
                    <a:pt x="289" y="4"/>
                  </a:lnTo>
                  <a:lnTo>
                    <a:pt x="284" y="4"/>
                  </a:lnTo>
                  <a:lnTo>
                    <a:pt x="284" y="9"/>
                  </a:lnTo>
                  <a:lnTo>
                    <a:pt x="278" y="9"/>
                  </a:lnTo>
                  <a:lnTo>
                    <a:pt x="277" y="14"/>
                  </a:lnTo>
                  <a:lnTo>
                    <a:pt x="273" y="19"/>
                  </a:lnTo>
                  <a:lnTo>
                    <a:pt x="273" y="25"/>
                  </a:lnTo>
                  <a:lnTo>
                    <a:pt x="270" y="30"/>
                  </a:lnTo>
                  <a:lnTo>
                    <a:pt x="270" y="35"/>
                  </a:lnTo>
                  <a:lnTo>
                    <a:pt x="270" y="40"/>
                  </a:lnTo>
                  <a:lnTo>
                    <a:pt x="270" y="45"/>
                  </a:lnTo>
                  <a:lnTo>
                    <a:pt x="270" y="49"/>
                  </a:lnTo>
                  <a:lnTo>
                    <a:pt x="272" y="54"/>
                  </a:lnTo>
                  <a:lnTo>
                    <a:pt x="273" y="59"/>
                  </a:lnTo>
                  <a:lnTo>
                    <a:pt x="278" y="64"/>
                  </a:lnTo>
                  <a:lnTo>
                    <a:pt x="270" y="59"/>
                  </a:lnTo>
                  <a:lnTo>
                    <a:pt x="265" y="58"/>
                  </a:lnTo>
                  <a:lnTo>
                    <a:pt x="259" y="52"/>
                  </a:lnTo>
                  <a:lnTo>
                    <a:pt x="256" y="52"/>
                  </a:lnTo>
                  <a:lnTo>
                    <a:pt x="251" y="47"/>
                  </a:lnTo>
                  <a:lnTo>
                    <a:pt x="249" y="42"/>
                  </a:lnTo>
                  <a:lnTo>
                    <a:pt x="246" y="37"/>
                  </a:lnTo>
                  <a:lnTo>
                    <a:pt x="246" y="37"/>
                  </a:lnTo>
                  <a:lnTo>
                    <a:pt x="242" y="32"/>
                  </a:lnTo>
                  <a:lnTo>
                    <a:pt x="242" y="26"/>
                  </a:lnTo>
                  <a:lnTo>
                    <a:pt x="242" y="21"/>
                  </a:lnTo>
                  <a:lnTo>
                    <a:pt x="242" y="16"/>
                  </a:lnTo>
                  <a:lnTo>
                    <a:pt x="242" y="11"/>
                  </a:lnTo>
                  <a:lnTo>
                    <a:pt x="242" y="6"/>
                  </a:lnTo>
                  <a:lnTo>
                    <a:pt x="242" y="0"/>
                  </a:lnTo>
                  <a:lnTo>
                    <a:pt x="247" y="0"/>
                  </a:lnTo>
                  <a:lnTo>
                    <a:pt x="240" y="0"/>
                  </a:lnTo>
                  <a:lnTo>
                    <a:pt x="235" y="4"/>
                  </a:lnTo>
                  <a:lnTo>
                    <a:pt x="230" y="9"/>
                  </a:lnTo>
                  <a:lnTo>
                    <a:pt x="227" y="14"/>
                  </a:lnTo>
                  <a:lnTo>
                    <a:pt x="221" y="19"/>
                  </a:lnTo>
                  <a:lnTo>
                    <a:pt x="221" y="26"/>
                  </a:lnTo>
                  <a:lnTo>
                    <a:pt x="218" y="32"/>
                  </a:lnTo>
                  <a:lnTo>
                    <a:pt x="218" y="42"/>
                  </a:lnTo>
                  <a:lnTo>
                    <a:pt x="216" y="47"/>
                  </a:lnTo>
                  <a:lnTo>
                    <a:pt x="216" y="56"/>
                  </a:lnTo>
                  <a:lnTo>
                    <a:pt x="216" y="61"/>
                  </a:lnTo>
                  <a:lnTo>
                    <a:pt x="221" y="71"/>
                  </a:lnTo>
                  <a:lnTo>
                    <a:pt x="223" y="77"/>
                  </a:lnTo>
                  <a:lnTo>
                    <a:pt x="228" y="83"/>
                  </a:lnTo>
                  <a:lnTo>
                    <a:pt x="234" y="89"/>
                  </a:lnTo>
                  <a:lnTo>
                    <a:pt x="242" y="96"/>
                  </a:lnTo>
                  <a:lnTo>
                    <a:pt x="228" y="94"/>
                  </a:lnTo>
                  <a:lnTo>
                    <a:pt x="218" y="94"/>
                  </a:lnTo>
                  <a:lnTo>
                    <a:pt x="208" y="89"/>
                  </a:lnTo>
                  <a:lnTo>
                    <a:pt x="199" y="87"/>
                  </a:lnTo>
                  <a:lnTo>
                    <a:pt x="190" y="80"/>
                  </a:lnTo>
                  <a:lnTo>
                    <a:pt x="185" y="75"/>
                  </a:lnTo>
                  <a:lnTo>
                    <a:pt x="180" y="66"/>
                  </a:lnTo>
                  <a:lnTo>
                    <a:pt x="178" y="61"/>
                  </a:lnTo>
                  <a:lnTo>
                    <a:pt x="173" y="51"/>
                  </a:lnTo>
                  <a:lnTo>
                    <a:pt x="171" y="40"/>
                  </a:lnTo>
                  <a:lnTo>
                    <a:pt x="171" y="30"/>
                  </a:lnTo>
                  <a:lnTo>
                    <a:pt x="171" y="25"/>
                  </a:lnTo>
                  <a:lnTo>
                    <a:pt x="171" y="14"/>
                  </a:lnTo>
                  <a:lnTo>
                    <a:pt x="173" y="9"/>
                  </a:lnTo>
                  <a:lnTo>
                    <a:pt x="175" y="4"/>
                  </a:lnTo>
                  <a:lnTo>
                    <a:pt x="180" y="0"/>
                  </a:lnTo>
                  <a:lnTo>
                    <a:pt x="170" y="0"/>
                  </a:lnTo>
                  <a:lnTo>
                    <a:pt x="163" y="6"/>
                  </a:lnTo>
                  <a:lnTo>
                    <a:pt x="157" y="11"/>
                  </a:lnTo>
                  <a:lnTo>
                    <a:pt x="154" y="18"/>
                  </a:lnTo>
                  <a:lnTo>
                    <a:pt x="149" y="23"/>
                  </a:lnTo>
                  <a:lnTo>
                    <a:pt x="147" y="32"/>
                  </a:lnTo>
                  <a:lnTo>
                    <a:pt x="147" y="37"/>
                  </a:lnTo>
                  <a:lnTo>
                    <a:pt x="147" y="47"/>
                  </a:lnTo>
                  <a:lnTo>
                    <a:pt x="147" y="52"/>
                  </a:lnTo>
                  <a:lnTo>
                    <a:pt x="147" y="61"/>
                  </a:lnTo>
                  <a:lnTo>
                    <a:pt x="147" y="66"/>
                  </a:lnTo>
                  <a:lnTo>
                    <a:pt x="152" y="77"/>
                  </a:lnTo>
                  <a:lnTo>
                    <a:pt x="154" y="82"/>
                  </a:lnTo>
                  <a:lnTo>
                    <a:pt x="159" y="87"/>
                  </a:lnTo>
                  <a:lnTo>
                    <a:pt x="164" y="90"/>
                  </a:lnTo>
                  <a:lnTo>
                    <a:pt x="170" y="96"/>
                  </a:lnTo>
                  <a:lnTo>
                    <a:pt x="161" y="94"/>
                  </a:lnTo>
                  <a:lnTo>
                    <a:pt x="156" y="94"/>
                  </a:lnTo>
                  <a:lnTo>
                    <a:pt x="151" y="94"/>
                  </a:lnTo>
                  <a:lnTo>
                    <a:pt x="145" y="94"/>
                  </a:lnTo>
                  <a:lnTo>
                    <a:pt x="140" y="90"/>
                  </a:lnTo>
                  <a:lnTo>
                    <a:pt x="135" y="90"/>
                  </a:lnTo>
                  <a:lnTo>
                    <a:pt x="130" y="90"/>
                  </a:lnTo>
                  <a:lnTo>
                    <a:pt x="130" y="90"/>
                  </a:lnTo>
                  <a:lnTo>
                    <a:pt x="125" y="85"/>
                  </a:lnTo>
                  <a:lnTo>
                    <a:pt x="123" y="85"/>
                  </a:lnTo>
                  <a:lnTo>
                    <a:pt x="118" y="82"/>
                  </a:lnTo>
                  <a:lnTo>
                    <a:pt x="118" y="82"/>
                  </a:lnTo>
                  <a:lnTo>
                    <a:pt x="112" y="77"/>
                  </a:lnTo>
                  <a:lnTo>
                    <a:pt x="112" y="75"/>
                  </a:lnTo>
                  <a:lnTo>
                    <a:pt x="111" y="70"/>
                  </a:lnTo>
                  <a:lnTo>
                    <a:pt x="111" y="70"/>
                  </a:lnTo>
                  <a:lnTo>
                    <a:pt x="111" y="71"/>
                  </a:lnTo>
                  <a:lnTo>
                    <a:pt x="111" y="77"/>
                  </a:lnTo>
                  <a:lnTo>
                    <a:pt x="111" y="82"/>
                  </a:lnTo>
                  <a:lnTo>
                    <a:pt x="114" y="89"/>
                  </a:lnTo>
                  <a:lnTo>
                    <a:pt x="114" y="94"/>
                  </a:lnTo>
                  <a:lnTo>
                    <a:pt x="114" y="102"/>
                  </a:lnTo>
                  <a:lnTo>
                    <a:pt x="114" y="108"/>
                  </a:lnTo>
                  <a:lnTo>
                    <a:pt x="116" y="118"/>
                  </a:lnTo>
                  <a:lnTo>
                    <a:pt x="116" y="123"/>
                  </a:lnTo>
                  <a:lnTo>
                    <a:pt x="116" y="132"/>
                  </a:lnTo>
                  <a:lnTo>
                    <a:pt x="116" y="137"/>
                  </a:lnTo>
                  <a:lnTo>
                    <a:pt x="116" y="147"/>
                  </a:lnTo>
                  <a:lnTo>
                    <a:pt x="116" y="153"/>
                  </a:lnTo>
                  <a:lnTo>
                    <a:pt x="116" y="158"/>
                  </a:lnTo>
                  <a:lnTo>
                    <a:pt x="116" y="163"/>
                  </a:lnTo>
                  <a:lnTo>
                    <a:pt x="116" y="168"/>
                  </a:lnTo>
                  <a:lnTo>
                    <a:pt x="126" y="168"/>
                  </a:lnTo>
                  <a:lnTo>
                    <a:pt x="126" y="168"/>
                  </a:lnTo>
                  <a:lnTo>
                    <a:pt x="126" y="168"/>
                  </a:lnTo>
                  <a:lnTo>
                    <a:pt x="126" y="168"/>
                  </a:lnTo>
                  <a:lnTo>
                    <a:pt x="126" y="170"/>
                  </a:lnTo>
                  <a:lnTo>
                    <a:pt x="126" y="170"/>
                  </a:lnTo>
                  <a:lnTo>
                    <a:pt x="126" y="173"/>
                  </a:lnTo>
                  <a:lnTo>
                    <a:pt x="126" y="173"/>
                  </a:lnTo>
                  <a:lnTo>
                    <a:pt x="126" y="179"/>
                  </a:lnTo>
                  <a:lnTo>
                    <a:pt x="126" y="179"/>
                  </a:lnTo>
                  <a:lnTo>
                    <a:pt x="126" y="184"/>
                  </a:lnTo>
                  <a:lnTo>
                    <a:pt x="126" y="184"/>
                  </a:lnTo>
                  <a:lnTo>
                    <a:pt x="126" y="189"/>
                  </a:lnTo>
                  <a:lnTo>
                    <a:pt x="126" y="189"/>
                  </a:lnTo>
                  <a:lnTo>
                    <a:pt x="126" y="194"/>
                  </a:lnTo>
                  <a:lnTo>
                    <a:pt x="126" y="196"/>
                  </a:lnTo>
                  <a:lnTo>
                    <a:pt x="126" y="201"/>
                  </a:lnTo>
                  <a:lnTo>
                    <a:pt x="121" y="201"/>
                  </a:lnTo>
                  <a:lnTo>
                    <a:pt x="121" y="201"/>
                  </a:lnTo>
                  <a:lnTo>
                    <a:pt x="116" y="201"/>
                  </a:lnTo>
                  <a:lnTo>
                    <a:pt x="116" y="201"/>
                  </a:lnTo>
                  <a:lnTo>
                    <a:pt x="111" y="201"/>
                  </a:lnTo>
                  <a:lnTo>
                    <a:pt x="111" y="201"/>
                  </a:lnTo>
                  <a:lnTo>
                    <a:pt x="111" y="201"/>
                  </a:lnTo>
                  <a:lnTo>
                    <a:pt x="111" y="203"/>
                  </a:lnTo>
                  <a:lnTo>
                    <a:pt x="106" y="203"/>
                  </a:lnTo>
                  <a:lnTo>
                    <a:pt x="106" y="203"/>
                  </a:lnTo>
                  <a:lnTo>
                    <a:pt x="106" y="203"/>
                  </a:lnTo>
                  <a:lnTo>
                    <a:pt x="106" y="203"/>
                  </a:lnTo>
                  <a:lnTo>
                    <a:pt x="106" y="203"/>
                  </a:lnTo>
                  <a:lnTo>
                    <a:pt x="106" y="203"/>
                  </a:lnTo>
                  <a:lnTo>
                    <a:pt x="106" y="203"/>
                  </a:lnTo>
                  <a:lnTo>
                    <a:pt x="106" y="206"/>
                  </a:lnTo>
                  <a:lnTo>
                    <a:pt x="102" y="206"/>
                  </a:lnTo>
                  <a:lnTo>
                    <a:pt x="102" y="206"/>
                  </a:lnTo>
                  <a:lnTo>
                    <a:pt x="102" y="206"/>
                  </a:lnTo>
                  <a:lnTo>
                    <a:pt x="102" y="206"/>
                  </a:lnTo>
                  <a:lnTo>
                    <a:pt x="100" y="206"/>
                  </a:lnTo>
                  <a:lnTo>
                    <a:pt x="100" y="206"/>
                  </a:lnTo>
                  <a:lnTo>
                    <a:pt x="100" y="206"/>
                  </a:lnTo>
                  <a:lnTo>
                    <a:pt x="100" y="211"/>
                  </a:lnTo>
                  <a:lnTo>
                    <a:pt x="95" y="211"/>
                  </a:lnTo>
                  <a:lnTo>
                    <a:pt x="95" y="211"/>
                  </a:lnTo>
                  <a:lnTo>
                    <a:pt x="95" y="211"/>
                  </a:lnTo>
                  <a:lnTo>
                    <a:pt x="95" y="217"/>
                  </a:lnTo>
                  <a:lnTo>
                    <a:pt x="90" y="217"/>
                  </a:lnTo>
                  <a:lnTo>
                    <a:pt x="90" y="222"/>
                  </a:lnTo>
                  <a:lnTo>
                    <a:pt x="90" y="222"/>
                  </a:lnTo>
                  <a:lnTo>
                    <a:pt x="90" y="227"/>
                  </a:lnTo>
                  <a:lnTo>
                    <a:pt x="85" y="227"/>
                  </a:lnTo>
                  <a:lnTo>
                    <a:pt x="85" y="227"/>
                  </a:lnTo>
                  <a:lnTo>
                    <a:pt x="83" y="227"/>
                  </a:lnTo>
                  <a:lnTo>
                    <a:pt x="83" y="232"/>
                  </a:lnTo>
                  <a:lnTo>
                    <a:pt x="83" y="232"/>
                  </a:lnTo>
                  <a:lnTo>
                    <a:pt x="83" y="237"/>
                  </a:lnTo>
                  <a:lnTo>
                    <a:pt x="83" y="237"/>
                  </a:lnTo>
                  <a:lnTo>
                    <a:pt x="83" y="243"/>
                  </a:lnTo>
                  <a:lnTo>
                    <a:pt x="83" y="243"/>
                  </a:lnTo>
                  <a:lnTo>
                    <a:pt x="83" y="243"/>
                  </a:lnTo>
                  <a:lnTo>
                    <a:pt x="83" y="243"/>
                  </a:lnTo>
                  <a:lnTo>
                    <a:pt x="87" y="248"/>
                  </a:lnTo>
                  <a:lnTo>
                    <a:pt x="87" y="248"/>
                  </a:lnTo>
                  <a:lnTo>
                    <a:pt x="90" y="249"/>
                  </a:lnTo>
                  <a:lnTo>
                    <a:pt x="90" y="249"/>
                  </a:lnTo>
                  <a:lnTo>
                    <a:pt x="95" y="253"/>
                  </a:lnTo>
                  <a:lnTo>
                    <a:pt x="95" y="248"/>
                  </a:lnTo>
                  <a:lnTo>
                    <a:pt x="100" y="248"/>
                  </a:lnTo>
                  <a:lnTo>
                    <a:pt x="104" y="248"/>
                  </a:lnTo>
                  <a:lnTo>
                    <a:pt x="109" y="248"/>
                  </a:lnTo>
                  <a:lnTo>
                    <a:pt x="109" y="248"/>
                  </a:lnTo>
                  <a:lnTo>
                    <a:pt x="114" y="248"/>
                  </a:lnTo>
                  <a:lnTo>
                    <a:pt x="118" y="248"/>
                  </a:lnTo>
                  <a:lnTo>
                    <a:pt x="123" y="248"/>
                  </a:lnTo>
                  <a:lnTo>
                    <a:pt x="123" y="248"/>
                  </a:lnTo>
                  <a:lnTo>
                    <a:pt x="125" y="248"/>
                  </a:lnTo>
                  <a:lnTo>
                    <a:pt x="125" y="248"/>
                  </a:lnTo>
                  <a:lnTo>
                    <a:pt x="130" y="248"/>
                  </a:lnTo>
                  <a:lnTo>
                    <a:pt x="130" y="248"/>
                  </a:lnTo>
                  <a:lnTo>
                    <a:pt x="132" y="248"/>
                  </a:lnTo>
                  <a:lnTo>
                    <a:pt x="132" y="248"/>
                  </a:lnTo>
                  <a:lnTo>
                    <a:pt x="137" y="253"/>
                  </a:lnTo>
                  <a:lnTo>
                    <a:pt x="137" y="248"/>
                  </a:lnTo>
                  <a:lnTo>
                    <a:pt x="140" y="246"/>
                  </a:lnTo>
                  <a:lnTo>
                    <a:pt x="142" y="243"/>
                  </a:lnTo>
                  <a:lnTo>
                    <a:pt x="147" y="243"/>
                  </a:lnTo>
                  <a:lnTo>
                    <a:pt x="151" y="241"/>
                  </a:lnTo>
                  <a:lnTo>
                    <a:pt x="156" y="241"/>
                  </a:lnTo>
                  <a:lnTo>
                    <a:pt x="161" y="241"/>
                  </a:lnTo>
                  <a:lnTo>
                    <a:pt x="166" y="243"/>
                  </a:lnTo>
                  <a:lnTo>
                    <a:pt x="171" y="243"/>
                  </a:lnTo>
                  <a:lnTo>
                    <a:pt x="176" y="243"/>
                  </a:lnTo>
                  <a:lnTo>
                    <a:pt x="182" y="243"/>
                  </a:lnTo>
                  <a:lnTo>
                    <a:pt x="187" y="246"/>
                  </a:lnTo>
                  <a:lnTo>
                    <a:pt x="190" y="246"/>
                  </a:lnTo>
                  <a:lnTo>
                    <a:pt x="195" y="248"/>
                  </a:lnTo>
                  <a:lnTo>
                    <a:pt x="201" y="248"/>
                  </a:lnTo>
                  <a:lnTo>
                    <a:pt x="206" y="253"/>
                  </a:lnTo>
                  <a:lnTo>
                    <a:pt x="206" y="253"/>
                  </a:lnTo>
                  <a:lnTo>
                    <a:pt x="211" y="253"/>
                  </a:lnTo>
                  <a:lnTo>
                    <a:pt x="213" y="253"/>
                  </a:lnTo>
                  <a:lnTo>
                    <a:pt x="218" y="255"/>
                  </a:lnTo>
                  <a:lnTo>
                    <a:pt x="218" y="255"/>
                  </a:lnTo>
                  <a:lnTo>
                    <a:pt x="223" y="260"/>
                  </a:lnTo>
                  <a:lnTo>
                    <a:pt x="223" y="262"/>
                  </a:lnTo>
                  <a:lnTo>
                    <a:pt x="228" y="267"/>
                  </a:lnTo>
                  <a:lnTo>
                    <a:pt x="228" y="267"/>
                  </a:lnTo>
                  <a:lnTo>
                    <a:pt x="230" y="272"/>
                  </a:lnTo>
                  <a:lnTo>
                    <a:pt x="230" y="277"/>
                  </a:lnTo>
                  <a:lnTo>
                    <a:pt x="235" y="282"/>
                  </a:lnTo>
                  <a:lnTo>
                    <a:pt x="235" y="284"/>
                  </a:lnTo>
                  <a:lnTo>
                    <a:pt x="237" y="289"/>
                  </a:lnTo>
                  <a:lnTo>
                    <a:pt x="237" y="294"/>
                  </a:lnTo>
                  <a:lnTo>
                    <a:pt x="242" y="300"/>
                  </a:lnTo>
                  <a:lnTo>
                    <a:pt x="239" y="303"/>
                  </a:lnTo>
                  <a:lnTo>
                    <a:pt x="239" y="308"/>
                  </a:lnTo>
                  <a:lnTo>
                    <a:pt x="235" y="313"/>
                  </a:lnTo>
                  <a:lnTo>
                    <a:pt x="235" y="319"/>
                  </a:lnTo>
                  <a:lnTo>
                    <a:pt x="230" y="324"/>
                  </a:lnTo>
                  <a:lnTo>
                    <a:pt x="227" y="329"/>
                  </a:lnTo>
                  <a:lnTo>
                    <a:pt x="221" y="334"/>
                  </a:lnTo>
                  <a:lnTo>
                    <a:pt x="221" y="339"/>
                  </a:lnTo>
                  <a:lnTo>
                    <a:pt x="215" y="339"/>
                  </a:lnTo>
                  <a:lnTo>
                    <a:pt x="209" y="345"/>
                  </a:lnTo>
                  <a:lnTo>
                    <a:pt x="204" y="348"/>
                  </a:lnTo>
                  <a:lnTo>
                    <a:pt x="199" y="353"/>
                  </a:lnTo>
                  <a:lnTo>
                    <a:pt x="190" y="353"/>
                  </a:lnTo>
                  <a:lnTo>
                    <a:pt x="185" y="355"/>
                  </a:lnTo>
                  <a:lnTo>
                    <a:pt x="180" y="355"/>
                  </a:lnTo>
                  <a:lnTo>
                    <a:pt x="175" y="358"/>
                  </a:lnTo>
                  <a:lnTo>
                    <a:pt x="168" y="353"/>
                  </a:lnTo>
                  <a:lnTo>
                    <a:pt x="163" y="350"/>
                  </a:lnTo>
                  <a:lnTo>
                    <a:pt x="157" y="345"/>
                  </a:lnTo>
                  <a:lnTo>
                    <a:pt x="152" y="343"/>
                  </a:lnTo>
                  <a:lnTo>
                    <a:pt x="147" y="334"/>
                  </a:lnTo>
                  <a:lnTo>
                    <a:pt x="145" y="329"/>
                  </a:lnTo>
                  <a:lnTo>
                    <a:pt x="140" y="324"/>
                  </a:lnTo>
                  <a:lnTo>
                    <a:pt x="140" y="319"/>
                  </a:lnTo>
                  <a:lnTo>
                    <a:pt x="135" y="312"/>
                  </a:lnTo>
                  <a:lnTo>
                    <a:pt x="135" y="307"/>
                  </a:lnTo>
                  <a:lnTo>
                    <a:pt x="132" y="301"/>
                  </a:lnTo>
                  <a:lnTo>
                    <a:pt x="132" y="298"/>
                  </a:lnTo>
                  <a:lnTo>
                    <a:pt x="132" y="293"/>
                  </a:lnTo>
                  <a:lnTo>
                    <a:pt x="132" y="291"/>
                  </a:lnTo>
                  <a:lnTo>
                    <a:pt x="132" y="289"/>
                  </a:lnTo>
                  <a:lnTo>
                    <a:pt x="132" y="289"/>
                  </a:lnTo>
                  <a:lnTo>
                    <a:pt x="126" y="289"/>
                  </a:lnTo>
                  <a:lnTo>
                    <a:pt x="125" y="289"/>
                  </a:lnTo>
                  <a:lnTo>
                    <a:pt x="119" y="289"/>
                  </a:lnTo>
                  <a:lnTo>
                    <a:pt x="119" y="293"/>
                  </a:lnTo>
                  <a:lnTo>
                    <a:pt x="114" y="293"/>
                  </a:lnTo>
                  <a:lnTo>
                    <a:pt x="109" y="293"/>
                  </a:lnTo>
                  <a:lnTo>
                    <a:pt x="104" y="293"/>
                  </a:lnTo>
                  <a:lnTo>
                    <a:pt x="104" y="298"/>
                  </a:lnTo>
                  <a:lnTo>
                    <a:pt x="99" y="298"/>
                  </a:lnTo>
                  <a:lnTo>
                    <a:pt x="93" y="298"/>
                  </a:lnTo>
                  <a:lnTo>
                    <a:pt x="88" y="298"/>
                  </a:lnTo>
                  <a:lnTo>
                    <a:pt x="85" y="300"/>
                  </a:lnTo>
                  <a:lnTo>
                    <a:pt x="80" y="300"/>
                  </a:lnTo>
                  <a:lnTo>
                    <a:pt x="74" y="300"/>
                  </a:lnTo>
                  <a:lnTo>
                    <a:pt x="69" y="300"/>
                  </a:lnTo>
                  <a:lnTo>
                    <a:pt x="64" y="305"/>
                  </a:lnTo>
                  <a:lnTo>
                    <a:pt x="55" y="305"/>
                  </a:lnTo>
                  <a:lnTo>
                    <a:pt x="50" y="305"/>
                  </a:lnTo>
                  <a:lnTo>
                    <a:pt x="45" y="305"/>
                  </a:lnTo>
                  <a:lnTo>
                    <a:pt x="40" y="308"/>
                  </a:lnTo>
                  <a:lnTo>
                    <a:pt x="35" y="308"/>
                  </a:lnTo>
                  <a:lnTo>
                    <a:pt x="29" y="312"/>
                  </a:lnTo>
                  <a:lnTo>
                    <a:pt x="24" y="312"/>
                  </a:lnTo>
                  <a:lnTo>
                    <a:pt x="21" y="317"/>
                  </a:lnTo>
                  <a:lnTo>
                    <a:pt x="16" y="317"/>
                  </a:lnTo>
                  <a:lnTo>
                    <a:pt x="10" y="322"/>
                  </a:lnTo>
                  <a:lnTo>
                    <a:pt x="5" y="326"/>
                  </a:lnTo>
                  <a:lnTo>
                    <a:pt x="5" y="331"/>
                  </a:lnTo>
                  <a:lnTo>
                    <a:pt x="0" y="336"/>
                  </a:lnTo>
                  <a:lnTo>
                    <a:pt x="0" y="341"/>
                  </a:lnTo>
                  <a:lnTo>
                    <a:pt x="0" y="346"/>
                  </a:lnTo>
                  <a:lnTo>
                    <a:pt x="0" y="353"/>
                  </a:lnTo>
                  <a:lnTo>
                    <a:pt x="0" y="357"/>
                  </a:lnTo>
                  <a:lnTo>
                    <a:pt x="0" y="362"/>
                  </a:lnTo>
                  <a:lnTo>
                    <a:pt x="0" y="367"/>
                  </a:lnTo>
                  <a:lnTo>
                    <a:pt x="5" y="372"/>
                  </a:lnTo>
                  <a:lnTo>
                    <a:pt x="9" y="372"/>
                  </a:lnTo>
                  <a:lnTo>
                    <a:pt x="14" y="377"/>
                  </a:lnTo>
                  <a:lnTo>
                    <a:pt x="19" y="381"/>
                  </a:lnTo>
                  <a:lnTo>
                    <a:pt x="26" y="386"/>
                  </a:lnTo>
                  <a:lnTo>
                    <a:pt x="31" y="386"/>
                  </a:lnTo>
                  <a:lnTo>
                    <a:pt x="38" y="388"/>
                  </a:lnTo>
                  <a:lnTo>
                    <a:pt x="43" y="388"/>
                  </a:lnTo>
                  <a:lnTo>
                    <a:pt x="54" y="393"/>
                  </a:lnTo>
                  <a:lnTo>
                    <a:pt x="59" y="393"/>
                  </a:lnTo>
                  <a:lnTo>
                    <a:pt x="69" y="393"/>
                  </a:lnTo>
                  <a:lnTo>
                    <a:pt x="80" y="393"/>
                  </a:lnTo>
                  <a:lnTo>
                    <a:pt x="90" y="395"/>
                  </a:lnTo>
                  <a:lnTo>
                    <a:pt x="95" y="391"/>
                  </a:lnTo>
                  <a:lnTo>
                    <a:pt x="102" y="391"/>
                  </a:lnTo>
                  <a:lnTo>
                    <a:pt x="107" y="390"/>
                  </a:lnTo>
                  <a:lnTo>
                    <a:pt x="116" y="390"/>
                  </a:lnTo>
                  <a:lnTo>
                    <a:pt x="119" y="384"/>
                  </a:lnTo>
                  <a:lnTo>
                    <a:pt x="125" y="384"/>
                  </a:lnTo>
                  <a:lnTo>
                    <a:pt x="128" y="381"/>
                  </a:lnTo>
                  <a:lnTo>
                    <a:pt x="133" y="381"/>
                  </a:lnTo>
                  <a:lnTo>
                    <a:pt x="133" y="376"/>
                  </a:lnTo>
                  <a:lnTo>
                    <a:pt x="135" y="374"/>
                  </a:lnTo>
                  <a:lnTo>
                    <a:pt x="135" y="369"/>
                  </a:lnTo>
                  <a:lnTo>
                    <a:pt x="138" y="369"/>
                  </a:lnTo>
                  <a:lnTo>
                    <a:pt x="137" y="364"/>
                  </a:lnTo>
                  <a:lnTo>
                    <a:pt x="137" y="364"/>
                  </a:lnTo>
                  <a:lnTo>
                    <a:pt x="137" y="358"/>
                  </a:lnTo>
                  <a:lnTo>
                    <a:pt x="137" y="358"/>
                  </a:lnTo>
                  <a:lnTo>
                    <a:pt x="132" y="353"/>
                  </a:lnTo>
                  <a:lnTo>
                    <a:pt x="132" y="353"/>
                  </a:lnTo>
                  <a:lnTo>
                    <a:pt x="130" y="350"/>
                  </a:lnTo>
                  <a:lnTo>
                    <a:pt x="130" y="350"/>
                  </a:lnTo>
                  <a:lnTo>
                    <a:pt x="125" y="345"/>
                  </a:lnTo>
                  <a:lnTo>
                    <a:pt x="125" y="345"/>
                  </a:lnTo>
                  <a:lnTo>
                    <a:pt x="125" y="345"/>
                  </a:lnTo>
                  <a:lnTo>
                    <a:pt x="125" y="345"/>
                  </a:lnTo>
                  <a:lnTo>
                    <a:pt x="119" y="343"/>
                  </a:lnTo>
                  <a:lnTo>
                    <a:pt x="119" y="343"/>
                  </a:lnTo>
                  <a:lnTo>
                    <a:pt x="116" y="343"/>
                  </a:lnTo>
                  <a:lnTo>
                    <a:pt x="116" y="343"/>
                  </a:lnTo>
                  <a:lnTo>
                    <a:pt x="111" y="343"/>
                  </a:lnTo>
                  <a:lnTo>
                    <a:pt x="111" y="343"/>
                  </a:lnTo>
                  <a:lnTo>
                    <a:pt x="111" y="343"/>
                  </a:lnTo>
                  <a:lnTo>
                    <a:pt x="111" y="343"/>
                  </a:lnTo>
                  <a:lnTo>
                    <a:pt x="107" y="341"/>
                  </a:lnTo>
                  <a:lnTo>
                    <a:pt x="107" y="341"/>
                  </a:lnTo>
                  <a:lnTo>
                    <a:pt x="107" y="341"/>
                  </a:lnTo>
                  <a:lnTo>
                    <a:pt x="107" y="341"/>
                  </a:lnTo>
                  <a:lnTo>
                    <a:pt x="107" y="339"/>
                  </a:lnTo>
                  <a:lnTo>
                    <a:pt x="107" y="339"/>
                  </a:lnTo>
                  <a:lnTo>
                    <a:pt x="107" y="339"/>
                  </a:lnTo>
                  <a:lnTo>
                    <a:pt x="109" y="339"/>
                  </a:lnTo>
                  <a:lnTo>
                    <a:pt x="109" y="336"/>
                  </a:lnTo>
                  <a:lnTo>
                    <a:pt x="109" y="336"/>
                  </a:lnTo>
                  <a:lnTo>
                    <a:pt x="109" y="336"/>
                  </a:lnTo>
                  <a:lnTo>
                    <a:pt x="112" y="336"/>
                  </a:lnTo>
                  <a:lnTo>
                    <a:pt x="112" y="336"/>
                  </a:lnTo>
                  <a:lnTo>
                    <a:pt x="116" y="336"/>
                  </a:lnTo>
                  <a:lnTo>
                    <a:pt x="116" y="336"/>
                  </a:lnTo>
                  <a:lnTo>
                    <a:pt x="121" y="336"/>
                  </a:lnTo>
                  <a:lnTo>
                    <a:pt x="121" y="332"/>
                  </a:lnTo>
                  <a:lnTo>
                    <a:pt x="121" y="332"/>
                  </a:lnTo>
                  <a:lnTo>
                    <a:pt x="121" y="332"/>
                  </a:lnTo>
                  <a:lnTo>
                    <a:pt x="126" y="332"/>
                  </a:lnTo>
                  <a:lnTo>
                    <a:pt x="126" y="332"/>
                  </a:lnTo>
                  <a:lnTo>
                    <a:pt x="132" y="332"/>
                  </a:lnTo>
                  <a:lnTo>
                    <a:pt x="132" y="332"/>
                  </a:lnTo>
                  <a:lnTo>
                    <a:pt x="137" y="338"/>
                  </a:lnTo>
                  <a:lnTo>
                    <a:pt x="137" y="338"/>
                  </a:lnTo>
                  <a:lnTo>
                    <a:pt x="137" y="341"/>
                  </a:lnTo>
                  <a:lnTo>
                    <a:pt x="137" y="341"/>
                  </a:lnTo>
                  <a:lnTo>
                    <a:pt x="142" y="346"/>
                  </a:lnTo>
                  <a:lnTo>
                    <a:pt x="142" y="346"/>
                  </a:lnTo>
                  <a:lnTo>
                    <a:pt x="147" y="351"/>
                  </a:lnTo>
                  <a:lnTo>
                    <a:pt x="147" y="353"/>
                  </a:lnTo>
                  <a:lnTo>
                    <a:pt x="152" y="358"/>
                  </a:lnTo>
                  <a:lnTo>
                    <a:pt x="152" y="358"/>
                  </a:lnTo>
                  <a:lnTo>
                    <a:pt x="152" y="364"/>
                  </a:lnTo>
                  <a:lnTo>
                    <a:pt x="152" y="364"/>
                  </a:lnTo>
                  <a:lnTo>
                    <a:pt x="152" y="369"/>
                  </a:lnTo>
                  <a:lnTo>
                    <a:pt x="151" y="369"/>
                  </a:lnTo>
                  <a:lnTo>
                    <a:pt x="151" y="374"/>
                  </a:lnTo>
                  <a:lnTo>
                    <a:pt x="151" y="379"/>
                  </a:lnTo>
                  <a:lnTo>
                    <a:pt x="151" y="384"/>
                  </a:lnTo>
                  <a:lnTo>
                    <a:pt x="145" y="384"/>
                  </a:lnTo>
                  <a:lnTo>
                    <a:pt x="145" y="390"/>
                  </a:lnTo>
                  <a:lnTo>
                    <a:pt x="140" y="393"/>
                  </a:lnTo>
                  <a:lnTo>
                    <a:pt x="138" y="398"/>
                  </a:lnTo>
                  <a:lnTo>
                    <a:pt x="133" y="398"/>
                  </a:lnTo>
                  <a:lnTo>
                    <a:pt x="128" y="403"/>
                  </a:lnTo>
                  <a:lnTo>
                    <a:pt x="121" y="405"/>
                  </a:lnTo>
                  <a:lnTo>
                    <a:pt x="116" y="410"/>
                  </a:lnTo>
                  <a:lnTo>
                    <a:pt x="119" y="410"/>
                  </a:lnTo>
                  <a:lnTo>
                    <a:pt x="125" y="410"/>
                  </a:lnTo>
                  <a:lnTo>
                    <a:pt x="130" y="410"/>
                  </a:lnTo>
                  <a:lnTo>
                    <a:pt x="137" y="410"/>
                  </a:lnTo>
                  <a:lnTo>
                    <a:pt x="142" y="410"/>
                  </a:lnTo>
                  <a:lnTo>
                    <a:pt x="152" y="410"/>
                  </a:lnTo>
                  <a:lnTo>
                    <a:pt x="159" y="410"/>
                  </a:lnTo>
                  <a:lnTo>
                    <a:pt x="170" y="410"/>
                  </a:lnTo>
                  <a:lnTo>
                    <a:pt x="175" y="405"/>
                  </a:lnTo>
                  <a:lnTo>
                    <a:pt x="185" y="405"/>
                  </a:lnTo>
                  <a:lnTo>
                    <a:pt x="192" y="400"/>
                  </a:lnTo>
                  <a:lnTo>
                    <a:pt x="202" y="398"/>
                  </a:lnTo>
                  <a:lnTo>
                    <a:pt x="208" y="390"/>
                  </a:lnTo>
                  <a:lnTo>
                    <a:pt x="218" y="384"/>
                  </a:lnTo>
                  <a:lnTo>
                    <a:pt x="227" y="376"/>
                  </a:lnTo>
                  <a:lnTo>
                    <a:pt x="237" y="369"/>
                  </a:lnTo>
                  <a:lnTo>
                    <a:pt x="237" y="364"/>
                  </a:lnTo>
                  <a:lnTo>
                    <a:pt x="237" y="364"/>
                  </a:lnTo>
                  <a:lnTo>
                    <a:pt x="237" y="360"/>
                  </a:lnTo>
                  <a:lnTo>
                    <a:pt x="242" y="360"/>
                  </a:lnTo>
                  <a:lnTo>
                    <a:pt x="242" y="358"/>
                  </a:lnTo>
                  <a:lnTo>
                    <a:pt x="246" y="358"/>
                  </a:lnTo>
                  <a:lnTo>
                    <a:pt x="246" y="358"/>
                  </a:lnTo>
                  <a:lnTo>
                    <a:pt x="251" y="358"/>
                  </a:lnTo>
                  <a:lnTo>
                    <a:pt x="251" y="358"/>
                  </a:lnTo>
                  <a:lnTo>
                    <a:pt x="251" y="358"/>
                  </a:lnTo>
                  <a:lnTo>
                    <a:pt x="251" y="358"/>
                  </a:lnTo>
                  <a:lnTo>
                    <a:pt x="254" y="360"/>
                  </a:lnTo>
                  <a:lnTo>
                    <a:pt x="253" y="360"/>
                  </a:lnTo>
                  <a:lnTo>
                    <a:pt x="253" y="365"/>
                  </a:lnTo>
                  <a:lnTo>
                    <a:pt x="253" y="369"/>
                  </a:lnTo>
                  <a:lnTo>
                    <a:pt x="253" y="374"/>
                  </a:lnTo>
                  <a:lnTo>
                    <a:pt x="247" y="374"/>
                  </a:lnTo>
                  <a:lnTo>
                    <a:pt x="244" y="379"/>
                  </a:lnTo>
                  <a:lnTo>
                    <a:pt x="239" y="384"/>
                  </a:lnTo>
                  <a:lnTo>
                    <a:pt x="235" y="390"/>
                  </a:lnTo>
                  <a:lnTo>
                    <a:pt x="227" y="393"/>
                  </a:lnTo>
                  <a:lnTo>
                    <a:pt x="221" y="398"/>
                  </a:lnTo>
                  <a:lnTo>
                    <a:pt x="213" y="403"/>
                  </a:lnTo>
                  <a:lnTo>
                    <a:pt x="208" y="409"/>
                  </a:lnTo>
                  <a:lnTo>
                    <a:pt x="195" y="409"/>
                  </a:lnTo>
                  <a:lnTo>
                    <a:pt x="185" y="414"/>
                  </a:lnTo>
                  <a:lnTo>
                    <a:pt x="173" y="414"/>
                  </a:lnTo>
                  <a:lnTo>
                    <a:pt x="163" y="419"/>
                  </a:lnTo>
                  <a:lnTo>
                    <a:pt x="147" y="419"/>
                  </a:lnTo>
                  <a:lnTo>
                    <a:pt x="135" y="421"/>
                  </a:lnTo>
                  <a:lnTo>
                    <a:pt x="119" y="421"/>
                  </a:lnTo>
                  <a:lnTo>
                    <a:pt x="106" y="421"/>
                  </a:lnTo>
                  <a:lnTo>
                    <a:pt x="100" y="421"/>
                  </a:lnTo>
                  <a:lnTo>
                    <a:pt x="100" y="421"/>
                  </a:lnTo>
                  <a:lnTo>
                    <a:pt x="95" y="421"/>
                  </a:lnTo>
                  <a:lnTo>
                    <a:pt x="95" y="422"/>
                  </a:lnTo>
                  <a:lnTo>
                    <a:pt x="90" y="422"/>
                  </a:lnTo>
                  <a:lnTo>
                    <a:pt x="90" y="422"/>
                  </a:lnTo>
                  <a:lnTo>
                    <a:pt x="90" y="422"/>
                  </a:lnTo>
                  <a:lnTo>
                    <a:pt x="90" y="428"/>
                  </a:lnTo>
                  <a:lnTo>
                    <a:pt x="87" y="428"/>
                  </a:lnTo>
                  <a:lnTo>
                    <a:pt x="87" y="428"/>
                  </a:lnTo>
                  <a:lnTo>
                    <a:pt x="87" y="428"/>
                  </a:lnTo>
                  <a:lnTo>
                    <a:pt x="87" y="433"/>
                  </a:lnTo>
                  <a:lnTo>
                    <a:pt x="87" y="433"/>
                  </a:lnTo>
                  <a:lnTo>
                    <a:pt x="88" y="436"/>
                  </a:lnTo>
                  <a:lnTo>
                    <a:pt x="90" y="436"/>
                  </a:lnTo>
                  <a:lnTo>
                    <a:pt x="95" y="441"/>
                  </a:lnTo>
                  <a:lnTo>
                    <a:pt x="95" y="441"/>
                  </a:lnTo>
                  <a:lnTo>
                    <a:pt x="99" y="441"/>
                  </a:lnTo>
                  <a:lnTo>
                    <a:pt x="99" y="441"/>
                  </a:lnTo>
                  <a:lnTo>
                    <a:pt x="104" y="441"/>
                  </a:lnTo>
                  <a:lnTo>
                    <a:pt x="104" y="441"/>
                  </a:lnTo>
                  <a:lnTo>
                    <a:pt x="109" y="441"/>
                  </a:lnTo>
                  <a:lnTo>
                    <a:pt x="109" y="441"/>
                  </a:lnTo>
                  <a:lnTo>
                    <a:pt x="114" y="445"/>
                  </a:lnTo>
                  <a:lnTo>
                    <a:pt x="114" y="445"/>
                  </a:lnTo>
                  <a:lnTo>
                    <a:pt x="116" y="445"/>
                  </a:lnTo>
                  <a:lnTo>
                    <a:pt x="116" y="445"/>
                  </a:lnTo>
                  <a:lnTo>
                    <a:pt x="121" y="445"/>
                  </a:lnTo>
                  <a:lnTo>
                    <a:pt x="121" y="445"/>
                  </a:lnTo>
                  <a:lnTo>
                    <a:pt x="123" y="445"/>
                  </a:lnTo>
                  <a:lnTo>
                    <a:pt x="123" y="445"/>
                  </a:lnTo>
                  <a:lnTo>
                    <a:pt x="126" y="447"/>
                  </a:lnTo>
                  <a:lnTo>
                    <a:pt x="121" y="447"/>
                  </a:lnTo>
                  <a:lnTo>
                    <a:pt x="119" y="447"/>
                  </a:lnTo>
                  <a:lnTo>
                    <a:pt x="114" y="447"/>
                  </a:lnTo>
                  <a:lnTo>
                    <a:pt x="114" y="450"/>
                  </a:lnTo>
                  <a:lnTo>
                    <a:pt x="109" y="450"/>
                  </a:lnTo>
                  <a:lnTo>
                    <a:pt x="107" y="450"/>
                  </a:lnTo>
                  <a:lnTo>
                    <a:pt x="102" y="450"/>
                  </a:lnTo>
                  <a:lnTo>
                    <a:pt x="102" y="452"/>
                  </a:lnTo>
                  <a:lnTo>
                    <a:pt x="97" y="452"/>
                  </a:lnTo>
                  <a:lnTo>
                    <a:pt x="97" y="452"/>
                  </a:lnTo>
                  <a:lnTo>
                    <a:pt x="92" y="452"/>
                  </a:lnTo>
                  <a:lnTo>
                    <a:pt x="92" y="452"/>
                  </a:lnTo>
                  <a:lnTo>
                    <a:pt x="90" y="452"/>
                  </a:lnTo>
                  <a:lnTo>
                    <a:pt x="90" y="452"/>
                  </a:lnTo>
                  <a:lnTo>
                    <a:pt x="90" y="452"/>
                  </a:lnTo>
                  <a:lnTo>
                    <a:pt x="90" y="452"/>
                  </a:lnTo>
                  <a:lnTo>
                    <a:pt x="85" y="455"/>
                  </a:lnTo>
                  <a:lnTo>
                    <a:pt x="83" y="460"/>
                  </a:lnTo>
                  <a:lnTo>
                    <a:pt x="78" y="466"/>
                  </a:lnTo>
                  <a:lnTo>
                    <a:pt x="78" y="471"/>
                  </a:lnTo>
                  <a:lnTo>
                    <a:pt x="73" y="476"/>
                  </a:lnTo>
                  <a:lnTo>
                    <a:pt x="71" y="485"/>
                  </a:lnTo>
                  <a:lnTo>
                    <a:pt x="66" y="490"/>
                  </a:lnTo>
                  <a:lnTo>
                    <a:pt x="66" y="500"/>
                  </a:lnTo>
                  <a:lnTo>
                    <a:pt x="61" y="505"/>
                  </a:lnTo>
                  <a:lnTo>
                    <a:pt x="61" y="511"/>
                  </a:lnTo>
                  <a:lnTo>
                    <a:pt x="61" y="516"/>
                  </a:lnTo>
                  <a:lnTo>
                    <a:pt x="62" y="526"/>
                  </a:lnTo>
                  <a:lnTo>
                    <a:pt x="64" y="531"/>
                  </a:lnTo>
                  <a:lnTo>
                    <a:pt x="69" y="536"/>
                  </a:lnTo>
                  <a:lnTo>
                    <a:pt x="74" y="542"/>
                  </a:lnTo>
                  <a:lnTo>
                    <a:pt x="85" y="547"/>
                  </a:lnTo>
                  <a:lnTo>
                    <a:pt x="90" y="547"/>
                  </a:lnTo>
                  <a:lnTo>
                    <a:pt x="100" y="550"/>
                  </a:lnTo>
                  <a:lnTo>
                    <a:pt x="109" y="550"/>
                  </a:lnTo>
                  <a:lnTo>
                    <a:pt x="119" y="554"/>
                  </a:lnTo>
                  <a:lnTo>
                    <a:pt x="125" y="550"/>
                  </a:lnTo>
                  <a:lnTo>
                    <a:pt x="133" y="550"/>
                  </a:lnTo>
                  <a:lnTo>
                    <a:pt x="138" y="550"/>
                  </a:lnTo>
                  <a:lnTo>
                    <a:pt x="149" y="550"/>
                  </a:lnTo>
                  <a:lnTo>
                    <a:pt x="154" y="545"/>
                  </a:lnTo>
                  <a:lnTo>
                    <a:pt x="159" y="545"/>
                  </a:lnTo>
                  <a:lnTo>
                    <a:pt x="164" y="540"/>
                  </a:lnTo>
                  <a:lnTo>
                    <a:pt x="171" y="540"/>
                  </a:lnTo>
                  <a:lnTo>
                    <a:pt x="176" y="536"/>
                  </a:lnTo>
                  <a:lnTo>
                    <a:pt x="182" y="536"/>
                  </a:lnTo>
                  <a:lnTo>
                    <a:pt x="187" y="536"/>
                  </a:lnTo>
                  <a:lnTo>
                    <a:pt x="195" y="536"/>
                  </a:lnTo>
                  <a:lnTo>
                    <a:pt x="195" y="531"/>
                  </a:lnTo>
                  <a:lnTo>
                    <a:pt x="201" y="531"/>
                  </a:lnTo>
                  <a:lnTo>
                    <a:pt x="206" y="528"/>
                  </a:lnTo>
                  <a:lnTo>
                    <a:pt x="211" y="528"/>
                  </a:lnTo>
                  <a:lnTo>
                    <a:pt x="213" y="523"/>
                  </a:lnTo>
                  <a:lnTo>
                    <a:pt x="218" y="523"/>
                  </a:lnTo>
                  <a:lnTo>
                    <a:pt x="223" y="521"/>
                  </a:lnTo>
                  <a:lnTo>
                    <a:pt x="228" y="521"/>
                  </a:lnTo>
                  <a:lnTo>
                    <a:pt x="228" y="516"/>
                  </a:lnTo>
                  <a:lnTo>
                    <a:pt x="234" y="512"/>
                  </a:lnTo>
                  <a:lnTo>
                    <a:pt x="234" y="507"/>
                  </a:lnTo>
                  <a:lnTo>
                    <a:pt x="239" y="507"/>
                  </a:lnTo>
                  <a:lnTo>
                    <a:pt x="239" y="502"/>
                  </a:lnTo>
                  <a:lnTo>
                    <a:pt x="242" y="500"/>
                  </a:lnTo>
                  <a:lnTo>
                    <a:pt x="242" y="495"/>
                  </a:lnTo>
                  <a:lnTo>
                    <a:pt x="247" y="495"/>
                  </a:lnTo>
                  <a:lnTo>
                    <a:pt x="247" y="490"/>
                  </a:lnTo>
                  <a:lnTo>
                    <a:pt x="247" y="485"/>
                  </a:lnTo>
                  <a:lnTo>
                    <a:pt x="247" y="479"/>
                  </a:lnTo>
                  <a:lnTo>
                    <a:pt x="251" y="474"/>
                  </a:lnTo>
                  <a:lnTo>
                    <a:pt x="251" y="469"/>
                  </a:lnTo>
                  <a:lnTo>
                    <a:pt x="256" y="464"/>
                  </a:lnTo>
                  <a:lnTo>
                    <a:pt x="256" y="459"/>
                  </a:lnTo>
                  <a:lnTo>
                    <a:pt x="261" y="457"/>
                  </a:lnTo>
                  <a:lnTo>
                    <a:pt x="261" y="452"/>
                  </a:lnTo>
                  <a:lnTo>
                    <a:pt x="265" y="447"/>
                  </a:lnTo>
                  <a:lnTo>
                    <a:pt x="265" y="441"/>
                  </a:lnTo>
                  <a:lnTo>
                    <a:pt x="270" y="438"/>
                  </a:lnTo>
                  <a:lnTo>
                    <a:pt x="270" y="433"/>
                  </a:lnTo>
                  <a:lnTo>
                    <a:pt x="273" y="431"/>
                  </a:lnTo>
                  <a:lnTo>
                    <a:pt x="273" y="426"/>
                  </a:lnTo>
                  <a:lnTo>
                    <a:pt x="278" y="426"/>
                  </a:lnTo>
                  <a:lnTo>
                    <a:pt x="273" y="421"/>
                  </a:lnTo>
                  <a:lnTo>
                    <a:pt x="272" y="421"/>
                  </a:lnTo>
                  <a:lnTo>
                    <a:pt x="268" y="415"/>
                  </a:lnTo>
                  <a:lnTo>
                    <a:pt x="268" y="415"/>
                  </a:lnTo>
                  <a:lnTo>
                    <a:pt x="268" y="410"/>
                  </a:lnTo>
                  <a:lnTo>
                    <a:pt x="268" y="409"/>
                  </a:lnTo>
                  <a:lnTo>
                    <a:pt x="268" y="403"/>
                  </a:lnTo>
                  <a:lnTo>
                    <a:pt x="270" y="403"/>
                  </a:lnTo>
                  <a:lnTo>
                    <a:pt x="270" y="398"/>
                  </a:lnTo>
                  <a:lnTo>
                    <a:pt x="270" y="396"/>
                  </a:lnTo>
                  <a:lnTo>
                    <a:pt x="270" y="393"/>
                  </a:lnTo>
                  <a:lnTo>
                    <a:pt x="275" y="393"/>
                  </a:lnTo>
                  <a:lnTo>
                    <a:pt x="275" y="391"/>
                  </a:lnTo>
                  <a:lnTo>
                    <a:pt x="278" y="391"/>
                  </a:lnTo>
                  <a:lnTo>
                    <a:pt x="278" y="391"/>
                  </a:lnTo>
                  <a:lnTo>
                    <a:pt x="284" y="395"/>
                  </a:lnTo>
                  <a:lnTo>
                    <a:pt x="284" y="395"/>
                  </a:lnTo>
                  <a:lnTo>
                    <a:pt x="284" y="395"/>
                  </a:lnTo>
                  <a:lnTo>
                    <a:pt x="284" y="395"/>
                  </a:lnTo>
                  <a:lnTo>
                    <a:pt x="285" y="400"/>
                  </a:lnTo>
                  <a:lnTo>
                    <a:pt x="285" y="400"/>
                  </a:lnTo>
                  <a:lnTo>
                    <a:pt x="285" y="405"/>
                  </a:lnTo>
                  <a:lnTo>
                    <a:pt x="285" y="405"/>
                  </a:lnTo>
                  <a:lnTo>
                    <a:pt x="291" y="410"/>
                  </a:lnTo>
                  <a:lnTo>
                    <a:pt x="291" y="410"/>
                  </a:lnTo>
                  <a:lnTo>
                    <a:pt x="294" y="410"/>
                  </a:lnTo>
                  <a:lnTo>
                    <a:pt x="294" y="410"/>
                  </a:lnTo>
                  <a:lnTo>
                    <a:pt x="299" y="415"/>
                  </a:lnTo>
                  <a:lnTo>
                    <a:pt x="301" y="415"/>
                  </a:lnTo>
                  <a:lnTo>
                    <a:pt x="306" y="417"/>
                  </a:lnTo>
                  <a:lnTo>
                    <a:pt x="311" y="417"/>
                  </a:lnTo>
                  <a:lnTo>
                    <a:pt x="317" y="421"/>
                  </a:lnTo>
                  <a:lnTo>
                    <a:pt x="317" y="415"/>
                  </a:lnTo>
                  <a:lnTo>
                    <a:pt x="322" y="415"/>
                  </a:lnTo>
                  <a:lnTo>
                    <a:pt x="327" y="412"/>
                  </a:lnTo>
                  <a:lnTo>
                    <a:pt x="332" y="412"/>
                  </a:lnTo>
                  <a:lnTo>
                    <a:pt x="332" y="407"/>
                  </a:lnTo>
                  <a:lnTo>
                    <a:pt x="337" y="405"/>
                  </a:lnTo>
                  <a:lnTo>
                    <a:pt x="342" y="400"/>
                  </a:lnTo>
                  <a:lnTo>
                    <a:pt x="348" y="400"/>
                  </a:lnTo>
                  <a:lnTo>
                    <a:pt x="348" y="395"/>
                  </a:lnTo>
                  <a:lnTo>
                    <a:pt x="353" y="390"/>
                  </a:lnTo>
                  <a:lnTo>
                    <a:pt x="353" y="384"/>
                  </a:lnTo>
                  <a:lnTo>
                    <a:pt x="358" y="379"/>
                  </a:lnTo>
                  <a:lnTo>
                    <a:pt x="358" y="370"/>
                  </a:lnTo>
                  <a:lnTo>
                    <a:pt x="363" y="365"/>
                  </a:lnTo>
                  <a:lnTo>
                    <a:pt x="368" y="358"/>
                  </a:lnTo>
                  <a:lnTo>
                    <a:pt x="374" y="353"/>
                  </a:lnTo>
                  <a:lnTo>
                    <a:pt x="374" y="343"/>
                  </a:lnTo>
                  <a:lnTo>
                    <a:pt x="374" y="338"/>
                  </a:lnTo>
                  <a:lnTo>
                    <a:pt x="374" y="329"/>
                  </a:lnTo>
                  <a:lnTo>
                    <a:pt x="379" y="324"/>
                  </a:lnTo>
                  <a:lnTo>
                    <a:pt x="379" y="315"/>
                  </a:lnTo>
                  <a:lnTo>
                    <a:pt x="381" y="310"/>
                  </a:lnTo>
                  <a:lnTo>
                    <a:pt x="381" y="305"/>
                  </a:lnTo>
                  <a:lnTo>
                    <a:pt x="384" y="300"/>
                  </a:lnTo>
                  <a:lnTo>
                    <a:pt x="381" y="293"/>
                  </a:lnTo>
                  <a:lnTo>
                    <a:pt x="381" y="287"/>
                  </a:lnTo>
                  <a:lnTo>
                    <a:pt x="379" y="282"/>
                  </a:lnTo>
                  <a:lnTo>
                    <a:pt x="379" y="279"/>
                  </a:lnTo>
                  <a:lnTo>
                    <a:pt x="374" y="274"/>
                  </a:lnTo>
                  <a:lnTo>
                    <a:pt x="374" y="272"/>
                  </a:lnTo>
                  <a:lnTo>
                    <a:pt x="368" y="268"/>
                  </a:lnTo>
                  <a:lnTo>
                    <a:pt x="368" y="268"/>
                  </a:lnTo>
                  <a:lnTo>
                    <a:pt x="363" y="265"/>
                  </a:lnTo>
                  <a:lnTo>
                    <a:pt x="358" y="265"/>
                  </a:lnTo>
                  <a:lnTo>
                    <a:pt x="353" y="265"/>
                  </a:lnTo>
                  <a:lnTo>
                    <a:pt x="351" y="267"/>
                  </a:lnTo>
                  <a:lnTo>
                    <a:pt x="346" y="267"/>
                  </a:lnTo>
                  <a:lnTo>
                    <a:pt x="341" y="270"/>
                  </a:lnTo>
                  <a:lnTo>
                    <a:pt x="336" y="270"/>
                  </a:lnTo>
                  <a:lnTo>
                    <a:pt x="336" y="275"/>
                  </a:lnTo>
                  <a:lnTo>
                    <a:pt x="330" y="275"/>
                  </a:lnTo>
                  <a:lnTo>
                    <a:pt x="325" y="281"/>
                  </a:lnTo>
                  <a:lnTo>
                    <a:pt x="320" y="284"/>
                  </a:lnTo>
                  <a:lnTo>
                    <a:pt x="320" y="289"/>
                  </a:lnTo>
                  <a:lnTo>
                    <a:pt x="315" y="289"/>
                  </a:lnTo>
                  <a:lnTo>
                    <a:pt x="315" y="294"/>
                  </a:lnTo>
                  <a:lnTo>
                    <a:pt x="311" y="300"/>
                  </a:lnTo>
                  <a:lnTo>
                    <a:pt x="311" y="305"/>
                  </a:lnTo>
                  <a:lnTo>
                    <a:pt x="306" y="305"/>
                  </a:lnTo>
                  <a:lnTo>
                    <a:pt x="306" y="310"/>
                  </a:lnTo>
                  <a:lnTo>
                    <a:pt x="303" y="310"/>
                  </a:lnTo>
                  <a:lnTo>
                    <a:pt x="303" y="315"/>
                  </a:lnTo>
                  <a:lnTo>
                    <a:pt x="298" y="315"/>
                  </a:lnTo>
                  <a:lnTo>
                    <a:pt x="298" y="317"/>
                  </a:lnTo>
                  <a:lnTo>
                    <a:pt x="298" y="317"/>
                  </a:lnTo>
                  <a:lnTo>
                    <a:pt x="298" y="322"/>
                  </a:lnTo>
                  <a:lnTo>
                    <a:pt x="292" y="320"/>
                  </a:lnTo>
                  <a:lnTo>
                    <a:pt x="292" y="320"/>
                  </a:lnTo>
                  <a:lnTo>
                    <a:pt x="292" y="320"/>
                  </a:lnTo>
                  <a:lnTo>
                    <a:pt x="292" y="320"/>
                  </a:lnTo>
                  <a:lnTo>
                    <a:pt x="289" y="317"/>
                  </a:lnTo>
                  <a:lnTo>
                    <a:pt x="289" y="317"/>
                  </a:lnTo>
                  <a:lnTo>
                    <a:pt x="289" y="315"/>
                  </a:lnTo>
                  <a:lnTo>
                    <a:pt x="289" y="315"/>
                  </a:lnTo>
                  <a:lnTo>
                    <a:pt x="284" y="315"/>
                  </a:lnTo>
                  <a:lnTo>
                    <a:pt x="284" y="315"/>
                  </a:lnTo>
                  <a:lnTo>
                    <a:pt x="280" y="315"/>
                  </a:lnTo>
                  <a:lnTo>
                    <a:pt x="280" y="315"/>
                  </a:lnTo>
                  <a:lnTo>
                    <a:pt x="275" y="315"/>
                  </a:lnTo>
                  <a:lnTo>
                    <a:pt x="275" y="315"/>
                  </a:lnTo>
                  <a:lnTo>
                    <a:pt x="275" y="315"/>
                  </a:lnTo>
                  <a:lnTo>
                    <a:pt x="275" y="315"/>
                  </a:lnTo>
                  <a:lnTo>
                    <a:pt x="273" y="315"/>
                  </a:lnTo>
                  <a:lnTo>
                    <a:pt x="273" y="315"/>
                  </a:lnTo>
                  <a:lnTo>
                    <a:pt x="273" y="315"/>
                  </a:lnTo>
                  <a:lnTo>
                    <a:pt x="273" y="315"/>
                  </a:lnTo>
                  <a:lnTo>
                    <a:pt x="273" y="315"/>
                  </a:lnTo>
                  <a:lnTo>
                    <a:pt x="273" y="315"/>
                  </a:lnTo>
                  <a:lnTo>
                    <a:pt x="273" y="315"/>
                  </a:lnTo>
                  <a:lnTo>
                    <a:pt x="273" y="315"/>
                  </a:lnTo>
                  <a:lnTo>
                    <a:pt x="273" y="312"/>
                  </a:lnTo>
                  <a:lnTo>
                    <a:pt x="273" y="310"/>
                  </a:lnTo>
                  <a:lnTo>
                    <a:pt x="273" y="305"/>
                  </a:lnTo>
                  <a:lnTo>
                    <a:pt x="275" y="303"/>
                  </a:lnTo>
                  <a:lnTo>
                    <a:pt x="275" y="296"/>
                  </a:lnTo>
                  <a:lnTo>
                    <a:pt x="278" y="291"/>
                  </a:lnTo>
                  <a:lnTo>
                    <a:pt x="278" y="286"/>
                  </a:lnTo>
                  <a:lnTo>
                    <a:pt x="284" y="281"/>
                  </a:lnTo>
                  <a:lnTo>
                    <a:pt x="284" y="270"/>
                  </a:lnTo>
                  <a:lnTo>
                    <a:pt x="284" y="265"/>
                  </a:lnTo>
                  <a:lnTo>
                    <a:pt x="284" y="258"/>
                  </a:lnTo>
                  <a:lnTo>
                    <a:pt x="289" y="253"/>
                  </a:lnTo>
                  <a:lnTo>
                    <a:pt x="289" y="248"/>
                  </a:lnTo>
                  <a:lnTo>
                    <a:pt x="291" y="243"/>
                  </a:lnTo>
                  <a:lnTo>
                    <a:pt x="291" y="237"/>
                  </a:lnTo>
                  <a:lnTo>
                    <a:pt x="294" y="237"/>
                  </a:lnTo>
                  <a:lnTo>
                    <a:pt x="294" y="232"/>
                  </a:lnTo>
                  <a:lnTo>
                    <a:pt x="298" y="230"/>
                  </a:lnTo>
                  <a:lnTo>
                    <a:pt x="298" y="225"/>
                  </a:lnTo>
                  <a:lnTo>
                    <a:pt x="303" y="225"/>
                  </a:lnTo>
                  <a:lnTo>
                    <a:pt x="303" y="220"/>
                  </a:lnTo>
                  <a:lnTo>
                    <a:pt x="303" y="218"/>
                  </a:lnTo>
                  <a:lnTo>
                    <a:pt x="303" y="213"/>
                  </a:lnTo>
                  <a:lnTo>
                    <a:pt x="308" y="213"/>
                  </a:lnTo>
                  <a:lnTo>
                    <a:pt x="308" y="208"/>
                  </a:lnTo>
                  <a:lnTo>
                    <a:pt x="308" y="208"/>
                  </a:lnTo>
                  <a:lnTo>
                    <a:pt x="308" y="203"/>
                  </a:lnTo>
                  <a:lnTo>
                    <a:pt x="310" y="203"/>
                  </a:lnTo>
                  <a:lnTo>
                    <a:pt x="310" y="201"/>
                  </a:lnTo>
                  <a:lnTo>
                    <a:pt x="310" y="201"/>
                  </a:lnTo>
                  <a:lnTo>
                    <a:pt x="310" y="201"/>
                  </a:lnTo>
                  <a:lnTo>
                    <a:pt x="311" y="201"/>
                  </a:lnTo>
                  <a:lnTo>
                    <a:pt x="308" y="198"/>
                  </a:lnTo>
                  <a:lnTo>
                    <a:pt x="308" y="198"/>
                  </a:lnTo>
                  <a:lnTo>
                    <a:pt x="308" y="198"/>
                  </a:lnTo>
                  <a:lnTo>
                    <a:pt x="308" y="198"/>
                  </a:lnTo>
                  <a:lnTo>
                    <a:pt x="308" y="192"/>
                  </a:lnTo>
                  <a:lnTo>
                    <a:pt x="308" y="192"/>
                  </a:lnTo>
                  <a:lnTo>
                    <a:pt x="308" y="192"/>
                  </a:lnTo>
                  <a:lnTo>
                    <a:pt x="308" y="192"/>
                  </a:lnTo>
                  <a:lnTo>
                    <a:pt x="306" y="187"/>
                  </a:lnTo>
                  <a:lnTo>
                    <a:pt x="306" y="187"/>
                  </a:lnTo>
                  <a:lnTo>
                    <a:pt x="306" y="187"/>
                  </a:lnTo>
                  <a:lnTo>
                    <a:pt x="306" y="187"/>
                  </a:lnTo>
                  <a:lnTo>
                    <a:pt x="306" y="184"/>
                  </a:lnTo>
                  <a:lnTo>
                    <a:pt x="306" y="184"/>
                  </a:lnTo>
                  <a:lnTo>
                    <a:pt x="306" y="184"/>
                  </a:lnTo>
                  <a:lnTo>
                    <a:pt x="306" y="184"/>
                  </a:lnTo>
                  <a:lnTo>
                    <a:pt x="306" y="184"/>
                  </a:lnTo>
                  <a:close/>
                </a:path>
              </a:pathLst>
            </a:custGeom>
            <a:solidFill>
              <a:srgbClr val="FFCF91"/>
            </a:solidFill>
            <a:ln w="9525">
              <a:noFill/>
              <a:round/>
              <a:headEnd/>
              <a:tailEnd/>
            </a:ln>
          </p:spPr>
          <p:txBody>
            <a:bodyPr/>
            <a:lstStyle/>
            <a:p>
              <a:endParaRPr lang="en-US"/>
            </a:p>
          </p:txBody>
        </p:sp>
        <p:sp>
          <p:nvSpPr>
            <p:cNvPr id="59539" name="Freeform 147"/>
            <p:cNvSpPr>
              <a:spLocks/>
            </p:cNvSpPr>
            <p:nvPr/>
          </p:nvSpPr>
          <p:spPr bwMode="auto">
            <a:xfrm rot="5151409">
              <a:off x="3911" y="3916"/>
              <a:ext cx="78" cy="68"/>
            </a:xfrm>
            <a:custGeom>
              <a:avLst/>
              <a:gdLst/>
              <a:ahLst/>
              <a:cxnLst>
                <a:cxn ang="0">
                  <a:pos x="8" y="5"/>
                </a:cxn>
                <a:cxn ang="0">
                  <a:pos x="8" y="0"/>
                </a:cxn>
                <a:cxn ang="0">
                  <a:pos x="13" y="0"/>
                </a:cxn>
                <a:cxn ang="0">
                  <a:pos x="15" y="0"/>
                </a:cxn>
                <a:cxn ang="0">
                  <a:pos x="20" y="0"/>
                </a:cxn>
                <a:cxn ang="0">
                  <a:pos x="20" y="0"/>
                </a:cxn>
                <a:cxn ang="0">
                  <a:pos x="26" y="0"/>
                </a:cxn>
                <a:cxn ang="0">
                  <a:pos x="31" y="0"/>
                </a:cxn>
                <a:cxn ang="0">
                  <a:pos x="36" y="5"/>
                </a:cxn>
                <a:cxn ang="0">
                  <a:pos x="36" y="5"/>
                </a:cxn>
                <a:cxn ang="0">
                  <a:pos x="41" y="11"/>
                </a:cxn>
                <a:cxn ang="0">
                  <a:pos x="45" y="16"/>
                </a:cxn>
                <a:cxn ang="0">
                  <a:pos x="50" y="21"/>
                </a:cxn>
                <a:cxn ang="0">
                  <a:pos x="50" y="26"/>
                </a:cxn>
                <a:cxn ang="0">
                  <a:pos x="55" y="35"/>
                </a:cxn>
                <a:cxn ang="0">
                  <a:pos x="57" y="43"/>
                </a:cxn>
                <a:cxn ang="0">
                  <a:pos x="62" y="54"/>
                </a:cxn>
                <a:cxn ang="0">
                  <a:pos x="57" y="49"/>
                </a:cxn>
                <a:cxn ang="0">
                  <a:pos x="51" y="45"/>
                </a:cxn>
                <a:cxn ang="0">
                  <a:pos x="46" y="40"/>
                </a:cxn>
                <a:cxn ang="0">
                  <a:pos x="45" y="40"/>
                </a:cxn>
                <a:cxn ang="0">
                  <a:pos x="39" y="35"/>
                </a:cxn>
                <a:cxn ang="0">
                  <a:pos x="34" y="35"/>
                </a:cxn>
                <a:cxn ang="0">
                  <a:pos x="29" y="33"/>
                </a:cxn>
                <a:cxn ang="0">
                  <a:pos x="29" y="33"/>
                </a:cxn>
                <a:cxn ang="0">
                  <a:pos x="24" y="30"/>
                </a:cxn>
                <a:cxn ang="0">
                  <a:pos x="19" y="30"/>
                </a:cxn>
                <a:cxn ang="0">
                  <a:pos x="13" y="30"/>
                </a:cxn>
                <a:cxn ang="0">
                  <a:pos x="13" y="30"/>
                </a:cxn>
                <a:cxn ang="0">
                  <a:pos x="8" y="30"/>
                </a:cxn>
                <a:cxn ang="0">
                  <a:pos x="7" y="30"/>
                </a:cxn>
                <a:cxn ang="0">
                  <a:pos x="3" y="30"/>
                </a:cxn>
                <a:cxn ang="0">
                  <a:pos x="3" y="33"/>
                </a:cxn>
                <a:cxn ang="0">
                  <a:pos x="0" y="28"/>
                </a:cxn>
                <a:cxn ang="0">
                  <a:pos x="0" y="28"/>
                </a:cxn>
                <a:cxn ang="0">
                  <a:pos x="0" y="23"/>
                </a:cxn>
                <a:cxn ang="0">
                  <a:pos x="0" y="23"/>
                </a:cxn>
                <a:cxn ang="0">
                  <a:pos x="0" y="17"/>
                </a:cxn>
                <a:cxn ang="0">
                  <a:pos x="0" y="17"/>
                </a:cxn>
                <a:cxn ang="0">
                  <a:pos x="0" y="14"/>
                </a:cxn>
                <a:cxn ang="0">
                  <a:pos x="3" y="14"/>
                </a:cxn>
                <a:cxn ang="0">
                  <a:pos x="3" y="9"/>
                </a:cxn>
                <a:cxn ang="0">
                  <a:pos x="3" y="9"/>
                </a:cxn>
                <a:cxn ang="0">
                  <a:pos x="3" y="7"/>
                </a:cxn>
                <a:cxn ang="0">
                  <a:pos x="5" y="7"/>
                </a:cxn>
                <a:cxn ang="0">
                  <a:pos x="5" y="5"/>
                </a:cxn>
                <a:cxn ang="0">
                  <a:pos x="5" y="5"/>
                </a:cxn>
                <a:cxn ang="0">
                  <a:pos x="5" y="5"/>
                </a:cxn>
                <a:cxn ang="0">
                  <a:pos x="8" y="5"/>
                </a:cxn>
                <a:cxn ang="0">
                  <a:pos x="8" y="5"/>
                </a:cxn>
              </a:cxnLst>
              <a:rect l="0" t="0" r="r" b="b"/>
              <a:pathLst>
                <a:path w="62" h="54">
                  <a:moveTo>
                    <a:pt x="8" y="5"/>
                  </a:moveTo>
                  <a:lnTo>
                    <a:pt x="8" y="0"/>
                  </a:lnTo>
                  <a:lnTo>
                    <a:pt x="13" y="0"/>
                  </a:lnTo>
                  <a:lnTo>
                    <a:pt x="15" y="0"/>
                  </a:lnTo>
                  <a:lnTo>
                    <a:pt x="20" y="0"/>
                  </a:lnTo>
                  <a:lnTo>
                    <a:pt x="20" y="0"/>
                  </a:lnTo>
                  <a:lnTo>
                    <a:pt x="26" y="0"/>
                  </a:lnTo>
                  <a:lnTo>
                    <a:pt x="31" y="0"/>
                  </a:lnTo>
                  <a:lnTo>
                    <a:pt x="36" y="5"/>
                  </a:lnTo>
                  <a:lnTo>
                    <a:pt x="36" y="5"/>
                  </a:lnTo>
                  <a:lnTo>
                    <a:pt x="41" y="11"/>
                  </a:lnTo>
                  <a:lnTo>
                    <a:pt x="45" y="16"/>
                  </a:lnTo>
                  <a:lnTo>
                    <a:pt x="50" y="21"/>
                  </a:lnTo>
                  <a:lnTo>
                    <a:pt x="50" y="26"/>
                  </a:lnTo>
                  <a:lnTo>
                    <a:pt x="55" y="35"/>
                  </a:lnTo>
                  <a:lnTo>
                    <a:pt x="57" y="43"/>
                  </a:lnTo>
                  <a:lnTo>
                    <a:pt x="62" y="54"/>
                  </a:lnTo>
                  <a:lnTo>
                    <a:pt x="57" y="49"/>
                  </a:lnTo>
                  <a:lnTo>
                    <a:pt x="51" y="45"/>
                  </a:lnTo>
                  <a:lnTo>
                    <a:pt x="46" y="40"/>
                  </a:lnTo>
                  <a:lnTo>
                    <a:pt x="45" y="40"/>
                  </a:lnTo>
                  <a:lnTo>
                    <a:pt x="39" y="35"/>
                  </a:lnTo>
                  <a:lnTo>
                    <a:pt x="34" y="35"/>
                  </a:lnTo>
                  <a:lnTo>
                    <a:pt x="29" y="33"/>
                  </a:lnTo>
                  <a:lnTo>
                    <a:pt x="29" y="33"/>
                  </a:lnTo>
                  <a:lnTo>
                    <a:pt x="24" y="30"/>
                  </a:lnTo>
                  <a:lnTo>
                    <a:pt x="19" y="30"/>
                  </a:lnTo>
                  <a:lnTo>
                    <a:pt x="13" y="30"/>
                  </a:lnTo>
                  <a:lnTo>
                    <a:pt x="13" y="30"/>
                  </a:lnTo>
                  <a:lnTo>
                    <a:pt x="8" y="30"/>
                  </a:lnTo>
                  <a:lnTo>
                    <a:pt x="7" y="30"/>
                  </a:lnTo>
                  <a:lnTo>
                    <a:pt x="3" y="30"/>
                  </a:lnTo>
                  <a:lnTo>
                    <a:pt x="3" y="33"/>
                  </a:lnTo>
                  <a:lnTo>
                    <a:pt x="0" y="28"/>
                  </a:lnTo>
                  <a:lnTo>
                    <a:pt x="0" y="28"/>
                  </a:lnTo>
                  <a:lnTo>
                    <a:pt x="0" y="23"/>
                  </a:lnTo>
                  <a:lnTo>
                    <a:pt x="0" y="23"/>
                  </a:lnTo>
                  <a:lnTo>
                    <a:pt x="0" y="17"/>
                  </a:lnTo>
                  <a:lnTo>
                    <a:pt x="0" y="17"/>
                  </a:lnTo>
                  <a:lnTo>
                    <a:pt x="0" y="14"/>
                  </a:lnTo>
                  <a:lnTo>
                    <a:pt x="3" y="14"/>
                  </a:lnTo>
                  <a:lnTo>
                    <a:pt x="3" y="9"/>
                  </a:lnTo>
                  <a:lnTo>
                    <a:pt x="3" y="9"/>
                  </a:lnTo>
                  <a:lnTo>
                    <a:pt x="3" y="7"/>
                  </a:lnTo>
                  <a:lnTo>
                    <a:pt x="5" y="7"/>
                  </a:lnTo>
                  <a:lnTo>
                    <a:pt x="5" y="5"/>
                  </a:lnTo>
                  <a:lnTo>
                    <a:pt x="5" y="5"/>
                  </a:lnTo>
                  <a:lnTo>
                    <a:pt x="5" y="5"/>
                  </a:lnTo>
                  <a:lnTo>
                    <a:pt x="8" y="5"/>
                  </a:lnTo>
                  <a:lnTo>
                    <a:pt x="8" y="5"/>
                  </a:lnTo>
                  <a:close/>
                </a:path>
              </a:pathLst>
            </a:custGeom>
            <a:solidFill>
              <a:srgbClr val="000000"/>
            </a:solidFill>
            <a:ln w="9525">
              <a:noFill/>
              <a:round/>
              <a:headEnd/>
              <a:tailEnd/>
            </a:ln>
          </p:spPr>
          <p:txBody>
            <a:bodyPr/>
            <a:lstStyle/>
            <a:p>
              <a:endParaRPr lang="en-US"/>
            </a:p>
          </p:txBody>
        </p:sp>
        <p:sp>
          <p:nvSpPr>
            <p:cNvPr id="59540" name="Freeform 148"/>
            <p:cNvSpPr>
              <a:spLocks/>
            </p:cNvSpPr>
            <p:nvPr/>
          </p:nvSpPr>
          <p:spPr bwMode="auto">
            <a:xfrm rot="5151409">
              <a:off x="3956" y="3913"/>
              <a:ext cx="133" cy="58"/>
            </a:xfrm>
            <a:custGeom>
              <a:avLst/>
              <a:gdLst/>
              <a:ahLst/>
              <a:cxnLst>
                <a:cxn ang="0">
                  <a:pos x="13" y="3"/>
                </a:cxn>
                <a:cxn ang="0">
                  <a:pos x="13" y="0"/>
                </a:cxn>
                <a:cxn ang="0">
                  <a:pos x="16" y="0"/>
                </a:cxn>
                <a:cxn ang="0">
                  <a:pos x="19" y="12"/>
                </a:cxn>
                <a:cxn ang="0">
                  <a:pos x="33" y="12"/>
                </a:cxn>
                <a:cxn ang="0">
                  <a:pos x="33" y="1"/>
                </a:cxn>
                <a:cxn ang="0">
                  <a:pos x="37" y="1"/>
                </a:cxn>
                <a:cxn ang="0">
                  <a:pos x="37" y="12"/>
                </a:cxn>
                <a:cxn ang="0">
                  <a:pos x="56" y="17"/>
                </a:cxn>
                <a:cxn ang="0">
                  <a:pos x="56" y="0"/>
                </a:cxn>
                <a:cxn ang="0">
                  <a:pos x="59" y="0"/>
                </a:cxn>
                <a:cxn ang="0">
                  <a:pos x="63" y="5"/>
                </a:cxn>
                <a:cxn ang="0">
                  <a:pos x="66" y="22"/>
                </a:cxn>
                <a:cxn ang="0">
                  <a:pos x="66" y="22"/>
                </a:cxn>
                <a:cxn ang="0">
                  <a:pos x="70" y="22"/>
                </a:cxn>
                <a:cxn ang="0">
                  <a:pos x="73" y="22"/>
                </a:cxn>
                <a:cxn ang="0">
                  <a:pos x="76" y="17"/>
                </a:cxn>
                <a:cxn ang="0">
                  <a:pos x="76" y="1"/>
                </a:cxn>
                <a:cxn ang="0">
                  <a:pos x="78" y="1"/>
                </a:cxn>
                <a:cxn ang="0">
                  <a:pos x="82" y="5"/>
                </a:cxn>
                <a:cxn ang="0">
                  <a:pos x="102" y="22"/>
                </a:cxn>
                <a:cxn ang="0">
                  <a:pos x="102" y="19"/>
                </a:cxn>
                <a:cxn ang="0">
                  <a:pos x="106" y="22"/>
                </a:cxn>
                <a:cxn ang="0">
                  <a:pos x="106" y="24"/>
                </a:cxn>
                <a:cxn ang="0">
                  <a:pos x="102" y="27"/>
                </a:cxn>
                <a:cxn ang="0">
                  <a:pos x="94" y="27"/>
                </a:cxn>
                <a:cxn ang="0">
                  <a:pos x="89" y="31"/>
                </a:cxn>
                <a:cxn ang="0">
                  <a:pos x="87" y="31"/>
                </a:cxn>
                <a:cxn ang="0">
                  <a:pos x="87" y="32"/>
                </a:cxn>
                <a:cxn ang="0">
                  <a:pos x="82" y="39"/>
                </a:cxn>
                <a:cxn ang="0">
                  <a:pos x="78" y="45"/>
                </a:cxn>
                <a:cxn ang="0">
                  <a:pos x="76" y="39"/>
                </a:cxn>
                <a:cxn ang="0">
                  <a:pos x="76" y="27"/>
                </a:cxn>
                <a:cxn ang="0">
                  <a:pos x="73" y="27"/>
                </a:cxn>
                <a:cxn ang="0">
                  <a:pos x="70" y="27"/>
                </a:cxn>
                <a:cxn ang="0">
                  <a:pos x="66" y="27"/>
                </a:cxn>
                <a:cxn ang="0">
                  <a:pos x="66" y="27"/>
                </a:cxn>
                <a:cxn ang="0">
                  <a:pos x="63" y="38"/>
                </a:cxn>
                <a:cxn ang="0">
                  <a:pos x="59" y="43"/>
                </a:cxn>
                <a:cxn ang="0">
                  <a:pos x="56" y="38"/>
                </a:cxn>
                <a:cxn ang="0">
                  <a:pos x="56" y="27"/>
                </a:cxn>
                <a:cxn ang="0">
                  <a:pos x="54" y="27"/>
                </a:cxn>
                <a:cxn ang="0">
                  <a:pos x="51" y="29"/>
                </a:cxn>
                <a:cxn ang="0">
                  <a:pos x="45" y="29"/>
                </a:cxn>
                <a:cxn ang="0">
                  <a:pos x="44" y="32"/>
                </a:cxn>
                <a:cxn ang="0">
                  <a:pos x="40" y="38"/>
                </a:cxn>
                <a:cxn ang="0">
                  <a:pos x="37" y="45"/>
                </a:cxn>
                <a:cxn ang="0">
                  <a:pos x="33" y="41"/>
                </a:cxn>
                <a:cxn ang="0">
                  <a:pos x="33" y="27"/>
                </a:cxn>
                <a:cxn ang="0">
                  <a:pos x="30" y="26"/>
                </a:cxn>
                <a:cxn ang="0">
                  <a:pos x="25" y="26"/>
                </a:cxn>
                <a:cxn ang="0">
                  <a:pos x="19" y="22"/>
                </a:cxn>
                <a:cxn ang="0">
                  <a:pos x="18" y="22"/>
                </a:cxn>
                <a:cxn ang="0">
                  <a:pos x="14" y="31"/>
                </a:cxn>
                <a:cxn ang="0">
                  <a:pos x="9" y="36"/>
                </a:cxn>
                <a:cxn ang="0">
                  <a:pos x="7" y="32"/>
                </a:cxn>
                <a:cxn ang="0">
                  <a:pos x="13" y="22"/>
                </a:cxn>
                <a:cxn ang="0">
                  <a:pos x="2" y="17"/>
                </a:cxn>
                <a:cxn ang="0">
                  <a:pos x="0" y="13"/>
                </a:cxn>
                <a:cxn ang="0">
                  <a:pos x="4" y="12"/>
                </a:cxn>
                <a:cxn ang="0">
                  <a:pos x="13" y="12"/>
                </a:cxn>
              </a:cxnLst>
              <a:rect l="0" t="0" r="r" b="b"/>
              <a:pathLst>
                <a:path w="106" h="45">
                  <a:moveTo>
                    <a:pt x="13" y="12"/>
                  </a:moveTo>
                  <a:lnTo>
                    <a:pt x="13" y="6"/>
                  </a:lnTo>
                  <a:lnTo>
                    <a:pt x="13" y="6"/>
                  </a:lnTo>
                  <a:lnTo>
                    <a:pt x="13" y="3"/>
                  </a:lnTo>
                  <a:lnTo>
                    <a:pt x="13" y="3"/>
                  </a:lnTo>
                  <a:lnTo>
                    <a:pt x="13" y="0"/>
                  </a:lnTo>
                  <a:lnTo>
                    <a:pt x="13" y="0"/>
                  </a:lnTo>
                  <a:lnTo>
                    <a:pt x="13" y="0"/>
                  </a:lnTo>
                  <a:lnTo>
                    <a:pt x="16" y="0"/>
                  </a:lnTo>
                  <a:lnTo>
                    <a:pt x="16" y="0"/>
                  </a:lnTo>
                  <a:lnTo>
                    <a:pt x="16" y="0"/>
                  </a:lnTo>
                  <a:lnTo>
                    <a:pt x="16" y="0"/>
                  </a:lnTo>
                  <a:lnTo>
                    <a:pt x="19" y="1"/>
                  </a:lnTo>
                  <a:lnTo>
                    <a:pt x="19" y="1"/>
                  </a:lnTo>
                  <a:lnTo>
                    <a:pt x="19" y="6"/>
                  </a:lnTo>
                  <a:lnTo>
                    <a:pt x="19" y="12"/>
                  </a:lnTo>
                  <a:lnTo>
                    <a:pt x="23" y="17"/>
                  </a:lnTo>
                  <a:lnTo>
                    <a:pt x="33" y="22"/>
                  </a:lnTo>
                  <a:lnTo>
                    <a:pt x="33" y="17"/>
                  </a:lnTo>
                  <a:lnTo>
                    <a:pt x="33" y="12"/>
                  </a:lnTo>
                  <a:lnTo>
                    <a:pt x="33" y="6"/>
                  </a:lnTo>
                  <a:lnTo>
                    <a:pt x="33" y="6"/>
                  </a:lnTo>
                  <a:lnTo>
                    <a:pt x="33" y="1"/>
                  </a:lnTo>
                  <a:lnTo>
                    <a:pt x="33" y="1"/>
                  </a:lnTo>
                  <a:lnTo>
                    <a:pt x="33" y="1"/>
                  </a:lnTo>
                  <a:lnTo>
                    <a:pt x="37" y="1"/>
                  </a:lnTo>
                  <a:lnTo>
                    <a:pt x="37" y="1"/>
                  </a:lnTo>
                  <a:lnTo>
                    <a:pt x="37" y="1"/>
                  </a:lnTo>
                  <a:lnTo>
                    <a:pt x="37" y="1"/>
                  </a:lnTo>
                  <a:lnTo>
                    <a:pt x="37" y="6"/>
                  </a:lnTo>
                  <a:lnTo>
                    <a:pt x="37" y="6"/>
                  </a:lnTo>
                  <a:lnTo>
                    <a:pt x="37" y="12"/>
                  </a:lnTo>
                  <a:lnTo>
                    <a:pt x="37" y="17"/>
                  </a:lnTo>
                  <a:lnTo>
                    <a:pt x="38" y="22"/>
                  </a:lnTo>
                  <a:lnTo>
                    <a:pt x="56" y="22"/>
                  </a:lnTo>
                  <a:lnTo>
                    <a:pt x="56" y="17"/>
                  </a:lnTo>
                  <a:lnTo>
                    <a:pt x="56" y="12"/>
                  </a:lnTo>
                  <a:lnTo>
                    <a:pt x="56" y="6"/>
                  </a:lnTo>
                  <a:lnTo>
                    <a:pt x="56" y="5"/>
                  </a:lnTo>
                  <a:lnTo>
                    <a:pt x="56" y="0"/>
                  </a:lnTo>
                  <a:lnTo>
                    <a:pt x="56" y="0"/>
                  </a:lnTo>
                  <a:lnTo>
                    <a:pt x="56" y="0"/>
                  </a:lnTo>
                  <a:lnTo>
                    <a:pt x="59" y="0"/>
                  </a:lnTo>
                  <a:lnTo>
                    <a:pt x="59" y="0"/>
                  </a:lnTo>
                  <a:lnTo>
                    <a:pt x="59" y="0"/>
                  </a:lnTo>
                  <a:lnTo>
                    <a:pt x="59" y="0"/>
                  </a:lnTo>
                  <a:lnTo>
                    <a:pt x="63" y="5"/>
                  </a:lnTo>
                  <a:lnTo>
                    <a:pt x="63" y="5"/>
                  </a:lnTo>
                  <a:lnTo>
                    <a:pt x="63" y="10"/>
                  </a:lnTo>
                  <a:lnTo>
                    <a:pt x="63" y="15"/>
                  </a:lnTo>
                  <a:lnTo>
                    <a:pt x="66" y="22"/>
                  </a:lnTo>
                  <a:lnTo>
                    <a:pt x="66" y="22"/>
                  </a:lnTo>
                  <a:lnTo>
                    <a:pt x="66" y="22"/>
                  </a:lnTo>
                  <a:lnTo>
                    <a:pt x="66" y="22"/>
                  </a:lnTo>
                  <a:lnTo>
                    <a:pt x="66" y="22"/>
                  </a:lnTo>
                  <a:lnTo>
                    <a:pt x="66" y="22"/>
                  </a:lnTo>
                  <a:lnTo>
                    <a:pt x="66" y="22"/>
                  </a:lnTo>
                  <a:lnTo>
                    <a:pt x="66" y="22"/>
                  </a:lnTo>
                  <a:lnTo>
                    <a:pt x="70" y="22"/>
                  </a:lnTo>
                  <a:lnTo>
                    <a:pt x="70" y="22"/>
                  </a:lnTo>
                  <a:lnTo>
                    <a:pt x="70" y="22"/>
                  </a:lnTo>
                  <a:lnTo>
                    <a:pt x="70" y="22"/>
                  </a:lnTo>
                  <a:lnTo>
                    <a:pt x="73" y="22"/>
                  </a:lnTo>
                  <a:lnTo>
                    <a:pt x="73" y="22"/>
                  </a:lnTo>
                  <a:lnTo>
                    <a:pt x="73" y="22"/>
                  </a:lnTo>
                  <a:lnTo>
                    <a:pt x="73" y="22"/>
                  </a:lnTo>
                  <a:lnTo>
                    <a:pt x="76" y="22"/>
                  </a:lnTo>
                  <a:lnTo>
                    <a:pt x="76" y="17"/>
                  </a:lnTo>
                  <a:lnTo>
                    <a:pt x="76" y="12"/>
                  </a:lnTo>
                  <a:lnTo>
                    <a:pt x="76" y="6"/>
                  </a:lnTo>
                  <a:lnTo>
                    <a:pt x="76" y="6"/>
                  </a:lnTo>
                  <a:lnTo>
                    <a:pt x="76" y="1"/>
                  </a:lnTo>
                  <a:lnTo>
                    <a:pt x="76" y="1"/>
                  </a:lnTo>
                  <a:lnTo>
                    <a:pt x="76" y="1"/>
                  </a:lnTo>
                  <a:lnTo>
                    <a:pt x="78" y="1"/>
                  </a:lnTo>
                  <a:lnTo>
                    <a:pt x="78" y="1"/>
                  </a:lnTo>
                  <a:lnTo>
                    <a:pt x="78" y="1"/>
                  </a:lnTo>
                  <a:lnTo>
                    <a:pt x="78" y="1"/>
                  </a:lnTo>
                  <a:lnTo>
                    <a:pt x="82" y="5"/>
                  </a:lnTo>
                  <a:lnTo>
                    <a:pt x="82" y="5"/>
                  </a:lnTo>
                  <a:lnTo>
                    <a:pt x="82" y="10"/>
                  </a:lnTo>
                  <a:lnTo>
                    <a:pt x="82" y="15"/>
                  </a:lnTo>
                  <a:lnTo>
                    <a:pt x="87" y="22"/>
                  </a:lnTo>
                  <a:lnTo>
                    <a:pt x="102" y="22"/>
                  </a:lnTo>
                  <a:lnTo>
                    <a:pt x="102" y="19"/>
                  </a:lnTo>
                  <a:lnTo>
                    <a:pt x="102" y="19"/>
                  </a:lnTo>
                  <a:lnTo>
                    <a:pt x="102" y="19"/>
                  </a:lnTo>
                  <a:lnTo>
                    <a:pt x="102" y="19"/>
                  </a:lnTo>
                  <a:lnTo>
                    <a:pt x="102" y="19"/>
                  </a:lnTo>
                  <a:lnTo>
                    <a:pt x="102" y="19"/>
                  </a:lnTo>
                  <a:lnTo>
                    <a:pt x="102" y="19"/>
                  </a:lnTo>
                  <a:lnTo>
                    <a:pt x="106" y="22"/>
                  </a:lnTo>
                  <a:lnTo>
                    <a:pt x="106" y="22"/>
                  </a:lnTo>
                  <a:lnTo>
                    <a:pt x="106" y="22"/>
                  </a:lnTo>
                  <a:lnTo>
                    <a:pt x="106" y="22"/>
                  </a:lnTo>
                  <a:lnTo>
                    <a:pt x="106" y="24"/>
                  </a:lnTo>
                  <a:lnTo>
                    <a:pt x="102" y="24"/>
                  </a:lnTo>
                  <a:lnTo>
                    <a:pt x="102" y="24"/>
                  </a:lnTo>
                  <a:lnTo>
                    <a:pt x="102" y="24"/>
                  </a:lnTo>
                  <a:lnTo>
                    <a:pt x="102" y="27"/>
                  </a:lnTo>
                  <a:lnTo>
                    <a:pt x="97" y="27"/>
                  </a:lnTo>
                  <a:lnTo>
                    <a:pt x="97" y="27"/>
                  </a:lnTo>
                  <a:lnTo>
                    <a:pt x="94" y="27"/>
                  </a:lnTo>
                  <a:lnTo>
                    <a:pt x="94" y="27"/>
                  </a:lnTo>
                  <a:lnTo>
                    <a:pt x="89" y="27"/>
                  </a:lnTo>
                  <a:lnTo>
                    <a:pt x="89" y="27"/>
                  </a:lnTo>
                  <a:lnTo>
                    <a:pt x="89" y="27"/>
                  </a:lnTo>
                  <a:lnTo>
                    <a:pt x="89" y="31"/>
                  </a:lnTo>
                  <a:lnTo>
                    <a:pt x="87" y="31"/>
                  </a:lnTo>
                  <a:lnTo>
                    <a:pt x="87" y="31"/>
                  </a:lnTo>
                  <a:lnTo>
                    <a:pt x="87" y="31"/>
                  </a:lnTo>
                  <a:lnTo>
                    <a:pt x="87" y="31"/>
                  </a:lnTo>
                  <a:lnTo>
                    <a:pt x="87" y="31"/>
                  </a:lnTo>
                  <a:lnTo>
                    <a:pt x="87" y="31"/>
                  </a:lnTo>
                  <a:lnTo>
                    <a:pt x="87" y="31"/>
                  </a:lnTo>
                  <a:lnTo>
                    <a:pt x="87" y="32"/>
                  </a:lnTo>
                  <a:lnTo>
                    <a:pt x="82" y="32"/>
                  </a:lnTo>
                  <a:lnTo>
                    <a:pt x="82" y="34"/>
                  </a:lnTo>
                  <a:lnTo>
                    <a:pt x="82" y="34"/>
                  </a:lnTo>
                  <a:lnTo>
                    <a:pt x="82" y="39"/>
                  </a:lnTo>
                  <a:lnTo>
                    <a:pt x="78" y="39"/>
                  </a:lnTo>
                  <a:lnTo>
                    <a:pt x="78" y="41"/>
                  </a:lnTo>
                  <a:lnTo>
                    <a:pt x="78" y="41"/>
                  </a:lnTo>
                  <a:lnTo>
                    <a:pt x="78" y="45"/>
                  </a:lnTo>
                  <a:lnTo>
                    <a:pt x="76" y="41"/>
                  </a:lnTo>
                  <a:lnTo>
                    <a:pt x="76" y="41"/>
                  </a:lnTo>
                  <a:lnTo>
                    <a:pt x="76" y="39"/>
                  </a:lnTo>
                  <a:lnTo>
                    <a:pt x="76" y="39"/>
                  </a:lnTo>
                  <a:lnTo>
                    <a:pt x="76" y="34"/>
                  </a:lnTo>
                  <a:lnTo>
                    <a:pt x="76" y="32"/>
                  </a:lnTo>
                  <a:lnTo>
                    <a:pt x="76" y="27"/>
                  </a:lnTo>
                  <a:lnTo>
                    <a:pt x="76" y="27"/>
                  </a:lnTo>
                  <a:lnTo>
                    <a:pt x="73" y="27"/>
                  </a:lnTo>
                  <a:lnTo>
                    <a:pt x="73" y="27"/>
                  </a:lnTo>
                  <a:lnTo>
                    <a:pt x="73" y="27"/>
                  </a:lnTo>
                  <a:lnTo>
                    <a:pt x="73" y="27"/>
                  </a:lnTo>
                  <a:lnTo>
                    <a:pt x="70" y="27"/>
                  </a:lnTo>
                  <a:lnTo>
                    <a:pt x="70" y="27"/>
                  </a:lnTo>
                  <a:lnTo>
                    <a:pt x="70" y="27"/>
                  </a:lnTo>
                  <a:lnTo>
                    <a:pt x="70" y="27"/>
                  </a:lnTo>
                  <a:lnTo>
                    <a:pt x="66" y="27"/>
                  </a:lnTo>
                  <a:lnTo>
                    <a:pt x="66" y="27"/>
                  </a:lnTo>
                  <a:lnTo>
                    <a:pt x="66" y="27"/>
                  </a:lnTo>
                  <a:lnTo>
                    <a:pt x="66" y="27"/>
                  </a:lnTo>
                  <a:lnTo>
                    <a:pt x="66" y="27"/>
                  </a:lnTo>
                  <a:lnTo>
                    <a:pt x="66" y="27"/>
                  </a:lnTo>
                  <a:lnTo>
                    <a:pt x="66" y="27"/>
                  </a:lnTo>
                  <a:lnTo>
                    <a:pt x="66" y="27"/>
                  </a:lnTo>
                  <a:lnTo>
                    <a:pt x="63" y="27"/>
                  </a:lnTo>
                  <a:lnTo>
                    <a:pt x="63" y="32"/>
                  </a:lnTo>
                  <a:lnTo>
                    <a:pt x="63" y="32"/>
                  </a:lnTo>
                  <a:lnTo>
                    <a:pt x="63" y="38"/>
                  </a:lnTo>
                  <a:lnTo>
                    <a:pt x="59" y="38"/>
                  </a:lnTo>
                  <a:lnTo>
                    <a:pt x="59" y="39"/>
                  </a:lnTo>
                  <a:lnTo>
                    <a:pt x="59" y="39"/>
                  </a:lnTo>
                  <a:lnTo>
                    <a:pt x="59" y="43"/>
                  </a:lnTo>
                  <a:lnTo>
                    <a:pt x="56" y="39"/>
                  </a:lnTo>
                  <a:lnTo>
                    <a:pt x="56" y="39"/>
                  </a:lnTo>
                  <a:lnTo>
                    <a:pt x="56" y="38"/>
                  </a:lnTo>
                  <a:lnTo>
                    <a:pt x="56" y="38"/>
                  </a:lnTo>
                  <a:lnTo>
                    <a:pt x="56" y="32"/>
                  </a:lnTo>
                  <a:lnTo>
                    <a:pt x="56" y="32"/>
                  </a:lnTo>
                  <a:lnTo>
                    <a:pt x="56" y="27"/>
                  </a:lnTo>
                  <a:lnTo>
                    <a:pt x="56" y="27"/>
                  </a:lnTo>
                  <a:lnTo>
                    <a:pt x="54" y="27"/>
                  </a:lnTo>
                  <a:lnTo>
                    <a:pt x="54" y="27"/>
                  </a:lnTo>
                  <a:lnTo>
                    <a:pt x="54" y="27"/>
                  </a:lnTo>
                  <a:lnTo>
                    <a:pt x="54" y="27"/>
                  </a:lnTo>
                  <a:lnTo>
                    <a:pt x="51" y="27"/>
                  </a:lnTo>
                  <a:lnTo>
                    <a:pt x="51" y="27"/>
                  </a:lnTo>
                  <a:lnTo>
                    <a:pt x="51" y="27"/>
                  </a:lnTo>
                  <a:lnTo>
                    <a:pt x="51" y="29"/>
                  </a:lnTo>
                  <a:lnTo>
                    <a:pt x="45" y="29"/>
                  </a:lnTo>
                  <a:lnTo>
                    <a:pt x="45" y="29"/>
                  </a:lnTo>
                  <a:lnTo>
                    <a:pt x="45" y="29"/>
                  </a:lnTo>
                  <a:lnTo>
                    <a:pt x="45" y="29"/>
                  </a:lnTo>
                  <a:lnTo>
                    <a:pt x="44" y="29"/>
                  </a:lnTo>
                  <a:lnTo>
                    <a:pt x="44" y="29"/>
                  </a:lnTo>
                  <a:lnTo>
                    <a:pt x="44" y="29"/>
                  </a:lnTo>
                  <a:lnTo>
                    <a:pt x="44" y="32"/>
                  </a:lnTo>
                  <a:lnTo>
                    <a:pt x="40" y="32"/>
                  </a:lnTo>
                  <a:lnTo>
                    <a:pt x="40" y="32"/>
                  </a:lnTo>
                  <a:lnTo>
                    <a:pt x="40" y="32"/>
                  </a:lnTo>
                  <a:lnTo>
                    <a:pt x="40" y="38"/>
                  </a:lnTo>
                  <a:lnTo>
                    <a:pt x="37" y="38"/>
                  </a:lnTo>
                  <a:lnTo>
                    <a:pt x="37" y="39"/>
                  </a:lnTo>
                  <a:lnTo>
                    <a:pt x="37" y="39"/>
                  </a:lnTo>
                  <a:lnTo>
                    <a:pt x="37" y="45"/>
                  </a:lnTo>
                  <a:lnTo>
                    <a:pt x="33" y="43"/>
                  </a:lnTo>
                  <a:lnTo>
                    <a:pt x="33" y="43"/>
                  </a:lnTo>
                  <a:lnTo>
                    <a:pt x="33" y="41"/>
                  </a:lnTo>
                  <a:lnTo>
                    <a:pt x="33" y="41"/>
                  </a:lnTo>
                  <a:lnTo>
                    <a:pt x="33" y="36"/>
                  </a:lnTo>
                  <a:lnTo>
                    <a:pt x="33" y="34"/>
                  </a:lnTo>
                  <a:lnTo>
                    <a:pt x="33" y="29"/>
                  </a:lnTo>
                  <a:lnTo>
                    <a:pt x="33" y="27"/>
                  </a:lnTo>
                  <a:lnTo>
                    <a:pt x="30" y="26"/>
                  </a:lnTo>
                  <a:lnTo>
                    <a:pt x="30" y="26"/>
                  </a:lnTo>
                  <a:lnTo>
                    <a:pt x="30" y="26"/>
                  </a:lnTo>
                  <a:lnTo>
                    <a:pt x="30" y="26"/>
                  </a:lnTo>
                  <a:lnTo>
                    <a:pt x="25" y="26"/>
                  </a:lnTo>
                  <a:lnTo>
                    <a:pt x="25" y="26"/>
                  </a:lnTo>
                  <a:lnTo>
                    <a:pt x="25" y="26"/>
                  </a:lnTo>
                  <a:lnTo>
                    <a:pt x="25" y="26"/>
                  </a:lnTo>
                  <a:lnTo>
                    <a:pt x="19" y="22"/>
                  </a:lnTo>
                  <a:lnTo>
                    <a:pt x="19" y="22"/>
                  </a:lnTo>
                  <a:lnTo>
                    <a:pt x="19" y="22"/>
                  </a:lnTo>
                  <a:lnTo>
                    <a:pt x="19" y="22"/>
                  </a:lnTo>
                  <a:lnTo>
                    <a:pt x="18" y="22"/>
                  </a:lnTo>
                  <a:lnTo>
                    <a:pt x="18" y="22"/>
                  </a:lnTo>
                  <a:lnTo>
                    <a:pt x="18" y="22"/>
                  </a:lnTo>
                  <a:lnTo>
                    <a:pt x="18" y="22"/>
                  </a:lnTo>
                  <a:lnTo>
                    <a:pt x="14" y="22"/>
                  </a:lnTo>
                  <a:lnTo>
                    <a:pt x="14" y="26"/>
                  </a:lnTo>
                  <a:lnTo>
                    <a:pt x="14" y="26"/>
                  </a:lnTo>
                  <a:lnTo>
                    <a:pt x="14" y="31"/>
                  </a:lnTo>
                  <a:lnTo>
                    <a:pt x="9" y="31"/>
                  </a:lnTo>
                  <a:lnTo>
                    <a:pt x="9" y="32"/>
                  </a:lnTo>
                  <a:lnTo>
                    <a:pt x="9" y="32"/>
                  </a:lnTo>
                  <a:lnTo>
                    <a:pt x="9" y="36"/>
                  </a:lnTo>
                  <a:lnTo>
                    <a:pt x="7" y="34"/>
                  </a:lnTo>
                  <a:lnTo>
                    <a:pt x="7" y="34"/>
                  </a:lnTo>
                  <a:lnTo>
                    <a:pt x="7" y="32"/>
                  </a:lnTo>
                  <a:lnTo>
                    <a:pt x="7" y="32"/>
                  </a:lnTo>
                  <a:lnTo>
                    <a:pt x="7" y="27"/>
                  </a:lnTo>
                  <a:lnTo>
                    <a:pt x="7" y="27"/>
                  </a:lnTo>
                  <a:lnTo>
                    <a:pt x="7" y="22"/>
                  </a:lnTo>
                  <a:lnTo>
                    <a:pt x="13" y="22"/>
                  </a:lnTo>
                  <a:lnTo>
                    <a:pt x="7" y="17"/>
                  </a:lnTo>
                  <a:lnTo>
                    <a:pt x="6" y="17"/>
                  </a:lnTo>
                  <a:lnTo>
                    <a:pt x="2" y="17"/>
                  </a:lnTo>
                  <a:lnTo>
                    <a:pt x="2" y="17"/>
                  </a:lnTo>
                  <a:lnTo>
                    <a:pt x="0" y="13"/>
                  </a:lnTo>
                  <a:lnTo>
                    <a:pt x="0" y="13"/>
                  </a:lnTo>
                  <a:lnTo>
                    <a:pt x="0" y="13"/>
                  </a:lnTo>
                  <a:lnTo>
                    <a:pt x="0" y="13"/>
                  </a:lnTo>
                  <a:lnTo>
                    <a:pt x="0" y="12"/>
                  </a:lnTo>
                  <a:lnTo>
                    <a:pt x="0" y="12"/>
                  </a:lnTo>
                  <a:lnTo>
                    <a:pt x="0" y="12"/>
                  </a:lnTo>
                  <a:lnTo>
                    <a:pt x="4" y="12"/>
                  </a:lnTo>
                  <a:lnTo>
                    <a:pt x="4" y="12"/>
                  </a:lnTo>
                  <a:lnTo>
                    <a:pt x="7" y="12"/>
                  </a:lnTo>
                  <a:lnTo>
                    <a:pt x="7" y="12"/>
                  </a:lnTo>
                  <a:lnTo>
                    <a:pt x="13" y="12"/>
                  </a:lnTo>
                  <a:lnTo>
                    <a:pt x="13" y="12"/>
                  </a:lnTo>
                  <a:close/>
                </a:path>
              </a:pathLst>
            </a:custGeom>
            <a:solidFill>
              <a:srgbClr val="000000"/>
            </a:solidFill>
            <a:ln w="9525">
              <a:noFill/>
              <a:round/>
              <a:headEnd/>
              <a:tailEnd/>
            </a:ln>
          </p:spPr>
          <p:txBody>
            <a:bodyPr/>
            <a:lstStyle/>
            <a:p>
              <a:endParaRPr lang="en-US"/>
            </a:p>
          </p:txBody>
        </p:sp>
        <p:sp>
          <p:nvSpPr>
            <p:cNvPr id="59544" name="Freeform 152"/>
            <p:cNvSpPr>
              <a:spLocks/>
            </p:cNvSpPr>
            <p:nvPr/>
          </p:nvSpPr>
          <p:spPr bwMode="auto">
            <a:xfrm rot="5151409">
              <a:off x="3733" y="4100"/>
              <a:ext cx="94" cy="121"/>
            </a:xfrm>
            <a:custGeom>
              <a:avLst/>
              <a:gdLst/>
              <a:ahLst/>
              <a:cxnLst>
                <a:cxn ang="0">
                  <a:pos x="67" y="11"/>
                </a:cxn>
                <a:cxn ang="0">
                  <a:pos x="64" y="11"/>
                </a:cxn>
                <a:cxn ang="0">
                  <a:pos x="59" y="11"/>
                </a:cxn>
                <a:cxn ang="0">
                  <a:pos x="57" y="11"/>
                </a:cxn>
                <a:cxn ang="0">
                  <a:pos x="52" y="14"/>
                </a:cxn>
                <a:cxn ang="0">
                  <a:pos x="46" y="16"/>
                </a:cxn>
                <a:cxn ang="0">
                  <a:pos x="41" y="21"/>
                </a:cxn>
                <a:cxn ang="0">
                  <a:pos x="41" y="26"/>
                </a:cxn>
                <a:cxn ang="0">
                  <a:pos x="41" y="32"/>
                </a:cxn>
                <a:cxn ang="0">
                  <a:pos x="41" y="32"/>
                </a:cxn>
                <a:cxn ang="0">
                  <a:pos x="46" y="37"/>
                </a:cxn>
                <a:cxn ang="0">
                  <a:pos x="46" y="42"/>
                </a:cxn>
                <a:cxn ang="0">
                  <a:pos x="50" y="47"/>
                </a:cxn>
                <a:cxn ang="0">
                  <a:pos x="50" y="52"/>
                </a:cxn>
                <a:cxn ang="0">
                  <a:pos x="46" y="57"/>
                </a:cxn>
                <a:cxn ang="0">
                  <a:pos x="46" y="64"/>
                </a:cxn>
                <a:cxn ang="0">
                  <a:pos x="43" y="64"/>
                </a:cxn>
                <a:cxn ang="0">
                  <a:pos x="43" y="59"/>
                </a:cxn>
                <a:cxn ang="0">
                  <a:pos x="41" y="54"/>
                </a:cxn>
                <a:cxn ang="0">
                  <a:pos x="41" y="54"/>
                </a:cxn>
                <a:cxn ang="0">
                  <a:pos x="36" y="49"/>
                </a:cxn>
                <a:cxn ang="0">
                  <a:pos x="36" y="47"/>
                </a:cxn>
                <a:cxn ang="0">
                  <a:pos x="31" y="42"/>
                </a:cxn>
                <a:cxn ang="0">
                  <a:pos x="31" y="42"/>
                </a:cxn>
                <a:cxn ang="0">
                  <a:pos x="26" y="42"/>
                </a:cxn>
                <a:cxn ang="0">
                  <a:pos x="22" y="45"/>
                </a:cxn>
                <a:cxn ang="0">
                  <a:pos x="17" y="51"/>
                </a:cxn>
                <a:cxn ang="0">
                  <a:pos x="17" y="59"/>
                </a:cxn>
                <a:cxn ang="0">
                  <a:pos x="12" y="64"/>
                </a:cxn>
                <a:cxn ang="0">
                  <a:pos x="12" y="75"/>
                </a:cxn>
                <a:cxn ang="0">
                  <a:pos x="10" y="80"/>
                </a:cxn>
                <a:cxn ang="0">
                  <a:pos x="10" y="90"/>
                </a:cxn>
                <a:cxn ang="0">
                  <a:pos x="5" y="90"/>
                </a:cxn>
                <a:cxn ang="0">
                  <a:pos x="0" y="80"/>
                </a:cxn>
                <a:cxn ang="0">
                  <a:pos x="0" y="71"/>
                </a:cxn>
                <a:cxn ang="0">
                  <a:pos x="0" y="61"/>
                </a:cxn>
                <a:cxn ang="0">
                  <a:pos x="2" y="56"/>
                </a:cxn>
                <a:cxn ang="0">
                  <a:pos x="3" y="45"/>
                </a:cxn>
                <a:cxn ang="0">
                  <a:pos x="10" y="37"/>
                </a:cxn>
                <a:cxn ang="0">
                  <a:pos x="21" y="26"/>
                </a:cxn>
                <a:cxn ang="0">
                  <a:pos x="26" y="21"/>
                </a:cxn>
                <a:cxn ang="0">
                  <a:pos x="29" y="13"/>
                </a:cxn>
                <a:cxn ang="0">
                  <a:pos x="34" y="7"/>
                </a:cxn>
                <a:cxn ang="0">
                  <a:pos x="45" y="4"/>
                </a:cxn>
                <a:cxn ang="0">
                  <a:pos x="50" y="0"/>
                </a:cxn>
                <a:cxn ang="0">
                  <a:pos x="57" y="0"/>
                </a:cxn>
                <a:cxn ang="0">
                  <a:pos x="62" y="2"/>
                </a:cxn>
                <a:cxn ang="0">
                  <a:pos x="67" y="11"/>
                </a:cxn>
                <a:cxn ang="0">
                  <a:pos x="72" y="16"/>
                </a:cxn>
              </a:cxnLst>
              <a:rect l="0" t="0" r="r" b="b"/>
              <a:pathLst>
                <a:path w="72" h="96">
                  <a:moveTo>
                    <a:pt x="72" y="16"/>
                  </a:moveTo>
                  <a:lnTo>
                    <a:pt x="67" y="11"/>
                  </a:lnTo>
                  <a:lnTo>
                    <a:pt x="67" y="11"/>
                  </a:lnTo>
                  <a:lnTo>
                    <a:pt x="64" y="11"/>
                  </a:lnTo>
                  <a:lnTo>
                    <a:pt x="64" y="11"/>
                  </a:lnTo>
                  <a:lnTo>
                    <a:pt x="59" y="11"/>
                  </a:lnTo>
                  <a:lnTo>
                    <a:pt x="59" y="11"/>
                  </a:lnTo>
                  <a:lnTo>
                    <a:pt x="57" y="11"/>
                  </a:lnTo>
                  <a:lnTo>
                    <a:pt x="57" y="14"/>
                  </a:lnTo>
                  <a:lnTo>
                    <a:pt x="52" y="14"/>
                  </a:lnTo>
                  <a:lnTo>
                    <a:pt x="52" y="16"/>
                  </a:lnTo>
                  <a:lnTo>
                    <a:pt x="46" y="16"/>
                  </a:lnTo>
                  <a:lnTo>
                    <a:pt x="46" y="21"/>
                  </a:lnTo>
                  <a:lnTo>
                    <a:pt x="41" y="21"/>
                  </a:lnTo>
                  <a:lnTo>
                    <a:pt x="41" y="26"/>
                  </a:lnTo>
                  <a:lnTo>
                    <a:pt x="41" y="26"/>
                  </a:lnTo>
                  <a:lnTo>
                    <a:pt x="41" y="32"/>
                  </a:lnTo>
                  <a:lnTo>
                    <a:pt x="41" y="32"/>
                  </a:lnTo>
                  <a:lnTo>
                    <a:pt x="41" y="32"/>
                  </a:lnTo>
                  <a:lnTo>
                    <a:pt x="41" y="32"/>
                  </a:lnTo>
                  <a:lnTo>
                    <a:pt x="46" y="37"/>
                  </a:lnTo>
                  <a:lnTo>
                    <a:pt x="46" y="37"/>
                  </a:lnTo>
                  <a:lnTo>
                    <a:pt x="46" y="42"/>
                  </a:lnTo>
                  <a:lnTo>
                    <a:pt x="46" y="42"/>
                  </a:lnTo>
                  <a:lnTo>
                    <a:pt x="50" y="47"/>
                  </a:lnTo>
                  <a:lnTo>
                    <a:pt x="50" y="47"/>
                  </a:lnTo>
                  <a:lnTo>
                    <a:pt x="50" y="52"/>
                  </a:lnTo>
                  <a:lnTo>
                    <a:pt x="50" y="52"/>
                  </a:lnTo>
                  <a:lnTo>
                    <a:pt x="50" y="57"/>
                  </a:lnTo>
                  <a:lnTo>
                    <a:pt x="46" y="57"/>
                  </a:lnTo>
                  <a:lnTo>
                    <a:pt x="46" y="63"/>
                  </a:lnTo>
                  <a:lnTo>
                    <a:pt x="46" y="64"/>
                  </a:lnTo>
                  <a:lnTo>
                    <a:pt x="46" y="70"/>
                  </a:lnTo>
                  <a:lnTo>
                    <a:pt x="43" y="64"/>
                  </a:lnTo>
                  <a:lnTo>
                    <a:pt x="43" y="64"/>
                  </a:lnTo>
                  <a:lnTo>
                    <a:pt x="43" y="59"/>
                  </a:lnTo>
                  <a:lnTo>
                    <a:pt x="43" y="59"/>
                  </a:lnTo>
                  <a:lnTo>
                    <a:pt x="41" y="54"/>
                  </a:lnTo>
                  <a:lnTo>
                    <a:pt x="41" y="54"/>
                  </a:lnTo>
                  <a:lnTo>
                    <a:pt x="41" y="54"/>
                  </a:lnTo>
                  <a:lnTo>
                    <a:pt x="41" y="54"/>
                  </a:lnTo>
                  <a:lnTo>
                    <a:pt x="36" y="49"/>
                  </a:lnTo>
                  <a:lnTo>
                    <a:pt x="36" y="49"/>
                  </a:lnTo>
                  <a:lnTo>
                    <a:pt x="36" y="47"/>
                  </a:lnTo>
                  <a:lnTo>
                    <a:pt x="36" y="47"/>
                  </a:lnTo>
                  <a:lnTo>
                    <a:pt x="31" y="42"/>
                  </a:lnTo>
                  <a:lnTo>
                    <a:pt x="31" y="42"/>
                  </a:lnTo>
                  <a:lnTo>
                    <a:pt x="31" y="42"/>
                  </a:lnTo>
                  <a:lnTo>
                    <a:pt x="31" y="42"/>
                  </a:lnTo>
                  <a:lnTo>
                    <a:pt x="26" y="42"/>
                  </a:lnTo>
                  <a:lnTo>
                    <a:pt x="26" y="45"/>
                  </a:lnTo>
                  <a:lnTo>
                    <a:pt x="22" y="45"/>
                  </a:lnTo>
                  <a:lnTo>
                    <a:pt x="22" y="51"/>
                  </a:lnTo>
                  <a:lnTo>
                    <a:pt x="17" y="51"/>
                  </a:lnTo>
                  <a:lnTo>
                    <a:pt x="17" y="56"/>
                  </a:lnTo>
                  <a:lnTo>
                    <a:pt x="17" y="59"/>
                  </a:lnTo>
                  <a:lnTo>
                    <a:pt x="17" y="64"/>
                  </a:lnTo>
                  <a:lnTo>
                    <a:pt x="12" y="64"/>
                  </a:lnTo>
                  <a:lnTo>
                    <a:pt x="12" y="70"/>
                  </a:lnTo>
                  <a:lnTo>
                    <a:pt x="12" y="75"/>
                  </a:lnTo>
                  <a:lnTo>
                    <a:pt x="12" y="80"/>
                  </a:lnTo>
                  <a:lnTo>
                    <a:pt x="10" y="80"/>
                  </a:lnTo>
                  <a:lnTo>
                    <a:pt x="10" y="85"/>
                  </a:lnTo>
                  <a:lnTo>
                    <a:pt x="10" y="90"/>
                  </a:lnTo>
                  <a:lnTo>
                    <a:pt x="10" y="96"/>
                  </a:lnTo>
                  <a:lnTo>
                    <a:pt x="5" y="90"/>
                  </a:lnTo>
                  <a:lnTo>
                    <a:pt x="3" y="85"/>
                  </a:lnTo>
                  <a:lnTo>
                    <a:pt x="0" y="80"/>
                  </a:lnTo>
                  <a:lnTo>
                    <a:pt x="0" y="76"/>
                  </a:lnTo>
                  <a:lnTo>
                    <a:pt x="0" y="71"/>
                  </a:lnTo>
                  <a:lnTo>
                    <a:pt x="0" y="66"/>
                  </a:lnTo>
                  <a:lnTo>
                    <a:pt x="0" y="61"/>
                  </a:lnTo>
                  <a:lnTo>
                    <a:pt x="2" y="61"/>
                  </a:lnTo>
                  <a:lnTo>
                    <a:pt x="2" y="56"/>
                  </a:lnTo>
                  <a:lnTo>
                    <a:pt x="3" y="51"/>
                  </a:lnTo>
                  <a:lnTo>
                    <a:pt x="3" y="45"/>
                  </a:lnTo>
                  <a:lnTo>
                    <a:pt x="8" y="42"/>
                  </a:lnTo>
                  <a:lnTo>
                    <a:pt x="10" y="37"/>
                  </a:lnTo>
                  <a:lnTo>
                    <a:pt x="15" y="32"/>
                  </a:lnTo>
                  <a:lnTo>
                    <a:pt x="21" y="26"/>
                  </a:lnTo>
                  <a:lnTo>
                    <a:pt x="26" y="26"/>
                  </a:lnTo>
                  <a:lnTo>
                    <a:pt x="26" y="21"/>
                  </a:lnTo>
                  <a:lnTo>
                    <a:pt x="29" y="18"/>
                  </a:lnTo>
                  <a:lnTo>
                    <a:pt x="29" y="13"/>
                  </a:lnTo>
                  <a:lnTo>
                    <a:pt x="34" y="13"/>
                  </a:lnTo>
                  <a:lnTo>
                    <a:pt x="34" y="7"/>
                  </a:lnTo>
                  <a:lnTo>
                    <a:pt x="40" y="7"/>
                  </a:lnTo>
                  <a:lnTo>
                    <a:pt x="45" y="4"/>
                  </a:lnTo>
                  <a:lnTo>
                    <a:pt x="50" y="4"/>
                  </a:lnTo>
                  <a:lnTo>
                    <a:pt x="50" y="0"/>
                  </a:lnTo>
                  <a:lnTo>
                    <a:pt x="55" y="0"/>
                  </a:lnTo>
                  <a:lnTo>
                    <a:pt x="57" y="0"/>
                  </a:lnTo>
                  <a:lnTo>
                    <a:pt x="62" y="2"/>
                  </a:lnTo>
                  <a:lnTo>
                    <a:pt x="62" y="2"/>
                  </a:lnTo>
                  <a:lnTo>
                    <a:pt x="67" y="6"/>
                  </a:lnTo>
                  <a:lnTo>
                    <a:pt x="67" y="11"/>
                  </a:lnTo>
                  <a:lnTo>
                    <a:pt x="72" y="16"/>
                  </a:lnTo>
                  <a:lnTo>
                    <a:pt x="72" y="16"/>
                  </a:lnTo>
                  <a:close/>
                </a:path>
              </a:pathLst>
            </a:custGeom>
            <a:solidFill>
              <a:srgbClr val="000000"/>
            </a:solidFill>
            <a:ln w="9525">
              <a:noFill/>
              <a:round/>
              <a:headEnd/>
              <a:tailEnd/>
            </a:ln>
          </p:spPr>
          <p:txBody>
            <a:bodyPr/>
            <a:lstStyle/>
            <a:p>
              <a:endParaRPr lang="en-US"/>
            </a:p>
          </p:txBody>
        </p:sp>
        <p:sp>
          <p:nvSpPr>
            <p:cNvPr id="59545" name="Freeform 153"/>
            <p:cNvSpPr>
              <a:spLocks/>
            </p:cNvSpPr>
            <p:nvPr/>
          </p:nvSpPr>
          <p:spPr bwMode="auto">
            <a:xfrm rot="5151409">
              <a:off x="3831" y="3859"/>
              <a:ext cx="13" cy="27"/>
            </a:xfrm>
            <a:custGeom>
              <a:avLst/>
              <a:gdLst/>
              <a:ahLst/>
              <a:cxnLst>
                <a:cxn ang="0">
                  <a:pos x="11" y="0"/>
                </a:cxn>
                <a:cxn ang="0">
                  <a:pos x="7" y="0"/>
                </a:cxn>
                <a:cxn ang="0">
                  <a:pos x="7" y="0"/>
                </a:cxn>
                <a:cxn ang="0">
                  <a:pos x="7" y="0"/>
                </a:cxn>
                <a:cxn ang="0">
                  <a:pos x="7" y="2"/>
                </a:cxn>
                <a:cxn ang="0">
                  <a:pos x="6" y="2"/>
                </a:cxn>
                <a:cxn ang="0">
                  <a:pos x="6" y="2"/>
                </a:cxn>
                <a:cxn ang="0">
                  <a:pos x="6" y="2"/>
                </a:cxn>
                <a:cxn ang="0">
                  <a:pos x="6" y="7"/>
                </a:cxn>
                <a:cxn ang="0">
                  <a:pos x="6" y="7"/>
                </a:cxn>
                <a:cxn ang="0">
                  <a:pos x="6" y="7"/>
                </a:cxn>
                <a:cxn ang="0">
                  <a:pos x="6" y="7"/>
                </a:cxn>
                <a:cxn ang="0">
                  <a:pos x="6" y="13"/>
                </a:cxn>
                <a:cxn ang="0">
                  <a:pos x="6" y="13"/>
                </a:cxn>
                <a:cxn ang="0">
                  <a:pos x="6" y="13"/>
                </a:cxn>
                <a:cxn ang="0">
                  <a:pos x="6" y="13"/>
                </a:cxn>
                <a:cxn ang="0">
                  <a:pos x="11" y="16"/>
                </a:cxn>
                <a:cxn ang="0">
                  <a:pos x="7" y="16"/>
                </a:cxn>
                <a:cxn ang="0">
                  <a:pos x="7" y="16"/>
                </a:cxn>
                <a:cxn ang="0">
                  <a:pos x="7" y="16"/>
                </a:cxn>
                <a:cxn ang="0">
                  <a:pos x="7" y="16"/>
                </a:cxn>
                <a:cxn ang="0">
                  <a:pos x="4" y="16"/>
                </a:cxn>
                <a:cxn ang="0">
                  <a:pos x="4" y="16"/>
                </a:cxn>
                <a:cxn ang="0">
                  <a:pos x="4" y="16"/>
                </a:cxn>
                <a:cxn ang="0">
                  <a:pos x="4" y="18"/>
                </a:cxn>
                <a:cxn ang="0">
                  <a:pos x="0" y="18"/>
                </a:cxn>
                <a:cxn ang="0">
                  <a:pos x="0" y="18"/>
                </a:cxn>
                <a:cxn ang="0">
                  <a:pos x="0" y="18"/>
                </a:cxn>
                <a:cxn ang="0">
                  <a:pos x="0" y="18"/>
                </a:cxn>
                <a:cxn ang="0">
                  <a:pos x="0" y="18"/>
                </a:cxn>
                <a:cxn ang="0">
                  <a:pos x="0" y="18"/>
                </a:cxn>
                <a:cxn ang="0">
                  <a:pos x="0" y="18"/>
                </a:cxn>
                <a:cxn ang="0">
                  <a:pos x="0" y="21"/>
                </a:cxn>
                <a:cxn ang="0">
                  <a:pos x="0" y="16"/>
                </a:cxn>
                <a:cxn ang="0">
                  <a:pos x="0" y="16"/>
                </a:cxn>
                <a:cxn ang="0">
                  <a:pos x="0" y="13"/>
                </a:cxn>
                <a:cxn ang="0">
                  <a:pos x="0" y="13"/>
                </a:cxn>
                <a:cxn ang="0">
                  <a:pos x="0" y="7"/>
                </a:cxn>
                <a:cxn ang="0">
                  <a:pos x="0" y="7"/>
                </a:cxn>
                <a:cxn ang="0">
                  <a:pos x="0" y="7"/>
                </a:cxn>
                <a:cxn ang="0">
                  <a:pos x="0" y="7"/>
                </a:cxn>
                <a:cxn ang="0">
                  <a:pos x="0" y="6"/>
                </a:cxn>
                <a:cxn ang="0">
                  <a:pos x="0" y="6"/>
                </a:cxn>
                <a:cxn ang="0">
                  <a:pos x="0" y="6"/>
                </a:cxn>
                <a:cxn ang="0">
                  <a:pos x="0" y="6"/>
                </a:cxn>
                <a:cxn ang="0">
                  <a:pos x="0" y="6"/>
                </a:cxn>
                <a:cxn ang="0">
                  <a:pos x="0" y="6"/>
                </a:cxn>
                <a:cxn ang="0">
                  <a:pos x="0" y="6"/>
                </a:cxn>
                <a:cxn ang="0">
                  <a:pos x="0" y="6"/>
                </a:cxn>
                <a:cxn ang="0">
                  <a:pos x="11" y="0"/>
                </a:cxn>
                <a:cxn ang="0">
                  <a:pos x="11" y="0"/>
                </a:cxn>
              </a:cxnLst>
              <a:rect l="0" t="0" r="r" b="b"/>
              <a:pathLst>
                <a:path w="11" h="21">
                  <a:moveTo>
                    <a:pt x="11" y="0"/>
                  </a:moveTo>
                  <a:lnTo>
                    <a:pt x="7" y="0"/>
                  </a:lnTo>
                  <a:lnTo>
                    <a:pt x="7" y="0"/>
                  </a:lnTo>
                  <a:lnTo>
                    <a:pt x="7" y="0"/>
                  </a:lnTo>
                  <a:lnTo>
                    <a:pt x="7" y="2"/>
                  </a:lnTo>
                  <a:lnTo>
                    <a:pt x="6" y="2"/>
                  </a:lnTo>
                  <a:lnTo>
                    <a:pt x="6" y="2"/>
                  </a:lnTo>
                  <a:lnTo>
                    <a:pt x="6" y="2"/>
                  </a:lnTo>
                  <a:lnTo>
                    <a:pt x="6" y="7"/>
                  </a:lnTo>
                  <a:lnTo>
                    <a:pt x="6" y="7"/>
                  </a:lnTo>
                  <a:lnTo>
                    <a:pt x="6" y="7"/>
                  </a:lnTo>
                  <a:lnTo>
                    <a:pt x="6" y="7"/>
                  </a:lnTo>
                  <a:lnTo>
                    <a:pt x="6" y="13"/>
                  </a:lnTo>
                  <a:lnTo>
                    <a:pt x="6" y="13"/>
                  </a:lnTo>
                  <a:lnTo>
                    <a:pt x="6" y="13"/>
                  </a:lnTo>
                  <a:lnTo>
                    <a:pt x="6" y="13"/>
                  </a:lnTo>
                  <a:lnTo>
                    <a:pt x="11" y="16"/>
                  </a:lnTo>
                  <a:lnTo>
                    <a:pt x="7" y="16"/>
                  </a:lnTo>
                  <a:lnTo>
                    <a:pt x="7" y="16"/>
                  </a:lnTo>
                  <a:lnTo>
                    <a:pt x="7" y="16"/>
                  </a:lnTo>
                  <a:lnTo>
                    <a:pt x="7" y="16"/>
                  </a:lnTo>
                  <a:lnTo>
                    <a:pt x="4" y="16"/>
                  </a:lnTo>
                  <a:lnTo>
                    <a:pt x="4" y="16"/>
                  </a:lnTo>
                  <a:lnTo>
                    <a:pt x="4" y="16"/>
                  </a:lnTo>
                  <a:lnTo>
                    <a:pt x="4" y="18"/>
                  </a:lnTo>
                  <a:lnTo>
                    <a:pt x="0" y="18"/>
                  </a:lnTo>
                  <a:lnTo>
                    <a:pt x="0" y="18"/>
                  </a:lnTo>
                  <a:lnTo>
                    <a:pt x="0" y="18"/>
                  </a:lnTo>
                  <a:lnTo>
                    <a:pt x="0" y="18"/>
                  </a:lnTo>
                  <a:lnTo>
                    <a:pt x="0" y="18"/>
                  </a:lnTo>
                  <a:lnTo>
                    <a:pt x="0" y="18"/>
                  </a:lnTo>
                  <a:lnTo>
                    <a:pt x="0" y="18"/>
                  </a:lnTo>
                  <a:lnTo>
                    <a:pt x="0" y="21"/>
                  </a:lnTo>
                  <a:lnTo>
                    <a:pt x="0" y="16"/>
                  </a:lnTo>
                  <a:lnTo>
                    <a:pt x="0" y="16"/>
                  </a:lnTo>
                  <a:lnTo>
                    <a:pt x="0" y="13"/>
                  </a:lnTo>
                  <a:lnTo>
                    <a:pt x="0" y="13"/>
                  </a:lnTo>
                  <a:lnTo>
                    <a:pt x="0" y="7"/>
                  </a:lnTo>
                  <a:lnTo>
                    <a:pt x="0" y="7"/>
                  </a:lnTo>
                  <a:lnTo>
                    <a:pt x="0" y="7"/>
                  </a:lnTo>
                  <a:lnTo>
                    <a:pt x="0" y="7"/>
                  </a:lnTo>
                  <a:lnTo>
                    <a:pt x="0" y="6"/>
                  </a:lnTo>
                  <a:lnTo>
                    <a:pt x="0" y="6"/>
                  </a:lnTo>
                  <a:lnTo>
                    <a:pt x="0" y="6"/>
                  </a:lnTo>
                  <a:lnTo>
                    <a:pt x="0" y="6"/>
                  </a:lnTo>
                  <a:lnTo>
                    <a:pt x="0" y="6"/>
                  </a:lnTo>
                  <a:lnTo>
                    <a:pt x="0" y="6"/>
                  </a:lnTo>
                  <a:lnTo>
                    <a:pt x="0" y="6"/>
                  </a:lnTo>
                  <a:lnTo>
                    <a:pt x="0" y="6"/>
                  </a:lnTo>
                  <a:lnTo>
                    <a:pt x="11" y="0"/>
                  </a:lnTo>
                  <a:lnTo>
                    <a:pt x="11" y="0"/>
                  </a:lnTo>
                  <a:close/>
                </a:path>
              </a:pathLst>
            </a:custGeom>
            <a:solidFill>
              <a:srgbClr val="FFFFFF"/>
            </a:solidFill>
            <a:ln w="9525">
              <a:noFill/>
              <a:round/>
              <a:headEnd/>
              <a:tailEnd/>
            </a:ln>
          </p:spPr>
          <p:txBody>
            <a:bodyPr/>
            <a:lstStyle/>
            <a:p>
              <a:endParaRPr lang="en-US"/>
            </a:p>
          </p:txBody>
        </p:sp>
        <p:sp>
          <p:nvSpPr>
            <p:cNvPr id="59549" name="Freeform 157"/>
            <p:cNvSpPr>
              <a:spLocks/>
            </p:cNvSpPr>
            <p:nvPr/>
          </p:nvSpPr>
          <p:spPr bwMode="auto">
            <a:xfrm rot="5151409">
              <a:off x="1587" y="3014"/>
              <a:ext cx="1280" cy="1107"/>
            </a:xfrm>
            <a:custGeom>
              <a:avLst/>
              <a:gdLst/>
              <a:ahLst/>
              <a:cxnLst>
                <a:cxn ang="0">
                  <a:pos x="605" y="4"/>
                </a:cxn>
                <a:cxn ang="0">
                  <a:pos x="595" y="21"/>
                </a:cxn>
                <a:cxn ang="0">
                  <a:pos x="588" y="54"/>
                </a:cxn>
                <a:cxn ang="0">
                  <a:pos x="522" y="66"/>
                </a:cxn>
                <a:cxn ang="0">
                  <a:pos x="303" y="56"/>
                </a:cxn>
                <a:cxn ang="0">
                  <a:pos x="71" y="42"/>
                </a:cxn>
                <a:cxn ang="0">
                  <a:pos x="7" y="47"/>
                </a:cxn>
                <a:cxn ang="0">
                  <a:pos x="30" y="99"/>
                </a:cxn>
                <a:cxn ang="0">
                  <a:pos x="38" y="168"/>
                </a:cxn>
                <a:cxn ang="0">
                  <a:pos x="37" y="201"/>
                </a:cxn>
                <a:cxn ang="0">
                  <a:pos x="215" y="185"/>
                </a:cxn>
                <a:cxn ang="0">
                  <a:pos x="464" y="168"/>
                </a:cxn>
                <a:cxn ang="0">
                  <a:pos x="631" y="168"/>
                </a:cxn>
                <a:cxn ang="0">
                  <a:pos x="657" y="191"/>
                </a:cxn>
                <a:cxn ang="0">
                  <a:pos x="688" y="211"/>
                </a:cxn>
                <a:cxn ang="0">
                  <a:pos x="720" y="222"/>
                </a:cxn>
                <a:cxn ang="0">
                  <a:pos x="745" y="329"/>
                </a:cxn>
                <a:cxn ang="0">
                  <a:pos x="784" y="578"/>
                </a:cxn>
                <a:cxn ang="0">
                  <a:pos x="823" y="798"/>
                </a:cxn>
                <a:cxn ang="0">
                  <a:pos x="847" y="858"/>
                </a:cxn>
                <a:cxn ang="0">
                  <a:pos x="934" y="877"/>
                </a:cxn>
                <a:cxn ang="0">
                  <a:pos x="1005" y="851"/>
                </a:cxn>
                <a:cxn ang="0">
                  <a:pos x="996" y="761"/>
                </a:cxn>
                <a:cxn ang="0">
                  <a:pos x="937" y="547"/>
                </a:cxn>
                <a:cxn ang="0">
                  <a:pos x="884" y="317"/>
                </a:cxn>
                <a:cxn ang="0">
                  <a:pos x="870" y="206"/>
                </a:cxn>
                <a:cxn ang="0">
                  <a:pos x="901" y="179"/>
                </a:cxn>
                <a:cxn ang="0">
                  <a:pos x="932" y="127"/>
                </a:cxn>
                <a:cxn ang="0">
                  <a:pos x="951" y="52"/>
                </a:cxn>
                <a:cxn ang="0">
                  <a:pos x="927" y="61"/>
                </a:cxn>
                <a:cxn ang="0">
                  <a:pos x="906" y="66"/>
                </a:cxn>
                <a:cxn ang="0">
                  <a:pos x="898" y="68"/>
                </a:cxn>
                <a:cxn ang="0">
                  <a:pos x="899" y="52"/>
                </a:cxn>
                <a:cxn ang="0">
                  <a:pos x="903" y="33"/>
                </a:cxn>
                <a:cxn ang="0">
                  <a:pos x="903" y="26"/>
                </a:cxn>
                <a:cxn ang="0">
                  <a:pos x="870" y="32"/>
                </a:cxn>
                <a:cxn ang="0">
                  <a:pos x="870" y="38"/>
                </a:cxn>
                <a:cxn ang="0">
                  <a:pos x="867" y="54"/>
                </a:cxn>
                <a:cxn ang="0">
                  <a:pos x="861" y="68"/>
                </a:cxn>
                <a:cxn ang="0">
                  <a:pos x="830" y="68"/>
                </a:cxn>
                <a:cxn ang="0">
                  <a:pos x="797" y="64"/>
                </a:cxn>
                <a:cxn ang="0">
                  <a:pos x="768" y="63"/>
                </a:cxn>
                <a:cxn ang="0">
                  <a:pos x="768" y="47"/>
                </a:cxn>
                <a:cxn ang="0">
                  <a:pos x="770" y="35"/>
                </a:cxn>
                <a:cxn ang="0">
                  <a:pos x="770" y="26"/>
                </a:cxn>
                <a:cxn ang="0">
                  <a:pos x="735" y="26"/>
                </a:cxn>
                <a:cxn ang="0">
                  <a:pos x="735" y="44"/>
                </a:cxn>
                <a:cxn ang="0">
                  <a:pos x="735" y="52"/>
                </a:cxn>
                <a:cxn ang="0">
                  <a:pos x="695" y="52"/>
                </a:cxn>
                <a:cxn ang="0">
                  <a:pos x="676" y="54"/>
                </a:cxn>
                <a:cxn ang="0">
                  <a:pos x="649" y="44"/>
                </a:cxn>
                <a:cxn ang="0">
                  <a:pos x="642" y="37"/>
                </a:cxn>
                <a:cxn ang="0">
                  <a:pos x="626" y="21"/>
                </a:cxn>
                <a:cxn ang="0">
                  <a:pos x="618" y="9"/>
                </a:cxn>
                <a:cxn ang="0">
                  <a:pos x="614" y="0"/>
                </a:cxn>
              </a:cxnLst>
              <a:rect l="0" t="0" r="r" b="b"/>
              <a:pathLst>
                <a:path w="1015" h="877">
                  <a:moveTo>
                    <a:pt x="614" y="0"/>
                  </a:moveTo>
                  <a:lnTo>
                    <a:pt x="609" y="0"/>
                  </a:lnTo>
                  <a:lnTo>
                    <a:pt x="609" y="0"/>
                  </a:lnTo>
                  <a:lnTo>
                    <a:pt x="605" y="0"/>
                  </a:lnTo>
                  <a:lnTo>
                    <a:pt x="605" y="4"/>
                  </a:lnTo>
                  <a:lnTo>
                    <a:pt x="600" y="4"/>
                  </a:lnTo>
                  <a:lnTo>
                    <a:pt x="600" y="9"/>
                  </a:lnTo>
                  <a:lnTo>
                    <a:pt x="600" y="13"/>
                  </a:lnTo>
                  <a:lnTo>
                    <a:pt x="600" y="18"/>
                  </a:lnTo>
                  <a:lnTo>
                    <a:pt x="595" y="21"/>
                  </a:lnTo>
                  <a:lnTo>
                    <a:pt x="595" y="26"/>
                  </a:lnTo>
                  <a:lnTo>
                    <a:pt x="592" y="32"/>
                  </a:lnTo>
                  <a:lnTo>
                    <a:pt x="592" y="38"/>
                  </a:lnTo>
                  <a:lnTo>
                    <a:pt x="588" y="44"/>
                  </a:lnTo>
                  <a:lnTo>
                    <a:pt x="588" y="54"/>
                  </a:lnTo>
                  <a:lnTo>
                    <a:pt x="588" y="64"/>
                  </a:lnTo>
                  <a:lnTo>
                    <a:pt x="588" y="75"/>
                  </a:lnTo>
                  <a:lnTo>
                    <a:pt x="574" y="70"/>
                  </a:lnTo>
                  <a:lnTo>
                    <a:pt x="554" y="70"/>
                  </a:lnTo>
                  <a:lnTo>
                    <a:pt x="522" y="66"/>
                  </a:lnTo>
                  <a:lnTo>
                    <a:pt x="488" y="66"/>
                  </a:lnTo>
                  <a:lnTo>
                    <a:pt x="445" y="61"/>
                  </a:lnTo>
                  <a:lnTo>
                    <a:pt x="400" y="61"/>
                  </a:lnTo>
                  <a:lnTo>
                    <a:pt x="350" y="56"/>
                  </a:lnTo>
                  <a:lnTo>
                    <a:pt x="303" y="56"/>
                  </a:lnTo>
                  <a:lnTo>
                    <a:pt x="251" y="51"/>
                  </a:lnTo>
                  <a:lnTo>
                    <a:pt x="201" y="51"/>
                  </a:lnTo>
                  <a:lnTo>
                    <a:pt x="154" y="45"/>
                  </a:lnTo>
                  <a:lnTo>
                    <a:pt x="111" y="45"/>
                  </a:lnTo>
                  <a:lnTo>
                    <a:pt x="71" y="42"/>
                  </a:lnTo>
                  <a:lnTo>
                    <a:pt x="40" y="42"/>
                  </a:lnTo>
                  <a:lnTo>
                    <a:pt x="14" y="42"/>
                  </a:lnTo>
                  <a:lnTo>
                    <a:pt x="0" y="42"/>
                  </a:lnTo>
                  <a:lnTo>
                    <a:pt x="2" y="42"/>
                  </a:lnTo>
                  <a:lnTo>
                    <a:pt x="7" y="47"/>
                  </a:lnTo>
                  <a:lnTo>
                    <a:pt x="12" y="54"/>
                  </a:lnTo>
                  <a:lnTo>
                    <a:pt x="18" y="64"/>
                  </a:lnTo>
                  <a:lnTo>
                    <a:pt x="21" y="75"/>
                  </a:lnTo>
                  <a:lnTo>
                    <a:pt x="26" y="87"/>
                  </a:lnTo>
                  <a:lnTo>
                    <a:pt x="30" y="99"/>
                  </a:lnTo>
                  <a:lnTo>
                    <a:pt x="35" y="115"/>
                  </a:lnTo>
                  <a:lnTo>
                    <a:pt x="35" y="125"/>
                  </a:lnTo>
                  <a:lnTo>
                    <a:pt x="37" y="141"/>
                  </a:lnTo>
                  <a:lnTo>
                    <a:pt x="37" y="153"/>
                  </a:lnTo>
                  <a:lnTo>
                    <a:pt x="38" y="168"/>
                  </a:lnTo>
                  <a:lnTo>
                    <a:pt x="35" y="179"/>
                  </a:lnTo>
                  <a:lnTo>
                    <a:pt x="35" y="191"/>
                  </a:lnTo>
                  <a:lnTo>
                    <a:pt x="30" y="198"/>
                  </a:lnTo>
                  <a:lnTo>
                    <a:pt x="26" y="206"/>
                  </a:lnTo>
                  <a:lnTo>
                    <a:pt x="37" y="201"/>
                  </a:lnTo>
                  <a:lnTo>
                    <a:pt x="61" y="198"/>
                  </a:lnTo>
                  <a:lnTo>
                    <a:pt x="88" y="192"/>
                  </a:lnTo>
                  <a:lnTo>
                    <a:pt x="128" y="192"/>
                  </a:lnTo>
                  <a:lnTo>
                    <a:pt x="168" y="187"/>
                  </a:lnTo>
                  <a:lnTo>
                    <a:pt x="215" y="185"/>
                  </a:lnTo>
                  <a:lnTo>
                    <a:pt x="265" y="180"/>
                  </a:lnTo>
                  <a:lnTo>
                    <a:pt x="317" y="180"/>
                  </a:lnTo>
                  <a:lnTo>
                    <a:pt x="365" y="175"/>
                  </a:lnTo>
                  <a:lnTo>
                    <a:pt x="417" y="173"/>
                  </a:lnTo>
                  <a:lnTo>
                    <a:pt x="464" y="168"/>
                  </a:lnTo>
                  <a:lnTo>
                    <a:pt x="510" y="168"/>
                  </a:lnTo>
                  <a:lnTo>
                    <a:pt x="548" y="166"/>
                  </a:lnTo>
                  <a:lnTo>
                    <a:pt x="585" y="166"/>
                  </a:lnTo>
                  <a:lnTo>
                    <a:pt x="611" y="166"/>
                  </a:lnTo>
                  <a:lnTo>
                    <a:pt x="631" y="168"/>
                  </a:lnTo>
                  <a:lnTo>
                    <a:pt x="635" y="172"/>
                  </a:lnTo>
                  <a:lnTo>
                    <a:pt x="640" y="177"/>
                  </a:lnTo>
                  <a:lnTo>
                    <a:pt x="645" y="182"/>
                  </a:lnTo>
                  <a:lnTo>
                    <a:pt x="652" y="187"/>
                  </a:lnTo>
                  <a:lnTo>
                    <a:pt x="657" y="191"/>
                  </a:lnTo>
                  <a:lnTo>
                    <a:pt x="662" y="196"/>
                  </a:lnTo>
                  <a:lnTo>
                    <a:pt x="668" y="201"/>
                  </a:lnTo>
                  <a:lnTo>
                    <a:pt x="678" y="206"/>
                  </a:lnTo>
                  <a:lnTo>
                    <a:pt x="683" y="206"/>
                  </a:lnTo>
                  <a:lnTo>
                    <a:pt x="688" y="211"/>
                  </a:lnTo>
                  <a:lnTo>
                    <a:pt x="694" y="213"/>
                  </a:lnTo>
                  <a:lnTo>
                    <a:pt x="704" y="218"/>
                  </a:lnTo>
                  <a:lnTo>
                    <a:pt x="709" y="218"/>
                  </a:lnTo>
                  <a:lnTo>
                    <a:pt x="714" y="222"/>
                  </a:lnTo>
                  <a:lnTo>
                    <a:pt x="720" y="222"/>
                  </a:lnTo>
                  <a:lnTo>
                    <a:pt x="730" y="227"/>
                  </a:lnTo>
                  <a:lnTo>
                    <a:pt x="730" y="237"/>
                  </a:lnTo>
                  <a:lnTo>
                    <a:pt x="733" y="260"/>
                  </a:lnTo>
                  <a:lnTo>
                    <a:pt x="739" y="289"/>
                  </a:lnTo>
                  <a:lnTo>
                    <a:pt x="745" y="329"/>
                  </a:lnTo>
                  <a:lnTo>
                    <a:pt x="751" y="372"/>
                  </a:lnTo>
                  <a:lnTo>
                    <a:pt x="759" y="421"/>
                  </a:lnTo>
                  <a:lnTo>
                    <a:pt x="768" y="471"/>
                  </a:lnTo>
                  <a:lnTo>
                    <a:pt x="778" y="526"/>
                  </a:lnTo>
                  <a:lnTo>
                    <a:pt x="784" y="578"/>
                  </a:lnTo>
                  <a:lnTo>
                    <a:pt x="794" y="630"/>
                  </a:lnTo>
                  <a:lnTo>
                    <a:pt x="801" y="678"/>
                  </a:lnTo>
                  <a:lnTo>
                    <a:pt x="811" y="727"/>
                  </a:lnTo>
                  <a:lnTo>
                    <a:pt x="816" y="765"/>
                  </a:lnTo>
                  <a:lnTo>
                    <a:pt x="823" y="798"/>
                  </a:lnTo>
                  <a:lnTo>
                    <a:pt x="825" y="824"/>
                  </a:lnTo>
                  <a:lnTo>
                    <a:pt x="830" y="841"/>
                  </a:lnTo>
                  <a:lnTo>
                    <a:pt x="832" y="846"/>
                  </a:lnTo>
                  <a:lnTo>
                    <a:pt x="839" y="853"/>
                  </a:lnTo>
                  <a:lnTo>
                    <a:pt x="847" y="858"/>
                  </a:lnTo>
                  <a:lnTo>
                    <a:pt x="863" y="867"/>
                  </a:lnTo>
                  <a:lnTo>
                    <a:pt x="879" y="868"/>
                  </a:lnTo>
                  <a:lnTo>
                    <a:pt x="896" y="874"/>
                  </a:lnTo>
                  <a:lnTo>
                    <a:pt x="913" y="874"/>
                  </a:lnTo>
                  <a:lnTo>
                    <a:pt x="934" y="877"/>
                  </a:lnTo>
                  <a:lnTo>
                    <a:pt x="950" y="874"/>
                  </a:lnTo>
                  <a:lnTo>
                    <a:pt x="969" y="872"/>
                  </a:lnTo>
                  <a:lnTo>
                    <a:pt x="982" y="867"/>
                  </a:lnTo>
                  <a:lnTo>
                    <a:pt x="998" y="862"/>
                  </a:lnTo>
                  <a:lnTo>
                    <a:pt x="1005" y="851"/>
                  </a:lnTo>
                  <a:lnTo>
                    <a:pt x="1013" y="841"/>
                  </a:lnTo>
                  <a:lnTo>
                    <a:pt x="1015" y="827"/>
                  </a:lnTo>
                  <a:lnTo>
                    <a:pt x="1013" y="815"/>
                  </a:lnTo>
                  <a:lnTo>
                    <a:pt x="1003" y="791"/>
                  </a:lnTo>
                  <a:lnTo>
                    <a:pt x="996" y="761"/>
                  </a:lnTo>
                  <a:lnTo>
                    <a:pt x="986" y="725"/>
                  </a:lnTo>
                  <a:lnTo>
                    <a:pt x="975" y="687"/>
                  </a:lnTo>
                  <a:lnTo>
                    <a:pt x="960" y="642"/>
                  </a:lnTo>
                  <a:lnTo>
                    <a:pt x="950" y="597"/>
                  </a:lnTo>
                  <a:lnTo>
                    <a:pt x="937" y="547"/>
                  </a:lnTo>
                  <a:lnTo>
                    <a:pt x="927" y="500"/>
                  </a:lnTo>
                  <a:lnTo>
                    <a:pt x="911" y="450"/>
                  </a:lnTo>
                  <a:lnTo>
                    <a:pt x="901" y="403"/>
                  </a:lnTo>
                  <a:lnTo>
                    <a:pt x="891" y="357"/>
                  </a:lnTo>
                  <a:lnTo>
                    <a:pt x="884" y="317"/>
                  </a:lnTo>
                  <a:lnTo>
                    <a:pt x="875" y="279"/>
                  </a:lnTo>
                  <a:lnTo>
                    <a:pt x="870" y="249"/>
                  </a:lnTo>
                  <a:lnTo>
                    <a:pt x="867" y="225"/>
                  </a:lnTo>
                  <a:lnTo>
                    <a:pt x="867" y="211"/>
                  </a:lnTo>
                  <a:lnTo>
                    <a:pt x="870" y="206"/>
                  </a:lnTo>
                  <a:lnTo>
                    <a:pt x="875" y="201"/>
                  </a:lnTo>
                  <a:lnTo>
                    <a:pt x="880" y="196"/>
                  </a:lnTo>
                  <a:lnTo>
                    <a:pt x="889" y="192"/>
                  </a:lnTo>
                  <a:lnTo>
                    <a:pt x="894" y="184"/>
                  </a:lnTo>
                  <a:lnTo>
                    <a:pt x="901" y="179"/>
                  </a:lnTo>
                  <a:lnTo>
                    <a:pt x="906" y="168"/>
                  </a:lnTo>
                  <a:lnTo>
                    <a:pt x="917" y="163"/>
                  </a:lnTo>
                  <a:lnTo>
                    <a:pt x="922" y="151"/>
                  </a:lnTo>
                  <a:lnTo>
                    <a:pt x="927" y="141"/>
                  </a:lnTo>
                  <a:lnTo>
                    <a:pt x="932" y="127"/>
                  </a:lnTo>
                  <a:lnTo>
                    <a:pt x="939" y="116"/>
                  </a:lnTo>
                  <a:lnTo>
                    <a:pt x="941" y="101"/>
                  </a:lnTo>
                  <a:lnTo>
                    <a:pt x="946" y="87"/>
                  </a:lnTo>
                  <a:lnTo>
                    <a:pt x="948" y="68"/>
                  </a:lnTo>
                  <a:lnTo>
                    <a:pt x="951" y="52"/>
                  </a:lnTo>
                  <a:lnTo>
                    <a:pt x="946" y="52"/>
                  </a:lnTo>
                  <a:lnTo>
                    <a:pt x="941" y="56"/>
                  </a:lnTo>
                  <a:lnTo>
                    <a:pt x="936" y="56"/>
                  </a:lnTo>
                  <a:lnTo>
                    <a:pt x="932" y="61"/>
                  </a:lnTo>
                  <a:lnTo>
                    <a:pt x="927" y="61"/>
                  </a:lnTo>
                  <a:lnTo>
                    <a:pt x="922" y="61"/>
                  </a:lnTo>
                  <a:lnTo>
                    <a:pt x="917" y="61"/>
                  </a:lnTo>
                  <a:lnTo>
                    <a:pt x="915" y="66"/>
                  </a:lnTo>
                  <a:lnTo>
                    <a:pt x="910" y="66"/>
                  </a:lnTo>
                  <a:lnTo>
                    <a:pt x="906" y="66"/>
                  </a:lnTo>
                  <a:lnTo>
                    <a:pt x="901" y="66"/>
                  </a:lnTo>
                  <a:lnTo>
                    <a:pt x="901" y="68"/>
                  </a:lnTo>
                  <a:lnTo>
                    <a:pt x="898" y="68"/>
                  </a:lnTo>
                  <a:lnTo>
                    <a:pt x="898" y="68"/>
                  </a:lnTo>
                  <a:lnTo>
                    <a:pt x="898" y="68"/>
                  </a:lnTo>
                  <a:lnTo>
                    <a:pt x="898" y="70"/>
                  </a:lnTo>
                  <a:lnTo>
                    <a:pt x="898" y="64"/>
                  </a:lnTo>
                  <a:lnTo>
                    <a:pt x="898" y="59"/>
                  </a:lnTo>
                  <a:lnTo>
                    <a:pt x="898" y="54"/>
                  </a:lnTo>
                  <a:lnTo>
                    <a:pt x="899" y="52"/>
                  </a:lnTo>
                  <a:lnTo>
                    <a:pt x="899" y="47"/>
                  </a:lnTo>
                  <a:lnTo>
                    <a:pt x="899" y="44"/>
                  </a:lnTo>
                  <a:lnTo>
                    <a:pt x="899" y="38"/>
                  </a:lnTo>
                  <a:lnTo>
                    <a:pt x="903" y="38"/>
                  </a:lnTo>
                  <a:lnTo>
                    <a:pt x="903" y="33"/>
                  </a:lnTo>
                  <a:lnTo>
                    <a:pt x="903" y="33"/>
                  </a:lnTo>
                  <a:lnTo>
                    <a:pt x="903" y="28"/>
                  </a:lnTo>
                  <a:lnTo>
                    <a:pt x="903" y="28"/>
                  </a:lnTo>
                  <a:lnTo>
                    <a:pt x="903" y="26"/>
                  </a:lnTo>
                  <a:lnTo>
                    <a:pt x="903" y="26"/>
                  </a:lnTo>
                  <a:lnTo>
                    <a:pt x="903" y="26"/>
                  </a:lnTo>
                  <a:lnTo>
                    <a:pt x="905" y="26"/>
                  </a:lnTo>
                  <a:lnTo>
                    <a:pt x="872" y="32"/>
                  </a:lnTo>
                  <a:lnTo>
                    <a:pt x="870" y="32"/>
                  </a:lnTo>
                  <a:lnTo>
                    <a:pt x="870" y="32"/>
                  </a:lnTo>
                  <a:lnTo>
                    <a:pt x="870" y="32"/>
                  </a:lnTo>
                  <a:lnTo>
                    <a:pt x="870" y="33"/>
                  </a:lnTo>
                  <a:lnTo>
                    <a:pt x="870" y="33"/>
                  </a:lnTo>
                  <a:lnTo>
                    <a:pt x="870" y="38"/>
                  </a:lnTo>
                  <a:lnTo>
                    <a:pt x="870" y="38"/>
                  </a:lnTo>
                  <a:lnTo>
                    <a:pt x="870" y="44"/>
                  </a:lnTo>
                  <a:lnTo>
                    <a:pt x="867" y="44"/>
                  </a:lnTo>
                  <a:lnTo>
                    <a:pt x="867" y="49"/>
                  </a:lnTo>
                  <a:lnTo>
                    <a:pt x="867" y="49"/>
                  </a:lnTo>
                  <a:lnTo>
                    <a:pt x="867" y="54"/>
                  </a:lnTo>
                  <a:lnTo>
                    <a:pt x="867" y="54"/>
                  </a:lnTo>
                  <a:lnTo>
                    <a:pt x="867" y="59"/>
                  </a:lnTo>
                  <a:lnTo>
                    <a:pt x="867" y="64"/>
                  </a:lnTo>
                  <a:lnTo>
                    <a:pt x="867" y="70"/>
                  </a:lnTo>
                  <a:lnTo>
                    <a:pt x="861" y="68"/>
                  </a:lnTo>
                  <a:lnTo>
                    <a:pt x="856" y="68"/>
                  </a:lnTo>
                  <a:lnTo>
                    <a:pt x="851" y="68"/>
                  </a:lnTo>
                  <a:lnTo>
                    <a:pt x="846" y="68"/>
                  </a:lnTo>
                  <a:lnTo>
                    <a:pt x="835" y="68"/>
                  </a:lnTo>
                  <a:lnTo>
                    <a:pt x="830" y="68"/>
                  </a:lnTo>
                  <a:lnTo>
                    <a:pt x="825" y="68"/>
                  </a:lnTo>
                  <a:lnTo>
                    <a:pt x="820" y="68"/>
                  </a:lnTo>
                  <a:lnTo>
                    <a:pt x="809" y="64"/>
                  </a:lnTo>
                  <a:lnTo>
                    <a:pt x="804" y="64"/>
                  </a:lnTo>
                  <a:lnTo>
                    <a:pt x="797" y="64"/>
                  </a:lnTo>
                  <a:lnTo>
                    <a:pt x="792" y="64"/>
                  </a:lnTo>
                  <a:lnTo>
                    <a:pt x="784" y="63"/>
                  </a:lnTo>
                  <a:lnTo>
                    <a:pt x="778" y="63"/>
                  </a:lnTo>
                  <a:lnTo>
                    <a:pt x="773" y="63"/>
                  </a:lnTo>
                  <a:lnTo>
                    <a:pt x="768" y="63"/>
                  </a:lnTo>
                  <a:lnTo>
                    <a:pt x="768" y="58"/>
                  </a:lnTo>
                  <a:lnTo>
                    <a:pt x="768" y="58"/>
                  </a:lnTo>
                  <a:lnTo>
                    <a:pt x="768" y="52"/>
                  </a:lnTo>
                  <a:lnTo>
                    <a:pt x="768" y="52"/>
                  </a:lnTo>
                  <a:lnTo>
                    <a:pt x="768" y="47"/>
                  </a:lnTo>
                  <a:lnTo>
                    <a:pt x="768" y="47"/>
                  </a:lnTo>
                  <a:lnTo>
                    <a:pt x="768" y="42"/>
                  </a:lnTo>
                  <a:lnTo>
                    <a:pt x="770" y="42"/>
                  </a:lnTo>
                  <a:lnTo>
                    <a:pt x="770" y="37"/>
                  </a:lnTo>
                  <a:lnTo>
                    <a:pt x="770" y="35"/>
                  </a:lnTo>
                  <a:lnTo>
                    <a:pt x="770" y="30"/>
                  </a:lnTo>
                  <a:lnTo>
                    <a:pt x="770" y="30"/>
                  </a:lnTo>
                  <a:lnTo>
                    <a:pt x="770" y="26"/>
                  </a:lnTo>
                  <a:lnTo>
                    <a:pt x="770" y="26"/>
                  </a:lnTo>
                  <a:lnTo>
                    <a:pt x="770" y="26"/>
                  </a:lnTo>
                  <a:lnTo>
                    <a:pt x="773" y="26"/>
                  </a:lnTo>
                  <a:lnTo>
                    <a:pt x="740" y="21"/>
                  </a:lnTo>
                  <a:lnTo>
                    <a:pt x="735" y="21"/>
                  </a:lnTo>
                  <a:lnTo>
                    <a:pt x="735" y="26"/>
                  </a:lnTo>
                  <a:lnTo>
                    <a:pt x="735" y="26"/>
                  </a:lnTo>
                  <a:lnTo>
                    <a:pt x="735" y="32"/>
                  </a:lnTo>
                  <a:lnTo>
                    <a:pt x="735" y="32"/>
                  </a:lnTo>
                  <a:lnTo>
                    <a:pt x="735" y="37"/>
                  </a:lnTo>
                  <a:lnTo>
                    <a:pt x="735" y="38"/>
                  </a:lnTo>
                  <a:lnTo>
                    <a:pt x="735" y="44"/>
                  </a:lnTo>
                  <a:lnTo>
                    <a:pt x="735" y="44"/>
                  </a:lnTo>
                  <a:lnTo>
                    <a:pt x="735" y="47"/>
                  </a:lnTo>
                  <a:lnTo>
                    <a:pt x="735" y="47"/>
                  </a:lnTo>
                  <a:lnTo>
                    <a:pt x="735" y="52"/>
                  </a:lnTo>
                  <a:lnTo>
                    <a:pt x="735" y="52"/>
                  </a:lnTo>
                  <a:lnTo>
                    <a:pt x="735" y="54"/>
                  </a:lnTo>
                  <a:lnTo>
                    <a:pt x="735" y="54"/>
                  </a:lnTo>
                  <a:lnTo>
                    <a:pt x="735" y="58"/>
                  </a:lnTo>
                  <a:lnTo>
                    <a:pt x="699" y="52"/>
                  </a:lnTo>
                  <a:lnTo>
                    <a:pt x="695" y="52"/>
                  </a:lnTo>
                  <a:lnTo>
                    <a:pt x="694" y="54"/>
                  </a:lnTo>
                  <a:lnTo>
                    <a:pt x="688" y="54"/>
                  </a:lnTo>
                  <a:lnTo>
                    <a:pt x="687" y="58"/>
                  </a:lnTo>
                  <a:lnTo>
                    <a:pt x="681" y="54"/>
                  </a:lnTo>
                  <a:lnTo>
                    <a:pt x="676" y="54"/>
                  </a:lnTo>
                  <a:lnTo>
                    <a:pt x="671" y="54"/>
                  </a:lnTo>
                  <a:lnTo>
                    <a:pt x="666" y="54"/>
                  </a:lnTo>
                  <a:lnTo>
                    <a:pt x="659" y="49"/>
                  </a:lnTo>
                  <a:lnTo>
                    <a:pt x="654" y="49"/>
                  </a:lnTo>
                  <a:lnTo>
                    <a:pt x="649" y="44"/>
                  </a:lnTo>
                  <a:lnTo>
                    <a:pt x="645" y="44"/>
                  </a:lnTo>
                  <a:lnTo>
                    <a:pt x="640" y="38"/>
                  </a:lnTo>
                  <a:lnTo>
                    <a:pt x="638" y="38"/>
                  </a:lnTo>
                  <a:lnTo>
                    <a:pt x="638" y="37"/>
                  </a:lnTo>
                  <a:lnTo>
                    <a:pt x="642" y="37"/>
                  </a:lnTo>
                  <a:lnTo>
                    <a:pt x="637" y="32"/>
                  </a:lnTo>
                  <a:lnTo>
                    <a:pt x="637" y="32"/>
                  </a:lnTo>
                  <a:lnTo>
                    <a:pt x="631" y="26"/>
                  </a:lnTo>
                  <a:lnTo>
                    <a:pt x="631" y="26"/>
                  </a:lnTo>
                  <a:lnTo>
                    <a:pt x="626" y="21"/>
                  </a:lnTo>
                  <a:lnTo>
                    <a:pt x="626" y="21"/>
                  </a:lnTo>
                  <a:lnTo>
                    <a:pt x="623" y="16"/>
                  </a:lnTo>
                  <a:lnTo>
                    <a:pt x="623" y="16"/>
                  </a:lnTo>
                  <a:lnTo>
                    <a:pt x="618" y="11"/>
                  </a:lnTo>
                  <a:lnTo>
                    <a:pt x="618" y="9"/>
                  </a:lnTo>
                  <a:lnTo>
                    <a:pt x="616" y="4"/>
                  </a:lnTo>
                  <a:lnTo>
                    <a:pt x="616" y="4"/>
                  </a:lnTo>
                  <a:lnTo>
                    <a:pt x="614" y="0"/>
                  </a:lnTo>
                  <a:lnTo>
                    <a:pt x="614" y="0"/>
                  </a:lnTo>
                  <a:lnTo>
                    <a:pt x="614" y="0"/>
                  </a:lnTo>
                  <a:lnTo>
                    <a:pt x="614" y="0"/>
                  </a:lnTo>
                  <a:lnTo>
                    <a:pt x="614" y="0"/>
                  </a:lnTo>
                  <a:close/>
                </a:path>
              </a:pathLst>
            </a:custGeom>
            <a:solidFill>
              <a:srgbClr val="870F00"/>
            </a:solidFill>
            <a:ln w="9525">
              <a:noFill/>
              <a:round/>
              <a:headEnd/>
              <a:tailEnd/>
            </a:ln>
          </p:spPr>
          <p:txBody>
            <a:bodyPr/>
            <a:lstStyle/>
            <a:p>
              <a:endParaRPr lang="en-US"/>
            </a:p>
          </p:txBody>
        </p:sp>
        <p:sp>
          <p:nvSpPr>
            <p:cNvPr id="59550" name="Freeform 158"/>
            <p:cNvSpPr>
              <a:spLocks/>
            </p:cNvSpPr>
            <p:nvPr/>
          </p:nvSpPr>
          <p:spPr bwMode="auto">
            <a:xfrm rot="5151409">
              <a:off x="2731" y="3713"/>
              <a:ext cx="58" cy="53"/>
            </a:xfrm>
            <a:custGeom>
              <a:avLst/>
              <a:gdLst/>
              <a:ahLst/>
              <a:cxnLst>
                <a:cxn ang="0">
                  <a:pos x="16" y="0"/>
                </a:cxn>
                <a:cxn ang="0">
                  <a:pos x="16" y="0"/>
                </a:cxn>
                <a:cxn ang="0">
                  <a:pos x="21" y="0"/>
                </a:cxn>
                <a:cxn ang="0">
                  <a:pos x="26" y="0"/>
                </a:cxn>
                <a:cxn ang="0">
                  <a:pos x="31" y="3"/>
                </a:cxn>
                <a:cxn ang="0">
                  <a:pos x="36" y="3"/>
                </a:cxn>
                <a:cxn ang="0">
                  <a:pos x="42" y="7"/>
                </a:cxn>
                <a:cxn ang="0">
                  <a:pos x="43" y="7"/>
                </a:cxn>
                <a:cxn ang="0">
                  <a:pos x="42" y="10"/>
                </a:cxn>
                <a:cxn ang="0">
                  <a:pos x="42" y="13"/>
                </a:cxn>
                <a:cxn ang="0">
                  <a:pos x="38" y="19"/>
                </a:cxn>
                <a:cxn ang="0">
                  <a:pos x="38" y="24"/>
                </a:cxn>
                <a:cxn ang="0">
                  <a:pos x="36" y="29"/>
                </a:cxn>
                <a:cxn ang="0">
                  <a:pos x="36" y="31"/>
                </a:cxn>
                <a:cxn ang="0">
                  <a:pos x="36" y="36"/>
                </a:cxn>
                <a:cxn ang="0">
                  <a:pos x="36" y="38"/>
                </a:cxn>
                <a:cxn ang="0">
                  <a:pos x="31" y="38"/>
                </a:cxn>
                <a:cxn ang="0">
                  <a:pos x="26" y="38"/>
                </a:cxn>
                <a:cxn ang="0">
                  <a:pos x="21" y="36"/>
                </a:cxn>
                <a:cxn ang="0">
                  <a:pos x="17" y="36"/>
                </a:cxn>
                <a:cxn ang="0">
                  <a:pos x="12" y="31"/>
                </a:cxn>
                <a:cxn ang="0">
                  <a:pos x="7" y="31"/>
                </a:cxn>
                <a:cxn ang="0">
                  <a:pos x="2" y="31"/>
                </a:cxn>
                <a:cxn ang="0">
                  <a:pos x="0" y="31"/>
                </a:cxn>
                <a:cxn ang="0">
                  <a:pos x="0" y="26"/>
                </a:cxn>
                <a:cxn ang="0">
                  <a:pos x="0" y="20"/>
                </a:cxn>
                <a:cxn ang="0">
                  <a:pos x="2" y="15"/>
                </a:cxn>
                <a:cxn ang="0">
                  <a:pos x="2" y="10"/>
                </a:cxn>
                <a:cxn ang="0">
                  <a:pos x="7" y="5"/>
                </a:cxn>
                <a:cxn ang="0">
                  <a:pos x="7" y="1"/>
                </a:cxn>
                <a:cxn ang="0">
                  <a:pos x="12" y="0"/>
                </a:cxn>
                <a:cxn ang="0">
                  <a:pos x="12" y="0"/>
                </a:cxn>
                <a:cxn ang="0">
                  <a:pos x="16" y="0"/>
                </a:cxn>
              </a:cxnLst>
              <a:rect l="0" t="0" r="r" b="b"/>
              <a:pathLst>
                <a:path w="47" h="41">
                  <a:moveTo>
                    <a:pt x="16" y="0"/>
                  </a:moveTo>
                  <a:lnTo>
                    <a:pt x="16" y="0"/>
                  </a:lnTo>
                  <a:lnTo>
                    <a:pt x="16" y="0"/>
                  </a:lnTo>
                  <a:lnTo>
                    <a:pt x="16" y="0"/>
                  </a:lnTo>
                  <a:lnTo>
                    <a:pt x="21" y="0"/>
                  </a:lnTo>
                  <a:lnTo>
                    <a:pt x="21" y="0"/>
                  </a:lnTo>
                  <a:lnTo>
                    <a:pt x="26" y="0"/>
                  </a:lnTo>
                  <a:lnTo>
                    <a:pt x="26" y="0"/>
                  </a:lnTo>
                  <a:lnTo>
                    <a:pt x="31" y="3"/>
                  </a:lnTo>
                  <a:lnTo>
                    <a:pt x="31" y="3"/>
                  </a:lnTo>
                  <a:lnTo>
                    <a:pt x="36" y="3"/>
                  </a:lnTo>
                  <a:lnTo>
                    <a:pt x="36" y="3"/>
                  </a:lnTo>
                  <a:lnTo>
                    <a:pt x="42" y="7"/>
                  </a:lnTo>
                  <a:lnTo>
                    <a:pt x="42" y="7"/>
                  </a:lnTo>
                  <a:lnTo>
                    <a:pt x="43" y="7"/>
                  </a:lnTo>
                  <a:lnTo>
                    <a:pt x="43" y="7"/>
                  </a:lnTo>
                  <a:lnTo>
                    <a:pt x="47" y="10"/>
                  </a:lnTo>
                  <a:lnTo>
                    <a:pt x="42" y="10"/>
                  </a:lnTo>
                  <a:lnTo>
                    <a:pt x="42" y="13"/>
                  </a:lnTo>
                  <a:lnTo>
                    <a:pt x="42" y="13"/>
                  </a:lnTo>
                  <a:lnTo>
                    <a:pt x="42" y="19"/>
                  </a:lnTo>
                  <a:lnTo>
                    <a:pt x="38" y="19"/>
                  </a:lnTo>
                  <a:lnTo>
                    <a:pt x="38" y="24"/>
                  </a:lnTo>
                  <a:lnTo>
                    <a:pt x="38" y="24"/>
                  </a:lnTo>
                  <a:lnTo>
                    <a:pt x="38" y="29"/>
                  </a:lnTo>
                  <a:lnTo>
                    <a:pt x="36" y="29"/>
                  </a:lnTo>
                  <a:lnTo>
                    <a:pt x="36" y="31"/>
                  </a:lnTo>
                  <a:lnTo>
                    <a:pt x="36" y="31"/>
                  </a:lnTo>
                  <a:lnTo>
                    <a:pt x="36" y="36"/>
                  </a:lnTo>
                  <a:lnTo>
                    <a:pt x="36" y="36"/>
                  </a:lnTo>
                  <a:lnTo>
                    <a:pt x="36" y="38"/>
                  </a:lnTo>
                  <a:lnTo>
                    <a:pt x="36" y="38"/>
                  </a:lnTo>
                  <a:lnTo>
                    <a:pt x="36" y="41"/>
                  </a:lnTo>
                  <a:lnTo>
                    <a:pt x="31" y="38"/>
                  </a:lnTo>
                  <a:lnTo>
                    <a:pt x="31" y="38"/>
                  </a:lnTo>
                  <a:lnTo>
                    <a:pt x="26" y="38"/>
                  </a:lnTo>
                  <a:lnTo>
                    <a:pt x="26" y="38"/>
                  </a:lnTo>
                  <a:lnTo>
                    <a:pt x="21" y="36"/>
                  </a:lnTo>
                  <a:lnTo>
                    <a:pt x="21" y="36"/>
                  </a:lnTo>
                  <a:lnTo>
                    <a:pt x="17" y="36"/>
                  </a:lnTo>
                  <a:lnTo>
                    <a:pt x="17" y="36"/>
                  </a:lnTo>
                  <a:lnTo>
                    <a:pt x="12" y="31"/>
                  </a:lnTo>
                  <a:lnTo>
                    <a:pt x="12" y="31"/>
                  </a:lnTo>
                  <a:lnTo>
                    <a:pt x="7" y="31"/>
                  </a:lnTo>
                  <a:lnTo>
                    <a:pt x="7" y="31"/>
                  </a:lnTo>
                  <a:lnTo>
                    <a:pt x="2" y="31"/>
                  </a:lnTo>
                  <a:lnTo>
                    <a:pt x="2" y="31"/>
                  </a:lnTo>
                  <a:lnTo>
                    <a:pt x="0" y="31"/>
                  </a:lnTo>
                  <a:lnTo>
                    <a:pt x="0" y="31"/>
                  </a:lnTo>
                  <a:lnTo>
                    <a:pt x="0" y="26"/>
                  </a:lnTo>
                  <a:lnTo>
                    <a:pt x="0" y="26"/>
                  </a:lnTo>
                  <a:lnTo>
                    <a:pt x="0" y="20"/>
                  </a:lnTo>
                  <a:lnTo>
                    <a:pt x="2" y="20"/>
                  </a:lnTo>
                  <a:lnTo>
                    <a:pt x="2" y="15"/>
                  </a:lnTo>
                  <a:lnTo>
                    <a:pt x="2" y="15"/>
                  </a:lnTo>
                  <a:lnTo>
                    <a:pt x="2" y="10"/>
                  </a:lnTo>
                  <a:lnTo>
                    <a:pt x="7" y="10"/>
                  </a:lnTo>
                  <a:lnTo>
                    <a:pt x="7" y="5"/>
                  </a:lnTo>
                  <a:lnTo>
                    <a:pt x="7" y="5"/>
                  </a:lnTo>
                  <a:lnTo>
                    <a:pt x="7" y="1"/>
                  </a:lnTo>
                  <a:lnTo>
                    <a:pt x="12" y="1"/>
                  </a:lnTo>
                  <a:lnTo>
                    <a:pt x="12" y="0"/>
                  </a:lnTo>
                  <a:lnTo>
                    <a:pt x="12" y="0"/>
                  </a:lnTo>
                  <a:lnTo>
                    <a:pt x="12" y="0"/>
                  </a:lnTo>
                  <a:lnTo>
                    <a:pt x="16" y="0"/>
                  </a:lnTo>
                  <a:lnTo>
                    <a:pt x="16" y="0"/>
                  </a:lnTo>
                  <a:close/>
                </a:path>
              </a:pathLst>
            </a:custGeom>
            <a:solidFill>
              <a:srgbClr val="FFC33D"/>
            </a:solidFill>
            <a:ln w="9525">
              <a:noFill/>
              <a:round/>
              <a:headEnd/>
              <a:tailEnd/>
            </a:ln>
          </p:spPr>
          <p:txBody>
            <a:bodyPr/>
            <a:lstStyle/>
            <a:p>
              <a:endParaRPr lang="en-US"/>
            </a:p>
          </p:txBody>
        </p:sp>
        <p:sp>
          <p:nvSpPr>
            <p:cNvPr id="59551" name="Freeform 159"/>
            <p:cNvSpPr>
              <a:spLocks/>
            </p:cNvSpPr>
            <p:nvPr/>
          </p:nvSpPr>
          <p:spPr bwMode="auto">
            <a:xfrm rot="5151409">
              <a:off x="2572" y="2363"/>
              <a:ext cx="315" cy="575"/>
            </a:xfrm>
            <a:custGeom>
              <a:avLst/>
              <a:gdLst/>
              <a:ahLst/>
              <a:cxnLst>
                <a:cxn ang="0">
                  <a:pos x="12" y="4"/>
                </a:cxn>
                <a:cxn ang="0">
                  <a:pos x="32" y="4"/>
                </a:cxn>
                <a:cxn ang="0">
                  <a:pos x="62" y="4"/>
                </a:cxn>
                <a:cxn ang="0">
                  <a:pos x="84" y="4"/>
                </a:cxn>
                <a:cxn ang="0">
                  <a:pos x="107" y="4"/>
                </a:cxn>
                <a:cxn ang="0">
                  <a:pos x="121" y="0"/>
                </a:cxn>
                <a:cxn ang="0">
                  <a:pos x="140" y="0"/>
                </a:cxn>
                <a:cxn ang="0">
                  <a:pos x="164" y="4"/>
                </a:cxn>
                <a:cxn ang="0">
                  <a:pos x="190" y="17"/>
                </a:cxn>
                <a:cxn ang="0">
                  <a:pos x="214" y="42"/>
                </a:cxn>
                <a:cxn ang="0">
                  <a:pos x="235" y="83"/>
                </a:cxn>
                <a:cxn ang="0">
                  <a:pos x="238" y="132"/>
                </a:cxn>
                <a:cxn ang="0">
                  <a:pos x="242" y="175"/>
                </a:cxn>
                <a:cxn ang="0">
                  <a:pos x="236" y="206"/>
                </a:cxn>
                <a:cxn ang="0">
                  <a:pos x="233" y="234"/>
                </a:cxn>
                <a:cxn ang="0">
                  <a:pos x="229" y="246"/>
                </a:cxn>
                <a:cxn ang="0">
                  <a:pos x="224" y="251"/>
                </a:cxn>
                <a:cxn ang="0">
                  <a:pos x="214" y="256"/>
                </a:cxn>
                <a:cxn ang="0">
                  <a:pos x="209" y="261"/>
                </a:cxn>
                <a:cxn ang="0">
                  <a:pos x="200" y="261"/>
                </a:cxn>
                <a:cxn ang="0">
                  <a:pos x="198" y="263"/>
                </a:cxn>
                <a:cxn ang="0">
                  <a:pos x="198" y="265"/>
                </a:cxn>
                <a:cxn ang="0">
                  <a:pos x="207" y="265"/>
                </a:cxn>
                <a:cxn ang="0">
                  <a:pos x="212" y="265"/>
                </a:cxn>
                <a:cxn ang="0">
                  <a:pos x="219" y="261"/>
                </a:cxn>
                <a:cxn ang="0">
                  <a:pos x="224" y="261"/>
                </a:cxn>
                <a:cxn ang="0">
                  <a:pos x="229" y="261"/>
                </a:cxn>
                <a:cxn ang="0">
                  <a:pos x="229" y="275"/>
                </a:cxn>
                <a:cxn ang="0">
                  <a:pos x="236" y="294"/>
                </a:cxn>
                <a:cxn ang="0">
                  <a:pos x="242" y="315"/>
                </a:cxn>
                <a:cxn ang="0">
                  <a:pos x="249" y="341"/>
                </a:cxn>
                <a:cxn ang="0">
                  <a:pos x="249" y="361"/>
                </a:cxn>
                <a:cxn ang="0">
                  <a:pos x="245" y="382"/>
                </a:cxn>
                <a:cxn ang="0">
                  <a:pos x="235" y="401"/>
                </a:cxn>
                <a:cxn ang="0">
                  <a:pos x="224" y="419"/>
                </a:cxn>
                <a:cxn ang="0">
                  <a:pos x="204" y="431"/>
                </a:cxn>
                <a:cxn ang="0">
                  <a:pos x="179" y="441"/>
                </a:cxn>
                <a:cxn ang="0">
                  <a:pos x="148" y="446"/>
                </a:cxn>
                <a:cxn ang="0">
                  <a:pos x="117" y="446"/>
                </a:cxn>
                <a:cxn ang="0">
                  <a:pos x="86" y="446"/>
                </a:cxn>
                <a:cxn ang="0">
                  <a:pos x="65" y="451"/>
                </a:cxn>
                <a:cxn ang="0">
                  <a:pos x="50" y="453"/>
                </a:cxn>
                <a:cxn ang="0">
                  <a:pos x="46" y="457"/>
                </a:cxn>
                <a:cxn ang="0">
                  <a:pos x="57" y="444"/>
                </a:cxn>
                <a:cxn ang="0">
                  <a:pos x="65" y="427"/>
                </a:cxn>
                <a:cxn ang="0">
                  <a:pos x="70" y="405"/>
                </a:cxn>
                <a:cxn ang="0">
                  <a:pos x="70" y="381"/>
                </a:cxn>
                <a:cxn ang="0">
                  <a:pos x="67" y="351"/>
                </a:cxn>
                <a:cxn ang="0">
                  <a:pos x="62" y="323"/>
                </a:cxn>
                <a:cxn ang="0">
                  <a:pos x="53" y="280"/>
                </a:cxn>
                <a:cxn ang="0">
                  <a:pos x="53" y="235"/>
                </a:cxn>
                <a:cxn ang="0">
                  <a:pos x="51" y="187"/>
                </a:cxn>
                <a:cxn ang="0">
                  <a:pos x="51" y="145"/>
                </a:cxn>
                <a:cxn ang="0">
                  <a:pos x="48" y="107"/>
                </a:cxn>
                <a:cxn ang="0">
                  <a:pos x="44" y="66"/>
                </a:cxn>
                <a:cxn ang="0">
                  <a:pos x="32" y="35"/>
                </a:cxn>
                <a:cxn ang="0">
                  <a:pos x="22" y="16"/>
                </a:cxn>
                <a:cxn ang="0">
                  <a:pos x="10" y="4"/>
                </a:cxn>
                <a:cxn ang="0">
                  <a:pos x="0" y="4"/>
                </a:cxn>
              </a:cxnLst>
              <a:rect l="0" t="0" r="r" b="b"/>
              <a:pathLst>
                <a:path w="250" h="457">
                  <a:moveTo>
                    <a:pt x="0" y="4"/>
                  </a:moveTo>
                  <a:lnTo>
                    <a:pt x="5" y="4"/>
                  </a:lnTo>
                  <a:lnTo>
                    <a:pt x="12" y="4"/>
                  </a:lnTo>
                  <a:lnTo>
                    <a:pt x="17" y="4"/>
                  </a:lnTo>
                  <a:lnTo>
                    <a:pt x="27" y="4"/>
                  </a:lnTo>
                  <a:lnTo>
                    <a:pt x="32" y="4"/>
                  </a:lnTo>
                  <a:lnTo>
                    <a:pt x="43" y="4"/>
                  </a:lnTo>
                  <a:lnTo>
                    <a:pt x="51" y="4"/>
                  </a:lnTo>
                  <a:lnTo>
                    <a:pt x="62" y="4"/>
                  </a:lnTo>
                  <a:lnTo>
                    <a:pt x="67" y="4"/>
                  </a:lnTo>
                  <a:lnTo>
                    <a:pt x="77" y="4"/>
                  </a:lnTo>
                  <a:lnTo>
                    <a:pt x="84" y="4"/>
                  </a:lnTo>
                  <a:lnTo>
                    <a:pt x="95" y="4"/>
                  </a:lnTo>
                  <a:lnTo>
                    <a:pt x="100" y="4"/>
                  </a:lnTo>
                  <a:lnTo>
                    <a:pt x="107" y="4"/>
                  </a:lnTo>
                  <a:lnTo>
                    <a:pt x="112" y="4"/>
                  </a:lnTo>
                  <a:lnTo>
                    <a:pt x="121" y="4"/>
                  </a:lnTo>
                  <a:lnTo>
                    <a:pt x="121" y="0"/>
                  </a:lnTo>
                  <a:lnTo>
                    <a:pt x="126" y="0"/>
                  </a:lnTo>
                  <a:lnTo>
                    <a:pt x="131" y="0"/>
                  </a:lnTo>
                  <a:lnTo>
                    <a:pt x="140" y="0"/>
                  </a:lnTo>
                  <a:lnTo>
                    <a:pt x="145" y="0"/>
                  </a:lnTo>
                  <a:lnTo>
                    <a:pt x="155" y="2"/>
                  </a:lnTo>
                  <a:lnTo>
                    <a:pt x="164" y="4"/>
                  </a:lnTo>
                  <a:lnTo>
                    <a:pt x="174" y="9"/>
                  </a:lnTo>
                  <a:lnTo>
                    <a:pt x="179" y="12"/>
                  </a:lnTo>
                  <a:lnTo>
                    <a:pt x="190" y="17"/>
                  </a:lnTo>
                  <a:lnTo>
                    <a:pt x="198" y="23"/>
                  </a:lnTo>
                  <a:lnTo>
                    <a:pt x="209" y="33"/>
                  </a:lnTo>
                  <a:lnTo>
                    <a:pt x="214" y="42"/>
                  </a:lnTo>
                  <a:lnTo>
                    <a:pt x="223" y="52"/>
                  </a:lnTo>
                  <a:lnTo>
                    <a:pt x="228" y="66"/>
                  </a:lnTo>
                  <a:lnTo>
                    <a:pt x="235" y="83"/>
                  </a:lnTo>
                  <a:lnTo>
                    <a:pt x="235" y="99"/>
                  </a:lnTo>
                  <a:lnTo>
                    <a:pt x="238" y="116"/>
                  </a:lnTo>
                  <a:lnTo>
                    <a:pt x="238" y="132"/>
                  </a:lnTo>
                  <a:lnTo>
                    <a:pt x="242" y="149"/>
                  </a:lnTo>
                  <a:lnTo>
                    <a:pt x="242" y="159"/>
                  </a:lnTo>
                  <a:lnTo>
                    <a:pt x="242" y="175"/>
                  </a:lnTo>
                  <a:lnTo>
                    <a:pt x="242" y="185"/>
                  </a:lnTo>
                  <a:lnTo>
                    <a:pt x="242" y="199"/>
                  </a:lnTo>
                  <a:lnTo>
                    <a:pt x="236" y="206"/>
                  </a:lnTo>
                  <a:lnTo>
                    <a:pt x="236" y="216"/>
                  </a:lnTo>
                  <a:lnTo>
                    <a:pt x="233" y="223"/>
                  </a:lnTo>
                  <a:lnTo>
                    <a:pt x="233" y="234"/>
                  </a:lnTo>
                  <a:lnTo>
                    <a:pt x="229" y="237"/>
                  </a:lnTo>
                  <a:lnTo>
                    <a:pt x="229" y="242"/>
                  </a:lnTo>
                  <a:lnTo>
                    <a:pt x="229" y="246"/>
                  </a:lnTo>
                  <a:lnTo>
                    <a:pt x="229" y="251"/>
                  </a:lnTo>
                  <a:lnTo>
                    <a:pt x="224" y="251"/>
                  </a:lnTo>
                  <a:lnTo>
                    <a:pt x="224" y="251"/>
                  </a:lnTo>
                  <a:lnTo>
                    <a:pt x="219" y="251"/>
                  </a:lnTo>
                  <a:lnTo>
                    <a:pt x="219" y="256"/>
                  </a:lnTo>
                  <a:lnTo>
                    <a:pt x="214" y="256"/>
                  </a:lnTo>
                  <a:lnTo>
                    <a:pt x="214" y="256"/>
                  </a:lnTo>
                  <a:lnTo>
                    <a:pt x="209" y="256"/>
                  </a:lnTo>
                  <a:lnTo>
                    <a:pt x="209" y="261"/>
                  </a:lnTo>
                  <a:lnTo>
                    <a:pt x="204" y="261"/>
                  </a:lnTo>
                  <a:lnTo>
                    <a:pt x="204" y="261"/>
                  </a:lnTo>
                  <a:lnTo>
                    <a:pt x="200" y="261"/>
                  </a:lnTo>
                  <a:lnTo>
                    <a:pt x="200" y="263"/>
                  </a:lnTo>
                  <a:lnTo>
                    <a:pt x="198" y="263"/>
                  </a:lnTo>
                  <a:lnTo>
                    <a:pt x="198" y="263"/>
                  </a:lnTo>
                  <a:lnTo>
                    <a:pt x="198" y="263"/>
                  </a:lnTo>
                  <a:lnTo>
                    <a:pt x="198" y="266"/>
                  </a:lnTo>
                  <a:lnTo>
                    <a:pt x="198" y="265"/>
                  </a:lnTo>
                  <a:lnTo>
                    <a:pt x="202" y="265"/>
                  </a:lnTo>
                  <a:lnTo>
                    <a:pt x="202" y="265"/>
                  </a:lnTo>
                  <a:lnTo>
                    <a:pt x="207" y="265"/>
                  </a:lnTo>
                  <a:lnTo>
                    <a:pt x="207" y="265"/>
                  </a:lnTo>
                  <a:lnTo>
                    <a:pt x="212" y="265"/>
                  </a:lnTo>
                  <a:lnTo>
                    <a:pt x="212" y="265"/>
                  </a:lnTo>
                  <a:lnTo>
                    <a:pt x="217" y="265"/>
                  </a:lnTo>
                  <a:lnTo>
                    <a:pt x="217" y="261"/>
                  </a:lnTo>
                  <a:lnTo>
                    <a:pt x="219" y="261"/>
                  </a:lnTo>
                  <a:lnTo>
                    <a:pt x="219" y="261"/>
                  </a:lnTo>
                  <a:lnTo>
                    <a:pt x="224" y="261"/>
                  </a:lnTo>
                  <a:lnTo>
                    <a:pt x="224" y="261"/>
                  </a:lnTo>
                  <a:lnTo>
                    <a:pt x="226" y="261"/>
                  </a:lnTo>
                  <a:lnTo>
                    <a:pt x="226" y="261"/>
                  </a:lnTo>
                  <a:lnTo>
                    <a:pt x="229" y="261"/>
                  </a:lnTo>
                  <a:lnTo>
                    <a:pt x="229" y="265"/>
                  </a:lnTo>
                  <a:lnTo>
                    <a:pt x="229" y="270"/>
                  </a:lnTo>
                  <a:lnTo>
                    <a:pt x="229" y="275"/>
                  </a:lnTo>
                  <a:lnTo>
                    <a:pt x="233" y="280"/>
                  </a:lnTo>
                  <a:lnTo>
                    <a:pt x="233" y="285"/>
                  </a:lnTo>
                  <a:lnTo>
                    <a:pt x="236" y="294"/>
                  </a:lnTo>
                  <a:lnTo>
                    <a:pt x="236" y="299"/>
                  </a:lnTo>
                  <a:lnTo>
                    <a:pt x="242" y="310"/>
                  </a:lnTo>
                  <a:lnTo>
                    <a:pt x="242" y="315"/>
                  </a:lnTo>
                  <a:lnTo>
                    <a:pt x="243" y="325"/>
                  </a:lnTo>
                  <a:lnTo>
                    <a:pt x="243" y="330"/>
                  </a:lnTo>
                  <a:lnTo>
                    <a:pt x="249" y="341"/>
                  </a:lnTo>
                  <a:lnTo>
                    <a:pt x="249" y="346"/>
                  </a:lnTo>
                  <a:lnTo>
                    <a:pt x="249" y="356"/>
                  </a:lnTo>
                  <a:lnTo>
                    <a:pt x="249" y="361"/>
                  </a:lnTo>
                  <a:lnTo>
                    <a:pt x="250" y="372"/>
                  </a:lnTo>
                  <a:lnTo>
                    <a:pt x="245" y="377"/>
                  </a:lnTo>
                  <a:lnTo>
                    <a:pt x="245" y="382"/>
                  </a:lnTo>
                  <a:lnTo>
                    <a:pt x="240" y="387"/>
                  </a:lnTo>
                  <a:lnTo>
                    <a:pt x="240" y="396"/>
                  </a:lnTo>
                  <a:lnTo>
                    <a:pt x="235" y="401"/>
                  </a:lnTo>
                  <a:lnTo>
                    <a:pt x="231" y="406"/>
                  </a:lnTo>
                  <a:lnTo>
                    <a:pt x="226" y="412"/>
                  </a:lnTo>
                  <a:lnTo>
                    <a:pt x="224" y="419"/>
                  </a:lnTo>
                  <a:lnTo>
                    <a:pt x="216" y="420"/>
                  </a:lnTo>
                  <a:lnTo>
                    <a:pt x="210" y="425"/>
                  </a:lnTo>
                  <a:lnTo>
                    <a:pt x="204" y="431"/>
                  </a:lnTo>
                  <a:lnTo>
                    <a:pt x="198" y="436"/>
                  </a:lnTo>
                  <a:lnTo>
                    <a:pt x="188" y="436"/>
                  </a:lnTo>
                  <a:lnTo>
                    <a:pt x="179" y="441"/>
                  </a:lnTo>
                  <a:lnTo>
                    <a:pt x="169" y="441"/>
                  </a:lnTo>
                  <a:lnTo>
                    <a:pt x="162" y="446"/>
                  </a:lnTo>
                  <a:lnTo>
                    <a:pt x="148" y="446"/>
                  </a:lnTo>
                  <a:lnTo>
                    <a:pt x="138" y="446"/>
                  </a:lnTo>
                  <a:lnTo>
                    <a:pt x="127" y="446"/>
                  </a:lnTo>
                  <a:lnTo>
                    <a:pt x="117" y="446"/>
                  </a:lnTo>
                  <a:lnTo>
                    <a:pt x="107" y="446"/>
                  </a:lnTo>
                  <a:lnTo>
                    <a:pt x="96" y="446"/>
                  </a:lnTo>
                  <a:lnTo>
                    <a:pt x="86" y="446"/>
                  </a:lnTo>
                  <a:lnTo>
                    <a:pt x="81" y="451"/>
                  </a:lnTo>
                  <a:lnTo>
                    <a:pt x="70" y="451"/>
                  </a:lnTo>
                  <a:lnTo>
                    <a:pt x="65" y="451"/>
                  </a:lnTo>
                  <a:lnTo>
                    <a:pt x="60" y="451"/>
                  </a:lnTo>
                  <a:lnTo>
                    <a:pt x="55" y="453"/>
                  </a:lnTo>
                  <a:lnTo>
                    <a:pt x="50" y="453"/>
                  </a:lnTo>
                  <a:lnTo>
                    <a:pt x="48" y="453"/>
                  </a:lnTo>
                  <a:lnTo>
                    <a:pt x="46" y="453"/>
                  </a:lnTo>
                  <a:lnTo>
                    <a:pt x="46" y="457"/>
                  </a:lnTo>
                  <a:lnTo>
                    <a:pt x="48" y="451"/>
                  </a:lnTo>
                  <a:lnTo>
                    <a:pt x="53" y="450"/>
                  </a:lnTo>
                  <a:lnTo>
                    <a:pt x="57" y="444"/>
                  </a:lnTo>
                  <a:lnTo>
                    <a:pt x="62" y="441"/>
                  </a:lnTo>
                  <a:lnTo>
                    <a:pt x="62" y="432"/>
                  </a:lnTo>
                  <a:lnTo>
                    <a:pt x="65" y="427"/>
                  </a:lnTo>
                  <a:lnTo>
                    <a:pt x="65" y="420"/>
                  </a:lnTo>
                  <a:lnTo>
                    <a:pt x="70" y="415"/>
                  </a:lnTo>
                  <a:lnTo>
                    <a:pt x="70" y="405"/>
                  </a:lnTo>
                  <a:lnTo>
                    <a:pt x="70" y="396"/>
                  </a:lnTo>
                  <a:lnTo>
                    <a:pt x="70" y="386"/>
                  </a:lnTo>
                  <a:lnTo>
                    <a:pt x="70" y="381"/>
                  </a:lnTo>
                  <a:lnTo>
                    <a:pt x="67" y="370"/>
                  </a:lnTo>
                  <a:lnTo>
                    <a:pt x="67" y="361"/>
                  </a:lnTo>
                  <a:lnTo>
                    <a:pt x="67" y="351"/>
                  </a:lnTo>
                  <a:lnTo>
                    <a:pt x="67" y="346"/>
                  </a:lnTo>
                  <a:lnTo>
                    <a:pt x="62" y="334"/>
                  </a:lnTo>
                  <a:lnTo>
                    <a:pt x="62" y="323"/>
                  </a:lnTo>
                  <a:lnTo>
                    <a:pt x="58" y="308"/>
                  </a:lnTo>
                  <a:lnTo>
                    <a:pt x="58" y="296"/>
                  </a:lnTo>
                  <a:lnTo>
                    <a:pt x="53" y="280"/>
                  </a:lnTo>
                  <a:lnTo>
                    <a:pt x="53" y="265"/>
                  </a:lnTo>
                  <a:lnTo>
                    <a:pt x="53" y="249"/>
                  </a:lnTo>
                  <a:lnTo>
                    <a:pt x="53" y="235"/>
                  </a:lnTo>
                  <a:lnTo>
                    <a:pt x="51" y="218"/>
                  </a:lnTo>
                  <a:lnTo>
                    <a:pt x="51" y="202"/>
                  </a:lnTo>
                  <a:lnTo>
                    <a:pt x="51" y="187"/>
                  </a:lnTo>
                  <a:lnTo>
                    <a:pt x="51" y="173"/>
                  </a:lnTo>
                  <a:lnTo>
                    <a:pt x="51" y="157"/>
                  </a:lnTo>
                  <a:lnTo>
                    <a:pt x="51" y="145"/>
                  </a:lnTo>
                  <a:lnTo>
                    <a:pt x="51" y="133"/>
                  </a:lnTo>
                  <a:lnTo>
                    <a:pt x="51" y="125"/>
                  </a:lnTo>
                  <a:lnTo>
                    <a:pt x="48" y="107"/>
                  </a:lnTo>
                  <a:lnTo>
                    <a:pt x="48" y="92"/>
                  </a:lnTo>
                  <a:lnTo>
                    <a:pt x="44" y="76"/>
                  </a:lnTo>
                  <a:lnTo>
                    <a:pt x="44" y="66"/>
                  </a:lnTo>
                  <a:lnTo>
                    <a:pt x="39" y="54"/>
                  </a:lnTo>
                  <a:lnTo>
                    <a:pt x="38" y="43"/>
                  </a:lnTo>
                  <a:lnTo>
                    <a:pt x="32" y="35"/>
                  </a:lnTo>
                  <a:lnTo>
                    <a:pt x="32" y="30"/>
                  </a:lnTo>
                  <a:lnTo>
                    <a:pt x="27" y="21"/>
                  </a:lnTo>
                  <a:lnTo>
                    <a:pt x="22" y="16"/>
                  </a:lnTo>
                  <a:lnTo>
                    <a:pt x="17" y="10"/>
                  </a:lnTo>
                  <a:lnTo>
                    <a:pt x="15" y="9"/>
                  </a:lnTo>
                  <a:lnTo>
                    <a:pt x="10" y="4"/>
                  </a:lnTo>
                  <a:lnTo>
                    <a:pt x="5" y="4"/>
                  </a:lnTo>
                  <a:lnTo>
                    <a:pt x="0" y="4"/>
                  </a:lnTo>
                  <a:lnTo>
                    <a:pt x="0" y="4"/>
                  </a:lnTo>
                  <a:lnTo>
                    <a:pt x="0" y="4"/>
                  </a:lnTo>
                  <a:close/>
                </a:path>
              </a:pathLst>
            </a:custGeom>
            <a:solidFill>
              <a:srgbClr val="3B5959"/>
            </a:solidFill>
            <a:ln w="9525">
              <a:noFill/>
              <a:round/>
              <a:headEnd/>
              <a:tailEnd/>
            </a:ln>
          </p:spPr>
          <p:txBody>
            <a:bodyPr/>
            <a:lstStyle/>
            <a:p>
              <a:endParaRPr lang="en-US"/>
            </a:p>
          </p:txBody>
        </p:sp>
        <p:sp>
          <p:nvSpPr>
            <p:cNvPr id="59552" name="Freeform 160"/>
            <p:cNvSpPr>
              <a:spLocks/>
            </p:cNvSpPr>
            <p:nvPr/>
          </p:nvSpPr>
          <p:spPr bwMode="auto">
            <a:xfrm rot="5151409">
              <a:off x="2649" y="2235"/>
              <a:ext cx="129" cy="552"/>
            </a:xfrm>
            <a:custGeom>
              <a:avLst/>
              <a:gdLst/>
              <a:ahLst/>
              <a:cxnLst>
                <a:cxn ang="0">
                  <a:pos x="33" y="0"/>
                </a:cxn>
                <a:cxn ang="0">
                  <a:pos x="40" y="0"/>
                </a:cxn>
                <a:cxn ang="0">
                  <a:pos x="47" y="3"/>
                </a:cxn>
                <a:cxn ang="0">
                  <a:pos x="58" y="14"/>
                </a:cxn>
                <a:cxn ang="0">
                  <a:pos x="63" y="26"/>
                </a:cxn>
                <a:cxn ang="0">
                  <a:pos x="71" y="45"/>
                </a:cxn>
                <a:cxn ang="0">
                  <a:pos x="77" y="71"/>
                </a:cxn>
                <a:cxn ang="0">
                  <a:pos x="82" y="105"/>
                </a:cxn>
                <a:cxn ang="0">
                  <a:pos x="82" y="143"/>
                </a:cxn>
                <a:cxn ang="0">
                  <a:pos x="82" y="180"/>
                </a:cxn>
                <a:cxn ang="0">
                  <a:pos x="82" y="213"/>
                </a:cxn>
                <a:cxn ang="0">
                  <a:pos x="82" y="242"/>
                </a:cxn>
                <a:cxn ang="0">
                  <a:pos x="87" y="268"/>
                </a:cxn>
                <a:cxn ang="0">
                  <a:pos x="87" y="290"/>
                </a:cxn>
                <a:cxn ang="0">
                  <a:pos x="92" y="315"/>
                </a:cxn>
                <a:cxn ang="0">
                  <a:pos x="96" y="335"/>
                </a:cxn>
                <a:cxn ang="0">
                  <a:pos x="101" y="353"/>
                </a:cxn>
                <a:cxn ang="0">
                  <a:pos x="101" y="372"/>
                </a:cxn>
                <a:cxn ang="0">
                  <a:pos x="99" y="387"/>
                </a:cxn>
                <a:cxn ang="0">
                  <a:pos x="99" y="401"/>
                </a:cxn>
                <a:cxn ang="0">
                  <a:pos x="94" y="417"/>
                </a:cxn>
                <a:cxn ang="0">
                  <a:pos x="87" y="425"/>
                </a:cxn>
                <a:cxn ang="0">
                  <a:pos x="82" y="430"/>
                </a:cxn>
                <a:cxn ang="0">
                  <a:pos x="75" y="434"/>
                </a:cxn>
                <a:cxn ang="0">
                  <a:pos x="68" y="434"/>
                </a:cxn>
                <a:cxn ang="0">
                  <a:pos x="58" y="427"/>
                </a:cxn>
                <a:cxn ang="0">
                  <a:pos x="47" y="413"/>
                </a:cxn>
                <a:cxn ang="0">
                  <a:pos x="37" y="396"/>
                </a:cxn>
                <a:cxn ang="0">
                  <a:pos x="26" y="372"/>
                </a:cxn>
                <a:cxn ang="0">
                  <a:pos x="16" y="339"/>
                </a:cxn>
                <a:cxn ang="0">
                  <a:pos x="7" y="303"/>
                </a:cxn>
                <a:cxn ang="0">
                  <a:pos x="6" y="258"/>
                </a:cxn>
                <a:cxn ang="0">
                  <a:pos x="0" y="199"/>
                </a:cxn>
                <a:cxn ang="0">
                  <a:pos x="0" y="137"/>
                </a:cxn>
                <a:cxn ang="0">
                  <a:pos x="0" y="90"/>
                </a:cxn>
                <a:cxn ang="0">
                  <a:pos x="0" y="54"/>
                </a:cxn>
                <a:cxn ang="0">
                  <a:pos x="6" y="31"/>
                </a:cxn>
                <a:cxn ang="0">
                  <a:pos x="11" y="14"/>
                </a:cxn>
                <a:cxn ang="0">
                  <a:pos x="18" y="3"/>
                </a:cxn>
                <a:cxn ang="0">
                  <a:pos x="28" y="0"/>
                </a:cxn>
                <a:cxn ang="0">
                  <a:pos x="33" y="0"/>
                </a:cxn>
              </a:cxnLst>
              <a:rect l="0" t="0" r="r" b="b"/>
              <a:pathLst>
                <a:path w="102" h="437">
                  <a:moveTo>
                    <a:pt x="33" y="0"/>
                  </a:moveTo>
                  <a:lnTo>
                    <a:pt x="33" y="0"/>
                  </a:lnTo>
                  <a:lnTo>
                    <a:pt x="39" y="0"/>
                  </a:lnTo>
                  <a:lnTo>
                    <a:pt x="40" y="0"/>
                  </a:lnTo>
                  <a:lnTo>
                    <a:pt x="45" y="3"/>
                  </a:lnTo>
                  <a:lnTo>
                    <a:pt x="47" y="3"/>
                  </a:lnTo>
                  <a:lnTo>
                    <a:pt x="52" y="9"/>
                  </a:lnTo>
                  <a:lnTo>
                    <a:pt x="58" y="14"/>
                  </a:lnTo>
                  <a:lnTo>
                    <a:pt x="63" y="21"/>
                  </a:lnTo>
                  <a:lnTo>
                    <a:pt x="63" y="26"/>
                  </a:lnTo>
                  <a:lnTo>
                    <a:pt x="68" y="35"/>
                  </a:lnTo>
                  <a:lnTo>
                    <a:pt x="71" y="45"/>
                  </a:lnTo>
                  <a:lnTo>
                    <a:pt x="77" y="59"/>
                  </a:lnTo>
                  <a:lnTo>
                    <a:pt x="77" y="71"/>
                  </a:lnTo>
                  <a:lnTo>
                    <a:pt x="82" y="86"/>
                  </a:lnTo>
                  <a:lnTo>
                    <a:pt x="82" y="105"/>
                  </a:lnTo>
                  <a:lnTo>
                    <a:pt x="85" y="126"/>
                  </a:lnTo>
                  <a:lnTo>
                    <a:pt x="82" y="143"/>
                  </a:lnTo>
                  <a:lnTo>
                    <a:pt x="82" y="164"/>
                  </a:lnTo>
                  <a:lnTo>
                    <a:pt x="82" y="180"/>
                  </a:lnTo>
                  <a:lnTo>
                    <a:pt x="82" y="199"/>
                  </a:lnTo>
                  <a:lnTo>
                    <a:pt x="82" y="213"/>
                  </a:lnTo>
                  <a:lnTo>
                    <a:pt x="82" y="228"/>
                  </a:lnTo>
                  <a:lnTo>
                    <a:pt x="82" y="242"/>
                  </a:lnTo>
                  <a:lnTo>
                    <a:pt x="87" y="258"/>
                  </a:lnTo>
                  <a:lnTo>
                    <a:pt x="87" y="268"/>
                  </a:lnTo>
                  <a:lnTo>
                    <a:pt x="87" y="280"/>
                  </a:lnTo>
                  <a:lnTo>
                    <a:pt x="87" y="290"/>
                  </a:lnTo>
                  <a:lnTo>
                    <a:pt x="92" y="304"/>
                  </a:lnTo>
                  <a:lnTo>
                    <a:pt x="92" y="315"/>
                  </a:lnTo>
                  <a:lnTo>
                    <a:pt x="96" y="325"/>
                  </a:lnTo>
                  <a:lnTo>
                    <a:pt x="96" y="335"/>
                  </a:lnTo>
                  <a:lnTo>
                    <a:pt x="101" y="347"/>
                  </a:lnTo>
                  <a:lnTo>
                    <a:pt x="101" y="353"/>
                  </a:lnTo>
                  <a:lnTo>
                    <a:pt x="101" y="363"/>
                  </a:lnTo>
                  <a:lnTo>
                    <a:pt x="101" y="372"/>
                  </a:lnTo>
                  <a:lnTo>
                    <a:pt x="102" y="382"/>
                  </a:lnTo>
                  <a:lnTo>
                    <a:pt x="99" y="387"/>
                  </a:lnTo>
                  <a:lnTo>
                    <a:pt x="99" y="396"/>
                  </a:lnTo>
                  <a:lnTo>
                    <a:pt x="99" y="401"/>
                  </a:lnTo>
                  <a:lnTo>
                    <a:pt x="99" y="411"/>
                  </a:lnTo>
                  <a:lnTo>
                    <a:pt x="94" y="417"/>
                  </a:lnTo>
                  <a:lnTo>
                    <a:pt x="92" y="422"/>
                  </a:lnTo>
                  <a:lnTo>
                    <a:pt x="87" y="425"/>
                  </a:lnTo>
                  <a:lnTo>
                    <a:pt x="87" y="430"/>
                  </a:lnTo>
                  <a:lnTo>
                    <a:pt x="82" y="430"/>
                  </a:lnTo>
                  <a:lnTo>
                    <a:pt x="80" y="434"/>
                  </a:lnTo>
                  <a:lnTo>
                    <a:pt x="75" y="434"/>
                  </a:lnTo>
                  <a:lnTo>
                    <a:pt x="75" y="437"/>
                  </a:lnTo>
                  <a:lnTo>
                    <a:pt x="68" y="434"/>
                  </a:lnTo>
                  <a:lnTo>
                    <a:pt x="63" y="432"/>
                  </a:lnTo>
                  <a:lnTo>
                    <a:pt x="58" y="427"/>
                  </a:lnTo>
                  <a:lnTo>
                    <a:pt x="52" y="424"/>
                  </a:lnTo>
                  <a:lnTo>
                    <a:pt x="47" y="413"/>
                  </a:lnTo>
                  <a:lnTo>
                    <a:pt x="42" y="406"/>
                  </a:lnTo>
                  <a:lnTo>
                    <a:pt x="37" y="396"/>
                  </a:lnTo>
                  <a:lnTo>
                    <a:pt x="32" y="387"/>
                  </a:lnTo>
                  <a:lnTo>
                    <a:pt x="26" y="372"/>
                  </a:lnTo>
                  <a:lnTo>
                    <a:pt x="21" y="358"/>
                  </a:lnTo>
                  <a:lnTo>
                    <a:pt x="16" y="339"/>
                  </a:lnTo>
                  <a:lnTo>
                    <a:pt x="13" y="323"/>
                  </a:lnTo>
                  <a:lnTo>
                    <a:pt x="7" y="303"/>
                  </a:lnTo>
                  <a:lnTo>
                    <a:pt x="7" y="282"/>
                  </a:lnTo>
                  <a:lnTo>
                    <a:pt x="6" y="258"/>
                  </a:lnTo>
                  <a:lnTo>
                    <a:pt x="6" y="237"/>
                  </a:lnTo>
                  <a:lnTo>
                    <a:pt x="0" y="199"/>
                  </a:lnTo>
                  <a:lnTo>
                    <a:pt x="0" y="166"/>
                  </a:lnTo>
                  <a:lnTo>
                    <a:pt x="0" y="137"/>
                  </a:lnTo>
                  <a:lnTo>
                    <a:pt x="0" y="112"/>
                  </a:lnTo>
                  <a:lnTo>
                    <a:pt x="0" y="90"/>
                  </a:lnTo>
                  <a:lnTo>
                    <a:pt x="0" y="71"/>
                  </a:lnTo>
                  <a:lnTo>
                    <a:pt x="0" y="54"/>
                  </a:lnTo>
                  <a:lnTo>
                    <a:pt x="6" y="43"/>
                  </a:lnTo>
                  <a:lnTo>
                    <a:pt x="6" y="31"/>
                  </a:lnTo>
                  <a:lnTo>
                    <a:pt x="9" y="21"/>
                  </a:lnTo>
                  <a:lnTo>
                    <a:pt x="11" y="14"/>
                  </a:lnTo>
                  <a:lnTo>
                    <a:pt x="16" y="9"/>
                  </a:lnTo>
                  <a:lnTo>
                    <a:pt x="18" y="3"/>
                  </a:lnTo>
                  <a:lnTo>
                    <a:pt x="23" y="0"/>
                  </a:lnTo>
                  <a:lnTo>
                    <a:pt x="28" y="0"/>
                  </a:lnTo>
                  <a:lnTo>
                    <a:pt x="33" y="0"/>
                  </a:lnTo>
                  <a:lnTo>
                    <a:pt x="33" y="0"/>
                  </a:lnTo>
                  <a:close/>
                </a:path>
              </a:pathLst>
            </a:custGeom>
            <a:solidFill>
              <a:srgbClr val="9BB892"/>
            </a:solidFill>
            <a:ln w="9525">
              <a:noFill/>
              <a:round/>
              <a:headEnd/>
              <a:tailEnd/>
            </a:ln>
          </p:spPr>
          <p:txBody>
            <a:bodyPr/>
            <a:lstStyle/>
            <a:p>
              <a:endParaRPr lang="en-US"/>
            </a:p>
          </p:txBody>
        </p:sp>
        <p:sp>
          <p:nvSpPr>
            <p:cNvPr id="59553" name="Freeform 161"/>
            <p:cNvSpPr>
              <a:spLocks/>
            </p:cNvSpPr>
            <p:nvPr/>
          </p:nvSpPr>
          <p:spPr bwMode="auto">
            <a:xfrm rot="5151409">
              <a:off x="2698" y="2418"/>
              <a:ext cx="65" cy="544"/>
            </a:xfrm>
            <a:custGeom>
              <a:avLst/>
              <a:gdLst/>
              <a:ahLst/>
              <a:cxnLst>
                <a:cxn ang="0">
                  <a:pos x="0" y="0"/>
                </a:cxn>
                <a:cxn ang="0">
                  <a:pos x="10" y="10"/>
                </a:cxn>
                <a:cxn ang="0">
                  <a:pos x="15" y="26"/>
                </a:cxn>
                <a:cxn ang="0">
                  <a:pos x="22" y="47"/>
                </a:cxn>
                <a:cxn ang="0">
                  <a:pos x="28" y="69"/>
                </a:cxn>
                <a:cxn ang="0">
                  <a:pos x="29" y="93"/>
                </a:cxn>
                <a:cxn ang="0">
                  <a:pos x="31" y="119"/>
                </a:cxn>
                <a:cxn ang="0">
                  <a:pos x="31" y="149"/>
                </a:cxn>
                <a:cxn ang="0">
                  <a:pos x="28" y="169"/>
                </a:cxn>
                <a:cxn ang="0">
                  <a:pos x="28" y="190"/>
                </a:cxn>
                <a:cxn ang="0">
                  <a:pos x="28" y="209"/>
                </a:cxn>
                <a:cxn ang="0">
                  <a:pos x="28" y="230"/>
                </a:cxn>
                <a:cxn ang="0">
                  <a:pos x="33" y="245"/>
                </a:cxn>
                <a:cxn ang="0">
                  <a:pos x="33" y="263"/>
                </a:cxn>
                <a:cxn ang="0">
                  <a:pos x="38" y="278"/>
                </a:cxn>
                <a:cxn ang="0">
                  <a:pos x="41" y="292"/>
                </a:cxn>
                <a:cxn ang="0">
                  <a:pos x="47" y="306"/>
                </a:cxn>
                <a:cxn ang="0">
                  <a:pos x="47" y="318"/>
                </a:cxn>
                <a:cxn ang="0">
                  <a:pos x="48" y="337"/>
                </a:cxn>
                <a:cxn ang="0">
                  <a:pos x="48" y="358"/>
                </a:cxn>
                <a:cxn ang="0">
                  <a:pos x="47" y="373"/>
                </a:cxn>
                <a:cxn ang="0">
                  <a:pos x="43" y="392"/>
                </a:cxn>
                <a:cxn ang="0">
                  <a:pos x="38" y="408"/>
                </a:cxn>
                <a:cxn ang="0">
                  <a:pos x="29" y="424"/>
                </a:cxn>
                <a:cxn ang="0">
                  <a:pos x="26" y="425"/>
                </a:cxn>
                <a:cxn ang="0">
                  <a:pos x="29" y="415"/>
                </a:cxn>
                <a:cxn ang="0">
                  <a:pos x="35" y="399"/>
                </a:cxn>
                <a:cxn ang="0">
                  <a:pos x="36" y="386"/>
                </a:cxn>
                <a:cxn ang="0">
                  <a:pos x="41" y="370"/>
                </a:cxn>
                <a:cxn ang="0">
                  <a:pos x="41" y="351"/>
                </a:cxn>
                <a:cxn ang="0">
                  <a:pos x="38" y="334"/>
                </a:cxn>
                <a:cxn ang="0">
                  <a:pos x="36" y="313"/>
                </a:cxn>
                <a:cxn ang="0">
                  <a:pos x="31" y="296"/>
                </a:cxn>
                <a:cxn ang="0">
                  <a:pos x="28" y="275"/>
                </a:cxn>
                <a:cxn ang="0">
                  <a:pos x="22" y="259"/>
                </a:cxn>
                <a:cxn ang="0">
                  <a:pos x="22" y="239"/>
                </a:cxn>
                <a:cxn ang="0">
                  <a:pos x="21" y="223"/>
                </a:cxn>
                <a:cxn ang="0">
                  <a:pos x="21" y="202"/>
                </a:cxn>
                <a:cxn ang="0">
                  <a:pos x="21" y="187"/>
                </a:cxn>
                <a:cxn ang="0">
                  <a:pos x="21" y="169"/>
                </a:cxn>
                <a:cxn ang="0">
                  <a:pos x="24" y="154"/>
                </a:cxn>
                <a:cxn ang="0">
                  <a:pos x="24" y="133"/>
                </a:cxn>
                <a:cxn ang="0">
                  <a:pos x="21" y="107"/>
                </a:cxn>
                <a:cxn ang="0">
                  <a:pos x="21" y="86"/>
                </a:cxn>
                <a:cxn ang="0">
                  <a:pos x="15" y="62"/>
                </a:cxn>
                <a:cxn ang="0">
                  <a:pos x="12" y="41"/>
                </a:cxn>
                <a:cxn ang="0">
                  <a:pos x="7" y="21"/>
                </a:cxn>
                <a:cxn ang="0">
                  <a:pos x="0" y="5"/>
                </a:cxn>
                <a:cxn ang="0">
                  <a:pos x="0" y="0"/>
                </a:cxn>
              </a:cxnLst>
              <a:rect l="0" t="0" r="r" b="b"/>
              <a:pathLst>
                <a:path w="50" h="432">
                  <a:moveTo>
                    <a:pt x="0" y="0"/>
                  </a:moveTo>
                  <a:lnTo>
                    <a:pt x="0" y="0"/>
                  </a:lnTo>
                  <a:lnTo>
                    <a:pt x="5" y="5"/>
                  </a:lnTo>
                  <a:lnTo>
                    <a:pt x="10" y="10"/>
                  </a:lnTo>
                  <a:lnTo>
                    <a:pt x="15" y="19"/>
                  </a:lnTo>
                  <a:lnTo>
                    <a:pt x="15" y="26"/>
                  </a:lnTo>
                  <a:lnTo>
                    <a:pt x="21" y="36"/>
                  </a:lnTo>
                  <a:lnTo>
                    <a:pt x="22" y="47"/>
                  </a:lnTo>
                  <a:lnTo>
                    <a:pt x="28" y="59"/>
                  </a:lnTo>
                  <a:lnTo>
                    <a:pt x="28" y="69"/>
                  </a:lnTo>
                  <a:lnTo>
                    <a:pt x="29" y="83"/>
                  </a:lnTo>
                  <a:lnTo>
                    <a:pt x="29" y="93"/>
                  </a:lnTo>
                  <a:lnTo>
                    <a:pt x="33" y="109"/>
                  </a:lnTo>
                  <a:lnTo>
                    <a:pt x="31" y="119"/>
                  </a:lnTo>
                  <a:lnTo>
                    <a:pt x="31" y="135"/>
                  </a:lnTo>
                  <a:lnTo>
                    <a:pt x="31" y="149"/>
                  </a:lnTo>
                  <a:lnTo>
                    <a:pt x="31" y="164"/>
                  </a:lnTo>
                  <a:lnTo>
                    <a:pt x="28" y="169"/>
                  </a:lnTo>
                  <a:lnTo>
                    <a:pt x="28" y="180"/>
                  </a:lnTo>
                  <a:lnTo>
                    <a:pt x="28" y="190"/>
                  </a:lnTo>
                  <a:lnTo>
                    <a:pt x="28" y="201"/>
                  </a:lnTo>
                  <a:lnTo>
                    <a:pt x="28" y="209"/>
                  </a:lnTo>
                  <a:lnTo>
                    <a:pt x="28" y="220"/>
                  </a:lnTo>
                  <a:lnTo>
                    <a:pt x="28" y="230"/>
                  </a:lnTo>
                  <a:lnTo>
                    <a:pt x="33" y="240"/>
                  </a:lnTo>
                  <a:lnTo>
                    <a:pt x="33" y="245"/>
                  </a:lnTo>
                  <a:lnTo>
                    <a:pt x="33" y="256"/>
                  </a:lnTo>
                  <a:lnTo>
                    <a:pt x="33" y="263"/>
                  </a:lnTo>
                  <a:lnTo>
                    <a:pt x="38" y="273"/>
                  </a:lnTo>
                  <a:lnTo>
                    <a:pt x="38" y="278"/>
                  </a:lnTo>
                  <a:lnTo>
                    <a:pt x="41" y="287"/>
                  </a:lnTo>
                  <a:lnTo>
                    <a:pt x="41" y="292"/>
                  </a:lnTo>
                  <a:lnTo>
                    <a:pt x="47" y="301"/>
                  </a:lnTo>
                  <a:lnTo>
                    <a:pt x="47" y="306"/>
                  </a:lnTo>
                  <a:lnTo>
                    <a:pt x="47" y="313"/>
                  </a:lnTo>
                  <a:lnTo>
                    <a:pt x="47" y="318"/>
                  </a:lnTo>
                  <a:lnTo>
                    <a:pt x="48" y="328"/>
                  </a:lnTo>
                  <a:lnTo>
                    <a:pt x="48" y="337"/>
                  </a:lnTo>
                  <a:lnTo>
                    <a:pt x="48" y="347"/>
                  </a:lnTo>
                  <a:lnTo>
                    <a:pt x="48" y="358"/>
                  </a:lnTo>
                  <a:lnTo>
                    <a:pt x="50" y="368"/>
                  </a:lnTo>
                  <a:lnTo>
                    <a:pt x="47" y="373"/>
                  </a:lnTo>
                  <a:lnTo>
                    <a:pt x="47" y="384"/>
                  </a:lnTo>
                  <a:lnTo>
                    <a:pt x="43" y="392"/>
                  </a:lnTo>
                  <a:lnTo>
                    <a:pt x="43" y="403"/>
                  </a:lnTo>
                  <a:lnTo>
                    <a:pt x="38" y="408"/>
                  </a:lnTo>
                  <a:lnTo>
                    <a:pt x="35" y="418"/>
                  </a:lnTo>
                  <a:lnTo>
                    <a:pt x="29" y="424"/>
                  </a:lnTo>
                  <a:lnTo>
                    <a:pt x="26" y="432"/>
                  </a:lnTo>
                  <a:lnTo>
                    <a:pt x="26" y="425"/>
                  </a:lnTo>
                  <a:lnTo>
                    <a:pt x="29" y="420"/>
                  </a:lnTo>
                  <a:lnTo>
                    <a:pt x="29" y="415"/>
                  </a:lnTo>
                  <a:lnTo>
                    <a:pt x="35" y="410"/>
                  </a:lnTo>
                  <a:lnTo>
                    <a:pt x="35" y="399"/>
                  </a:lnTo>
                  <a:lnTo>
                    <a:pt x="36" y="394"/>
                  </a:lnTo>
                  <a:lnTo>
                    <a:pt x="36" y="386"/>
                  </a:lnTo>
                  <a:lnTo>
                    <a:pt x="41" y="380"/>
                  </a:lnTo>
                  <a:lnTo>
                    <a:pt x="41" y="370"/>
                  </a:lnTo>
                  <a:lnTo>
                    <a:pt x="41" y="361"/>
                  </a:lnTo>
                  <a:lnTo>
                    <a:pt x="41" y="351"/>
                  </a:lnTo>
                  <a:lnTo>
                    <a:pt x="41" y="344"/>
                  </a:lnTo>
                  <a:lnTo>
                    <a:pt x="38" y="334"/>
                  </a:lnTo>
                  <a:lnTo>
                    <a:pt x="38" y="323"/>
                  </a:lnTo>
                  <a:lnTo>
                    <a:pt x="36" y="313"/>
                  </a:lnTo>
                  <a:lnTo>
                    <a:pt x="36" y="306"/>
                  </a:lnTo>
                  <a:lnTo>
                    <a:pt x="31" y="296"/>
                  </a:lnTo>
                  <a:lnTo>
                    <a:pt x="31" y="285"/>
                  </a:lnTo>
                  <a:lnTo>
                    <a:pt x="28" y="275"/>
                  </a:lnTo>
                  <a:lnTo>
                    <a:pt x="28" y="270"/>
                  </a:lnTo>
                  <a:lnTo>
                    <a:pt x="22" y="259"/>
                  </a:lnTo>
                  <a:lnTo>
                    <a:pt x="22" y="249"/>
                  </a:lnTo>
                  <a:lnTo>
                    <a:pt x="22" y="239"/>
                  </a:lnTo>
                  <a:lnTo>
                    <a:pt x="22" y="233"/>
                  </a:lnTo>
                  <a:lnTo>
                    <a:pt x="21" y="223"/>
                  </a:lnTo>
                  <a:lnTo>
                    <a:pt x="21" y="213"/>
                  </a:lnTo>
                  <a:lnTo>
                    <a:pt x="21" y="202"/>
                  </a:lnTo>
                  <a:lnTo>
                    <a:pt x="21" y="197"/>
                  </a:lnTo>
                  <a:lnTo>
                    <a:pt x="21" y="187"/>
                  </a:lnTo>
                  <a:lnTo>
                    <a:pt x="21" y="180"/>
                  </a:lnTo>
                  <a:lnTo>
                    <a:pt x="21" y="169"/>
                  </a:lnTo>
                  <a:lnTo>
                    <a:pt x="26" y="164"/>
                  </a:lnTo>
                  <a:lnTo>
                    <a:pt x="24" y="154"/>
                  </a:lnTo>
                  <a:lnTo>
                    <a:pt x="24" y="143"/>
                  </a:lnTo>
                  <a:lnTo>
                    <a:pt x="24" y="133"/>
                  </a:lnTo>
                  <a:lnTo>
                    <a:pt x="24" y="123"/>
                  </a:lnTo>
                  <a:lnTo>
                    <a:pt x="21" y="107"/>
                  </a:lnTo>
                  <a:lnTo>
                    <a:pt x="21" y="97"/>
                  </a:lnTo>
                  <a:lnTo>
                    <a:pt x="21" y="86"/>
                  </a:lnTo>
                  <a:lnTo>
                    <a:pt x="21" y="76"/>
                  </a:lnTo>
                  <a:lnTo>
                    <a:pt x="15" y="62"/>
                  </a:lnTo>
                  <a:lnTo>
                    <a:pt x="15" y="52"/>
                  </a:lnTo>
                  <a:lnTo>
                    <a:pt x="12" y="41"/>
                  </a:lnTo>
                  <a:lnTo>
                    <a:pt x="12" y="31"/>
                  </a:lnTo>
                  <a:lnTo>
                    <a:pt x="7" y="21"/>
                  </a:lnTo>
                  <a:lnTo>
                    <a:pt x="5" y="12"/>
                  </a:lnTo>
                  <a:lnTo>
                    <a:pt x="0" y="5"/>
                  </a:lnTo>
                  <a:lnTo>
                    <a:pt x="0" y="0"/>
                  </a:lnTo>
                  <a:lnTo>
                    <a:pt x="0" y="0"/>
                  </a:lnTo>
                  <a:close/>
                </a:path>
              </a:pathLst>
            </a:custGeom>
            <a:solidFill>
              <a:srgbClr val="000000"/>
            </a:solidFill>
            <a:ln w="9525">
              <a:noFill/>
              <a:round/>
              <a:headEnd/>
              <a:tailEnd/>
            </a:ln>
          </p:spPr>
          <p:txBody>
            <a:bodyPr/>
            <a:lstStyle/>
            <a:p>
              <a:endParaRPr lang="en-US"/>
            </a:p>
          </p:txBody>
        </p:sp>
        <p:sp>
          <p:nvSpPr>
            <p:cNvPr id="59554" name="Freeform 162"/>
            <p:cNvSpPr>
              <a:spLocks/>
            </p:cNvSpPr>
            <p:nvPr/>
          </p:nvSpPr>
          <p:spPr bwMode="auto">
            <a:xfrm rot="5151409">
              <a:off x="2580" y="2833"/>
              <a:ext cx="101" cy="68"/>
            </a:xfrm>
            <a:custGeom>
              <a:avLst/>
              <a:gdLst/>
              <a:ahLst/>
              <a:cxnLst>
                <a:cxn ang="0">
                  <a:pos x="0" y="0"/>
                </a:cxn>
                <a:cxn ang="0">
                  <a:pos x="59" y="0"/>
                </a:cxn>
                <a:cxn ang="0">
                  <a:pos x="59" y="0"/>
                </a:cxn>
                <a:cxn ang="0">
                  <a:pos x="61" y="6"/>
                </a:cxn>
                <a:cxn ang="0">
                  <a:pos x="61" y="9"/>
                </a:cxn>
                <a:cxn ang="0">
                  <a:pos x="66" y="14"/>
                </a:cxn>
                <a:cxn ang="0">
                  <a:pos x="66" y="14"/>
                </a:cxn>
                <a:cxn ang="0">
                  <a:pos x="69" y="19"/>
                </a:cxn>
                <a:cxn ang="0">
                  <a:pos x="69" y="25"/>
                </a:cxn>
                <a:cxn ang="0">
                  <a:pos x="75" y="30"/>
                </a:cxn>
                <a:cxn ang="0">
                  <a:pos x="75" y="30"/>
                </a:cxn>
                <a:cxn ang="0">
                  <a:pos x="75" y="35"/>
                </a:cxn>
                <a:cxn ang="0">
                  <a:pos x="75" y="37"/>
                </a:cxn>
                <a:cxn ang="0">
                  <a:pos x="76" y="42"/>
                </a:cxn>
                <a:cxn ang="0">
                  <a:pos x="76" y="42"/>
                </a:cxn>
                <a:cxn ang="0">
                  <a:pos x="76" y="45"/>
                </a:cxn>
                <a:cxn ang="0">
                  <a:pos x="76" y="45"/>
                </a:cxn>
                <a:cxn ang="0">
                  <a:pos x="80" y="49"/>
                </a:cxn>
                <a:cxn ang="0">
                  <a:pos x="75" y="49"/>
                </a:cxn>
                <a:cxn ang="0">
                  <a:pos x="69" y="49"/>
                </a:cxn>
                <a:cxn ang="0">
                  <a:pos x="64" y="49"/>
                </a:cxn>
                <a:cxn ang="0">
                  <a:pos x="61" y="49"/>
                </a:cxn>
                <a:cxn ang="0">
                  <a:pos x="56" y="49"/>
                </a:cxn>
                <a:cxn ang="0">
                  <a:pos x="50" y="49"/>
                </a:cxn>
                <a:cxn ang="0">
                  <a:pos x="45" y="49"/>
                </a:cxn>
                <a:cxn ang="0">
                  <a:pos x="42" y="50"/>
                </a:cxn>
                <a:cxn ang="0">
                  <a:pos x="37" y="50"/>
                </a:cxn>
                <a:cxn ang="0">
                  <a:pos x="31" y="50"/>
                </a:cxn>
                <a:cxn ang="0">
                  <a:pos x="26" y="50"/>
                </a:cxn>
                <a:cxn ang="0">
                  <a:pos x="23" y="50"/>
                </a:cxn>
                <a:cxn ang="0">
                  <a:pos x="18" y="50"/>
                </a:cxn>
                <a:cxn ang="0">
                  <a:pos x="18" y="50"/>
                </a:cxn>
                <a:cxn ang="0">
                  <a:pos x="18" y="50"/>
                </a:cxn>
                <a:cxn ang="0">
                  <a:pos x="18" y="54"/>
                </a:cxn>
                <a:cxn ang="0">
                  <a:pos x="12" y="49"/>
                </a:cxn>
                <a:cxn ang="0">
                  <a:pos x="12" y="44"/>
                </a:cxn>
                <a:cxn ang="0">
                  <a:pos x="9" y="38"/>
                </a:cxn>
                <a:cxn ang="0">
                  <a:pos x="9" y="33"/>
                </a:cxn>
                <a:cxn ang="0">
                  <a:pos x="4" y="28"/>
                </a:cxn>
                <a:cxn ang="0">
                  <a:pos x="4" y="23"/>
                </a:cxn>
                <a:cxn ang="0">
                  <a:pos x="4" y="18"/>
                </a:cxn>
                <a:cxn ang="0">
                  <a:pos x="4" y="16"/>
                </a:cxn>
                <a:cxn ang="0">
                  <a:pos x="0" y="11"/>
                </a:cxn>
                <a:cxn ang="0">
                  <a:pos x="0" y="9"/>
                </a:cxn>
                <a:cxn ang="0">
                  <a:pos x="0" y="4"/>
                </a:cxn>
                <a:cxn ang="0">
                  <a:pos x="0" y="4"/>
                </a:cxn>
                <a:cxn ang="0">
                  <a:pos x="0" y="0"/>
                </a:cxn>
                <a:cxn ang="0">
                  <a:pos x="0" y="0"/>
                </a:cxn>
                <a:cxn ang="0">
                  <a:pos x="0" y="0"/>
                </a:cxn>
                <a:cxn ang="0">
                  <a:pos x="0" y="0"/>
                </a:cxn>
                <a:cxn ang="0">
                  <a:pos x="0" y="0"/>
                </a:cxn>
              </a:cxnLst>
              <a:rect l="0" t="0" r="r" b="b"/>
              <a:pathLst>
                <a:path w="80" h="54">
                  <a:moveTo>
                    <a:pt x="0" y="0"/>
                  </a:moveTo>
                  <a:lnTo>
                    <a:pt x="59" y="0"/>
                  </a:lnTo>
                  <a:lnTo>
                    <a:pt x="59" y="0"/>
                  </a:lnTo>
                  <a:lnTo>
                    <a:pt x="61" y="6"/>
                  </a:lnTo>
                  <a:lnTo>
                    <a:pt x="61" y="9"/>
                  </a:lnTo>
                  <a:lnTo>
                    <a:pt x="66" y="14"/>
                  </a:lnTo>
                  <a:lnTo>
                    <a:pt x="66" y="14"/>
                  </a:lnTo>
                  <a:lnTo>
                    <a:pt x="69" y="19"/>
                  </a:lnTo>
                  <a:lnTo>
                    <a:pt x="69" y="25"/>
                  </a:lnTo>
                  <a:lnTo>
                    <a:pt x="75" y="30"/>
                  </a:lnTo>
                  <a:lnTo>
                    <a:pt x="75" y="30"/>
                  </a:lnTo>
                  <a:lnTo>
                    <a:pt x="75" y="35"/>
                  </a:lnTo>
                  <a:lnTo>
                    <a:pt x="75" y="37"/>
                  </a:lnTo>
                  <a:lnTo>
                    <a:pt x="76" y="42"/>
                  </a:lnTo>
                  <a:lnTo>
                    <a:pt x="76" y="42"/>
                  </a:lnTo>
                  <a:lnTo>
                    <a:pt x="76" y="45"/>
                  </a:lnTo>
                  <a:lnTo>
                    <a:pt x="76" y="45"/>
                  </a:lnTo>
                  <a:lnTo>
                    <a:pt x="80" y="49"/>
                  </a:lnTo>
                  <a:lnTo>
                    <a:pt x="75" y="49"/>
                  </a:lnTo>
                  <a:lnTo>
                    <a:pt x="69" y="49"/>
                  </a:lnTo>
                  <a:lnTo>
                    <a:pt x="64" y="49"/>
                  </a:lnTo>
                  <a:lnTo>
                    <a:pt x="61" y="49"/>
                  </a:lnTo>
                  <a:lnTo>
                    <a:pt x="56" y="49"/>
                  </a:lnTo>
                  <a:lnTo>
                    <a:pt x="50" y="49"/>
                  </a:lnTo>
                  <a:lnTo>
                    <a:pt x="45" y="49"/>
                  </a:lnTo>
                  <a:lnTo>
                    <a:pt x="42" y="50"/>
                  </a:lnTo>
                  <a:lnTo>
                    <a:pt x="37" y="50"/>
                  </a:lnTo>
                  <a:lnTo>
                    <a:pt x="31" y="50"/>
                  </a:lnTo>
                  <a:lnTo>
                    <a:pt x="26" y="50"/>
                  </a:lnTo>
                  <a:lnTo>
                    <a:pt x="23" y="50"/>
                  </a:lnTo>
                  <a:lnTo>
                    <a:pt x="18" y="50"/>
                  </a:lnTo>
                  <a:lnTo>
                    <a:pt x="18" y="50"/>
                  </a:lnTo>
                  <a:lnTo>
                    <a:pt x="18" y="50"/>
                  </a:lnTo>
                  <a:lnTo>
                    <a:pt x="18" y="54"/>
                  </a:lnTo>
                  <a:lnTo>
                    <a:pt x="12" y="49"/>
                  </a:lnTo>
                  <a:lnTo>
                    <a:pt x="12" y="44"/>
                  </a:lnTo>
                  <a:lnTo>
                    <a:pt x="9" y="38"/>
                  </a:lnTo>
                  <a:lnTo>
                    <a:pt x="9" y="33"/>
                  </a:lnTo>
                  <a:lnTo>
                    <a:pt x="4" y="28"/>
                  </a:lnTo>
                  <a:lnTo>
                    <a:pt x="4" y="23"/>
                  </a:lnTo>
                  <a:lnTo>
                    <a:pt x="4" y="18"/>
                  </a:lnTo>
                  <a:lnTo>
                    <a:pt x="4" y="16"/>
                  </a:lnTo>
                  <a:lnTo>
                    <a:pt x="0" y="11"/>
                  </a:lnTo>
                  <a:lnTo>
                    <a:pt x="0" y="9"/>
                  </a:lnTo>
                  <a:lnTo>
                    <a:pt x="0" y="4"/>
                  </a:lnTo>
                  <a:lnTo>
                    <a:pt x="0" y="4"/>
                  </a:lnTo>
                  <a:lnTo>
                    <a:pt x="0" y="0"/>
                  </a:lnTo>
                  <a:lnTo>
                    <a:pt x="0" y="0"/>
                  </a:lnTo>
                  <a:lnTo>
                    <a:pt x="0" y="0"/>
                  </a:lnTo>
                  <a:lnTo>
                    <a:pt x="0" y="0"/>
                  </a:lnTo>
                  <a:lnTo>
                    <a:pt x="0" y="0"/>
                  </a:lnTo>
                  <a:close/>
                </a:path>
              </a:pathLst>
            </a:custGeom>
            <a:solidFill>
              <a:srgbClr val="00D816"/>
            </a:solidFill>
            <a:ln w="9525">
              <a:noFill/>
              <a:round/>
              <a:headEnd/>
              <a:tailEnd/>
            </a:ln>
          </p:spPr>
          <p:txBody>
            <a:bodyPr/>
            <a:lstStyle/>
            <a:p>
              <a:endParaRPr lang="en-US"/>
            </a:p>
          </p:txBody>
        </p:sp>
        <p:sp>
          <p:nvSpPr>
            <p:cNvPr id="59555" name="Freeform 163"/>
            <p:cNvSpPr>
              <a:spLocks/>
            </p:cNvSpPr>
            <p:nvPr/>
          </p:nvSpPr>
          <p:spPr bwMode="auto">
            <a:xfrm rot="5151409">
              <a:off x="2503" y="2851"/>
              <a:ext cx="53" cy="113"/>
            </a:xfrm>
            <a:custGeom>
              <a:avLst/>
              <a:gdLst/>
              <a:ahLst/>
              <a:cxnLst>
                <a:cxn ang="0">
                  <a:pos x="4" y="0"/>
                </a:cxn>
                <a:cxn ang="0">
                  <a:pos x="0" y="4"/>
                </a:cxn>
                <a:cxn ang="0">
                  <a:pos x="0" y="9"/>
                </a:cxn>
                <a:cxn ang="0">
                  <a:pos x="0" y="14"/>
                </a:cxn>
                <a:cxn ang="0">
                  <a:pos x="0" y="25"/>
                </a:cxn>
                <a:cxn ang="0">
                  <a:pos x="0" y="30"/>
                </a:cxn>
                <a:cxn ang="0">
                  <a:pos x="2" y="40"/>
                </a:cxn>
                <a:cxn ang="0">
                  <a:pos x="2" y="45"/>
                </a:cxn>
                <a:cxn ang="0">
                  <a:pos x="7" y="56"/>
                </a:cxn>
                <a:cxn ang="0">
                  <a:pos x="7" y="61"/>
                </a:cxn>
                <a:cxn ang="0">
                  <a:pos x="11" y="68"/>
                </a:cxn>
                <a:cxn ang="0">
                  <a:pos x="11" y="73"/>
                </a:cxn>
                <a:cxn ang="0">
                  <a:pos x="16" y="80"/>
                </a:cxn>
                <a:cxn ang="0">
                  <a:pos x="16" y="82"/>
                </a:cxn>
                <a:cxn ang="0">
                  <a:pos x="21" y="87"/>
                </a:cxn>
                <a:cxn ang="0">
                  <a:pos x="24" y="87"/>
                </a:cxn>
                <a:cxn ang="0">
                  <a:pos x="30" y="90"/>
                </a:cxn>
                <a:cxn ang="0">
                  <a:pos x="30" y="85"/>
                </a:cxn>
                <a:cxn ang="0">
                  <a:pos x="30" y="83"/>
                </a:cxn>
                <a:cxn ang="0">
                  <a:pos x="30" y="78"/>
                </a:cxn>
                <a:cxn ang="0">
                  <a:pos x="35" y="78"/>
                </a:cxn>
                <a:cxn ang="0">
                  <a:pos x="35" y="73"/>
                </a:cxn>
                <a:cxn ang="0">
                  <a:pos x="37" y="68"/>
                </a:cxn>
                <a:cxn ang="0">
                  <a:pos x="37" y="63"/>
                </a:cxn>
                <a:cxn ang="0">
                  <a:pos x="42" y="57"/>
                </a:cxn>
                <a:cxn ang="0">
                  <a:pos x="42" y="47"/>
                </a:cxn>
                <a:cxn ang="0">
                  <a:pos x="42" y="42"/>
                </a:cxn>
                <a:cxn ang="0">
                  <a:pos x="42" y="35"/>
                </a:cxn>
                <a:cxn ang="0">
                  <a:pos x="43" y="30"/>
                </a:cxn>
                <a:cxn ang="0">
                  <a:pos x="40" y="19"/>
                </a:cxn>
                <a:cxn ang="0">
                  <a:pos x="40" y="14"/>
                </a:cxn>
                <a:cxn ang="0">
                  <a:pos x="40" y="5"/>
                </a:cxn>
                <a:cxn ang="0">
                  <a:pos x="40" y="0"/>
                </a:cxn>
                <a:cxn ang="0">
                  <a:pos x="35" y="0"/>
                </a:cxn>
                <a:cxn ang="0">
                  <a:pos x="31" y="0"/>
                </a:cxn>
                <a:cxn ang="0">
                  <a:pos x="26" y="0"/>
                </a:cxn>
                <a:cxn ang="0">
                  <a:pos x="26" y="0"/>
                </a:cxn>
                <a:cxn ang="0">
                  <a:pos x="21" y="0"/>
                </a:cxn>
                <a:cxn ang="0">
                  <a:pos x="21" y="0"/>
                </a:cxn>
                <a:cxn ang="0">
                  <a:pos x="16" y="0"/>
                </a:cxn>
                <a:cxn ang="0">
                  <a:pos x="16" y="0"/>
                </a:cxn>
                <a:cxn ang="0">
                  <a:pos x="11" y="0"/>
                </a:cxn>
                <a:cxn ang="0">
                  <a:pos x="11" y="0"/>
                </a:cxn>
                <a:cxn ang="0">
                  <a:pos x="5" y="0"/>
                </a:cxn>
                <a:cxn ang="0">
                  <a:pos x="5" y="0"/>
                </a:cxn>
                <a:cxn ang="0">
                  <a:pos x="4" y="0"/>
                </a:cxn>
                <a:cxn ang="0">
                  <a:pos x="4" y="0"/>
                </a:cxn>
                <a:cxn ang="0">
                  <a:pos x="4" y="0"/>
                </a:cxn>
                <a:cxn ang="0">
                  <a:pos x="4" y="0"/>
                </a:cxn>
                <a:cxn ang="0">
                  <a:pos x="4" y="0"/>
                </a:cxn>
              </a:cxnLst>
              <a:rect l="0" t="0" r="r" b="b"/>
              <a:pathLst>
                <a:path w="43" h="90">
                  <a:moveTo>
                    <a:pt x="4" y="0"/>
                  </a:moveTo>
                  <a:lnTo>
                    <a:pt x="0" y="4"/>
                  </a:lnTo>
                  <a:lnTo>
                    <a:pt x="0" y="9"/>
                  </a:lnTo>
                  <a:lnTo>
                    <a:pt x="0" y="14"/>
                  </a:lnTo>
                  <a:lnTo>
                    <a:pt x="0" y="25"/>
                  </a:lnTo>
                  <a:lnTo>
                    <a:pt x="0" y="30"/>
                  </a:lnTo>
                  <a:lnTo>
                    <a:pt x="2" y="40"/>
                  </a:lnTo>
                  <a:lnTo>
                    <a:pt x="2" y="45"/>
                  </a:lnTo>
                  <a:lnTo>
                    <a:pt x="7" y="56"/>
                  </a:lnTo>
                  <a:lnTo>
                    <a:pt x="7" y="61"/>
                  </a:lnTo>
                  <a:lnTo>
                    <a:pt x="11" y="68"/>
                  </a:lnTo>
                  <a:lnTo>
                    <a:pt x="11" y="73"/>
                  </a:lnTo>
                  <a:lnTo>
                    <a:pt x="16" y="80"/>
                  </a:lnTo>
                  <a:lnTo>
                    <a:pt x="16" y="82"/>
                  </a:lnTo>
                  <a:lnTo>
                    <a:pt x="21" y="87"/>
                  </a:lnTo>
                  <a:lnTo>
                    <a:pt x="24" y="87"/>
                  </a:lnTo>
                  <a:lnTo>
                    <a:pt x="30" y="90"/>
                  </a:lnTo>
                  <a:lnTo>
                    <a:pt x="30" y="85"/>
                  </a:lnTo>
                  <a:lnTo>
                    <a:pt x="30" y="83"/>
                  </a:lnTo>
                  <a:lnTo>
                    <a:pt x="30" y="78"/>
                  </a:lnTo>
                  <a:lnTo>
                    <a:pt x="35" y="78"/>
                  </a:lnTo>
                  <a:lnTo>
                    <a:pt x="35" y="73"/>
                  </a:lnTo>
                  <a:lnTo>
                    <a:pt x="37" y="68"/>
                  </a:lnTo>
                  <a:lnTo>
                    <a:pt x="37" y="63"/>
                  </a:lnTo>
                  <a:lnTo>
                    <a:pt x="42" y="57"/>
                  </a:lnTo>
                  <a:lnTo>
                    <a:pt x="42" y="47"/>
                  </a:lnTo>
                  <a:lnTo>
                    <a:pt x="42" y="42"/>
                  </a:lnTo>
                  <a:lnTo>
                    <a:pt x="42" y="35"/>
                  </a:lnTo>
                  <a:lnTo>
                    <a:pt x="43" y="30"/>
                  </a:lnTo>
                  <a:lnTo>
                    <a:pt x="40" y="19"/>
                  </a:lnTo>
                  <a:lnTo>
                    <a:pt x="40" y="14"/>
                  </a:lnTo>
                  <a:lnTo>
                    <a:pt x="40" y="5"/>
                  </a:lnTo>
                  <a:lnTo>
                    <a:pt x="40" y="0"/>
                  </a:lnTo>
                  <a:lnTo>
                    <a:pt x="35" y="0"/>
                  </a:lnTo>
                  <a:lnTo>
                    <a:pt x="31" y="0"/>
                  </a:lnTo>
                  <a:lnTo>
                    <a:pt x="26" y="0"/>
                  </a:lnTo>
                  <a:lnTo>
                    <a:pt x="26" y="0"/>
                  </a:lnTo>
                  <a:lnTo>
                    <a:pt x="21" y="0"/>
                  </a:lnTo>
                  <a:lnTo>
                    <a:pt x="21" y="0"/>
                  </a:lnTo>
                  <a:lnTo>
                    <a:pt x="16" y="0"/>
                  </a:lnTo>
                  <a:lnTo>
                    <a:pt x="16" y="0"/>
                  </a:lnTo>
                  <a:lnTo>
                    <a:pt x="11" y="0"/>
                  </a:lnTo>
                  <a:lnTo>
                    <a:pt x="11" y="0"/>
                  </a:lnTo>
                  <a:lnTo>
                    <a:pt x="5" y="0"/>
                  </a:lnTo>
                  <a:lnTo>
                    <a:pt x="5" y="0"/>
                  </a:lnTo>
                  <a:lnTo>
                    <a:pt x="4" y="0"/>
                  </a:lnTo>
                  <a:lnTo>
                    <a:pt x="4" y="0"/>
                  </a:lnTo>
                  <a:lnTo>
                    <a:pt x="4" y="0"/>
                  </a:lnTo>
                  <a:lnTo>
                    <a:pt x="4" y="0"/>
                  </a:lnTo>
                  <a:lnTo>
                    <a:pt x="4" y="0"/>
                  </a:lnTo>
                  <a:close/>
                </a:path>
              </a:pathLst>
            </a:custGeom>
            <a:solidFill>
              <a:srgbClr val="870F00"/>
            </a:solidFill>
            <a:ln w="9525">
              <a:noFill/>
              <a:round/>
              <a:headEnd/>
              <a:tailEnd/>
            </a:ln>
          </p:spPr>
          <p:txBody>
            <a:bodyPr/>
            <a:lstStyle/>
            <a:p>
              <a:endParaRPr lang="en-US"/>
            </a:p>
          </p:txBody>
        </p:sp>
        <p:sp>
          <p:nvSpPr>
            <p:cNvPr id="59556" name="Freeform 164"/>
            <p:cNvSpPr>
              <a:spLocks/>
            </p:cNvSpPr>
            <p:nvPr/>
          </p:nvSpPr>
          <p:spPr bwMode="auto">
            <a:xfrm rot="5151409">
              <a:off x="1271" y="3877"/>
              <a:ext cx="577" cy="204"/>
            </a:xfrm>
            <a:custGeom>
              <a:avLst/>
              <a:gdLst/>
              <a:ahLst/>
              <a:cxnLst>
                <a:cxn ang="0">
                  <a:pos x="295" y="62"/>
                </a:cxn>
                <a:cxn ang="0">
                  <a:pos x="285" y="52"/>
                </a:cxn>
                <a:cxn ang="0">
                  <a:pos x="280" y="45"/>
                </a:cxn>
                <a:cxn ang="0">
                  <a:pos x="268" y="38"/>
                </a:cxn>
                <a:cxn ang="0">
                  <a:pos x="264" y="36"/>
                </a:cxn>
                <a:cxn ang="0">
                  <a:pos x="264" y="31"/>
                </a:cxn>
                <a:cxn ang="0">
                  <a:pos x="276" y="28"/>
                </a:cxn>
                <a:cxn ang="0">
                  <a:pos x="288" y="22"/>
                </a:cxn>
                <a:cxn ang="0">
                  <a:pos x="299" y="17"/>
                </a:cxn>
                <a:cxn ang="0">
                  <a:pos x="307" y="16"/>
                </a:cxn>
                <a:cxn ang="0">
                  <a:pos x="316" y="16"/>
                </a:cxn>
                <a:cxn ang="0">
                  <a:pos x="323" y="24"/>
                </a:cxn>
                <a:cxn ang="0">
                  <a:pos x="335" y="33"/>
                </a:cxn>
                <a:cxn ang="0">
                  <a:pos x="345" y="38"/>
                </a:cxn>
                <a:cxn ang="0">
                  <a:pos x="361" y="40"/>
                </a:cxn>
                <a:cxn ang="0">
                  <a:pos x="375" y="36"/>
                </a:cxn>
                <a:cxn ang="0">
                  <a:pos x="385" y="31"/>
                </a:cxn>
                <a:cxn ang="0">
                  <a:pos x="392" y="21"/>
                </a:cxn>
                <a:cxn ang="0">
                  <a:pos x="401" y="21"/>
                </a:cxn>
                <a:cxn ang="0">
                  <a:pos x="401" y="10"/>
                </a:cxn>
                <a:cxn ang="0">
                  <a:pos x="401" y="5"/>
                </a:cxn>
                <a:cxn ang="0">
                  <a:pos x="403" y="0"/>
                </a:cxn>
                <a:cxn ang="0">
                  <a:pos x="418" y="7"/>
                </a:cxn>
                <a:cxn ang="0">
                  <a:pos x="432" y="21"/>
                </a:cxn>
                <a:cxn ang="0">
                  <a:pos x="442" y="38"/>
                </a:cxn>
                <a:cxn ang="0">
                  <a:pos x="451" y="59"/>
                </a:cxn>
                <a:cxn ang="0">
                  <a:pos x="458" y="78"/>
                </a:cxn>
                <a:cxn ang="0">
                  <a:pos x="449" y="92"/>
                </a:cxn>
                <a:cxn ang="0">
                  <a:pos x="441" y="102"/>
                </a:cxn>
                <a:cxn ang="0">
                  <a:pos x="425" y="111"/>
                </a:cxn>
                <a:cxn ang="0">
                  <a:pos x="408" y="118"/>
                </a:cxn>
                <a:cxn ang="0">
                  <a:pos x="378" y="121"/>
                </a:cxn>
                <a:cxn ang="0">
                  <a:pos x="351" y="126"/>
                </a:cxn>
                <a:cxn ang="0">
                  <a:pos x="325" y="126"/>
                </a:cxn>
                <a:cxn ang="0">
                  <a:pos x="295" y="131"/>
                </a:cxn>
                <a:cxn ang="0">
                  <a:pos x="262" y="135"/>
                </a:cxn>
                <a:cxn ang="0">
                  <a:pos x="231" y="145"/>
                </a:cxn>
                <a:cxn ang="0">
                  <a:pos x="198" y="152"/>
                </a:cxn>
                <a:cxn ang="0">
                  <a:pos x="164" y="159"/>
                </a:cxn>
                <a:cxn ang="0">
                  <a:pos x="121" y="159"/>
                </a:cxn>
                <a:cxn ang="0">
                  <a:pos x="83" y="159"/>
                </a:cxn>
                <a:cxn ang="0">
                  <a:pos x="46" y="152"/>
                </a:cxn>
                <a:cxn ang="0">
                  <a:pos x="22" y="147"/>
                </a:cxn>
                <a:cxn ang="0">
                  <a:pos x="3" y="126"/>
                </a:cxn>
                <a:cxn ang="0">
                  <a:pos x="0" y="105"/>
                </a:cxn>
                <a:cxn ang="0">
                  <a:pos x="7" y="85"/>
                </a:cxn>
                <a:cxn ang="0">
                  <a:pos x="24" y="66"/>
                </a:cxn>
                <a:cxn ang="0">
                  <a:pos x="43" y="47"/>
                </a:cxn>
                <a:cxn ang="0">
                  <a:pos x="71" y="31"/>
                </a:cxn>
                <a:cxn ang="0">
                  <a:pos x="117" y="26"/>
                </a:cxn>
                <a:cxn ang="0">
                  <a:pos x="176" y="29"/>
                </a:cxn>
                <a:cxn ang="0">
                  <a:pos x="230" y="38"/>
                </a:cxn>
                <a:cxn ang="0">
                  <a:pos x="280" y="55"/>
                </a:cxn>
                <a:cxn ang="0">
                  <a:pos x="301" y="73"/>
                </a:cxn>
              </a:cxnLst>
              <a:rect l="0" t="0" r="r" b="b"/>
              <a:pathLst>
                <a:path w="458" h="163">
                  <a:moveTo>
                    <a:pt x="301" y="73"/>
                  </a:moveTo>
                  <a:lnTo>
                    <a:pt x="295" y="67"/>
                  </a:lnTo>
                  <a:lnTo>
                    <a:pt x="295" y="62"/>
                  </a:lnTo>
                  <a:lnTo>
                    <a:pt x="290" y="57"/>
                  </a:lnTo>
                  <a:lnTo>
                    <a:pt x="290" y="57"/>
                  </a:lnTo>
                  <a:lnTo>
                    <a:pt x="285" y="52"/>
                  </a:lnTo>
                  <a:lnTo>
                    <a:pt x="285" y="50"/>
                  </a:lnTo>
                  <a:lnTo>
                    <a:pt x="280" y="45"/>
                  </a:lnTo>
                  <a:lnTo>
                    <a:pt x="280" y="45"/>
                  </a:lnTo>
                  <a:lnTo>
                    <a:pt x="275" y="40"/>
                  </a:lnTo>
                  <a:lnTo>
                    <a:pt x="273" y="40"/>
                  </a:lnTo>
                  <a:lnTo>
                    <a:pt x="268" y="38"/>
                  </a:lnTo>
                  <a:lnTo>
                    <a:pt x="268" y="38"/>
                  </a:lnTo>
                  <a:lnTo>
                    <a:pt x="264" y="36"/>
                  </a:lnTo>
                  <a:lnTo>
                    <a:pt x="264" y="36"/>
                  </a:lnTo>
                  <a:lnTo>
                    <a:pt x="264" y="36"/>
                  </a:lnTo>
                  <a:lnTo>
                    <a:pt x="264" y="36"/>
                  </a:lnTo>
                  <a:lnTo>
                    <a:pt x="264" y="31"/>
                  </a:lnTo>
                  <a:lnTo>
                    <a:pt x="269" y="31"/>
                  </a:lnTo>
                  <a:lnTo>
                    <a:pt x="271" y="28"/>
                  </a:lnTo>
                  <a:lnTo>
                    <a:pt x="276" y="28"/>
                  </a:lnTo>
                  <a:lnTo>
                    <a:pt x="278" y="22"/>
                  </a:lnTo>
                  <a:lnTo>
                    <a:pt x="283" y="22"/>
                  </a:lnTo>
                  <a:lnTo>
                    <a:pt x="288" y="22"/>
                  </a:lnTo>
                  <a:lnTo>
                    <a:pt x="294" y="22"/>
                  </a:lnTo>
                  <a:lnTo>
                    <a:pt x="294" y="17"/>
                  </a:lnTo>
                  <a:lnTo>
                    <a:pt x="299" y="17"/>
                  </a:lnTo>
                  <a:lnTo>
                    <a:pt x="302" y="17"/>
                  </a:lnTo>
                  <a:lnTo>
                    <a:pt x="307" y="17"/>
                  </a:lnTo>
                  <a:lnTo>
                    <a:pt x="307" y="16"/>
                  </a:lnTo>
                  <a:lnTo>
                    <a:pt x="313" y="16"/>
                  </a:lnTo>
                  <a:lnTo>
                    <a:pt x="313" y="16"/>
                  </a:lnTo>
                  <a:lnTo>
                    <a:pt x="316" y="16"/>
                  </a:lnTo>
                  <a:lnTo>
                    <a:pt x="316" y="16"/>
                  </a:lnTo>
                  <a:lnTo>
                    <a:pt x="321" y="21"/>
                  </a:lnTo>
                  <a:lnTo>
                    <a:pt x="323" y="24"/>
                  </a:lnTo>
                  <a:lnTo>
                    <a:pt x="328" y="29"/>
                  </a:lnTo>
                  <a:lnTo>
                    <a:pt x="330" y="29"/>
                  </a:lnTo>
                  <a:lnTo>
                    <a:pt x="335" y="33"/>
                  </a:lnTo>
                  <a:lnTo>
                    <a:pt x="340" y="33"/>
                  </a:lnTo>
                  <a:lnTo>
                    <a:pt x="345" y="38"/>
                  </a:lnTo>
                  <a:lnTo>
                    <a:pt x="345" y="38"/>
                  </a:lnTo>
                  <a:lnTo>
                    <a:pt x="351" y="38"/>
                  </a:lnTo>
                  <a:lnTo>
                    <a:pt x="356" y="38"/>
                  </a:lnTo>
                  <a:lnTo>
                    <a:pt x="361" y="40"/>
                  </a:lnTo>
                  <a:lnTo>
                    <a:pt x="364" y="36"/>
                  </a:lnTo>
                  <a:lnTo>
                    <a:pt x="370" y="36"/>
                  </a:lnTo>
                  <a:lnTo>
                    <a:pt x="375" y="36"/>
                  </a:lnTo>
                  <a:lnTo>
                    <a:pt x="380" y="36"/>
                  </a:lnTo>
                  <a:lnTo>
                    <a:pt x="380" y="31"/>
                  </a:lnTo>
                  <a:lnTo>
                    <a:pt x="385" y="31"/>
                  </a:lnTo>
                  <a:lnTo>
                    <a:pt x="387" y="26"/>
                  </a:lnTo>
                  <a:lnTo>
                    <a:pt x="392" y="26"/>
                  </a:lnTo>
                  <a:lnTo>
                    <a:pt x="392" y="21"/>
                  </a:lnTo>
                  <a:lnTo>
                    <a:pt x="396" y="21"/>
                  </a:lnTo>
                  <a:lnTo>
                    <a:pt x="396" y="21"/>
                  </a:lnTo>
                  <a:lnTo>
                    <a:pt x="401" y="21"/>
                  </a:lnTo>
                  <a:lnTo>
                    <a:pt x="401" y="16"/>
                  </a:lnTo>
                  <a:lnTo>
                    <a:pt x="401" y="16"/>
                  </a:lnTo>
                  <a:lnTo>
                    <a:pt x="401" y="10"/>
                  </a:lnTo>
                  <a:lnTo>
                    <a:pt x="404" y="10"/>
                  </a:lnTo>
                  <a:lnTo>
                    <a:pt x="401" y="5"/>
                  </a:lnTo>
                  <a:lnTo>
                    <a:pt x="401" y="5"/>
                  </a:lnTo>
                  <a:lnTo>
                    <a:pt x="401" y="0"/>
                  </a:lnTo>
                  <a:lnTo>
                    <a:pt x="401" y="0"/>
                  </a:lnTo>
                  <a:lnTo>
                    <a:pt x="403" y="0"/>
                  </a:lnTo>
                  <a:lnTo>
                    <a:pt x="408" y="0"/>
                  </a:lnTo>
                  <a:lnTo>
                    <a:pt x="413" y="2"/>
                  </a:lnTo>
                  <a:lnTo>
                    <a:pt x="418" y="7"/>
                  </a:lnTo>
                  <a:lnTo>
                    <a:pt x="422" y="10"/>
                  </a:lnTo>
                  <a:lnTo>
                    <a:pt x="427" y="16"/>
                  </a:lnTo>
                  <a:lnTo>
                    <a:pt x="432" y="21"/>
                  </a:lnTo>
                  <a:lnTo>
                    <a:pt x="437" y="28"/>
                  </a:lnTo>
                  <a:lnTo>
                    <a:pt x="437" y="33"/>
                  </a:lnTo>
                  <a:lnTo>
                    <a:pt x="442" y="38"/>
                  </a:lnTo>
                  <a:lnTo>
                    <a:pt x="446" y="43"/>
                  </a:lnTo>
                  <a:lnTo>
                    <a:pt x="451" y="54"/>
                  </a:lnTo>
                  <a:lnTo>
                    <a:pt x="451" y="59"/>
                  </a:lnTo>
                  <a:lnTo>
                    <a:pt x="454" y="64"/>
                  </a:lnTo>
                  <a:lnTo>
                    <a:pt x="454" y="69"/>
                  </a:lnTo>
                  <a:lnTo>
                    <a:pt x="458" y="78"/>
                  </a:lnTo>
                  <a:lnTo>
                    <a:pt x="453" y="81"/>
                  </a:lnTo>
                  <a:lnTo>
                    <a:pt x="453" y="86"/>
                  </a:lnTo>
                  <a:lnTo>
                    <a:pt x="449" y="92"/>
                  </a:lnTo>
                  <a:lnTo>
                    <a:pt x="449" y="97"/>
                  </a:lnTo>
                  <a:lnTo>
                    <a:pt x="444" y="97"/>
                  </a:lnTo>
                  <a:lnTo>
                    <a:pt x="441" y="102"/>
                  </a:lnTo>
                  <a:lnTo>
                    <a:pt x="435" y="105"/>
                  </a:lnTo>
                  <a:lnTo>
                    <a:pt x="434" y="111"/>
                  </a:lnTo>
                  <a:lnTo>
                    <a:pt x="425" y="111"/>
                  </a:lnTo>
                  <a:lnTo>
                    <a:pt x="420" y="112"/>
                  </a:lnTo>
                  <a:lnTo>
                    <a:pt x="413" y="112"/>
                  </a:lnTo>
                  <a:lnTo>
                    <a:pt x="408" y="118"/>
                  </a:lnTo>
                  <a:lnTo>
                    <a:pt x="397" y="118"/>
                  </a:lnTo>
                  <a:lnTo>
                    <a:pt x="389" y="121"/>
                  </a:lnTo>
                  <a:lnTo>
                    <a:pt x="378" y="121"/>
                  </a:lnTo>
                  <a:lnTo>
                    <a:pt x="370" y="126"/>
                  </a:lnTo>
                  <a:lnTo>
                    <a:pt x="359" y="126"/>
                  </a:lnTo>
                  <a:lnTo>
                    <a:pt x="351" y="126"/>
                  </a:lnTo>
                  <a:lnTo>
                    <a:pt x="340" y="126"/>
                  </a:lnTo>
                  <a:lnTo>
                    <a:pt x="335" y="126"/>
                  </a:lnTo>
                  <a:lnTo>
                    <a:pt x="325" y="126"/>
                  </a:lnTo>
                  <a:lnTo>
                    <a:pt x="314" y="126"/>
                  </a:lnTo>
                  <a:lnTo>
                    <a:pt x="304" y="126"/>
                  </a:lnTo>
                  <a:lnTo>
                    <a:pt x="295" y="131"/>
                  </a:lnTo>
                  <a:lnTo>
                    <a:pt x="283" y="131"/>
                  </a:lnTo>
                  <a:lnTo>
                    <a:pt x="273" y="135"/>
                  </a:lnTo>
                  <a:lnTo>
                    <a:pt x="262" y="135"/>
                  </a:lnTo>
                  <a:lnTo>
                    <a:pt x="252" y="140"/>
                  </a:lnTo>
                  <a:lnTo>
                    <a:pt x="242" y="140"/>
                  </a:lnTo>
                  <a:lnTo>
                    <a:pt x="231" y="145"/>
                  </a:lnTo>
                  <a:lnTo>
                    <a:pt x="221" y="147"/>
                  </a:lnTo>
                  <a:lnTo>
                    <a:pt x="212" y="152"/>
                  </a:lnTo>
                  <a:lnTo>
                    <a:pt x="198" y="152"/>
                  </a:lnTo>
                  <a:lnTo>
                    <a:pt x="188" y="154"/>
                  </a:lnTo>
                  <a:lnTo>
                    <a:pt x="174" y="154"/>
                  </a:lnTo>
                  <a:lnTo>
                    <a:pt x="164" y="159"/>
                  </a:lnTo>
                  <a:lnTo>
                    <a:pt x="148" y="159"/>
                  </a:lnTo>
                  <a:lnTo>
                    <a:pt x="136" y="159"/>
                  </a:lnTo>
                  <a:lnTo>
                    <a:pt x="121" y="159"/>
                  </a:lnTo>
                  <a:lnTo>
                    <a:pt x="110" y="163"/>
                  </a:lnTo>
                  <a:lnTo>
                    <a:pt x="95" y="159"/>
                  </a:lnTo>
                  <a:lnTo>
                    <a:pt x="83" y="159"/>
                  </a:lnTo>
                  <a:lnTo>
                    <a:pt x="69" y="157"/>
                  </a:lnTo>
                  <a:lnTo>
                    <a:pt x="58" y="157"/>
                  </a:lnTo>
                  <a:lnTo>
                    <a:pt x="46" y="152"/>
                  </a:lnTo>
                  <a:lnTo>
                    <a:pt x="36" y="152"/>
                  </a:lnTo>
                  <a:lnTo>
                    <a:pt x="27" y="147"/>
                  </a:lnTo>
                  <a:lnTo>
                    <a:pt x="22" y="147"/>
                  </a:lnTo>
                  <a:lnTo>
                    <a:pt x="13" y="138"/>
                  </a:lnTo>
                  <a:lnTo>
                    <a:pt x="8" y="133"/>
                  </a:lnTo>
                  <a:lnTo>
                    <a:pt x="3" y="126"/>
                  </a:lnTo>
                  <a:lnTo>
                    <a:pt x="1" y="121"/>
                  </a:lnTo>
                  <a:lnTo>
                    <a:pt x="0" y="111"/>
                  </a:lnTo>
                  <a:lnTo>
                    <a:pt x="0" y="105"/>
                  </a:lnTo>
                  <a:lnTo>
                    <a:pt x="0" y="100"/>
                  </a:lnTo>
                  <a:lnTo>
                    <a:pt x="5" y="95"/>
                  </a:lnTo>
                  <a:lnTo>
                    <a:pt x="7" y="85"/>
                  </a:lnTo>
                  <a:lnTo>
                    <a:pt x="12" y="80"/>
                  </a:lnTo>
                  <a:lnTo>
                    <a:pt x="17" y="71"/>
                  </a:lnTo>
                  <a:lnTo>
                    <a:pt x="24" y="66"/>
                  </a:lnTo>
                  <a:lnTo>
                    <a:pt x="29" y="57"/>
                  </a:lnTo>
                  <a:lnTo>
                    <a:pt x="38" y="52"/>
                  </a:lnTo>
                  <a:lnTo>
                    <a:pt x="43" y="47"/>
                  </a:lnTo>
                  <a:lnTo>
                    <a:pt x="53" y="41"/>
                  </a:lnTo>
                  <a:lnTo>
                    <a:pt x="60" y="36"/>
                  </a:lnTo>
                  <a:lnTo>
                    <a:pt x="71" y="31"/>
                  </a:lnTo>
                  <a:lnTo>
                    <a:pt x="84" y="28"/>
                  </a:lnTo>
                  <a:lnTo>
                    <a:pt x="102" y="28"/>
                  </a:lnTo>
                  <a:lnTo>
                    <a:pt x="117" y="26"/>
                  </a:lnTo>
                  <a:lnTo>
                    <a:pt x="136" y="26"/>
                  </a:lnTo>
                  <a:lnTo>
                    <a:pt x="155" y="26"/>
                  </a:lnTo>
                  <a:lnTo>
                    <a:pt x="176" y="29"/>
                  </a:lnTo>
                  <a:lnTo>
                    <a:pt x="192" y="29"/>
                  </a:lnTo>
                  <a:lnTo>
                    <a:pt x="212" y="33"/>
                  </a:lnTo>
                  <a:lnTo>
                    <a:pt x="230" y="38"/>
                  </a:lnTo>
                  <a:lnTo>
                    <a:pt x="250" y="43"/>
                  </a:lnTo>
                  <a:lnTo>
                    <a:pt x="264" y="48"/>
                  </a:lnTo>
                  <a:lnTo>
                    <a:pt x="280" y="55"/>
                  </a:lnTo>
                  <a:lnTo>
                    <a:pt x="290" y="62"/>
                  </a:lnTo>
                  <a:lnTo>
                    <a:pt x="301" y="73"/>
                  </a:lnTo>
                  <a:lnTo>
                    <a:pt x="301" y="73"/>
                  </a:lnTo>
                  <a:close/>
                </a:path>
              </a:pathLst>
            </a:custGeom>
            <a:solidFill>
              <a:srgbClr val="3B5959"/>
            </a:solidFill>
            <a:ln w="9525">
              <a:noFill/>
              <a:round/>
              <a:headEnd/>
              <a:tailEnd/>
            </a:ln>
          </p:spPr>
          <p:txBody>
            <a:bodyPr/>
            <a:lstStyle/>
            <a:p>
              <a:endParaRPr lang="en-US"/>
            </a:p>
          </p:txBody>
        </p:sp>
        <p:sp>
          <p:nvSpPr>
            <p:cNvPr id="59557" name="Freeform 165"/>
            <p:cNvSpPr>
              <a:spLocks/>
            </p:cNvSpPr>
            <p:nvPr/>
          </p:nvSpPr>
          <p:spPr bwMode="auto">
            <a:xfrm rot="5151409">
              <a:off x="1125" y="3865"/>
              <a:ext cx="602" cy="235"/>
            </a:xfrm>
            <a:custGeom>
              <a:avLst/>
              <a:gdLst/>
              <a:ahLst/>
              <a:cxnLst>
                <a:cxn ang="0">
                  <a:pos x="22" y="54"/>
                </a:cxn>
                <a:cxn ang="0">
                  <a:pos x="43" y="64"/>
                </a:cxn>
                <a:cxn ang="0">
                  <a:pos x="76" y="78"/>
                </a:cxn>
                <a:cxn ang="0">
                  <a:pos x="112" y="82"/>
                </a:cxn>
                <a:cxn ang="0">
                  <a:pos x="157" y="83"/>
                </a:cxn>
                <a:cxn ang="0">
                  <a:pos x="204" y="75"/>
                </a:cxn>
                <a:cxn ang="0">
                  <a:pos x="251" y="64"/>
                </a:cxn>
                <a:cxn ang="0">
                  <a:pos x="289" y="54"/>
                </a:cxn>
                <a:cxn ang="0">
                  <a:pos x="327" y="49"/>
                </a:cxn>
                <a:cxn ang="0">
                  <a:pos x="358" y="38"/>
                </a:cxn>
                <a:cxn ang="0">
                  <a:pos x="389" y="38"/>
                </a:cxn>
                <a:cxn ang="0">
                  <a:pos x="406" y="35"/>
                </a:cxn>
                <a:cxn ang="0">
                  <a:pos x="429" y="31"/>
                </a:cxn>
                <a:cxn ang="0">
                  <a:pos x="448" y="25"/>
                </a:cxn>
                <a:cxn ang="0">
                  <a:pos x="463" y="18"/>
                </a:cxn>
                <a:cxn ang="0">
                  <a:pos x="472" y="2"/>
                </a:cxn>
                <a:cxn ang="0">
                  <a:pos x="477" y="16"/>
                </a:cxn>
                <a:cxn ang="0">
                  <a:pos x="477" y="37"/>
                </a:cxn>
                <a:cxn ang="0">
                  <a:pos x="479" y="66"/>
                </a:cxn>
                <a:cxn ang="0">
                  <a:pos x="475" y="83"/>
                </a:cxn>
                <a:cxn ang="0">
                  <a:pos x="472" y="104"/>
                </a:cxn>
                <a:cxn ang="0">
                  <a:pos x="467" y="116"/>
                </a:cxn>
                <a:cxn ang="0">
                  <a:pos x="460" y="127"/>
                </a:cxn>
                <a:cxn ang="0">
                  <a:pos x="444" y="130"/>
                </a:cxn>
                <a:cxn ang="0">
                  <a:pos x="423" y="135"/>
                </a:cxn>
                <a:cxn ang="0">
                  <a:pos x="398" y="139"/>
                </a:cxn>
                <a:cxn ang="0">
                  <a:pos x="373" y="142"/>
                </a:cxn>
                <a:cxn ang="0">
                  <a:pos x="342" y="142"/>
                </a:cxn>
                <a:cxn ang="0">
                  <a:pos x="311" y="146"/>
                </a:cxn>
                <a:cxn ang="0">
                  <a:pos x="283" y="151"/>
                </a:cxn>
                <a:cxn ang="0">
                  <a:pos x="254" y="163"/>
                </a:cxn>
                <a:cxn ang="0">
                  <a:pos x="223" y="175"/>
                </a:cxn>
                <a:cxn ang="0">
                  <a:pos x="190" y="184"/>
                </a:cxn>
                <a:cxn ang="0">
                  <a:pos x="149" y="185"/>
                </a:cxn>
                <a:cxn ang="0">
                  <a:pos x="107" y="185"/>
                </a:cxn>
                <a:cxn ang="0">
                  <a:pos x="64" y="175"/>
                </a:cxn>
                <a:cxn ang="0">
                  <a:pos x="33" y="165"/>
                </a:cxn>
                <a:cxn ang="0">
                  <a:pos x="12" y="149"/>
                </a:cxn>
                <a:cxn ang="0">
                  <a:pos x="2" y="128"/>
                </a:cxn>
                <a:cxn ang="0">
                  <a:pos x="0" y="97"/>
                </a:cxn>
                <a:cxn ang="0">
                  <a:pos x="3" y="75"/>
                </a:cxn>
                <a:cxn ang="0">
                  <a:pos x="8" y="56"/>
                </a:cxn>
                <a:cxn ang="0">
                  <a:pos x="15" y="49"/>
                </a:cxn>
              </a:cxnLst>
              <a:rect l="0" t="0" r="r" b="b"/>
              <a:pathLst>
                <a:path w="479" h="187">
                  <a:moveTo>
                    <a:pt x="15" y="49"/>
                  </a:moveTo>
                  <a:lnTo>
                    <a:pt x="17" y="49"/>
                  </a:lnTo>
                  <a:lnTo>
                    <a:pt x="22" y="54"/>
                  </a:lnTo>
                  <a:lnTo>
                    <a:pt x="27" y="59"/>
                  </a:lnTo>
                  <a:lnTo>
                    <a:pt x="36" y="64"/>
                  </a:lnTo>
                  <a:lnTo>
                    <a:pt x="43" y="64"/>
                  </a:lnTo>
                  <a:lnTo>
                    <a:pt x="53" y="70"/>
                  </a:lnTo>
                  <a:lnTo>
                    <a:pt x="64" y="73"/>
                  </a:lnTo>
                  <a:lnTo>
                    <a:pt x="76" y="78"/>
                  </a:lnTo>
                  <a:lnTo>
                    <a:pt x="86" y="78"/>
                  </a:lnTo>
                  <a:lnTo>
                    <a:pt x="100" y="82"/>
                  </a:lnTo>
                  <a:lnTo>
                    <a:pt x="112" y="82"/>
                  </a:lnTo>
                  <a:lnTo>
                    <a:pt x="128" y="85"/>
                  </a:lnTo>
                  <a:lnTo>
                    <a:pt x="142" y="83"/>
                  </a:lnTo>
                  <a:lnTo>
                    <a:pt x="157" y="83"/>
                  </a:lnTo>
                  <a:lnTo>
                    <a:pt x="173" y="80"/>
                  </a:lnTo>
                  <a:lnTo>
                    <a:pt x="188" y="80"/>
                  </a:lnTo>
                  <a:lnTo>
                    <a:pt x="204" y="75"/>
                  </a:lnTo>
                  <a:lnTo>
                    <a:pt x="219" y="70"/>
                  </a:lnTo>
                  <a:lnTo>
                    <a:pt x="235" y="64"/>
                  </a:lnTo>
                  <a:lnTo>
                    <a:pt x="251" y="64"/>
                  </a:lnTo>
                  <a:lnTo>
                    <a:pt x="261" y="59"/>
                  </a:lnTo>
                  <a:lnTo>
                    <a:pt x="276" y="59"/>
                  </a:lnTo>
                  <a:lnTo>
                    <a:pt x="289" y="54"/>
                  </a:lnTo>
                  <a:lnTo>
                    <a:pt x="304" y="54"/>
                  </a:lnTo>
                  <a:lnTo>
                    <a:pt x="315" y="49"/>
                  </a:lnTo>
                  <a:lnTo>
                    <a:pt x="327" y="49"/>
                  </a:lnTo>
                  <a:lnTo>
                    <a:pt x="337" y="44"/>
                  </a:lnTo>
                  <a:lnTo>
                    <a:pt x="351" y="44"/>
                  </a:lnTo>
                  <a:lnTo>
                    <a:pt x="358" y="38"/>
                  </a:lnTo>
                  <a:lnTo>
                    <a:pt x="368" y="38"/>
                  </a:lnTo>
                  <a:lnTo>
                    <a:pt x="378" y="38"/>
                  </a:lnTo>
                  <a:lnTo>
                    <a:pt x="389" y="38"/>
                  </a:lnTo>
                  <a:lnTo>
                    <a:pt x="394" y="35"/>
                  </a:lnTo>
                  <a:lnTo>
                    <a:pt x="401" y="35"/>
                  </a:lnTo>
                  <a:lnTo>
                    <a:pt x="406" y="35"/>
                  </a:lnTo>
                  <a:lnTo>
                    <a:pt x="417" y="35"/>
                  </a:lnTo>
                  <a:lnTo>
                    <a:pt x="422" y="31"/>
                  </a:lnTo>
                  <a:lnTo>
                    <a:pt x="429" y="31"/>
                  </a:lnTo>
                  <a:lnTo>
                    <a:pt x="434" y="30"/>
                  </a:lnTo>
                  <a:lnTo>
                    <a:pt x="444" y="30"/>
                  </a:lnTo>
                  <a:lnTo>
                    <a:pt x="448" y="25"/>
                  </a:lnTo>
                  <a:lnTo>
                    <a:pt x="453" y="23"/>
                  </a:lnTo>
                  <a:lnTo>
                    <a:pt x="458" y="18"/>
                  </a:lnTo>
                  <a:lnTo>
                    <a:pt x="463" y="18"/>
                  </a:lnTo>
                  <a:lnTo>
                    <a:pt x="463" y="12"/>
                  </a:lnTo>
                  <a:lnTo>
                    <a:pt x="468" y="7"/>
                  </a:lnTo>
                  <a:lnTo>
                    <a:pt x="472" y="2"/>
                  </a:lnTo>
                  <a:lnTo>
                    <a:pt x="477" y="0"/>
                  </a:lnTo>
                  <a:lnTo>
                    <a:pt x="477" y="6"/>
                  </a:lnTo>
                  <a:lnTo>
                    <a:pt x="477" y="16"/>
                  </a:lnTo>
                  <a:lnTo>
                    <a:pt x="477" y="21"/>
                  </a:lnTo>
                  <a:lnTo>
                    <a:pt x="477" y="31"/>
                  </a:lnTo>
                  <a:lnTo>
                    <a:pt x="477" y="37"/>
                  </a:lnTo>
                  <a:lnTo>
                    <a:pt x="477" y="47"/>
                  </a:lnTo>
                  <a:lnTo>
                    <a:pt x="477" y="56"/>
                  </a:lnTo>
                  <a:lnTo>
                    <a:pt x="479" y="66"/>
                  </a:lnTo>
                  <a:lnTo>
                    <a:pt x="475" y="71"/>
                  </a:lnTo>
                  <a:lnTo>
                    <a:pt x="475" y="78"/>
                  </a:lnTo>
                  <a:lnTo>
                    <a:pt x="475" y="83"/>
                  </a:lnTo>
                  <a:lnTo>
                    <a:pt x="475" y="94"/>
                  </a:lnTo>
                  <a:lnTo>
                    <a:pt x="472" y="99"/>
                  </a:lnTo>
                  <a:lnTo>
                    <a:pt x="472" y="104"/>
                  </a:lnTo>
                  <a:lnTo>
                    <a:pt x="472" y="109"/>
                  </a:lnTo>
                  <a:lnTo>
                    <a:pt x="472" y="116"/>
                  </a:lnTo>
                  <a:lnTo>
                    <a:pt x="467" y="116"/>
                  </a:lnTo>
                  <a:lnTo>
                    <a:pt x="465" y="121"/>
                  </a:lnTo>
                  <a:lnTo>
                    <a:pt x="460" y="121"/>
                  </a:lnTo>
                  <a:lnTo>
                    <a:pt x="460" y="127"/>
                  </a:lnTo>
                  <a:lnTo>
                    <a:pt x="455" y="127"/>
                  </a:lnTo>
                  <a:lnTo>
                    <a:pt x="449" y="130"/>
                  </a:lnTo>
                  <a:lnTo>
                    <a:pt x="444" y="130"/>
                  </a:lnTo>
                  <a:lnTo>
                    <a:pt x="439" y="135"/>
                  </a:lnTo>
                  <a:lnTo>
                    <a:pt x="429" y="135"/>
                  </a:lnTo>
                  <a:lnTo>
                    <a:pt x="423" y="135"/>
                  </a:lnTo>
                  <a:lnTo>
                    <a:pt x="413" y="135"/>
                  </a:lnTo>
                  <a:lnTo>
                    <a:pt x="408" y="139"/>
                  </a:lnTo>
                  <a:lnTo>
                    <a:pt x="398" y="139"/>
                  </a:lnTo>
                  <a:lnTo>
                    <a:pt x="389" y="139"/>
                  </a:lnTo>
                  <a:lnTo>
                    <a:pt x="378" y="139"/>
                  </a:lnTo>
                  <a:lnTo>
                    <a:pt x="373" y="142"/>
                  </a:lnTo>
                  <a:lnTo>
                    <a:pt x="363" y="142"/>
                  </a:lnTo>
                  <a:lnTo>
                    <a:pt x="353" y="142"/>
                  </a:lnTo>
                  <a:lnTo>
                    <a:pt x="342" y="142"/>
                  </a:lnTo>
                  <a:lnTo>
                    <a:pt x="332" y="144"/>
                  </a:lnTo>
                  <a:lnTo>
                    <a:pt x="321" y="144"/>
                  </a:lnTo>
                  <a:lnTo>
                    <a:pt x="311" y="146"/>
                  </a:lnTo>
                  <a:lnTo>
                    <a:pt x="301" y="146"/>
                  </a:lnTo>
                  <a:lnTo>
                    <a:pt x="294" y="151"/>
                  </a:lnTo>
                  <a:lnTo>
                    <a:pt x="283" y="151"/>
                  </a:lnTo>
                  <a:lnTo>
                    <a:pt x="273" y="156"/>
                  </a:lnTo>
                  <a:lnTo>
                    <a:pt x="263" y="158"/>
                  </a:lnTo>
                  <a:lnTo>
                    <a:pt x="254" y="163"/>
                  </a:lnTo>
                  <a:lnTo>
                    <a:pt x="244" y="165"/>
                  </a:lnTo>
                  <a:lnTo>
                    <a:pt x="233" y="170"/>
                  </a:lnTo>
                  <a:lnTo>
                    <a:pt x="223" y="175"/>
                  </a:lnTo>
                  <a:lnTo>
                    <a:pt x="216" y="180"/>
                  </a:lnTo>
                  <a:lnTo>
                    <a:pt x="200" y="180"/>
                  </a:lnTo>
                  <a:lnTo>
                    <a:pt x="190" y="184"/>
                  </a:lnTo>
                  <a:lnTo>
                    <a:pt x="174" y="184"/>
                  </a:lnTo>
                  <a:lnTo>
                    <a:pt x="164" y="187"/>
                  </a:lnTo>
                  <a:lnTo>
                    <a:pt x="149" y="185"/>
                  </a:lnTo>
                  <a:lnTo>
                    <a:pt x="133" y="185"/>
                  </a:lnTo>
                  <a:lnTo>
                    <a:pt x="117" y="185"/>
                  </a:lnTo>
                  <a:lnTo>
                    <a:pt x="107" y="185"/>
                  </a:lnTo>
                  <a:lnTo>
                    <a:pt x="91" y="180"/>
                  </a:lnTo>
                  <a:lnTo>
                    <a:pt x="78" y="180"/>
                  </a:lnTo>
                  <a:lnTo>
                    <a:pt x="64" y="175"/>
                  </a:lnTo>
                  <a:lnTo>
                    <a:pt x="53" y="175"/>
                  </a:lnTo>
                  <a:lnTo>
                    <a:pt x="43" y="170"/>
                  </a:lnTo>
                  <a:lnTo>
                    <a:pt x="33" y="165"/>
                  </a:lnTo>
                  <a:lnTo>
                    <a:pt x="26" y="159"/>
                  </a:lnTo>
                  <a:lnTo>
                    <a:pt x="21" y="158"/>
                  </a:lnTo>
                  <a:lnTo>
                    <a:pt x="12" y="149"/>
                  </a:lnTo>
                  <a:lnTo>
                    <a:pt x="7" y="144"/>
                  </a:lnTo>
                  <a:lnTo>
                    <a:pt x="2" y="134"/>
                  </a:lnTo>
                  <a:lnTo>
                    <a:pt x="2" y="128"/>
                  </a:lnTo>
                  <a:lnTo>
                    <a:pt x="0" y="118"/>
                  </a:lnTo>
                  <a:lnTo>
                    <a:pt x="0" y="108"/>
                  </a:lnTo>
                  <a:lnTo>
                    <a:pt x="0" y="97"/>
                  </a:lnTo>
                  <a:lnTo>
                    <a:pt x="3" y="92"/>
                  </a:lnTo>
                  <a:lnTo>
                    <a:pt x="3" y="82"/>
                  </a:lnTo>
                  <a:lnTo>
                    <a:pt x="3" y="75"/>
                  </a:lnTo>
                  <a:lnTo>
                    <a:pt x="3" y="66"/>
                  </a:lnTo>
                  <a:lnTo>
                    <a:pt x="8" y="61"/>
                  </a:lnTo>
                  <a:lnTo>
                    <a:pt x="8" y="56"/>
                  </a:lnTo>
                  <a:lnTo>
                    <a:pt x="12" y="51"/>
                  </a:lnTo>
                  <a:lnTo>
                    <a:pt x="12" y="49"/>
                  </a:lnTo>
                  <a:lnTo>
                    <a:pt x="15" y="49"/>
                  </a:lnTo>
                  <a:lnTo>
                    <a:pt x="15" y="49"/>
                  </a:lnTo>
                  <a:close/>
                </a:path>
              </a:pathLst>
            </a:custGeom>
            <a:solidFill>
              <a:srgbClr val="3B5959"/>
            </a:solidFill>
            <a:ln w="9525">
              <a:noFill/>
              <a:round/>
              <a:headEnd/>
              <a:tailEnd/>
            </a:ln>
          </p:spPr>
          <p:txBody>
            <a:bodyPr/>
            <a:lstStyle/>
            <a:p>
              <a:endParaRPr lang="en-US"/>
            </a:p>
          </p:txBody>
        </p:sp>
        <p:sp>
          <p:nvSpPr>
            <p:cNvPr id="59558" name="Freeform 166"/>
            <p:cNvSpPr>
              <a:spLocks/>
            </p:cNvSpPr>
            <p:nvPr/>
          </p:nvSpPr>
          <p:spPr bwMode="auto">
            <a:xfrm rot="5151409">
              <a:off x="1629" y="4106"/>
              <a:ext cx="81" cy="45"/>
            </a:xfrm>
            <a:custGeom>
              <a:avLst/>
              <a:gdLst/>
              <a:ahLst/>
              <a:cxnLst>
                <a:cxn ang="0">
                  <a:pos x="0" y="0"/>
                </a:cxn>
                <a:cxn ang="0">
                  <a:pos x="5" y="21"/>
                </a:cxn>
                <a:cxn ang="0">
                  <a:pos x="5" y="23"/>
                </a:cxn>
                <a:cxn ang="0">
                  <a:pos x="9" y="28"/>
                </a:cxn>
                <a:cxn ang="0">
                  <a:pos x="14" y="30"/>
                </a:cxn>
                <a:cxn ang="0">
                  <a:pos x="19" y="35"/>
                </a:cxn>
                <a:cxn ang="0">
                  <a:pos x="24" y="35"/>
                </a:cxn>
                <a:cxn ang="0">
                  <a:pos x="30" y="37"/>
                </a:cxn>
                <a:cxn ang="0">
                  <a:pos x="35" y="37"/>
                </a:cxn>
                <a:cxn ang="0">
                  <a:pos x="42" y="37"/>
                </a:cxn>
                <a:cxn ang="0">
                  <a:pos x="45" y="32"/>
                </a:cxn>
                <a:cxn ang="0">
                  <a:pos x="50" y="30"/>
                </a:cxn>
                <a:cxn ang="0">
                  <a:pos x="54" y="25"/>
                </a:cxn>
                <a:cxn ang="0">
                  <a:pos x="59" y="23"/>
                </a:cxn>
                <a:cxn ang="0">
                  <a:pos x="59" y="18"/>
                </a:cxn>
                <a:cxn ang="0">
                  <a:pos x="63" y="13"/>
                </a:cxn>
                <a:cxn ang="0">
                  <a:pos x="63" y="6"/>
                </a:cxn>
                <a:cxn ang="0">
                  <a:pos x="64" y="0"/>
                </a:cxn>
                <a:cxn ang="0">
                  <a:pos x="59" y="0"/>
                </a:cxn>
                <a:cxn ang="0">
                  <a:pos x="54" y="0"/>
                </a:cxn>
                <a:cxn ang="0">
                  <a:pos x="49" y="0"/>
                </a:cxn>
                <a:cxn ang="0">
                  <a:pos x="43" y="0"/>
                </a:cxn>
                <a:cxn ang="0">
                  <a:pos x="38" y="0"/>
                </a:cxn>
                <a:cxn ang="0">
                  <a:pos x="33" y="0"/>
                </a:cxn>
                <a:cxn ang="0">
                  <a:pos x="28" y="0"/>
                </a:cxn>
                <a:cxn ang="0">
                  <a:pos x="23" y="0"/>
                </a:cxn>
                <a:cxn ang="0">
                  <a:pos x="18" y="0"/>
                </a:cxn>
                <a:cxn ang="0">
                  <a:pos x="12" y="0"/>
                </a:cxn>
                <a:cxn ang="0">
                  <a:pos x="7" y="0"/>
                </a:cxn>
                <a:cxn ang="0">
                  <a:pos x="5" y="0"/>
                </a:cxn>
                <a:cxn ang="0">
                  <a:pos x="0" y="0"/>
                </a:cxn>
                <a:cxn ang="0">
                  <a:pos x="0" y="0"/>
                </a:cxn>
                <a:cxn ang="0">
                  <a:pos x="0" y="0"/>
                </a:cxn>
                <a:cxn ang="0">
                  <a:pos x="0" y="0"/>
                </a:cxn>
                <a:cxn ang="0">
                  <a:pos x="0" y="0"/>
                </a:cxn>
              </a:cxnLst>
              <a:rect l="0" t="0" r="r" b="b"/>
              <a:pathLst>
                <a:path w="64" h="37">
                  <a:moveTo>
                    <a:pt x="0" y="0"/>
                  </a:moveTo>
                  <a:lnTo>
                    <a:pt x="5" y="21"/>
                  </a:lnTo>
                  <a:lnTo>
                    <a:pt x="5" y="23"/>
                  </a:lnTo>
                  <a:lnTo>
                    <a:pt x="9" y="28"/>
                  </a:lnTo>
                  <a:lnTo>
                    <a:pt x="14" y="30"/>
                  </a:lnTo>
                  <a:lnTo>
                    <a:pt x="19" y="35"/>
                  </a:lnTo>
                  <a:lnTo>
                    <a:pt x="24" y="35"/>
                  </a:lnTo>
                  <a:lnTo>
                    <a:pt x="30" y="37"/>
                  </a:lnTo>
                  <a:lnTo>
                    <a:pt x="35" y="37"/>
                  </a:lnTo>
                  <a:lnTo>
                    <a:pt x="42" y="37"/>
                  </a:lnTo>
                  <a:lnTo>
                    <a:pt x="45" y="32"/>
                  </a:lnTo>
                  <a:lnTo>
                    <a:pt x="50" y="30"/>
                  </a:lnTo>
                  <a:lnTo>
                    <a:pt x="54" y="25"/>
                  </a:lnTo>
                  <a:lnTo>
                    <a:pt x="59" y="23"/>
                  </a:lnTo>
                  <a:lnTo>
                    <a:pt x="59" y="18"/>
                  </a:lnTo>
                  <a:lnTo>
                    <a:pt x="63" y="13"/>
                  </a:lnTo>
                  <a:lnTo>
                    <a:pt x="63" y="6"/>
                  </a:lnTo>
                  <a:lnTo>
                    <a:pt x="64" y="0"/>
                  </a:lnTo>
                  <a:lnTo>
                    <a:pt x="59" y="0"/>
                  </a:lnTo>
                  <a:lnTo>
                    <a:pt x="54" y="0"/>
                  </a:lnTo>
                  <a:lnTo>
                    <a:pt x="49" y="0"/>
                  </a:lnTo>
                  <a:lnTo>
                    <a:pt x="43" y="0"/>
                  </a:lnTo>
                  <a:lnTo>
                    <a:pt x="38" y="0"/>
                  </a:lnTo>
                  <a:lnTo>
                    <a:pt x="33" y="0"/>
                  </a:lnTo>
                  <a:lnTo>
                    <a:pt x="28" y="0"/>
                  </a:lnTo>
                  <a:lnTo>
                    <a:pt x="23" y="0"/>
                  </a:lnTo>
                  <a:lnTo>
                    <a:pt x="18" y="0"/>
                  </a:lnTo>
                  <a:lnTo>
                    <a:pt x="12" y="0"/>
                  </a:lnTo>
                  <a:lnTo>
                    <a:pt x="7" y="0"/>
                  </a:lnTo>
                  <a:lnTo>
                    <a:pt x="5" y="0"/>
                  </a:lnTo>
                  <a:lnTo>
                    <a:pt x="0" y="0"/>
                  </a:lnTo>
                  <a:lnTo>
                    <a:pt x="0" y="0"/>
                  </a:lnTo>
                  <a:lnTo>
                    <a:pt x="0" y="0"/>
                  </a:lnTo>
                  <a:lnTo>
                    <a:pt x="0" y="0"/>
                  </a:lnTo>
                  <a:lnTo>
                    <a:pt x="0" y="0"/>
                  </a:lnTo>
                  <a:close/>
                </a:path>
              </a:pathLst>
            </a:custGeom>
            <a:solidFill>
              <a:srgbClr val="00D816"/>
            </a:solidFill>
            <a:ln w="9525">
              <a:noFill/>
              <a:round/>
              <a:headEnd/>
              <a:tailEnd/>
            </a:ln>
          </p:spPr>
          <p:txBody>
            <a:bodyPr/>
            <a:lstStyle/>
            <a:p>
              <a:endParaRPr lang="en-US"/>
            </a:p>
          </p:txBody>
        </p:sp>
        <p:sp>
          <p:nvSpPr>
            <p:cNvPr id="59559" name="Freeform 167"/>
            <p:cNvSpPr>
              <a:spLocks/>
            </p:cNvSpPr>
            <p:nvPr/>
          </p:nvSpPr>
          <p:spPr bwMode="auto">
            <a:xfrm rot="5151409">
              <a:off x="3663" y="2869"/>
              <a:ext cx="90" cy="86"/>
            </a:xfrm>
            <a:custGeom>
              <a:avLst/>
              <a:gdLst/>
              <a:ahLst/>
              <a:cxnLst>
                <a:cxn ang="0">
                  <a:pos x="35" y="0"/>
                </a:cxn>
                <a:cxn ang="0">
                  <a:pos x="37" y="0"/>
                </a:cxn>
                <a:cxn ang="0">
                  <a:pos x="42" y="0"/>
                </a:cxn>
                <a:cxn ang="0">
                  <a:pos x="47" y="0"/>
                </a:cxn>
                <a:cxn ang="0">
                  <a:pos x="52" y="4"/>
                </a:cxn>
                <a:cxn ang="0">
                  <a:pos x="54" y="4"/>
                </a:cxn>
                <a:cxn ang="0">
                  <a:pos x="59" y="9"/>
                </a:cxn>
                <a:cxn ang="0">
                  <a:pos x="63" y="13"/>
                </a:cxn>
                <a:cxn ang="0">
                  <a:pos x="68" y="18"/>
                </a:cxn>
                <a:cxn ang="0">
                  <a:pos x="68" y="18"/>
                </a:cxn>
                <a:cxn ang="0">
                  <a:pos x="69" y="23"/>
                </a:cxn>
                <a:cxn ang="0">
                  <a:pos x="69" y="28"/>
                </a:cxn>
                <a:cxn ang="0">
                  <a:pos x="73" y="33"/>
                </a:cxn>
                <a:cxn ang="0">
                  <a:pos x="71" y="38"/>
                </a:cxn>
                <a:cxn ang="0">
                  <a:pos x="71" y="44"/>
                </a:cxn>
                <a:cxn ang="0">
                  <a:pos x="68" y="49"/>
                </a:cxn>
                <a:cxn ang="0">
                  <a:pos x="68" y="54"/>
                </a:cxn>
                <a:cxn ang="0">
                  <a:pos x="63" y="54"/>
                </a:cxn>
                <a:cxn ang="0">
                  <a:pos x="57" y="59"/>
                </a:cxn>
                <a:cxn ang="0">
                  <a:pos x="52" y="59"/>
                </a:cxn>
                <a:cxn ang="0">
                  <a:pos x="49" y="64"/>
                </a:cxn>
                <a:cxn ang="0">
                  <a:pos x="43" y="64"/>
                </a:cxn>
                <a:cxn ang="0">
                  <a:pos x="38" y="66"/>
                </a:cxn>
                <a:cxn ang="0">
                  <a:pos x="33" y="66"/>
                </a:cxn>
                <a:cxn ang="0">
                  <a:pos x="30" y="68"/>
                </a:cxn>
                <a:cxn ang="0">
                  <a:pos x="24" y="64"/>
                </a:cxn>
                <a:cxn ang="0">
                  <a:pos x="19" y="64"/>
                </a:cxn>
                <a:cxn ang="0">
                  <a:pos x="14" y="63"/>
                </a:cxn>
                <a:cxn ang="0">
                  <a:pos x="11" y="63"/>
                </a:cxn>
                <a:cxn ang="0">
                  <a:pos x="5" y="57"/>
                </a:cxn>
                <a:cxn ang="0">
                  <a:pos x="5" y="57"/>
                </a:cxn>
                <a:cxn ang="0">
                  <a:pos x="4" y="54"/>
                </a:cxn>
                <a:cxn ang="0">
                  <a:pos x="4" y="54"/>
                </a:cxn>
                <a:cxn ang="0">
                  <a:pos x="0" y="49"/>
                </a:cxn>
                <a:cxn ang="0">
                  <a:pos x="0" y="44"/>
                </a:cxn>
                <a:cxn ang="0">
                  <a:pos x="0" y="38"/>
                </a:cxn>
                <a:cxn ang="0">
                  <a:pos x="0" y="37"/>
                </a:cxn>
                <a:cxn ang="0">
                  <a:pos x="0" y="32"/>
                </a:cxn>
                <a:cxn ang="0">
                  <a:pos x="0" y="26"/>
                </a:cxn>
                <a:cxn ang="0">
                  <a:pos x="0" y="21"/>
                </a:cxn>
                <a:cxn ang="0">
                  <a:pos x="4" y="19"/>
                </a:cxn>
                <a:cxn ang="0">
                  <a:pos x="4" y="14"/>
                </a:cxn>
                <a:cxn ang="0">
                  <a:pos x="7" y="11"/>
                </a:cxn>
                <a:cxn ang="0">
                  <a:pos x="9" y="6"/>
                </a:cxn>
                <a:cxn ang="0">
                  <a:pos x="14" y="6"/>
                </a:cxn>
                <a:cxn ang="0">
                  <a:pos x="18" y="0"/>
                </a:cxn>
                <a:cxn ang="0">
                  <a:pos x="23" y="0"/>
                </a:cxn>
                <a:cxn ang="0">
                  <a:pos x="28" y="0"/>
                </a:cxn>
                <a:cxn ang="0">
                  <a:pos x="35" y="0"/>
                </a:cxn>
                <a:cxn ang="0">
                  <a:pos x="35" y="0"/>
                </a:cxn>
              </a:cxnLst>
              <a:rect l="0" t="0" r="r" b="b"/>
              <a:pathLst>
                <a:path w="73" h="68">
                  <a:moveTo>
                    <a:pt x="35" y="0"/>
                  </a:moveTo>
                  <a:lnTo>
                    <a:pt x="37" y="0"/>
                  </a:lnTo>
                  <a:lnTo>
                    <a:pt x="42" y="0"/>
                  </a:lnTo>
                  <a:lnTo>
                    <a:pt x="47" y="0"/>
                  </a:lnTo>
                  <a:lnTo>
                    <a:pt x="52" y="4"/>
                  </a:lnTo>
                  <a:lnTo>
                    <a:pt x="54" y="4"/>
                  </a:lnTo>
                  <a:lnTo>
                    <a:pt x="59" y="9"/>
                  </a:lnTo>
                  <a:lnTo>
                    <a:pt x="63" y="13"/>
                  </a:lnTo>
                  <a:lnTo>
                    <a:pt x="68" y="18"/>
                  </a:lnTo>
                  <a:lnTo>
                    <a:pt x="68" y="18"/>
                  </a:lnTo>
                  <a:lnTo>
                    <a:pt x="69" y="23"/>
                  </a:lnTo>
                  <a:lnTo>
                    <a:pt x="69" y="28"/>
                  </a:lnTo>
                  <a:lnTo>
                    <a:pt x="73" y="33"/>
                  </a:lnTo>
                  <a:lnTo>
                    <a:pt x="71" y="38"/>
                  </a:lnTo>
                  <a:lnTo>
                    <a:pt x="71" y="44"/>
                  </a:lnTo>
                  <a:lnTo>
                    <a:pt x="68" y="49"/>
                  </a:lnTo>
                  <a:lnTo>
                    <a:pt x="68" y="54"/>
                  </a:lnTo>
                  <a:lnTo>
                    <a:pt x="63" y="54"/>
                  </a:lnTo>
                  <a:lnTo>
                    <a:pt x="57" y="59"/>
                  </a:lnTo>
                  <a:lnTo>
                    <a:pt x="52" y="59"/>
                  </a:lnTo>
                  <a:lnTo>
                    <a:pt x="49" y="64"/>
                  </a:lnTo>
                  <a:lnTo>
                    <a:pt x="43" y="64"/>
                  </a:lnTo>
                  <a:lnTo>
                    <a:pt x="38" y="66"/>
                  </a:lnTo>
                  <a:lnTo>
                    <a:pt x="33" y="66"/>
                  </a:lnTo>
                  <a:lnTo>
                    <a:pt x="30" y="68"/>
                  </a:lnTo>
                  <a:lnTo>
                    <a:pt x="24" y="64"/>
                  </a:lnTo>
                  <a:lnTo>
                    <a:pt x="19" y="64"/>
                  </a:lnTo>
                  <a:lnTo>
                    <a:pt x="14" y="63"/>
                  </a:lnTo>
                  <a:lnTo>
                    <a:pt x="11" y="63"/>
                  </a:lnTo>
                  <a:lnTo>
                    <a:pt x="5" y="57"/>
                  </a:lnTo>
                  <a:lnTo>
                    <a:pt x="5" y="57"/>
                  </a:lnTo>
                  <a:lnTo>
                    <a:pt x="4" y="54"/>
                  </a:lnTo>
                  <a:lnTo>
                    <a:pt x="4" y="54"/>
                  </a:lnTo>
                  <a:lnTo>
                    <a:pt x="0" y="49"/>
                  </a:lnTo>
                  <a:lnTo>
                    <a:pt x="0" y="44"/>
                  </a:lnTo>
                  <a:lnTo>
                    <a:pt x="0" y="38"/>
                  </a:lnTo>
                  <a:lnTo>
                    <a:pt x="0" y="37"/>
                  </a:lnTo>
                  <a:lnTo>
                    <a:pt x="0" y="32"/>
                  </a:lnTo>
                  <a:lnTo>
                    <a:pt x="0" y="26"/>
                  </a:lnTo>
                  <a:lnTo>
                    <a:pt x="0" y="21"/>
                  </a:lnTo>
                  <a:lnTo>
                    <a:pt x="4" y="19"/>
                  </a:lnTo>
                  <a:lnTo>
                    <a:pt x="4" y="14"/>
                  </a:lnTo>
                  <a:lnTo>
                    <a:pt x="7" y="11"/>
                  </a:lnTo>
                  <a:lnTo>
                    <a:pt x="9" y="6"/>
                  </a:lnTo>
                  <a:lnTo>
                    <a:pt x="14" y="6"/>
                  </a:lnTo>
                  <a:lnTo>
                    <a:pt x="18" y="0"/>
                  </a:lnTo>
                  <a:lnTo>
                    <a:pt x="23" y="0"/>
                  </a:lnTo>
                  <a:lnTo>
                    <a:pt x="28" y="0"/>
                  </a:lnTo>
                  <a:lnTo>
                    <a:pt x="35" y="0"/>
                  </a:lnTo>
                  <a:lnTo>
                    <a:pt x="35" y="0"/>
                  </a:lnTo>
                  <a:close/>
                </a:path>
              </a:pathLst>
            </a:custGeom>
            <a:solidFill>
              <a:srgbClr val="FFCF91"/>
            </a:solidFill>
            <a:ln w="9525">
              <a:noFill/>
              <a:round/>
              <a:headEnd/>
              <a:tailEnd/>
            </a:ln>
          </p:spPr>
          <p:txBody>
            <a:bodyPr/>
            <a:lstStyle/>
            <a:p>
              <a:endParaRPr lang="en-US"/>
            </a:p>
          </p:txBody>
        </p:sp>
        <p:sp>
          <p:nvSpPr>
            <p:cNvPr id="59560" name="Freeform 168"/>
            <p:cNvSpPr>
              <a:spLocks/>
            </p:cNvSpPr>
            <p:nvPr/>
          </p:nvSpPr>
          <p:spPr bwMode="auto">
            <a:xfrm rot="5151409">
              <a:off x="3675" y="2986"/>
              <a:ext cx="126" cy="95"/>
            </a:xfrm>
            <a:custGeom>
              <a:avLst/>
              <a:gdLst/>
              <a:ahLst/>
              <a:cxnLst>
                <a:cxn ang="0">
                  <a:pos x="0" y="33"/>
                </a:cxn>
                <a:cxn ang="0">
                  <a:pos x="5" y="26"/>
                </a:cxn>
                <a:cxn ang="0">
                  <a:pos x="11" y="21"/>
                </a:cxn>
                <a:cxn ang="0">
                  <a:pos x="16" y="15"/>
                </a:cxn>
                <a:cxn ang="0">
                  <a:pos x="26" y="12"/>
                </a:cxn>
                <a:cxn ang="0">
                  <a:pos x="31" y="7"/>
                </a:cxn>
                <a:cxn ang="0">
                  <a:pos x="42" y="5"/>
                </a:cxn>
                <a:cxn ang="0">
                  <a:pos x="49" y="2"/>
                </a:cxn>
                <a:cxn ang="0">
                  <a:pos x="59" y="2"/>
                </a:cxn>
                <a:cxn ang="0">
                  <a:pos x="64" y="0"/>
                </a:cxn>
                <a:cxn ang="0">
                  <a:pos x="71" y="0"/>
                </a:cxn>
                <a:cxn ang="0">
                  <a:pos x="76" y="0"/>
                </a:cxn>
                <a:cxn ang="0">
                  <a:pos x="85" y="5"/>
                </a:cxn>
                <a:cxn ang="0">
                  <a:pos x="88" y="9"/>
                </a:cxn>
                <a:cxn ang="0">
                  <a:pos x="94" y="14"/>
                </a:cxn>
                <a:cxn ang="0">
                  <a:pos x="95" y="19"/>
                </a:cxn>
                <a:cxn ang="0">
                  <a:pos x="101" y="28"/>
                </a:cxn>
                <a:cxn ang="0">
                  <a:pos x="99" y="35"/>
                </a:cxn>
                <a:cxn ang="0">
                  <a:pos x="99" y="45"/>
                </a:cxn>
                <a:cxn ang="0">
                  <a:pos x="95" y="50"/>
                </a:cxn>
                <a:cxn ang="0">
                  <a:pos x="95" y="59"/>
                </a:cxn>
                <a:cxn ang="0">
                  <a:pos x="88" y="60"/>
                </a:cxn>
                <a:cxn ang="0">
                  <a:pos x="83" y="66"/>
                </a:cxn>
                <a:cxn ang="0">
                  <a:pos x="76" y="67"/>
                </a:cxn>
                <a:cxn ang="0">
                  <a:pos x="71" y="73"/>
                </a:cxn>
                <a:cxn ang="0">
                  <a:pos x="61" y="73"/>
                </a:cxn>
                <a:cxn ang="0">
                  <a:pos x="52" y="73"/>
                </a:cxn>
                <a:cxn ang="0">
                  <a:pos x="42" y="73"/>
                </a:cxn>
                <a:cxn ang="0">
                  <a:pos x="37" y="74"/>
                </a:cxn>
                <a:cxn ang="0">
                  <a:pos x="26" y="74"/>
                </a:cxn>
                <a:cxn ang="0">
                  <a:pos x="21" y="74"/>
                </a:cxn>
                <a:cxn ang="0">
                  <a:pos x="11" y="74"/>
                </a:cxn>
                <a:cxn ang="0">
                  <a:pos x="5" y="76"/>
                </a:cxn>
                <a:cxn ang="0">
                  <a:pos x="4" y="71"/>
                </a:cxn>
                <a:cxn ang="0">
                  <a:pos x="4" y="66"/>
                </a:cxn>
                <a:cxn ang="0">
                  <a:pos x="4" y="60"/>
                </a:cxn>
                <a:cxn ang="0">
                  <a:pos x="4" y="60"/>
                </a:cxn>
                <a:cxn ang="0">
                  <a:pos x="4" y="55"/>
                </a:cxn>
                <a:cxn ang="0">
                  <a:pos x="4" y="52"/>
                </a:cxn>
                <a:cxn ang="0">
                  <a:pos x="4" y="47"/>
                </a:cxn>
                <a:cxn ang="0">
                  <a:pos x="4" y="47"/>
                </a:cxn>
                <a:cxn ang="0">
                  <a:pos x="0" y="41"/>
                </a:cxn>
                <a:cxn ang="0">
                  <a:pos x="0" y="40"/>
                </a:cxn>
                <a:cxn ang="0">
                  <a:pos x="0" y="35"/>
                </a:cxn>
                <a:cxn ang="0">
                  <a:pos x="0" y="35"/>
                </a:cxn>
                <a:cxn ang="0">
                  <a:pos x="0" y="33"/>
                </a:cxn>
                <a:cxn ang="0">
                  <a:pos x="0" y="33"/>
                </a:cxn>
                <a:cxn ang="0">
                  <a:pos x="0" y="33"/>
                </a:cxn>
                <a:cxn ang="0">
                  <a:pos x="0" y="33"/>
                </a:cxn>
                <a:cxn ang="0">
                  <a:pos x="0" y="33"/>
                </a:cxn>
              </a:cxnLst>
              <a:rect l="0" t="0" r="r" b="b"/>
              <a:pathLst>
                <a:path w="101" h="76">
                  <a:moveTo>
                    <a:pt x="0" y="33"/>
                  </a:moveTo>
                  <a:lnTo>
                    <a:pt x="5" y="26"/>
                  </a:lnTo>
                  <a:lnTo>
                    <a:pt x="11" y="21"/>
                  </a:lnTo>
                  <a:lnTo>
                    <a:pt x="16" y="15"/>
                  </a:lnTo>
                  <a:lnTo>
                    <a:pt x="26" y="12"/>
                  </a:lnTo>
                  <a:lnTo>
                    <a:pt x="31" y="7"/>
                  </a:lnTo>
                  <a:lnTo>
                    <a:pt x="42" y="5"/>
                  </a:lnTo>
                  <a:lnTo>
                    <a:pt x="49" y="2"/>
                  </a:lnTo>
                  <a:lnTo>
                    <a:pt x="59" y="2"/>
                  </a:lnTo>
                  <a:lnTo>
                    <a:pt x="64" y="0"/>
                  </a:lnTo>
                  <a:lnTo>
                    <a:pt x="71" y="0"/>
                  </a:lnTo>
                  <a:lnTo>
                    <a:pt x="76" y="0"/>
                  </a:lnTo>
                  <a:lnTo>
                    <a:pt x="85" y="5"/>
                  </a:lnTo>
                  <a:lnTo>
                    <a:pt x="88" y="9"/>
                  </a:lnTo>
                  <a:lnTo>
                    <a:pt x="94" y="14"/>
                  </a:lnTo>
                  <a:lnTo>
                    <a:pt x="95" y="19"/>
                  </a:lnTo>
                  <a:lnTo>
                    <a:pt x="101" y="28"/>
                  </a:lnTo>
                  <a:lnTo>
                    <a:pt x="99" y="35"/>
                  </a:lnTo>
                  <a:lnTo>
                    <a:pt x="99" y="45"/>
                  </a:lnTo>
                  <a:lnTo>
                    <a:pt x="95" y="50"/>
                  </a:lnTo>
                  <a:lnTo>
                    <a:pt x="95" y="59"/>
                  </a:lnTo>
                  <a:lnTo>
                    <a:pt x="88" y="60"/>
                  </a:lnTo>
                  <a:lnTo>
                    <a:pt x="83" y="66"/>
                  </a:lnTo>
                  <a:lnTo>
                    <a:pt x="76" y="67"/>
                  </a:lnTo>
                  <a:lnTo>
                    <a:pt x="71" y="73"/>
                  </a:lnTo>
                  <a:lnTo>
                    <a:pt x="61" y="73"/>
                  </a:lnTo>
                  <a:lnTo>
                    <a:pt x="52" y="73"/>
                  </a:lnTo>
                  <a:lnTo>
                    <a:pt x="42" y="73"/>
                  </a:lnTo>
                  <a:lnTo>
                    <a:pt x="37" y="74"/>
                  </a:lnTo>
                  <a:lnTo>
                    <a:pt x="26" y="74"/>
                  </a:lnTo>
                  <a:lnTo>
                    <a:pt x="21" y="74"/>
                  </a:lnTo>
                  <a:lnTo>
                    <a:pt x="11" y="74"/>
                  </a:lnTo>
                  <a:lnTo>
                    <a:pt x="5" y="76"/>
                  </a:lnTo>
                  <a:lnTo>
                    <a:pt x="4" y="71"/>
                  </a:lnTo>
                  <a:lnTo>
                    <a:pt x="4" y="66"/>
                  </a:lnTo>
                  <a:lnTo>
                    <a:pt x="4" y="60"/>
                  </a:lnTo>
                  <a:lnTo>
                    <a:pt x="4" y="60"/>
                  </a:lnTo>
                  <a:lnTo>
                    <a:pt x="4" y="55"/>
                  </a:lnTo>
                  <a:lnTo>
                    <a:pt x="4" y="52"/>
                  </a:lnTo>
                  <a:lnTo>
                    <a:pt x="4" y="47"/>
                  </a:lnTo>
                  <a:lnTo>
                    <a:pt x="4" y="47"/>
                  </a:lnTo>
                  <a:lnTo>
                    <a:pt x="0" y="41"/>
                  </a:lnTo>
                  <a:lnTo>
                    <a:pt x="0" y="40"/>
                  </a:lnTo>
                  <a:lnTo>
                    <a:pt x="0" y="35"/>
                  </a:lnTo>
                  <a:lnTo>
                    <a:pt x="0" y="35"/>
                  </a:lnTo>
                  <a:lnTo>
                    <a:pt x="0" y="33"/>
                  </a:lnTo>
                  <a:lnTo>
                    <a:pt x="0" y="33"/>
                  </a:lnTo>
                  <a:lnTo>
                    <a:pt x="0" y="33"/>
                  </a:lnTo>
                  <a:lnTo>
                    <a:pt x="0" y="33"/>
                  </a:lnTo>
                  <a:lnTo>
                    <a:pt x="0" y="33"/>
                  </a:lnTo>
                  <a:close/>
                </a:path>
              </a:pathLst>
            </a:custGeom>
            <a:solidFill>
              <a:srgbClr val="FFFFFF"/>
            </a:solidFill>
            <a:ln w="9525">
              <a:noFill/>
              <a:round/>
              <a:headEnd/>
              <a:tailEnd/>
            </a:ln>
          </p:spPr>
          <p:txBody>
            <a:bodyPr/>
            <a:lstStyle/>
            <a:p>
              <a:endParaRPr lang="en-US"/>
            </a:p>
          </p:txBody>
        </p:sp>
        <p:sp>
          <p:nvSpPr>
            <p:cNvPr id="59561" name="Freeform 169"/>
            <p:cNvSpPr>
              <a:spLocks/>
            </p:cNvSpPr>
            <p:nvPr/>
          </p:nvSpPr>
          <p:spPr bwMode="auto">
            <a:xfrm rot="5151409">
              <a:off x="3762" y="2896"/>
              <a:ext cx="109" cy="141"/>
            </a:xfrm>
            <a:custGeom>
              <a:avLst/>
              <a:gdLst/>
              <a:ahLst/>
              <a:cxnLst>
                <a:cxn ang="0">
                  <a:pos x="0" y="95"/>
                </a:cxn>
                <a:cxn ang="0">
                  <a:pos x="0" y="85"/>
                </a:cxn>
                <a:cxn ang="0">
                  <a:pos x="0" y="76"/>
                </a:cxn>
                <a:cxn ang="0">
                  <a:pos x="0" y="66"/>
                </a:cxn>
                <a:cxn ang="0">
                  <a:pos x="1" y="60"/>
                </a:cxn>
                <a:cxn ang="0">
                  <a:pos x="1" y="50"/>
                </a:cxn>
                <a:cxn ang="0">
                  <a:pos x="3" y="45"/>
                </a:cxn>
                <a:cxn ang="0">
                  <a:pos x="3" y="35"/>
                </a:cxn>
                <a:cxn ang="0">
                  <a:pos x="8" y="29"/>
                </a:cxn>
                <a:cxn ang="0">
                  <a:pos x="8" y="19"/>
                </a:cxn>
                <a:cxn ang="0">
                  <a:pos x="14" y="14"/>
                </a:cxn>
                <a:cxn ang="0">
                  <a:pos x="19" y="9"/>
                </a:cxn>
                <a:cxn ang="0">
                  <a:pos x="26" y="5"/>
                </a:cxn>
                <a:cxn ang="0">
                  <a:pos x="31" y="0"/>
                </a:cxn>
                <a:cxn ang="0">
                  <a:pos x="40" y="0"/>
                </a:cxn>
                <a:cxn ang="0">
                  <a:pos x="50" y="0"/>
                </a:cxn>
                <a:cxn ang="0">
                  <a:pos x="62" y="5"/>
                </a:cxn>
                <a:cxn ang="0">
                  <a:pos x="69" y="7"/>
                </a:cxn>
                <a:cxn ang="0">
                  <a:pos x="78" y="12"/>
                </a:cxn>
                <a:cxn ang="0">
                  <a:pos x="81" y="17"/>
                </a:cxn>
                <a:cxn ang="0">
                  <a:pos x="86" y="22"/>
                </a:cxn>
                <a:cxn ang="0">
                  <a:pos x="86" y="28"/>
                </a:cxn>
                <a:cxn ang="0">
                  <a:pos x="86" y="36"/>
                </a:cxn>
                <a:cxn ang="0">
                  <a:pos x="84" y="41"/>
                </a:cxn>
                <a:cxn ang="0">
                  <a:pos x="84" y="52"/>
                </a:cxn>
                <a:cxn ang="0">
                  <a:pos x="79" y="57"/>
                </a:cxn>
                <a:cxn ang="0">
                  <a:pos x="76" y="66"/>
                </a:cxn>
                <a:cxn ang="0">
                  <a:pos x="71" y="71"/>
                </a:cxn>
                <a:cxn ang="0">
                  <a:pos x="65" y="81"/>
                </a:cxn>
                <a:cxn ang="0">
                  <a:pos x="55" y="86"/>
                </a:cxn>
                <a:cxn ang="0">
                  <a:pos x="50" y="95"/>
                </a:cxn>
                <a:cxn ang="0">
                  <a:pos x="41" y="100"/>
                </a:cxn>
                <a:cxn ang="0">
                  <a:pos x="36" y="111"/>
                </a:cxn>
                <a:cxn ang="0">
                  <a:pos x="31" y="105"/>
                </a:cxn>
                <a:cxn ang="0">
                  <a:pos x="29" y="105"/>
                </a:cxn>
                <a:cxn ang="0">
                  <a:pos x="24" y="105"/>
                </a:cxn>
                <a:cxn ang="0">
                  <a:pos x="24" y="105"/>
                </a:cxn>
                <a:cxn ang="0">
                  <a:pos x="19" y="100"/>
                </a:cxn>
                <a:cxn ang="0">
                  <a:pos x="17" y="100"/>
                </a:cxn>
                <a:cxn ang="0">
                  <a:pos x="12" y="100"/>
                </a:cxn>
                <a:cxn ang="0">
                  <a:pos x="12" y="100"/>
                </a:cxn>
                <a:cxn ang="0">
                  <a:pos x="7" y="95"/>
                </a:cxn>
                <a:cxn ang="0">
                  <a:pos x="7" y="95"/>
                </a:cxn>
                <a:cxn ang="0">
                  <a:pos x="1" y="95"/>
                </a:cxn>
                <a:cxn ang="0">
                  <a:pos x="1" y="95"/>
                </a:cxn>
                <a:cxn ang="0">
                  <a:pos x="0" y="95"/>
                </a:cxn>
                <a:cxn ang="0">
                  <a:pos x="0" y="95"/>
                </a:cxn>
                <a:cxn ang="0">
                  <a:pos x="0" y="95"/>
                </a:cxn>
                <a:cxn ang="0">
                  <a:pos x="0" y="95"/>
                </a:cxn>
                <a:cxn ang="0">
                  <a:pos x="0" y="95"/>
                </a:cxn>
              </a:cxnLst>
              <a:rect l="0" t="0" r="r" b="b"/>
              <a:pathLst>
                <a:path w="86" h="111">
                  <a:moveTo>
                    <a:pt x="0" y="95"/>
                  </a:moveTo>
                  <a:lnTo>
                    <a:pt x="0" y="85"/>
                  </a:lnTo>
                  <a:lnTo>
                    <a:pt x="0" y="76"/>
                  </a:lnTo>
                  <a:lnTo>
                    <a:pt x="0" y="66"/>
                  </a:lnTo>
                  <a:lnTo>
                    <a:pt x="1" y="60"/>
                  </a:lnTo>
                  <a:lnTo>
                    <a:pt x="1" y="50"/>
                  </a:lnTo>
                  <a:lnTo>
                    <a:pt x="3" y="45"/>
                  </a:lnTo>
                  <a:lnTo>
                    <a:pt x="3" y="35"/>
                  </a:lnTo>
                  <a:lnTo>
                    <a:pt x="8" y="29"/>
                  </a:lnTo>
                  <a:lnTo>
                    <a:pt x="8" y="19"/>
                  </a:lnTo>
                  <a:lnTo>
                    <a:pt x="14" y="14"/>
                  </a:lnTo>
                  <a:lnTo>
                    <a:pt x="19" y="9"/>
                  </a:lnTo>
                  <a:lnTo>
                    <a:pt x="26" y="5"/>
                  </a:lnTo>
                  <a:lnTo>
                    <a:pt x="31" y="0"/>
                  </a:lnTo>
                  <a:lnTo>
                    <a:pt x="40" y="0"/>
                  </a:lnTo>
                  <a:lnTo>
                    <a:pt x="50" y="0"/>
                  </a:lnTo>
                  <a:lnTo>
                    <a:pt x="62" y="5"/>
                  </a:lnTo>
                  <a:lnTo>
                    <a:pt x="69" y="7"/>
                  </a:lnTo>
                  <a:lnTo>
                    <a:pt x="78" y="12"/>
                  </a:lnTo>
                  <a:lnTo>
                    <a:pt x="81" y="17"/>
                  </a:lnTo>
                  <a:lnTo>
                    <a:pt x="86" y="22"/>
                  </a:lnTo>
                  <a:lnTo>
                    <a:pt x="86" y="28"/>
                  </a:lnTo>
                  <a:lnTo>
                    <a:pt x="86" y="36"/>
                  </a:lnTo>
                  <a:lnTo>
                    <a:pt x="84" y="41"/>
                  </a:lnTo>
                  <a:lnTo>
                    <a:pt x="84" y="52"/>
                  </a:lnTo>
                  <a:lnTo>
                    <a:pt x="79" y="57"/>
                  </a:lnTo>
                  <a:lnTo>
                    <a:pt x="76" y="66"/>
                  </a:lnTo>
                  <a:lnTo>
                    <a:pt x="71" y="71"/>
                  </a:lnTo>
                  <a:lnTo>
                    <a:pt x="65" y="81"/>
                  </a:lnTo>
                  <a:lnTo>
                    <a:pt x="55" y="86"/>
                  </a:lnTo>
                  <a:lnTo>
                    <a:pt x="50" y="95"/>
                  </a:lnTo>
                  <a:lnTo>
                    <a:pt x="41" y="100"/>
                  </a:lnTo>
                  <a:lnTo>
                    <a:pt x="36" y="111"/>
                  </a:lnTo>
                  <a:lnTo>
                    <a:pt x="31" y="105"/>
                  </a:lnTo>
                  <a:lnTo>
                    <a:pt x="29" y="105"/>
                  </a:lnTo>
                  <a:lnTo>
                    <a:pt x="24" y="105"/>
                  </a:lnTo>
                  <a:lnTo>
                    <a:pt x="24" y="105"/>
                  </a:lnTo>
                  <a:lnTo>
                    <a:pt x="19" y="100"/>
                  </a:lnTo>
                  <a:lnTo>
                    <a:pt x="17" y="100"/>
                  </a:lnTo>
                  <a:lnTo>
                    <a:pt x="12" y="100"/>
                  </a:lnTo>
                  <a:lnTo>
                    <a:pt x="12" y="100"/>
                  </a:lnTo>
                  <a:lnTo>
                    <a:pt x="7" y="95"/>
                  </a:lnTo>
                  <a:lnTo>
                    <a:pt x="7" y="95"/>
                  </a:lnTo>
                  <a:lnTo>
                    <a:pt x="1" y="95"/>
                  </a:lnTo>
                  <a:lnTo>
                    <a:pt x="1" y="95"/>
                  </a:lnTo>
                  <a:lnTo>
                    <a:pt x="0" y="95"/>
                  </a:lnTo>
                  <a:lnTo>
                    <a:pt x="0" y="95"/>
                  </a:lnTo>
                  <a:lnTo>
                    <a:pt x="0" y="95"/>
                  </a:lnTo>
                  <a:lnTo>
                    <a:pt x="0" y="95"/>
                  </a:lnTo>
                  <a:lnTo>
                    <a:pt x="0" y="95"/>
                  </a:lnTo>
                  <a:close/>
                </a:path>
              </a:pathLst>
            </a:custGeom>
            <a:solidFill>
              <a:srgbClr val="FFFFFF"/>
            </a:solidFill>
            <a:ln w="9525">
              <a:noFill/>
              <a:round/>
              <a:headEnd/>
              <a:tailEnd/>
            </a:ln>
          </p:spPr>
          <p:txBody>
            <a:bodyPr/>
            <a:lstStyle/>
            <a:p>
              <a:endParaRPr lang="en-US"/>
            </a:p>
          </p:txBody>
        </p:sp>
        <p:sp>
          <p:nvSpPr>
            <p:cNvPr id="59562" name="Freeform 170"/>
            <p:cNvSpPr>
              <a:spLocks/>
            </p:cNvSpPr>
            <p:nvPr/>
          </p:nvSpPr>
          <p:spPr bwMode="auto">
            <a:xfrm rot="5151409">
              <a:off x="3720" y="2775"/>
              <a:ext cx="121" cy="114"/>
            </a:xfrm>
            <a:custGeom>
              <a:avLst/>
              <a:gdLst/>
              <a:ahLst/>
              <a:cxnLst>
                <a:cxn ang="0">
                  <a:pos x="96" y="59"/>
                </a:cxn>
                <a:cxn ang="0">
                  <a:pos x="91" y="48"/>
                </a:cxn>
                <a:cxn ang="0">
                  <a:pos x="91" y="43"/>
                </a:cxn>
                <a:cxn ang="0">
                  <a:pos x="86" y="38"/>
                </a:cxn>
                <a:cxn ang="0">
                  <a:pos x="86" y="33"/>
                </a:cxn>
                <a:cxn ang="0">
                  <a:pos x="81" y="24"/>
                </a:cxn>
                <a:cxn ang="0">
                  <a:pos x="77" y="19"/>
                </a:cxn>
                <a:cxn ang="0">
                  <a:pos x="72" y="14"/>
                </a:cxn>
                <a:cxn ang="0">
                  <a:pos x="72" y="10"/>
                </a:cxn>
                <a:cxn ang="0">
                  <a:pos x="65" y="5"/>
                </a:cxn>
                <a:cxn ang="0">
                  <a:pos x="60" y="4"/>
                </a:cxn>
                <a:cxn ang="0">
                  <a:pos x="55" y="0"/>
                </a:cxn>
                <a:cxn ang="0">
                  <a:pos x="50" y="0"/>
                </a:cxn>
                <a:cxn ang="0">
                  <a:pos x="41" y="0"/>
                </a:cxn>
                <a:cxn ang="0">
                  <a:pos x="36" y="2"/>
                </a:cxn>
                <a:cxn ang="0">
                  <a:pos x="29" y="5"/>
                </a:cxn>
                <a:cxn ang="0">
                  <a:pos x="24" y="12"/>
                </a:cxn>
                <a:cxn ang="0">
                  <a:pos x="15" y="17"/>
                </a:cxn>
                <a:cxn ang="0">
                  <a:pos x="10" y="23"/>
                </a:cxn>
                <a:cxn ang="0">
                  <a:pos x="5" y="28"/>
                </a:cxn>
                <a:cxn ang="0">
                  <a:pos x="3" y="33"/>
                </a:cxn>
                <a:cxn ang="0">
                  <a:pos x="0" y="38"/>
                </a:cxn>
                <a:cxn ang="0">
                  <a:pos x="0" y="43"/>
                </a:cxn>
                <a:cxn ang="0">
                  <a:pos x="0" y="48"/>
                </a:cxn>
                <a:cxn ang="0">
                  <a:pos x="5" y="54"/>
                </a:cxn>
                <a:cxn ang="0">
                  <a:pos x="7" y="55"/>
                </a:cxn>
                <a:cxn ang="0">
                  <a:pos x="12" y="61"/>
                </a:cxn>
                <a:cxn ang="0">
                  <a:pos x="17" y="66"/>
                </a:cxn>
                <a:cxn ang="0">
                  <a:pos x="26" y="71"/>
                </a:cxn>
                <a:cxn ang="0">
                  <a:pos x="34" y="74"/>
                </a:cxn>
                <a:cxn ang="0">
                  <a:pos x="45" y="80"/>
                </a:cxn>
                <a:cxn ang="0">
                  <a:pos x="55" y="85"/>
                </a:cxn>
                <a:cxn ang="0">
                  <a:pos x="71" y="90"/>
                </a:cxn>
                <a:cxn ang="0">
                  <a:pos x="71" y="85"/>
                </a:cxn>
                <a:cxn ang="0">
                  <a:pos x="71" y="81"/>
                </a:cxn>
                <a:cxn ang="0">
                  <a:pos x="71" y="76"/>
                </a:cxn>
                <a:cxn ang="0">
                  <a:pos x="72" y="76"/>
                </a:cxn>
                <a:cxn ang="0">
                  <a:pos x="72" y="71"/>
                </a:cxn>
                <a:cxn ang="0">
                  <a:pos x="77" y="71"/>
                </a:cxn>
                <a:cxn ang="0">
                  <a:pos x="77" y="67"/>
                </a:cxn>
                <a:cxn ang="0">
                  <a:pos x="83" y="67"/>
                </a:cxn>
                <a:cxn ang="0">
                  <a:pos x="83" y="62"/>
                </a:cxn>
                <a:cxn ang="0">
                  <a:pos x="86" y="62"/>
                </a:cxn>
                <a:cxn ang="0">
                  <a:pos x="86" y="61"/>
                </a:cxn>
                <a:cxn ang="0">
                  <a:pos x="91" y="61"/>
                </a:cxn>
                <a:cxn ang="0">
                  <a:pos x="91" y="59"/>
                </a:cxn>
                <a:cxn ang="0">
                  <a:pos x="93" y="59"/>
                </a:cxn>
                <a:cxn ang="0">
                  <a:pos x="93" y="59"/>
                </a:cxn>
                <a:cxn ang="0">
                  <a:pos x="96" y="59"/>
                </a:cxn>
                <a:cxn ang="0">
                  <a:pos x="96" y="59"/>
                </a:cxn>
              </a:cxnLst>
              <a:rect l="0" t="0" r="r" b="b"/>
              <a:pathLst>
                <a:path w="96" h="90">
                  <a:moveTo>
                    <a:pt x="96" y="59"/>
                  </a:moveTo>
                  <a:lnTo>
                    <a:pt x="91" y="48"/>
                  </a:lnTo>
                  <a:lnTo>
                    <a:pt x="91" y="43"/>
                  </a:lnTo>
                  <a:lnTo>
                    <a:pt x="86" y="38"/>
                  </a:lnTo>
                  <a:lnTo>
                    <a:pt x="86" y="33"/>
                  </a:lnTo>
                  <a:lnTo>
                    <a:pt x="81" y="24"/>
                  </a:lnTo>
                  <a:lnTo>
                    <a:pt x="77" y="19"/>
                  </a:lnTo>
                  <a:lnTo>
                    <a:pt x="72" y="14"/>
                  </a:lnTo>
                  <a:lnTo>
                    <a:pt x="72" y="10"/>
                  </a:lnTo>
                  <a:lnTo>
                    <a:pt x="65" y="5"/>
                  </a:lnTo>
                  <a:lnTo>
                    <a:pt x="60" y="4"/>
                  </a:lnTo>
                  <a:lnTo>
                    <a:pt x="55" y="0"/>
                  </a:lnTo>
                  <a:lnTo>
                    <a:pt x="50" y="0"/>
                  </a:lnTo>
                  <a:lnTo>
                    <a:pt x="41" y="0"/>
                  </a:lnTo>
                  <a:lnTo>
                    <a:pt x="36" y="2"/>
                  </a:lnTo>
                  <a:lnTo>
                    <a:pt x="29" y="5"/>
                  </a:lnTo>
                  <a:lnTo>
                    <a:pt x="24" y="12"/>
                  </a:lnTo>
                  <a:lnTo>
                    <a:pt x="15" y="17"/>
                  </a:lnTo>
                  <a:lnTo>
                    <a:pt x="10" y="23"/>
                  </a:lnTo>
                  <a:lnTo>
                    <a:pt x="5" y="28"/>
                  </a:lnTo>
                  <a:lnTo>
                    <a:pt x="3" y="33"/>
                  </a:lnTo>
                  <a:lnTo>
                    <a:pt x="0" y="38"/>
                  </a:lnTo>
                  <a:lnTo>
                    <a:pt x="0" y="43"/>
                  </a:lnTo>
                  <a:lnTo>
                    <a:pt x="0" y="48"/>
                  </a:lnTo>
                  <a:lnTo>
                    <a:pt x="5" y="54"/>
                  </a:lnTo>
                  <a:lnTo>
                    <a:pt x="7" y="55"/>
                  </a:lnTo>
                  <a:lnTo>
                    <a:pt x="12" y="61"/>
                  </a:lnTo>
                  <a:lnTo>
                    <a:pt x="17" y="66"/>
                  </a:lnTo>
                  <a:lnTo>
                    <a:pt x="26" y="71"/>
                  </a:lnTo>
                  <a:lnTo>
                    <a:pt x="34" y="74"/>
                  </a:lnTo>
                  <a:lnTo>
                    <a:pt x="45" y="80"/>
                  </a:lnTo>
                  <a:lnTo>
                    <a:pt x="55" y="85"/>
                  </a:lnTo>
                  <a:lnTo>
                    <a:pt x="71" y="90"/>
                  </a:lnTo>
                  <a:lnTo>
                    <a:pt x="71" y="85"/>
                  </a:lnTo>
                  <a:lnTo>
                    <a:pt x="71" y="81"/>
                  </a:lnTo>
                  <a:lnTo>
                    <a:pt x="71" y="76"/>
                  </a:lnTo>
                  <a:lnTo>
                    <a:pt x="72" y="76"/>
                  </a:lnTo>
                  <a:lnTo>
                    <a:pt x="72" y="71"/>
                  </a:lnTo>
                  <a:lnTo>
                    <a:pt x="77" y="71"/>
                  </a:lnTo>
                  <a:lnTo>
                    <a:pt x="77" y="67"/>
                  </a:lnTo>
                  <a:lnTo>
                    <a:pt x="83" y="67"/>
                  </a:lnTo>
                  <a:lnTo>
                    <a:pt x="83" y="62"/>
                  </a:lnTo>
                  <a:lnTo>
                    <a:pt x="86" y="62"/>
                  </a:lnTo>
                  <a:lnTo>
                    <a:pt x="86" y="61"/>
                  </a:lnTo>
                  <a:lnTo>
                    <a:pt x="91" y="61"/>
                  </a:lnTo>
                  <a:lnTo>
                    <a:pt x="91" y="59"/>
                  </a:lnTo>
                  <a:lnTo>
                    <a:pt x="93" y="59"/>
                  </a:lnTo>
                  <a:lnTo>
                    <a:pt x="93" y="59"/>
                  </a:lnTo>
                  <a:lnTo>
                    <a:pt x="96" y="59"/>
                  </a:lnTo>
                  <a:lnTo>
                    <a:pt x="96" y="59"/>
                  </a:lnTo>
                  <a:close/>
                </a:path>
              </a:pathLst>
            </a:custGeom>
            <a:solidFill>
              <a:srgbClr val="FFFFFF"/>
            </a:solidFill>
            <a:ln w="9525">
              <a:noFill/>
              <a:round/>
              <a:headEnd/>
              <a:tailEnd/>
            </a:ln>
          </p:spPr>
          <p:txBody>
            <a:bodyPr/>
            <a:lstStyle/>
            <a:p>
              <a:endParaRPr lang="en-US"/>
            </a:p>
          </p:txBody>
        </p:sp>
        <p:sp>
          <p:nvSpPr>
            <p:cNvPr id="59563" name="Freeform 171"/>
            <p:cNvSpPr>
              <a:spLocks/>
            </p:cNvSpPr>
            <p:nvPr/>
          </p:nvSpPr>
          <p:spPr bwMode="auto">
            <a:xfrm rot="5151409">
              <a:off x="3615" y="2765"/>
              <a:ext cx="118" cy="85"/>
            </a:xfrm>
            <a:custGeom>
              <a:avLst/>
              <a:gdLst/>
              <a:ahLst/>
              <a:cxnLst>
                <a:cxn ang="0">
                  <a:pos x="85" y="13"/>
                </a:cxn>
                <a:cxn ang="0">
                  <a:pos x="75" y="7"/>
                </a:cxn>
                <a:cxn ang="0">
                  <a:pos x="70" y="7"/>
                </a:cxn>
                <a:cxn ang="0">
                  <a:pos x="59" y="4"/>
                </a:cxn>
                <a:cxn ang="0">
                  <a:pos x="54" y="4"/>
                </a:cxn>
                <a:cxn ang="0">
                  <a:pos x="44" y="0"/>
                </a:cxn>
                <a:cxn ang="0">
                  <a:pos x="38" y="0"/>
                </a:cxn>
                <a:cxn ang="0">
                  <a:pos x="32" y="0"/>
                </a:cxn>
                <a:cxn ang="0">
                  <a:pos x="26" y="0"/>
                </a:cxn>
                <a:cxn ang="0">
                  <a:pos x="19" y="0"/>
                </a:cxn>
                <a:cxn ang="0">
                  <a:pos x="14" y="2"/>
                </a:cxn>
                <a:cxn ang="0">
                  <a:pos x="9" y="6"/>
                </a:cxn>
                <a:cxn ang="0">
                  <a:pos x="6" y="11"/>
                </a:cxn>
                <a:cxn ang="0">
                  <a:pos x="0" y="16"/>
                </a:cxn>
                <a:cxn ang="0">
                  <a:pos x="0" y="23"/>
                </a:cxn>
                <a:cxn ang="0">
                  <a:pos x="0" y="33"/>
                </a:cxn>
                <a:cxn ang="0">
                  <a:pos x="2" y="45"/>
                </a:cxn>
                <a:cxn ang="0">
                  <a:pos x="2" y="51"/>
                </a:cxn>
                <a:cxn ang="0">
                  <a:pos x="4" y="57"/>
                </a:cxn>
                <a:cxn ang="0">
                  <a:pos x="6" y="61"/>
                </a:cxn>
                <a:cxn ang="0">
                  <a:pos x="11" y="66"/>
                </a:cxn>
                <a:cxn ang="0">
                  <a:pos x="14" y="66"/>
                </a:cxn>
                <a:cxn ang="0">
                  <a:pos x="19" y="68"/>
                </a:cxn>
                <a:cxn ang="0">
                  <a:pos x="25" y="68"/>
                </a:cxn>
                <a:cxn ang="0">
                  <a:pos x="33" y="70"/>
                </a:cxn>
                <a:cxn ang="0">
                  <a:pos x="38" y="64"/>
                </a:cxn>
                <a:cxn ang="0">
                  <a:pos x="47" y="64"/>
                </a:cxn>
                <a:cxn ang="0">
                  <a:pos x="52" y="59"/>
                </a:cxn>
                <a:cxn ang="0">
                  <a:pos x="63" y="59"/>
                </a:cxn>
                <a:cxn ang="0">
                  <a:pos x="68" y="54"/>
                </a:cxn>
                <a:cxn ang="0">
                  <a:pos x="78" y="51"/>
                </a:cxn>
                <a:cxn ang="0">
                  <a:pos x="85" y="45"/>
                </a:cxn>
                <a:cxn ang="0">
                  <a:pos x="96" y="45"/>
                </a:cxn>
                <a:cxn ang="0">
                  <a:pos x="90" y="40"/>
                </a:cxn>
                <a:cxn ang="0">
                  <a:pos x="90" y="40"/>
                </a:cxn>
                <a:cxn ang="0">
                  <a:pos x="89" y="35"/>
                </a:cxn>
                <a:cxn ang="0">
                  <a:pos x="89" y="35"/>
                </a:cxn>
                <a:cxn ang="0">
                  <a:pos x="85" y="30"/>
                </a:cxn>
                <a:cxn ang="0">
                  <a:pos x="85" y="30"/>
                </a:cxn>
                <a:cxn ang="0">
                  <a:pos x="85" y="25"/>
                </a:cxn>
                <a:cxn ang="0">
                  <a:pos x="85" y="25"/>
                </a:cxn>
                <a:cxn ang="0">
                  <a:pos x="85" y="19"/>
                </a:cxn>
                <a:cxn ang="0">
                  <a:pos x="85" y="19"/>
                </a:cxn>
                <a:cxn ang="0">
                  <a:pos x="85" y="14"/>
                </a:cxn>
                <a:cxn ang="0">
                  <a:pos x="85" y="14"/>
                </a:cxn>
                <a:cxn ang="0">
                  <a:pos x="85" y="13"/>
                </a:cxn>
                <a:cxn ang="0">
                  <a:pos x="85" y="13"/>
                </a:cxn>
                <a:cxn ang="0">
                  <a:pos x="85" y="13"/>
                </a:cxn>
                <a:cxn ang="0">
                  <a:pos x="85" y="13"/>
                </a:cxn>
                <a:cxn ang="0">
                  <a:pos x="85" y="13"/>
                </a:cxn>
              </a:cxnLst>
              <a:rect l="0" t="0" r="r" b="b"/>
              <a:pathLst>
                <a:path w="96" h="70">
                  <a:moveTo>
                    <a:pt x="85" y="13"/>
                  </a:moveTo>
                  <a:lnTo>
                    <a:pt x="75" y="7"/>
                  </a:lnTo>
                  <a:lnTo>
                    <a:pt x="70" y="7"/>
                  </a:lnTo>
                  <a:lnTo>
                    <a:pt x="59" y="4"/>
                  </a:lnTo>
                  <a:lnTo>
                    <a:pt x="54" y="4"/>
                  </a:lnTo>
                  <a:lnTo>
                    <a:pt x="44" y="0"/>
                  </a:lnTo>
                  <a:lnTo>
                    <a:pt x="38" y="0"/>
                  </a:lnTo>
                  <a:lnTo>
                    <a:pt x="32" y="0"/>
                  </a:lnTo>
                  <a:lnTo>
                    <a:pt x="26" y="0"/>
                  </a:lnTo>
                  <a:lnTo>
                    <a:pt x="19" y="0"/>
                  </a:lnTo>
                  <a:lnTo>
                    <a:pt x="14" y="2"/>
                  </a:lnTo>
                  <a:lnTo>
                    <a:pt x="9" y="6"/>
                  </a:lnTo>
                  <a:lnTo>
                    <a:pt x="6" y="11"/>
                  </a:lnTo>
                  <a:lnTo>
                    <a:pt x="0" y="16"/>
                  </a:lnTo>
                  <a:lnTo>
                    <a:pt x="0" y="23"/>
                  </a:lnTo>
                  <a:lnTo>
                    <a:pt x="0" y="33"/>
                  </a:lnTo>
                  <a:lnTo>
                    <a:pt x="2" y="45"/>
                  </a:lnTo>
                  <a:lnTo>
                    <a:pt x="2" y="51"/>
                  </a:lnTo>
                  <a:lnTo>
                    <a:pt x="4" y="57"/>
                  </a:lnTo>
                  <a:lnTo>
                    <a:pt x="6" y="61"/>
                  </a:lnTo>
                  <a:lnTo>
                    <a:pt x="11" y="66"/>
                  </a:lnTo>
                  <a:lnTo>
                    <a:pt x="14" y="66"/>
                  </a:lnTo>
                  <a:lnTo>
                    <a:pt x="19" y="68"/>
                  </a:lnTo>
                  <a:lnTo>
                    <a:pt x="25" y="68"/>
                  </a:lnTo>
                  <a:lnTo>
                    <a:pt x="33" y="70"/>
                  </a:lnTo>
                  <a:lnTo>
                    <a:pt x="38" y="64"/>
                  </a:lnTo>
                  <a:lnTo>
                    <a:pt x="47" y="64"/>
                  </a:lnTo>
                  <a:lnTo>
                    <a:pt x="52" y="59"/>
                  </a:lnTo>
                  <a:lnTo>
                    <a:pt x="63" y="59"/>
                  </a:lnTo>
                  <a:lnTo>
                    <a:pt x="68" y="54"/>
                  </a:lnTo>
                  <a:lnTo>
                    <a:pt x="78" y="51"/>
                  </a:lnTo>
                  <a:lnTo>
                    <a:pt x="85" y="45"/>
                  </a:lnTo>
                  <a:lnTo>
                    <a:pt x="96" y="45"/>
                  </a:lnTo>
                  <a:lnTo>
                    <a:pt x="90" y="40"/>
                  </a:lnTo>
                  <a:lnTo>
                    <a:pt x="90" y="40"/>
                  </a:lnTo>
                  <a:lnTo>
                    <a:pt x="89" y="35"/>
                  </a:lnTo>
                  <a:lnTo>
                    <a:pt x="89" y="35"/>
                  </a:lnTo>
                  <a:lnTo>
                    <a:pt x="85" y="30"/>
                  </a:lnTo>
                  <a:lnTo>
                    <a:pt x="85" y="30"/>
                  </a:lnTo>
                  <a:lnTo>
                    <a:pt x="85" y="25"/>
                  </a:lnTo>
                  <a:lnTo>
                    <a:pt x="85" y="25"/>
                  </a:lnTo>
                  <a:lnTo>
                    <a:pt x="85" y="19"/>
                  </a:lnTo>
                  <a:lnTo>
                    <a:pt x="85" y="19"/>
                  </a:lnTo>
                  <a:lnTo>
                    <a:pt x="85" y="14"/>
                  </a:lnTo>
                  <a:lnTo>
                    <a:pt x="85" y="14"/>
                  </a:lnTo>
                  <a:lnTo>
                    <a:pt x="85" y="13"/>
                  </a:lnTo>
                  <a:lnTo>
                    <a:pt x="85" y="13"/>
                  </a:lnTo>
                  <a:lnTo>
                    <a:pt x="85" y="13"/>
                  </a:lnTo>
                  <a:lnTo>
                    <a:pt x="85" y="13"/>
                  </a:lnTo>
                  <a:lnTo>
                    <a:pt x="85" y="13"/>
                  </a:lnTo>
                  <a:close/>
                </a:path>
              </a:pathLst>
            </a:custGeom>
            <a:solidFill>
              <a:srgbClr val="FFFFFF"/>
            </a:solidFill>
            <a:ln w="9525">
              <a:noFill/>
              <a:round/>
              <a:headEnd/>
              <a:tailEnd/>
            </a:ln>
          </p:spPr>
          <p:txBody>
            <a:bodyPr/>
            <a:lstStyle/>
            <a:p>
              <a:endParaRPr lang="en-US"/>
            </a:p>
          </p:txBody>
        </p:sp>
        <p:sp>
          <p:nvSpPr>
            <p:cNvPr id="59564" name="Freeform 172"/>
            <p:cNvSpPr>
              <a:spLocks/>
            </p:cNvSpPr>
            <p:nvPr/>
          </p:nvSpPr>
          <p:spPr bwMode="auto">
            <a:xfrm rot="5151409">
              <a:off x="3558" y="2837"/>
              <a:ext cx="94" cy="98"/>
            </a:xfrm>
            <a:custGeom>
              <a:avLst/>
              <a:gdLst/>
              <a:ahLst/>
              <a:cxnLst>
                <a:cxn ang="0">
                  <a:pos x="36" y="0"/>
                </a:cxn>
                <a:cxn ang="0">
                  <a:pos x="36" y="0"/>
                </a:cxn>
                <a:cxn ang="0">
                  <a:pos x="39" y="0"/>
                </a:cxn>
                <a:cxn ang="0">
                  <a:pos x="39" y="0"/>
                </a:cxn>
                <a:cxn ang="0">
                  <a:pos x="45" y="0"/>
                </a:cxn>
                <a:cxn ang="0">
                  <a:pos x="45" y="0"/>
                </a:cxn>
                <a:cxn ang="0">
                  <a:pos x="50" y="0"/>
                </a:cxn>
                <a:cxn ang="0">
                  <a:pos x="53" y="0"/>
                </a:cxn>
                <a:cxn ang="0">
                  <a:pos x="58" y="3"/>
                </a:cxn>
                <a:cxn ang="0">
                  <a:pos x="58" y="3"/>
                </a:cxn>
                <a:cxn ang="0">
                  <a:pos x="64" y="3"/>
                </a:cxn>
                <a:cxn ang="0">
                  <a:pos x="64" y="3"/>
                </a:cxn>
                <a:cxn ang="0">
                  <a:pos x="69" y="3"/>
                </a:cxn>
                <a:cxn ang="0">
                  <a:pos x="69" y="3"/>
                </a:cxn>
                <a:cxn ang="0">
                  <a:pos x="70" y="3"/>
                </a:cxn>
                <a:cxn ang="0">
                  <a:pos x="70" y="3"/>
                </a:cxn>
                <a:cxn ang="0">
                  <a:pos x="74" y="5"/>
                </a:cxn>
                <a:cxn ang="0">
                  <a:pos x="72" y="10"/>
                </a:cxn>
                <a:cxn ang="0">
                  <a:pos x="72" y="15"/>
                </a:cxn>
                <a:cxn ang="0">
                  <a:pos x="72" y="21"/>
                </a:cxn>
                <a:cxn ang="0">
                  <a:pos x="72" y="29"/>
                </a:cxn>
                <a:cxn ang="0">
                  <a:pos x="69" y="34"/>
                </a:cxn>
                <a:cxn ang="0">
                  <a:pos x="69" y="41"/>
                </a:cxn>
                <a:cxn ang="0">
                  <a:pos x="69" y="46"/>
                </a:cxn>
                <a:cxn ang="0">
                  <a:pos x="69" y="57"/>
                </a:cxn>
                <a:cxn ang="0">
                  <a:pos x="64" y="62"/>
                </a:cxn>
                <a:cxn ang="0">
                  <a:pos x="64" y="67"/>
                </a:cxn>
                <a:cxn ang="0">
                  <a:pos x="58" y="71"/>
                </a:cxn>
                <a:cxn ang="0">
                  <a:pos x="57" y="76"/>
                </a:cxn>
                <a:cxn ang="0">
                  <a:pos x="50" y="76"/>
                </a:cxn>
                <a:cxn ang="0">
                  <a:pos x="45" y="78"/>
                </a:cxn>
                <a:cxn ang="0">
                  <a:pos x="36" y="78"/>
                </a:cxn>
                <a:cxn ang="0">
                  <a:pos x="31" y="78"/>
                </a:cxn>
                <a:cxn ang="0">
                  <a:pos x="19" y="69"/>
                </a:cxn>
                <a:cxn ang="0">
                  <a:pos x="10" y="64"/>
                </a:cxn>
                <a:cxn ang="0">
                  <a:pos x="3" y="59"/>
                </a:cxn>
                <a:cxn ang="0">
                  <a:pos x="1" y="53"/>
                </a:cxn>
                <a:cxn ang="0">
                  <a:pos x="0" y="43"/>
                </a:cxn>
                <a:cxn ang="0">
                  <a:pos x="0" y="38"/>
                </a:cxn>
                <a:cxn ang="0">
                  <a:pos x="1" y="33"/>
                </a:cxn>
                <a:cxn ang="0">
                  <a:pos x="7" y="27"/>
                </a:cxn>
                <a:cxn ang="0">
                  <a:pos x="8" y="21"/>
                </a:cxn>
                <a:cxn ang="0">
                  <a:pos x="13" y="15"/>
                </a:cxn>
                <a:cxn ang="0">
                  <a:pos x="19" y="10"/>
                </a:cxn>
                <a:cxn ang="0">
                  <a:pos x="24" y="7"/>
                </a:cxn>
                <a:cxn ang="0">
                  <a:pos x="26" y="1"/>
                </a:cxn>
                <a:cxn ang="0">
                  <a:pos x="31" y="0"/>
                </a:cxn>
                <a:cxn ang="0">
                  <a:pos x="32" y="0"/>
                </a:cxn>
                <a:cxn ang="0">
                  <a:pos x="36" y="0"/>
                </a:cxn>
                <a:cxn ang="0">
                  <a:pos x="36" y="0"/>
                </a:cxn>
              </a:cxnLst>
              <a:rect l="0" t="0" r="r" b="b"/>
              <a:pathLst>
                <a:path w="74" h="78">
                  <a:moveTo>
                    <a:pt x="36" y="0"/>
                  </a:moveTo>
                  <a:lnTo>
                    <a:pt x="36" y="0"/>
                  </a:lnTo>
                  <a:lnTo>
                    <a:pt x="39" y="0"/>
                  </a:lnTo>
                  <a:lnTo>
                    <a:pt x="39" y="0"/>
                  </a:lnTo>
                  <a:lnTo>
                    <a:pt x="45" y="0"/>
                  </a:lnTo>
                  <a:lnTo>
                    <a:pt x="45" y="0"/>
                  </a:lnTo>
                  <a:lnTo>
                    <a:pt x="50" y="0"/>
                  </a:lnTo>
                  <a:lnTo>
                    <a:pt x="53" y="0"/>
                  </a:lnTo>
                  <a:lnTo>
                    <a:pt x="58" y="3"/>
                  </a:lnTo>
                  <a:lnTo>
                    <a:pt x="58" y="3"/>
                  </a:lnTo>
                  <a:lnTo>
                    <a:pt x="64" y="3"/>
                  </a:lnTo>
                  <a:lnTo>
                    <a:pt x="64" y="3"/>
                  </a:lnTo>
                  <a:lnTo>
                    <a:pt x="69" y="3"/>
                  </a:lnTo>
                  <a:lnTo>
                    <a:pt x="69" y="3"/>
                  </a:lnTo>
                  <a:lnTo>
                    <a:pt x="70" y="3"/>
                  </a:lnTo>
                  <a:lnTo>
                    <a:pt x="70" y="3"/>
                  </a:lnTo>
                  <a:lnTo>
                    <a:pt x="74" y="5"/>
                  </a:lnTo>
                  <a:lnTo>
                    <a:pt x="72" y="10"/>
                  </a:lnTo>
                  <a:lnTo>
                    <a:pt x="72" y="15"/>
                  </a:lnTo>
                  <a:lnTo>
                    <a:pt x="72" y="21"/>
                  </a:lnTo>
                  <a:lnTo>
                    <a:pt x="72" y="29"/>
                  </a:lnTo>
                  <a:lnTo>
                    <a:pt x="69" y="34"/>
                  </a:lnTo>
                  <a:lnTo>
                    <a:pt x="69" y="41"/>
                  </a:lnTo>
                  <a:lnTo>
                    <a:pt x="69" y="46"/>
                  </a:lnTo>
                  <a:lnTo>
                    <a:pt x="69" y="57"/>
                  </a:lnTo>
                  <a:lnTo>
                    <a:pt x="64" y="62"/>
                  </a:lnTo>
                  <a:lnTo>
                    <a:pt x="64" y="67"/>
                  </a:lnTo>
                  <a:lnTo>
                    <a:pt x="58" y="71"/>
                  </a:lnTo>
                  <a:lnTo>
                    <a:pt x="57" y="76"/>
                  </a:lnTo>
                  <a:lnTo>
                    <a:pt x="50" y="76"/>
                  </a:lnTo>
                  <a:lnTo>
                    <a:pt x="45" y="78"/>
                  </a:lnTo>
                  <a:lnTo>
                    <a:pt x="36" y="78"/>
                  </a:lnTo>
                  <a:lnTo>
                    <a:pt x="31" y="78"/>
                  </a:lnTo>
                  <a:lnTo>
                    <a:pt x="19" y="69"/>
                  </a:lnTo>
                  <a:lnTo>
                    <a:pt x="10" y="64"/>
                  </a:lnTo>
                  <a:lnTo>
                    <a:pt x="3" y="59"/>
                  </a:lnTo>
                  <a:lnTo>
                    <a:pt x="1" y="53"/>
                  </a:lnTo>
                  <a:lnTo>
                    <a:pt x="0" y="43"/>
                  </a:lnTo>
                  <a:lnTo>
                    <a:pt x="0" y="38"/>
                  </a:lnTo>
                  <a:lnTo>
                    <a:pt x="1" y="33"/>
                  </a:lnTo>
                  <a:lnTo>
                    <a:pt x="7" y="27"/>
                  </a:lnTo>
                  <a:lnTo>
                    <a:pt x="8" y="21"/>
                  </a:lnTo>
                  <a:lnTo>
                    <a:pt x="13" y="15"/>
                  </a:lnTo>
                  <a:lnTo>
                    <a:pt x="19" y="10"/>
                  </a:lnTo>
                  <a:lnTo>
                    <a:pt x="24" y="7"/>
                  </a:lnTo>
                  <a:lnTo>
                    <a:pt x="26" y="1"/>
                  </a:lnTo>
                  <a:lnTo>
                    <a:pt x="31" y="0"/>
                  </a:lnTo>
                  <a:lnTo>
                    <a:pt x="32" y="0"/>
                  </a:lnTo>
                  <a:lnTo>
                    <a:pt x="36" y="0"/>
                  </a:lnTo>
                  <a:lnTo>
                    <a:pt x="36" y="0"/>
                  </a:lnTo>
                  <a:close/>
                </a:path>
              </a:pathLst>
            </a:custGeom>
            <a:solidFill>
              <a:srgbClr val="FFFFFF"/>
            </a:solidFill>
            <a:ln w="9525">
              <a:noFill/>
              <a:round/>
              <a:headEnd/>
              <a:tailEnd/>
            </a:ln>
          </p:spPr>
          <p:txBody>
            <a:bodyPr/>
            <a:lstStyle/>
            <a:p>
              <a:endParaRPr lang="en-US"/>
            </a:p>
          </p:txBody>
        </p:sp>
        <p:sp>
          <p:nvSpPr>
            <p:cNvPr id="59565" name="Freeform 173"/>
            <p:cNvSpPr>
              <a:spLocks/>
            </p:cNvSpPr>
            <p:nvPr/>
          </p:nvSpPr>
          <p:spPr bwMode="auto">
            <a:xfrm rot="5151409">
              <a:off x="3582" y="2948"/>
              <a:ext cx="100" cy="96"/>
            </a:xfrm>
            <a:custGeom>
              <a:avLst/>
              <a:gdLst/>
              <a:ahLst/>
              <a:cxnLst>
                <a:cxn ang="0">
                  <a:pos x="26" y="0"/>
                </a:cxn>
                <a:cxn ang="0">
                  <a:pos x="30" y="0"/>
                </a:cxn>
                <a:cxn ang="0">
                  <a:pos x="35" y="2"/>
                </a:cxn>
                <a:cxn ang="0">
                  <a:pos x="40" y="2"/>
                </a:cxn>
                <a:cxn ang="0">
                  <a:pos x="47" y="7"/>
                </a:cxn>
                <a:cxn ang="0">
                  <a:pos x="52" y="7"/>
                </a:cxn>
                <a:cxn ang="0">
                  <a:pos x="57" y="12"/>
                </a:cxn>
                <a:cxn ang="0">
                  <a:pos x="63" y="14"/>
                </a:cxn>
                <a:cxn ang="0">
                  <a:pos x="71" y="19"/>
                </a:cxn>
                <a:cxn ang="0">
                  <a:pos x="73" y="21"/>
                </a:cxn>
                <a:cxn ang="0">
                  <a:pos x="78" y="26"/>
                </a:cxn>
                <a:cxn ang="0">
                  <a:pos x="78" y="31"/>
                </a:cxn>
                <a:cxn ang="0">
                  <a:pos x="82" y="37"/>
                </a:cxn>
                <a:cxn ang="0">
                  <a:pos x="80" y="42"/>
                </a:cxn>
                <a:cxn ang="0">
                  <a:pos x="80" y="47"/>
                </a:cxn>
                <a:cxn ang="0">
                  <a:pos x="75" y="52"/>
                </a:cxn>
                <a:cxn ang="0">
                  <a:pos x="73" y="62"/>
                </a:cxn>
                <a:cxn ang="0">
                  <a:pos x="64" y="66"/>
                </a:cxn>
                <a:cxn ang="0">
                  <a:pos x="59" y="71"/>
                </a:cxn>
                <a:cxn ang="0">
                  <a:pos x="54" y="71"/>
                </a:cxn>
                <a:cxn ang="0">
                  <a:pos x="49" y="76"/>
                </a:cxn>
                <a:cxn ang="0">
                  <a:pos x="44" y="75"/>
                </a:cxn>
                <a:cxn ang="0">
                  <a:pos x="38" y="75"/>
                </a:cxn>
                <a:cxn ang="0">
                  <a:pos x="33" y="73"/>
                </a:cxn>
                <a:cxn ang="0">
                  <a:pos x="28" y="73"/>
                </a:cxn>
                <a:cxn ang="0">
                  <a:pos x="23" y="68"/>
                </a:cxn>
                <a:cxn ang="0">
                  <a:pos x="18" y="64"/>
                </a:cxn>
                <a:cxn ang="0">
                  <a:pos x="12" y="57"/>
                </a:cxn>
                <a:cxn ang="0">
                  <a:pos x="11" y="52"/>
                </a:cxn>
                <a:cxn ang="0">
                  <a:pos x="6" y="42"/>
                </a:cxn>
                <a:cxn ang="0">
                  <a:pos x="4" y="37"/>
                </a:cxn>
                <a:cxn ang="0">
                  <a:pos x="0" y="26"/>
                </a:cxn>
                <a:cxn ang="0">
                  <a:pos x="0" y="21"/>
                </a:cxn>
                <a:cxn ang="0">
                  <a:pos x="0" y="16"/>
                </a:cxn>
                <a:cxn ang="0">
                  <a:pos x="0" y="16"/>
                </a:cxn>
                <a:cxn ang="0">
                  <a:pos x="0" y="12"/>
                </a:cxn>
                <a:cxn ang="0">
                  <a:pos x="6" y="12"/>
                </a:cxn>
                <a:cxn ang="0">
                  <a:pos x="6" y="7"/>
                </a:cxn>
                <a:cxn ang="0">
                  <a:pos x="11" y="7"/>
                </a:cxn>
                <a:cxn ang="0">
                  <a:pos x="11" y="7"/>
                </a:cxn>
                <a:cxn ang="0">
                  <a:pos x="16" y="7"/>
                </a:cxn>
                <a:cxn ang="0">
                  <a:pos x="16" y="2"/>
                </a:cxn>
                <a:cxn ang="0">
                  <a:pos x="16" y="2"/>
                </a:cxn>
                <a:cxn ang="0">
                  <a:pos x="16" y="2"/>
                </a:cxn>
                <a:cxn ang="0">
                  <a:pos x="21" y="2"/>
                </a:cxn>
                <a:cxn ang="0">
                  <a:pos x="21" y="0"/>
                </a:cxn>
                <a:cxn ang="0">
                  <a:pos x="23" y="0"/>
                </a:cxn>
                <a:cxn ang="0">
                  <a:pos x="23" y="0"/>
                </a:cxn>
                <a:cxn ang="0">
                  <a:pos x="26" y="0"/>
                </a:cxn>
                <a:cxn ang="0">
                  <a:pos x="26" y="0"/>
                </a:cxn>
              </a:cxnLst>
              <a:rect l="0" t="0" r="r" b="b"/>
              <a:pathLst>
                <a:path w="82" h="76">
                  <a:moveTo>
                    <a:pt x="26" y="0"/>
                  </a:moveTo>
                  <a:lnTo>
                    <a:pt x="30" y="0"/>
                  </a:lnTo>
                  <a:lnTo>
                    <a:pt x="35" y="2"/>
                  </a:lnTo>
                  <a:lnTo>
                    <a:pt x="40" y="2"/>
                  </a:lnTo>
                  <a:lnTo>
                    <a:pt x="47" y="7"/>
                  </a:lnTo>
                  <a:lnTo>
                    <a:pt x="52" y="7"/>
                  </a:lnTo>
                  <a:lnTo>
                    <a:pt x="57" y="12"/>
                  </a:lnTo>
                  <a:lnTo>
                    <a:pt x="63" y="14"/>
                  </a:lnTo>
                  <a:lnTo>
                    <a:pt x="71" y="19"/>
                  </a:lnTo>
                  <a:lnTo>
                    <a:pt x="73" y="21"/>
                  </a:lnTo>
                  <a:lnTo>
                    <a:pt x="78" y="26"/>
                  </a:lnTo>
                  <a:lnTo>
                    <a:pt x="78" y="31"/>
                  </a:lnTo>
                  <a:lnTo>
                    <a:pt x="82" y="37"/>
                  </a:lnTo>
                  <a:lnTo>
                    <a:pt x="80" y="42"/>
                  </a:lnTo>
                  <a:lnTo>
                    <a:pt x="80" y="47"/>
                  </a:lnTo>
                  <a:lnTo>
                    <a:pt x="75" y="52"/>
                  </a:lnTo>
                  <a:lnTo>
                    <a:pt x="73" y="62"/>
                  </a:lnTo>
                  <a:lnTo>
                    <a:pt x="64" y="66"/>
                  </a:lnTo>
                  <a:lnTo>
                    <a:pt x="59" y="71"/>
                  </a:lnTo>
                  <a:lnTo>
                    <a:pt x="54" y="71"/>
                  </a:lnTo>
                  <a:lnTo>
                    <a:pt x="49" y="76"/>
                  </a:lnTo>
                  <a:lnTo>
                    <a:pt x="44" y="75"/>
                  </a:lnTo>
                  <a:lnTo>
                    <a:pt x="38" y="75"/>
                  </a:lnTo>
                  <a:lnTo>
                    <a:pt x="33" y="73"/>
                  </a:lnTo>
                  <a:lnTo>
                    <a:pt x="28" y="73"/>
                  </a:lnTo>
                  <a:lnTo>
                    <a:pt x="23" y="68"/>
                  </a:lnTo>
                  <a:lnTo>
                    <a:pt x="18" y="64"/>
                  </a:lnTo>
                  <a:lnTo>
                    <a:pt x="12" y="57"/>
                  </a:lnTo>
                  <a:lnTo>
                    <a:pt x="11" y="52"/>
                  </a:lnTo>
                  <a:lnTo>
                    <a:pt x="6" y="42"/>
                  </a:lnTo>
                  <a:lnTo>
                    <a:pt x="4" y="37"/>
                  </a:lnTo>
                  <a:lnTo>
                    <a:pt x="0" y="26"/>
                  </a:lnTo>
                  <a:lnTo>
                    <a:pt x="0" y="21"/>
                  </a:lnTo>
                  <a:lnTo>
                    <a:pt x="0" y="16"/>
                  </a:lnTo>
                  <a:lnTo>
                    <a:pt x="0" y="16"/>
                  </a:lnTo>
                  <a:lnTo>
                    <a:pt x="0" y="12"/>
                  </a:lnTo>
                  <a:lnTo>
                    <a:pt x="6" y="12"/>
                  </a:lnTo>
                  <a:lnTo>
                    <a:pt x="6" y="7"/>
                  </a:lnTo>
                  <a:lnTo>
                    <a:pt x="11" y="7"/>
                  </a:lnTo>
                  <a:lnTo>
                    <a:pt x="11" y="7"/>
                  </a:lnTo>
                  <a:lnTo>
                    <a:pt x="16" y="7"/>
                  </a:lnTo>
                  <a:lnTo>
                    <a:pt x="16" y="2"/>
                  </a:lnTo>
                  <a:lnTo>
                    <a:pt x="16" y="2"/>
                  </a:lnTo>
                  <a:lnTo>
                    <a:pt x="16" y="2"/>
                  </a:lnTo>
                  <a:lnTo>
                    <a:pt x="21" y="2"/>
                  </a:lnTo>
                  <a:lnTo>
                    <a:pt x="21" y="0"/>
                  </a:lnTo>
                  <a:lnTo>
                    <a:pt x="23" y="0"/>
                  </a:lnTo>
                  <a:lnTo>
                    <a:pt x="23" y="0"/>
                  </a:lnTo>
                  <a:lnTo>
                    <a:pt x="26" y="0"/>
                  </a:lnTo>
                  <a:lnTo>
                    <a:pt x="26" y="0"/>
                  </a:lnTo>
                  <a:close/>
                </a:path>
              </a:pathLst>
            </a:custGeom>
            <a:solidFill>
              <a:srgbClr val="FFFFFF"/>
            </a:solidFill>
            <a:ln w="9525">
              <a:noFill/>
              <a:round/>
              <a:headEnd/>
              <a:tailEnd/>
            </a:ln>
          </p:spPr>
          <p:txBody>
            <a:bodyPr/>
            <a:lstStyle/>
            <a:p>
              <a:endParaRPr lang="en-US"/>
            </a:p>
          </p:txBody>
        </p:sp>
        <p:sp>
          <p:nvSpPr>
            <p:cNvPr id="59566" name="Freeform 174"/>
            <p:cNvSpPr>
              <a:spLocks/>
            </p:cNvSpPr>
            <p:nvPr/>
          </p:nvSpPr>
          <p:spPr bwMode="auto">
            <a:xfrm rot="5151409">
              <a:off x="3507" y="2894"/>
              <a:ext cx="16" cy="74"/>
            </a:xfrm>
            <a:custGeom>
              <a:avLst/>
              <a:gdLst/>
              <a:ahLst/>
              <a:cxnLst>
                <a:cxn ang="0">
                  <a:pos x="12" y="0"/>
                </a:cxn>
                <a:cxn ang="0">
                  <a:pos x="12" y="59"/>
                </a:cxn>
                <a:cxn ang="0">
                  <a:pos x="0" y="53"/>
                </a:cxn>
                <a:cxn ang="0">
                  <a:pos x="0" y="5"/>
                </a:cxn>
                <a:cxn ang="0">
                  <a:pos x="12" y="0"/>
                </a:cxn>
                <a:cxn ang="0">
                  <a:pos x="12" y="0"/>
                </a:cxn>
              </a:cxnLst>
              <a:rect l="0" t="0" r="r" b="b"/>
              <a:pathLst>
                <a:path w="12" h="59">
                  <a:moveTo>
                    <a:pt x="12" y="0"/>
                  </a:moveTo>
                  <a:lnTo>
                    <a:pt x="12" y="59"/>
                  </a:lnTo>
                  <a:lnTo>
                    <a:pt x="0" y="53"/>
                  </a:lnTo>
                  <a:lnTo>
                    <a:pt x="0" y="5"/>
                  </a:lnTo>
                  <a:lnTo>
                    <a:pt x="12" y="0"/>
                  </a:lnTo>
                  <a:lnTo>
                    <a:pt x="12" y="0"/>
                  </a:lnTo>
                  <a:close/>
                </a:path>
              </a:pathLst>
            </a:custGeom>
            <a:solidFill>
              <a:srgbClr val="00D816"/>
            </a:solidFill>
            <a:ln w="9525">
              <a:noFill/>
              <a:round/>
              <a:headEnd/>
              <a:tailEnd/>
            </a:ln>
          </p:spPr>
          <p:txBody>
            <a:bodyPr/>
            <a:lstStyle/>
            <a:p>
              <a:endParaRPr lang="en-US"/>
            </a:p>
          </p:txBody>
        </p:sp>
        <p:sp>
          <p:nvSpPr>
            <p:cNvPr id="59567" name="Freeform 175"/>
            <p:cNvSpPr>
              <a:spLocks/>
            </p:cNvSpPr>
            <p:nvPr/>
          </p:nvSpPr>
          <p:spPr bwMode="auto">
            <a:xfrm rot="5151409">
              <a:off x="3028" y="3061"/>
              <a:ext cx="489" cy="338"/>
            </a:xfrm>
            <a:custGeom>
              <a:avLst/>
              <a:gdLst/>
              <a:ahLst/>
              <a:cxnLst>
                <a:cxn ang="0">
                  <a:pos x="33" y="58"/>
                </a:cxn>
                <a:cxn ang="0">
                  <a:pos x="5" y="119"/>
                </a:cxn>
                <a:cxn ang="0">
                  <a:pos x="0" y="179"/>
                </a:cxn>
                <a:cxn ang="0">
                  <a:pos x="0" y="191"/>
                </a:cxn>
                <a:cxn ang="0">
                  <a:pos x="5" y="198"/>
                </a:cxn>
                <a:cxn ang="0">
                  <a:pos x="8" y="185"/>
                </a:cxn>
                <a:cxn ang="0">
                  <a:pos x="12" y="141"/>
                </a:cxn>
                <a:cxn ang="0">
                  <a:pos x="41" y="81"/>
                </a:cxn>
                <a:cxn ang="0">
                  <a:pos x="57" y="53"/>
                </a:cxn>
                <a:cxn ang="0">
                  <a:pos x="64" y="57"/>
                </a:cxn>
                <a:cxn ang="0">
                  <a:pos x="52" y="86"/>
                </a:cxn>
                <a:cxn ang="0">
                  <a:pos x="29" y="122"/>
                </a:cxn>
                <a:cxn ang="0">
                  <a:pos x="20" y="179"/>
                </a:cxn>
                <a:cxn ang="0">
                  <a:pos x="20" y="226"/>
                </a:cxn>
                <a:cxn ang="0">
                  <a:pos x="31" y="240"/>
                </a:cxn>
                <a:cxn ang="0">
                  <a:pos x="38" y="242"/>
                </a:cxn>
                <a:cxn ang="0">
                  <a:pos x="39" y="200"/>
                </a:cxn>
                <a:cxn ang="0">
                  <a:pos x="45" y="141"/>
                </a:cxn>
                <a:cxn ang="0">
                  <a:pos x="78" y="81"/>
                </a:cxn>
                <a:cxn ang="0">
                  <a:pos x="86" y="74"/>
                </a:cxn>
                <a:cxn ang="0">
                  <a:pos x="90" y="79"/>
                </a:cxn>
                <a:cxn ang="0">
                  <a:pos x="72" y="100"/>
                </a:cxn>
                <a:cxn ang="0">
                  <a:pos x="55" y="140"/>
                </a:cxn>
                <a:cxn ang="0">
                  <a:pos x="50" y="223"/>
                </a:cxn>
                <a:cxn ang="0">
                  <a:pos x="53" y="250"/>
                </a:cxn>
                <a:cxn ang="0">
                  <a:pos x="67" y="255"/>
                </a:cxn>
                <a:cxn ang="0">
                  <a:pos x="74" y="243"/>
                </a:cxn>
                <a:cxn ang="0">
                  <a:pos x="76" y="169"/>
                </a:cxn>
                <a:cxn ang="0">
                  <a:pos x="90" y="122"/>
                </a:cxn>
                <a:cxn ang="0">
                  <a:pos x="105" y="98"/>
                </a:cxn>
                <a:cxn ang="0">
                  <a:pos x="119" y="98"/>
                </a:cxn>
                <a:cxn ang="0">
                  <a:pos x="116" y="112"/>
                </a:cxn>
                <a:cxn ang="0">
                  <a:pos x="98" y="140"/>
                </a:cxn>
                <a:cxn ang="0">
                  <a:pos x="90" y="188"/>
                </a:cxn>
                <a:cxn ang="0">
                  <a:pos x="93" y="254"/>
                </a:cxn>
                <a:cxn ang="0">
                  <a:pos x="109" y="266"/>
                </a:cxn>
                <a:cxn ang="0">
                  <a:pos x="128" y="252"/>
                </a:cxn>
                <a:cxn ang="0">
                  <a:pos x="133" y="210"/>
                </a:cxn>
                <a:cxn ang="0">
                  <a:pos x="138" y="172"/>
                </a:cxn>
                <a:cxn ang="0">
                  <a:pos x="143" y="153"/>
                </a:cxn>
                <a:cxn ang="0">
                  <a:pos x="167" y="150"/>
                </a:cxn>
                <a:cxn ang="0">
                  <a:pos x="195" y="141"/>
                </a:cxn>
                <a:cxn ang="0">
                  <a:pos x="224" y="127"/>
                </a:cxn>
                <a:cxn ang="0">
                  <a:pos x="299" y="131"/>
                </a:cxn>
                <a:cxn ang="0">
                  <a:pos x="373" y="140"/>
                </a:cxn>
                <a:cxn ang="0">
                  <a:pos x="380" y="121"/>
                </a:cxn>
                <a:cxn ang="0">
                  <a:pos x="366" y="88"/>
                </a:cxn>
                <a:cxn ang="0">
                  <a:pos x="335" y="70"/>
                </a:cxn>
                <a:cxn ang="0">
                  <a:pos x="285" y="62"/>
                </a:cxn>
                <a:cxn ang="0">
                  <a:pos x="235" y="53"/>
                </a:cxn>
                <a:cxn ang="0">
                  <a:pos x="204" y="43"/>
                </a:cxn>
                <a:cxn ang="0">
                  <a:pos x="180" y="32"/>
                </a:cxn>
                <a:cxn ang="0">
                  <a:pos x="167" y="27"/>
                </a:cxn>
                <a:cxn ang="0">
                  <a:pos x="159" y="15"/>
                </a:cxn>
                <a:cxn ang="0">
                  <a:pos x="143" y="3"/>
                </a:cxn>
                <a:cxn ang="0">
                  <a:pos x="126" y="3"/>
                </a:cxn>
                <a:cxn ang="0">
                  <a:pos x="100" y="0"/>
                </a:cxn>
                <a:cxn ang="0">
                  <a:pos x="74" y="12"/>
                </a:cxn>
                <a:cxn ang="0">
                  <a:pos x="57" y="32"/>
                </a:cxn>
              </a:cxnLst>
              <a:rect l="0" t="0" r="r" b="b"/>
              <a:pathLst>
                <a:path w="389" h="268">
                  <a:moveTo>
                    <a:pt x="57" y="32"/>
                  </a:moveTo>
                  <a:lnTo>
                    <a:pt x="52" y="36"/>
                  </a:lnTo>
                  <a:lnTo>
                    <a:pt x="46" y="41"/>
                  </a:lnTo>
                  <a:lnTo>
                    <a:pt x="41" y="46"/>
                  </a:lnTo>
                  <a:lnTo>
                    <a:pt x="38" y="53"/>
                  </a:lnTo>
                  <a:lnTo>
                    <a:pt x="33" y="58"/>
                  </a:lnTo>
                  <a:lnTo>
                    <a:pt x="27" y="69"/>
                  </a:lnTo>
                  <a:lnTo>
                    <a:pt x="22" y="79"/>
                  </a:lnTo>
                  <a:lnTo>
                    <a:pt x="20" y="89"/>
                  </a:lnTo>
                  <a:lnTo>
                    <a:pt x="15" y="98"/>
                  </a:lnTo>
                  <a:lnTo>
                    <a:pt x="10" y="108"/>
                  </a:lnTo>
                  <a:lnTo>
                    <a:pt x="5" y="119"/>
                  </a:lnTo>
                  <a:lnTo>
                    <a:pt x="5" y="131"/>
                  </a:lnTo>
                  <a:lnTo>
                    <a:pt x="0" y="141"/>
                  </a:lnTo>
                  <a:lnTo>
                    <a:pt x="0" y="153"/>
                  </a:lnTo>
                  <a:lnTo>
                    <a:pt x="0" y="164"/>
                  </a:lnTo>
                  <a:lnTo>
                    <a:pt x="0" y="179"/>
                  </a:lnTo>
                  <a:lnTo>
                    <a:pt x="0" y="179"/>
                  </a:lnTo>
                  <a:lnTo>
                    <a:pt x="0" y="183"/>
                  </a:lnTo>
                  <a:lnTo>
                    <a:pt x="0" y="183"/>
                  </a:lnTo>
                  <a:lnTo>
                    <a:pt x="0" y="188"/>
                  </a:lnTo>
                  <a:lnTo>
                    <a:pt x="0" y="188"/>
                  </a:lnTo>
                  <a:lnTo>
                    <a:pt x="0" y="191"/>
                  </a:lnTo>
                  <a:lnTo>
                    <a:pt x="0" y="191"/>
                  </a:lnTo>
                  <a:lnTo>
                    <a:pt x="1" y="197"/>
                  </a:lnTo>
                  <a:lnTo>
                    <a:pt x="1" y="197"/>
                  </a:lnTo>
                  <a:lnTo>
                    <a:pt x="1" y="197"/>
                  </a:lnTo>
                  <a:lnTo>
                    <a:pt x="1" y="197"/>
                  </a:lnTo>
                  <a:lnTo>
                    <a:pt x="5" y="198"/>
                  </a:lnTo>
                  <a:lnTo>
                    <a:pt x="5" y="198"/>
                  </a:lnTo>
                  <a:lnTo>
                    <a:pt x="5" y="198"/>
                  </a:lnTo>
                  <a:lnTo>
                    <a:pt x="5" y="198"/>
                  </a:lnTo>
                  <a:lnTo>
                    <a:pt x="10" y="202"/>
                  </a:lnTo>
                  <a:lnTo>
                    <a:pt x="8" y="195"/>
                  </a:lnTo>
                  <a:lnTo>
                    <a:pt x="8" y="190"/>
                  </a:lnTo>
                  <a:lnTo>
                    <a:pt x="8" y="185"/>
                  </a:lnTo>
                  <a:lnTo>
                    <a:pt x="8" y="179"/>
                  </a:lnTo>
                  <a:lnTo>
                    <a:pt x="8" y="169"/>
                  </a:lnTo>
                  <a:lnTo>
                    <a:pt x="8" y="164"/>
                  </a:lnTo>
                  <a:lnTo>
                    <a:pt x="8" y="157"/>
                  </a:lnTo>
                  <a:lnTo>
                    <a:pt x="12" y="152"/>
                  </a:lnTo>
                  <a:lnTo>
                    <a:pt x="12" y="141"/>
                  </a:lnTo>
                  <a:lnTo>
                    <a:pt x="15" y="133"/>
                  </a:lnTo>
                  <a:lnTo>
                    <a:pt x="19" y="122"/>
                  </a:lnTo>
                  <a:lnTo>
                    <a:pt x="24" y="115"/>
                  </a:lnTo>
                  <a:lnTo>
                    <a:pt x="29" y="102"/>
                  </a:lnTo>
                  <a:lnTo>
                    <a:pt x="34" y="91"/>
                  </a:lnTo>
                  <a:lnTo>
                    <a:pt x="41" y="81"/>
                  </a:lnTo>
                  <a:lnTo>
                    <a:pt x="52" y="70"/>
                  </a:lnTo>
                  <a:lnTo>
                    <a:pt x="52" y="65"/>
                  </a:lnTo>
                  <a:lnTo>
                    <a:pt x="52" y="60"/>
                  </a:lnTo>
                  <a:lnTo>
                    <a:pt x="52" y="55"/>
                  </a:lnTo>
                  <a:lnTo>
                    <a:pt x="57" y="55"/>
                  </a:lnTo>
                  <a:lnTo>
                    <a:pt x="57" y="53"/>
                  </a:lnTo>
                  <a:lnTo>
                    <a:pt x="58" y="53"/>
                  </a:lnTo>
                  <a:lnTo>
                    <a:pt x="58" y="53"/>
                  </a:lnTo>
                  <a:lnTo>
                    <a:pt x="64" y="55"/>
                  </a:lnTo>
                  <a:lnTo>
                    <a:pt x="64" y="55"/>
                  </a:lnTo>
                  <a:lnTo>
                    <a:pt x="64" y="57"/>
                  </a:lnTo>
                  <a:lnTo>
                    <a:pt x="64" y="57"/>
                  </a:lnTo>
                  <a:lnTo>
                    <a:pt x="64" y="62"/>
                  </a:lnTo>
                  <a:lnTo>
                    <a:pt x="60" y="65"/>
                  </a:lnTo>
                  <a:lnTo>
                    <a:pt x="60" y="70"/>
                  </a:lnTo>
                  <a:lnTo>
                    <a:pt x="57" y="76"/>
                  </a:lnTo>
                  <a:lnTo>
                    <a:pt x="57" y="81"/>
                  </a:lnTo>
                  <a:lnTo>
                    <a:pt x="52" y="86"/>
                  </a:lnTo>
                  <a:lnTo>
                    <a:pt x="46" y="91"/>
                  </a:lnTo>
                  <a:lnTo>
                    <a:pt x="41" y="96"/>
                  </a:lnTo>
                  <a:lnTo>
                    <a:pt x="41" y="103"/>
                  </a:lnTo>
                  <a:lnTo>
                    <a:pt x="36" y="108"/>
                  </a:lnTo>
                  <a:lnTo>
                    <a:pt x="34" y="117"/>
                  </a:lnTo>
                  <a:lnTo>
                    <a:pt x="29" y="122"/>
                  </a:lnTo>
                  <a:lnTo>
                    <a:pt x="29" y="133"/>
                  </a:lnTo>
                  <a:lnTo>
                    <a:pt x="24" y="138"/>
                  </a:lnTo>
                  <a:lnTo>
                    <a:pt x="24" y="148"/>
                  </a:lnTo>
                  <a:lnTo>
                    <a:pt x="22" y="159"/>
                  </a:lnTo>
                  <a:lnTo>
                    <a:pt x="22" y="169"/>
                  </a:lnTo>
                  <a:lnTo>
                    <a:pt x="20" y="179"/>
                  </a:lnTo>
                  <a:lnTo>
                    <a:pt x="20" y="191"/>
                  </a:lnTo>
                  <a:lnTo>
                    <a:pt x="20" y="202"/>
                  </a:lnTo>
                  <a:lnTo>
                    <a:pt x="20" y="217"/>
                  </a:lnTo>
                  <a:lnTo>
                    <a:pt x="20" y="217"/>
                  </a:lnTo>
                  <a:lnTo>
                    <a:pt x="20" y="223"/>
                  </a:lnTo>
                  <a:lnTo>
                    <a:pt x="20" y="226"/>
                  </a:lnTo>
                  <a:lnTo>
                    <a:pt x="22" y="231"/>
                  </a:lnTo>
                  <a:lnTo>
                    <a:pt x="22" y="231"/>
                  </a:lnTo>
                  <a:lnTo>
                    <a:pt x="26" y="235"/>
                  </a:lnTo>
                  <a:lnTo>
                    <a:pt x="26" y="235"/>
                  </a:lnTo>
                  <a:lnTo>
                    <a:pt x="31" y="240"/>
                  </a:lnTo>
                  <a:lnTo>
                    <a:pt x="31" y="240"/>
                  </a:lnTo>
                  <a:lnTo>
                    <a:pt x="31" y="240"/>
                  </a:lnTo>
                  <a:lnTo>
                    <a:pt x="31" y="240"/>
                  </a:lnTo>
                  <a:lnTo>
                    <a:pt x="36" y="242"/>
                  </a:lnTo>
                  <a:lnTo>
                    <a:pt x="36" y="242"/>
                  </a:lnTo>
                  <a:lnTo>
                    <a:pt x="38" y="242"/>
                  </a:lnTo>
                  <a:lnTo>
                    <a:pt x="38" y="242"/>
                  </a:lnTo>
                  <a:lnTo>
                    <a:pt x="41" y="243"/>
                  </a:lnTo>
                  <a:lnTo>
                    <a:pt x="39" y="233"/>
                  </a:lnTo>
                  <a:lnTo>
                    <a:pt x="39" y="226"/>
                  </a:lnTo>
                  <a:lnTo>
                    <a:pt x="39" y="216"/>
                  </a:lnTo>
                  <a:lnTo>
                    <a:pt x="39" y="210"/>
                  </a:lnTo>
                  <a:lnTo>
                    <a:pt x="39" y="200"/>
                  </a:lnTo>
                  <a:lnTo>
                    <a:pt x="39" y="191"/>
                  </a:lnTo>
                  <a:lnTo>
                    <a:pt x="39" y="181"/>
                  </a:lnTo>
                  <a:lnTo>
                    <a:pt x="41" y="174"/>
                  </a:lnTo>
                  <a:lnTo>
                    <a:pt x="41" y="162"/>
                  </a:lnTo>
                  <a:lnTo>
                    <a:pt x="43" y="152"/>
                  </a:lnTo>
                  <a:lnTo>
                    <a:pt x="45" y="141"/>
                  </a:lnTo>
                  <a:lnTo>
                    <a:pt x="50" y="131"/>
                  </a:lnTo>
                  <a:lnTo>
                    <a:pt x="55" y="117"/>
                  </a:lnTo>
                  <a:lnTo>
                    <a:pt x="60" y="107"/>
                  </a:lnTo>
                  <a:lnTo>
                    <a:pt x="67" y="96"/>
                  </a:lnTo>
                  <a:lnTo>
                    <a:pt x="78" y="86"/>
                  </a:lnTo>
                  <a:lnTo>
                    <a:pt x="78" y="81"/>
                  </a:lnTo>
                  <a:lnTo>
                    <a:pt x="78" y="79"/>
                  </a:lnTo>
                  <a:lnTo>
                    <a:pt x="78" y="76"/>
                  </a:lnTo>
                  <a:lnTo>
                    <a:pt x="83" y="76"/>
                  </a:lnTo>
                  <a:lnTo>
                    <a:pt x="83" y="74"/>
                  </a:lnTo>
                  <a:lnTo>
                    <a:pt x="86" y="74"/>
                  </a:lnTo>
                  <a:lnTo>
                    <a:pt x="86" y="74"/>
                  </a:lnTo>
                  <a:lnTo>
                    <a:pt x="91" y="76"/>
                  </a:lnTo>
                  <a:lnTo>
                    <a:pt x="91" y="76"/>
                  </a:lnTo>
                  <a:lnTo>
                    <a:pt x="91" y="76"/>
                  </a:lnTo>
                  <a:lnTo>
                    <a:pt x="91" y="76"/>
                  </a:lnTo>
                  <a:lnTo>
                    <a:pt x="93" y="79"/>
                  </a:lnTo>
                  <a:lnTo>
                    <a:pt x="90" y="79"/>
                  </a:lnTo>
                  <a:lnTo>
                    <a:pt x="90" y="84"/>
                  </a:lnTo>
                  <a:lnTo>
                    <a:pt x="88" y="86"/>
                  </a:lnTo>
                  <a:lnTo>
                    <a:pt x="88" y="91"/>
                  </a:lnTo>
                  <a:lnTo>
                    <a:pt x="83" y="91"/>
                  </a:lnTo>
                  <a:lnTo>
                    <a:pt x="78" y="96"/>
                  </a:lnTo>
                  <a:lnTo>
                    <a:pt x="72" y="100"/>
                  </a:lnTo>
                  <a:lnTo>
                    <a:pt x="72" y="105"/>
                  </a:lnTo>
                  <a:lnTo>
                    <a:pt x="67" y="110"/>
                  </a:lnTo>
                  <a:lnTo>
                    <a:pt x="65" y="115"/>
                  </a:lnTo>
                  <a:lnTo>
                    <a:pt x="60" y="122"/>
                  </a:lnTo>
                  <a:lnTo>
                    <a:pt x="60" y="133"/>
                  </a:lnTo>
                  <a:lnTo>
                    <a:pt x="55" y="140"/>
                  </a:lnTo>
                  <a:lnTo>
                    <a:pt x="55" y="150"/>
                  </a:lnTo>
                  <a:lnTo>
                    <a:pt x="52" y="160"/>
                  </a:lnTo>
                  <a:lnTo>
                    <a:pt x="52" y="174"/>
                  </a:lnTo>
                  <a:lnTo>
                    <a:pt x="50" y="188"/>
                  </a:lnTo>
                  <a:lnTo>
                    <a:pt x="50" y="204"/>
                  </a:lnTo>
                  <a:lnTo>
                    <a:pt x="50" y="223"/>
                  </a:lnTo>
                  <a:lnTo>
                    <a:pt x="52" y="243"/>
                  </a:lnTo>
                  <a:lnTo>
                    <a:pt x="52" y="243"/>
                  </a:lnTo>
                  <a:lnTo>
                    <a:pt x="52" y="245"/>
                  </a:lnTo>
                  <a:lnTo>
                    <a:pt x="52" y="245"/>
                  </a:lnTo>
                  <a:lnTo>
                    <a:pt x="53" y="250"/>
                  </a:lnTo>
                  <a:lnTo>
                    <a:pt x="53" y="250"/>
                  </a:lnTo>
                  <a:lnTo>
                    <a:pt x="58" y="250"/>
                  </a:lnTo>
                  <a:lnTo>
                    <a:pt x="58" y="250"/>
                  </a:lnTo>
                  <a:lnTo>
                    <a:pt x="64" y="255"/>
                  </a:lnTo>
                  <a:lnTo>
                    <a:pt x="64" y="255"/>
                  </a:lnTo>
                  <a:lnTo>
                    <a:pt x="67" y="255"/>
                  </a:lnTo>
                  <a:lnTo>
                    <a:pt x="67" y="255"/>
                  </a:lnTo>
                  <a:lnTo>
                    <a:pt x="72" y="257"/>
                  </a:lnTo>
                  <a:lnTo>
                    <a:pt x="72" y="257"/>
                  </a:lnTo>
                  <a:lnTo>
                    <a:pt x="74" y="257"/>
                  </a:lnTo>
                  <a:lnTo>
                    <a:pt x="74" y="257"/>
                  </a:lnTo>
                  <a:lnTo>
                    <a:pt x="78" y="259"/>
                  </a:lnTo>
                  <a:lnTo>
                    <a:pt x="74" y="243"/>
                  </a:lnTo>
                  <a:lnTo>
                    <a:pt x="74" y="228"/>
                  </a:lnTo>
                  <a:lnTo>
                    <a:pt x="74" y="212"/>
                  </a:lnTo>
                  <a:lnTo>
                    <a:pt x="74" y="202"/>
                  </a:lnTo>
                  <a:lnTo>
                    <a:pt x="74" y="190"/>
                  </a:lnTo>
                  <a:lnTo>
                    <a:pt x="76" y="179"/>
                  </a:lnTo>
                  <a:lnTo>
                    <a:pt x="76" y="169"/>
                  </a:lnTo>
                  <a:lnTo>
                    <a:pt x="81" y="160"/>
                  </a:lnTo>
                  <a:lnTo>
                    <a:pt x="81" y="150"/>
                  </a:lnTo>
                  <a:lnTo>
                    <a:pt x="84" y="143"/>
                  </a:lnTo>
                  <a:lnTo>
                    <a:pt x="84" y="134"/>
                  </a:lnTo>
                  <a:lnTo>
                    <a:pt x="90" y="129"/>
                  </a:lnTo>
                  <a:lnTo>
                    <a:pt x="90" y="122"/>
                  </a:lnTo>
                  <a:lnTo>
                    <a:pt x="95" y="117"/>
                  </a:lnTo>
                  <a:lnTo>
                    <a:pt x="98" y="112"/>
                  </a:lnTo>
                  <a:lnTo>
                    <a:pt x="103" y="112"/>
                  </a:lnTo>
                  <a:lnTo>
                    <a:pt x="103" y="107"/>
                  </a:lnTo>
                  <a:lnTo>
                    <a:pt x="105" y="103"/>
                  </a:lnTo>
                  <a:lnTo>
                    <a:pt x="105" y="98"/>
                  </a:lnTo>
                  <a:lnTo>
                    <a:pt x="110" y="98"/>
                  </a:lnTo>
                  <a:lnTo>
                    <a:pt x="110" y="96"/>
                  </a:lnTo>
                  <a:lnTo>
                    <a:pt x="114" y="96"/>
                  </a:lnTo>
                  <a:lnTo>
                    <a:pt x="114" y="96"/>
                  </a:lnTo>
                  <a:lnTo>
                    <a:pt x="119" y="98"/>
                  </a:lnTo>
                  <a:lnTo>
                    <a:pt x="119" y="98"/>
                  </a:lnTo>
                  <a:lnTo>
                    <a:pt x="119" y="98"/>
                  </a:lnTo>
                  <a:lnTo>
                    <a:pt x="119" y="98"/>
                  </a:lnTo>
                  <a:lnTo>
                    <a:pt x="121" y="103"/>
                  </a:lnTo>
                  <a:lnTo>
                    <a:pt x="117" y="103"/>
                  </a:lnTo>
                  <a:lnTo>
                    <a:pt x="117" y="108"/>
                  </a:lnTo>
                  <a:lnTo>
                    <a:pt x="116" y="112"/>
                  </a:lnTo>
                  <a:lnTo>
                    <a:pt x="116" y="117"/>
                  </a:lnTo>
                  <a:lnTo>
                    <a:pt x="110" y="119"/>
                  </a:lnTo>
                  <a:lnTo>
                    <a:pt x="109" y="124"/>
                  </a:lnTo>
                  <a:lnTo>
                    <a:pt x="103" y="129"/>
                  </a:lnTo>
                  <a:lnTo>
                    <a:pt x="103" y="134"/>
                  </a:lnTo>
                  <a:lnTo>
                    <a:pt x="98" y="140"/>
                  </a:lnTo>
                  <a:lnTo>
                    <a:pt x="98" y="146"/>
                  </a:lnTo>
                  <a:lnTo>
                    <a:pt x="95" y="152"/>
                  </a:lnTo>
                  <a:lnTo>
                    <a:pt x="95" y="162"/>
                  </a:lnTo>
                  <a:lnTo>
                    <a:pt x="90" y="167"/>
                  </a:lnTo>
                  <a:lnTo>
                    <a:pt x="90" y="178"/>
                  </a:lnTo>
                  <a:lnTo>
                    <a:pt x="90" y="188"/>
                  </a:lnTo>
                  <a:lnTo>
                    <a:pt x="90" y="198"/>
                  </a:lnTo>
                  <a:lnTo>
                    <a:pt x="90" y="209"/>
                  </a:lnTo>
                  <a:lnTo>
                    <a:pt x="90" y="223"/>
                  </a:lnTo>
                  <a:lnTo>
                    <a:pt x="90" y="236"/>
                  </a:lnTo>
                  <a:lnTo>
                    <a:pt x="93" y="254"/>
                  </a:lnTo>
                  <a:lnTo>
                    <a:pt x="93" y="254"/>
                  </a:lnTo>
                  <a:lnTo>
                    <a:pt x="93" y="259"/>
                  </a:lnTo>
                  <a:lnTo>
                    <a:pt x="93" y="259"/>
                  </a:lnTo>
                  <a:lnTo>
                    <a:pt x="98" y="264"/>
                  </a:lnTo>
                  <a:lnTo>
                    <a:pt x="98" y="264"/>
                  </a:lnTo>
                  <a:lnTo>
                    <a:pt x="103" y="266"/>
                  </a:lnTo>
                  <a:lnTo>
                    <a:pt x="109" y="266"/>
                  </a:lnTo>
                  <a:lnTo>
                    <a:pt x="114" y="268"/>
                  </a:lnTo>
                  <a:lnTo>
                    <a:pt x="114" y="262"/>
                  </a:lnTo>
                  <a:lnTo>
                    <a:pt x="119" y="262"/>
                  </a:lnTo>
                  <a:lnTo>
                    <a:pt x="122" y="257"/>
                  </a:lnTo>
                  <a:lnTo>
                    <a:pt x="128" y="257"/>
                  </a:lnTo>
                  <a:lnTo>
                    <a:pt x="128" y="252"/>
                  </a:lnTo>
                  <a:lnTo>
                    <a:pt x="133" y="249"/>
                  </a:lnTo>
                  <a:lnTo>
                    <a:pt x="133" y="243"/>
                  </a:lnTo>
                  <a:lnTo>
                    <a:pt x="136" y="238"/>
                  </a:lnTo>
                  <a:lnTo>
                    <a:pt x="133" y="228"/>
                  </a:lnTo>
                  <a:lnTo>
                    <a:pt x="133" y="221"/>
                  </a:lnTo>
                  <a:lnTo>
                    <a:pt x="133" y="210"/>
                  </a:lnTo>
                  <a:lnTo>
                    <a:pt x="133" y="205"/>
                  </a:lnTo>
                  <a:lnTo>
                    <a:pt x="133" y="195"/>
                  </a:lnTo>
                  <a:lnTo>
                    <a:pt x="133" y="190"/>
                  </a:lnTo>
                  <a:lnTo>
                    <a:pt x="133" y="185"/>
                  </a:lnTo>
                  <a:lnTo>
                    <a:pt x="138" y="179"/>
                  </a:lnTo>
                  <a:lnTo>
                    <a:pt x="138" y="172"/>
                  </a:lnTo>
                  <a:lnTo>
                    <a:pt x="138" y="167"/>
                  </a:lnTo>
                  <a:lnTo>
                    <a:pt x="138" y="162"/>
                  </a:lnTo>
                  <a:lnTo>
                    <a:pt x="143" y="159"/>
                  </a:lnTo>
                  <a:lnTo>
                    <a:pt x="143" y="153"/>
                  </a:lnTo>
                  <a:lnTo>
                    <a:pt x="143" y="153"/>
                  </a:lnTo>
                  <a:lnTo>
                    <a:pt x="143" y="153"/>
                  </a:lnTo>
                  <a:lnTo>
                    <a:pt x="147" y="153"/>
                  </a:lnTo>
                  <a:lnTo>
                    <a:pt x="147" y="153"/>
                  </a:lnTo>
                  <a:lnTo>
                    <a:pt x="152" y="153"/>
                  </a:lnTo>
                  <a:lnTo>
                    <a:pt x="157" y="153"/>
                  </a:lnTo>
                  <a:lnTo>
                    <a:pt x="162" y="153"/>
                  </a:lnTo>
                  <a:lnTo>
                    <a:pt x="167" y="150"/>
                  </a:lnTo>
                  <a:lnTo>
                    <a:pt x="173" y="150"/>
                  </a:lnTo>
                  <a:lnTo>
                    <a:pt x="178" y="150"/>
                  </a:lnTo>
                  <a:lnTo>
                    <a:pt x="183" y="150"/>
                  </a:lnTo>
                  <a:lnTo>
                    <a:pt x="185" y="145"/>
                  </a:lnTo>
                  <a:lnTo>
                    <a:pt x="190" y="145"/>
                  </a:lnTo>
                  <a:lnTo>
                    <a:pt x="195" y="141"/>
                  </a:lnTo>
                  <a:lnTo>
                    <a:pt x="200" y="141"/>
                  </a:lnTo>
                  <a:lnTo>
                    <a:pt x="204" y="136"/>
                  </a:lnTo>
                  <a:lnTo>
                    <a:pt x="209" y="133"/>
                  </a:lnTo>
                  <a:lnTo>
                    <a:pt x="214" y="127"/>
                  </a:lnTo>
                  <a:lnTo>
                    <a:pt x="219" y="127"/>
                  </a:lnTo>
                  <a:lnTo>
                    <a:pt x="224" y="127"/>
                  </a:lnTo>
                  <a:lnTo>
                    <a:pt x="233" y="127"/>
                  </a:lnTo>
                  <a:lnTo>
                    <a:pt x="244" y="127"/>
                  </a:lnTo>
                  <a:lnTo>
                    <a:pt x="257" y="131"/>
                  </a:lnTo>
                  <a:lnTo>
                    <a:pt x="268" y="131"/>
                  </a:lnTo>
                  <a:lnTo>
                    <a:pt x="283" y="131"/>
                  </a:lnTo>
                  <a:lnTo>
                    <a:pt x="299" y="131"/>
                  </a:lnTo>
                  <a:lnTo>
                    <a:pt x="314" y="136"/>
                  </a:lnTo>
                  <a:lnTo>
                    <a:pt x="325" y="136"/>
                  </a:lnTo>
                  <a:lnTo>
                    <a:pt x="340" y="136"/>
                  </a:lnTo>
                  <a:lnTo>
                    <a:pt x="352" y="136"/>
                  </a:lnTo>
                  <a:lnTo>
                    <a:pt x="366" y="140"/>
                  </a:lnTo>
                  <a:lnTo>
                    <a:pt x="373" y="140"/>
                  </a:lnTo>
                  <a:lnTo>
                    <a:pt x="382" y="140"/>
                  </a:lnTo>
                  <a:lnTo>
                    <a:pt x="385" y="140"/>
                  </a:lnTo>
                  <a:lnTo>
                    <a:pt x="389" y="143"/>
                  </a:lnTo>
                  <a:lnTo>
                    <a:pt x="384" y="133"/>
                  </a:lnTo>
                  <a:lnTo>
                    <a:pt x="384" y="127"/>
                  </a:lnTo>
                  <a:lnTo>
                    <a:pt x="380" y="121"/>
                  </a:lnTo>
                  <a:lnTo>
                    <a:pt x="380" y="115"/>
                  </a:lnTo>
                  <a:lnTo>
                    <a:pt x="375" y="108"/>
                  </a:lnTo>
                  <a:lnTo>
                    <a:pt x="375" y="103"/>
                  </a:lnTo>
                  <a:lnTo>
                    <a:pt x="371" y="98"/>
                  </a:lnTo>
                  <a:lnTo>
                    <a:pt x="371" y="93"/>
                  </a:lnTo>
                  <a:lnTo>
                    <a:pt x="366" y="88"/>
                  </a:lnTo>
                  <a:lnTo>
                    <a:pt x="361" y="83"/>
                  </a:lnTo>
                  <a:lnTo>
                    <a:pt x="356" y="77"/>
                  </a:lnTo>
                  <a:lnTo>
                    <a:pt x="354" y="76"/>
                  </a:lnTo>
                  <a:lnTo>
                    <a:pt x="347" y="70"/>
                  </a:lnTo>
                  <a:lnTo>
                    <a:pt x="342" y="70"/>
                  </a:lnTo>
                  <a:lnTo>
                    <a:pt x="335" y="70"/>
                  </a:lnTo>
                  <a:lnTo>
                    <a:pt x="330" y="70"/>
                  </a:lnTo>
                  <a:lnTo>
                    <a:pt x="320" y="67"/>
                  </a:lnTo>
                  <a:lnTo>
                    <a:pt x="311" y="67"/>
                  </a:lnTo>
                  <a:lnTo>
                    <a:pt x="301" y="67"/>
                  </a:lnTo>
                  <a:lnTo>
                    <a:pt x="295" y="67"/>
                  </a:lnTo>
                  <a:lnTo>
                    <a:pt x="285" y="62"/>
                  </a:lnTo>
                  <a:lnTo>
                    <a:pt x="278" y="62"/>
                  </a:lnTo>
                  <a:lnTo>
                    <a:pt x="268" y="62"/>
                  </a:lnTo>
                  <a:lnTo>
                    <a:pt x="263" y="62"/>
                  </a:lnTo>
                  <a:lnTo>
                    <a:pt x="252" y="57"/>
                  </a:lnTo>
                  <a:lnTo>
                    <a:pt x="245" y="57"/>
                  </a:lnTo>
                  <a:lnTo>
                    <a:pt x="235" y="53"/>
                  </a:lnTo>
                  <a:lnTo>
                    <a:pt x="230" y="53"/>
                  </a:lnTo>
                  <a:lnTo>
                    <a:pt x="223" y="48"/>
                  </a:lnTo>
                  <a:lnTo>
                    <a:pt x="218" y="48"/>
                  </a:lnTo>
                  <a:lnTo>
                    <a:pt x="212" y="48"/>
                  </a:lnTo>
                  <a:lnTo>
                    <a:pt x="209" y="48"/>
                  </a:lnTo>
                  <a:lnTo>
                    <a:pt x="204" y="43"/>
                  </a:lnTo>
                  <a:lnTo>
                    <a:pt x="199" y="43"/>
                  </a:lnTo>
                  <a:lnTo>
                    <a:pt x="193" y="38"/>
                  </a:lnTo>
                  <a:lnTo>
                    <a:pt x="193" y="38"/>
                  </a:lnTo>
                  <a:lnTo>
                    <a:pt x="188" y="32"/>
                  </a:lnTo>
                  <a:lnTo>
                    <a:pt x="185" y="32"/>
                  </a:lnTo>
                  <a:lnTo>
                    <a:pt x="180" y="32"/>
                  </a:lnTo>
                  <a:lnTo>
                    <a:pt x="180" y="32"/>
                  </a:lnTo>
                  <a:lnTo>
                    <a:pt x="174" y="27"/>
                  </a:lnTo>
                  <a:lnTo>
                    <a:pt x="174" y="27"/>
                  </a:lnTo>
                  <a:lnTo>
                    <a:pt x="169" y="27"/>
                  </a:lnTo>
                  <a:lnTo>
                    <a:pt x="169" y="27"/>
                  </a:lnTo>
                  <a:lnTo>
                    <a:pt x="167" y="27"/>
                  </a:lnTo>
                  <a:lnTo>
                    <a:pt x="167" y="27"/>
                  </a:lnTo>
                  <a:lnTo>
                    <a:pt x="167" y="27"/>
                  </a:lnTo>
                  <a:lnTo>
                    <a:pt x="167" y="27"/>
                  </a:lnTo>
                  <a:lnTo>
                    <a:pt x="162" y="22"/>
                  </a:lnTo>
                  <a:lnTo>
                    <a:pt x="162" y="20"/>
                  </a:lnTo>
                  <a:lnTo>
                    <a:pt x="159" y="15"/>
                  </a:lnTo>
                  <a:lnTo>
                    <a:pt x="159" y="15"/>
                  </a:lnTo>
                  <a:lnTo>
                    <a:pt x="154" y="10"/>
                  </a:lnTo>
                  <a:lnTo>
                    <a:pt x="154" y="10"/>
                  </a:lnTo>
                  <a:lnTo>
                    <a:pt x="148" y="8"/>
                  </a:lnTo>
                  <a:lnTo>
                    <a:pt x="148" y="8"/>
                  </a:lnTo>
                  <a:lnTo>
                    <a:pt x="143" y="3"/>
                  </a:lnTo>
                  <a:lnTo>
                    <a:pt x="141" y="3"/>
                  </a:lnTo>
                  <a:lnTo>
                    <a:pt x="136" y="3"/>
                  </a:lnTo>
                  <a:lnTo>
                    <a:pt x="136" y="3"/>
                  </a:lnTo>
                  <a:lnTo>
                    <a:pt x="131" y="3"/>
                  </a:lnTo>
                  <a:lnTo>
                    <a:pt x="131" y="3"/>
                  </a:lnTo>
                  <a:lnTo>
                    <a:pt x="126" y="3"/>
                  </a:lnTo>
                  <a:lnTo>
                    <a:pt x="126" y="6"/>
                  </a:lnTo>
                  <a:lnTo>
                    <a:pt x="121" y="1"/>
                  </a:lnTo>
                  <a:lnTo>
                    <a:pt x="116" y="0"/>
                  </a:lnTo>
                  <a:lnTo>
                    <a:pt x="110" y="0"/>
                  </a:lnTo>
                  <a:lnTo>
                    <a:pt x="105" y="0"/>
                  </a:lnTo>
                  <a:lnTo>
                    <a:pt x="100" y="0"/>
                  </a:lnTo>
                  <a:lnTo>
                    <a:pt x="95" y="0"/>
                  </a:lnTo>
                  <a:lnTo>
                    <a:pt x="90" y="0"/>
                  </a:lnTo>
                  <a:lnTo>
                    <a:pt x="90" y="5"/>
                  </a:lnTo>
                  <a:lnTo>
                    <a:pt x="84" y="5"/>
                  </a:lnTo>
                  <a:lnTo>
                    <a:pt x="79" y="10"/>
                  </a:lnTo>
                  <a:lnTo>
                    <a:pt x="74" y="12"/>
                  </a:lnTo>
                  <a:lnTo>
                    <a:pt x="72" y="17"/>
                  </a:lnTo>
                  <a:lnTo>
                    <a:pt x="67" y="17"/>
                  </a:lnTo>
                  <a:lnTo>
                    <a:pt x="62" y="22"/>
                  </a:lnTo>
                  <a:lnTo>
                    <a:pt x="57" y="27"/>
                  </a:lnTo>
                  <a:lnTo>
                    <a:pt x="57" y="32"/>
                  </a:lnTo>
                  <a:lnTo>
                    <a:pt x="57" y="32"/>
                  </a:lnTo>
                  <a:close/>
                </a:path>
              </a:pathLst>
            </a:custGeom>
            <a:solidFill>
              <a:srgbClr val="FFCF91"/>
            </a:solidFill>
            <a:ln w="9525">
              <a:noFill/>
              <a:round/>
              <a:headEnd/>
              <a:tailEnd/>
            </a:ln>
          </p:spPr>
          <p:txBody>
            <a:bodyPr/>
            <a:lstStyle/>
            <a:p>
              <a:endParaRPr lang="en-US"/>
            </a:p>
          </p:txBody>
        </p:sp>
        <p:sp>
          <p:nvSpPr>
            <p:cNvPr id="59568" name="Freeform 176"/>
            <p:cNvSpPr>
              <a:spLocks/>
            </p:cNvSpPr>
            <p:nvPr/>
          </p:nvSpPr>
          <p:spPr bwMode="auto">
            <a:xfrm rot="5151409">
              <a:off x="3320" y="2890"/>
              <a:ext cx="189" cy="136"/>
            </a:xfrm>
            <a:custGeom>
              <a:avLst/>
              <a:gdLst/>
              <a:ahLst/>
              <a:cxnLst>
                <a:cxn ang="0">
                  <a:pos x="34" y="2"/>
                </a:cxn>
                <a:cxn ang="0">
                  <a:pos x="46" y="7"/>
                </a:cxn>
                <a:cxn ang="0">
                  <a:pos x="62" y="12"/>
                </a:cxn>
                <a:cxn ang="0">
                  <a:pos x="76" y="12"/>
                </a:cxn>
                <a:cxn ang="0">
                  <a:pos x="96" y="14"/>
                </a:cxn>
                <a:cxn ang="0">
                  <a:pos x="114" y="17"/>
                </a:cxn>
                <a:cxn ang="0">
                  <a:pos x="122" y="21"/>
                </a:cxn>
                <a:cxn ang="0">
                  <a:pos x="129" y="29"/>
                </a:cxn>
                <a:cxn ang="0">
                  <a:pos x="140" y="40"/>
                </a:cxn>
                <a:cxn ang="0">
                  <a:pos x="145" y="47"/>
                </a:cxn>
                <a:cxn ang="0">
                  <a:pos x="150" y="53"/>
                </a:cxn>
                <a:cxn ang="0">
                  <a:pos x="143" y="53"/>
                </a:cxn>
                <a:cxn ang="0">
                  <a:pos x="138" y="62"/>
                </a:cxn>
                <a:cxn ang="0">
                  <a:pos x="127" y="71"/>
                </a:cxn>
                <a:cxn ang="0">
                  <a:pos x="119" y="86"/>
                </a:cxn>
                <a:cxn ang="0">
                  <a:pos x="114" y="102"/>
                </a:cxn>
                <a:cxn ang="0">
                  <a:pos x="107" y="102"/>
                </a:cxn>
                <a:cxn ang="0">
                  <a:pos x="100" y="93"/>
                </a:cxn>
                <a:cxn ang="0">
                  <a:pos x="100" y="91"/>
                </a:cxn>
                <a:cxn ang="0">
                  <a:pos x="98" y="86"/>
                </a:cxn>
                <a:cxn ang="0">
                  <a:pos x="98" y="85"/>
                </a:cxn>
                <a:cxn ang="0">
                  <a:pos x="98" y="81"/>
                </a:cxn>
                <a:cxn ang="0">
                  <a:pos x="103" y="81"/>
                </a:cxn>
                <a:cxn ang="0">
                  <a:pos x="107" y="78"/>
                </a:cxn>
                <a:cxn ang="0">
                  <a:pos x="112" y="72"/>
                </a:cxn>
                <a:cxn ang="0">
                  <a:pos x="117" y="69"/>
                </a:cxn>
                <a:cxn ang="0">
                  <a:pos x="124" y="69"/>
                </a:cxn>
                <a:cxn ang="0">
                  <a:pos x="112" y="69"/>
                </a:cxn>
                <a:cxn ang="0">
                  <a:pos x="105" y="69"/>
                </a:cxn>
                <a:cxn ang="0">
                  <a:pos x="95" y="74"/>
                </a:cxn>
                <a:cxn ang="0">
                  <a:pos x="81" y="74"/>
                </a:cxn>
                <a:cxn ang="0">
                  <a:pos x="65" y="74"/>
                </a:cxn>
                <a:cxn ang="0">
                  <a:pos x="48" y="69"/>
                </a:cxn>
                <a:cxn ang="0">
                  <a:pos x="32" y="66"/>
                </a:cxn>
                <a:cxn ang="0">
                  <a:pos x="20" y="66"/>
                </a:cxn>
                <a:cxn ang="0">
                  <a:pos x="8" y="57"/>
                </a:cxn>
                <a:cxn ang="0">
                  <a:pos x="3" y="48"/>
                </a:cxn>
                <a:cxn ang="0">
                  <a:pos x="0" y="38"/>
                </a:cxn>
                <a:cxn ang="0">
                  <a:pos x="0" y="22"/>
                </a:cxn>
                <a:cxn ang="0">
                  <a:pos x="1" y="8"/>
                </a:cxn>
                <a:cxn ang="0">
                  <a:pos x="10" y="3"/>
                </a:cxn>
                <a:cxn ang="0">
                  <a:pos x="15" y="0"/>
                </a:cxn>
                <a:cxn ang="0">
                  <a:pos x="29" y="2"/>
                </a:cxn>
              </a:cxnLst>
              <a:rect l="0" t="0" r="r" b="b"/>
              <a:pathLst>
                <a:path w="150" h="107">
                  <a:moveTo>
                    <a:pt x="29" y="2"/>
                  </a:moveTo>
                  <a:lnTo>
                    <a:pt x="29" y="2"/>
                  </a:lnTo>
                  <a:lnTo>
                    <a:pt x="34" y="2"/>
                  </a:lnTo>
                  <a:lnTo>
                    <a:pt x="39" y="2"/>
                  </a:lnTo>
                  <a:lnTo>
                    <a:pt x="44" y="7"/>
                  </a:lnTo>
                  <a:lnTo>
                    <a:pt x="46" y="7"/>
                  </a:lnTo>
                  <a:lnTo>
                    <a:pt x="51" y="7"/>
                  </a:lnTo>
                  <a:lnTo>
                    <a:pt x="57" y="7"/>
                  </a:lnTo>
                  <a:lnTo>
                    <a:pt x="62" y="12"/>
                  </a:lnTo>
                  <a:lnTo>
                    <a:pt x="65" y="12"/>
                  </a:lnTo>
                  <a:lnTo>
                    <a:pt x="70" y="12"/>
                  </a:lnTo>
                  <a:lnTo>
                    <a:pt x="76" y="12"/>
                  </a:lnTo>
                  <a:lnTo>
                    <a:pt x="83" y="14"/>
                  </a:lnTo>
                  <a:lnTo>
                    <a:pt x="88" y="14"/>
                  </a:lnTo>
                  <a:lnTo>
                    <a:pt x="96" y="14"/>
                  </a:lnTo>
                  <a:lnTo>
                    <a:pt x="103" y="14"/>
                  </a:lnTo>
                  <a:lnTo>
                    <a:pt x="114" y="17"/>
                  </a:lnTo>
                  <a:lnTo>
                    <a:pt x="114" y="17"/>
                  </a:lnTo>
                  <a:lnTo>
                    <a:pt x="117" y="17"/>
                  </a:lnTo>
                  <a:lnTo>
                    <a:pt x="117" y="17"/>
                  </a:lnTo>
                  <a:lnTo>
                    <a:pt x="122" y="21"/>
                  </a:lnTo>
                  <a:lnTo>
                    <a:pt x="122" y="21"/>
                  </a:lnTo>
                  <a:lnTo>
                    <a:pt x="127" y="26"/>
                  </a:lnTo>
                  <a:lnTo>
                    <a:pt x="129" y="29"/>
                  </a:lnTo>
                  <a:lnTo>
                    <a:pt x="134" y="34"/>
                  </a:lnTo>
                  <a:lnTo>
                    <a:pt x="134" y="34"/>
                  </a:lnTo>
                  <a:lnTo>
                    <a:pt x="140" y="40"/>
                  </a:lnTo>
                  <a:lnTo>
                    <a:pt x="140" y="41"/>
                  </a:lnTo>
                  <a:lnTo>
                    <a:pt x="145" y="47"/>
                  </a:lnTo>
                  <a:lnTo>
                    <a:pt x="145" y="47"/>
                  </a:lnTo>
                  <a:lnTo>
                    <a:pt x="146" y="50"/>
                  </a:lnTo>
                  <a:lnTo>
                    <a:pt x="146" y="50"/>
                  </a:lnTo>
                  <a:lnTo>
                    <a:pt x="150" y="53"/>
                  </a:lnTo>
                  <a:lnTo>
                    <a:pt x="146" y="53"/>
                  </a:lnTo>
                  <a:lnTo>
                    <a:pt x="146" y="53"/>
                  </a:lnTo>
                  <a:lnTo>
                    <a:pt x="143" y="53"/>
                  </a:lnTo>
                  <a:lnTo>
                    <a:pt x="143" y="57"/>
                  </a:lnTo>
                  <a:lnTo>
                    <a:pt x="138" y="57"/>
                  </a:lnTo>
                  <a:lnTo>
                    <a:pt x="138" y="62"/>
                  </a:lnTo>
                  <a:lnTo>
                    <a:pt x="133" y="66"/>
                  </a:lnTo>
                  <a:lnTo>
                    <a:pt x="133" y="71"/>
                  </a:lnTo>
                  <a:lnTo>
                    <a:pt x="127" y="71"/>
                  </a:lnTo>
                  <a:lnTo>
                    <a:pt x="124" y="76"/>
                  </a:lnTo>
                  <a:lnTo>
                    <a:pt x="119" y="81"/>
                  </a:lnTo>
                  <a:lnTo>
                    <a:pt x="119" y="86"/>
                  </a:lnTo>
                  <a:lnTo>
                    <a:pt x="114" y="91"/>
                  </a:lnTo>
                  <a:lnTo>
                    <a:pt x="114" y="97"/>
                  </a:lnTo>
                  <a:lnTo>
                    <a:pt x="114" y="102"/>
                  </a:lnTo>
                  <a:lnTo>
                    <a:pt x="114" y="107"/>
                  </a:lnTo>
                  <a:lnTo>
                    <a:pt x="108" y="102"/>
                  </a:lnTo>
                  <a:lnTo>
                    <a:pt x="107" y="102"/>
                  </a:lnTo>
                  <a:lnTo>
                    <a:pt x="103" y="98"/>
                  </a:lnTo>
                  <a:lnTo>
                    <a:pt x="103" y="98"/>
                  </a:lnTo>
                  <a:lnTo>
                    <a:pt x="100" y="93"/>
                  </a:lnTo>
                  <a:lnTo>
                    <a:pt x="100" y="93"/>
                  </a:lnTo>
                  <a:lnTo>
                    <a:pt x="100" y="91"/>
                  </a:lnTo>
                  <a:lnTo>
                    <a:pt x="100" y="91"/>
                  </a:lnTo>
                  <a:lnTo>
                    <a:pt x="98" y="86"/>
                  </a:lnTo>
                  <a:lnTo>
                    <a:pt x="98" y="86"/>
                  </a:lnTo>
                  <a:lnTo>
                    <a:pt x="98" y="86"/>
                  </a:lnTo>
                  <a:lnTo>
                    <a:pt x="98" y="86"/>
                  </a:lnTo>
                  <a:lnTo>
                    <a:pt x="98" y="85"/>
                  </a:lnTo>
                  <a:lnTo>
                    <a:pt x="98" y="85"/>
                  </a:lnTo>
                  <a:lnTo>
                    <a:pt x="98" y="85"/>
                  </a:lnTo>
                  <a:lnTo>
                    <a:pt x="98" y="85"/>
                  </a:lnTo>
                  <a:lnTo>
                    <a:pt x="98" y="81"/>
                  </a:lnTo>
                  <a:lnTo>
                    <a:pt x="98" y="81"/>
                  </a:lnTo>
                  <a:lnTo>
                    <a:pt x="98" y="81"/>
                  </a:lnTo>
                  <a:lnTo>
                    <a:pt x="103" y="81"/>
                  </a:lnTo>
                  <a:lnTo>
                    <a:pt x="103" y="78"/>
                  </a:lnTo>
                  <a:lnTo>
                    <a:pt x="107" y="78"/>
                  </a:lnTo>
                  <a:lnTo>
                    <a:pt x="107" y="78"/>
                  </a:lnTo>
                  <a:lnTo>
                    <a:pt x="112" y="78"/>
                  </a:lnTo>
                  <a:lnTo>
                    <a:pt x="112" y="72"/>
                  </a:lnTo>
                  <a:lnTo>
                    <a:pt x="112" y="72"/>
                  </a:lnTo>
                  <a:lnTo>
                    <a:pt x="112" y="72"/>
                  </a:lnTo>
                  <a:lnTo>
                    <a:pt x="117" y="72"/>
                  </a:lnTo>
                  <a:lnTo>
                    <a:pt x="117" y="69"/>
                  </a:lnTo>
                  <a:lnTo>
                    <a:pt x="119" y="69"/>
                  </a:lnTo>
                  <a:lnTo>
                    <a:pt x="119" y="69"/>
                  </a:lnTo>
                  <a:lnTo>
                    <a:pt x="124" y="69"/>
                  </a:lnTo>
                  <a:lnTo>
                    <a:pt x="119" y="69"/>
                  </a:lnTo>
                  <a:lnTo>
                    <a:pt x="117" y="69"/>
                  </a:lnTo>
                  <a:lnTo>
                    <a:pt x="112" y="69"/>
                  </a:lnTo>
                  <a:lnTo>
                    <a:pt x="112" y="69"/>
                  </a:lnTo>
                  <a:lnTo>
                    <a:pt x="107" y="69"/>
                  </a:lnTo>
                  <a:lnTo>
                    <a:pt x="105" y="69"/>
                  </a:lnTo>
                  <a:lnTo>
                    <a:pt x="100" y="69"/>
                  </a:lnTo>
                  <a:lnTo>
                    <a:pt x="100" y="74"/>
                  </a:lnTo>
                  <a:lnTo>
                    <a:pt x="95" y="74"/>
                  </a:lnTo>
                  <a:lnTo>
                    <a:pt x="89" y="74"/>
                  </a:lnTo>
                  <a:lnTo>
                    <a:pt x="84" y="74"/>
                  </a:lnTo>
                  <a:lnTo>
                    <a:pt x="81" y="74"/>
                  </a:lnTo>
                  <a:lnTo>
                    <a:pt x="76" y="74"/>
                  </a:lnTo>
                  <a:lnTo>
                    <a:pt x="70" y="74"/>
                  </a:lnTo>
                  <a:lnTo>
                    <a:pt x="65" y="74"/>
                  </a:lnTo>
                  <a:lnTo>
                    <a:pt x="62" y="74"/>
                  </a:lnTo>
                  <a:lnTo>
                    <a:pt x="53" y="69"/>
                  </a:lnTo>
                  <a:lnTo>
                    <a:pt x="48" y="69"/>
                  </a:lnTo>
                  <a:lnTo>
                    <a:pt x="43" y="69"/>
                  </a:lnTo>
                  <a:lnTo>
                    <a:pt x="38" y="69"/>
                  </a:lnTo>
                  <a:lnTo>
                    <a:pt x="32" y="66"/>
                  </a:lnTo>
                  <a:lnTo>
                    <a:pt x="27" y="66"/>
                  </a:lnTo>
                  <a:lnTo>
                    <a:pt x="22" y="66"/>
                  </a:lnTo>
                  <a:lnTo>
                    <a:pt x="20" y="66"/>
                  </a:lnTo>
                  <a:lnTo>
                    <a:pt x="15" y="60"/>
                  </a:lnTo>
                  <a:lnTo>
                    <a:pt x="13" y="60"/>
                  </a:lnTo>
                  <a:lnTo>
                    <a:pt x="8" y="57"/>
                  </a:lnTo>
                  <a:lnTo>
                    <a:pt x="8" y="57"/>
                  </a:lnTo>
                  <a:lnTo>
                    <a:pt x="3" y="52"/>
                  </a:lnTo>
                  <a:lnTo>
                    <a:pt x="3" y="48"/>
                  </a:lnTo>
                  <a:lnTo>
                    <a:pt x="3" y="43"/>
                  </a:lnTo>
                  <a:lnTo>
                    <a:pt x="3" y="43"/>
                  </a:lnTo>
                  <a:lnTo>
                    <a:pt x="0" y="38"/>
                  </a:lnTo>
                  <a:lnTo>
                    <a:pt x="0" y="33"/>
                  </a:lnTo>
                  <a:lnTo>
                    <a:pt x="0" y="27"/>
                  </a:lnTo>
                  <a:lnTo>
                    <a:pt x="0" y="22"/>
                  </a:lnTo>
                  <a:lnTo>
                    <a:pt x="0" y="17"/>
                  </a:lnTo>
                  <a:lnTo>
                    <a:pt x="1" y="14"/>
                  </a:lnTo>
                  <a:lnTo>
                    <a:pt x="1" y="8"/>
                  </a:lnTo>
                  <a:lnTo>
                    <a:pt x="6" y="8"/>
                  </a:lnTo>
                  <a:lnTo>
                    <a:pt x="6" y="3"/>
                  </a:lnTo>
                  <a:lnTo>
                    <a:pt x="10" y="3"/>
                  </a:lnTo>
                  <a:lnTo>
                    <a:pt x="10" y="0"/>
                  </a:lnTo>
                  <a:lnTo>
                    <a:pt x="15" y="0"/>
                  </a:lnTo>
                  <a:lnTo>
                    <a:pt x="15" y="0"/>
                  </a:lnTo>
                  <a:lnTo>
                    <a:pt x="20" y="0"/>
                  </a:lnTo>
                  <a:lnTo>
                    <a:pt x="24" y="0"/>
                  </a:lnTo>
                  <a:lnTo>
                    <a:pt x="29" y="2"/>
                  </a:lnTo>
                  <a:lnTo>
                    <a:pt x="29" y="2"/>
                  </a:lnTo>
                  <a:close/>
                </a:path>
              </a:pathLst>
            </a:custGeom>
            <a:solidFill>
              <a:srgbClr val="FFCF91"/>
            </a:solidFill>
            <a:ln w="9525">
              <a:noFill/>
              <a:round/>
              <a:headEnd/>
              <a:tailEnd/>
            </a:ln>
          </p:spPr>
          <p:txBody>
            <a:bodyPr/>
            <a:lstStyle/>
            <a:p>
              <a:endParaRPr lang="en-US"/>
            </a:p>
          </p:txBody>
        </p:sp>
        <p:sp>
          <p:nvSpPr>
            <p:cNvPr id="59569" name="Freeform 177"/>
            <p:cNvSpPr>
              <a:spLocks/>
            </p:cNvSpPr>
            <p:nvPr/>
          </p:nvSpPr>
          <p:spPr bwMode="auto">
            <a:xfrm rot="5151409">
              <a:off x="3345" y="2794"/>
              <a:ext cx="101" cy="86"/>
            </a:xfrm>
            <a:custGeom>
              <a:avLst/>
              <a:gdLst/>
              <a:ahLst/>
              <a:cxnLst>
                <a:cxn ang="0">
                  <a:pos x="54" y="0"/>
                </a:cxn>
                <a:cxn ang="0">
                  <a:pos x="48" y="0"/>
                </a:cxn>
                <a:cxn ang="0">
                  <a:pos x="43" y="0"/>
                </a:cxn>
                <a:cxn ang="0">
                  <a:pos x="38" y="0"/>
                </a:cxn>
                <a:cxn ang="0">
                  <a:pos x="33" y="6"/>
                </a:cxn>
                <a:cxn ang="0">
                  <a:pos x="28" y="6"/>
                </a:cxn>
                <a:cxn ang="0">
                  <a:pos x="22" y="11"/>
                </a:cxn>
                <a:cxn ang="0">
                  <a:pos x="17" y="14"/>
                </a:cxn>
                <a:cxn ang="0">
                  <a:pos x="16" y="20"/>
                </a:cxn>
                <a:cxn ang="0">
                  <a:pos x="10" y="20"/>
                </a:cxn>
                <a:cxn ang="0">
                  <a:pos x="7" y="25"/>
                </a:cxn>
                <a:cxn ang="0">
                  <a:pos x="2" y="30"/>
                </a:cxn>
                <a:cxn ang="0">
                  <a:pos x="2" y="35"/>
                </a:cxn>
                <a:cxn ang="0">
                  <a:pos x="0" y="37"/>
                </a:cxn>
                <a:cxn ang="0">
                  <a:pos x="0" y="42"/>
                </a:cxn>
                <a:cxn ang="0">
                  <a:pos x="0" y="47"/>
                </a:cxn>
                <a:cxn ang="0">
                  <a:pos x="2" y="52"/>
                </a:cxn>
                <a:cxn ang="0">
                  <a:pos x="2" y="56"/>
                </a:cxn>
                <a:cxn ang="0">
                  <a:pos x="5" y="61"/>
                </a:cxn>
                <a:cxn ang="0">
                  <a:pos x="10" y="63"/>
                </a:cxn>
                <a:cxn ang="0">
                  <a:pos x="16" y="68"/>
                </a:cxn>
                <a:cxn ang="0">
                  <a:pos x="21" y="66"/>
                </a:cxn>
                <a:cxn ang="0">
                  <a:pos x="26" y="66"/>
                </a:cxn>
                <a:cxn ang="0">
                  <a:pos x="31" y="66"/>
                </a:cxn>
                <a:cxn ang="0">
                  <a:pos x="41" y="66"/>
                </a:cxn>
                <a:cxn ang="0">
                  <a:pos x="47" y="61"/>
                </a:cxn>
                <a:cxn ang="0">
                  <a:pos x="52" y="61"/>
                </a:cxn>
                <a:cxn ang="0">
                  <a:pos x="57" y="56"/>
                </a:cxn>
                <a:cxn ang="0">
                  <a:pos x="66" y="56"/>
                </a:cxn>
                <a:cxn ang="0">
                  <a:pos x="67" y="51"/>
                </a:cxn>
                <a:cxn ang="0">
                  <a:pos x="73" y="51"/>
                </a:cxn>
                <a:cxn ang="0">
                  <a:pos x="74" y="47"/>
                </a:cxn>
                <a:cxn ang="0">
                  <a:pos x="80" y="47"/>
                </a:cxn>
                <a:cxn ang="0">
                  <a:pos x="73" y="44"/>
                </a:cxn>
                <a:cxn ang="0">
                  <a:pos x="67" y="44"/>
                </a:cxn>
                <a:cxn ang="0">
                  <a:pos x="62" y="39"/>
                </a:cxn>
                <a:cxn ang="0">
                  <a:pos x="61" y="39"/>
                </a:cxn>
                <a:cxn ang="0">
                  <a:pos x="55" y="33"/>
                </a:cxn>
                <a:cxn ang="0">
                  <a:pos x="55" y="30"/>
                </a:cxn>
                <a:cxn ang="0">
                  <a:pos x="54" y="25"/>
                </a:cxn>
                <a:cxn ang="0">
                  <a:pos x="54" y="25"/>
                </a:cxn>
                <a:cxn ang="0">
                  <a:pos x="52" y="20"/>
                </a:cxn>
                <a:cxn ang="0">
                  <a:pos x="52" y="14"/>
                </a:cxn>
                <a:cxn ang="0">
                  <a:pos x="52" y="9"/>
                </a:cxn>
                <a:cxn ang="0">
                  <a:pos x="52" y="6"/>
                </a:cxn>
                <a:cxn ang="0">
                  <a:pos x="52" y="0"/>
                </a:cxn>
                <a:cxn ang="0">
                  <a:pos x="52" y="0"/>
                </a:cxn>
                <a:cxn ang="0">
                  <a:pos x="52" y="0"/>
                </a:cxn>
                <a:cxn ang="0">
                  <a:pos x="54" y="0"/>
                </a:cxn>
                <a:cxn ang="0">
                  <a:pos x="54" y="0"/>
                </a:cxn>
              </a:cxnLst>
              <a:rect l="0" t="0" r="r" b="b"/>
              <a:pathLst>
                <a:path w="80" h="68">
                  <a:moveTo>
                    <a:pt x="54" y="0"/>
                  </a:moveTo>
                  <a:lnTo>
                    <a:pt x="48" y="0"/>
                  </a:lnTo>
                  <a:lnTo>
                    <a:pt x="43" y="0"/>
                  </a:lnTo>
                  <a:lnTo>
                    <a:pt x="38" y="0"/>
                  </a:lnTo>
                  <a:lnTo>
                    <a:pt x="33" y="6"/>
                  </a:lnTo>
                  <a:lnTo>
                    <a:pt x="28" y="6"/>
                  </a:lnTo>
                  <a:lnTo>
                    <a:pt x="22" y="11"/>
                  </a:lnTo>
                  <a:lnTo>
                    <a:pt x="17" y="14"/>
                  </a:lnTo>
                  <a:lnTo>
                    <a:pt x="16" y="20"/>
                  </a:lnTo>
                  <a:lnTo>
                    <a:pt x="10" y="20"/>
                  </a:lnTo>
                  <a:lnTo>
                    <a:pt x="7" y="25"/>
                  </a:lnTo>
                  <a:lnTo>
                    <a:pt x="2" y="30"/>
                  </a:lnTo>
                  <a:lnTo>
                    <a:pt x="2" y="35"/>
                  </a:lnTo>
                  <a:lnTo>
                    <a:pt x="0" y="37"/>
                  </a:lnTo>
                  <a:lnTo>
                    <a:pt x="0" y="42"/>
                  </a:lnTo>
                  <a:lnTo>
                    <a:pt x="0" y="47"/>
                  </a:lnTo>
                  <a:lnTo>
                    <a:pt x="2" y="52"/>
                  </a:lnTo>
                  <a:lnTo>
                    <a:pt x="2" y="56"/>
                  </a:lnTo>
                  <a:lnTo>
                    <a:pt x="5" y="61"/>
                  </a:lnTo>
                  <a:lnTo>
                    <a:pt x="10" y="63"/>
                  </a:lnTo>
                  <a:lnTo>
                    <a:pt x="16" y="68"/>
                  </a:lnTo>
                  <a:lnTo>
                    <a:pt x="21" y="66"/>
                  </a:lnTo>
                  <a:lnTo>
                    <a:pt x="26" y="66"/>
                  </a:lnTo>
                  <a:lnTo>
                    <a:pt x="31" y="66"/>
                  </a:lnTo>
                  <a:lnTo>
                    <a:pt x="41" y="66"/>
                  </a:lnTo>
                  <a:lnTo>
                    <a:pt x="47" y="61"/>
                  </a:lnTo>
                  <a:lnTo>
                    <a:pt x="52" y="61"/>
                  </a:lnTo>
                  <a:lnTo>
                    <a:pt x="57" y="56"/>
                  </a:lnTo>
                  <a:lnTo>
                    <a:pt x="66" y="56"/>
                  </a:lnTo>
                  <a:lnTo>
                    <a:pt x="67" y="51"/>
                  </a:lnTo>
                  <a:lnTo>
                    <a:pt x="73" y="51"/>
                  </a:lnTo>
                  <a:lnTo>
                    <a:pt x="74" y="47"/>
                  </a:lnTo>
                  <a:lnTo>
                    <a:pt x="80" y="47"/>
                  </a:lnTo>
                  <a:lnTo>
                    <a:pt x="73" y="44"/>
                  </a:lnTo>
                  <a:lnTo>
                    <a:pt x="67" y="44"/>
                  </a:lnTo>
                  <a:lnTo>
                    <a:pt x="62" y="39"/>
                  </a:lnTo>
                  <a:lnTo>
                    <a:pt x="61" y="39"/>
                  </a:lnTo>
                  <a:lnTo>
                    <a:pt x="55" y="33"/>
                  </a:lnTo>
                  <a:lnTo>
                    <a:pt x="55" y="30"/>
                  </a:lnTo>
                  <a:lnTo>
                    <a:pt x="54" y="25"/>
                  </a:lnTo>
                  <a:lnTo>
                    <a:pt x="54" y="25"/>
                  </a:lnTo>
                  <a:lnTo>
                    <a:pt x="52" y="20"/>
                  </a:lnTo>
                  <a:lnTo>
                    <a:pt x="52" y="14"/>
                  </a:lnTo>
                  <a:lnTo>
                    <a:pt x="52" y="9"/>
                  </a:lnTo>
                  <a:lnTo>
                    <a:pt x="52" y="6"/>
                  </a:lnTo>
                  <a:lnTo>
                    <a:pt x="52" y="0"/>
                  </a:lnTo>
                  <a:lnTo>
                    <a:pt x="52" y="0"/>
                  </a:lnTo>
                  <a:lnTo>
                    <a:pt x="52" y="0"/>
                  </a:lnTo>
                  <a:lnTo>
                    <a:pt x="54" y="0"/>
                  </a:lnTo>
                  <a:lnTo>
                    <a:pt x="54" y="0"/>
                  </a:lnTo>
                  <a:close/>
                </a:path>
              </a:pathLst>
            </a:custGeom>
            <a:solidFill>
              <a:srgbClr val="FFCF91"/>
            </a:solidFill>
            <a:ln w="9525">
              <a:noFill/>
              <a:round/>
              <a:headEnd/>
              <a:tailEnd/>
            </a:ln>
          </p:spPr>
          <p:txBody>
            <a:bodyPr/>
            <a:lstStyle/>
            <a:p>
              <a:endParaRPr lang="en-US"/>
            </a:p>
          </p:txBody>
        </p:sp>
        <p:sp>
          <p:nvSpPr>
            <p:cNvPr id="59570" name="Freeform 178"/>
            <p:cNvSpPr>
              <a:spLocks/>
            </p:cNvSpPr>
            <p:nvPr/>
          </p:nvSpPr>
          <p:spPr bwMode="auto">
            <a:xfrm rot="5151409">
              <a:off x="3279" y="2873"/>
              <a:ext cx="106" cy="68"/>
            </a:xfrm>
            <a:custGeom>
              <a:avLst/>
              <a:gdLst/>
              <a:ahLst/>
              <a:cxnLst>
                <a:cxn ang="0">
                  <a:pos x="16" y="10"/>
                </a:cxn>
                <a:cxn ang="0">
                  <a:pos x="19" y="5"/>
                </a:cxn>
                <a:cxn ang="0">
                  <a:pos x="25" y="5"/>
                </a:cxn>
                <a:cxn ang="0">
                  <a:pos x="30" y="3"/>
                </a:cxn>
                <a:cxn ang="0">
                  <a:pos x="35" y="3"/>
                </a:cxn>
                <a:cxn ang="0">
                  <a:pos x="40" y="0"/>
                </a:cxn>
                <a:cxn ang="0">
                  <a:pos x="45" y="0"/>
                </a:cxn>
                <a:cxn ang="0">
                  <a:pos x="51" y="0"/>
                </a:cxn>
                <a:cxn ang="0">
                  <a:pos x="57" y="0"/>
                </a:cxn>
                <a:cxn ang="0">
                  <a:pos x="61" y="0"/>
                </a:cxn>
                <a:cxn ang="0">
                  <a:pos x="66" y="0"/>
                </a:cxn>
                <a:cxn ang="0">
                  <a:pos x="71" y="0"/>
                </a:cxn>
                <a:cxn ang="0">
                  <a:pos x="76" y="1"/>
                </a:cxn>
                <a:cxn ang="0">
                  <a:pos x="76" y="1"/>
                </a:cxn>
                <a:cxn ang="0">
                  <a:pos x="82" y="7"/>
                </a:cxn>
                <a:cxn ang="0">
                  <a:pos x="82" y="12"/>
                </a:cxn>
                <a:cxn ang="0">
                  <a:pos x="85" y="17"/>
                </a:cxn>
                <a:cxn ang="0">
                  <a:pos x="83" y="17"/>
                </a:cxn>
                <a:cxn ang="0">
                  <a:pos x="83" y="22"/>
                </a:cxn>
                <a:cxn ang="0">
                  <a:pos x="83" y="26"/>
                </a:cxn>
                <a:cxn ang="0">
                  <a:pos x="83" y="31"/>
                </a:cxn>
                <a:cxn ang="0">
                  <a:pos x="78" y="31"/>
                </a:cxn>
                <a:cxn ang="0">
                  <a:pos x="78" y="36"/>
                </a:cxn>
                <a:cxn ang="0">
                  <a:pos x="75" y="36"/>
                </a:cxn>
                <a:cxn ang="0">
                  <a:pos x="75" y="41"/>
                </a:cxn>
                <a:cxn ang="0">
                  <a:pos x="70" y="41"/>
                </a:cxn>
                <a:cxn ang="0">
                  <a:pos x="64" y="41"/>
                </a:cxn>
                <a:cxn ang="0">
                  <a:pos x="59" y="41"/>
                </a:cxn>
                <a:cxn ang="0">
                  <a:pos x="57" y="46"/>
                </a:cxn>
                <a:cxn ang="0">
                  <a:pos x="49" y="46"/>
                </a:cxn>
                <a:cxn ang="0">
                  <a:pos x="44" y="48"/>
                </a:cxn>
                <a:cxn ang="0">
                  <a:pos x="37" y="48"/>
                </a:cxn>
                <a:cxn ang="0">
                  <a:pos x="32" y="53"/>
                </a:cxn>
                <a:cxn ang="0">
                  <a:pos x="23" y="50"/>
                </a:cxn>
                <a:cxn ang="0">
                  <a:pos x="18" y="50"/>
                </a:cxn>
                <a:cxn ang="0">
                  <a:pos x="13" y="48"/>
                </a:cxn>
                <a:cxn ang="0">
                  <a:pos x="9" y="48"/>
                </a:cxn>
                <a:cxn ang="0">
                  <a:pos x="4" y="43"/>
                </a:cxn>
                <a:cxn ang="0">
                  <a:pos x="2" y="41"/>
                </a:cxn>
                <a:cxn ang="0">
                  <a:pos x="2" y="36"/>
                </a:cxn>
                <a:cxn ang="0">
                  <a:pos x="2" y="36"/>
                </a:cxn>
                <a:cxn ang="0">
                  <a:pos x="0" y="31"/>
                </a:cxn>
                <a:cxn ang="0">
                  <a:pos x="0" y="26"/>
                </a:cxn>
                <a:cxn ang="0">
                  <a:pos x="0" y="20"/>
                </a:cxn>
                <a:cxn ang="0">
                  <a:pos x="2" y="20"/>
                </a:cxn>
                <a:cxn ang="0">
                  <a:pos x="2" y="15"/>
                </a:cxn>
                <a:cxn ang="0">
                  <a:pos x="7" y="14"/>
                </a:cxn>
                <a:cxn ang="0">
                  <a:pos x="11" y="10"/>
                </a:cxn>
                <a:cxn ang="0">
                  <a:pos x="16" y="10"/>
                </a:cxn>
                <a:cxn ang="0">
                  <a:pos x="16" y="10"/>
                </a:cxn>
              </a:cxnLst>
              <a:rect l="0" t="0" r="r" b="b"/>
              <a:pathLst>
                <a:path w="85" h="53">
                  <a:moveTo>
                    <a:pt x="16" y="10"/>
                  </a:moveTo>
                  <a:lnTo>
                    <a:pt x="19" y="5"/>
                  </a:lnTo>
                  <a:lnTo>
                    <a:pt x="25" y="5"/>
                  </a:lnTo>
                  <a:lnTo>
                    <a:pt x="30" y="3"/>
                  </a:lnTo>
                  <a:lnTo>
                    <a:pt x="35" y="3"/>
                  </a:lnTo>
                  <a:lnTo>
                    <a:pt x="40" y="0"/>
                  </a:lnTo>
                  <a:lnTo>
                    <a:pt x="45" y="0"/>
                  </a:lnTo>
                  <a:lnTo>
                    <a:pt x="51" y="0"/>
                  </a:lnTo>
                  <a:lnTo>
                    <a:pt x="57" y="0"/>
                  </a:lnTo>
                  <a:lnTo>
                    <a:pt x="61" y="0"/>
                  </a:lnTo>
                  <a:lnTo>
                    <a:pt x="66" y="0"/>
                  </a:lnTo>
                  <a:lnTo>
                    <a:pt x="71" y="0"/>
                  </a:lnTo>
                  <a:lnTo>
                    <a:pt x="76" y="1"/>
                  </a:lnTo>
                  <a:lnTo>
                    <a:pt x="76" y="1"/>
                  </a:lnTo>
                  <a:lnTo>
                    <a:pt x="82" y="7"/>
                  </a:lnTo>
                  <a:lnTo>
                    <a:pt x="82" y="12"/>
                  </a:lnTo>
                  <a:lnTo>
                    <a:pt x="85" y="17"/>
                  </a:lnTo>
                  <a:lnTo>
                    <a:pt x="83" y="17"/>
                  </a:lnTo>
                  <a:lnTo>
                    <a:pt x="83" y="22"/>
                  </a:lnTo>
                  <a:lnTo>
                    <a:pt x="83" y="26"/>
                  </a:lnTo>
                  <a:lnTo>
                    <a:pt x="83" y="31"/>
                  </a:lnTo>
                  <a:lnTo>
                    <a:pt x="78" y="31"/>
                  </a:lnTo>
                  <a:lnTo>
                    <a:pt x="78" y="36"/>
                  </a:lnTo>
                  <a:lnTo>
                    <a:pt x="75" y="36"/>
                  </a:lnTo>
                  <a:lnTo>
                    <a:pt x="75" y="41"/>
                  </a:lnTo>
                  <a:lnTo>
                    <a:pt x="70" y="41"/>
                  </a:lnTo>
                  <a:lnTo>
                    <a:pt x="64" y="41"/>
                  </a:lnTo>
                  <a:lnTo>
                    <a:pt x="59" y="41"/>
                  </a:lnTo>
                  <a:lnTo>
                    <a:pt x="57" y="46"/>
                  </a:lnTo>
                  <a:lnTo>
                    <a:pt x="49" y="46"/>
                  </a:lnTo>
                  <a:lnTo>
                    <a:pt x="44" y="48"/>
                  </a:lnTo>
                  <a:lnTo>
                    <a:pt x="37" y="48"/>
                  </a:lnTo>
                  <a:lnTo>
                    <a:pt x="32" y="53"/>
                  </a:lnTo>
                  <a:lnTo>
                    <a:pt x="23" y="50"/>
                  </a:lnTo>
                  <a:lnTo>
                    <a:pt x="18" y="50"/>
                  </a:lnTo>
                  <a:lnTo>
                    <a:pt x="13" y="48"/>
                  </a:lnTo>
                  <a:lnTo>
                    <a:pt x="9" y="48"/>
                  </a:lnTo>
                  <a:lnTo>
                    <a:pt x="4" y="43"/>
                  </a:lnTo>
                  <a:lnTo>
                    <a:pt x="2" y="41"/>
                  </a:lnTo>
                  <a:lnTo>
                    <a:pt x="2" y="36"/>
                  </a:lnTo>
                  <a:lnTo>
                    <a:pt x="2" y="36"/>
                  </a:lnTo>
                  <a:lnTo>
                    <a:pt x="0" y="31"/>
                  </a:lnTo>
                  <a:lnTo>
                    <a:pt x="0" y="26"/>
                  </a:lnTo>
                  <a:lnTo>
                    <a:pt x="0" y="20"/>
                  </a:lnTo>
                  <a:lnTo>
                    <a:pt x="2" y="20"/>
                  </a:lnTo>
                  <a:lnTo>
                    <a:pt x="2" y="15"/>
                  </a:lnTo>
                  <a:lnTo>
                    <a:pt x="7" y="14"/>
                  </a:lnTo>
                  <a:lnTo>
                    <a:pt x="11" y="10"/>
                  </a:lnTo>
                  <a:lnTo>
                    <a:pt x="16" y="10"/>
                  </a:lnTo>
                  <a:lnTo>
                    <a:pt x="16" y="10"/>
                  </a:lnTo>
                  <a:close/>
                </a:path>
              </a:pathLst>
            </a:custGeom>
            <a:solidFill>
              <a:srgbClr val="FFCF91"/>
            </a:solidFill>
            <a:ln w="9525">
              <a:noFill/>
              <a:round/>
              <a:headEnd/>
              <a:tailEnd/>
            </a:ln>
          </p:spPr>
          <p:txBody>
            <a:bodyPr/>
            <a:lstStyle/>
            <a:p>
              <a:endParaRPr lang="en-US"/>
            </a:p>
          </p:txBody>
        </p:sp>
        <p:sp>
          <p:nvSpPr>
            <p:cNvPr id="59571" name="Freeform 179"/>
            <p:cNvSpPr>
              <a:spLocks/>
            </p:cNvSpPr>
            <p:nvPr/>
          </p:nvSpPr>
          <p:spPr bwMode="auto">
            <a:xfrm rot="5151409">
              <a:off x="3211" y="2883"/>
              <a:ext cx="103" cy="61"/>
            </a:xfrm>
            <a:custGeom>
              <a:avLst/>
              <a:gdLst/>
              <a:ahLst/>
              <a:cxnLst>
                <a:cxn ang="0">
                  <a:pos x="17" y="7"/>
                </a:cxn>
                <a:cxn ang="0">
                  <a:pos x="19" y="3"/>
                </a:cxn>
                <a:cxn ang="0">
                  <a:pos x="24" y="3"/>
                </a:cxn>
                <a:cxn ang="0">
                  <a:pos x="29" y="3"/>
                </a:cxn>
                <a:cxn ang="0">
                  <a:pos x="34" y="3"/>
                </a:cxn>
                <a:cxn ang="0">
                  <a:pos x="40" y="0"/>
                </a:cxn>
                <a:cxn ang="0">
                  <a:pos x="45" y="0"/>
                </a:cxn>
                <a:cxn ang="0">
                  <a:pos x="50" y="0"/>
                </a:cxn>
                <a:cxn ang="0">
                  <a:pos x="55" y="0"/>
                </a:cxn>
                <a:cxn ang="0">
                  <a:pos x="57" y="0"/>
                </a:cxn>
                <a:cxn ang="0">
                  <a:pos x="62" y="0"/>
                </a:cxn>
                <a:cxn ang="0">
                  <a:pos x="67" y="0"/>
                </a:cxn>
                <a:cxn ang="0">
                  <a:pos x="72" y="2"/>
                </a:cxn>
                <a:cxn ang="0">
                  <a:pos x="72" y="2"/>
                </a:cxn>
                <a:cxn ang="0">
                  <a:pos x="78" y="7"/>
                </a:cxn>
                <a:cxn ang="0">
                  <a:pos x="78" y="12"/>
                </a:cxn>
                <a:cxn ang="0">
                  <a:pos x="81" y="17"/>
                </a:cxn>
                <a:cxn ang="0">
                  <a:pos x="78" y="19"/>
                </a:cxn>
                <a:cxn ang="0">
                  <a:pos x="78" y="24"/>
                </a:cxn>
                <a:cxn ang="0">
                  <a:pos x="74" y="27"/>
                </a:cxn>
                <a:cxn ang="0">
                  <a:pos x="74" y="33"/>
                </a:cxn>
                <a:cxn ang="0">
                  <a:pos x="69" y="33"/>
                </a:cxn>
                <a:cxn ang="0">
                  <a:pos x="66" y="38"/>
                </a:cxn>
                <a:cxn ang="0">
                  <a:pos x="60" y="38"/>
                </a:cxn>
                <a:cxn ang="0">
                  <a:pos x="60" y="43"/>
                </a:cxn>
                <a:cxn ang="0">
                  <a:pos x="53" y="43"/>
                </a:cxn>
                <a:cxn ang="0">
                  <a:pos x="48" y="43"/>
                </a:cxn>
                <a:cxn ang="0">
                  <a:pos x="43" y="43"/>
                </a:cxn>
                <a:cxn ang="0">
                  <a:pos x="38" y="46"/>
                </a:cxn>
                <a:cxn ang="0">
                  <a:pos x="33" y="46"/>
                </a:cxn>
                <a:cxn ang="0">
                  <a:pos x="28" y="46"/>
                </a:cxn>
                <a:cxn ang="0">
                  <a:pos x="22" y="46"/>
                </a:cxn>
                <a:cxn ang="0">
                  <a:pos x="17" y="48"/>
                </a:cxn>
                <a:cxn ang="0">
                  <a:pos x="12" y="43"/>
                </a:cxn>
                <a:cxn ang="0">
                  <a:pos x="7" y="43"/>
                </a:cxn>
                <a:cxn ang="0">
                  <a:pos x="2" y="38"/>
                </a:cxn>
                <a:cxn ang="0">
                  <a:pos x="2" y="38"/>
                </a:cxn>
                <a:cxn ang="0">
                  <a:pos x="0" y="33"/>
                </a:cxn>
                <a:cxn ang="0">
                  <a:pos x="0" y="29"/>
                </a:cxn>
                <a:cxn ang="0">
                  <a:pos x="0" y="24"/>
                </a:cxn>
                <a:cxn ang="0">
                  <a:pos x="0" y="24"/>
                </a:cxn>
                <a:cxn ang="0">
                  <a:pos x="0" y="19"/>
                </a:cxn>
                <a:cxn ang="0">
                  <a:pos x="0" y="15"/>
                </a:cxn>
                <a:cxn ang="0">
                  <a:pos x="0" y="10"/>
                </a:cxn>
                <a:cxn ang="0">
                  <a:pos x="5" y="10"/>
                </a:cxn>
                <a:cxn ang="0">
                  <a:pos x="5" y="7"/>
                </a:cxn>
                <a:cxn ang="0">
                  <a:pos x="10" y="7"/>
                </a:cxn>
                <a:cxn ang="0">
                  <a:pos x="12" y="7"/>
                </a:cxn>
                <a:cxn ang="0">
                  <a:pos x="17" y="7"/>
                </a:cxn>
                <a:cxn ang="0">
                  <a:pos x="17" y="7"/>
                </a:cxn>
              </a:cxnLst>
              <a:rect l="0" t="0" r="r" b="b"/>
              <a:pathLst>
                <a:path w="81" h="48">
                  <a:moveTo>
                    <a:pt x="17" y="7"/>
                  </a:moveTo>
                  <a:lnTo>
                    <a:pt x="19" y="3"/>
                  </a:lnTo>
                  <a:lnTo>
                    <a:pt x="24" y="3"/>
                  </a:lnTo>
                  <a:lnTo>
                    <a:pt x="29" y="3"/>
                  </a:lnTo>
                  <a:lnTo>
                    <a:pt x="34" y="3"/>
                  </a:lnTo>
                  <a:lnTo>
                    <a:pt x="40" y="0"/>
                  </a:lnTo>
                  <a:lnTo>
                    <a:pt x="45" y="0"/>
                  </a:lnTo>
                  <a:lnTo>
                    <a:pt x="50" y="0"/>
                  </a:lnTo>
                  <a:lnTo>
                    <a:pt x="55" y="0"/>
                  </a:lnTo>
                  <a:lnTo>
                    <a:pt x="57" y="0"/>
                  </a:lnTo>
                  <a:lnTo>
                    <a:pt x="62" y="0"/>
                  </a:lnTo>
                  <a:lnTo>
                    <a:pt x="67" y="0"/>
                  </a:lnTo>
                  <a:lnTo>
                    <a:pt x="72" y="2"/>
                  </a:lnTo>
                  <a:lnTo>
                    <a:pt x="72" y="2"/>
                  </a:lnTo>
                  <a:lnTo>
                    <a:pt x="78" y="7"/>
                  </a:lnTo>
                  <a:lnTo>
                    <a:pt x="78" y="12"/>
                  </a:lnTo>
                  <a:lnTo>
                    <a:pt x="81" y="17"/>
                  </a:lnTo>
                  <a:lnTo>
                    <a:pt x="78" y="19"/>
                  </a:lnTo>
                  <a:lnTo>
                    <a:pt x="78" y="24"/>
                  </a:lnTo>
                  <a:lnTo>
                    <a:pt x="74" y="27"/>
                  </a:lnTo>
                  <a:lnTo>
                    <a:pt x="74" y="33"/>
                  </a:lnTo>
                  <a:lnTo>
                    <a:pt x="69" y="33"/>
                  </a:lnTo>
                  <a:lnTo>
                    <a:pt x="66" y="38"/>
                  </a:lnTo>
                  <a:lnTo>
                    <a:pt x="60" y="38"/>
                  </a:lnTo>
                  <a:lnTo>
                    <a:pt x="60" y="43"/>
                  </a:lnTo>
                  <a:lnTo>
                    <a:pt x="53" y="43"/>
                  </a:lnTo>
                  <a:lnTo>
                    <a:pt x="48" y="43"/>
                  </a:lnTo>
                  <a:lnTo>
                    <a:pt x="43" y="43"/>
                  </a:lnTo>
                  <a:lnTo>
                    <a:pt x="38" y="46"/>
                  </a:lnTo>
                  <a:lnTo>
                    <a:pt x="33" y="46"/>
                  </a:lnTo>
                  <a:lnTo>
                    <a:pt x="28" y="46"/>
                  </a:lnTo>
                  <a:lnTo>
                    <a:pt x="22" y="46"/>
                  </a:lnTo>
                  <a:lnTo>
                    <a:pt x="17" y="48"/>
                  </a:lnTo>
                  <a:lnTo>
                    <a:pt x="12" y="43"/>
                  </a:lnTo>
                  <a:lnTo>
                    <a:pt x="7" y="43"/>
                  </a:lnTo>
                  <a:lnTo>
                    <a:pt x="2" y="38"/>
                  </a:lnTo>
                  <a:lnTo>
                    <a:pt x="2" y="38"/>
                  </a:lnTo>
                  <a:lnTo>
                    <a:pt x="0" y="33"/>
                  </a:lnTo>
                  <a:lnTo>
                    <a:pt x="0" y="29"/>
                  </a:lnTo>
                  <a:lnTo>
                    <a:pt x="0" y="24"/>
                  </a:lnTo>
                  <a:lnTo>
                    <a:pt x="0" y="24"/>
                  </a:lnTo>
                  <a:lnTo>
                    <a:pt x="0" y="19"/>
                  </a:lnTo>
                  <a:lnTo>
                    <a:pt x="0" y="15"/>
                  </a:lnTo>
                  <a:lnTo>
                    <a:pt x="0" y="10"/>
                  </a:lnTo>
                  <a:lnTo>
                    <a:pt x="5" y="10"/>
                  </a:lnTo>
                  <a:lnTo>
                    <a:pt x="5" y="7"/>
                  </a:lnTo>
                  <a:lnTo>
                    <a:pt x="10" y="7"/>
                  </a:lnTo>
                  <a:lnTo>
                    <a:pt x="12" y="7"/>
                  </a:lnTo>
                  <a:lnTo>
                    <a:pt x="17" y="7"/>
                  </a:lnTo>
                  <a:lnTo>
                    <a:pt x="17" y="7"/>
                  </a:lnTo>
                  <a:close/>
                </a:path>
              </a:pathLst>
            </a:custGeom>
            <a:solidFill>
              <a:srgbClr val="FFCF91"/>
            </a:solidFill>
            <a:ln w="9525">
              <a:noFill/>
              <a:round/>
              <a:headEnd/>
              <a:tailEnd/>
            </a:ln>
          </p:spPr>
          <p:txBody>
            <a:bodyPr/>
            <a:lstStyle/>
            <a:p>
              <a:endParaRPr lang="en-US"/>
            </a:p>
          </p:txBody>
        </p:sp>
        <p:sp>
          <p:nvSpPr>
            <p:cNvPr id="59572" name="Freeform 180"/>
            <p:cNvSpPr>
              <a:spLocks/>
            </p:cNvSpPr>
            <p:nvPr/>
          </p:nvSpPr>
          <p:spPr bwMode="auto">
            <a:xfrm rot="5151409">
              <a:off x="3201" y="2850"/>
              <a:ext cx="138" cy="179"/>
            </a:xfrm>
            <a:custGeom>
              <a:avLst/>
              <a:gdLst/>
              <a:ahLst/>
              <a:cxnLst>
                <a:cxn ang="0">
                  <a:pos x="90" y="0"/>
                </a:cxn>
                <a:cxn ang="0">
                  <a:pos x="90" y="0"/>
                </a:cxn>
                <a:cxn ang="0">
                  <a:pos x="90" y="3"/>
                </a:cxn>
                <a:cxn ang="0">
                  <a:pos x="90" y="3"/>
                </a:cxn>
                <a:cxn ang="0">
                  <a:pos x="95" y="9"/>
                </a:cxn>
                <a:cxn ang="0">
                  <a:pos x="95" y="9"/>
                </a:cxn>
                <a:cxn ang="0">
                  <a:pos x="100" y="14"/>
                </a:cxn>
                <a:cxn ang="0">
                  <a:pos x="105" y="14"/>
                </a:cxn>
                <a:cxn ang="0">
                  <a:pos x="105" y="19"/>
                </a:cxn>
                <a:cxn ang="0">
                  <a:pos x="98" y="29"/>
                </a:cxn>
                <a:cxn ang="0">
                  <a:pos x="93" y="41"/>
                </a:cxn>
                <a:cxn ang="0">
                  <a:pos x="88" y="60"/>
                </a:cxn>
                <a:cxn ang="0">
                  <a:pos x="83" y="76"/>
                </a:cxn>
                <a:cxn ang="0">
                  <a:pos x="79" y="95"/>
                </a:cxn>
                <a:cxn ang="0">
                  <a:pos x="78" y="111"/>
                </a:cxn>
                <a:cxn ang="0">
                  <a:pos x="78" y="126"/>
                </a:cxn>
                <a:cxn ang="0">
                  <a:pos x="74" y="137"/>
                </a:cxn>
                <a:cxn ang="0">
                  <a:pos x="67" y="137"/>
                </a:cxn>
                <a:cxn ang="0">
                  <a:pos x="53" y="137"/>
                </a:cxn>
                <a:cxn ang="0">
                  <a:pos x="41" y="137"/>
                </a:cxn>
                <a:cxn ang="0">
                  <a:pos x="26" y="140"/>
                </a:cxn>
                <a:cxn ang="0">
                  <a:pos x="15" y="140"/>
                </a:cxn>
                <a:cxn ang="0">
                  <a:pos x="5" y="140"/>
                </a:cxn>
                <a:cxn ang="0">
                  <a:pos x="0" y="140"/>
                </a:cxn>
                <a:cxn ang="0">
                  <a:pos x="0" y="137"/>
                </a:cxn>
                <a:cxn ang="0">
                  <a:pos x="0" y="133"/>
                </a:cxn>
                <a:cxn ang="0">
                  <a:pos x="0" y="128"/>
                </a:cxn>
                <a:cxn ang="0">
                  <a:pos x="0" y="123"/>
                </a:cxn>
                <a:cxn ang="0">
                  <a:pos x="3" y="118"/>
                </a:cxn>
                <a:cxn ang="0">
                  <a:pos x="3" y="112"/>
                </a:cxn>
                <a:cxn ang="0">
                  <a:pos x="3" y="111"/>
                </a:cxn>
                <a:cxn ang="0">
                  <a:pos x="3" y="111"/>
                </a:cxn>
                <a:cxn ang="0">
                  <a:pos x="7" y="109"/>
                </a:cxn>
                <a:cxn ang="0">
                  <a:pos x="17" y="109"/>
                </a:cxn>
                <a:cxn ang="0">
                  <a:pos x="27" y="107"/>
                </a:cxn>
                <a:cxn ang="0">
                  <a:pos x="38" y="107"/>
                </a:cxn>
                <a:cxn ang="0">
                  <a:pos x="48" y="102"/>
                </a:cxn>
                <a:cxn ang="0">
                  <a:pos x="59" y="102"/>
                </a:cxn>
                <a:cxn ang="0">
                  <a:pos x="65" y="97"/>
                </a:cxn>
                <a:cxn ang="0">
                  <a:pos x="74" y="95"/>
                </a:cxn>
                <a:cxn ang="0">
                  <a:pos x="79" y="90"/>
                </a:cxn>
                <a:cxn ang="0">
                  <a:pos x="79" y="79"/>
                </a:cxn>
                <a:cxn ang="0">
                  <a:pos x="83" y="74"/>
                </a:cxn>
                <a:cxn ang="0">
                  <a:pos x="83" y="64"/>
                </a:cxn>
                <a:cxn ang="0">
                  <a:pos x="81" y="59"/>
                </a:cxn>
                <a:cxn ang="0">
                  <a:pos x="81" y="48"/>
                </a:cxn>
                <a:cxn ang="0">
                  <a:pos x="76" y="43"/>
                </a:cxn>
                <a:cxn ang="0">
                  <a:pos x="74" y="43"/>
                </a:cxn>
                <a:cxn ang="0">
                  <a:pos x="74" y="38"/>
                </a:cxn>
                <a:cxn ang="0">
                  <a:pos x="79" y="29"/>
                </a:cxn>
                <a:cxn ang="0">
                  <a:pos x="85" y="24"/>
                </a:cxn>
                <a:cxn ang="0">
                  <a:pos x="85" y="15"/>
                </a:cxn>
                <a:cxn ang="0">
                  <a:pos x="88" y="10"/>
                </a:cxn>
                <a:cxn ang="0">
                  <a:pos x="88" y="3"/>
                </a:cxn>
                <a:cxn ang="0">
                  <a:pos x="88" y="0"/>
                </a:cxn>
                <a:cxn ang="0">
                  <a:pos x="88" y="0"/>
                </a:cxn>
                <a:cxn ang="0">
                  <a:pos x="90" y="0"/>
                </a:cxn>
              </a:cxnLst>
              <a:rect l="0" t="0" r="r" b="b"/>
              <a:pathLst>
                <a:path w="110" h="142">
                  <a:moveTo>
                    <a:pt x="90" y="0"/>
                  </a:moveTo>
                  <a:lnTo>
                    <a:pt x="90" y="0"/>
                  </a:lnTo>
                  <a:lnTo>
                    <a:pt x="90" y="0"/>
                  </a:lnTo>
                  <a:lnTo>
                    <a:pt x="90" y="0"/>
                  </a:lnTo>
                  <a:lnTo>
                    <a:pt x="90" y="3"/>
                  </a:lnTo>
                  <a:lnTo>
                    <a:pt x="90" y="3"/>
                  </a:lnTo>
                  <a:lnTo>
                    <a:pt x="90" y="3"/>
                  </a:lnTo>
                  <a:lnTo>
                    <a:pt x="90" y="3"/>
                  </a:lnTo>
                  <a:lnTo>
                    <a:pt x="95" y="9"/>
                  </a:lnTo>
                  <a:lnTo>
                    <a:pt x="95" y="9"/>
                  </a:lnTo>
                  <a:lnTo>
                    <a:pt x="95" y="9"/>
                  </a:lnTo>
                  <a:lnTo>
                    <a:pt x="95" y="9"/>
                  </a:lnTo>
                  <a:lnTo>
                    <a:pt x="100" y="14"/>
                  </a:lnTo>
                  <a:lnTo>
                    <a:pt x="100" y="14"/>
                  </a:lnTo>
                  <a:lnTo>
                    <a:pt x="105" y="14"/>
                  </a:lnTo>
                  <a:lnTo>
                    <a:pt x="105" y="14"/>
                  </a:lnTo>
                  <a:lnTo>
                    <a:pt x="110" y="17"/>
                  </a:lnTo>
                  <a:lnTo>
                    <a:pt x="105" y="19"/>
                  </a:lnTo>
                  <a:lnTo>
                    <a:pt x="104" y="24"/>
                  </a:lnTo>
                  <a:lnTo>
                    <a:pt x="98" y="29"/>
                  </a:lnTo>
                  <a:lnTo>
                    <a:pt x="98" y="36"/>
                  </a:lnTo>
                  <a:lnTo>
                    <a:pt x="93" y="41"/>
                  </a:lnTo>
                  <a:lnTo>
                    <a:pt x="93" y="52"/>
                  </a:lnTo>
                  <a:lnTo>
                    <a:pt x="88" y="60"/>
                  </a:lnTo>
                  <a:lnTo>
                    <a:pt x="88" y="71"/>
                  </a:lnTo>
                  <a:lnTo>
                    <a:pt x="83" y="76"/>
                  </a:lnTo>
                  <a:lnTo>
                    <a:pt x="83" y="86"/>
                  </a:lnTo>
                  <a:lnTo>
                    <a:pt x="79" y="95"/>
                  </a:lnTo>
                  <a:lnTo>
                    <a:pt x="79" y="105"/>
                  </a:lnTo>
                  <a:lnTo>
                    <a:pt x="78" y="111"/>
                  </a:lnTo>
                  <a:lnTo>
                    <a:pt x="78" y="121"/>
                  </a:lnTo>
                  <a:lnTo>
                    <a:pt x="78" y="126"/>
                  </a:lnTo>
                  <a:lnTo>
                    <a:pt x="79" y="137"/>
                  </a:lnTo>
                  <a:lnTo>
                    <a:pt x="74" y="137"/>
                  </a:lnTo>
                  <a:lnTo>
                    <a:pt x="72" y="137"/>
                  </a:lnTo>
                  <a:lnTo>
                    <a:pt x="67" y="137"/>
                  </a:lnTo>
                  <a:lnTo>
                    <a:pt x="62" y="137"/>
                  </a:lnTo>
                  <a:lnTo>
                    <a:pt x="53" y="137"/>
                  </a:lnTo>
                  <a:lnTo>
                    <a:pt x="48" y="137"/>
                  </a:lnTo>
                  <a:lnTo>
                    <a:pt x="41" y="137"/>
                  </a:lnTo>
                  <a:lnTo>
                    <a:pt x="36" y="140"/>
                  </a:lnTo>
                  <a:lnTo>
                    <a:pt x="26" y="140"/>
                  </a:lnTo>
                  <a:lnTo>
                    <a:pt x="21" y="140"/>
                  </a:lnTo>
                  <a:lnTo>
                    <a:pt x="15" y="140"/>
                  </a:lnTo>
                  <a:lnTo>
                    <a:pt x="10" y="140"/>
                  </a:lnTo>
                  <a:lnTo>
                    <a:pt x="5" y="140"/>
                  </a:lnTo>
                  <a:lnTo>
                    <a:pt x="2" y="140"/>
                  </a:lnTo>
                  <a:lnTo>
                    <a:pt x="0" y="140"/>
                  </a:lnTo>
                  <a:lnTo>
                    <a:pt x="0" y="142"/>
                  </a:lnTo>
                  <a:lnTo>
                    <a:pt x="0" y="137"/>
                  </a:lnTo>
                  <a:lnTo>
                    <a:pt x="0" y="137"/>
                  </a:lnTo>
                  <a:lnTo>
                    <a:pt x="0" y="133"/>
                  </a:lnTo>
                  <a:lnTo>
                    <a:pt x="0" y="133"/>
                  </a:lnTo>
                  <a:lnTo>
                    <a:pt x="0" y="128"/>
                  </a:lnTo>
                  <a:lnTo>
                    <a:pt x="0" y="128"/>
                  </a:lnTo>
                  <a:lnTo>
                    <a:pt x="0" y="123"/>
                  </a:lnTo>
                  <a:lnTo>
                    <a:pt x="3" y="123"/>
                  </a:lnTo>
                  <a:lnTo>
                    <a:pt x="3" y="118"/>
                  </a:lnTo>
                  <a:lnTo>
                    <a:pt x="3" y="118"/>
                  </a:lnTo>
                  <a:lnTo>
                    <a:pt x="3" y="112"/>
                  </a:lnTo>
                  <a:lnTo>
                    <a:pt x="3" y="112"/>
                  </a:lnTo>
                  <a:lnTo>
                    <a:pt x="3" y="111"/>
                  </a:lnTo>
                  <a:lnTo>
                    <a:pt x="3" y="111"/>
                  </a:lnTo>
                  <a:lnTo>
                    <a:pt x="3" y="111"/>
                  </a:lnTo>
                  <a:lnTo>
                    <a:pt x="5" y="111"/>
                  </a:lnTo>
                  <a:lnTo>
                    <a:pt x="7" y="109"/>
                  </a:lnTo>
                  <a:lnTo>
                    <a:pt x="12" y="109"/>
                  </a:lnTo>
                  <a:lnTo>
                    <a:pt x="17" y="109"/>
                  </a:lnTo>
                  <a:lnTo>
                    <a:pt x="22" y="109"/>
                  </a:lnTo>
                  <a:lnTo>
                    <a:pt x="27" y="107"/>
                  </a:lnTo>
                  <a:lnTo>
                    <a:pt x="33" y="107"/>
                  </a:lnTo>
                  <a:lnTo>
                    <a:pt x="38" y="107"/>
                  </a:lnTo>
                  <a:lnTo>
                    <a:pt x="45" y="107"/>
                  </a:lnTo>
                  <a:lnTo>
                    <a:pt x="48" y="102"/>
                  </a:lnTo>
                  <a:lnTo>
                    <a:pt x="53" y="102"/>
                  </a:lnTo>
                  <a:lnTo>
                    <a:pt x="59" y="102"/>
                  </a:lnTo>
                  <a:lnTo>
                    <a:pt x="64" y="102"/>
                  </a:lnTo>
                  <a:lnTo>
                    <a:pt x="65" y="97"/>
                  </a:lnTo>
                  <a:lnTo>
                    <a:pt x="71" y="97"/>
                  </a:lnTo>
                  <a:lnTo>
                    <a:pt x="74" y="95"/>
                  </a:lnTo>
                  <a:lnTo>
                    <a:pt x="79" y="95"/>
                  </a:lnTo>
                  <a:lnTo>
                    <a:pt x="79" y="90"/>
                  </a:lnTo>
                  <a:lnTo>
                    <a:pt x="79" y="85"/>
                  </a:lnTo>
                  <a:lnTo>
                    <a:pt x="79" y="79"/>
                  </a:lnTo>
                  <a:lnTo>
                    <a:pt x="83" y="79"/>
                  </a:lnTo>
                  <a:lnTo>
                    <a:pt x="83" y="74"/>
                  </a:lnTo>
                  <a:lnTo>
                    <a:pt x="83" y="69"/>
                  </a:lnTo>
                  <a:lnTo>
                    <a:pt x="83" y="64"/>
                  </a:lnTo>
                  <a:lnTo>
                    <a:pt x="85" y="64"/>
                  </a:lnTo>
                  <a:lnTo>
                    <a:pt x="81" y="59"/>
                  </a:lnTo>
                  <a:lnTo>
                    <a:pt x="81" y="54"/>
                  </a:lnTo>
                  <a:lnTo>
                    <a:pt x="81" y="48"/>
                  </a:lnTo>
                  <a:lnTo>
                    <a:pt x="81" y="48"/>
                  </a:lnTo>
                  <a:lnTo>
                    <a:pt x="76" y="43"/>
                  </a:lnTo>
                  <a:lnTo>
                    <a:pt x="76" y="43"/>
                  </a:lnTo>
                  <a:lnTo>
                    <a:pt x="74" y="43"/>
                  </a:lnTo>
                  <a:lnTo>
                    <a:pt x="74" y="43"/>
                  </a:lnTo>
                  <a:lnTo>
                    <a:pt x="74" y="38"/>
                  </a:lnTo>
                  <a:lnTo>
                    <a:pt x="79" y="35"/>
                  </a:lnTo>
                  <a:lnTo>
                    <a:pt x="79" y="29"/>
                  </a:lnTo>
                  <a:lnTo>
                    <a:pt x="85" y="29"/>
                  </a:lnTo>
                  <a:lnTo>
                    <a:pt x="85" y="24"/>
                  </a:lnTo>
                  <a:lnTo>
                    <a:pt x="85" y="21"/>
                  </a:lnTo>
                  <a:lnTo>
                    <a:pt x="85" y="15"/>
                  </a:lnTo>
                  <a:lnTo>
                    <a:pt x="88" y="15"/>
                  </a:lnTo>
                  <a:lnTo>
                    <a:pt x="88" y="10"/>
                  </a:lnTo>
                  <a:lnTo>
                    <a:pt x="88" y="9"/>
                  </a:lnTo>
                  <a:lnTo>
                    <a:pt x="88" y="3"/>
                  </a:lnTo>
                  <a:lnTo>
                    <a:pt x="88" y="3"/>
                  </a:lnTo>
                  <a:lnTo>
                    <a:pt x="88" y="0"/>
                  </a:lnTo>
                  <a:lnTo>
                    <a:pt x="88" y="0"/>
                  </a:lnTo>
                  <a:lnTo>
                    <a:pt x="88" y="0"/>
                  </a:lnTo>
                  <a:lnTo>
                    <a:pt x="90" y="0"/>
                  </a:lnTo>
                  <a:lnTo>
                    <a:pt x="90" y="0"/>
                  </a:lnTo>
                  <a:close/>
                </a:path>
              </a:pathLst>
            </a:custGeom>
            <a:solidFill>
              <a:srgbClr val="FFCF91"/>
            </a:solidFill>
            <a:ln w="9525">
              <a:noFill/>
              <a:round/>
              <a:headEnd/>
              <a:tailEnd/>
            </a:ln>
          </p:spPr>
          <p:txBody>
            <a:bodyPr/>
            <a:lstStyle/>
            <a:p>
              <a:endParaRPr lang="en-US"/>
            </a:p>
          </p:txBody>
        </p:sp>
        <p:sp>
          <p:nvSpPr>
            <p:cNvPr id="59573" name="Freeform 181"/>
            <p:cNvSpPr>
              <a:spLocks/>
            </p:cNvSpPr>
            <p:nvPr/>
          </p:nvSpPr>
          <p:spPr bwMode="auto">
            <a:xfrm rot="5151409">
              <a:off x="3174" y="2810"/>
              <a:ext cx="48" cy="63"/>
            </a:xfrm>
            <a:custGeom>
              <a:avLst/>
              <a:gdLst/>
              <a:ahLst/>
              <a:cxnLst>
                <a:cxn ang="0">
                  <a:pos x="10" y="2"/>
                </a:cxn>
                <a:cxn ang="0">
                  <a:pos x="16" y="0"/>
                </a:cxn>
                <a:cxn ang="0">
                  <a:pos x="21" y="0"/>
                </a:cxn>
                <a:cxn ang="0">
                  <a:pos x="24" y="0"/>
                </a:cxn>
                <a:cxn ang="0">
                  <a:pos x="29" y="6"/>
                </a:cxn>
                <a:cxn ang="0">
                  <a:pos x="29" y="6"/>
                </a:cxn>
                <a:cxn ang="0">
                  <a:pos x="35" y="11"/>
                </a:cxn>
                <a:cxn ang="0">
                  <a:pos x="35" y="16"/>
                </a:cxn>
                <a:cxn ang="0">
                  <a:pos x="40" y="21"/>
                </a:cxn>
                <a:cxn ang="0">
                  <a:pos x="36" y="23"/>
                </a:cxn>
                <a:cxn ang="0">
                  <a:pos x="36" y="28"/>
                </a:cxn>
                <a:cxn ang="0">
                  <a:pos x="35" y="33"/>
                </a:cxn>
                <a:cxn ang="0">
                  <a:pos x="35" y="39"/>
                </a:cxn>
                <a:cxn ang="0">
                  <a:pos x="29" y="39"/>
                </a:cxn>
                <a:cxn ang="0">
                  <a:pos x="28" y="44"/>
                </a:cxn>
                <a:cxn ang="0">
                  <a:pos x="23" y="45"/>
                </a:cxn>
                <a:cxn ang="0">
                  <a:pos x="21" y="51"/>
                </a:cxn>
                <a:cxn ang="0">
                  <a:pos x="14" y="47"/>
                </a:cxn>
                <a:cxn ang="0">
                  <a:pos x="9" y="47"/>
                </a:cxn>
                <a:cxn ang="0">
                  <a:pos x="4" y="42"/>
                </a:cxn>
                <a:cxn ang="0">
                  <a:pos x="4" y="42"/>
                </a:cxn>
                <a:cxn ang="0">
                  <a:pos x="0" y="37"/>
                </a:cxn>
                <a:cxn ang="0">
                  <a:pos x="0" y="32"/>
                </a:cxn>
                <a:cxn ang="0">
                  <a:pos x="0" y="26"/>
                </a:cxn>
                <a:cxn ang="0">
                  <a:pos x="0" y="26"/>
                </a:cxn>
                <a:cxn ang="0">
                  <a:pos x="0" y="21"/>
                </a:cxn>
                <a:cxn ang="0">
                  <a:pos x="0" y="16"/>
                </a:cxn>
                <a:cxn ang="0">
                  <a:pos x="0" y="11"/>
                </a:cxn>
                <a:cxn ang="0">
                  <a:pos x="2" y="9"/>
                </a:cxn>
                <a:cxn ang="0">
                  <a:pos x="2" y="4"/>
                </a:cxn>
                <a:cxn ang="0">
                  <a:pos x="5" y="4"/>
                </a:cxn>
                <a:cxn ang="0">
                  <a:pos x="5" y="2"/>
                </a:cxn>
                <a:cxn ang="0">
                  <a:pos x="10" y="2"/>
                </a:cxn>
                <a:cxn ang="0">
                  <a:pos x="10" y="2"/>
                </a:cxn>
              </a:cxnLst>
              <a:rect l="0" t="0" r="r" b="b"/>
              <a:pathLst>
                <a:path w="40" h="51">
                  <a:moveTo>
                    <a:pt x="10" y="2"/>
                  </a:moveTo>
                  <a:lnTo>
                    <a:pt x="16" y="0"/>
                  </a:lnTo>
                  <a:lnTo>
                    <a:pt x="21" y="0"/>
                  </a:lnTo>
                  <a:lnTo>
                    <a:pt x="24" y="0"/>
                  </a:lnTo>
                  <a:lnTo>
                    <a:pt x="29" y="6"/>
                  </a:lnTo>
                  <a:lnTo>
                    <a:pt x="29" y="6"/>
                  </a:lnTo>
                  <a:lnTo>
                    <a:pt x="35" y="11"/>
                  </a:lnTo>
                  <a:lnTo>
                    <a:pt x="35" y="16"/>
                  </a:lnTo>
                  <a:lnTo>
                    <a:pt x="40" y="21"/>
                  </a:lnTo>
                  <a:lnTo>
                    <a:pt x="36" y="23"/>
                  </a:lnTo>
                  <a:lnTo>
                    <a:pt x="36" y="28"/>
                  </a:lnTo>
                  <a:lnTo>
                    <a:pt x="35" y="33"/>
                  </a:lnTo>
                  <a:lnTo>
                    <a:pt x="35" y="39"/>
                  </a:lnTo>
                  <a:lnTo>
                    <a:pt x="29" y="39"/>
                  </a:lnTo>
                  <a:lnTo>
                    <a:pt x="28" y="44"/>
                  </a:lnTo>
                  <a:lnTo>
                    <a:pt x="23" y="45"/>
                  </a:lnTo>
                  <a:lnTo>
                    <a:pt x="21" y="51"/>
                  </a:lnTo>
                  <a:lnTo>
                    <a:pt x="14" y="47"/>
                  </a:lnTo>
                  <a:lnTo>
                    <a:pt x="9" y="47"/>
                  </a:lnTo>
                  <a:lnTo>
                    <a:pt x="4" y="42"/>
                  </a:lnTo>
                  <a:lnTo>
                    <a:pt x="4" y="42"/>
                  </a:lnTo>
                  <a:lnTo>
                    <a:pt x="0" y="37"/>
                  </a:lnTo>
                  <a:lnTo>
                    <a:pt x="0" y="32"/>
                  </a:lnTo>
                  <a:lnTo>
                    <a:pt x="0" y="26"/>
                  </a:lnTo>
                  <a:lnTo>
                    <a:pt x="0" y="26"/>
                  </a:lnTo>
                  <a:lnTo>
                    <a:pt x="0" y="21"/>
                  </a:lnTo>
                  <a:lnTo>
                    <a:pt x="0" y="16"/>
                  </a:lnTo>
                  <a:lnTo>
                    <a:pt x="0" y="11"/>
                  </a:lnTo>
                  <a:lnTo>
                    <a:pt x="2" y="9"/>
                  </a:lnTo>
                  <a:lnTo>
                    <a:pt x="2" y="4"/>
                  </a:lnTo>
                  <a:lnTo>
                    <a:pt x="5" y="4"/>
                  </a:lnTo>
                  <a:lnTo>
                    <a:pt x="5" y="2"/>
                  </a:lnTo>
                  <a:lnTo>
                    <a:pt x="10" y="2"/>
                  </a:lnTo>
                  <a:lnTo>
                    <a:pt x="10" y="2"/>
                  </a:lnTo>
                  <a:close/>
                </a:path>
              </a:pathLst>
            </a:custGeom>
            <a:solidFill>
              <a:srgbClr val="FFCF91"/>
            </a:solidFill>
            <a:ln w="9525">
              <a:noFill/>
              <a:round/>
              <a:headEnd/>
              <a:tailEnd/>
            </a:ln>
          </p:spPr>
          <p:txBody>
            <a:bodyPr/>
            <a:lstStyle/>
            <a:p>
              <a:endParaRPr lang="en-US"/>
            </a:p>
          </p:txBody>
        </p:sp>
        <p:sp>
          <p:nvSpPr>
            <p:cNvPr id="59574" name="Freeform 182"/>
            <p:cNvSpPr>
              <a:spLocks/>
            </p:cNvSpPr>
            <p:nvPr/>
          </p:nvSpPr>
          <p:spPr bwMode="auto">
            <a:xfrm rot="5151409">
              <a:off x="3161" y="3373"/>
              <a:ext cx="114" cy="101"/>
            </a:xfrm>
            <a:custGeom>
              <a:avLst/>
              <a:gdLst/>
              <a:ahLst/>
              <a:cxnLst>
                <a:cxn ang="0">
                  <a:pos x="3" y="0"/>
                </a:cxn>
                <a:cxn ang="0">
                  <a:pos x="0" y="11"/>
                </a:cxn>
                <a:cxn ang="0">
                  <a:pos x="0" y="21"/>
                </a:cxn>
                <a:cxn ang="0">
                  <a:pos x="0" y="30"/>
                </a:cxn>
                <a:cxn ang="0">
                  <a:pos x="5" y="40"/>
                </a:cxn>
                <a:cxn ang="0">
                  <a:pos x="6" y="45"/>
                </a:cxn>
                <a:cxn ang="0">
                  <a:pos x="12" y="54"/>
                </a:cxn>
                <a:cxn ang="0">
                  <a:pos x="17" y="59"/>
                </a:cxn>
                <a:cxn ang="0">
                  <a:pos x="24" y="68"/>
                </a:cxn>
                <a:cxn ang="0">
                  <a:pos x="29" y="69"/>
                </a:cxn>
                <a:cxn ang="0">
                  <a:pos x="34" y="75"/>
                </a:cxn>
                <a:cxn ang="0">
                  <a:pos x="39" y="75"/>
                </a:cxn>
                <a:cxn ang="0">
                  <a:pos x="48" y="80"/>
                </a:cxn>
                <a:cxn ang="0">
                  <a:pos x="53" y="78"/>
                </a:cxn>
                <a:cxn ang="0">
                  <a:pos x="60" y="78"/>
                </a:cxn>
                <a:cxn ang="0">
                  <a:pos x="65" y="75"/>
                </a:cxn>
                <a:cxn ang="0">
                  <a:pos x="76" y="75"/>
                </a:cxn>
                <a:cxn ang="0">
                  <a:pos x="76" y="69"/>
                </a:cxn>
                <a:cxn ang="0">
                  <a:pos x="81" y="66"/>
                </a:cxn>
                <a:cxn ang="0">
                  <a:pos x="81" y="61"/>
                </a:cxn>
                <a:cxn ang="0">
                  <a:pos x="86" y="59"/>
                </a:cxn>
                <a:cxn ang="0">
                  <a:pos x="86" y="50"/>
                </a:cxn>
                <a:cxn ang="0">
                  <a:pos x="86" y="45"/>
                </a:cxn>
                <a:cxn ang="0">
                  <a:pos x="86" y="40"/>
                </a:cxn>
                <a:cxn ang="0">
                  <a:pos x="89" y="35"/>
                </a:cxn>
                <a:cxn ang="0">
                  <a:pos x="88" y="28"/>
                </a:cxn>
                <a:cxn ang="0">
                  <a:pos x="88" y="23"/>
                </a:cxn>
                <a:cxn ang="0">
                  <a:pos x="88" y="18"/>
                </a:cxn>
                <a:cxn ang="0">
                  <a:pos x="88" y="14"/>
                </a:cxn>
                <a:cxn ang="0">
                  <a:pos x="88" y="9"/>
                </a:cxn>
                <a:cxn ang="0">
                  <a:pos x="88" y="7"/>
                </a:cxn>
                <a:cxn ang="0">
                  <a:pos x="88" y="5"/>
                </a:cxn>
                <a:cxn ang="0">
                  <a:pos x="88" y="5"/>
                </a:cxn>
                <a:cxn ang="0">
                  <a:pos x="3" y="0"/>
                </a:cxn>
                <a:cxn ang="0">
                  <a:pos x="3" y="0"/>
                </a:cxn>
              </a:cxnLst>
              <a:rect l="0" t="0" r="r" b="b"/>
              <a:pathLst>
                <a:path w="89" h="80">
                  <a:moveTo>
                    <a:pt x="3" y="0"/>
                  </a:moveTo>
                  <a:lnTo>
                    <a:pt x="0" y="11"/>
                  </a:lnTo>
                  <a:lnTo>
                    <a:pt x="0" y="21"/>
                  </a:lnTo>
                  <a:lnTo>
                    <a:pt x="0" y="30"/>
                  </a:lnTo>
                  <a:lnTo>
                    <a:pt x="5" y="40"/>
                  </a:lnTo>
                  <a:lnTo>
                    <a:pt x="6" y="45"/>
                  </a:lnTo>
                  <a:lnTo>
                    <a:pt x="12" y="54"/>
                  </a:lnTo>
                  <a:lnTo>
                    <a:pt x="17" y="59"/>
                  </a:lnTo>
                  <a:lnTo>
                    <a:pt x="24" y="68"/>
                  </a:lnTo>
                  <a:lnTo>
                    <a:pt x="29" y="69"/>
                  </a:lnTo>
                  <a:lnTo>
                    <a:pt x="34" y="75"/>
                  </a:lnTo>
                  <a:lnTo>
                    <a:pt x="39" y="75"/>
                  </a:lnTo>
                  <a:lnTo>
                    <a:pt x="48" y="80"/>
                  </a:lnTo>
                  <a:lnTo>
                    <a:pt x="53" y="78"/>
                  </a:lnTo>
                  <a:lnTo>
                    <a:pt x="60" y="78"/>
                  </a:lnTo>
                  <a:lnTo>
                    <a:pt x="65" y="75"/>
                  </a:lnTo>
                  <a:lnTo>
                    <a:pt x="76" y="75"/>
                  </a:lnTo>
                  <a:lnTo>
                    <a:pt x="76" y="69"/>
                  </a:lnTo>
                  <a:lnTo>
                    <a:pt x="81" y="66"/>
                  </a:lnTo>
                  <a:lnTo>
                    <a:pt x="81" y="61"/>
                  </a:lnTo>
                  <a:lnTo>
                    <a:pt x="86" y="59"/>
                  </a:lnTo>
                  <a:lnTo>
                    <a:pt x="86" y="50"/>
                  </a:lnTo>
                  <a:lnTo>
                    <a:pt x="86" y="45"/>
                  </a:lnTo>
                  <a:lnTo>
                    <a:pt x="86" y="40"/>
                  </a:lnTo>
                  <a:lnTo>
                    <a:pt x="89" y="35"/>
                  </a:lnTo>
                  <a:lnTo>
                    <a:pt x="88" y="28"/>
                  </a:lnTo>
                  <a:lnTo>
                    <a:pt x="88" y="23"/>
                  </a:lnTo>
                  <a:lnTo>
                    <a:pt x="88" y="18"/>
                  </a:lnTo>
                  <a:lnTo>
                    <a:pt x="88" y="14"/>
                  </a:lnTo>
                  <a:lnTo>
                    <a:pt x="88" y="9"/>
                  </a:lnTo>
                  <a:lnTo>
                    <a:pt x="88" y="7"/>
                  </a:lnTo>
                  <a:lnTo>
                    <a:pt x="88" y="5"/>
                  </a:lnTo>
                  <a:lnTo>
                    <a:pt x="88" y="5"/>
                  </a:lnTo>
                  <a:lnTo>
                    <a:pt x="3" y="0"/>
                  </a:lnTo>
                  <a:lnTo>
                    <a:pt x="3" y="0"/>
                  </a:lnTo>
                  <a:close/>
                </a:path>
              </a:pathLst>
            </a:custGeom>
            <a:solidFill>
              <a:srgbClr val="B1B8FF"/>
            </a:solidFill>
            <a:ln w="9525">
              <a:noFill/>
              <a:round/>
              <a:headEnd/>
              <a:tailEnd/>
            </a:ln>
          </p:spPr>
          <p:txBody>
            <a:bodyPr/>
            <a:lstStyle/>
            <a:p>
              <a:endParaRPr lang="en-US"/>
            </a:p>
          </p:txBody>
        </p:sp>
        <p:sp>
          <p:nvSpPr>
            <p:cNvPr id="59575" name="Freeform 183"/>
            <p:cNvSpPr>
              <a:spLocks/>
            </p:cNvSpPr>
            <p:nvPr/>
          </p:nvSpPr>
          <p:spPr bwMode="auto">
            <a:xfrm rot="5151409">
              <a:off x="3158" y="3246"/>
              <a:ext cx="159" cy="50"/>
            </a:xfrm>
            <a:custGeom>
              <a:avLst/>
              <a:gdLst/>
              <a:ahLst/>
              <a:cxnLst>
                <a:cxn ang="0">
                  <a:pos x="68" y="0"/>
                </a:cxn>
                <a:cxn ang="0">
                  <a:pos x="126" y="5"/>
                </a:cxn>
                <a:cxn ang="0">
                  <a:pos x="123" y="5"/>
                </a:cxn>
                <a:cxn ang="0">
                  <a:pos x="123" y="5"/>
                </a:cxn>
                <a:cxn ang="0">
                  <a:pos x="123" y="5"/>
                </a:cxn>
                <a:cxn ang="0">
                  <a:pos x="123" y="7"/>
                </a:cxn>
                <a:cxn ang="0">
                  <a:pos x="121" y="7"/>
                </a:cxn>
                <a:cxn ang="0">
                  <a:pos x="121" y="12"/>
                </a:cxn>
                <a:cxn ang="0">
                  <a:pos x="121" y="12"/>
                </a:cxn>
                <a:cxn ang="0">
                  <a:pos x="121" y="17"/>
                </a:cxn>
                <a:cxn ang="0">
                  <a:pos x="121" y="17"/>
                </a:cxn>
                <a:cxn ang="0">
                  <a:pos x="121" y="23"/>
                </a:cxn>
                <a:cxn ang="0">
                  <a:pos x="121" y="23"/>
                </a:cxn>
                <a:cxn ang="0">
                  <a:pos x="121" y="28"/>
                </a:cxn>
                <a:cxn ang="0">
                  <a:pos x="121" y="28"/>
                </a:cxn>
                <a:cxn ang="0">
                  <a:pos x="121" y="33"/>
                </a:cxn>
                <a:cxn ang="0">
                  <a:pos x="121" y="36"/>
                </a:cxn>
                <a:cxn ang="0">
                  <a:pos x="126" y="42"/>
                </a:cxn>
                <a:cxn ang="0">
                  <a:pos x="118" y="42"/>
                </a:cxn>
                <a:cxn ang="0">
                  <a:pos x="111" y="42"/>
                </a:cxn>
                <a:cxn ang="0">
                  <a:pos x="101" y="42"/>
                </a:cxn>
                <a:cxn ang="0">
                  <a:pos x="94" y="42"/>
                </a:cxn>
                <a:cxn ang="0">
                  <a:pos x="83" y="42"/>
                </a:cxn>
                <a:cxn ang="0">
                  <a:pos x="73" y="42"/>
                </a:cxn>
                <a:cxn ang="0">
                  <a:pos x="62" y="42"/>
                </a:cxn>
                <a:cxn ang="0">
                  <a:pos x="52" y="42"/>
                </a:cxn>
                <a:cxn ang="0">
                  <a:pos x="42" y="42"/>
                </a:cxn>
                <a:cxn ang="0">
                  <a:pos x="31" y="42"/>
                </a:cxn>
                <a:cxn ang="0">
                  <a:pos x="21" y="42"/>
                </a:cxn>
                <a:cxn ang="0">
                  <a:pos x="14" y="42"/>
                </a:cxn>
                <a:cxn ang="0">
                  <a:pos x="7" y="42"/>
                </a:cxn>
                <a:cxn ang="0">
                  <a:pos x="2" y="42"/>
                </a:cxn>
                <a:cxn ang="0">
                  <a:pos x="0" y="42"/>
                </a:cxn>
                <a:cxn ang="0">
                  <a:pos x="0" y="42"/>
                </a:cxn>
                <a:cxn ang="0">
                  <a:pos x="0" y="31"/>
                </a:cxn>
                <a:cxn ang="0">
                  <a:pos x="5" y="28"/>
                </a:cxn>
                <a:cxn ang="0">
                  <a:pos x="12" y="28"/>
                </a:cxn>
                <a:cxn ang="0">
                  <a:pos x="18" y="26"/>
                </a:cxn>
                <a:cxn ang="0">
                  <a:pos x="26" y="26"/>
                </a:cxn>
                <a:cxn ang="0">
                  <a:pos x="31" y="21"/>
                </a:cxn>
                <a:cxn ang="0">
                  <a:pos x="37" y="21"/>
                </a:cxn>
                <a:cxn ang="0">
                  <a:pos x="42" y="16"/>
                </a:cxn>
                <a:cxn ang="0">
                  <a:pos x="49" y="16"/>
                </a:cxn>
                <a:cxn ang="0">
                  <a:pos x="49" y="10"/>
                </a:cxn>
                <a:cxn ang="0">
                  <a:pos x="54" y="9"/>
                </a:cxn>
                <a:cxn ang="0">
                  <a:pos x="57" y="3"/>
                </a:cxn>
                <a:cxn ang="0">
                  <a:pos x="62" y="3"/>
                </a:cxn>
                <a:cxn ang="0">
                  <a:pos x="62" y="0"/>
                </a:cxn>
                <a:cxn ang="0">
                  <a:pos x="64" y="0"/>
                </a:cxn>
                <a:cxn ang="0">
                  <a:pos x="64" y="0"/>
                </a:cxn>
                <a:cxn ang="0">
                  <a:pos x="68" y="0"/>
                </a:cxn>
                <a:cxn ang="0">
                  <a:pos x="68" y="0"/>
                </a:cxn>
              </a:cxnLst>
              <a:rect l="0" t="0" r="r" b="b"/>
              <a:pathLst>
                <a:path w="126" h="42">
                  <a:moveTo>
                    <a:pt x="68" y="0"/>
                  </a:moveTo>
                  <a:lnTo>
                    <a:pt x="126" y="5"/>
                  </a:lnTo>
                  <a:lnTo>
                    <a:pt x="123" y="5"/>
                  </a:lnTo>
                  <a:lnTo>
                    <a:pt x="123" y="5"/>
                  </a:lnTo>
                  <a:lnTo>
                    <a:pt x="123" y="5"/>
                  </a:lnTo>
                  <a:lnTo>
                    <a:pt x="123" y="7"/>
                  </a:lnTo>
                  <a:lnTo>
                    <a:pt x="121" y="7"/>
                  </a:lnTo>
                  <a:lnTo>
                    <a:pt x="121" y="12"/>
                  </a:lnTo>
                  <a:lnTo>
                    <a:pt x="121" y="12"/>
                  </a:lnTo>
                  <a:lnTo>
                    <a:pt x="121" y="17"/>
                  </a:lnTo>
                  <a:lnTo>
                    <a:pt x="121" y="17"/>
                  </a:lnTo>
                  <a:lnTo>
                    <a:pt x="121" y="23"/>
                  </a:lnTo>
                  <a:lnTo>
                    <a:pt x="121" y="23"/>
                  </a:lnTo>
                  <a:lnTo>
                    <a:pt x="121" y="28"/>
                  </a:lnTo>
                  <a:lnTo>
                    <a:pt x="121" y="28"/>
                  </a:lnTo>
                  <a:lnTo>
                    <a:pt x="121" y="33"/>
                  </a:lnTo>
                  <a:lnTo>
                    <a:pt x="121" y="36"/>
                  </a:lnTo>
                  <a:lnTo>
                    <a:pt x="126" y="42"/>
                  </a:lnTo>
                  <a:lnTo>
                    <a:pt x="118" y="42"/>
                  </a:lnTo>
                  <a:lnTo>
                    <a:pt x="111" y="42"/>
                  </a:lnTo>
                  <a:lnTo>
                    <a:pt x="101" y="42"/>
                  </a:lnTo>
                  <a:lnTo>
                    <a:pt x="94" y="42"/>
                  </a:lnTo>
                  <a:lnTo>
                    <a:pt x="83" y="42"/>
                  </a:lnTo>
                  <a:lnTo>
                    <a:pt x="73" y="42"/>
                  </a:lnTo>
                  <a:lnTo>
                    <a:pt x="62" y="42"/>
                  </a:lnTo>
                  <a:lnTo>
                    <a:pt x="52" y="42"/>
                  </a:lnTo>
                  <a:lnTo>
                    <a:pt x="42" y="42"/>
                  </a:lnTo>
                  <a:lnTo>
                    <a:pt x="31" y="42"/>
                  </a:lnTo>
                  <a:lnTo>
                    <a:pt x="21" y="42"/>
                  </a:lnTo>
                  <a:lnTo>
                    <a:pt x="14" y="42"/>
                  </a:lnTo>
                  <a:lnTo>
                    <a:pt x="7" y="42"/>
                  </a:lnTo>
                  <a:lnTo>
                    <a:pt x="2" y="42"/>
                  </a:lnTo>
                  <a:lnTo>
                    <a:pt x="0" y="42"/>
                  </a:lnTo>
                  <a:lnTo>
                    <a:pt x="0" y="42"/>
                  </a:lnTo>
                  <a:lnTo>
                    <a:pt x="0" y="31"/>
                  </a:lnTo>
                  <a:lnTo>
                    <a:pt x="5" y="28"/>
                  </a:lnTo>
                  <a:lnTo>
                    <a:pt x="12" y="28"/>
                  </a:lnTo>
                  <a:lnTo>
                    <a:pt x="18" y="26"/>
                  </a:lnTo>
                  <a:lnTo>
                    <a:pt x="26" y="26"/>
                  </a:lnTo>
                  <a:lnTo>
                    <a:pt x="31" y="21"/>
                  </a:lnTo>
                  <a:lnTo>
                    <a:pt x="37" y="21"/>
                  </a:lnTo>
                  <a:lnTo>
                    <a:pt x="42" y="16"/>
                  </a:lnTo>
                  <a:lnTo>
                    <a:pt x="49" y="16"/>
                  </a:lnTo>
                  <a:lnTo>
                    <a:pt x="49" y="10"/>
                  </a:lnTo>
                  <a:lnTo>
                    <a:pt x="54" y="9"/>
                  </a:lnTo>
                  <a:lnTo>
                    <a:pt x="57" y="3"/>
                  </a:lnTo>
                  <a:lnTo>
                    <a:pt x="62" y="3"/>
                  </a:lnTo>
                  <a:lnTo>
                    <a:pt x="62" y="0"/>
                  </a:lnTo>
                  <a:lnTo>
                    <a:pt x="64" y="0"/>
                  </a:lnTo>
                  <a:lnTo>
                    <a:pt x="64" y="0"/>
                  </a:lnTo>
                  <a:lnTo>
                    <a:pt x="68" y="0"/>
                  </a:lnTo>
                  <a:lnTo>
                    <a:pt x="68" y="0"/>
                  </a:lnTo>
                  <a:close/>
                </a:path>
              </a:pathLst>
            </a:custGeom>
            <a:solidFill>
              <a:srgbClr val="B1B8FF"/>
            </a:solidFill>
            <a:ln w="9525">
              <a:noFill/>
              <a:round/>
              <a:headEnd/>
              <a:tailEnd/>
            </a:ln>
          </p:spPr>
          <p:txBody>
            <a:bodyPr/>
            <a:lstStyle/>
            <a:p>
              <a:endParaRPr lang="en-US"/>
            </a:p>
          </p:txBody>
        </p:sp>
        <p:sp>
          <p:nvSpPr>
            <p:cNvPr id="59576" name="Freeform 184"/>
            <p:cNvSpPr>
              <a:spLocks/>
            </p:cNvSpPr>
            <p:nvPr/>
          </p:nvSpPr>
          <p:spPr bwMode="auto">
            <a:xfrm rot="5151409">
              <a:off x="2578" y="3914"/>
              <a:ext cx="162" cy="83"/>
            </a:xfrm>
            <a:custGeom>
              <a:avLst/>
              <a:gdLst/>
              <a:ahLst/>
              <a:cxnLst>
                <a:cxn ang="0">
                  <a:pos x="26" y="14"/>
                </a:cxn>
                <a:cxn ang="0">
                  <a:pos x="36" y="24"/>
                </a:cxn>
                <a:cxn ang="0">
                  <a:pos x="48" y="30"/>
                </a:cxn>
                <a:cxn ang="0">
                  <a:pos x="62" y="36"/>
                </a:cxn>
                <a:cxn ang="0">
                  <a:pos x="77" y="42"/>
                </a:cxn>
                <a:cxn ang="0">
                  <a:pos x="90" y="43"/>
                </a:cxn>
                <a:cxn ang="0">
                  <a:pos x="105" y="49"/>
                </a:cxn>
                <a:cxn ang="0">
                  <a:pos x="115" y="49"/>
                </a:cxn>
                <a:cxn ang="0">
                  <a:pos x="121" y="52"/>
                </a:cxn>
                <a:cxn ang="0">
                  <a:pos x="121" y="52"/>
                </a:cxn>
                <a:cxn ang="0">
                  <a:pos x="126" y="54"/>
                </a:cxn>
                <a:cxn ang="0">
                  <a:pos x="126" y="54"/>
                </a:cxn>
                <a:cxn ang="0">
                  <a:pos x="122" y="59"/>
                </a:cxn>
                <a:cxn ang="0">
                  <a:pos x="121" y="59"/>
                </a:cxn>
                <a:cxn ang="0">
                  <a:pos x="115" y="64"/>
                </a:cxn>
                <a:cxn ang="0">
                  <a:pos x="110" y="64"/>
                </a:cxn>
                <a:cxn ang="0">
                  <a:pos x="102" y="62"/>
                </a:cxn>
                <a:cxn ang="0">
                  <a:pos x="91" y="59"/>
                </a:cxn>
                <a:cxn ang="0">
                  <a:pos x="77" y="54"/>
                </a:cxn>
                <a:cxn ang="0">
                  <a:pos x="67" y="50"/>
                </a:cxn>
                <a:cxn ang="0">
                  <a:pos x="51" y="45"/>
                </a:cxn>
                <a:cxn ang="0">
                  <a:pos x="41" y="36"/>
                </a:cxn>
                <a:cxn ang="0">
                  <a:pos x="27" y="31"/>
                </a:cxn>
                <a:cxn ang="0">
                  <a:pos x="17" y="21"/>
                </a:cxn>
                <a:cxn ang="0">
                  <a:pos x="7" y="16"/>
                </a:cxn>
                <a:cxn ang="0">
                  <a:pos x="1" y="9"/>
                </a:cxn>
                <a:cxn ang="0">
                  <a:pos x="0" y="4"/>
                </a:cxn>
                <a:cxn ang="0">
                  <a:pos x="0" y="2"/>
                </a:cxn>
                <a:cxn ang="0">
                  <a:pos x="1" y="0"/>
                </a:cxn>
                <a:cxn ang="0">
                  <a:pos x="3" y="0"/>
                </a:cxn>
                <a:cxn ang="0">
                  <a:pos x="8" y="0"/>
                </a:cxn>
                <a:cxn ang="0">
                  <a:pos x="17" y="5"/>
                </a:cxn>
                <a:cxn ang="0">
                  <a:pos x="22" y="11"/>
                </a:cxn>
              </a:cxnLst>
              <a:rect l="0" t="0" r="r" b="b"/>
              <a:pathLst>
                <a:path w="128" h="68">
                  <a:moveTo>
                    <a:pt x="22" y="11"/>
                  </a:moveTo>
                  <a:lnTo>
                    <a:pt x="26" y="14"/>
                  </a:lnTo>
                  <a:lnTo>
                    <a:pt x="31" y="19"/>
                  </a:lnTo>
                  <a:lnTo>
                    <a:pt x="36" y="24"/>
                  </a:lnTo>
                  <a:lnTo>
                    <a:pt x="43" y="30"/>
                  </a:lnTo>
                  <a:lnTo>
                    <a:pt x="48" y="30"/>
                  </a:lnTo>
                  <a:lnTo>
                    <a:pt x="57" y="35"/>
                  </a:lnTo>
                  <a:lnTo>
                    <a:pt x="62" y="36"/>
                  </a:lnTo>
                  <a:lnTo>
                    <a:pt x="72" y="42"/>
                  </a:lnTo>
                  <a:lnTo>
                    <a:pt x="77" y="42"/>
                  </a:lnTo>
                  <a:lnTo>
                    <a:pt x="84" y="43"/>
                  </a:lnTo>
                  <a:lnTo>
                    <a:pt x="90" y="43"/>
                  </a:lnTo>
                  <a:lnTo>
                    <a:pt x="100" y="49"/>
                  </a:lnTo>
                  <a:lnTo>
                    <a:pt x="105" y="49"/>
                  </a:lnTo>
                  <a:lnTo>
                    <a:pt x="110" y="49"/>
                  </a:lnTo>
                  <a:lnTo>
                    <a:pt x="115" y="49"/>
                  </a:lnTo>
                  <a:lnTo>
                    <a:pt x="121" y="52"/>
                  </a:lnTo>
                  <a:lnTo>
                    <a:pt x="121" y="52"/>
                  </a:lnTo>
                  <a:lnTo>
                    <a:pt x="121" y="52"/>
                  </a:lnTo>
                  <a:lnTo>
                    <a:pt x="121" y="52"/>
                  </a:lnTo>
                  <a:lnTo>
                    <a:pt x="126" y="54"/>
                  </a:lnTo>
                  <a:lnTo>
                    <a:pt x="126" y="54"/>
                  </a:lnTo>
                  <a:lnTo>
                    <a:pt x="126" y="54"/>
                  </a:lnTo>
                  <a:lnTo>
                    <a:pt x="126" y="54"/>
                  </a:lnTo>
                  <a:lnTo>
                    <a:pt x="128" y="59"/>
                  </a:lnTo>
                  <a:lnTo>
                    <a:pt x="122" y="59"/>
                  </a:lnTo>
                  <a:lnTo>
                    <a:pt x="122" y="59"/>
                  </a:lnTo>
                  <a:lnTo>
                    <a:pt x="121" y="59"/>
                  </a:lnTo>
                  <a:lnTo>
                    <a:pt x="121" y="64"/>
                  </a:lnTo>
                  <a:lnTo>
                    <a:pt x="115" y="64"/>
                  </a:lnTo>
                  <a:lnTo>
                    <a:pt x="115" y="64"/>
                  </a:lnTo>
                  <a:lnTo>
                    <a:pt x="110" y="64"/>
                  </a:lnTo>
                  <a:lnTo>
                    <a:pt x="110" y="68"/>
                  </a:lnTo>
                  <a:lnTo>
                    <a:pt x="102" y="62"/>
                  </a:lnTo>
                  <a:lnTo>
                    <a:pt x="96" y="62"/>
                  </a:lnTo>
                  <a:lnTo>
                    <a:pt x="91" y="59"/>
                  </a:lnTo>
                  <a:lnTo>
                    <a:pt x="86" y="59"/>
                  </a:lnTo>
                  <a:lnTo>
                    <a:pt x="77" y="54"/>
                  </a:lnTo>
                  <a:lnTo>
                    <a:pt x="72" y="54"/>
                  </a:lnTo>
                  <a:lnTo>
                    <a:pt x="67" y="50"/>
                  </a:lnTo>
                  <a:lnTo>
                    <a:pt x="62" y="50"/>
                  </a:lnTo>
                  <a:lnTo>
                    <a:pt x="51" y="45"/>
                  </a:lnTo>
                  <a:lnTo>
                    <a:pt x="46" y="42"/>
                  </a:lnTo>
                  <a:lnTo>
                    <a:pt x="41" y="36"/>
                  </a:lnTo>
                  <a:lnTo>
                    <a:pt x="36" y="36"/>
                  </a:lnTo>
                  <a:lnTo>
                    <a:pt x="27" y="31"/>
                  </a:lnTo>
                  <a:lnTo>
                    <a:pt x="22" y="26"/>
                  </a:lnTo>
                  <a:lnTo>
                    <a:pt x="17" y="21"/>
                  </a:lnTo>
                  <a:lnTo>
                    <a:pt x="12" y="21"/>
                  </a:lnTo>
                  <a:lnTo>
                    <a:pt x="7" y="16"/>
                  </a:lnTo>
                  <a:lnTo>
                    <a:pt x="5" y="14"/>
                  </a:lnTo>
                  <a:lnTo>
                    <a:pt x="1" y="9"/>
                  </a:lnTo>
                  <a:lnTo>
                    <a:pt x="1" y="9"/>
                  </a:lnTo>
                  <a:lnTo>
                    <a:pt x="0" y="4"/>
                  </a:lnTo>
                  <a:lnTo>
                    <a:pt x="0" y="4"/>
                  </a:lnTo>
                  <a:lnTo>
                    <a:pt x="0" y="2"/>
                  </a:lnTo>
                  <a:lnTo>
                    <a:pt x="1" y="2"/>
                  </a:lnTo>
                  <a:lnTo>
                    <a:pt x="1" y="0"/>
                  </a:lnTo>
                  <a:lnTo>
                    <a:pt x="3" y="0"/>
                  </a:lnTo>
                  <a:lnTo>
                    <a:pt x="3" y="0"/>
                  </a:lnTo>
                  <a:lnTo>
                    <a:pt x="8" y="0"/>
                  </a:lnTo>
                  <a:lnTo>
                    <a:pt x="8" y="0"/>
                  </a:lnTo>
                  <a:lnTo>
                    <a:pt x="13" y="4"/>
                  </a:lnTo>
                  <a:lnTo>
                    <a:pt x="17" y="5"/>
                  </a:lnTo>
                  <a:lnTo>
                    <a:pt x="22" y="11"/>
                  </a:lnTo>
                  <a:lnTo>
                    <a:pt x="22" y="11"/>
                  </a:lnTo>
                  <a:close/>
                </a:path>
              </a:pathLst>
            </a:custGeom>
            <a:solidFill>
              <a:srgbClr val="000000"/>
            </a:solidFill>
            <a:ln w="9525">
              <a:noFill/>
              <a:round/>
              <a:headEnd/>
              <a:tailEnd/>
            </a:ln>
          </p:spPr>
          <p:txBody>
            <a:bodyPr/>
            <a:lstStyle/>
            <a:p>
              <a:endParaRPr lang="en-US"/>
            </a:p>
          </p:txBody>
        </p:sp>
        <p:sp>
          <p:nvSpPr>
            <p:cNvPr id="59577" name="Freeform 185"/>
            <p:cNvSpPr>
              <a:spLocks/>
            </p:cNvSpPr>
            <p:nvPr/>
          </p:nvSpPr>
          <p:spPr bwMode="auto">
            <a:xfrm rot="5151409">
              <a:off x="2622" y="3682"/>
              <a:ext cx="23" cy="119"/>
            </a:xfrm>
            <a:custGeom>
              <a:avLst/>
              <a:gdLst/>
              <a:ahLst/>
              <a:cxnLst>
                <a:cxn ang="0">
                  <a:pos x="19" y="0"/>
                </a:cxn>
                <a:cxn ang="0">
                  <a:pos x="14" y="5"/>
                </a:cxn>
                <a:cxn ang="0">
                  <a:pos x="14" y="10"/>
                </a:cxn>
                <a:cxn ang="0">
                  <a:pos x="12" y="16"/>
                </a:cxn>
                <a:cxn ang="0">
                  <a:pos x="12" y="21"/>
                </a:cxn>
                <a:cxn ang="0">
                  <a:pos x="10" y="26"/>
                </a:cxn>
                <a:cxn ang="0">
                  <a:pos x="10" y="31"/>
                </a:cxn>
                <a:cxn ang="0">
                  <a:pos x="10" y="36"/>
                </a:cxn>
                <a:cxn ang="0">
                  <a:pos x="10" y="47"/>
                </a:cxn>
                <a:cxn ang="0">
                  <a:pos x="10" y="52"/>
                </a:cxn>
                <a:cxn ang="0">
                  <a:pos x="10" y="57"/>
                </a:cxn>
                <a:cxn ang="0">
                  <a:pos x="10" y="62"/>
                </a:cxn>
                <a:cxn ang="0">
                  <a:pos x="12" y="69"/>
                </a:cxn>
                <a:cxn ang="0">
                  <a:pos x="12" y="74"/>
                </a:cxn>
                <a:cxn ang="0">
                  <a:pos x="14" y="80"/>
                </a:cxn>
                <a:cxn ang="0">
                  <a:pos x="14" y="85"/>
                </a:cxn>
                <a:cxn ang="0">
                  <a:pos x="19" y="93"/>
                </a:cxn>
                <a:cxn ang="0">
                  <a:pos x="14" y="88"/>
                </a:cxn>
                <a:cxn ang="0">
                  <a:pos x="10" y="86"/>
                </a:cxn>
                <a:cxn ang="0">
                  <a:pos x="5" y="81"/>
                </a:cxn>
                <a:cxn ang="0">
                  <a:pos x="5" y="78"/>
                </a:cxn>
                <a:cxn ang="0">
                  <a:pos x="0" y="69"/>
                </a:cxn>
                <a:cxn ang="0">
                  <a:pos x="0" y="64"/>
                </a:cxn>
                <a:cxn ang="0">
                  <a:pos x="0" y="59"/>
                </a:cxn>
                <a:cxn ang="0">
                  <a:pos x="0" y="54"/>
                </a:cxn>
                <a:cxn ang="0">
                  <a:pos x="0" y="43"/>
                </a:cxn>
                <a:cxn ang="0">
                  <a:pos x="0" y="38"/>
                </a:cxn>
                <a:cxn ang="0">
                  <a:pos x="0" y="28"/>
                </a:cxn>
                <a:cxn ang="0">
                  <a:pos x="3" y="22"/>
                </a:cxn>
                <a:cxn ang="0">
                  <a:pos x="3" y="14"/>
                </a:cxn>
                <a:cxn ang="0">
                  <a:pos x="9" y="9"/>
                </a:cxn>
                <a:cxn ang="0">
                  <a:pos x="14" y="3"/>
                </a:cxn>
                <a:cxn ang="0">
                  <a:pos x="19" y="0"/>
                </a:cxn>
                <a:cxn ang="0">
                  <a:pos x="19" y="0"/>
                </a:cxn>
              </a:cxnLst>
              <a:rect l="0" t="0" r="r" b="b"/>
              <a:pathLst>
                <a:path w="19" h="93">
                  <a:moveTo>
                    <a:pt x="19" y="0"/>
                  </a:moveTo>
                  <a:lnTo>
                    <a:pt x="14" y="5"/>
                  </a:lnTo>
                  <a:lnTo>
                    <a:pt x="14" y="10"/>
                  </a:lnTo>
                  <a:lnTo>
                    <a:pt x="12" y="16"/>
                  </a:lnTo>
                  <a:lnTo>
                    <a:pt x="12" y="21"/>
                  </a:lnTo>
                  <a:lnTo>
                    <a:pt x="10" y="26"/>
                  </a:lnTo>
                  <a:lnTo>
                    <a:pt x="10" y="31"/>
                  </a:lnTo>
                  <a:lnTo>
                    <a:pt x="10" y="36"/>
                  </a:lnTo>
                  <a:lnTo>
                    <a:pt x="10" y="47"/>
                  </a:lnTo>
                  <a:lnTo>
                    <a:pt x="10" y="52"/>
                  </a:lnTo>
                  <a:lnTo>
                    <a:pt x="10" y="57"/>
                  </a:lnTo>
                  <a:lnTo>
                    <a:pt x="10" y="62"/>
                  </a:lnTo>
                  <a:lnTo>
                    <a:pt x="12" y="69"/>
                  </a:lnTo>
                  <a:lnTo>
                    <a:pt x="12" y="74"/>
                  </a:lnTo>
                  <a:lnTo>
                    <a:pt x="14" y="80"/>
                  </a:lnTo>
                  <a:lnTo>
                    <a:pt x="14" y="85"/>
                  </a:lnTo>
                  <a:lnTo>
                    <a:pt x="19" y="93"/>
                  </a:lnTo>
                  <a:lnTo>
                    <a:pt x="14" y="88"/>
                  </a:lnTo>
                  <a:lnTo>
                    <a:pt x="10" y="86"/>
                  </a:lnTo>
                  <a:lnTo>
                    <a:pt x="5" y="81"/>
                  </a:lnTo>
                  <a:lnTo>
                    <a:pt x="5" y="78"/>
                  </a:lnTo>
                  <a:lnTo>
                    <a:pt x="0" y="69"/>
                  </a:lnTo>
                  <a:lnTo>
                    <a:pt x="0" y="64"/>
                  </a:lnTo>
                  <a:lnTo>
                    <a:pt x="0" y="59"/>
                  </a:lnTo>
                  <a:lnTo>
                    <a:pt x="0" y="54"/>
                  </a:lnTo>
                  <a:lnTo>
                    <a:pt x="0" y="43"/>
                  </a:lnTo>
                  <a:lnTo>
                    <a:pt x="0" y="38"/>
                  </a:lnTo>
                  <a:lnTo>
                    <a:pt x="0" y="28"/>
                  </a:lnTo>
                  <a:lnTo>
                    <a:pt x="3" y="22"/>
                  </a:lnTo>
                  <a:lnTo>
                    <a:pt x="3" y="14"/>
                  </a:lnTo>
                  <a:lnTo>
                    <a:pt x="9" y="9"/>
                  </a:lnTo>
                  <a:lnTo>
                    <a:pt x="14" y="3"/>
                  </a:lnTo>
                  <a:lnTo>
                    <a:pt x="19" y="0"/>
                  </a:lnTo>
                  <a:lnTo>
                    <a:pt x="19" y="0"/>
                  </a:lnTo>
                  <a:close/>
                </a:path>
              </a:pathLst>
            </a:custGeom>
            <a:solidFill>
              <a:srgbClr val="000000"/>
            </a:solidFill>
            <a:ln w="9525">
              <a:noFill/>
              <a:round/>
              <a:headEnd/>
              <a:tailEnd/>
            </a:ln>
          </p:spPr>
          <p:txBody>
            <a:bodyPr/>
            <a:lstStyle/>
            <a:p>
              <a:endParaRPr lang="en-US"/>
            </a:p>
          </p:txBody>
        </p:sp>
        <p:sp>
          <p:nvSpPr>
            <p:cNvPr id="59578" name="Freeform 186"/>
            <p:cNvSpPr>
              <a:spLocks/>
            </p:cNvSpPr>
            <p:nvPr/>
          </p:nvSpPr>
          <p:spPr bwMode="auto">
            <a:xfrm rot="5151409">
              <a:off x="3447" y="4104"/>
              <a:ext cx="25" cy="12"/>
            </a:xfrm>
            <a:custGeom>
              <a:avLst/>
              <a:gdLst/>
              <a:ahLst/>
              <a:cxnLst>
                <a:cxn ang="0">
                  <a:pos x="5" y="0"/>
                </a:cxn>
                <a:cxn ang="0">
                  <a:pos x="10" y="0"/>
                </a:cxn>
                <a:cxn ang="0">
                  <a:pos x="10" y="0"/>
                </a:cxn>
                <a:cxn ang="0">
                  <a:pos x="10" y="0"/>
                </a:cxn>
                <a:cxn ang="0">
                  <a:pos x="10" y="0"/>
                </a:cxn>
                <a:cxn ang="0">
                  <a:pos x="10" y="0"/>
                </a:cxn>
                <a:cxn ang="0">
                  <a:pos x="10" y="0"/>
                </a:cxn>
                <a:cxn ang="0">
                  <a:pos x="10" y="0"/>
                </a:cxn>
                <a:cxn ang="0">
                  <a:pos x="10" y="0"/>
                </a:cxn>
                <a:cxn ang="0">
                  <a:pos x="14" y="6"/>
                </a:cxn>
                <a:cxn ang="0">
                  <a:pos x="14" y="6"/>
                </a:cxn>
                <a:cxn ang="0">
                  <a:pos x="14" y="6"/>
                </a:cxn>
                <a:cxn ang="0">
                  <a:pos x="14" y="6"/>
                </a:cxn>
                <a:cxn ang="0">
                  <a:pos x="17" y="7"/>
                </a:cxn>
                <a:cxn ang="0">
                  <a:pos x="17" y="7"/>
                </a:cxn>
                <a:cxn ang="0">
                  <a:pos x="17" y="7"/>
                </a:cxn>
                <a:cxn ang="0">
                  <a:pos x="17" y="7"/>
                </a:cxn>
                <a:cxn ang="0">
                  <a:pos x="21" y="11"/>
                </a:cxn>
                <a:cxn ang="0">
                  <a:pos x="0" y="11"/>
                </a:cxn>
                <a:cxn ang="0">
                  <a:pos x="5" y="0"/>
                </a:cxn>
                <a:cxn ang="0">
                  <a:pos x="5" y="0"/>
                </a:cxn>
              </a:cxnLst>
              <a:rect l="0" t="0" r="r" b="b"/>
              <a:pathLst>
                <a:path w="21" h="11">
                  <a:moveTo>
                    <a:pt x="5" y="0"/>
                  </a:moveTo>
                  <a:lnTo>
                    <a:pt x="10" y="0"/>
                  </a:lnTo>
                  <a:lnTo>
                    <a:pt x="10" y="0"/>
                  </a:lnTo>
                  <a:lnTo>
                    <a:pt x="10" y="0"/>
                  </a:lnTo>
                  <a:lnTo>
                    <a:pt x="10" y="0"/>
                  </a:lnTo>
                  <a:lnTo>
                    <a:pt x="10" y="0"/>
                  </a:lnTo>
                  <a:lnTo>
                    <a:pt x="10" y="0"/>
                  </a:lnTo>
                  <a:lnTo>
                    <a:pt x="10" y="0"/>
                  </a:lnTo>
                  <a:lnTo>
                    <a:pt x="10" y="0"/>
                  </a:lnTo>
                  <a:lnTo>
                    <a:pt x="14" y="6"/>
                  </a:lnTo>
                  <a:lnTo>
                    <a:pt x="14" y="6"/>
                  </a:lnTo>
                  <a:lnTo>
                    <a:pt x="14" y="6"/>
                  </a:lnTo>
                  <a:lnTo>
                    <a:pt x="14" y="6"/>
                  </a:lnTo>
                  <a:lnTo>
                    <a:pt x="17" y="7"/>
                  </a:lnTo>
                  <a:lnTo>
                    <a:pt x="17" y="7"/>
                  </a:lnTo>
                  <a:lnTo>
                    <a:pt x="17" y="7"/>
                  </a:lnTo>
                  <a:lnTo>
                    <a:pt x="17" y="7"/>
                  </a:lnTo>
                  <a:lnTo>
                    <a:pt x="21" y="11"/>
                  </a:lnTo>
                  <a:lnTo>
                    <a:pt x="0" y="11"/>
                  </a:lnTo>
                  <a:lnTo>
                    <a:pt x="5" y="0"/>
                  </a:lnTo>
                  <a:lnTo>
                    <a:pt x="5" y="0"/>
                  </a:lnTo>
                  <a:close/>
                </a:path>
              </a:pathLst>
            </a:custGeom>
            <a:solidFill>
              <a:srgbClr val="FFFFFF"/>
            </a:solidFill>
            <a:ln w="9525">
              <a:noFill/>
              <a:round/>
              <a:headEnd/>
              <a:tailEnd/>
            </a:ln>
          </p:spPr>
          <p:txBody>
            <a:bodyPr/>
            <a:lstStyle/>
            <a:p>
              <a:endParaRPr lang="en-US"/>
            </a:p>
          </p:txBody>
        </p:sp>
        <p:sp>
          <p:nvSpPr>
            <p:cNvPr id="59579" name="Freeform 187"/>
            <p:cNvSpPr>
              <a:spLocks/>
            </p:cNvSpPr>
            <p:nvPr/>
          </p:nvSpPr>
          <p:spPr bwMode="auto">
            <a:xfrm rot="5151409">
              <a:off x="2962" y="3618"/>
              <a:ext cx="186" cy="219"/>
            </a:xfrm>
            <a:custGeom>
              <a:avLst/>
              <a:gdLst/>
              <a:ahLst/>
              <a:cxnLst>
                <a:cxn ang="0">
                  <a:pos x="5" y="172"/>
                </a:cxn>
                <a:cxn ang="0">
                  <a:pos x="0" y="172"/>
                </a:cxn>
                <a:cxn ang="0">
                  <a:pos x="0" y="169"/>
                </a:cxn>
                <a:cxn ang="0">
                  <a:pos x="2" y="167"/>
                </a:cxn>
                <a:cxn ang="0">
                  <a:pos x="7" y="162"/>
                </a:cxn>
                <a:cxn ang="0">
                  <a:pos x="14" y="157"/>
                </a:cxn>
                <a:cxn ang="0">
                  <a:pos x="19" y="146"/>
                </a:cxn>
                <a:cxn ang="0">
                  <a:pos x="29" y="140"/>
                </a:cxn>
                <a:cxn ang="0">
                  <a:pos x="40" y="129"/>
                </a:cxn>
                <a:cxn ang="0">
                  <a:pos x="52" y="121"/>
                </a:cxn>
                <a:cxn ang="0">
                  <a:pos x="62" y="105"/>
                </a:cxn>
                <a:cxn ang="0">
                  <a:pos x="74" y="93"/>
                </a:cxn>
                <a:cxn ang="0">
                  <a:pos x="85" y="77"/>
                </a:cxn>
                <a:cxn ang="0">
                  <a:pos x="100" y="65"/>
                </a:cxn>
                <a:cxn ang="0">
                  <a:pos x="111" y="46"/>
                </a:cxn>
                <a:cxn ang="0">
                  <a:pos x="123" y="31"/>
                </a:cxn>
                <a:cxn ang="0">
                  <a:pos x="133" y="15"/>
                </a:cxn>
                <a:cxn ang="0">
                  <a:pos x="147" y="0"/>
                </a:cxn>
                <a:cxn ang="0">
                  <a:pos x="136" y="10"/>
                </a:cxn>
                <a:cxn ang="0">
                  <a:pos x="131" y="25"/>
                </a:cxn>
                <a:cxn ang="0">
                  <a:pos x="121" y="38"/>
                </a:cxn>
                <a:cxn ang="0">
                  <a:pos x="116" y="53"/>
                </a:cxn>
                <a:cxn ang="0">
                  <a:pos x="105" y="63"/>
                </a:cxn>
                <a:cxn ang="0">
                  <a:pos x="95" y="77"/>
                </a:cxn>
                <a:cxn ang="0">
                  <a:pos x="85" y="88"/>
                </a:cxn>
                <a:cxn ang="0">
                  <a:pos x="76" y="103"/>
                </a:cxn>
                <a:cxn ang="0">
                  <a:pos x="66" y="114"/>
                </a:cxn>
                <a:cxn ang="0">
                  <a:pos x="55" y="124"/>
                </a:cxn>
                <a:cxn ang="0">
                  <a:pos x="45" y="133"/>
                </a:cxn>
                <a:cxn ang="0">
                  <a:pos x="34" y="143"/>
                </a:cxn>
                <a:cxn ang="0">
                  <a:pos x="24" y="148"/>
                </a:cxn>
                <a:cxn ang="0">
                  <a:pos x="17" y="159"/>
                </a:cxn>
                <a:cxn ang="0">
                  <a:pos x="10" y="164"/>
                </a:cxn>
                <a:cxn ang="0">
                  <a:pos x="5" y="172"/>
                </a:cxn>
                <a:cxn ang="0">
                  <a:pos x="5" y="172"/>
                </a:cxn>
              </a:cxnLst>
              <a:rect l="0" t="0" r="r" b="b"/>
              <a:pathLst>
                <a:path w="147" h="172">
                  <a:moveTo>
                    <a:pt x="5" y="172"/>
                  </a:moveTo>
                  <a:lnTo>
                    <a:pt x="0" y="172"/>
                  </a:lnTo>
                  <a:lnTo>
                    <a:pt x="0" y="169"/>
                  </a:lnTo>
                  <a:lnTo>
                    <a:pt x="2" y="167"/>
                  </a:lnTo>
                  <a:lnTo>
                    <a:pt x="7" y="162"/>
                  </a:lnTo>
                  <a:lnTo>
                    <a:pt x="14" y="157"/>
                  </a:lnTo>
                  <a:lnTo>
                    <a:pt x="19" y="146"/>
                  </a:lnTo>
                  <a:lnTo>
                    <a:pt x="29" y="140"/>
                  </a:lnTo>
                  <a:lnTo>
                    <a:pt x="40" y="129"/>
                  </a:lnTo>
                  <a:lnTo>
                    <a:pt x="52" y="121"/>
                  </a:lnTo>
                  <a:lnTo>
                    <a:pt x="62" y="105"/>
                  </a:lnTo>
                  <a:lnTo>
                    <a:pt x="74" y="93"/>
                  </a:lnTo>
                  <a:lnTo>
                    <a:pt x="85" y="77"/>
                  </a:lnTo>
                  <a:lnTo>
                    <a:pt x="100" y="65"/>
                  </a:lnTo>
                  <a:lnTo>
                    <a:pt x="111" y="46"/>
                  </a:lnTo>
                  <a:lnTo>
                    <a:pt x="123" y="31"/>
                  </a:lnTo>
                  <a:lnTo>
                    <a:pt x="133" y="15"/>
                  </a:lnTo>
                  <a:lnTo>
                    <a:pt x="147" y="0"/>
                  </a:lnTo>
                  <a:lnTo>
                    <a:pt x="136" y="10"/>
                  </a:lnTo>
                  <a:lnTo>
                    <a:pt x="131" y="25"/>
                  </a:lnTo>
                  <a:lnTo>
                    <a:pt x="121" y="38"/>
                  </a:lnTo>
                  <a:lnTo>
                    <a:pt x="116" y="53"/>
                  </a:lnTo>
                  <a:lnTo>
                    <a:pt x="105" y="63"/>
                  </a:lnTo>
                  <a:lnTo>
                    <a:pt x="95" y="77"/>
                  </a:lnTo>
                  <a:lnTo>
                    <a:pt x="85" y="88"/>
                  </a:lnTo>
                  <a:lnTo>
                    <a:pt x="76" y="103"/>
                  </a:lnTo>
                  <a:lnTo>
                    <a:pt x="66" y="114"/>
                  </a:lnTo>
                  <a:lnTo>
                    <a:pt x="55" y="124"/>
                  </a:lnTo>
                  <a:lnTo>
                    <a:pt x="45" y="133"/>
                  </a:lnTo>
                  <a:lnTo>
                    <a:pt x="34" y="143"/>
                  </a:lnTo>
                  <a:lnTo>
                    <a:pt x="24" y="148"/>
                  </a:lnTo>
                  <a:lnTo>
                    <a:pt x="17" y="159"/>
                  </a:lnTo>
                  <a:lnTo>
                    <a:pt x="10" y="164"/>
                  </a:lnTo>
                  <a:lnTo>
                    <a:pt x="5" y="172"/>
                  </a:lnTo>
                  <a:lnTo>
                    <a:pt x="5" y="172"/>
                  </a:lnTo>
                  <a:close/>
                </a:path>
              </a:pathLst>
            </a:custGeom>
            <a:solidFill>
              <a:srgbClr val="FFFFFF"/>
            </a:solidFill>
            <a:ln w="9525">
              <a:noFill/>
              <a:round/>
              <a:headEnd/>
              <a:tailEnd/>
            </a:ln>
          </p:spPr>
          <p:txBody>
            <a:bodyPr/>
            <a:lstStyle/>
            <a:p>
              <a:endParaRPr lang="en-US"/>
            </a:p>
          </p:txBody>
        </p:sp>
        <p:sp>
          <p:nvSpPr>
            <p:cNvPr id="59580" name="Freeform 188"/>
            <p:cNvSpPr>
              <a:spLocks/>
            </p:cNvSpPr>
            <p:nvPr/>
          </p:nvSpPr>
          <p:spPr bwMode="auto">
            <a:xfrm rot="5151409">
              <a:off x="1955" y="3160"/>
              <a:ext cx="847" cy="171"/>
            </a:xfrm>
            <a:custGeom>
              <a:avLst/>
              <a:gdLst/>
              <a:ahLst/>
              <a:cxnLst>
                <a:cxn ang="0">
                  <a:pos x="0" y="137"/>
                </a:cxn>
                <a:cxn ang="0">
                  <a:pos x="19" y="126"/>
                </a:cxn>
                <a:cxn ang="0">
                  <a:pos x="48" y="118"/>
                </a:cxn>
                <a:cxn ang="0">
                  <a:pos x="81" y="107"/>
                </a:cxn>
                <a:cxn ang="0">
                  <a:pos x="124" y="97"/>
                </a:cxn>
                <a:cxn ang="0">
                  <a:pos x="168" y="85"/>
                </a:cxn>
                <a:cxn ang="0">
                  <a:pos x="216" y="75"/>
                </a:cxn>
                <a:cxn ang="0">
                  <a:pos x="268" y="64"/>
                </a:cxn>
                <a:cxn ang="0">
                  <a:pos x="323" y="54"/>
                </a:cxn>
                <a:cxn ang="0">
                  <a:pos x="375" y="42"/>
                </a:cxn>
                <a:cxn ang="0">
                  <a:pos x="427" y="31"/>
                </a:cxn>
                <a:cxn ang="0">
                  <a:pos x="477" y="21"/>
                </a:cxn>
                <a:cxn ang="0">
                  <a:pos x="527" y="16"/>
                </a:cxn>
                <a:cxn ang="0">
                  <a:pos x="570" y="9"/>
                </a:cxn>
                <a:cxn ang="0">
                  <a:pos x="610" y="5"/>
                </a:cxn>
                <a:cxn ang="0">
                  <a:pos x="645" y="4"/>
                </a:cxn>
                <a:cxn ang="0">
                  <a:pos x="672" y="5"/>
                </a:cxn>
                <a:cxn ang="0">
                  <a:pos x="638" y="0"/>
                </a:cxn>
                <a:cxn ang="0">
                  <a:pos x="598" y="0"/>
                </a:cxn>
                <a:cxn ang="0">
                  <a:pos x="553" y="4"/>
                </a:cxn>
                <a:cxn ang="0">
                  <a:pos x="507" y="9"/>
                </a:cxn>
                <a:cxn ang="0">
                  <a:pos x="453" y="14"/>
                </a:cxn>
                <a:cxn ang="0">
                  <a:pos x="401" y="21"/>
                </a:cxn>
                <a:cxn ang="0">
                  <a:pos x="347" y="31"/>
                </a:cxn>
                <a:cxn ang="0">
                  <a:pos x="296" y="42"/>
                </a:cxn>
                <a:cxn ang="0">
                  <a:pos x="242" y="52"/>
                </a:cxn>
                <a:cxn ang="0">
                  <a:pos x="192" y="62"/>
                </a:cxn>
                <a:cxn ang="0">
                  <a:pos x="143" y="73"/>
                </a:cxn>
                <a:cxn ang="0">
                  <a:pos x="104" y="88"/>
                </a:cxn>
                <a:cxn ang="0">
                  <a:pos x="64" y="99"/>
                </a:cxn>
                <a:cxn ang="0">
                  <a:pos x="34" y="113"/>
                </a:cxn>
                <a:cxn ang="0">
                  <a:pos x="10" y="123"/>
                </a:cxn>
                <a:cxn ang="0">
                  <a:pos x="0" y="137"/>
                </a:cxn>
                <a:cxn ang="0">
                  <a:pos x="0" y="137"/>
                </a:cxn>
              </a:cxnLst>
              <a:rect l="0" t="0" r="r" b="b"/>
              <a:pathLst>
                <a:path w="672" h="137">
                  <a:moveTo>
                    <a:pt x="0" y="137"/>
                  </a:moveTo>
                  <a:lnTo>
                    <a:pt x="19" y="126"/>
                  </a:lnTo>
                  <a:lnTo>
                    <a:pt x="48" y="118"/>
                  </a:lnTo>
                  <a:lnTo>
                    <a:pt x="81" y="107"/>
                  </a:lnTo>
                  <a:lnTo>
                    <a:pt x="124" y="97"/>
                  </a:lnTo>
                  <a:lnTo>
                    <a:pt x="168" y="85"/>
                  </a:lnTo>
                  <a:lnTo>
                    <a:pt x="216" y="75"/>
                  </a:lnTo>
                  <a:lnTo>
                    <a:pt x="268" y="64"/>
                  </a:lnTo>
                  <a:lnTo>
                    <a:pt x="323" y="54"/>
                  </a:lnTo>
                  <a:lnTo>
                    <a:pt x="375" y="42"/>
                  </a:lnTo>
                  <a:lnTo>
                    <a:pt x="427" y="31"/>
                  </a:lnTo>
                  <a:lnTo>
                    <a:pt x="477" y="21"/>
                  </a:lnTo>
                  <a:lnTo>
                    <a:pt x="527" y="16"/>
                  </a:lnTo>
                  <a:lnTo>
                    <a:pt x="570" y="9"/>
                  </a:lnTo>
                  <a:lnTo>
                    <a:pt x="610" y="5"/>
                  </a:lnTo>
                  <a:lnTo>
                    <a:pt x="645" y="4"/>
                  </a:lnTo>
                  <a:lnTo>
                    <a:pt x="672" y="5"/>
                  </a:lnTo>
                  <a:lnTo>
                    <a:pt x="638" y="0"/>
                  </a:lnTo>
                  <a:lnTo>
                    <a:pt x="598" y="0"/>
                  </a:lnTo>
                  <a:lnTo>
                    <a:pt x="553" y="4"/>
                  </a:lnTo>
                  <a:lnTo>
                    <a:pt x="507" y="9"/>
                  </a:lnTo>
                  <a:lnTo>
                    <a:pt x="453" y="14"/>
                  </a:lnTo>
                  <a:lnTo>
                    <a:pt x="401" y="21"/>
                  </a:lnTo>
                  <a:lnTo>
                    <a:pt x="347" y="31"/>
                  </a:lnTo>
                  <a:lnTo>
                    <a:pt x="296" y="42"/>
                  </a:lnTo>
                  <a:lnTo>
                    <a:pt x="242" y="52"/>
                  </a:lnTo>
                  <a:lnTo>
                    <a:pt x="192" y="62"/>
                  </a:lnTo>
                  <a:lnTo>
                    <a:pt x="143" y="73"/>
                  </a:lnTo>
                  <a:lnTo>
                    <a:pt x="104" y="88"/>
                  </a:lnTo>
                  <a:lnTo>
                    <a:pt x="64" y="99"/>
                  </a:lnTo>
                  <a:lnTo>
                    <a:pt x="34" y="113"/>
                  </a:lnTo>
                  <a:lnTo>
                    <a:pt x="10" y="123"/>
                  </a:lnTo>
                  <a:lnTo>
                    <a:pt x="0" y="137"/>
                  </a:lnTo>
                  <a:lnTo>
                    <a:pt x="0" y="137"/>
                  </a:lnTo>
                  <a:close/>
                </a:path>
              </a:pathLst>
            </a:custGeom>
            <a:solidFill>
              <a:srgbClr val="000000"/>
            </a:solidFill>
            <a:ln w="9525">
              <a:noFill/>
              <a:round/>
              <a:headEnd/>
              <a:tailEnd/>
            </a:ln>
          </p:spPr>
          <p:txBody>
            <a:bodyPr/>
            <a:lstStyle/>
            <a:p>
              <a:endParaRPr lang="en-US"/>
            </a:p>
          </p:txBody>
        </p:sp>
        <p:sp>
          <p:nvSpPr>
            <p:cNvPr id="59581" name="Freeform 189"/>
            <p:cNvSpPr>
              <a:spLocks/>
            </p:cNvSpPr>
            <p:nvPr/>
          </p:nvSpPr>
          <p:spPr bwMode="auto">
            <a:xfrm rot="5151409">
              <a:off x="1885" y="3109"/>
              <a:ext cx="688" cy="232"/>
            </a:xfrm>
            <a:custGeom>
              <a:avLst/>
              <a:gdLst/>
              <a:ahLst/>
              <a:cxnLst>
                <a:cxn ang="0">
                  <a:pos x="0" y="185"/>
                </a:cxn>
                <a:cxn ang="0">
                  <a:pos x="24" y="167"/>
                </a:cxn>
                <a:cxn ang="0">
                  <a:pos x="54" y="152"/>
                </a:cxn>
                <a:cxn ang="0">
                  <a:pos x="85" y="136"/>
                </a:cxn>
                <a:cxn ang="0">
                  <a:pos x="121" y="121"/>
                </a:cxn>
                <a:cxn ang="0">
                  <a:pos x="157" y="105"/>
                </a:cxn>
                <a:cxn ang="0">
                  <a:pos x="197" y="89"/>
                </a:cxn>
                <a:cxn ang="0">
                  <a:pos x="237" y="74"/>
                </a:cxn>
                <a:cxn ang="0">
                  <a:pos x="278" y="62"/>
                </a:cxn>
                <a:cxn ang="0">
                  <a:pos x="315" y="46"/>
                </a:cxn>
                <a:cxn ang="0">
                  <a:pos x="356" y="34"/>
                </a:cxn>
                <a:cxn ang="0">
                  <a:pos x="392" y="24"/>
                </a:cxn>
                <a:cxn ang="0">
                  <a:pos x="430" y="17"/>
                </a:cxn>
                <a:cxn ang="0">
                  <a:pos x="462" y="8"/>
                </a:cxn>
                <a:cxn ang="0">
                  <a:pos x="494" y="5"/>
                </a:cxn>
                <a:cxn ang="0">
                  <a:pos x="522" y="3"/>
                </a:cxn>
                <a:cxn ang="0">
                  <a:pos x="546" y="5"/>
                </a:cxn>
                <a:cxn ang="0">
                  <a:pos x="513" y="0"/>
                </a:cxn>
                <a:cxn ang="0">
                  <a:pos x="482" y="0"/>
                </a:cxn>
                <a:cxn ang="0">
                  <a:pos x="446" y="3"/>
                </a:cxn>
                <a:cxn ang="0">
                  <a:pos x="411" y="10"/>
                </a:cxn>
                <a:cxn ang="0">
                  <a:pos x="370" y="15"/>
                </a:cxn>
                <a:cxn ang="0">
                  <a:pos x="334" y="25"/>
                </a:cxn>
                <a:cxn ang="0">
                  <a:pos x="292" y="38"/>
                </a:cxn>
                <a:cxn ang="0">
                  <a:pos x="256" y="53"/>
                </a:cxn>
                <a:cxn ang="0">
                  <a:pos x="214" y="65"/>
                </a:cxn>
                <a:cxn ang="0">
                  <a:pos x="178" y="81"/>
                </a:cxn>
                <a:cxn ang="0">
                  <a:pos x="142" y="96"/>
                </a:cxn>
                <a:cxn ang="0">
                  <a:pos x="107" y="114"/>
                </a:cxn>
                <a:cxn ang="0">
                  <a:pos x="74" y="129"/>
                </a:cxn>
                <a:cxn ang="0">
                  <a:pos x="45" y="148"/>
                </a:cxn>
                <a:cxn ang="0">
                  <a:pos x="19" y="164"/>
                </a:cxn>
                <a:cxn ang="0">
                  <a:pos x="0" y="185"/>
                </a:cxn>
                <a:cxn ang="0">
                  <a:pos x="0" y="185"/>
                </a:cxn>
              </a:cxnLst>
              <a:rect l="0" t="0" r="r" b="b"/>
              <a:pathLst>
                <a:path w="546" h="185">
                  <a:moveTo>
                    <a:pt x="0" y="185"/>
                  </a:moveTo>
                  <a:lnTo>
                    <a:pt x="24" y="167"/>
                  </a:lnTo>
                  <a:lnTo>
                    <a:pt x="54" y="152"/>
                  </a:lnTo>
                  <a:lnTo>
                    <a:pt x="85" y="136"/>
                  </a:lnTo>
                  <a:lnTo>
                    <a:pt x="121" y="121"/>
                  </a:lnTo>
                  <a:lnTo>
                    <a:pt x="157" y="105"/>
                  </a:lnTo>
                  <a:lnTo>
                    <a:pt x="197" y="89"/>
                  </a:lnTo>
                  <a:lnTo>
                    <a:pt x="237" y="74"/>
                  </a:lnTo>
                  <a:lnTo>
                    <a:pt x="278" y="62"/>
                  </a:lnTo>
                  <a:lnTo>
                    <a:pt x="315" y="46"/>
                  </a:lnTo>
                  <a:lnTo>
                    <a:pt x="356" y="34"/>
                  </a:lnTo>
                  <a:lnTo>
                    <a:pt x="392" y="24"/>
                  </a:lnTo>
                  <a:lnTo>
                    <a:pt x="430" y="17"/>
                  </a:lnTo>
                  <a:lnTo>
                    <a:pt x="462" y="8"/>
                  </a:lnTo>
                  <a:lnTo>
                    <a:pt x="494" y="5"/>
                  </a:lnTo>
                  <a:lnTo>
                    <a:pt x="522" y="3"/>
                  </a:lnTo>
                  <a:lnTo>
                    <a:pt x="546" y="5"/>
                  </a:lnTo>
                  <a:lnTo>
                    <a:pt x="513" y="0"/>
                  </a:lnTo>
                  <a:lnTo>
                    <a:pt x="482" y="0"/>
                  </a:lnTo>
                  <a:lnTo>
                    <a:pt x="446" y="3"/>
                  </a:lnTo>
                  <a:lnTo>
                    <a:pt x="411" y="10"/>
                  </a:lnTo>
                  <a:lnTo>
                    <a:pt x="370" y="15"/>
                  </a:lnTo>
                  <a:lnTo>
                    <a:pt x="334" y="25"/>
                  </a:lnTo>
                  <a:lnTo>
                    <a:pt x="292" y="38"/>
                  </a:lnTo>
                  <a:lnTo>
                    <a:pt x="256" y="53"/>
                  </a:lnTo>
                  <a:lnTo>
                    <a:pt x="214" y="65"/>
                  </a:lnTo>
                  <a:lnTo>
                    <a:pt x="178" y="81"/>
                  </a:lnTo>
                  <a:lnTo>
                    <a:pt x="142" y="96"/>
                  </a:lnTo>
                  <a:lnTo>
                    <a:pt x="107" y="114"/>
                  </a:lnTo>
                  <a:lnTo>
                    <a:pt x="74" y="129"/>
                  </a:lnTo>
                  <a:lnTo>
                    <a:pt x="45" y="148"/>
                  </a:lnTo>
                  <a:lnTo>
                    <a:pt x="19" y="164"/>
                  </a:lnTo>
                  <a:lnTo>
                    <a:pt x="0" y="185"/>
                  </a:lnTo>
                  <a:lnTo>
                    <a:pt x="0" y="185"/>
                  </a:lnTo>
                  <a:close/>
                </a:path>
              </a:pathLst>
            </a:custGeom>
            <a:solidFill>
              <a:srgbClr val="000000"/>
            </a:solidFill>
            <a:ln w="9525">
              <a:noFill/>
              <a:round/>
              <a:headEnd/>
              <a:tailEnd/>
            </a:ln>
          </p:spPr>
          <p:txBody>
            <a:bodyPr/>
            <a:lstStyle/>
            <a:p>
              <a:endParaRPr lang="en-US"/>
            </a:p>
          </p:txBody>
        </p:sp>
        <p:sp>
          <p:nvSpPr>
            <p:cNvPr id="59582" name="Freeform 190"/>
            <p:cNvSpPr>
              <a:spLocks/>
            </p:cNvSpPr>
            <p:nvPr/>
          </p:nvSpPr>
          <p:spPr bwMode="auto">
            <a:xfrm rot="5151409">
              <a:off x="1815" y="2982"/>
              <a:ext cx="300" cy="252"/>
            </a:xfrm>
            <a:custGeom>
              <a:avLst/>
              <a:gdLst/>
              <a:ahLst/>
              <a:cxnLst>
                <a:cxn ang="0">
                  <a:pos x="0" y="199"/>
                </a:cxn>
                <a:cxn ang="0">
                  <a:pos x="8" y="183"/>
                </a:cxn>
                <a:cxn ang="0">
                  <a:pos x="20" y="171"/>
                </a:cxn>
                <a:cxn ang="0">
                  <a:pos x="32" y="156"/>
                </a:cxn>
                <a:cxn ang="0">
                  <a:pos x="48" y="143"/>
                </a:cxn>
                <a:cxn ang="0">
                  <a:pos x="62" y="128"/>
                </a:cxn>
                <a:cxn ang="0">
                  <a:pos x="77" y="112"/>
                </a:cxn>
                <a:cxn ang="0">
                  <a:pos x="93" y="97"/>
                </a:cxn>
                <a:cxn ang="0">
                  <a:pos x="110" y="85"/>
                </a:cxn>
                <a:cxn ang="0">
                  <a:pos x="126" y="69"/>
                </a:cxn>
                <a:cxn ang="0">
                  <a:pos x="141" y="55"/>
                </a:cxn>
                <a:cxn ang="0">
                  <a:pos x="157" y="41"/>
                </a:cxn>
                <a:cxn ang="0">
                  <a:pos x="176" y="31"/>
                </a:cxn>
                <a:cxn ang="0">
                  <a:pos x="192" y="21"/>
                </a:cxn>
                <a:cxn ang="0">
                  <a:pos x="207" y="10"/>
                </a:cxn>
                <a:cxn ang="0">
                  <a:pos x="221" y="3"/>
                </a:cxn>
                <a:cxn ang="0">
                  <a:pos x="236" y="0"/>
                </a:cxn>
                <a:cxn ang="0">
                  <a:pos x="216" y="0"/>
                </a:cxn>
                <a:cxn ang="0">
                  <a:pos x="198" y="5"/>
                </a:cxn>
                <a:cxn ang="0">
                  <a:pos x="178" y="10"/>
                </a:cxn>
                <a:cxn ang="0">
                  <a:pos x="162" y="21"/>
                </a:cxn>
                <a:cxn ang="0">
                  <a:pos x="141" y="31"/>
                </a:cxn>
                <a:cxn ang="0">
                  <a:pos x="126" y="43"/>
                </a:cxn>
                <a:cxn ang="0">
                  <a:pos x="109" y="59"/>
                </a:cxn>
                <a:cxn ang="0">
                  <a:pos x="93" y="74"/>
                </a:cxn>
                <a:cxn ang="0">
                  <a:pos x="76" y="90"/>
                </a:cxn>
                <a:cxn ang="0">
                  <a:pos x="60" y="105"/>
                </a:cxn>
                <a:cxn ang="0">
                  <a:pos x="45" y="121"/>
                </a:cxn>
                <a:cxn ang="0">
                  <a:pos x="34" y="138"/>
                </a:cxn>
                <a:cxn ang="0">
                  <a:pos x="22" y="154"/>
                </a:cxn>
                <a:cxn ang="0">
                  <a:pos x="12" y="169"/>
                </a:cxn>
                <a:cxn ang="0">
                  <a:pos x="5" y="183"/>
                </a:cxn>
                <a:cxn ang="0">
                  <a:pos x="0" y="199"/>
                </a:cxn>
                <a:cxn ang="0">
                  <a:pos x="0" y="199"/>
                </a:cxn>
              </a:cxnLst>
              <a:rect l="0" t="0" r="r" b="b"/>
              <a:pathLst>
                <a:path w="236" h="199">
                  <a:moveTo>
                    <a:pt x="0" y="199"/>
                  </a:moveTo>
                  <a:lnTo>
                    <a:pt x="8" y="183"/>
                  </a:lnTo>
                  <a:lnTo>
                    <a:pt x="20" y="171"/>
                  </a:lnTo>
                  <a:lnTo>
                    <a:pt x="32" y="156"/>
                  </a:lnTo>
                  <a:lnTo>
                    <a:pt x="48" y="143"/>
                  </a:lnTo>
                  <a:lnTo>
                    <a:pt x="62" y="128"/>
                  </a:lnTo>
                  <a:lnTo>
                    <a:pt x="77" y="112"/>
                  </a:lnTo>
                  <a:lnTo>
                    <a:pt x="93" y="97"/>
                  </a:lnTo>
                  <a:lnTo>
                    <a:pt x="110" y="85"/>
                  </a:lnTo>
                  <a:lnTo>
                    <a:pt x="126" y="69"/>
                  </a:lnTo>
                  <a:lnTo>
                    <a:pt x="141" y="55"/>
                  </a:lnTo>
                  <a:lnTo>
                    <a:pt x="157" y="41"/>
                  </a:lnTo>
                  <a:lnTo>
                    <a:pt x="176" y="31"/>
                  </a:lnTo>
                  <a:lnTo>
                    <a:pt x="192" y="21"/>
                  </a:lnTo>
                  <a:lnTo>
                    <a:pt x="207" y="10"/>
                  </a:lnTo>
                  <a:lnTo>
                    <a:pt x="221" y="3"/>
                  </a:lnTo>
                  <a:lnTo>
                    <a:pt x="236" y="0"/>
                  </a:lnTo>
                  <a:lnTo>
                    <a:pt x="216" y="0"/>
                  </a:lnTo>
                  <a:lnTo>
                    <a:pt x="198" y="5"/>
                  </a:lnTo>
                  <a:lnTo>
                    <a:pt x="178" y="10"/>
                  </a:lnTo>
                  <a:lnTo>
                    <a:pt x="162" y="21"/>
                  </a:lnTo>
                  <a:lnTo>
                    <a:pt x="141" y="31"/>
                  </a:lnTo>
                  <a:lnTo>
                    <a:pt x="126" y="43"/>
                  </a:lnTo>
                  <a:lnTo>
                    <a:pt x="109" y="59"/>
                  </a:lnTo>
                  <a:lnTo>
                    <a:pt x="93" y="74"/>
                  </a:lnTo>
                  <a:lnTo>
                    <a:pt x="76" y="90"/>
                  </a:lnTo>
                  <a:lnTo>
                    <a:pt x="60" y="105"/>
                  </a:lnTo>
                  <a:lnTo>
                    <a:pt x="45" y="121"/>
                  </a:lnTo>
                  <a:lnTo>
                    <a:pt x="34" y="138"/>
                  </a:lnTo>
                  <a:lnTo>
                    <a:pt x="22" y="154"/>
                  </a:lnTo>
                  <a:lnTo>
                    <a:pt x="12" y="169"/>
                  </a:lnTo>
                  <a:lnTo>
                    <a:pt x="5" y="183"/>
                  </a:lnTo>
                  <a:lnTo>
                    <a:pt x="0" y="199"/>
                  </a:lnTo>
                  <a:lnTo>
                    <a:pt x="0" y="199"/>
                  </a:lnTo>
                  <a:close/>
                </a:path>
              </a:pathLst>
            </a:custGeom>
            <a:solidFill>
              <a:srgbClr val="000000"/>
            </a:solidFill>
            <a:ln w="9525">
              <a:noFill/>
              <a:round/>
              <a:headEnd/>
              <a:tailEnd/>
            </a:ln>
          </p:spPr>
          <p:txBody>
            <a:bodyPr/>
            <a:lstStyle/>
            <a:p>
              <a:endParaRPr lang="en-US"/>
            </a:p>
          </p:txBody>
        </p:sp>
        <p:sp>
          <p:nvSpPr>
            <p:cNvPr id="59583" name="Freeform 191"/>
            <p:cNvSpPr>
              <a:spLocks/>
            </p:cNvSpPr>
            <p:nvPr/>
          </p:nvSpPr>
          <p:spPr bwMode="auto">
            <a:xfrm rot="5151409">
              <a:off x="1743" y="3159"/>
              <a:ext cx="350" cy="436"/>
            </a:xfrm>
            <a:custGeom>
              <a:avLst/>
              <a:gdLst/>
              <a:ahLst/>
              <a:cxnLst>
                <a:cxn ang="0">
                  <a:pos x="278" y="0"/>
                </a:cxn>
                <a:cxn ang="0">
                  <a:pos x="256" y="9"/>
                </a:cxn>
                <a:cxn ang="0">
                  <a:pos x="235" y="26"/>
                </a:cxn>
                <a:cxn ang="0">
                  <a:pos x="213" y="47"/>
                </a:cxn>
                <a:cxn ang="0">
                  <a:pos x="192" y="73"/>
                </a:cxn>
                <a:cxn ang="0">
                  <a:pos x="166" y="99"/>
                </a:cxn>
                <a:cxn ang="0">
                  <a:pos x="145" y="128"/>
                </a:cxn>
                <a:cxn ang="0">
                  <a:pos x="123" y="158"/>
                </a:cxn>
                <a:cxn ang="0">
                  <a:pos x="102" y="189"/>
                </a:cxn>
                <a:cxn ang="0">
                  <a:pos x="80" y="215"/>
                </a:cxn>
                <a:cxn ang="0">
                  <a:pos x="59" y="246"/>
                </a:cxn>
                <a:cxn ang="0">
                  <a:pos x="42" y="272"/>
                </a:cxn>
                <a:cxn ang="0">
                  <a:pos x="28" y="298"/>
                </a:cxn>
                <a:cxn ang="0">
                  <a:pos x="16" y="315"/>
                </a:cxn>
                <a:cxn ang="0">
                  <a:pos x="7" y="332"/>
                </a:cxn>
                <a:cxn ang="0">
                  <a:pos x="0" y="341"/>
                </a:cxn>
                <a:cxn ang="0">
                  <a:pos x="0" y="346"/>
                </a:cxn>
                <a:cxn ang="0">
                  <a:pos x="4" y="324"/>
                </a:cxn>
                <a:cxn ang="0">
                  <a:pos x="12" y="303"/>
                </a:cxn>
                <a:cxn ang="0">
                  <a:pos x="23" y="277"/>
                </a:cxn>
                <a:cxn ang="0">
                  <a:pos x="38" y="253"/>
                </a:cxn>
                <a:cxn ang="0">
                  <a:pos x="52" y="223"/>
                </a:cxn>
                <a:cxn ang="0">
                  <a:pos x="69" y="197"/>
                </a:cxn>
                <a:cxn ang="0">
                  <a:pos x="88" y="170"/>
                </a:cxn>
                <a:cxn ang="0">
                  <a:pos x="109" y="144"/>
                </a:cxn>
                <a:cxn ang="0">
                  <a:pos x="130" y="116"/>
                </a:cxn>
                <a:cxn ang="0">
                  <a:pos x="151" y="90"/>
                </a:cxn>
                <a:cxn ang="0">
                  <a:pos x="171" y="68"/>
                </a:cxn>
                <a:cxn ang="0">
                  <a:pos x="194" y="49"/>
                </a:cxn>
                <a:cxn ang="0">
                  <a:pos x="214" y="30"/>
                </a:cxn>
                <a:cxn ang="0">
                  <a:pos x="235" y="16"/>
                </a:cxn>
                <a:cxn ang="0">
                  <a:pos x="256" y="4"/>
                </a:cxn>
                <a:cxn ang="0">
                  <a:pos x="278" y="0"/>
                </a:cxn>
                <a:cxn ang="0">
                  <a:pos x="278" y="0"/>
                </a:cxn>
              </a:cxnLst>
              <a:rect l="0" t="0" r="r" b="b"/>
              <a:pathLst>
                <a:path w="278" h="346">
                  <a:moveTo>
                    <a:pt x="278" y="0"/>
                  </a:moveTo>
                  <a:lnTo>
                    <a:pt x="256" y="9"/>
                  </a:lnTo>
                  <a:lnTo>
                    <a:pt x="235" y="26"/>
                  </a:lnTo>
                  <a:lnTo>
                    <a:pt x="213" y="47"/>
                  </a:lnTo>
                  <a:lnTo>
                    <a:pt x="192" y="73"/>
                  </a:lnTo>
                  <a:lnTo>
                    <a:pt x="166" y="99"/>
                  </a:lnTo>
                  <a:lnTo>
                    <a:pt x="145" y="128"/>
                  </a:lnTo>
                  <a:lnTo>
                    <a:pt x="123" y="158"/>
                  </a:lnTo>
                  <a:lnTo>
                    <a:pt x="102" y="189"/>
                  </a:lnTo>
                  <a:lnTo>
                    <a:pt x="80" y="215"/>
                  </a:lnTo>
                  <a:lnTo>
                    <a:pt x="59" y="246"/>
                  </a:lnTo>
                  <a:lnTo>
                    <a:pt x="42" y="272"/>
                  </a:lnTo>
                  <a:lnTo>
                    <a:pt x="28" y="298"/>
                  </a:lnTo>
                  <a:lnTo>
                    <a:pt x="16" y="315"/>
                  </a:lnTo>
                  <a:lnTo>
                    <a:pt x="7" y="332"/>
                  </a:lnTo>
                  <a:lnTo>
                    <a:pt x="0" y="341"/>
                  </a:lnTo>
                  <a:lnTo>
                    <a:pt x="0" y="346"/>
                  </a:lnTo>
                  <a:lnTo>
                    <a:pt x="4" y="324"/>
                  </a:lnTo>
                  <a:lnTo>
                    <a:pt x="12" y="303"/>
                  </a:lnTo>
                  <a:lnTo>
                    <a:pt x="23" y="277"/>
                  </a:lnTo>
                  <a:lnTo>
                    <a:pt x="38" y="253"/>
                  </a:lnTo>
                  <a:lnTo>
                    <a:pt x="52" y="223"/>
                  </a:lnTo>
                  <a:lnTo>
                    <a:pt x="69" y="197"/>
                  </a:lnTo>
                  <a:lnTo>
                    <a:pt x="88" y="170"/>
                  </a:lnTo>
                  <a:lnTo>
                    <a:pt x="109" y="144"/>
                  </a:lnTo>
                  <a:lnTo>
                    <a:pt x="130" y="116"/>
                  </a:lnTo>
                  <a:lnTo>
                    <a:pt x="151" y="90"/>
                  </a:lnTo>
                  <a:lnTo>
                    <a:pt x="171" y="68"/>
                  </a:lnTo>
                  <a:lnTo>
                    <a:pt x="194" y="49"/>
                  </a:lnTo>
                  <a:lnTo>
                    <a:pt x="214" y="30"/>
                  </a:lnTo>
                  <a:lnTo>
                    <a:pt x="235" y="16"/>
                  </a:lnTo>
                  <a:lnTo>
                    <a:pt x="256" y="4"/>
                  </a:lnTo>
                  <a:lnTo>
                    <a:pt x="278" y="0"/>
                  </a:lnTo>
                  <a:lnTo>
                    <a:pt x="278" y="0"/>
                  </a:lnTo>
                  <a:close/>
                </a:path>
              </a:pathLst>
            </a:custGeom>
            <a:solidFill>
              <a:srgbClr val="000000"/>
            </a:solidFill>
            <a:ln w="9525">
              <a:noFill/>
              <a:round/>
              <a:headEnd/>
              <a:tailEnd/>
            </a:ln>
          </p:spPr>
          <p:txBody>
            <a:bodyPr/>
            <a:lstStyle/>
            <a:p>
              <a:endParaRPr lang="en-US"/>
            </a:p>
          </p:txBody>
        </p:sp>
        <p:sp>
          <p:nvSpPr>
            <p:cNvPr id="59584" name="Freeform 192"/>
            <p:cNvSpPr>
              <a:spLocks/>
            </p:cNvSpPr>
            <p:nvPr/>
          </p:nvSpPr>
          <p:spPr bwMode="auto">
            <a:xfrm rot="5151409">
              <a:off x="2528" y="3999"/>
              <a:ext cx="133" cy="299"/>
            </a:xfrm>
            <a:custGeom>
              <a:avLst/>
              <a:gdLst/>
              <a:ahLst/>
              <a:cxnLst>
                <a:cxn ang="0">
                  <a:pos x="105" y="0"/>
                </a:cxn>
                <a:cxn ang="0">
                  <a:pos x="103" y="8"/>
                </a:cxn>
                <a:cxn ang="0">
                  <a:pos x="103" y="19"/>
                </a:cxn>
                <a:cxn ang="0">
                  <a:pos x="102" y="33"/>
                </a:cxn>
                <a:cxn ang="0">
                  <a:pos x="102" y="48"/>
                </a:cxn>
                <a:cxn ang="0">
                  <a:pos x="97" y="64"/>
                </a:cxn>
                <a:cxn ang="0">
                  <a:pos x="93" y="81"/>
                </a:cxn>
                <a:cxn ang="0">
                  <a:pos x="88" y="98"/>
                </a:cxn>
                <a:cxn ang="0">
                  <a:pos x="83" y="119"/>
                </a:cxn>
                <a:cxn ang="0">
                  <a:pos x="72" y="135"/>
                </a:cxn>
                <a:cxn ang="0">
                  <a:pos x="64" y="154"/>
                </a:cxn>
                <a:cxn ang="0">
                  <a:pos x="53" y="169"/>
                </a:cxn>
                <a:cxn ang="0">
                  <a:pos x="46" y="188"/>
                </a:cxn>
                <a:cxn ang="0">
                  <a:pos x="33" y="200"/>
                </a:cxn>
                <a:cxn ang="0">
                  <a:pos x="22" y="216"/>
                </a:cxn>
                <a:cxn ang="0">
                  <a:pos x="10" y="226"/>
                </a:cxn>
                <a:cxn ang="0">
                  <a:pos x="0" y="237"/>
                </a:cxn>
                <a:cxn ang="0">
                  <a:pos x="5" y="228"/>
                </a:cxn>
                <a:cxn ang="0">
                  <a:pos x="15" y="218"/>
                </a:cxn>
                <a:cxn ang="0">
                  <a:pos x="22" y="202"/>
                </a:cxn>
                <a:cxn ang="0">
                  <a:pos x="33" y="186"/>
                </a:cxn>
                <a:cxn ang="0">
                  <a:pos x="38" y="166"/>
                </a:cxn>
                <a:cxn ang="0">
                  <a:pos x="48" y="147"/>
                </a:cxn>
                <a:cxn ang="0">
                  <a:pos x="57" y="126"/>
                </a:cxn>
                <a:cxn ang="0">
                  <a:pos x="67" y="107"/>
                </a:cxn>
                <a:cxn ang="0">
                  <a:pos x="72" y="86"/>
                </a:cxn>
                <a:cxn ang="0">
                  <a:pos x="79" y="65"/>
                </a:cxn>
                <a:cxn ang="0">
                  <a:pos x="84" y="46"/>
                </a:cxn>
                <a:cxn ang="0">
                  <a:pos x="93" y="31"/>
                </a:cxn>
                <a:cxn ang="0">
                  <a:pos x="95" y="15"/>
                </a:cxn>
                <a:cxn ang="0">
                  <a:pos x="100" y="7"/>
                </a:cxn>
                <a:cxn ang="0">
                  <a:pos x="102" y="0"/>
                </a:cxn>
                <a:cxn ang="0">
                  <a:pos x="105" y="0"/>
                </a:cxn>
                <a:cxn ang="0">
                  <a:pos x="105" y="0"/>
                </a:cxn>
              </a:cxnLst>
              <a:rect l="0" t="0" r="r" b="b"/>
              <a:pathLst>
                <a:path w="105" h="237">
                  <a:moveTo>
                    <a:pt x="105" y="0"/>
                  </a:moveTo>
                  <a:lnTo>
                    <a:pt x="103" y="8"/>
                  </a:lnTo>
                  <a:lnTo>
                    <a:pt x="103" y="19"/>
                  </a:lnTo>
                  <a:lnTo>
                    <a:pt x="102" y="33"/>
                  </a:lnTo>
                  <a:lnTo>
                    <a:pt x="102" y="48"/>
                  </a:lnTo>
                  <a:lnTo>
                    <a:pt x="97" y="64"/>
                  </a:lnTo>
                  <a:lnTo>
                    <a:pt x="93" y="81"/>
                  </a:lnTo>
                  <a:lnTo>
                    <a:pt x="88" y="98"/>
                  </a:lnTo>
                  <a:lnTo>
                    <a:pt x="83" y="119"/>
                  </a:lnTo>
                  <a:lnTo>
                    <a:pt x="72" y="135"/>
                  </a:lnTo>
                  <a:lnTo>
                    <a:pt x="64" y="154"/>
                  </a:lnTo>
                  <a:lnTo>
                    <a:pt x="53" y="169"/>
                  </a:lnTo>
                  <a:lnTo>
                    <a:pt x="46" y="188"/>
                  </a:lnTo>
                  <a:lnTo>
                    <a:pt x="33" y="200"/>
                  </a:lnTo>
                  <a:lnTo>
                    <a:pt x="22" y="216"/>
                  </a:lnTo>
                  <a:lnTo>
                    <a:pt x="10" y="226"/>
                  </a:lnTo>
                  <a:lnTo>
                    <a:pt x="0" y="237"/>
                  </a:lnTo>
                  <a:lnTo>
                    <a:pt x="5" y="228"/>
                  </a:lnTo>
                  <a:lnTo>
                    <a:pt x="15" y="218"/>
                  </a:lnTo>
                  <a:lnTo>
                    <a:pt x="22" y="202"/>
                  </a:lnTo>
                  <a:lnTo>
                    <a:pt x="33" y="186"/>
                  </a:lnTo>
                  <a:lnTo>
                    <a:pt x="38" y="166"/>
                  </a:lnTo>
                  <a:lnTo>
                    <a:pt x="48" y="147"/>
                  </a:lnTo>
                  <a:lnTo>
                    <a:pt x="57" y="126"/>
                  </a:lnTo>
                  <a:lnTo>
                    <a:pt x="67" y="107"/>
                  </a:lnTo>
                  <a:lnTo>
                    <a:pt x="72" y="86"/>
                  </a:lnTo>
                  <a:lnTo>
                    <a:pt x="79" y="65"/>
                  </a:lnTo>
                  <a:lnTo>
                    <a:pt x="84" y="46"/>
                  </a:lnTo>
                  <a:lnTo>
                    <a:pt x="93" y="31"/>
                  </a:lnTo>
                  <a:lnTo>
                    <a:pt x="95" y="15"/>
                  </a:lnTo>
                  <a:lnTo>
                    <a:pt x="100" y="7"/>
                  </a:lnTo>
                  <a:lnTo>
                    <a:pt x="102" y="0"/>
                  </a:lnTo>
                  <a:lnTo>
                    <a:pt x="105" y="0"/>
                  </a:lnTo>
                  <a:lnTo>
                    <a:pt x="105" y="0"/>
                  </a:lnTo>
                  <a:close/>
                </a:path>
              </a:pathLst>
            </a:custGeom>
            <a:solidFill>
              <a:srgbClr val="000000"/>
            </a:solidFill>
            <a:ln w="9525">
              <a:noFill/>
              <a:round/>
              <a:headEnd/>
              <a:tailEnd/>
            </a:ln>
          </p:spPr>
          <p:txBody>
            <a:bodyPr/>
            <a:lstStyle/>
            <a:p>
              <a:endParaRPr lang="en-US"/>
            </a:p>
          </p:txBody>
        </p:sp>
        <p:sp>
          <p:nvSpPr>
            <p:cNvPr id="59585" name="Freeform 193"/>
            <p:cNvSpPr>
              <a:spLocks/>
            </p:cNvSpPr>
            <p:nvPr/>
          </p:nvSpPr>
          <p:spPr bwMode="auto">
            <a:xfrm rot="5151409">
              <a:off x="2527" y="4080"/>
              <a:ext cx="184" cy="342"/>
            </a:xfrm>
            <a:custGeom>
              <a:avLst/>
              <a:gdLst/>
              <a:ahLst/>
              <a:cxnLst>
                <a:cxn ang="0">
                  <a:pos x="147" y="0"/>
                </a:cxn>
                <a:cxn ang="0">
                  <a:pos x="143" y="10"/>
                </a:cxn>
                <a:cxn ang="0">
                  <a:pos x="143" y="22"/>
                </a:cxn>
                <a:cxn ang="0">
                  <a:pos x="138" y="38"/>
                </a:cxn>
                <a:cxn ang="0">
                  <a:pos x="138" y="55"/>
                </a:cxn>
                <a:cxn ang="0">
                  <a:pos x="131" y="70"/>
                </a:cxn>
                <a:cxn ang="0">
                  <a:pos x="126" y="91"/>
                </a:cxn>
                <a:cxn ang="0">
                  <a:pos x="119" y="110"/>
                </a:cxn>
                <a:cxn ang="0">
                  <a:pos x="114" y="131"/>
                </a:cxn>
                <a:cxn ang="0">
                  <a:pos x="102" y="147"/>
                </a:cxn>
                <a:cxn ang="0">
                  <a:pos x="92" y="167"/>
                </a:cxn>
                <a:cxn ang="0">
                  <a:pos x="78" y="186"/>
                </a:cxn>
                <a:cxn ang="0">
                  <a:pos x="67" y="207"/>
                </a:cxn>
                <a:cxn ang="0">
                  <a:pos x="52" y="223"/>
                </a:cxn>
                <a:cxn ang="0">
                  <a:pos x="36" y="240"/>
                </a:cxn>
                <a:cxn ang="0">
                  <a:pos x="17" y="255"/>
                </a:cxn>
                <a:cxn ang="0">
                  <a:pos x="0" y="273"/>
                </a:cxn>
                <a:cxn ang="0">
                  <a:pos x="9" y="266"/>
                </a:cxn>
                <a:cxn ang="0">
                  <a:pos x="21" y="261"/>
                </a:cxn>
                <a:cxn ang="0">
                  <a:pos x="31" y="250"/>
                </a:cxn>
                <a:cxn ang="0">
                  <a:pos x="47" y="242"/>
                </a:cxn>
                <a:cxn ang="0">
                  <a:pos x="57" y="228"/>
                </a:cxn>
                <a:cxn ang="0">
                  <a:pos x="73" y="216"/>
                </a:cxn>
                <a:cxn ang="0">
                  <a:pos x="85" y="200"/>
                </a:cxn>
                <a:cxn ang="0">
                  <a:pos x="100" y="186"/>
                </a:cxn>
                <a:cxn ang="0">
                  <a:pos x="111" y="166"/>
                </a:cxn>
                <a:cxn ang="0">
                  <a:pos x="121" y="147"/>
                </a:cxn>
                <a:cxn ang="0">
                  <a:pos x="128" y="124"/>
                </a:cxn>
                <a:cxn ang="0">
                  <a:pos x="138" y="103"/>
                </a:cxn>
                <a:cxn ang="0">
                  <a:pos x="143" y="77"/>
                </a:cxn>
                <a:cxn ang="0">
                  <a:pos x="147" y="53"/>
                </a:cxn>
                <a:cxn ang="0">
                  <a:pos x="147" y="26"/>
                </a:cxn>
                <a:cxn ang="0">
                  <a:pos x="147" y="0"/>
                </a:cxn>
                <a:cxn ang="0">
                  <a:pos x="147" y="0"/>
                </a:cxn>
              </a:cxnLst>
              <a:rect l="0" t="0" r="r" b="b"/>
              <a:pathLst>
                <a:path w="147" h="273">
                  <a:moveTo>
                    <a:pt x="147" y="0"/>
                  </a:moveTo>
                  <a:lnTo>
                    <a:pt x="143" y="10"/>
                  </a:lnTo>
                  <a:lnTo>
                    <a:pt x="143" y="22"/>
                  </a:lnTo>
                  <a:lnTo>
                    <a:pt x="138" y="38"/>
                  </a:lnTo>
                  <a:lnTo>
                    <a:pt x="138" y="55"/>
                  </a:lnTo>
                  <a:lnTo>
                    <a:pt x="131" y="70"/>
                  </a:lnTo>
                  <a:lnTo>
                    <a:pt x="126" y="91"/>
                  </a:lnTo>
                  <a:lnTo>
                    <a:pt x="119" y="110"/>
                  </a:lnTo>
                  <a:lnTo>
                    <a:pt x="114" y="131"/>
                  </a:lnTo>
                  <a:lnTo>
                    <a:pt x="102" y="147"/>
                  </a:lnTo>
                  <a:lnTo>
                    <a:pt x="92" y="167"/>
                  </a:lnTo>
                  <a:lnTo>
                    <a:pt x="78" y="186"/>
                  </a:lnTo>
                  <a:lnTo>
                    <a:pt x="67" y="207"/>
                  </a:lnTo>
                  <a:lnTo>
                    <a:pt x="52" y="223"/>
                  </a:lnTo>
                  <a:lnTo>
                    <a:pt x="36" y="240"/>
                  </a:lnTo>
                  <a:lnTo>
                    <a:pt x="17" y="255"/>
                  </a:lnTo>
                  <a:lnTo>
                    <a:pt x="0" y="273"/>
                  </a:lnTo>
                  <a:lnTo>
                    <a:pt x="9" y="266"/>
                  </a:lnTo>
                  <a:lnTo>
                    <a:pt x="21" y="261"/>
                  </a:lnTo>
                  <a:lnTo>
                    <a:pt x="31" y="250"/>
                  </a:lnTo>
                  <a:lnTo>
                    <a:pt x="47" y="242"/>
                  </a:lnTo>
                  <a:lnTo>
                    <a:pt x="57" y="228"/>
                  </a:lnTo>
                  <a:lnTo>
                    <a:pt x="73" y="216"/>
                  </a:lnTo>
                  <a:lnTo>
                    <a:pt x="85" y="200"/>
                  </a:lnTo>
                  <a:lnTo>
                    <a:pt x="100" y="186"/>
                  </a:lnTo>
                  <a:lnTo>
                    <a:pt x="111" y="166"/>
                  </a:lnTo>
                  <a:lnTo>
                    <a:pt x="121" y="147"/>
                  </a:lnTo>
                  <a:lnTo>
                    <a:pt x="128" y="124"/>
                  </a:lnTo>
                  <a:lnTo>
                    <a:pt x="138" y="103"/>
                  </a:lnTo>
                  <a:lnTo>
                    <a:pt x="143" y="77"/>
                  </a:lnTo>
                  <a:lnTo>
                    <a:pt x="147" y="53"/>
                  </a:lnTo>
                  <a:lnTo>
                    <a:pt x="147" y="26"/>
                  </a:lnTo>
                  <a:lnTo>
                    <a:pt x="147" y="0"/>
                  </a:lnTo>
                  <a:lnTo>
                    <a:pt x="147" y="0"/>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4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6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6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6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6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6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6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6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43" grpId="0" animBg="1"/>
      <p:bldP spid="59644" grpId="0" animBg="1"/>
      <p:bldP spid="59646" grpId="0" animBg="1"/>
      <p:bldP spid="59648" grpId="0"/>
      <p:bldP spid="59649" grpId="0"/>
      <p:bldP spid="59650" grpId="0" animBg="1"/>
      <p:bldP spid="59651" grpId="0" animBg="1"/>
      <p:bldP spid="2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Corinthians 15:40-42</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 40 There are also celestial bodies, and bodies terrestrial: but the glory of the celestial is one, and the glory of the terrestrial is another</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41 There is one glory of the sun, and another glory of the moon, and another glory of the stars: for one star </a:t>
            </a:r>
            <a:r>
              <a:rPr lang="en-US" sz="4000" dirty="0" err="1">
                <a:latin typeface="Times New Roman" panose="02020603050405020304" pitchFamily="18" charset="0"/>
                <a:cs typeface="Times New Roman" panose="02020603050405020304" pitchFamily="18" charset="0"/>
              </a:rPr>
              <a:t>differeth</a:t>
            </a:r>
            <a:r>
              <a:rPr lang="en-US" sz="4000" dirty="0">
                <a:latin typeface="Times New Roman" panose="02020603050405020304" pitchFamily="18" charset="0"/>
                <a:cs typeface="Times New Roman" panose="02020603050405020304" pitchFamily="18" charset="0"/>
              </a:rPr>
              <a:t> from another star in glory</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42 So also is the resurrection of the dead. It is sown in corruption; it is raised in incorruption:</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758542" y="433231"/>
            <a:ext cx="3113315" cy="51077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1985676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37" name="AutoShape 353"/>
          <p:cNvSpPr>
            <a:spLocks noChangeArrowheads="1"/>
          </p:cNvSpPr>
          <p:nvPr/>
        </p:nvSpPr>
        <p:spPr bwMode="auto">
          <a:xfrm>
            <a:off x="4899787" y="2187549"/>
            <a:ext cx="3922806" cy="4583549"/>
          </a:xfrm>
          <a:prstGeom prst="roundRect">
            <a:avLst>
              <a:gd name="adj" fmla="val 16667"/>
            </a:avLst>
          </a:prstGeom>
          <a:solidFill>
            <a:srgbClr val="FFFF99"/>
          </a:solidFill>
          <a:ln w="9525">
            <a:solidFill>
              <a:schemeClr val="tx1"/>
            </a:solidFill>
            <a:round/>
            <a:headEnd/>
            <a:tailEnd/>
          </a:ln>
          <a:effectLst/>
        </p:spPr>
        <p:txBody>
          <a:bodyPr wrap="square" anchor="ctr">
            <a:spAutoFit/>
          </a:bodyPr>
          <a:lstStyle/>
          <a:p>
            <a:r>
              <a:rPr lang="en-US" sz="2800" dirty="0" smtClean="0"/>
              <a:t>Cori &amp; Diane </a:t>
            </a:r>
            <a:r>
              <a:rPr lang="en-US" sz="2800" dirty="0"/>
              <a:t>(</a:t>
            </a:r>
            <a:r>
              <a:rPr lang="en-US" b="1" u="sng" dirty="0"/>
              <a:t>Corinthians</a:t>
            </a:r>
            <a:r>
              <a:rPr lang="en-US" sz="2800" dirty="0"/>
              <a:t>) rode in the Driver’s Ed car (</a:t>
            </a:r>
            <a:r>
              <a:rPr lang="en-US" b="1" u="sng" dirty="0"/>
              <a:t>15</a:t>
            </a:r>
            <a:r>
              <a:rPr lang="en-US" sz="2800" dirty="0"/>
              <a:t>) to a </a:t>
            </a:r>
            <a:r>
              <a:rPr lang="en-US" sz="2800" dirty="0" smtClean="0"/>
              <a:t>movie. To see a movie about the </a:t>
            </a:r>
            <a:r>
              <a:rPr lang="en-US" sz="2800" b="1" dirty="0" smtClean="0"/>
              <a:t>Degrees of Glory</a:t>
            </a:r>
            <a:r>
              <a:rPr lang="en-US" sz="2800" dirty="0" smtClean="0"/>
              <a:t>, you need special 4-D </a:t>
            </a:r>
            <a:r>
              <a:rPr lang="en-US" sz="2800" dirty="0"/>
              <a:t>(</a:t>
            </a:r>
            <a:r>
              <a:rPr lang="en-US" b="1" u="sng" dirty="0"/>
              <a:t>40</a:t>
            </a:r>
            <a:r>
              <a:rPr lang="en-US" sz="2800" dirty="0"/>
              <a:t>) glasses. </a:t>
            </a:r>
            <a:r>
              <a:rPr lang="en-US" sz="2800" dirty="0" smtClean="0"/>
              <a:t>Cori </a:t>
            </a:r>
            <a:r>
              <a:rPr lang="en-US" sz="2800" dirty="0"/>
              <a:t>needs </a:t>
            </a:r>
            <a:r>
              <a:rPr lang="en-US" sz="2800" dirty="0" smtClean="0"/>
              <a:t>4-D </a:t>
            </a:r>
            <a:r>
              <a:rPr lang="en-US" sz="2800" dirty="0"/>
              <a:t>too (</a:t>
            </a:r>
            <a:r>
              <a:rPr lang="en-US" b="1" u="sng" dirty="0"/>
              <a:t>42</a:t>
            </a:r>
            <a:r>
              <a:rPr lang="en-US" sz="2800" dirty="0"/>
              <a:t>).</a:t>
            </a:r>
          </a:p>
        </p:txBody>
      </p:sp>
      <p:sp>
        <p:nvSpPr>
          <p:cNvPr id="41986" name="Rectangle 2"/>
          <p:cNvSpPr>
            <a:spLocks noGrp="1" noChangeArrowheads="1"/>
          </p:cNvSpPr>
          <p:nvPr>
            <p:ph type="title"/>
          </p:nvPr>
        </p:nvSpPr>
        <p:spPr>
          <a:xfrm>
            <a:off x="0" y="152400"/>
            <a:ext cx="9144000" cy="762000"/>
          </a:xfrm>
        </p:spPr>
        <p:txBody>
          <a:bodyPr/>
          <a:lstStyle/>
          <a:p>
            <a:r>
              <a:rPr lang="en-US" sz="3400" b="1" i="1" dirty="0" smtClean="0"/>
              <a:t>The Are </a:t>
            </a:r>
            <a:r>
              <a:rPr lang="en-US" sz="3400" b="1" i="1" u="sng" dirty="0" smtClean="0"/>
              <a:t>Three Degrees Of Glory</a:t>
            </a:r>
            <a:r>
              <a:rPr lang="en-US" sz="3400" b="1" i="1" dirty="0" smtClean="0"/>
              <a:t> </a:t>
            </a:r>
            <a:br>
              <a:rPr lang="en-US" sz="3400" b="1" i="1" dirty="0" smtClean="0"/>
            </a:br>
            <a:r>
              <a:rPr lang="en-US" sz="3400" b="1" i="1" dirty="0" smtClean="0"/>
              <a:t>In The Resurrection </a:t>
            </a:r>
            <a:endParaRPr lang="en-US" sz="3400" b="1" i="1" u="sng" dirty="0"/>
          </a:p>
        </p:txBody>
      </p:sp>
      <p:grpSp>
        <p:nvGrpSpPr>
          <p:cNvPr id="3" name="Group 2"/>
          <p:cNvGrpSpPr/>
          <p:nvPr/>
        </p:nvGrpSpPr>
        <p:grpSpPr>
          <a:xfrm>
            <a:off x="-571500" y="1209675"/>
            <a:ext cx="5397500" cy="3698875"/>
            <a:chOff x="-571500" y="1235075"/>
            <a:chExt cx="5397500" cy="3698875"/>
          </a:xfrm>
        </p:grpSpPr>
        <p:pic>
          <p:nvPicPr>
            <p:cNvPr id="42332" name="Picture 348"/>
            <p:cNvPicPr>
              <a:picLocks noChangeAspect="1" noChangeArrowheads="1"/>
            </p:cNvPicPr>
            <p:nvPr/>
          </p:nvPicPr>
          <p:blipFill>
            <a:blip r:embed="rId3" cstate="print"/>
            <a:srcRect t="37035" b="15158"/>
            <a:stretch>
              <a:fillRect/>
            </a:stretch>
          </p:blipFill>
          <p:spPr bwMode="auto">
            <a:xfrm>
              <a:off x="-571500" y="1235075"/>
              <a:ext cx="5397500" cy="1982788"/>
            </a:xfrm>
            <a:prstGeom prst="rect">
              <a:avLst/>
            </a:prstGeom>
            <a:noFill/>
            <a:ln w="9525">
              <a:noFill/>
              <a:miter lim="800000"/>
              <a:headEnd/>
              <a:tailEnd/>
            </a:ln>
            <a:effectLst/>
          </p:spPr>
        </p:pic>
        <p:grpSp>
          <p:nvGrpSpPr>
            <p:cNvPr id="2" name="Group 1"/>
            <p:cNvGrpSpPr/>
            <p:nvPr/>
          </p:nvGrpSpPr>
          <p:grpSpPr>
            <a:xfrm>
              <a:off x="285750" y="2260600"/>
              <a:ext cx="3714750" cy="2673350"/>
              <a:chOff x="285750" y="2260600"/>
              <a:chExt cx="3714750" cy="2673350"/>
            </a:xfrm>
          </p:grpSpPr>
          <p:sp>
            <p:nvSpPr>
              <p:cNvPr id="42333" name="Rectangle 349" descr="Horizontal brick"/>
              <p:cNvSpPr>
                <a:spLocks noChangeArrowheads="1"/>
              </p:cNvSpPr>
              <p:nvPr/>
            </p:nvSpPr>
            <p:spPr bwMode="auto">
              <a:xfrm>
                <a:off x="285750" y="3009900"/>
                <a:ext cx="3714750" cy="1924050"/>
              </a:xfrm>
              <a:prstGeom prst="rect">
                <a:avLst/>
              </a:prstGeom>
              <a:pattFill prst="horzBrick">
                <a:fgClr>
                  <a:srgbClr val="800000"/>
                </a:fgClr>
                <a:bgClr>
                  <a:schemeClr val="tx1"/>
                </a:bgClr>
              </a:pattFill>
              <a:ln w="9525">
                <a:solidFill>
                  <a:schemeClr val="tx1"/>
                </a:solidFill>
                <a:miter lim="800000"/>
                <a:headEnd/>
                <a:tailEnd/>
              </a:ln>
              <a:effectLst/>
            </p:spPr>
            <p:txBody>
              <a:bodyPr wrap="none" anchor="ctr">
                <a:spAutoFit/>
              </a:bodyPr>
              <a:lstStyle/>
              <a:p>
                <a:endParaRPr lang="en-US"/>
              </a:p>
            </p:txBody>
          </p:sp>
          <p:sp>
            <p:nvSpPr>
              <p:cNvPr id="42334" name="Text Box 350"/>
              <p:cNvSpPr txBox="1">
                <a:spLocks noChangeArrowheads="1"/>
              </p:cNvSpPr>
              <p:nvPr/>
            </p:nvSpPr>
            <p:spPr bwMode="auto">
              <a:xfrm>
                <a:off x="790482" y="2260600"/>
                <a:ext cx="2751137" cy="1006475"/>
              </a:xfrm>
              <a:prstGeom prst="rect">
                <a:avLst/>
              </a:prstGeom>
              <a:noFill/>
              <a:ln w="9525">
                <a:noFill/>
                <a:miter lim="800000"/>
                <a:headEnd/>
                <a:tailEnd/>
              </a:ln>
              <a:effectLst/>
            </p:spPr>
            <p:txBody>
              <a:bodyPr wrap="none" anchor="ctr">
                <a:spAutoFit/>
              </a:bodyPr>
              <a:lstStyle/>
              <a:p>
                <a:r>
                  <a:rPr lang="en-US" sz="2000" b="1" dirty="0">
                    <a:solidFill>
                      <a:schemeClr val="bg1"/>
                    </a:solidFill>
                    <a:latin typeface="Arial" charset="0"/>
                  </a:rPr>
                  <a:t>The Degrees of Glory</a:t>
                </a:r>
              </a:p>
              <a:p>
                <a:r>
                  <a:rPr lang="en-US" sz="2000" b="1" dirty="0">
                    <a:solidFill>
                      <a:schemeClr val="bg1"/>
                    </a:solidFill>
                    <a:latin typeface="Arial" charset="0"/>
                  </a:rPr>
                  <a:t>Presented in </a:t>
                </a:r>
              </a:p>
              <a:p>
                <a:r>
                  <a:rPr lang="en-US" sz="2000" b="1" u="sng" dirty="0">
                    <a:solidFill>
                      <a:schemeClr val="bg1"/>
                    </a:solidFill>
                    <a:latin typeface="Arial" charset="0"/>
                  </a:rPr>
                  <a:t>4 D</a:t>
                </a:r>
              </a:p>
            </p:txBody>
          </p:sp>
          <p:sp>
            <p:nvSpPr>
              <p:cNvPr id="42335" name="Rectangle 351"/>
              <p:cNvSpPr>
                <a:spLocks noChangeArrowheads="1"/>
              </p:cNvSpPr>
              <p:nvPr/>
            </p:nvSpPr>
            <p:spPr bwMode="auto">
              <a:xfrm>
                <a:off x="2114550" y="3409950"/>
                <a:ext cx="628650" cy="1143000"/>
              </a:xfrm>
              <a:prstGeom prst="rect">
                <a:avLst/>
              </a:prstGeom>
              <a:solidFill>
                <a:schemeClr val="tx1"/>
              </a:solidFill>
              <a:ln w="9525">
                <a:solidFill>
                  <a:schemeClr val="tx1"/>
                </a:solidFill>
                <a:miter lim="800000"/>
                <a:headEnd/>
                <a:tailEnd/>
              </a:ln>
              <a:effectLst/>
            </p:spPr>
            <p:txBody>
              <a:bodyPr wrap="none" anchor="ctr">
                <a:spAutoFit/>
              </a:bodyPr>
              <a:lstStyle/>
              <a:p>
                <a:endParaRPr lang="en-US"/>
              </a:p>
            </p:txBody>
          </p:sp>
          <p:sp>
            <p:nvSpPr>
              <p:cNvPr id="42336" name="Rectangle 352"/>
              <p:cNvSpPr>
                <a:spLocks noChangeArrowheads="1"/>
              </p:cNvSpPr>
              <p:nvPr/>
            </p:nvSpPr>
            <p:spPr bwMode="auto">
              <a:xfrm>
                <a:off x="1371600" y="3429000"/>
                <a:ext cx="628650" cy="1143000"/>
              </a:xfrm>
              <a:prstGeom prst="rect">
                <a:avLst/>
              </a:prstGeom>
              <a:solidFill>
                <a:schemeClr val="tx1"/>
              </a:solidFill>
              <a:ln w="9525">
                <a:solidFill>
                  <a:schemeClr val="tx1"/>
                </a:solidFill>
                <a:miter lim="800000"/>
                <a:headEnd/>
                <a:tailEnd/>
              </a:ln>
              <a:effectLst/>
            </p:spPr>
            <p:txBody>
              <a:bodyPr wrap="none" anchor="ctr">
                <a:spAutoFit/>
              </a:bodyPr>
              <a:lstStyle/>
              <a:p>
                <a:endParaRPr lang="en-US"/>
              </a:p>
            </p:txBody>
          </p:sp>
        </p:grpSp>
      </p:grpSp>
      <p:grpSp>
        <p:nvGrpSpPr>
          <p:cNvPr id="42331" name="Group 347"/>
          <p:cNvGrpSpPr>
            <a:grpSpLocks/>
          </p:cNvGrpSpPr>
          <p:nvPr/>
        </p:nvGrpSpPr>
        <p:grpSpPr bwMode="auto">
          <a:xfrm>
            <a:off x="19050" y="3563938"/>
            <a:ext cx="4986338" cy="3194050"/>
            <a:chOff x="306" y="2247"/>
            <a:chExt cx="3237" cy="2073"/>
          </a:xfrm>
        </p:grpSpPr>
        <p:grpSp>
          <p:nvGrpSpPr>
            <p:cNvPr id="42190" name="Group 206"/>
            <p:cNvGrpSpPr>
              <a:grpSpLocks/>
            </p:cNvGrpSpPr>
            <p:nvPr/>
          </p:nvGrpSpPr>
          <p:grpSpPr bwMode="auto">
            <a:xfrm>
              <a:off x="306" y="2472"/>
              <a:ext cx="3237" cy="1848"/>
              <a:chOff x="1014" y="1699"/>
              <a:chExt cx="3557" cy="2030"/>
            </a:xfrm>
          </p:grpSpPr>
          <p:grpSp>
            <p:nvGrpSpPr>
              <p:cNvPr id="42191" name="Group 207"/>
              <p:cNvGrpSpPr>
                <a:grpSpLocks/>
              </p:cNvGrpSpPr>
              <p:nvPr/>
            </p:nvGrpSpPr>
            <p:grpSpPr bwMode="auto">
              <a:xfrm>
                <a:off x="1014" y="1699"/>
                <a:ext cx="3557" cy="2030"/>
                <a:chOff x="1014" y="1699"/>
                <a:chExt cx="3557" cy="2030"/>
              </a:xfrm>
            </p:grpSpPr>
            <p:sp>
              <p:nvSpPr>
                <p:cNvPr id="42192" name="Freeform 208"/>
                <p:cNvSpPr>
                  <a:spLocks/>
                </p:cNvSpPr>
                <p:nvPr/>
              </p:nvSpPr>
              <p:spPr bwMode="auto">
                <a:xfrm>
                  <a:off x="3744" y="3505"/>
                  <a:ext cx="424" cy="224"/>
                </a:xfrm>
                <a:custGeom>
                  <a:avLst/>
                  <a:gdLst/>
                  <a:ahLst/>
                  <a:cxnLst>
                    <a:cxn ang="0">
                      <a:pos x="14" y="0"/>
                    </a:cxn>
                    <a:cxn ang="0">
                      <a:pos x="34" y="3"/>
                    </a:cxn>
                    <a:cxn ang="0">
                      <a:pos x="57" y="3"/>
                    </a:cxn>
                    <a:cxn ang="0">
                      <a:pos x="116" y="3"/>
                    </a:cxn>
                    <a:cxn ang="0">
                      <a:pos x="252" y="7"/>
                    </a:cxn>
                    <a:cxn ang="0">
                      <a:pos x="318" y="3"/>
                    </a:cxn>
                    <a:cxn ang="0">
                      <a:pos x="348" y="3"/>
                    </a:cxn>
                    <a:cxn ang="0">
                      <a:pos x="371" y="3"/>
                    </a:cxn>
                    <a:cxn ang="0">
                      <a:pos x="394" y="3"/>
                    </a:cxn>
                    <a:cxn ang="0">
                      <a:pos x="410" y="3"/>
                    </a:cxn>
                    <a:cxn ang="0">
                      <a:pos x="420" y="3"/>
                    </a:cxn>
                    <a:cxn ang="0">
                      <a:pos x="424" y="3"/>
                    </a:cxn>
                    <a:cxn ang="0">
                      <a:pos x="420" y="7"/>
                    </a:cxn>
                    <a:cxn ang="0">
                      <a:pos x="420" y="13"/>
                    </a:cxn>
                    <a:cxn ang="0">
                      <a:pos x="414" y="37"/>
                    </a:cxn>
                    <a:cxn ang="0">
                      <a:pos x="404" y="70"/>
                    </a:cxn>
                    <a:cxn ang="0">
                      <a:pos x="391" y="110"/>
                    </a:cxn>
                    <a:cxn ang="0">
                      <a:pos x="374" y="147"/>
                    </a:cxn>
                    <a:cxn ang="0">
                      <a:pos x="357" y="184"/>
                    </a:cxn>
                    <a:cxn ang="0">
                      <a:pos x="341" y="207"/>
                    </a:cxn>
                    <a:cxn ang="0">
                      <a:pos x="331" y="217"/>
                    </a:cxn>
                    <a:cxn ang="0">
                      <a:pos x="321" y="221"/>
                    </a:cxn>
                    <a:cxn ang="0">
                      <a:pos x="301" y="221"/>
                    </a:cxn>
                    <a:cxn ang="0">
                      <a:pos x="275" y="224"/>
                    </a:cxn>
                    <a:cxn ang="0">
                      <a:pos x="212" y="224"/>
                    </a:cxn>
                    <a:cxn ang="0">
                      <a:pos x="156" y="224"/>
                    </a:cxn>
                    <a:cxn ang="0">
                      <a:pos x="136" y="221"/>
                    </a:cxn>
                    <a:cxn ang="0">
                      <a:pos x="123" y="221"/>
                    </a:cxn>
                    <a:cxn ang="0">
                      <a:pos x="116" y="217"/>
                    </a:cxn>
                    <a:cxn ang="0">
                      <a:pos x="110" y="207"/>
                    </a:cxn>
                    <a:cxn ang="0">
                      <a:pos x="86" y="181"/>
                    </a:cxn>
                    <a:cxn ang="0">
                      <a:pos x="63" y="147"/>
                    </a:cxn>
                    <a:cxn ang="0">
                      <a:pos x="37" y="107"/>
                    </a:cxn>
                    <a:cxn ang="0">
                      <a:pos x="17" y="67"/>
                    </a:cxn>
                    <a:cxn ang="0">
                      <a:pos x="4" y="33"/>
                    </a:cxn>
                    <a:cxn ang="0">
                      <a:pos x="0" y="10"/>
                    </a:cxn>
                    <a:cxn ang="0">
                      <a:pos x="4" y="3"/>
                    </a:cxn>
                    <a:cxn ang="0">
                      <a:pos x="14" y="0"/>
                    </a:cxn>
                  </a:cxnLst>
                  <a:rect l="0" t="0" r="r" b="b"/>
                  <a:pathLst>
                    <a:path w="424" h="224">
                      <a:moveTo>
                        <a:pt x="14" y="0"/>
                      </a:moveTo>
                      <a:lnTo>
                        <a:pt x="34" y="3"/>
                      </a:lnTo>
                      <a:lnTo>
                        <a:pt x="57" y="3"/>
                      </a:lnTo>
                      <a:lnTo>
                        <a:pt x="116" y="3"/>
                      </a:lnTo>
                      <a:lnTo>
                        <a:pt x="252" y="7"/>
                      </a:lnTo>
                      <a:lnTo>
                        <a:pt x="318" y="3"/>
                      </a:lnTo>
                      <a:lnTo>
                        <a:pt x="348" y="3"/>
                      </a:lnTo>
                      <a:lnTo>
                        <a:pt x="371" y="3"/>
                      </a:lnTo>
                      <a:lnTo>
                        <a:pt x="394" y="3"/>
                      </a:lnTo>
                      <a:lnTo>
                        <a:pt x="410" y="3"/>
                      </a:lnTo>
                      <a:lnTo>
                        <a:pt x="420" y="3"/>
                      </a:lnTo>
                      <a:lnTo>
                        <a:pt x="424" y="3"/>
                      </a:lnTo>
                      <a:lnTo>
                        <a:pt x="420" y="7"/>
                      </a:lnTo>
                      <a:lnTo>
                        <a:pt x="420" y="13"/>
                      </a:lnTo>
                      <a:lnTo>
                        <a:pt x="414" y="37"/>
                      </a:lnTo>
                      <a:lnTo>
                        <a:pt x="404" y="70"/>
                      </a:lnTo>
                      <a:lnTo>
                        <a:pt x="391" y="110"/>
                      </a:lnTo>
                      <a:lnTo>
                        <a:pt x="374" y="147"/>
                      </a:lnTo>
                      <a:lnTo>
                        <a:pt x="357" y="184"/>
                      </a:lnTo>
                      <a:lnTo>
                        <a:pt x="341" y="207"/>
                      </a:lnTo>
                      <a:lnTo>
                        <a:pt x="331" y="217"/>
                      </a:lnTo>
                      <a:lnTo>
                        <a:pt x="321" y="221"/>
                      </a:lnTo>
                      <a:lnTo>
                        <a:pt x="301" y="221"/>
                      </a:lnTo>
                      <a:lnTo>
                        <a:pt x="275" y="224"/>
                      </a:lnTo>
                      <a:lnTo>
                        <a:pt x="212" y="224"/>
                      </a:lnTo>
                      <a:lnTo>
                        <a:pt x="156" y="224"/>
                      </a:lnTo>
                      <a:lnTo>
                        <a:pt x="136" y="221"/>
                      </a:lnTo>
                      <a:lnTo>
                        <a:pt x="123" y="221"/>
                      </a:lnTo>
                      <a:lnTo>
                        <a:pt x="116" y="217"/>
                      </a:lnTo>
                      <a:lnTo>
                        <a:pt x="110" y="207"/>
                      </a:lnTo>
                      <a:lnTo>
                        <a:pt x="86" y="181"/>
                      </a:lnTo>
                      <a:lnTo>
                        <a:pt x="63"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endParaRPr lang="en-US"/>
                </a:p>
              </p:txBody>
            </p:sp>
            <p:sp>
              <p:nvSpPr>
                <p:cNvPr id="42193" name="Freeform 209"/>
                <p:cNvSpPr>
                  <a:spLocks/>
                </p:cNvSpPr>
                <p:nvPr/>
              </p:nvSpPr>
              <p:spPr bwMode="auto">
                <a:xfrm>
                  <a:off x="1490" y="3495"/>
                  <a:ext cx="420" cy="227"/>
                </a:xfrm>
                <a:custGeom>
                  <a:avLst/>
                  <a:gdLst/>
                  <a:ahLst/>
                  <a:cxnLst>
                    <a:cxn ang="0">
                      <a:pos x="14" y="0"/>
                    </a:cxn>
                    <a:cxn ang="0">
                      <a:pos x="33" y="3"/>
                    </a:cxn>
                    <a:cxn ang="0">
                      <a:pos x="57" y="3"/>
                    </a:cxn>
                    <a:cxn ang="0">
                      <a:pos x="116" y="7"/>
                    </a:cxn>
                    <a:cxn ang="0">
                      <a:pos x="252" y="7"/>
                    </a:cxn>
                    <a:cxn ang="0">
                      <a:pos x="318" y="7"/>
                    </a:cxn>
                    <a:cxn ang="0">
                      <a:pos x="344" y="7"/>
                    </a:cxn>
                    <a:cxn ang="0">
                      <a:pos x="371" y="7"/>
                    </a:cxn>
                    <a:cxn ang="0">
                      <a:pos x="390" y="7"/>
                    </a:cxn>
                    <a:cxn ang="0">
                      <a:pos x="407" y="7"/>
                    </a:cxn>
                    <a:cxn ang="0">
                      <a:pos x="417" y="3"/>
                    </a:cxn>
                    <a:cxn ang="0">
                      <a:pos x="420" y="3"/>
                    </a:cxn>
                    <a:cxn ang="0">
                      <a:pos x="420" y="7"/>
                    </a:cxn>
                    <a:cxn ang="0">
                      <a:pos x="420" y="13"/>
                    </a:cxn>
                    <a:cxn ang="0">
                      <a:pos x="414" y="37"/>
                    </a:cxn>
                    <a:cxn ang="0">
                      <a:pos x="404" y="70"/>
                    </a:cxn>
                    <a:cxn ang="0">
                      <a:pos x="390" y="110"/>
                    </a:cxn>
                    <a:cxn ang="0">
                      <a:pos x="374" y="147"/>
                    </a:cxn>
                    <a:cxn ang="0">
                      <a:pos x="357" y="184"/>
                    </a:cxn>
                    <a:cxn ang="0">
                      <a:pos x="341" y="207"/>
                    </a:cxn>
                    <a:cxn ang="0">
                      <a:pos x="331" y="217"/>
                    </a:cxn>
                    <a:cxn ang="0">
                      <a:pos x="321" y="221"/>
                    </a:cxn>
                    <a:cxn ang="0">
                      <a:pos x="301" y="224"/>
                    </a:cxn>
                    <a:cxn ang="0">
                      <a:pos x="275" y="224"/>
                    </a:cxn>
                    <a:cxn ang="0">
                      <a:pos x="212" y="227"/>
                    </a:cxn>
                    <a:cxn ang="0">
                      <a:pos x="156" y="224"/>
                    </a:cxn>
                    <a:cxn ang="0">
                      <a:pos x="136" y="224"/>
                    </a:cxn>
                    <a:cxn ang="0">
                      <a:pos x="119" y="221"/>
                    </a:cxn>
                    <a:cxn ang="0">
                      <a:pos x="116" y="217"/>
                    </a:cxn>
                    <a:cxn ang="0">
                      <a:pos x="106" y="207"/>
                    </a:cxn>
                    <a:cxn ang="0">
                      <a:pos x="86" y="180"/>
                    </a:cxn>
                    <a:cxn ang="0">
                      <a:pos x="60" y="147"/>
                    </a:cxn>
                    <a:cxn ang="0">
                      <a:pos x="37" y="107"/>
                    </a:cxn>
                    <a:cxn ang="0">
                      <a:pos x="17" y="67"/>
                    </a:cxn>
                    <a:cxn ang="0">
                      <a:pos x="4" y="33"/>
                    </a:cxn>
                    <a:cxn ang="0">
                      <a:pos x="0" y="10"/>
                    </a:cxn>
                    <a:cxn ang="0">
                      <a:pos x="4" y="3"/>
                    </a:cxn>
                    <a:cxn ang="0">
                      <a:pos x="14" y="0"/>
                    </a:cxn>
                  </a:cxnLst>
                  <a:rect l="0" t="0" r="r" b="b"/>
                  <a:pathLst>
                    <a:path w="420" h="227">
                      <a:moveTo>
                        <a:pt x="14" y="0"/>
                      </a:moveTo>
                      <a:lnTo>
                        <a:pt x="33" y="3"/>
                      </a:lnTo>
                      <a:lnTo>
                        <a:pt x="57" y="3"/>
                      </a:lnTo>
                      <a:lnTo>
                        <a:pt x="116" y="7"/>
                      </a:lnTo>
                      <a:lnTo>
                        <a:pt x="252" y="7"/>
                      </a:lnTo>
                      <a:lnTo>
                        <a:pt x="318" y="7"/>
                      </a:lnTo>
                      <a:lnTo>
                        <a:pt x="344" y="7"/>
                      </a:lnTo>
                      <a:lnTo>
                        <a:pt x="371" y="7"/>
                      </a:lnTo>
                      <a:lnTo>
                        <a:pt x="390" y="7"/>
                      </a:lnTo>
                      <a:lnTo>
                        <a:pt x="407" y="7"/>
                      </a:lnTo>
                      <a:lnTo>
                        <a:pt x="417" y="3"/>
                      </a:lnTo>
                      <a:lnTo>
                        <a:pt x="420" y="3"/>
                      </a:lnTo>
                      <a:lnTo>
                        <a:pt x="420" y="7"/>
                      </a:lnTo>
                      <a:lnTo>
                        <a:pt x="420" y="13"/>
                      </a:lnTo>
                      <a:lnTo>
                        <a:pt x="414" y="37"/>
                      </a:lnTo>
                      <a:lnTo>
                        <a:pt x="404" y="70"/>
                      </a:lnTo>
                      <a:lnTo>
                        <a:pt x="390" y="110"/>
                      </a:lnTo>
                      <a:lnTo>
                        <a:pt x="374" y="147"/>
                      </a:lnTo>
                      <a:lnTo>
                        <a:pt x="357" y="184"/>
                      </a:lnTo>
                      <a:lnTo>
                        <a:pt x="341" y="207"/>
                      </a:lnTo>
                      <a:lnTo>
                        <a:pt x="331" y="217"/>
                      </a:lnTo>
                      <a:lnTo>
                        <a:pt x="321" y="221"/>
                      </a:lnTo>
                      <a:lnTo>
                        <a:pt x="301" y="224"/>
                      </a:lnTo>
                      <a:lnTo>
                        <a:pt x="275" y="224"/>
                      </a:lnTo>
                      <a:lnTo>
                        <a:pt x="212" y="227"/>
                      </a:lnTo>
                      <a:lnTo>
                        <a:pt x="156" y="224"/>
                      </a:lnTo>
                      <a:lnTo>
                        <a:pt x="136" y="224"/>
                      </a:lnTo>
                      <a:lnTo>
                        <a:pt x="119" y="221"/>
                      </a:lnTo>
                      <a:lnTo>
                        <a:pt x="116" y="217"/>
                      </a:lnTo>
                      <a:lnTo>
                        <a:pt x="106" y="207"/>
                      </a:lnTo>
                      <a:lnTo>
                        <a:pt x="86" y="180"/>
                      </a:lnTo>
                      <a:lnTo>
                        <a:pt x="60"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endParaRPr lang="en-US"/>
                </a:p>
              </p:txBody>
            </p:sp>
            <p:sp>
              <p:nvSpPr>
                <p:cNvPr id="42194" name="Freeform 210"/>
                <p:cNvSpPr>
                  <a:spLocks/>
                </p:cNvSpPr>
                <p:nvPr/>
              </p:nvSpPr>
              <p:spPr bwMode="auto">
                <a:xfrm>
                  <a:off x="1831" y="1736"/>
                  <a:ext cx="2009" cy="548"/>
                </a:xfrm>
                <a:custGeom>
                  <a:avLst/>
                  <a:gdLst/>
                  <a:ahLst/>
                  <a:cxnLst>
                    <a:cxn ang="0">
                      <a:pos x="0" y="525"/>
                    </a:cxn>
                    <a:cxn ang="0">
                      <a:pos x="238" y="0"/>
                    </a:cxn>
                    <a:cxn ang="0">
                      <a:pos x="1725" y="7"/>
                    </a:cxn>
                    <a:cxn ang="0">
                      <a:pos x="2009" y="548"/>
                    </a:cxn>
                    <a:cxn ang="0">
                      <a:pos x="0" y="525"/>
                    </a:cxn>
                  </a:cxnLst>
                  <a:rect l="0" t="0" r="r" b="b"/>
                  <a:pathLst>
                    <a:path w="2009" h="548">
                      <a:moveTo>
                        <a:pt x="0" y="525"/>
                      </a:moveTo>
                      <a:lnTo>
                        <a:pt x="238" y="0"/>
                      </a:lnTo>
                      <a:lnTo>
                        <a:pt x="1725" y="7"/>
                      </a:lnTo>
                      <a:lnTo>
                        <a:pt x="2009" y="548"/>
                      </a:lnTo>
                      <a:lnTo>
                        <a:pt x="0" y="525"/>
                      </a:lnTo>
                      <a:close/>
                    </a:path>
                  </a:pathLst>
                </a:custGeom>
                <a:solidFill>
                  <a:srgbClr val="BFBFFF"/>
                </a:solidFill>
                <a:ln w="11113">
                  <a:solidFill>
                    <a:srgbClr val="BFBFFF"/>
                  </a:solidFill>
                  <a:prstDash val="solid"/>
                  <a:round/>
                  <a:headEnd/>
                  <a:tailEnd/>
                </a:ln>
              </p:spPr>
              <p:txBody>
                <a:bodyPr/>
                <a:lstStyle/>
                <a:p>
                  <a:endParaRPr lang="en-US"/>
                </a:p>
              </p:txBody>
            </p:sp>
            <p:sp>
              <p:nvSpPr>
                <p:cNvPr id="42195" name="Freeform 211"/>
                <p:cNvSpPr>
                  <a:spLocks/>
                </p:cNvSpPr>
                <p:nvPr/>
              </p:nvSpPr>
              <p:spPr bwMode="auto">
                <a:xfrm>
                  <a:off x="2016" y="1813"/>
                  <a:ext cx="1623" cy="308"/>
                </a:xfrm>
                <a:custGeom>
                  <a:avLst/>
                  <a:gdLst/>
                  <a:ahLst/>
                  <a:cxnLst>
                    <a:cxn ang="0">
                      <a:pos x="0" y="298"/>
                    </a:cxn>
                    <a:cxn ang="0">
                      <a:pos x="145" y="0"/>
                    </a:cxn>
                    <a:cxn ang="0">
                      <a:pos x="1484" y="0"/>
                    </a:cxn>
                    <a:cxn ang="0">
                      <a:pos x="1623" y="308"/>
                    </a:cxn>
                    <a:cxn ang="0">
                      <a:pos x="0" y="298"/>
                    </a:cxn>
                  </a:cxnLst>
                  <a:rect l="0" t="0" r="r" b="b"/>
                  <a:pathLst>
                    <a:path w="1623" h="308">
                      <a:moveTo>
                        <a:pt x="0" y="298"/>
                      </a:moveTo>
                      <a:lnTo>
                        <a:pt x="145" y="0"/>
                      </a:lnTo>
                      <a:lnTo>
                        <a:pt x="1484" y="0"/>
                      </a:lnTo>
                      <a:lnTo>
                        <a:pt x="1623" y="308"/>
                      </a:lnTo>
                      <a:lnTo>
                        <a:pt x="0" y="298"/>
                      </a:lnTo>
                      <a:close/>
                    </a:path>
                  </a:pathLst>
                </a:custGeom>
                <a:solidFill>
                  <a:srgbClr val="FFFFFF"/>
                </a:solidFill>
                <a:ln w="0">
                  <a:solidFill>
                    <a:srgbClr val="FFFFFF"/>
                  </a:solidFill>
                  <a:prstDash val="solid"/>
                  <a:round/>
                  <a:headEnd/>
                  <a:tailEnd/>
                </a:ln>
              </p:spPr>
              <p:txBody>
                <a:bodyPr/>
                <a:lstStyle/>
                <a:p>
                  <a:endParaRPr lang="en-US"/>
                </a:p>
              </p:txBody>
            </p:sp>
            <p:sp>
              <p:nvSpPr>
                <p:cNvPr id="42196" name="Rectangle 212"/>
                <p:cNvSpPr>
                  <a:spLocks noChangeArrowheads="1"/>
                </p:cNvSpPr>
                <p:nvPr/>
              </p:nvSpPr>
              <p:spPr bwMode="auto">
                <a:xfrm>
                  <a:off x="1801" y="2201"/>
                  <a:ext cx="2030" cy="80"/>
                </a:xfrm>
                <a:prstGeom prst="rect">
                  <a:avLst/>
                </a:prstGeom>
                <a:solidFill>
                  <a:srgbClr val="0003B8"/>
                </a:solidFill>
                <a:ln w="11113">
                  <a:solidFill>
                    <a:srgbClr val="0003B8"/>
                  </a:solidFill>
                  <a:miter lim="800000"/>
                  <a:headEnd/>
                  <a:tailEnd/>
                </a:ln>
              </p:spPr>
              <p:txBody>
                <a:bodyPr/>
                <a:lstStyle/>
                <a:p>
                  <a:endParaRPr lang="en-US"/>
                </a:p>
              </p:txBody>
            </p:sp>
            <p:sp>
              <p:nvSpPr>
                <p:cNvPr id="42197" name="Freeform 213"/>
                <p:cNvSpPr>
                  <a:spLocks/>
                </p:cNvSpPr>
                <p:nvPr/>
              </p:nvSpPr>
              <p:spPr bwMode="auto">
                <a:xfrm>
                  <a:off x="1560" y="2111"/>
                  <a:ext cx="218" cy="187"/>
                </a:xfrm>
                <a:custGeom>
                  <a:avLst/>
                  <a:gdLst/>
                  <a:ahLst/>
                  <a:cxnLst>
                    <a:cxn ang="0">
                      <a:pos x="149" y="173"/>
                    </a:cxn>
                    <a:cxn ang="0">
                      <a:pos x="135" y="140"/>
                    </a:cxn>
                    <a:cxn ang="0">
                      <a:pos x="132" y="130"/>
                    </a:cxn>
                    <a:cxn ang="0">
                      <a:pos x="132" y="127"/>
                    </a:cxn>
                    <a:cxn ang="0">
                      <a:pos x="149" y="127"/>
                    </a:cxn>
                    <a:cxn ang="0">
                      <a:pos x="218" y="90"/>
                    </a:cxn>
                    <a:cxn ang="0">
                      <a:pos x="149" y="13"/>
                    </a:cxn>
                    <a:cxn ang="0">
                      <a:pos x="142" y="10"/>
                    </a:cxn>
                    <a:cxn ang="0">
                      <a:pos x="129" y="6"/>
                    </a:cxn>
                    <a:cxn ang="0">
                      <a:pos x="109" y="3"/>
                    </a:cxn>
                    <a:cxn ang="0">
                      <a:pos x="86" y="0"/>
                    </a:cxn>
                    <a:cxn ang="0">
                      <a:pos x="39" y="0"/>
                    </a:cxn>
                    <a:cxn ang="0">
                      <a:pos x="23" y="3"/>
                    </a:cxn>
                    <a:cxn ang="0">
                      <a:pos x="10" y="13"/>
                    </a:cxn>
                    <a:cxn ang="0">
                      <a:pos x="3" y="36"/>
                    </a:cxn>
                    <a:cxn ang="0">
                      <a:pos x="0" y="66"/>
                    </a:cxn>
                    <a:cxn ang="0">
                      <a:pos x="3" y="90"/>
                    </a:cxn>
                    <a:cxn ang="0">
                      <a:pos x="16" y="107"/>
                    </a:cxn>
                    <a:cxn ang="0">
                      <a:pos x="36" y="113"/>
                    </a:cxn>
                    <a:cxn ang="0">
                      <a:pos x="63" y="117"/>
                    </a:cxn>
                    <a:cxn ang="0">
                      <a:pos x="82" y="120"/>
                    </a:cxn>
                    <a:cxn ang="0">
                      <a:pos x="89" y="120"/>
                    </a:cxn>
                    <a:cxn ang="0">
                      <a:pos x="92" y="120"/>
                    </a:cxn>
                    <a:cxn ang="0">
                      <a:pos x="125" y="184"/>
                    </a:cxn>
                    <a:cxn ang="0">
                      <a:pos x="132" y="184"/>
                    </a:cxn>
                    <a:cxn ang="0">
                      <a:pos x="142" y="187"/>
                    </a:cxn>
                    <a:cxn ang="0">
                      <a:pos x="152" y="184"/>
                    </a:cxn>
                    <a:cxn ang="0">
                      <a:pos x="149" y="173"/>
                    </a:cxn>
                  </a:cxnLst>
                  <a:rect l="0" t="0" r="r" b="b"/>
                  <a:pathLst>
                    <a:path w="218" h="187">
                      <a:moveTo>
                        <a:pt x="149" y="173"/>
                      </a:moveTo>
                      <a:lnTo>
                        <a:pt x="135" y="140"/>
                      </a:lnTo>
                      <a:lnTo>
                        <a:pt x="132" y="130"/>
                      </a:lnTo>
                      <a:lnTo>
                        <a:pt x="132" y="127"/>
                      </a:lnTo>
                      <a:lnTo>
                        <a:pt x="149" y="127"/>
                      </a:lnTo>
                      <a:lnTo>
                        <a:pt x="218" y="90"/>
                      </a:lnTo>
                      <a:lnTo>
                        <a:pt x="149" y="13"/>
                      </a:lnTo>
                      <a:lnTo>
                        <a:pt x="142" y="10"/>
                      </a:lnTo>
                      <a:lnTo>
                        <a:pt x="129" y="6"/>
                      </a:lnTo>
                      <a:lnTo>
                        <a:pt x="109" y="3"/>
                      </a:lnTo>
                      <a:lnTo>
                        <a:pt x="86" y="0"/>
                      </a:lnTo>
                      <a:lnTo>
                        <a:pt x="39" y="0"/>
                      </a:lnTo>
                      <a:lnTo>
                        <a:pt x="23" y="3"/>
                      </a:lnTo>
                      <a:lnTo>
                        <a:pt x="10" y="13"/>
                      </a:lnTo>
                      <a:lnTo>
                        <a:pt x="3" y="36"/>
                      </a:lnTo>
                      <a:lnTo>
                        <a:pt x="0" y="66"/>
                      </a:lnTo>
                      <a:lnTo>
                        <a:pt x="3" y="90"/>
                      </a:lnTo>
                      <a:lnTo>
                        <a:pt x="16" y="107"/>
                      </a:lnTo>
                      <a:lnTo>
                        <a:pt x="36" y="113"/>
                      </a:lnTo>
                      <a:lnTo>
                        <a:pt x="63" y="117"/>
                      </a:lnTo>
                      <a:lnTo>
                        <a:pt x="82" y="120"/>
                      </a:lnTo>
                      <a:lnTo>
                        <a:pt x="89" y="120"/>
                      </a:lnTo>
                      <a:lnTo>
                        <a:pt x="92" y="120"/>
                      </a:lnTo>
                      <a:lnTo>
                        <a:pt x="125" y="184"/>
                      </a:lnTo>
                      <a:lnTo>
                        <a:pt x="132" y="184"/>
                      </a:lnTo>
                      <a:lnTo>
                        <a:pt x="142" y="187"/>
                      </a:lnTo>
                      <a:lnTo>
                        <a:pt x="152" y="184"/>
                      </a:lnTo>
                      <a:lnTo>
                        <a:pt x="149" y="173"/>
                      </a:lnTo>
                      <a:close/>
                    </a:path>
                  </a:pathLst>
                </a:custGeom>
                <a:solidFill>
                  <a:srgbClr val="0003B8"/>
                </a:solidFill>
                <a:ln w="11113">
                  <a:solidFill>
                    <a:srgbClr val="000000"/>
                  </a:solidFill>
                  <a:prstDash val="solid"/>
                  <a:round/>
                  <a:headEnd/>
                  <a:tailEnd/>
                </a:ln>
              </p:spPr>
              <p:txBody>
                <a:bodyPr/>
                <a:lstStyle/>
                <a:p>
                  <a:endParaRPr lang="en-US"/>
                </a:p>
              </p:txBody>
            </p:sp>
            <p:sp>
              <p:nvSpPr>
                <p:cNvPr id="42198" name="Freeform 214"/>
                <p:cNvSpPr>
                  <a:spLocks/>
                </p:cNvSpPr>
                <p:nvPr/>
              </p:nvSpPr>
              <p:spPr bwMode="auto">
                <a:xfrm>
                  <a:off x="3863" y="2111"/>
                  <a:ext cx="215" cy="187"/>
                </a:xfrm>
                <a:custGeom>
                  <a:avLst/>
                  <a:gdLst/>
                  <a:ahLst/>
                  <a:cxnLst>
                    <a:cxn ang="0">
                      <a:pos x="67" y="173"/>
                    </a:cxn>
                    <a:cxn ang="0">
                      <a:pos x="80" y="140"/>
                    </a:cxn>
                    <a:cxn ang="0">
                      <a:pos x="83" y="130"/>
                    </a:cxn>
                    <a:cxn ang="0">
                      <a:pos x="83" y="127"/>
                    </a:cxn>
                    <a:cxn ang="0">
                      <a:pos x="70" y="127"/>
                    </a:cxn>
                    <a:cxn ang="0">
                      <a:pos x="0" y="90"/>
                    </a:cxn>
                    <a:cxn ang="0">
                      <a:pos x="70" y="13"/>
                    </a:cxn>
                    <a:cxn ang="0">
                      <a:pos x="73" y="10"/>
                    </a:cxn>
                    <a:cxn ang="0">
                      <a:pos x="86" y="6"/>
                    </a:cxn>
                    <a:cxn ang="0">
                      <a:pos x="106" y="3"/>
                    </a:cxn>
                    <a:cxn ang="0">
                      <a:pos x="129" y="0"/>
                    </a:cxn>
                    <a:cxn ang="0">
                      <a:pos x="176" y="0"/>
                    </a:cxn>
                    <a:cxn ang="0">
                      <a:pos x="192" y="3"/>
                    </a:cxn>
                    <a:cxn ang="0">
                      <a:pos x="205" y="13"/>
                    </a:cxn>
                    <a:cxn ang="0">
                      <a:pos x="215" y="36"/>
                    </a:cxn>
                    <a:cxn ang="0">
                      <a:pos x="215" y="66"/>
                    </a:cxn>
                    <a:cxn ang="0">
                      <a:pos x="212" y="90"/>
                    </a:cxn>
                    <a:cxn ang="0">
                      <a:pos x="199" y="107"/>
                    </a:cxn>
                    <a:cxn ang="0">
                      <a:pos x="179" y="113"/>
                    </a:cxn>
                    <a:cxn ang="0">
                      <a:pos x="156" y="117"/>
                    </a:cxn>
                    <a:cxn ang="0">
                      <a:pos x="133" y="120"/>
                    </a:cxn>
                    <a:cxn ang="0">
                      <a:pos x="126" y="120"/>
                    </a:cxn>
                    <a:cxn ang="0">
                      <a:pos x="123" y="120"/>
                    </a:cxn>
                    <a:cxn ang="0">
                      <a:pos x="90" y="184"/>
                    </a:cxn>
                    <a:cxn ang="0">
                      <a:pos x="83" y="184"/>
                    </a:cxn>
                    <a:cxn ang="0">
                      <a:pos x="73" y="187"/>
                    </a:cxn>
                    <a:cxn ang="0">
                      <a:pos x="67" y="184"/>
                    </a:cxn>
                    <a:cxn ang="0">
                      <a:pos x="67" y="173"/>
                    </a:cxn>
                  </a:cxnLst>
                  <a:rect l="0" t="0" r="r" b="b"/>
                  <a:pathLst>
                    <a:path w="215" h="187">
                      <a:moveTo>
                        <a:pt x="67" y="173"/>
                      </a:moveTo>
                      <a:lnTo>
                        <a:pt x="80" y="140"/>
                      </a:lnTo>
                      <a:lnTo>
                        <a:pt x="83" y="130"/>
                      </a:lnTo>
                      <a:lnTo>
                        <a:pt x="83" y="127"/>
                      </a:lnTo>
                      <a:lnTo>
                        <a:pt x="70" y="127"/>
                      </a:lnTo>
                      <a:lnTo>
                        <a:pt x="0" y="90"/>
                      </a:lnTo>
                      <a:lnTo>
                        <a:pt x="70" y="13"/>
                      </a:lnTo>
                      <a:lnTo>
                        <a:pt x="73" y="10"/>
                      </a:lnTo>
                      <a:lnTo>
                        <a:pt x="86" y="6"/>
                      </a:lnTo>
                      <a:lnTo>
                        <a:pt x="106" y="3"/>
                      </a:lnTo>
                      <a:lnTo>
                        <a:pt x="129" y="0"/>
                      </a:lnTo>
                      <a:lnTo>
                        <a:pt x="176" y="0"/>
                      </a:lnTo>
                      <a:lnTo>
                        <a:pt x="192" y="3"/>
                      </a:lnTo>
                      <a:lnTo>
                        <a:pt x="205" y="13"/>
                      </a:lnTo>
                      <a:lnTo>
                        <a:pt x="215" y="36"/>
                      </a:lnTo>
                      <a:lnTo>
                        <a:pt x="215" y="66"/>
                      </a:lnTo>
                      <a:lnTo>
                        <a:pt x="212" y="90"/>
                      </a:lnTo>
                      <a:lnTo>
                        <a:pt x="199" y="107"/>
                      </a:lnTo>
                      <a:lnTo>
                        <a:pt x="179" y="113"/>
                      </a:lnTo>
                      <a:lnTo>
                        <a:pt x="156" y="117"/>
                      </a:lnTo>
                      <a:lnTo>
                        <a:pt x="133" y="120"/>
                      </a:lnTo>
                      <a:lnTo>
                        <a:pt x="126" y="120"/>
                      </a:lnTo>
                      <a:lnTo>
                        <a:pt x="123" y="120"/>
                      </a:lnTo>
                      <a:lnTo>
                        <a:pt x="90" y="184"/>
                      </a:lnTo>
                      <a:lnTo>
                        <a:pt x="83" y="184"/>
                      </a:lnTo>
                      <a:lnTo>
                        <a:pt x="73" y="187"/>
                      </a:lnTo>
                      <a:lnTo>
                        <a:pt x="67" y="184"/>
                      </a:lnTo>
                      <a:lnTo>
                        <a:pt x="67" y="173"/>
                      </a:lnTo>
                      <a:close/>
                    </a:path>
                  </a:pathLst>
                </a:custGeom>
                <a:solidFill>
                  <a:srgbClr val="0003B8"/>
                </a:solidFill>
                <a:ln w="11113">
                  <a:solidFill>
                    <a:srgbClr val="000000"/>
                  </a:solidFill>
                  <a:prstDash val="solid"/>
                  <a:round/>
                  <a:headEnd/>
                  <a:tailEnd/>
                </a:ln>
              </p:spPr>
              <p:txBody>
                <a:bodyPr/>
                <a:lstStyle/>
                <a:p>
                  <a:endParaRPr lang="en-US"/>
                </a:p>
              </p:txBody>
            </p:sp>
            <p:sp>
              <p:nvSpPr>
                <p:cNvPr id="42199" name="Freeform 215"/>
                <p:cNvSpPr>
                  <a:spLocks/>
                </p:cNvSpPr>
                <p:nvPr/>
              </p:nvSpPr>
              <p:spPr bwMode="auto">
                <a:xfrm>
                  <a:off x="3870" y="2127"/>
                  <a:ext cx="69" cy="104"/>
                </a:xfrm>
                <a:custGeom>
                  <a:avLst/>
                  <a:gdLst/>
                  <a:ahLst/>
                  <a:cxnLst>
                    <a:cxn ang="0">
                      <a:pos x="0" y="74"/>
                    </a:cxn>
                    <a:cxn ang="0">
                      <a:pos x="66" y="0"/>
                    </a:cxn>
                    <a:cxn ang="0">
                      <a:pos x="66" y="4"/>
                    </a:cxn>
                    <a:cxn ang="0">
                      <a:pos x="63" y="17"/>
                    </a:cxn>
                    <a:cxn ang="0">
                      <a:pos x="60" y="50"/>
                    </a:cxn>
                    <a:cxn ang="0">
                      <a:pos x="60" y="87"/>
                    </a:cxn>
                    <a:cxn ang="0">
                      <a:pos x="63" y="101"/>
                    </a:cxn>
                    <a:cxn ang="0">
                      <a:pos x="66" y="104"/>
                    </a:cxn>
                    <a:cxn ang="0">
                      <a:pos x="69" y="104"/>
                    </a:cxn>
                    <a:cxn ang="0">
                      <a:pos x="63" y="101"/>
                    </a:cxn>
                    <a:cxn ang="0">
                      <a:pos x="40" y="91"/>
                    </a:cxn>
                    <a:cxn ang="0">
                      <a:pos x="13" y="81"/>
                    </a:cxn>
                    <a:cxn ang="0">
                      <a:pos x="3" y="74"/>
                    </a:cxn>
                    <a:cxn ang="0">
                      <a:pos x="0" y="74"/>
                    </a:cxn>
                  </a:cxnLst>
                  <a:rect l="0" t="0" r="r" b="b"/>
                  <a:pathLst>
                    <a:path w="69" h="104">
                      <a:moveTo>
                        <a:pt x="0" y="74"/>
                      </a:moveTo>
                      <a:lnTo>
                        <a:pt x="66" y="0"/>
                      </a:lnTo>
                      <a:lnTo>
                        <a:pt x="66" y="4"/>
                      </a:lnTo>
                      <a:lnTo>
                        <a:pt x="63" y="17"/>
                      </a:lnTo>
                      <a:lnTo>
                        <a:pt x="60" y="50"/>
                      </a:lnTo>
                      <a:lnTo>
                        <a:pt x="60" y="87"/>
                      </a:lnTo>
                      <a:lnTo>
                        <a:pt x="63" y="101"/>
                      </a:lnTo>
                      <a:lnTo>
                        <a:pt x="66" y="104"/>
                      </a:lnTo>
                      <a:lnTo>
                        <a:pt x="69" y="104"/>
                      </a:lnTo>
                      <a:lnTo>
                        <a:pt x="63" y="101"/>
                      </a:lnTo>
                      <a:lnTo>
                        <a:pt x="40" y="91"/>
                      </a:lnTo>
                      <a:lnTo>
                        <a:pt x="13" y="81"/>
                      </a:lnTo>
                      <a:lnTo>
                        <a:pt x="3" y="74"/>
                      </a:lnTo>
                      <a:lnTo>
                        <a:pt x="0" y="74"/>
                      </a:lnTo>
                      <a:close/>
                    </a:path>
                  </a:pathLst>
                </a:custGeom>
                <a:solidFill>
                  <a:srgbClr val="000000"/>
                </a:solidFill>
                <a:ln w="0">
                  <a:solidFill>
                    <a:srgbClr val="000000"/>
                  </a:solidFill>
                  <a:prstDash val="solid"/>
                  <a:round/>
                  <a:headEnd/>
                  <a:tailEnd/>
                </a:ln>
              </p:spPr>
              <p:txBody>
                <a:bodyPr/>
                <a:lstStyle/>
                <a:p>
                  <a:endParaRPr lang="en-US"/>
                </a:p>
              </p:txBody>
            </p:sp>
            <p:sp>
              <p:nvSpPr>
                <p:cNvPr id="42200" name="Freeform 216"/>
                <p:cNvSpPr>
                  <a:spLocks/>
                </p:cNvSpPr>
                <p:nvPr/>
              </p:nvSpPr>
              <p:spPr bwMode="auto">
                <a:xfrm>
                  <a:off x="1715" y="1699"/>
                  <a:ext cx="2228" cy="602"/>
                </a:xfrm>
                <a:custGeom>
                  <a:avLst/>
                  <a:gdLst/>
                  <a:ahLst/>
                  <a:cxnLst>
                    <a:cxn ang="0">
                      <a:pos x="2092" y="569"/>
                    </a:cxn>
                    <a:cxn ang="0">
                      <a:pos x="2069" y="502"/>
                    </a:cxn>
                    <a:cxn ang="0">
                      <a:pos x="2046" y="445"/>
                    </a:cxn>
                    <a:cxn ang="0">
                      <a:pos x="1914" y="168"/>
                    </a:cxn>
                    <a:cxn ang="0">
                      <a:pos x="1854" y="71"/>
                    </a:cxn>
                    <a:cxn ang="0">
                      <a:pos x="1821" y="50"/>
                    </a:cxn>
                    <a:cxn ang="0">
                      <a:pos x="1752" y="44"/>
                    </a:cxn>
                    <a:cxn ang="0">
                      <a:pos x="1630" y="40"/>
                    </a:cxn>
                    <a:cxn ang="0">
                      <a:pos x="1349" y="37"/>
                    </a:cxn>
                    <a:cxn ang="0">
                      <a:pos x="962" y="37"/>
                    </a:cxn>
                    <a:cxn ang="0">
                      <a:pos x="661" y="40"/>
                    </a:cxn>
                    <a:cxn ang="0">
                      <a:pos x="522" y="44"/>
                    </a:cxn>
                    <a:cxn ang="0">
                      <a:pos x="423" y="47"/>
                    </a:cxn>
                    <a:cxn ang="0">
                      <a:pos x="384" y="50"/>
                    </a:cxn>
                    <a:cxn ang="0">
                      <a:pos x="354" y="101"/>
                    </a:cxn>
                    <a:cxn ang="0">
                      <a:pos x="294" y="211"/>
                    </a:cxn>
                    <a:cxn ang="0">
                      <a:pos x="179" y="438"/>
                    </a:cxn>
                    <a:cxn ang="0">
                      <a:pos x="126" y="542"/>
                    </a:cxn>
                    <a:cxn ang="0">
                      <a:pos x="103" y="589"/>
                    </a:cxn>
                    <a:cxn ang="0">
                      <a:pos x="103" y="572"/>
                    </a:cxn>
                    <a:cxn ang="0">
                      <a:pos x="106" y="559"/>
                    </a:cxn>
                    <a:cxn ang="0">
                      <a:pos x="86" y="589"/>
                    </a:cxn>
                    <a:cxn ang="0">
                      <a:pos x="50" y="579"/>
                    </a:cxn>
                    <a:cxn ang="0">
                      <a:pos x="13" y="592"/>
                    </a:cxn>
                    <a:cxn ang="0">
                      <a:pos x="7" y="552"/>
                    </a:cxn>
                    <a:cxn ang="0">
                      <a:pos x="40" y="499"/>
                    </a:cxn>
                    <a:cxn ang="0">
                      <a:pos x="109" y="378"/>
                    </a:cxn>
                    <a:cxn ang="0">
                      <a:pos x="251" y="137"/>
                    </a:cxn>
                    <a:cxn ang="0">
                      <a:pos x="327" y="34"/>
                    </a:cxn>
                    <a:cxn ang="0">
                      <a:pos x="370" y="4"/>
                    </a:cxn>
                    <a:cxn ang="0">
                      <a:pos x="440" y="0"/>
                    </a:cxn>
                    <a:cxn ang="0">
                      <a:pos x="562" y="0"/>
                    </a:cxn>
                    <a:cxn ang="0">
                      <a:pos x="840" y="0"/>
                    </a:cxn>
                    <a:cxn ang="0">
                      <a:pos x="1362" y="4"/>
                    </a:cxn>
                    <a:cxn ang="0">
                      <a:pos x="1646" y="4"/>
                    </a:cxn>
                    <a:cxn ang="0">
                      <a:pos x="1775" y="4"/>
                    </a:cxn>
                    <a:cxn ang="0">
                      <a:pos x="1854" y="7"/>
                    </a:cxn>
                    <a:cxn ang="0">
                      <a:pos x="1901" y="30"/>
                    </a:cxn>
                    <a:cxn ang="0">
                      <a:pos x="1970" y="137"/>
                    </a:cxn>
                    <a:cxn ang="0">
                      <a:pos x="2112" y="402"/>
                    </a:cxn>
                    <a:cxn ang="0">
                      <a:pos x="2185" y="535"/>
                    </a:cxn>
                    <a:cxn ang="0">
                      <a:pos x="2221" y="596"/>
                    </a:cxn>
                    <a:cxn ang="0">
                      <a:pos x="2218" y="602"/>
                    </a:cxn>
                    <a:cxn ang="0">
                      <a:pos x="2162" y="596"/>
                    </a:cxn>
                  </a:cxnLst>
                  <a:rect l="0" t="0" r="r" b="b"/>
                  <a:pathLst>
                    <a:path w="2228" h="602">
                      <a:moveTo>
                        <a:pt x="2106" y="582"/>
                      </a:moveTo>
                      <a:lnTo>
                        <a:pt x="2099" y="579"/>
                      </a:lnTo>
                      <a:lnTo>
                        <a:pt x="2092" y="569"/>
                      </a:lnTo>
                      <a:lnTo>
                        <a:pt x="2079" y="539"/>
                      </a:lnTo>
                      <a:lnTo>
                        <a:pt x="2069" y="512"/>
                      </a:lnTo>
                      <a:lnTo>
                        <a:pt x="2069" y="502"/>
                      </a:lnTo>
                      <a:lnTo>
                        <a:pt x="2066" y="499"/>
                      </a:lnTo>
                      <a:lnTo>
                        <a:pt x="2056" y="475"/>
                      </a:lnTo>
                      <a:lnTo>
                        <a:pt x="2046" y="445"/>
                      </a:lnTo>
                      <a:lnTo>
                        <a:pt x="2016" y="378"/>
                      </a:lnTo>
                      <a:lnTo>
                        <a:pt x="1947" y="234"/>
                      </a:lnTo>
                      <a:lnTo>
                        <a:pt x="1914" y="168"/>
                      </a:lnTo>
                      <a:lnTo>
                        <a:pt x="1881" y="111"/>
                      </a:lnTo>
                      <a:lnTo>
                        <a:pt x="1868" y="91"/>
                      </a:lnTo>
                      <a:lnTo>
                        <a:pt x="1854" y="71"/>
                      </a:lnTo>
                      <a:lnTo>
                        <a:pt x="1841" y="61"/>
                      </a:lnTo>
                      <a:lnTo>
                        <a:pt x="1831" y="54"/>
                      </a:lnTo>
                      <a:lnTo>
                        <a:pt x="1821" y="50"/>
                      </a:lnTo>
                      <a:lnTo>
                        <a:pt x="1805" y="47"/>
                      </a:lnTo>
                      <a:lnTo>
                        <a:pt x="1782" y="47"/>
                      </a:lnTo>
                      <a:lnTo>
                        <a:pt x="1752" y="44"/>
                      </a:lnTo>
                      <a:lnTo>
                        <a:pt x="1716" y="44"/>
                      </a:lnTo>
                      <a:lnTo>
                        <a:pt x="1676" y="44"/>
                      </a:lnTo>
                      <a:lnTo>
                        <a:pt x="1630" y="40"/>
                      </a:lnTo>
                      <a:lnTo>
                        <a:pt x="1580" y="40"/>
                      </a:lnTo>
                      <a:lnTo>
                        <a:pt x="1471" y="40"/>
                      </a:lnTo>
                      <a:lnTo>
                        <a:pt x="1349" y="37"/>
                      </a:lnTo>
                      <a:lnTo>
                        <a:pt x="1220" y="37"/>
                      </a:lnTo>
                      <a:lnTo>
                        <a:pt x="1091" y="37"/>
                      </a:lnTo>
                      <a:lnTo>
                        <a:pt x="962" y="37"/>
                      </a:lnTo>
                      <a:lnTo>
                        <a:pt x="836" y="37"/>
                      </a:lnTo>
                      <a:lnTo>
                        <a:pt x="717" y="40"/>
                      </a:lnTo>
                      <a:lnTo>
                        <a:pt x="661" y="40"/>
                      </a:lnTo>
                      <a:lnTo>
                        <a:pt x="612" y="40"/>
                      </a:lnTo>
                      <a:lnTo>
                        <a:pt x="565" y="44"/>
                      </a:lnTo>
                      <a:lnTo>
                        <a:pt x="522" y="44"/>
                      </a:lnTo>
                      <a:lnTo>
                        <a:pt x="483" y="44"/>
                      </a:lnTo>
                      <a:lnTo>
                        <a:pt x="450" y="47"/>
                      </a:lnTo>
                      <a:lnTo>
                        <a:pt x="423" y="47"/>
                      </a:lnTo>
                      <a:lnTo>
                        <a:pt x="403" y="47"/>
                      </a:lnTo>
                      <a:lnTo>
                        <a:pt x="390" y="50"/>
                      </a:lnTo>
                      <a:lnTo>
                        <a:pt x="384" y="50"/>
                      </a:lnTo>
                      <a:lnTo>
                        <a:pt x="377" y="61"/>
                      </a:lnTo>
                      <a:lnTo>
                        <a:pt x="367" y="77"/>
                      </a:lnTo>
                      <a:lnTo>
                        <a:pt x="354" y="101"/>
                      </a:lnTo>
                      <a:lnTo>
                        <a:pt x="334" y="134"/>
                      </a:lnTo>
                      <a:lnTo>
                        <a:pt x="314" y="171"/>
                      </a:lnTo>
                      <a:lnTo>
                        <a:pt x="294" y="211"/>
                      </a:lnTo>
                      <a:lnTo>
                        <a:pt x="245" y="301"/>
                      </a:lnTo>
                      <a:lnTo>
                        <a:pt x="198" y="395"/>
                      </a:lnTo>
                      <a:lnTo>
                        <a:pt x="179" y="438"/>
                      </a:lnTo>
                      <a:lnTo>
                        <a:pt x="159" y="478"/>
                      </a:lnTo>
                      <a:lnTo>
                        <a:pt x="139" y="512"/>
                      </a:lnTo>
                      <a:lnTo>
                        <a:pt x="126" y="542"/>
                      </a:lnTo>
                      <a:lnTo>
                        <a:pt x="113" y="562"/>
                      </a:lnTo>
                      <a:lnTo>
                        <a:pt x="106" y="575"/>
                      </a:lnTo>
                      <a:lnTo>
                        <a:pt x="103" y="589"/>
                      </a:lnTo>
                      <a:lnTo>
                        <a:pt x="99" y="589"/>
                      </a:lnTo>
                      <a:lnTo>
                        <a:pt x="99" y="582"/>
                      </a:lnTo>
                      <a:lnTo>
                        <a:pt x="103" y="572"/>
                      </a:lnTo>
                      <a:lnTo>
                        <a:pt x="106" y="565"/>
                      </a:lnTo>
                      <a:lnTo>
                        <a:pt x="106" y="559"/>
                      </a:lnTo>
                      <a:lnTo>
                        <a:pt x="106" y="559"/>
                      </a:lnTo>
                      <a:lnTo>
                        <a:pt x="99" y="572"/>
                      </a:lnTo>
                      <a:lnTo>
                        <a:pt x="93" y="582"/>
                      </a:lnTo>
                      <a:lnTo>
                        <a:pt x="86" y="589"/>
                      </a:lnTo>
                      <a:lnTo>
                        <a:pt x="73" y="585"/>
                      </a:lnTo>
                      <a:lnTo>
                        <a:pt x="56" y="575"/>
                      </a:lnTo>
                      <a:lnTo>
                        <a:pt x="50" y="579"/>
                      </a:lnTo>
                      <a:lnTo>
                        <a:pt x="36" y="585"/>
                      </a:lnTo>
                      <a:lnTo>
                        <a:pt x="23" y="592"/>
                      </a:lnTo>
                      <a:lnTo>
                        <a:pt x="13" y="592"/>
                      </a:lnTo>
                      <a:lnTo>
                        <a:pt x="3" y="582"/>
                      </a:lnTo>
                      <a:lnTo>
                        <a:pt x="0" y="565"/>
                      </a:lnTo>
                      <a:lnTo>
                        <a:pt x="7" y="552"/>
                      </a:lnTo>
                      <a:lnTo>
                        <a:pt x="13" y="545"/>
                      </a:lnTo>
                      <a:lnTo>
                        <a:pt x="23" y="525"/>
                      </a:lnTo>
                      <a:lnTo>
                        <a:pt x="40" y="499"/>
                      </a:lnTo>
                      <a:lnTo>
                        <a:pt x="60" y="465"/>
                      </a:lnTo>
                      <a:lnTo>
                        <a:pt x="83" y="425"/>
                      </a:lnTo>
                      <a:lnTo>
                        <a:pt x="109" y="378"/>
                      </a:lnTo>
                      <a:lnTo>
                        <a:pt x="165" y="281"/>
                      </a:lnTo>
                      <a:lnTo>
                        <a:pt x="225" y="181"/>
                      </a:lnTo>
                      <a:lnTo>
                        <a:pt x="251" y="137"/>
                      </a:lnTo>
                      <a:lnTo>
                        <a:pt x="281" y="94"/>
                      </a:lnTo>
                      <a:lnTo>
                        <a:pt x="304" y="61"/>
                      </a:lnTo>
                      <a:lnTo>
                        <a:pt x="327" y="34"/>
                      </a:lnTo>
                      <a:lnTo>
                        <a:pt x="344" y="14"/>
                      </a:lnTo>
                      <a:lnTo>
                        <a:pt x="357" y="7"/>
                      </a:lnTo>
                      <a:lnTo>
                        <a:pt x="370" y="4"/>
                      </a:lnTo>
                      <a:lnTo>
                        <a:pt x="387" y="4"/>
                      </a:lnTo>
                      <a:lnTo>
                        <a:pt x="410" y="4"/>
                      </a:lnTo>
                      <a:lnTo>
                        <a:pt x="440" y="0"/>
                      </a:lnTo>
                      <a:lnTo>
                        <a:pt x="476" y="0"/>
                      </a:lnTo>
                      <a:lnTo>
                        <a:pt x="516" y="0"/>
                      </a:lnTo>
                      <a:lnTo>
                        <a:pt x="562" y="0"/>
                      </a:lnTo>
                      <a:lnTo>
                        <a:pt x="612" y="0"/>
                      </a:lnTo>
                      <a:lnTo>
                        <a:pt x="721" y="0"/>
                      </a:lnTo>
                      <a:lnTo>
                        <a:pt x="840" y="0"/>
                      </a:lnTo>
                      <a:lnTo>
                        <a:pt x="969" y="0"/>
                      </a:lnTo>
                      <a:lnTo>
                        <a:pt x="1101" y="0"/>
                      </a:lnTo>
                      <a:lnTo>
                        <a:pt x="1362" y="4"/>
                      </a:lnTo>
                      <a:lnTo>
                        <a:pt x="1484" y="4"/>
                      </a:lnTo>
                      <a:lnTo>
                        <a:pt x="1597" y="4"/>
                      </a:lnTo>
                      <a:lnTo>
                        <a:pt x="1646" y="4"/>
                      </a:lnTo>
                      <a:lnTo>
                        <a:pt x="1696" y="4"/>
                      </a:lnTo>
                      <a:lnTo>
                        <a:pt x="1739" y="4"/>
                      </a:lnTo>
                      <a:lnTo>
                        <a:pt x="1775" y="4"/>
                      </a:lnTo>
                      <a:lnTo>
                        <a:pt x="1808" y="7"/>
                      </a:lnTo>
                      <a:lnTo>
                        <a:pt x="1834" y="7"/>
                      </a:lnTo>
                      <a:lnTo>
                        <a:pt x="1854" y="7"/>
                      </a:lnTo>
                      <a:lnTo>
                        <a:pt x="1871" y="7"/>
                      </a:lnTo>
                      <a:lnTo>
                        <a:pt x="1884" y="14"/>
                      </a:lnTo>
                      <a:lnTo>
                        <a:pt x="1901" y="30"/>
                      </a:lnTo>
                      <a:lnTo>
                        <a:pt x="1920" y="57"/>
                      </a:lnTo>
                      <a:lnTo>
                        <a:pt x="1944" y="94"/>
                      </a:lnTo>
                      <a:lnTo>
                        <a:pt x="1970" y="137"/>
                      </a:lnTo>
                      <a:lnTo>
                        <a:pt x="1996" y="188"/>
                      </a:lnTo>
                      <a:lnTo>
                        <a:pt x="2056" y="295"/>
                      </a:lnTo>
                      <a:lnTo>
                        <a:pt x="2112" y="402"/>
                      </a:lnTo>
                      <a:lnTo>
                        <a:pt x="2139" y="452"/>
                      </a:lnTo>
                      <a:lnTo>
                        <a:pt x="2162" y="495"/>
                      </a:lnTo>
                      <a:lnTo>
                        <a:pt x="2185" y="535"/>
                      </a:lnTo>
                      <a:lnTo>
                        <a:pt x="2201" y="565"/>
                      </a:lnTo>
                      <a:lnTo>
                        <a:pt x="2215" y="585"/>
                      </a:lnTo>
                      <a:lnTo>
                        <a:pt x="2221" y="596"/>
                      </a:lnTo>
                      <a:lnTo>
                        <a:pt x="2228" y="599"/>
                      </a:lnTo>
                      <a:lnTo>
                        <a:pt x="2228" y="602"/>
                      </a:lnTo>
                      <a:lnTo>
                        <a:pt x="2218" y="602"/>
                      </a:lnTo>
                      <a:lnTo>
                        <a:pt x="2201" y="602"/>
                      </a:lnTo>
                      <a:lnTo>
                        <a:pt x="2185" y="599"/>
                      </a:lnTo>
                      <a:lnTo>
                        <a:pt x="2162" y="596"/>
                      </a:lnTo>
                      <a:lnTo>
                        <a:pt x="2106" y="582"/>
                      </a:lnTo>
                      <a:close/>
                    </a:path>
                  </a:pathLst>
                </a:custGeom>
                <a:solidFill>
                  <a:srgbClr val="005E9E"/>
                </a:solidFill>
                <a:ln w="9525">
                  <a:noFill/>
                  <a:round/>
                  <a:headEnd/>
                  <a:tailEnd/>
                </a:ln>
              </p:spPr>
              <p:txBody>
                <a:bodyPr/>
                <a:lstStyle/>
                <a:p>
                  <a:endParaRPr lang="en-US"/>
                </a:p>
              </p:txBody>
            </p:sp>
            <p:sp>
              <p:nvSpPr>
                <p:cNvPr id="42201" name="Freeform 217"/>
                <p:cNvSpPr>
                  <a:spLocks/>
                </p:cNvSpPr>
                <p:nvPr/>
              </p:nvSpPr>
              <p:spPr bwMode="auto">
                <a:xfrm>
                  <a:off x="3040" y="2040"/>
                  <a:ext cx="586" cy="255"/>
                </a:xfrm>
                <a:custGeom>
                  <a:avLst/>
                  <a:gdLst/>
                  <a:ahLst/>
                  <a:cxnLst>
                    <a:cxn ang="0">
                      <a:pos x="490" y="244"/>
                    </a:cxn>
                    <a:cxn ang="0">
                      <a:pos x="486" y="244"/>
                    </a:cxn>
                    <a:cxn ang="0">
                      <a:pos x="473" y="244"/>
                    </a:cxn>
                    <a:cxn ang="0">
                      <a:pos x="450" y="244"/>
                    </a:cxn>
                    <a:cxn ang="0">
                      <a:pos x="420" y="244"/>
                    </a:cxn>
                    <a:cxn ang="0">
                      <a:pos x="384" y="248"/>
                    </a:cxn>
                    <a:cxn ang="0">
                      <a:pos x="348" y="248"/>
                    </a:cxn>
                    <a:cxn ang="0">
                      <a:pos x="258" y="251"/>
                    </a:cxn>
                    <a:cxn ang="0">
                      <a:pos x="169" y="255"/>
                    </a:cxn>
                    <a:cxn ang="0">
                      <a:pos x="129" y="255"/>
                    </a:cxn>
                    <a:cxn ang="0">
                      <a:pos x="90" y="255"/>
                    </a:cxn>
                    <a:cxn ang="0">
                      <a:pos x="57" y="255"/>
                    </a:cxn>
                    <a:cxn ang="0">
                      <a:pos x="30" y="255"/>
                    </a:cxn>
                    <a:cxn ang="0">
                      <a:pos x="14" y="255"/>
                    </a:cxn>
                    <a:cxn ang="0">
                      <a:pos x="4" y="255"/>
                    </a:cxn>
                    <a:cxn ang="0">
                      <a:pos x="0" y="251"/>
                    </a:cxn>
                    <a:cxn ang="0">
                      <a:pos x="0" y="244"/>
                    </a:cxn>
                    <a:cxn ang="0">
                      <a:pos x="4" y="218"/>
                    </a:cxn>
                    <a:cxn ang="0">
                      <a:pos x="14" y="181"/>
                    </a:cxn>
                    <a:cxn ang="0">
                      <a:pos x="27" y="141"/>
                    </a:cxn>
                    <a:cxn ang="0">
                      <a:pos x="47" y="97"/>
                    </a:cxn>
                    <a:cxn ang="0">
                      <a:pos x="70" y="61"/>
                    </a:cxn>
                    <a:cxn ang="0">
                      <a:pos x="96" y="30"/>
                    </a:cxn>
                    <a:cxn ang="0">
                      <a:pos x="110" y="24"/>
                    </a:cxn>
                    <a:cxn ang="0">
                      <a:pos x="123" y="17"/>
                    </a:cxn>
                    <a:cxn ang="0">
                      <a:pos x="129" y="14"/>
                    </a:cxn>
                    <a:cxn ang="0">
                      <a:pos x="143" y="14"/>
                    </a:cxn>
                    <a:cxn ang="0">
                      <a:pos x="159" y="10"/>
                    </a:cxn>
                    <a:cxn ang="0">
                      <a:pos x="179" y="7"/>
                    </a:cxn>
                    <a:cxn ang="0">
                      <a:pos x="229" y="4"/>
                    </a:cxn>
                    <a:cxn ang="0">
                      <a:pos x="285" y="0"/>
                    </a:cxn>
                    <a:cxn ang="0">
                      <a:pos x="344" y="0"/>
                    </a:cxn>
                    <a:cxn ang="0">
                      <a:pos x="400" y="4"/>
                    </a:cxn>
                    <a:cxn ang="0">
                      <a:pos x="447" y="14"/>
                    </a:cxn>
                    <a:cxn ang="0">
                      <a:pos x="467" y="24"/>
                    </a:cxn>
                    <a:cxn ang="0">
                      <a:pos x="483" y="34"/>
                    </a:cxn>
                    <a:cxn ang="0">
                      <a:pos x="506" y="54"/>
                    </a:cxn>
                    <a:cxn ang="0">
                      <a:pos x="526" y="81"/>
                    </a:cxn>
                    <a:cxn ang="0">
                      <a:pos x="562" y="144"/>
                    </a:cxn>
                    <a:cxn ang="0">
                      <a:pos x="576" y="174"/>
                    </a:cxn>
                    <a:cxn ang="0">
                      <a:pos x="582" y="198"/>
                    </a:cxn>
                    <a:cxn ang="0">
                      <a:pos x="586" y="218"/>
                    </a:cxn>
                    <a:cxn ang="0">
                      <a:pos x="582" y="231"/>
                    </a:cxn>
                    <a:cxn ang="0">
                      <a:pos x="576" y="238"/>
                    </a:cxn>
                    <a:cxn ang="0">
                      <a:pos x="562" y="241"/>
                    </a:cxn>
                    <a:cxn ang="0">
                      <a:pos x="526" y="244"/>
                    </a:cxn>
                    <a:cxn ang="0">
                      <a:pos x="496" y="248"/>
                    </a:cxn>
                    <a:cxn ang="0">
                      <a:pos x="490" y="244"/>
                    </a:cxn>
                  </a:cxnLst>
                  <a:rect l="0" t="0" r="r" b="b"/>
                  <a:pathLst>
                    <a:path w="586" h="255">
                      <a:moveTo>
                        <a:pt x="490" y="244"/>
                      </a:moveTo>
                      <a:lnTo>
                        <a:pt x="486" y="244"/>
                      </a:lnTo>
                      <a:lnTo>
                        <a:pt x="473" y="244"/>
                      </a:lnTo>
                      <a:lnTo>
                        <a:pt x="450" y="244"/>
                      </a:lnTo>
                      <a:lnTo>
                        <a:pt x="420" y="244"/>
                      </a:lnTo>
                      <a:lnTo>
                        <a:pt x="384" y="248"/>
                      </a:lnTo>
                      <a:lnTo>
                        <a:pt x="348" y="248"/>
                      </a:lnTo>
                      <a:lnTo>
                        <a:pt x="258" y="251"/>
                      </a:lnTo>
                      <a:lnTo>
                        <a:pt x="169" y="255"/>
                      </a:lnTo>
                      <a:lnTo>
                        <a:pt x="129" y="255"/>
                      </a:lnTo>
                      <a:lnTo>
                        <a:pt x="90" y="255"/>
                      </a:lnTo>
                      <a:lnTo>
                        <a:pt x="57" y="255"/>
                      </a:lnTo>
                      <a:lnTo>
                        <a:pt x="30" y="255"/>
                      </a:lnTo>
                      <a:lnTo>
                        <a:pt x="14" y="255"/>
                      </a:lnTo>
                      <a:lnTo>
                        <a:pt x="4" y="255"/>
                      </a:lnTo>
                      <a:lnTo>
                        <a:pt x="0" y="251"/>
                      </a:lnTo>
                      <a:lnTo>
                        <a:pt x="0" y="244"/>
                      </a:lnTo>
                      <a:lnTo>
                        <a:pt x="4" y="218"/>
                      </a:lnTo>
                      <a:lnTo>
                        <a:pt x="14" y="181"/>
                      </a:lnTo>
                      <a:lnTo>
                        <a:pt x="27" y="141"/>
                      </a:lnTo>
                      <a:lnTo>
                        <a:pt x="47" y="97"/>
                      </a:lnTo>
                      <a:lnTo>
                        <a:pt x="70" y="61"/>
                      </a:lnTo>
                      <a:lnTo>
                        <a:pt x="96" y="30"/>
                      </a:lnTo>
                      <a:lnTo>
                        <a:pt x="110" y="24"/>
                      </a:lnTo>
                      <a:lnTo>
                        <a:pt x="123" y="17"/>
                      </a:lnTo>
                      <a:lnTo>
                        <a:pt x="129" y="14"/>
                      </a:lnTo>
                      <a:lnTo>
                        <a:pt x="143" y="14"/>
                      </a:lnTo>
                      <a:lnTo>
                        <a:pt x="159" y="10"/>
                      </a:lnTo>
                      <a:lnTo>
                        <a:pt x="179" y="7"/>
                      </a:lnTo>
                      <a:lnTo>
                        <a:pt x="229" y="4"/>
                      </a:lnTo>
                      <a:lnTo>
                        <a:pt x="285" y="0"/>
                      </a:lnTo>
                      <a:lnTo>
                        <a:pt x="344" y="0"/>
                      </a:lnTo>
                      <a:lnTo>
                        <a:pt x="400" y="4"/>
                      </a:lnTo>
                      <a:lnTo>
                        <a:pt x="447" y="14"/>
                      </a:lnTo>
                      <a:lnTo>
                        <a:pt x="467" y="24"/>
                      </a:lnTo>
                      <a:lnTo>
                        <a:pt x="483" y="34"/>
                      </a:lnTo>
                      <a:lnTo>
                        <a:pt x="506" y="54"/>
                      </a:lnTo>
                      <a:lnTo>
                        <a:pt x="526" y="81"/>
                      </a:lnTo>
                      <a:lnTo>
                        <a:pt x="562" y="144"/>
                      </a:lnTo>
                      <a:lnTo>
                        <a:pt x="576" y="174"/>
                      </a:lnTo>
                      <a:lnTo>
                        <a:pt x="582" y="198"/>
                      </a:lnTo>
                      <a:lnTo>
                        <a:pt x="586" y="218"/>
                      </a:lnTo>
                      <a:lnTo>
                        <a:pt x="582" y="231"/>
                      </a:lnTo>
                      <a:lnTo>
                        <a:pt x="576" y="238"/>
                      </a:lnTo>
                      <a:lnTo>
                        <a:pt x="562" y="241"/>
                      </a:lnTo>
                      <a:lnTo>
                        <a:pt x="526" y="244"/>
                      </a:lnTo>
                      <a:lnTo>
                        <a:pt x="496" y="248"/>
                      </a:lnTo>
                      <a:lnTo>
                        <a:pt x="490" y="244"/>
                      </a:lnTo>
                      <a:close/>
                    </a:path>
                  </a:pathLst>
                </a:custGeom>
                <a:solidFill>
                  <a:srgbClr val="0003B8"/>
                </a:solidFill>
                <a:ln w="11113">
                  <a:solidFill>
                    <a:srgbClr val="0003B8"/>
                  </a:solidFill>
                  <a:prstDash val="solid"/>
                  <a:round/>
                  <a:headEnd/>
                  <a:tailEnd/>
                </a:ln>
              </p:spPr>
              <p:txBody>
                <a:bodyPr/>
                <a:lstStyle/>
                <a:p>
                  <a:endParaRPr lang="en-US"/>
                </a:p>
              </p:txBody>
            </p:sp>
            <p:sp>
              <p:nvSpPr>
                <p:cNvPr id="42202" name="Freeform 218"/>
                <p:cNvSpPr>
                  <a:spLocks/>
                </p:cNvSpPr>
                <p:nvPr/>
              </p:nvSpPr>
              <p:spPr bwMode="auto">
                <a:xfrm>
                  <a:off x="2019" y="2034"/>
                  <a:ext cx="589" cy="261"/>
                </a:xfrm>
                <a:custGeom>
                  <a:avLst/>
                  <a:gdLst/>
                  <a:ahLst/>
                  <a:cxnLst>
                    <a:cxn ang="0">
                      <a:pos x="99" y="250"/>
                    </a:cxn>
                    <a:cxn ang="0">
                      <a:pos x="103" y="250"/>
                    </a:cxn>
                    <a:cxn ang="0">
                      <a:pos x="116" y="250"/>
                    </a:cxn>
                    <a:cxn ang="0">
                      <a:pos x="139" y="250"/>
                    </a:cxn>
                    <a:cxn ang="0">
                      <a:pos x="169" y="250"/>
                    </a:cxn>
                    <a:cxn ang="0">
                      <a:pos x="202" y="254"/>
                    </a:cxn>
                    <a:cxn ang="0">
                      <a:pos x="241" y="254"/>
                    </a:cxn>
                    <a:cxn ang="0">
                      <a:pos x="331" y="257"/>
                    </a:cxn>
                    <a:cxn ang="0">
                      <a:pos x="417" y="261"/>
                    </a:cxn>
                    <a:cxn ang="0">
                      <a:pos x="460" y="261"/>
                    </a:cxn>
                    <a:cxn ang="0">
                      <a:pos x="499" y="261"/>
                    </a:cxn>
                    <a:cxn ang="0">
                      <a:pos x="529" y="261"/>
                    </a:cxn>
                    <a:cxn ang="0">
                      <a:pos x="555" y="261"/>
                    </a:cxn>
                    <a:cxn ang="0">
                      <a:pos x="575" y="261"/>
                    </a:cxn>
                    <a:cxn ang="0">
                      <a:pos x="585" y="261"/>
                    </a:cxn>
                    <a:cxn ang="0">
                      <a:pos x="589" y="257"/>
                    </a:cxn>
                    <a:cxn ang="0">
                      <a:pos x="589" y="247"/>
                    </a:cxn>
                    <a:cxn ang="0">
                      <a:pos x="585" y="220"/>
                    </a:cxn>
                    <a:cxn ang="0">
                      <a:pos x="579" y="184"/>
                    </a:cxn>
                    <a:cxn ang="0">
                      <a:pos x="565" y="140"/>
                    </a:cxn>
                    <a:cxn ang="0">
                      <a:pos x="549" y="100"/>
                    </a:cxn>
                    <a:cxn ang="0">
                      <a:pos x="532" y="60"/>
                    </a:cxn>
                    <a:cxn ang="0">
                      <a:pos x="519" y="33"/>
                    </a:cxn>
                    <a:cxn ang="0">
                      <a:pos x="509" y="26"/>
                    </a:cxn>
                    <a:cxn ang="0">
                      <a:pos x="506" y="20"/>
                    </a:cxn>
                    <a:cxn ang="0">
                      <a:pos x="496" y="20"/>
                    </a:cxn>
                    <a:cxn ang="0">
                      <a:pos x="483" y="16"/>
                    </a:cxn>
                    <a:cxn ang="0">
                      <a:pos x="466" y="13"/>
                    </a:cxn>
                    <a:cxn ang="0">
                      <a:pos x="446" y="13"/>
                    </a:cxn>
                    <a:cxn ang="0">
                      <a:pos x="397" y="6"/>
                    </a:cxn>
                    <a:cxn ang="0">
                      <a:pos x="344" y="3"/>
                    </a:cxn>
                    <a:cxn ang="0">
                      <a:pos x="228" y="0"/>
                    </a:cxn>
                    <a:cxn ang="0">
                      <a:pos x="175" y="3"/>
                    </a:cxn>
                    <a:cxn ang="0">
                      <a:pos x="136" y="13"/>
                    </a:cxn>
                    <a:cxn ang="0">
                      <a:pos x="103" y="33"/>
                    </a:cxn>
                    <a:cxn ang="0">
                      <a:pos x="73" y="60"/>
                    </a:cxn>
                    <a:cxn ang="0">
                      <a:pos x="50" y="93"/>
                    </a:cxn>
                    <a:cxn ang="0">
                      <a:pos x="30" y="130"/>
                    </a:cxn>
                    <a:cxn ang="0">
                      <a:pos x="13" y="167"/>
                    </a:cxn>
                    <a:cxn ang="0">
                      <a:pos x="7" y="200"/>
                    </a:cxn>
                    <a:cxn ang="0">
                      <a:pos x="0" y="224"/>
                    </a:cxn>
                    <a:cxn ang="0">
                      <a:pos x="4" y="237"/>
                    </a:cxn>
                    <a:cxn ang="0">
                      <a:pos x="13" y="244"/>
                    </a:cxn>
                    <a:cxn ang="0">
                      <a:pos x="27" y="247"/>
                    </a:cxn>
                    <a:cxn ang="0">
                      <a:pos x="60" y="250"/>
                    </a:cxn>
                    <a:cxn ang="0">
                      <a:pos x="89" y="254"/>
                    </a:cxn>
                    <a:cxn ang="0">
                      <a:pos x="99" y="250"/>
                    </a:cxn>
                  </a:cxnLst>
                  <a:rect l="0" t="0" r="r" b="b"/>
                  <a:pathLst>
                    <a:path w="589" h="261">
                      <a:moveTo>
                        <a:pt x="99" y="250"/>
                      </a:moveTo>
                      <a:lnTo>
                        <a:pt x="103" y="250"/>
                      </a:lnTo>
                      <a:lnTo>
                        <a:pt x="116" y="250"/>
                      </a:lnTo>
                      <a:lnTo>
                        <a:pt x="139" y="250"/>
                      </a:lnTo>
                      <a:lnTo>
                        <a:pt x="169" y="250"/>
                      </a:lnTo>
                      <a:lnTo>
                        <a:pt x="202" y="254"/>
                      </a:lnTo>
                      <a:lnTo>
                        <a:pt x="241" y="254"/>
                      </a:lnTo>
                      <a:lnTo>
                        <a:pt x="331" y="257"/>
                      </a:lnTo>
                      <a:lnTo>
                        <a:pt x="417" y="261"/>
                      </a:lnTo>
                      <a:lnTo>
                        <a:pt x="460" y="261"/>
                      </a:lnTo>
                      <a:lnTo>
                        <a:pt x="499" y="261"/>
                      </a:lnTo>
                      <a:lnTo>
                        <a:pt x="529" y="261"/>
                      </a:lnTo>
                      <a:lnTo>
                        <a:pt x="555" y="261"/>
                      </a:lnTo>
                      <a:lnTo>
                        <a:pt x="575" y="261"/>
                      </a:lnTo>
                      <a:lnTo>
                        <a:pt x="585" y="261"/>
                      </a:lnTo>
                      <a:lnTo>
                        <a:pt x="589" y="257"/>
                      </a:lnTo>
                      <a:lnTo>
                        <a:pt x="589" y="247"/>
                      </a:lnTo>
                      <a:lnTo>
                        <a:pt x="585" y="220"/>
                      </a:lnTo>
                      <a:lnTo>
                        <a:pt x="579" y="184"/>
                      </a:lnTo>
                      <a:lnTo>
                        <a:pt x="565" y="140"/>
                      </a:lnTo>
                      <a:lnTo>
                        <a:pt x="549" y="100"/>
                      </a:lnTo>
                      <a:lnTo>
                        <a:pt x="532" y="60"/>
                      </a:lnTo>
                      <a:lnTo>
                        <a:pt x="519" y="33"/>
                      </a:lnTo>
                      <a:lnTo>
                        <a:pt x="509" y="26"/>
                      </a:lnTo>
                      <a:lnTo>
                        <a:pt x="506" y="20"/>
                      </a:lnTo>
                      <a:lnTo>
                        <a:pt x="496" y="20"/>
                      </a:lnTo>
                      <a:lnTo>
                        <a:pt x="483" y="16"/>
                      </a:lnTo>
                      <a:lnTo>
                        <a:pt x="466" y="13"/>
                      </a:lnTo>
                      <a:lnTo>
                        <a:pt x="446" y="13"/>
                      </a:lnTo>
                      <a:lnTo>
                        <a:pt x="397" y="6"/>
                      </a:lnTo>
                      <a:lnTo>
                        <a:pt x="344" y="3"/>
                      </a:lnTo>
                      <a:lnTo>
                        <a:pt x="228" y="0"/>
                      </a:lnTo>
                      <a:lnTo>
                        <a:pt x="175" y="3"/>
                      </a:lnTo>
                      <a:lnTo>
                        <a:pt x="136" y="13"/>
                      </a:lnTo>
                      <a:lnTo>
                        <a:pt x="103" y="33"/>
                      </a:lnTo>
                      <a:lnTo>
                        <a:pt x="73" y="60"/>
                      </a:lnTo>
                      <a:lnTo>
                        <a:pt x="50" y="93"/>
                      </a:lnTo>
                      <a:lnTo>
                        <a:pt x="30" y="130"/>
                      </a:lnTo>
                      <a:lnTo>
                        <a:pt x="13" y="167"/>
                      </a:lnTo>
                      <a:lnTo>
                        <a:pt x="7" y="200"/>
                      </a:lnTo>
                      <a:lnTo>
                        <a:pt x="0" y="224"/>
                      </a:lnTo>
                      <a:lnTo>
                        <a:pt x="4" y="237"/>
                      </a:lnTo>
                      <a:lnTo>
                        <a:pt x="13" y="244"/>
                      </a:lnTo>
                      <a:lnTo>
                        <a:pt x="27" y="247"/>
                      </a:lnTo>
                      <a:lnTo>
                        <a:pt x="60" y="250"/>
                      </a:lnTo>
                      <a:lnTo>
                        <a:pt x="89" y="254"/>
                      </a:lnTo>
                      <a:lnTo>
                        <a:pt x="99" y="250"/>
                      </a:lnTo>
                      <a:close/>
                    </a:path>
                  </a:pathLst>
                </a:custGeom>
                <a:solidFill>
                  <a:srgbClr val="0003B8"/>
                </a:solidFill>
                <a:ln w="11113">
                  <a:solidFill>
                    <a:srgbClr val="0003B8"/>
                  </a:solidFill>
                  <a:prstDash val="solid"/>
                  <a:round/>
                  <a:headEnd/>
                  <a:tailEnd/>
                </a:ln>
              </p:spPr>
              <p:txBody>
                <a:bodyPr/>
                <a:lstStyle/>
                <a:p>
                  <a:endParaRPr lang="en-US"/>
                </a:p>
              </p:txBody>
            </p:sp>
            <p:sp>
              <p:nvSpPr>
                <p:cNvPr id="42203" name="Freeform 219"/>
                <p:cNvSpPr>
                  <a:spLocks/>
                </p:cNvSpPr>
                <p:nvPr/>
              </p:nvSpPr>
              <p:spPr bwMode="auto">
                <a:xfrm>
                  <a:off x="1282" y="3421"/>
                  <a:ext cx="3067" cy="87"/>
                </a:xfrm>
                <a:custGeom>
                  <a:avLst/>
                  <a:gdLst/>
                  <a:ahLst/>
                  <a:cxnLst>
                    <a:cxn ang="0">
                      <a:pos x="156" y="0"/>
                    </a:cxn>
                    <a:cxn ang="0">
                      <a:pos x="2912" y="0"/>
                    </a:cxn>
                    <a:cxn ang="0">
                      <a:pos x="2971" y="4"/>
                    </a:cxn>
                    <a:cxn ang="0">
                      <a:pos x="2998" y="10"/>
                    </a:cxn>
                    <a:cxn ang="0">
                      <a:pos x="3021" y="14"/>
                    </a:cxn>
                    <a:cxn ang="0">
                      <a:pos x="3041" y="20"/>
                    </a:cxn>
                    <a:cxn ang="0">
                      <a:pos x="3054" y="27"/>
                    </a:cxn>
                    <a:cxn ang="0">
                      <a:pos x="3064" y="37"/>
                    </a:cxn>
                    <a:cxn ang="0">
                      <a:pos x="3067" y="44"/>
                    </a:cxn>
                    <a:cxn ang="0">
                      <a:pos x="3064" y="54"/>
                    </a:cxn>
                    <a:cxn ang="0">
                      <a:pos x="3054" y="61"/>
                    </a:cxn>
                    <a:cxn ang="0">
                      <a:pos x="3041" y="67"/>
                    </a:cxn>
                    <a:cxn ang="0">
                      <a:pos x="3021" y="74"/>
                    </a:cxn>
                    <a:cxn ang="0">
                      <a:pos x="2998" y="81"/>
                    </a:cxn>
                    <a:cxn ang="0">
                      <a:pos x="2971" y="84"/>
                    </a:cxn>
                    <a:cxn ang="0">
                      <a:pos x="2912" y="87"/>
                    </a:cxn>
                    <a:cxn ang="0">
                      <a:pos x="156" y="87"/>
                    </a:cxn>
                    <a:cxn ang="0">
                      <a:pos x="96" y="84"/>
                    </a:cxn>
                    <a:cxn ang="0">
                      <a:pos x="46" y="74"/>
                    </a:cxn>
                    <a:cxn ang="0">
                      <a:pos x="27" y="67"/>
                    </a:cxn>
                    <a:cxn ang="0">
                      <a:pos x="13" y="61"/>
                    </a:cxn>
                    <a:cxn ang="0">
                      <a:pos x="3" y="54"/>
                    </a:cxn>
                    <a:cxn ang="0">
                      <a:pos x="0" y="44"/>
                    </a:cxn>
                    <a:cxn ang="0">
                      <a:pos x="3" y="37"/>
                    </a:cxn>
                    <a:cxn ang="0">
                      <a:pos x="13" y="27"/>
                    </a:cxn>
                    <a:cxn ang="0">
                      <a:pos x="27" y="20"/>
                    </a:cxn>
                    <a:cxn ang="0">
                      <a:pos x="46" y="14"/>
                    </a:cxn>
                    <a:cxn ang="0">
                      <a:pos x="96" y="4"/>
                    </a:cxn>
                    <a:cxn ang="0">
                      <a:pos x="156" y="0"/>
                    </a:cxn>
                  </a:cxnLst>
                  <a:rect l="0" t="0" r="r" b="b"/>
                  <a:pathLst>
                    <a:path w="3067" h="87">
                      <a:moveTo>
                        <a:pt x="156" y="0"/>
                      </a:moveTo>
                      <a:lnTo>
                        <a:pt x="2912" y="0"/>
                      </a:lnTo>
                      <a:lnTo>
                        <a:pt x="2971" y="4"/>
                      </a:lnTo>
                      <a:lnTo>
                        <a:pt x="2998" y="10"/>
                      </a:lnTo>
                      <a:lnTo>
                        <a:pt x="3021" y="14"/>
                      </a:lnTo>
                      <a:lnTo>
                        <a:pt x="3041" y="20"/>
                      </a:lnTo>
                      <a:lnTo>
                        <a:pt x="3054" y="27"/>
                      </a:lnTo>
                      <a:lnTo>
                        <a:pt x="3064" y="37"/>
                      </a:lnTo>
                      <a:lnTo>
                        <a:pt x="3067" y="44"/>
                      </a:lnTo>
                      <a:lnTo>
                        <a:pt x="3064" y="54"/>
                      </a:lnTo>
                      <a:lnTo>
                        <a:pt x="3054" y="61"/>
                      </a:lnTo>
                      <a:lnTo>
                        <a:pt x="3041" y="67"/>
                      </a:lnTo>
                      <a:lnTo>
                        <a:pt x="3021" y="74"/>
                      </a:lnTo>
                      <a:lnTo>
                        <a:pt x="2998" y="81"/>
                      </a:lnTo>
                      <a:lnTo>
                        <a:pt x="2971" y="84"/>
                      </a:lnTo>
                      <a:lnTo>
                        <a:pt x="2912" y="87"/>
                      </a:lnTo>
                      <a:lnTo>
                        <a:pt x="156" y="87"/>
                      </a:lnTo>
                      <a:lnTo>
                        <a:pt x="96" y="84"/>
                      </a:lnTo>
                      <a:lnTo>
                        <a:pt x="46" y="74"/>
                      </a:lnTo>
                      <a:lnTo>
                        <a:pt x="27" y="67"/>
                      </a:lnTo>
                      <a:lnTo>
                        <a:pt x="13" y="61"/>
                      </a:lnTo>
                      <a:lnTo>
                        <a:pt x="3" y="54"/>
                      </a:lnTo>
                      <a:lnTo>
                        <a:pt x="0" y="44"/>
                      </a:lnTo>
                      <a:lnTo>
                        <a:pt x="3" y="37"/>
                      </a:lnTo>
                      <a:lnTo>
                        <a:pt x="13" y="27"/>
                      </a:lnTo>
                      <a:lnTo>
                        <a:pt x="27" y="20"/>
                      </a:lnTo>
                      <a:lnTo>
                        <a:pt x="46" y="14"/>
                      </a:lnTo>
                      <a:lnTo>
                        <a:pt x="96" y="4"/>
                      </a:lnTo>
                      <a:lnTo>
                        <a:pt x="156" y="0"/>
                      </a:lnTo>
                      <a:close/>
                    </a:path>
                  </a:pathLst>
                </a:custGeom>
                <a:solidFill>
                  <a:srgbClr val="005E9E"/>
                </a:solidFill>
                <a:ln w="9525">
                  <a:noFill/>
                  <a:round/>
                  <a:headEnd/>
                  <a:tailEnd/>
                </a:ln>
              </p:spPr>
              <p:txBody>
                <a:bodyPr/>
                <a:lstStyle/>
                <a:p>
                  <a:endParaRPr lang="en-US"/>
                </a:p>
              </p:txBody>
            </p:sp>
            <p:sp>
              <p:nvSpPr>
                <p:cNvPr id="42204" name="Freeform 220"/>
                <p:cNvSpPr>
                  <a:spLocks/>
                </p:cNvSpPr>
                <p:nvPr/>
              </p:nvSpPr>
              <p:spPr bwMode="auto">
                <a:xfrm>
                  <a:off x="2660" y="1856"/>
                  <a:ext cx="298" cy="77"/>
                </a:xfrm>
                <a:custGeom>
                  <a:avLst/>
                  <a:gdLst/>
                  <a:ahLst/>
                  <a:cxnLst>
                    <a:cxn ang="0">
                      <a:pos x="33" y="0"/>
                    </a:cxn>
                    <a:cxn ang="0">
                      <a:pos x="265" y="0"/>
                    </a:cxn>
                    <a:cxn ang="0">
                      <a:pos x="278" y="4"/>
                    </a:cxn>
                    <a:cxn ang="0">
                      <a:pos x="288" y="11"/>
                    </a:cxn>
                    <a:cxn ang="0">
                      <a:pos x="295" y="21"/>
                    </a:cxn>
                    <a:cxn ang="0">
                      <a:pos x="298" y="34"/>
                    </a:cxn>
                    <a:cxn ang="0">
                      <a:pos x="298" y="44"/>
                    </a:cxn>
                    <a:cxn ang="0">
                      <a:pos x="295" y="57"/>
                    </a:cxn>
                    <a:cxn ang="0">
                      <a:pos x="288" y="67"/>
                    </a:cxn>
                    <a:cxn ang="0">
                      <a:pos x="278" y="77"/>
                    </a:cxn>
                    <a:cxn ang="0">
                      <a:pos x="265" y="77"/>
                    </a:cxn>
                    <a:cxn ang="0">
                      <a:pos x="33" y="77"/>
                    </a:cxn>
                    <a:cxn ang="0">
                      <a:pos x="20" y="77"/>
                    </a:cxn>
                    <a:cxn ang="0">
                      <a:pos x="10" y="67"/>
                    </a:cxn>
                    <a:cxn ang="0">
                      <a:pos x="0" y="57"/>
                    </a:cxn>
                    <a:cxn ang="0">
                      <a:pos x="0" y="44"/>
                    </a:cxn>
                    <a:cxn ang="0">
                      <a:pos x="0" y="34"/>
                    </a:cxn>
                    <a:cxn ang="0">
                      <a:pos x="0" y="21"/>
                    </a:cxn>
                    <a:cxn ang="0">
                      <a:pos x="10" y="11"/>
                    </a:cxn>
                    <a:cxn ang="0">
                      <a:pos x="20" y="4"/>
                    </a:cxn>
                    <a:cxn ang="0">
                      <a:pos x="33" y="0"/>
                    </a:cxn>
                  </a:cxnLst>
                  <a:rect l="0" t="0" r="r" b="b"/>
                  <a:pathLst>
                    <a:path w="298" h="77">
                      <a:moveTo>
                        <a:pt x="33" y="0"/>
                      </a:moveTo>
                      <a:lnTo>
                        <a:pt x="265" y="0"/>
                      </a:lnTo>
                      <a:lnTo>
                        <a:pt x="278" y="4"/>
                      </a:lnTo>
                      <a:lnTo>
                        <a:pt x="288" y="11"/>
                      </a:lnTo>
                      <a:lnTo>
                        <a:pt x="295" y="21"/>
                      </a:lnTo>
                      <a:lnTo>
                        <a:pt x="298" y="34"/>
                      </a:lnTo>
                      <a:lnTo>
                        <a:pt x="298" y="44"/>
                      </a:lnTo>
                      <a:lnTo>
                        <a:pt x="295" y="57"/>
                      </a:lnTo>
                      <a:lnTo>
                        <a:pt x="288" y="67"/>
                      </a:lnTo>
                      <a:lnTo>
                        <a:pt x="278" y="77"/>
                      </a:lnTo>
                      <a:lnTo>
                        <a:pt x="265" y="77"/>
                      </a:lnTo>
                      <a:lnTo>
                        <a:pt x="33" y="77"/>
                      </a:lnTo>
                      <a:lnTo>
                        <a:pt x="20" y="77"/>
                      </a:lnTo>
                      <a:lnTo>
                        <a:pt x="10" y="67"/>
                      </a:lnTo>
                      <a:lnTo>
                        <a:pt x="0" y="57"/>
                      </a:lnTo>
                      <a:lnTo>
                        <a:pt x="0" y="44"/>
                      </a:lnTo>
                      <a:lnTo>
                        <a:pt x="0" y="34"/>
                      </a:lnTo>
                      <a:lnTo>
                        <a:pt x="0" y="21"/>
                      </a:lnTo>
                      <a:lnTo>
                        <a:pt x="10" y="11"/>
                      </a:lnTo>
                      <a:lnTo>
                        <a:pt x="20" y="4"/>
                      </a:lnTo>
                      <a:lnTo>
                        <a:pt x="33" y="0"/>
                      </a:lnTo>
                      <a:close/>
                    </a:path>
                  </a:pathLst>
                </a:custGeom>
                <a:solidFill>
                  <a:srgbClr val="7F7FFF"/>
                </a:solidFill>
                <a:ln w="11113">
                  <a:solidFill>
                    <a:srgbClr val="7F7FFF"/>
                  </a:solidFill>
                  <a:prstDash val="solid"/>
                  <a:round/>
                  <a:headEnd/>
                  <a:tailEnd/>
                </a:ln>
              </p:spPr>
              <p:txBody>
                <a:bodyPr/>
                <a:lstStyle/>
                <a:p>
                  <a:endParaRPr lang="en-US"/>
                </a:p>
              </p:txBody>
            </p:sp>
            <p:sp>
              <p:nvSpPr>
                <p:cNvPr id="42205" name="Rectangle 221"/>
                <p:cNvSpPr>
                  <a:spLocks noChangeArrowheads="1"/>
                </p:cNvSpPr>
                <p:nvPr/>
              </p:nvSpPr>
              <p:spPr bwMode="auto">
                <a:xfrm>
                  <a:off x="2812" y="1756"/>
                  <a:ext cx="11" cy="97"/>
                </a:xfrm>
                <a:prstGeom prst="rect">
                  <a:avLst/>
                </a:prstGeom>
                <a:solidFill>
                  <a:srgbClr val="005E9E"/>
                </a:solidFill>
                <a:ln w="11113">
                  <a:solidFill>
                    <a:srgbClr val="005E9E"/>
                  </a:solidFill>
                  <a:miter lim="800000"/>
                  <a:headEnd/>
                  <a:tailEnd/>
                </a:ln>
              </p:spPr>
              <p:txBody>
                <a:bodyPr/>
                <a:lstStyle/>
                <a:p>
                  <a:endParaRPr lang="en-US"/>
                </a:p>
              </p:txBody>
            </p:sp>
            <p:sp>
              <p:nvSpPr>
                <p:cNvPr id="42206" name="Freeform 222"/>
                <p:cNvSpPr>
                  <a:spLocks/>
                </p:cNvSpPr>
                <p:nvPr/>
              </p:nvSpPr>
              <p:spPr bwMode="auto">
                <a:xfrm>
                  <a:off x="1028" y="2786"/>
                  <a:ext cx="82" cy="368"/>
                </a:xfrm>
                <a:custGeom>
                  <a:avLst/>
                  <a:gdLst/>
                  <a:ahLst/>
                  <a:cxnLst>
                    <a:cxn ang="0">
                      <a:pos x="79" y="33"/>
                    </a:cxn>
                    <a:cxn ang="0">
                      <a:pos x="72" y="40"/>
                    </a:cxn>
                    <a:cxn ang="0">
                      <a:pos x="66" y="50"/>
                    </a:cxn>
                    <a:cxn ang="0">
                      <a:pos x="62" y="67"/>
                    </a:cxn>
                    <a:cxn ang="0">
                      <a:pos x="56" y="87"/>
                    </a:cxn>
                    <a:cxn ang="0">
                      <a:pos x="49" y="130"/>
                    </a:cxn>
                    <a:cxn ang="0">
                      <a:pos x="43" y="184"/>
                    </a:cxn>
                    <a:cxn ang="0">
                      <a:pos x="33" y="288"/>
                    </a:cxn>
                    <a:cxn ang="0">
                      <a:pos x="26" y="331"/>
                    </a:cxn>
                    <a:cxn ang="0">
                      <a:pos x="26" y="348"/>
                    </a:cxn>
                    <a:cxn ang="0">
                      <a:pos x="23" y="361"/>
                    </a:cxn>
                    <a:cxn ang="0">
                      <a:pos x="23" y="368"/>
                    </a:cxn>
                    <a:cxn ang="0">
                      <a:pos x="19" y="368"/>
                    </a:cxn>
                    <a:cxn ang="0">
                      <a:pos x="19" y="358"/>
                    </a:cxn>
                    <a:cxn ang="0">
                      <a:pos x="16" y="341"/>
                    </a:cxn>
                    <a:cxn ang="0">
                      <a:pos x="16" y="318"/>
                    </a:cxn>
                    <a:cxn ang="0">
                      <a:pos x="13" y="291"/>
                    </a:cxn>
                    <a:cxn ang="0">
                      <a:pos x="10" y="227"/>
                    </a:cxn>
                    <a:cxn ang="0">
                      <a:pos x="6" y="161"/>
                    </a:cxn>
                    <a:cxn ang="0">
                      <a:pos x="3" y="97"/>
                    </a:cxn>
                    <a:cxn ang="0">
                      <a:pos x="3" y="70"/>
                    </a:cxn>
                    <a:cxn ang="0">
                      <a:pos x="0" y="47"/>
                    </a:cxn>
                    <a:cxn ang="0">
                      <a:pos x="0" y="30"/>
                    </a:cxn>
                    <a:cxn ang="0">
                      <a:pos x="0" y="17"/>
                    </a:cxn>
                    <a:cxn ang="0">
                      <a:pos x="6" y="7"/>
                    </a:cxn>
                    <a:cxn ang="0">
                      <a:pos x="16" y="0"/>
                    </a:cxn>
                    <a:cxn ang="0">
                      <a:pos x="33" y="0"/>
                    </a:cxn>
                    <a:cxn ang="0">
                      <a:pos x="49" y="3"/>
                    </a:cxn>
                    <a:cxn ang="0">
                      <a:pos x="66" y="7"/>
                    </a:cxn>
                    <a:cxn ang="0">
                      <a:pos x="79" y="17"/>
                    </a:cxn>
                    <a:cxn ang="0">
                      <a:pos x="82" y="23"/>
                    </a:cxn>
                    <a:cxn ang="0">
                      <a:pos x="79" y="33"/>
                    </a:cxn>
                  </a:cxnLst>
                  <a:rect l="0" t="0" r="r" b="b"/>
                  <a:pathLst>
                    <a:path w="82" h="368">
                      <a:moveTo>
                        <a:pt x="79" y="33"/>
                      </a:moveTo>
                      <a:lnTo>
                        <a:pt x="72" y="40"/>
                      </a:lnTo>
                      <a:lnTo>
                        <a:pt x="66" y="50"/>
                      </a:lnTo>
                      <a:lnTo>
                        <a:pt x="62" y="67"/>
                      </a:lnTo>
                      <a:lnTo>
                        <a:pt x="56" y="87"/>
                      </a:lnTo>
                      <a:lnTo>
                        <a:pt x="49" y="130"/>
                      </a:lnTo>
                      <a:lnTo>
                        <a:pt x="43" y="184"/>
                      </a:lnTo>
                      <a:lnTo>
                        <a:pt x="33" y="288"/>
                      </a:lnTo>
                      <a:lnTo>
                        <a:pt x="26" y="331"/>
                      </a:lnTo>
                      <a:lnTo>
                        <a:pt x="26" y="348"/>
                      </a:lnTo>
                      <a:lnTo>
                        <a:pt x="23" y="361"/>
                      </a:lnTo>
                      <a:lnTo>
                        <a:pt x="23" y="368"/>
                      </a:lnTo>
                      <a:lnTo>
                        <a:pt x="19" y="368"/>
                      </a:lnTo>
                      <a:lnTo>
                        <a:pt x="19" y="358"/>
                      </a:lnTo>
                      <a:lnTo>
                        <a:pt x="16" y="341"/>
                      </a:lnTo>
                      <a:lnTo>
                        <a:pt x="16" y="318"/>
                      </a:lnTo>
                      <a:lnTo>
                        <a:pt x="13" y="291"/>
                      </a:lnTo>
                      <a:lnTo>
                        <a:pt x="10" y="227"/>
                      </a:lnTo>
                      <a:lnTo>
                        <a:pt x="6" y="161"/>
                      </a:lnTo>
                      <a:lnTo>
                        <a:pt x="3" y="97"/>
                      </a:lnTo>
                      <a:lnTo>
                        <a:pt x="3" y="70"/>
                      </a:lnTo>
                      <a:lnTo>
                        <a:pt x="0" y="47"/>
                      </a:lnTo>
                      <a:lnTo>
                        <a:pt x="0" y="30"/>
                      </a:lnTo>
                      <a:lnTo>
                        <a:pt x="0" y="17"/>
                      </a:lnTo>
                      <a:lnTo>
                        <a:pt x="6" y="7"/>
                      </a:lnTo>
                      <a:lnTo>
                        <a:pt x="16" y="0"/>
                      </a:lnTo>
                      <a:lnTo>
                        <a:pt x="33" y="0"/>
                      </a:lnTo>
                      <a:lnTo>
                        <a:pt x="49" y="3"/>
                      </a:lnTo>
                      <a:lnTo>
                        <a:pt x="66" y="7"/>
                      </a:lnTo>
                      <a:lnTo>
                        <a:pt x="79" y="17"/>
                      </a:lnTo>
                      <a:lnTo>
                        <a:pt x="82" y="23"/>
                      </a:lnTo>
                      <a:lnTo>
                        <a:pt x="79" y="33"/>
                      </a:lnTo>
                      <a:close/>
                    </a:path>
                  </a:pathLst>
                </a:custGeom>
                <a:solidFill>
                  <a:srgbClr val="FFFFFF"/>
                </a:solidFill>
                <a:ln w="0">
                  <a:solidFill>
                    <a:srgbClr val="FFFFFF"/>
                  </a:solidFill>
                  <a:prstDash val="solid"/>
                  <a:round/>
                  <a:headEnd/>
                  <a:tailEnd/>
                </a:ln>
              </p:spPr>
              <p:txBody>
                <a:bodyPr/>
                <a:lstStyle/>
                <a:p>
                  <a:endParaRPr lang="en-US"/>
                </a:p>
              </p:txBody>
            </p:sp>
            <p:sp>
              <p:nvSpPr>
                <p:cNvPr id="42207" name="Freeform 223"/>
                <p:cNvSpPr>
                  <a:spLocks/>
                </p:cNvSpPr>
                <p:nvPr/>
              </p:nvSpPr>
              <p:spPr bwMode="auto">
                <a:xfrm>
                  <a:off x="4465" y="2793"/>
                  <a:ext cx="89" cy="341"/>
                </a:xfrm>
                <a:custGeom>
                  <a:avLst/>
                  <a:gdLst/>
                  <a:ahLst/>
                  <a:cxnLst>
                    <a:cxn ang="0">
                      <a:pos x="13" y="10"/>
                    </a:cxn>
                    <a:cxn ang="0">
                      <a:pos x="0" y="3"/>
                    </a:cxn>
                    <a:cxn ang="0">
                      <a:pos x="0" y="0"/>
                    </a:cxn>
                    <a:cxn ang="0">
                      <a:pos x="7" y="0"/>
                    </a:cxn>
                    <a:cxn ang="0">
                      <a:pos x="20" y="3"/>
                    </a:cxn>
                    <a:cxn ang="0">
                      <a:pos x="53" y="10"/>
                    </a:cxn>
                    <a:cxn ang="0">
                      <a:pos x="69" y="13"/>
                    </a:cxn>
                    <a:cxn ang="0">
                      <a:pos x="79" y="13"/>
                    </a:cxn>
                    <a:cxn ang="0">
                      <a:pos x="83" y="16"/>
                    </a:cxn>
                    <a:cxn ang="0">
                      <a:pos x="86" y="26"/>
                    </a:cxn>
                    <a:cxn ang="0">
                      <a:pos x="89" y="43"/>
                    </a:cxn>
                    <a:cxn ang="0">
                      <a:pos x="89" y="63"/>
                    </a:cxn>
                    <a:cxn ang="0">
                      <a:pos x="89" y="113"/>
                    </a:cxn>
                    <a:cxn ang="0">
                      <a:pos x="89" y="174"/>
                    </a:cxn>
                    <a:cxn ang="0">
                      <a:pos x="83" y="234"/>
                    </a:cxn>
                    <a:cxn ang="0">
                      <a:pos x="76" y="284"/>
                    </a:cxn>
                    <a:cxn ang="0">
                      <a:pos x="73" y="307"/>
                    </a:cxn>
                    <a:cxn ang="0">
                      <a:pos x="69" y="324"/>
                    </a:cxn>
                    <a:cxn ang="0">
                      <a:pos x="66" y="334"/>
                    </a:cxn>
                    <a:cxn ang="0">
                      <a:pos x="60" y="341"/>
                    </a:cxn>
                    <a:cxn ang="0">
                      <a:pos x="56" y="337"/>
                    </a:cxn>
                    <a:cxn ang="0">
                      <a:pos x="53" y="327"/>
                    </a:cxn>
                    <a:cxn ang="0">
                      <a:pos x="53" y="314"/>
                    </a:cxn>
                    <a:cxn ang="0">
                      <a:pos x="50" y="294"/>
                    </a:cxn>
                    <a:cxn ang="0">
                      <a:pos x="46" y="247"/>
                    </a:cxn>
                    <a:cxn ang="0">
                      <a:pos x="43" y="187"/>
                    </a:cxn>
                    <a:cxn ang="0">
                      <a:pos x="40" y="130"/>
                    </a:cxn>
                    <a:cxn ang="0">
                      <a:pos x="36" y="73"/>
                    </a:cxn>
                    <a:cxn ang="0">
                      <a:pos x="30" y="53"/>
                    </a:cxn>
                    <a:cxn ang="0">
                      <a:pos x="26" y="33"/>
                    </a:cxn>
                    <a:cxn ang="0">
                      <a:pos x="20" y="20"/>
                    </a:cxn>
                    <a:cxn ang="0">
                      <a:pos x="13" y="10"/>
                    </a:cxn>
                  </a:cxnLst>
                  <a:rect l="0" t="0" r="r" b="b"/>
                  <a:pathLst>
                    <a:path w="89" h="341">
                      <a:moveTo>
                        <a:pt x="13" y="10"/>
                      </a:moveTo>
                      <a:lnTo>
                        <a:pt x="0" y="3"/>
                      </a:lnTo>
                      <a:lnTo>
                        <a:pt x="0" y="0"/>
                      </a:lnTo>
                      <a:lnTo>
                        <a:pt x="7" y="0"/>
                      </a:lnTo>
                      <a:lnTo>
                        <a:pt x="20" y="3"/>
                      </a:lnTo>
                      <a:lnTo>
                        <a:pt x="53" y="10"/>
                      </a:lnTo>
                      <a:lnTo>
                        <a:pt x="69" y="13"/>
                      </a:lnTo>
                      <a:lnTo>
                        <a:pt x="79" y="13"/>
                      </a:lnTo>
                      <a:lnTo>
                        <a:pt x="83" y="16"/>
                      </a:lnTo>
                      <a:lnTo>
                        <a:pt x="86" y="26"/>
                      </a:lnTo>
                      <a:lnTo>
                        <a:pt x="89" y="43"/>
                      </a:lnTo>
                      <a:lnTo>
                        <a:pt x="89" y="63"/>
                      </a:lnTo>
                      <a:lnTo>
                        <a:pt x="89" y="113"/>
                      </a:lnTo>
                      <a:lnTo>
                        <a:pt x="89" y="174"/>
                      </a:lnTo>
                      <a:lnTo>
                        <a:pt x="83" y="234"/>
                      </a:lnTo>
                      <a:lnTo>
                        <a:pt x="76" y="284"/>
                      </a:lnTo>
                      <a:lnTo>
                        <a:pt x="73" y="307"/>
                      </a:lnTo>
                      <a:lnTo>
                        <a:pt x="69" y="324"/>
                      </a:lnTo>
                      <a:lnTo>
                        <a:pt x="66" y="334"/>
                      </a:lnTo>
                      <a:lnTo>
                        <a:pt x="60" y="341"/>
                      </a:lnTo>
                      <a:lnTo>
                        <a:pt x="56" y="337"/>
                      </a:lnTo>
                      <a:lnTo>
                        <a:pt x="53" y="327"/>
                      </a:lnTo>
                      <a:lnTo>
                        <a:pt x="53" y="314"/>
                      </a:lnTo>
                      <a:lnTo>
                        <a:pt x="50" y="294"/>
                      </a:lnTo>
                      <a:lnTo>
                        <a:pt x="46" y="247"/>
                      </a:lnTo>
                      <a:lnTo>
                        <a:pt x="43" y="187"/>
                      </a:lnTo>
                      <a:lnTo>
                        <a:pt x="40" y="130"/>
                      </a:lnTo>
                      <a:lnTo>
                        <a:pt x="36" y="73"/>
                      </a:lnTo>
                      <a:lnTo>
                        <a:pt x="30" y="53"/>
                      </a:lnTo>
                      <a:lnTo>
                        <a:pt x="26" y="33"/>
                      </a:lnTo>
                      <a:lnTo>
                        <a:pt x="20" y="20"/>
                      </a:lnTo>
                      <a:lnTo>
                        <a:pt x="13" y="10"/>
                      </a:lnTo>
                      <a:close/>
                    </a:path>
                  </a:pathLst>
                </a:custGeom>
                <a:solidFill>
                  <a:srgbClr val="FFFFFF"/>
                </a:solidFill>
                <a:ln w="0">
                  <a:solidFill>
                    <a:srgbClr val="FFFFFF"/>
                  </a:solidFill>
                  <a:prstDash val="solid"/>
                  <a:round/>
                  <a:headEnd/>
                  <a:tailEnd/>
                </a:ln>
              </p:spPr>
              <p:txBody>
                <a:bodyPr/>
                <a:lstStyle/>
                <a:p>
                  <a:endParaRPr lang="en-US"/>
                </a:p>
              </p:txBody>
            </p:sp>
            <p:sp>
              <p:nvSpPr>
                <p:cNvPr id="42208" name="Freeform 224"/>
                <p:cNvSpPr>
                  <a:spLocks/>
                </p:cNvSpPr>
                <p:nvPr/>
              </p:nvSpPr>
              <p:spPr bwMode="auto">
                <a:xfrm>
                  <a:off x="1034" y="2248"/>
                  <a:ext cx="3524" cy="531"/>
                </a:xfrm>
                <a:custGeom>
                  <a:avLst/>
                  <a:gdLst/>
                  <a:ahLst/>
                  <a:cxnLst>
                    <a:cxn ang="0">
                      <a:pos x="1960" y="521"/>
                    </a:cxn>
                    <a:cxn ang="0">
                      <a:pos x="2509" y="525"/>
                    </a:cxn>
                    <a:cxn ang="0">
                      <a:pos x="2763" y="521"/>
                    </a:cxn>
                    <a:cxn ang="0">
                      <a:pos x="3001" y="521"/>
                    </a:cxn>
                    <a:cxn ang="0">
                      <a:pos x="3210" y="521"/>
                    </a:cxn>
                    <a:cxn ang="0">
                      <a:pos x="3385" y="525"/>
                    </a:cxn>
                    <a:cxn ang="0">
                      <a:pos x="3524" y="531"/>
                    </a:cxn>
                    <a:cxn ang="0">
                      <a:pos x="3481" y="464"/>
                    </a:cxn>
                    <a:cxn ang="0">
                      <a:pos x="3414" y="384"/>
                    </a:cxn>
                    <a:cxn ang="0">
                      <a:pos x="3325" y="307"/>
                    </a:cxn>
                    <a:cxn ang="0">
                      <a:pos x="3130" y="160"/>
                    </a:cxn>
                    <a:cxn ang="0">
                      <a:pos x="3031" y="100"/>
                    </a:cxn>
                    <a:cxn ang="0">
                      <a:pos x="2948" y="57"/>
                    </a:cxn>
                    <a:cxn ang="0">
                      <a:pos x="2882" y="33"/>
                    </a:cxn>
                    <a:cxn ang="0">
                      <a:pos x="2823" y="26"/>
                    </a:cxn>
                    <a:cxn ang="0">
                      <a:pos x="2727" y="20"/>
                    </a:cxn>
                    <a:cxn ang="0">
                      <a:pos x="2605" y="16"/>
                    </a:cxn>
                    <a:cxn ang="0">
                      <a:pos x="2459" y="13"/>
                    </a:cxn>
                    <a:cxn ang="0">
                      <a:pos x="2297" y="13"/>
                    </a:cxn>
                    <a:cxn ang="0">
                      <a:pos x="1752" y="13"/>
                    </a:cxn>
                    <a:cxn ang="0">
                      <a:pos x="1388" y="13"/>
                    </a:cxn>
                    <a:cxn ang="0">
                      <a:pos x="1223" y="13"/>
                    </a:cxn>
                    <a:cxn ang="0">
                      <a:pos x="1078" y="13"/>
                    </a:cxn>
                    <a:cxn ang="0">
                      <a:pos x="955" y="13"/>
                    </a:cxn>
                    <a:cxn ang="0">
                      <a:pos x="860" y="10"/>
                    </a:cxn>
                    <a:cxn ang="0">
                      <a:pos x="797" y="6"/>
                    </a:cxn>
                    <a:cxn ang="0">
                      <a:pos x="774" y="3"/>
                    </a:cxn>
                    <a:cxn ang="0">
                      <a:pos x="757" y="3"/>
                    </a:cxn>
                    <a:cxn ang="0">
                      <a:pos x="714" y="16"/>
                    </a:cxn>
                    <a:cxn ang="0">
                      <a:pos x="655" y="40"/>
                    </a:cxn>
                    <a:cxn ang="0">
                      <a:pos x="499" y="113"/>
                    </a:cxn>
                    <a:cxn ang="0">
                      <a:pos x="324" y="214"/>
                    </a:cxn>
                    <a:cxn ang="0">
                      <a:pos x="169" y="331"/>
                    </a:cxn>
                    <a:cxn ang="0">
                      <a:pos x="63" y="431"/>
                    </a:cxn>
                    <a:cxn ang="0">
                      <a:pos x="7" y="495"/>
                    </a:cxn>
                    <a:cxn ang="0">
                      <a:pos x="4" y="518"/>
                    </a:cxn>
                    <a:cxn ang="0">
                      <a:pos x="27" y="515"/>
                    </a:cxn>
                    <a:cxn ang="0">
                      <a:pos x="60" y="511"/>
                    </a:cxn>
                    <a:cxn ang="0">
                      <a:pos x="103" y="508"/>
                    </a:cxn>
                    <a:cxn ang="0">
                      <a:pos x="199" y="505"/>
                    </a:cxn>
                    <a:cxn ang="0">
                      <a:pos x="367" y="505"/>
                    </a:cxn>
                    <a:cxn ang="0">
                      <a:pos x="579" y="508"/>
                    </a:cxn>
                    <a:cxn ang="0">
                      <a:pos x="823" y="508"/>
                    </a:cxn>
                    <a:cxn ang="0">
                      <a:pos x="1094" y="511"/>
                    </a:cxn>
                    <a:cxn ang="0">
                      <a:pos x="1382" y="511"/>
                    </a:cxn>
                  </a:cxnLst>
                  <a:rect l="0" t="0" r="r" b="b"/>
                  <a:pathLst>
                    <a:path w="3524" h="531">
                      <a:moveTo>
                        <a:pt x="1683" y="508"/>
                      </a:moveTo>
                      <a:lnTo>
                        <a:pt x="1960" y="521"/>
                      </a:lnTo>
                      <a:lnTo>
                        <a:pt x="2238" y="525"/>
                      </a:lnTo>
                      <a:lnTo>
                        <a:pt x="2509" y="525"/>
                      </a:lnTo>
                      <a:lnTo>
                        <a:pt x="2638" y="525"/>
                      </a:lnTo>
                      <a:lnTo>
                        <a:pt x="2763" y="521"/>
                      </a:lnTo>
                      <a:lnTo>
                        <a:pt x="2886" y="521"/>
                      </a:lnTo>
                      <a:lnTo>
                        <a:pt x="3001" y="521"/>
                      </a:lnTo>
                      <a:lnTo>
                        <a:pt x="3110" y="518"/>
                      </a:lnTo>
                      <a:lnTo>
                        <a:pt x="3210" y="521"/>
                      </a:lnTo>
                      <a:lnTo>
                        <a:pt x="3302" y="521"/>
                      </a:lnTo>
                      <a:lnTo>
                        <a:pt x="3385" y="525"/>
                      </a:lnTo>
                      <a:lnTo>
                        <a:pt x="3461" y="528"/>
                      </a:lnTo>
                      <a:lnTo>
                        <a:pt x="3524" y="531"/>
                      </a:lnTo>
                      <a:lnTo>
                        <a:pt x="3507" y="498"/>
                      </a:lnTo>
                      <a:lnTo>
                        <a:pt x="3481" y="464"/>
                      </a:lnTo>
                      <a:lnTo>
                        <a:pt x="3451" y="424"/>
                      </a:lnTo>
                      <a:lnTo>
                        <a:pt x="3414" y="384"/>
                      </a:lnTo>
                      <a:lnTo>
                        <a:pt x="3372" y="347"/>
                      </a:lnTo>
                      <a:lnTo>
                        <a:pt x="3325" y="307"/>
                      </a:lnTo>
                      <a:lnTo>
                        <a:pt x="3229" y="230"/>
                      </a:lnTo>
                      <a:lnTo>
                        <a:pt x="3130" y="160"/>
                      </a:lnTo>
                      <a:lnTo>
                        <a:pt x="3081" y="127"/>
                      </a:lnTo>
                      <a:lnTo>
                        <a:pt x="3031" y="100"/>
                      </a:lnTo>
                      <a:lnTo>
                        <a:pt x="2988" y="77"/>
                      </a:lnTo>
                      <a:lnTo>
                        <a:pt x="2948" y="57"/>
                      </a:lnTo>
                      <a:lnTo>
                        <a:pt x="2912" y="43"/>
                      </a:lnTo>
                      <a:lnTo>
                        <a:pt x="2882" y="33"/>
                      </a:lnTo>
                      <a:lnTo>
                        <a:pt x="2856" y="30"/>
                      </a:lnTo>
                      <a:lnTo>
                        <a:pt x="2823" y="26"/>
                      </a:lnTo>
                      <a:lnTo>
                        <a:pt x="2780" y="23"/>
                      </a:lnTo>
                      <a:lnTo>
                        <a:pt x="2727" y="20"/>
                      </a:lnTo>
                      <a:lnTo>
                        <a:pt x="2671" y="16"/>
                      </a:lnTo>
                      <a:lnTo>
                        <a:pt x="2605" y="16"/>
                      </a:lnTo>
                      <a:lnTo>
                        <a:pt x="2535" y="13"/>
                      </a:lnTo>
                      <a:lnTo>
                        <a:pt x="2459" y="13"/>
                      </a:lnTo>
                      <a:lnTo>
                        <a:pt x="2380" y="13"/>
                      </a:lnTo>
                      <a:lnTo>
                        <a:pt x="2297" y="13"/>
                      </a:lnTo>
                      <a:lnTo>
                        <a:pt x="2119" y="13"/>
                      </a:lnTo>
                      <a:lnTo>
                        <a:pt x="1752" y="13"/>
                      </a:lnTo>
                      <a:lnTo>
                        <a:pt x="1567" y="13"/>
                      </a:lnTo>
                      <a:lnTo>
                        <a:pt x="1388" y="13"/>
                      </a:lnTo>
                      <a:lnTo>
                        <a:pt x="1306" y="13"/>
                      </a:lnTo>
                      <a:lnTo>
                        <a:pt x="1223" y="13"/>
                      </a:lnTo>
                      <a:lnTo>
                        <a:pt x="1147" y="13"/>
                      </a:lnTo>
                      <a:lnTo>
                        <a:pt x="1078" y="13"/>
                      </a:lnTo>
                      <a:lnTo>
                        <a:pt x="1012" y="13"/>
                      </a:lnTo>
                      <a:lnTo>
                        <a:pt x="955" y="13"/>
                      </a:lnTo>
                      <a:lnTo>
                        <a:pt x="903" y="13"/>
                      </a:lnTo>
                      <a:lnTo>
                        <a:pt x="860" y="10"/>
                      </a:lnTo>
                      <a:lnTo>
                        <a:pt x="823" y="10"/>
                      </a:lnTo>
                      <a:lnTo>
                        <a:pt x="797" y="6"/>
                      </a:lnTo>
                      <a:lnTo>
                        <a:pt x="780" y="6"/>
                      </a:lnTo>
                      <a:lnTo>
                        <a:pt x="774" y="3"/>
                      </a:lnTo>
                      <a:lnTo>
                        <a:pt x="767" y="0"/>
                      </a:lnTo>
                      <a:lnTo>
                        <a:pt x="757" y="3"/>
                      </a:lnTo>
                      <a:lnTo>
                        <a:pt x="737" y="10"/>
                      </a:lnTo>
                      <a:lnTo>
                        <a:pt x="714" y="16"/>
                      </a:lnTo>
                      <a:lnTo>
                        <a:pt x="688" y="26"/>
                      </a:lnTo>
                      <a:lnTo>
                        <a:pt x="655" y="40"/>
                      </a:lnTo>
                      <a:lnTo>
                        <a:pt x="582" y="73"/>
                      </a:lnTo>
                      <a:lnTo>
                        <a:pt x="499" y="113"/>
                      </a:lnTo>
                      <a:lnTo>
                        <a:pt x="410" y="160"/>
                      </a:lnTo>
                      <a:lnTo>
                        <a:pt x="324" y="214"/>
                      </a:lnTo>
                      <a:lnTo>
                        <a:pt x="242" y="267"/>
                      </a:lnTo>
                      <a:lnTo>
                        <a:pt x="169" y="331"/>
                      </a:lnTo>
                      <a:lnTo>
                        <a:pt x="109" y="388"/>
                      </a:lnTo>
                      <a:lnTo>
                        <a:pt x="63" y="431"/>
                      </a:lnTo>
                      <a:lnTo>
                        <a:pt x="30" y="468"/>
                      </a:lnTo>
                      <a:lnTo>
                        <a:pt x="7" y="495"/>
                      </a:lnTo>
                      <a:lnTo>
                        <a:pt x="0" y="511"/>
                      </a:lnTo>
                      <a:lnTo>
                        <a:pt x="4" y="518"/>
                      </a:lnTo>
                      <a:lnTo>
                        <a:pt x="17" y="518"/>
                      </a:lnTo>
                      <a:lnTo>
                        <a:pt x="27" y="515"/>
                      </a:lnTo>
                      <a:lnTo>
                        <a:pt x="40" y="511"/>
                      </a:lnTo>
                      <a:lnTo>
                        <a:pt x="60" y="511"/>
                      </a:lnTo>
                      <a:lnTo>
                        <a:pt x="80" y="508"/>
                      </a:lnTo>
                      <a:lnTo>
                        <a:pt x="103" y="508"/>
                      </a:lnTo>
                      <a:lnTo>
                        <a:pt x="132" y="508"/>
                      </a:lnTo>
                      <a:lnTo>
                        <a:pt x="199" y="505"/>
                      </a:lnTo>
                      <a:lnTo>
                        <a:pt x="278" y="505"/>
                      </a:lnTo>
                      <a:lnTo>
                        <a:pt x="367" y="505"/>
                      </a:lnTo>
                      <a:lnTo>
                        <a:pt x="466" y="505"/>
                      </a:lnTo>
                      <a:lnTo>
                        <a:pt x="579" y="508"/>
                      </a:lnTo>
                      <a:lnTo>
                        <a:pt x="694" y="508"/>
                      </a:lnTo>
                      <a:lnTo>
                        <a:pt x="823" y="508"/>
                      </a:lnTo>
                      <a:lnTo>
                        <a:pt x="955" y="511"/>
                      </a:lnTo>
                      <a:lnTo>
                        <a:pt x="1094" y="511"/>
                      </a:lnTo>
                      <a:lnTo>
                        <a:pt x="1236" y="511"/>
                      </a:lnTo>
                      <a:lnTo>
                        <a:pt x="1382" y="511"/>
                      </a:lnTo>
                      <a:lnTo>
                        <a:pt x="1683" y="508"/>
                      </a:lnTo>
                      <a:close/>
                    </a:path>
                  </a:pathLst>
                </a:custGeom>
                <a:solidFill>
                  <a:srgbClr val="005E9E"/>
                </a:solidFill>
                <a:ln w="11113">
                  <a:solidFill>
                    <a:srgbClr val="000000"/>
                  </a:solidFill>
                  <a:prstDash val="solid"/>
                  <a:round/>
                  <a:headEnd/>
                  <a:tailEnd/>
                </a:ln>
              </p:spPr>
              <p:txBody>
                <a:bodyPr/>
                <a:lstStyle/>
                <a:p>
                  <a:endParaRPr lang="en-US"/>
                </a:p>
              </p:txBody>
            </p:sp>
            <p:sp>
              <p:nvSpPr>
                <p:cNvPr id="42209" name="Freeform 225"/>
                <p:cNvSpPr>
                  <a:spLocks/>
                </p:cNvSpPr>
                <p:nvPr/>
              </p:nvSpPr>
              <p:spPr bwMode="auto">
                <a:xfrm>
                  <a:off x="1107" y="2288"/>
                  <a:ext cx="3358" cy="491"/>
                </a:xfrm>
                <a:custGeom>
                  <a:avLst/>
                  <a:gdLst/>
                  <a:ahLst/>
                  <a:cxnLst>
                    <a:cxn ang="0">
                      <a:pos x="0" y="478"/>
                    </a:cxn>
                    <a:cxn ang="0">
                      <a:pos x="20" y="448"/>
                    </a:cxn>
                    <a:cxn ang="0">
                      <a:pos x="50" y="414"/>
                    </a:cxn>
                    <a:cxn ang="0">
                      <a:pos x="89" y="381"/>
                    </a:cxn>
                    <a:cxn ang="0">
                      <a:pos x="139" y="341"/>
                    </a:cxn>
                    <a:cxn ang="0">
                      <a:pos x="192" y="301"/>
                    </a:cxn>
                    <a:cxn ang="0">
                      <a:pos x="248" y="261"/>
                    </a:cxn>
                    <a:cxn ang="0">
                      <a:pos x="370" y="184"/>
                    </a:cxn>
                    <a:cxn ang="0">
                      <a:pos x="492" y="114"/>
                    </a:cxn>
                    <a:cxn ang="0">
                      <a:pos x="552" y="83"/>
                    </a:cxn>
                    <a:cxn ang="0">
                      <a:pos x="605" y="57"/>
                    </a:cxn>
                    <a:cxn ang="0">
                      <a:pos x="654" y="33"/>
                    </a:cxn>
                    <a:cxn ang="0">
                      <a:pos x="697" y="17"/>
                    </a:cxn>
                    <a:cxn ang="0">
                      <a:pos x="734" y="7"/>
                    </a:cxn>
                    <a:cxn ang="0">
                      <a:pos x="760" y="0"/>
                    </a:cxn>
                    <a:cxn ang="0">
                      <a:pos x="777" y="0"/>
                    </a:cxn>
                    <a:cxn ang="0">
                      <a:pos x="803" y="0"/>
                    </a:cxn>
                    <a:cxn ang="0">
                      <a:pos x="836" y="0"/>
                    </a:cxn>
                    <a:cxn ang="0">
                      <a:pos x="876" y="0"/>
                    </a:cxn>
                    <a:cxn ang="0">
                      <a:pos x="925" y="0"/>
                    </a:cxn>
                    <a:cxn ang="0">
                      <a:pos x="982" y="3"/>
                    </a:cxn>
                    <a:cxn ang="0">
                      <a:pos x="1044" y="3"/>
                    </a:cxn>
                    <a:cxn ang="0">
                      <a:pos x="1111" y="3"/>
                    </a:cxn>
                    <a:cxn ang="0">
                      <a:pos x="1183" y="3"/>
                    </a:cxn>
                    <a:cxn ang="0">
                      <a:pos x="1259" y="3"/>
                    </a:cxn>
                    <a:cxn ang="0">
                      <a:pos x="1421" y="3"/>
                    </a:cxn>
                    <a:cxn ang="0">
                      <a:pos x="1593" y="3"/>
                    </a:cxn>
                    <a:cxn ang="0">
                      <a:pos x="1765" y="3"/>
                    </a:cxn>
                    <a:cxn ang="0">
                      <a:pos x="1940" y="3"/>
                    </a:cxn>
                    <a:cxn ang="0">
                      <a:pos x="2109" y="7"/>
                    </a:cxn>
                    <a:cxn ang="0">
                      <a:pos x="2267" y="7"/>
                    </a:cxn>
                    <a:cxn ang="0">
                      <a:pos x="2343" y="7"/>
                    </a:cxn>
                    <a:cxn ang="0">
                      <a:pos x="2413" y="7"/>
                    </a:cxn>
                    <a:cxn ang="0">
                      <a:pos x="2476" y="10"/>
                    </a:cxn>
                    <a:cxn ang="0">
                      <a:pos x="2532" y="10"/>
                    </a:cxn>
                    <a:cxn ang="0">
                      <a:pos x="2585" y="10"/>
                    </a:cxn>
                    <a:cxn ang="0">
                      <a:pos x="2631" y="13"/>
                    </a:cxn>
                    <a:cxn ang="0">
                      <a:pos x="2667" y="13"/>
                    </a:cxn>
                    <a:cxn ang="0">
                      <a:pos x="2694" y="13"/>
                    </a:cxn>
                    <a:cxn ang="0">
                      <a:pos x="2714" y="17"/>
                    </a:cxn>
                    <a:cxn ang="0">
                      <a:pos x="2723" y="17"/>
                    </a:cxn>
                    <a:cxn ang="0">
                      <a:pos x="2740" y="23"/>
                    </a:cxn>
                    <a:cxn ang="0">
                      <a:pos x="2766" y="37"/>
                    </a:cxn>
                    <a:cxn ang="0">
                      <a:pos x="2803" y="57"/>
                    </a:cxn>
                    <a:cxn ang="0">
                      <a:pos x="2846" y="80"/>
                    </a:cxn>
                    <a:cxn ang="0">
                      <a:pos x="2892" y="110"/>
                    </a:cxn>
                    <a:cxn ang="0">
                      <a:pos x="2945" y="144"/>
                    </a:cxn>
                    <a:cxn ang="0">
                      <a:pos x="3054" y="214"/>
                    </a:cxn>
                    <a:cxn ang="0">
                      <a:pos x="3163" y="294"/>
                    </a:cxn>
                    <a:cxn ang="0">
                      <a:pos x="3216" y="331"/>
                    </a:cxn>
                    <a:cxn ang="0">
                      <a:pos x="3259" y="368"/>
                    </a:cxn>
                    <a:cxn ang="0">
                      <a:pos x="3299" y="404"/>
                    </a:cxn>
                    <a:cxn ang="0">
                      <a:pos x="3328" y="438"/>
                    </a:cxn>
                    <a:cxn ang="0">
                      <a:pos x="3348" y="468"/>
                    </a:cxn>
                    <a:cxn ang="0">
                      <a:pos x="3358" y="491"/>
                    </a:cxn>
                  </a:cxnLst>
                  <a:rect l="0" t="0" r="r" b="b"/>
                  <a:pathLst>
                    <a:path w="3358" h="491">
                      <a:moveTo>
                        <a:pt x="0" y="478"/>
                      </a:moveTo>
                      <a:lnTo>
                        <a:pt x="20" y="448"/>
                      </a:lnTo>
                      <a:lnTo>
                        <a:pt x="50" y="414"/>
                      </a:lnTo>
                      <a:lnTo>
                        <a:pt x="89" y="381"/>
                      </a:lnTo>
                      <a:lnTo>
                        <a:pt x="139" y="341"/>
                      </a:lnTo>
                      <a:lnTo>
                        <a:pt x="192" y="301"/>
                      </a:lnTo>
                      <a:lnTo>
                        <a:pt x="248" y="261"/>
                      </a:lnTo>
                      <a:lnTo>
                        <a:pt x="370" y="184"/>
                      </a:lnTo>
                      <a:lnTo>
                        <a:pt x="492" y="114"/>
                      </a:lnTo>
                      <a:lnTo>
                        <a:pt x="552" y="83"/>
                      </a:lnTo>
                      <a:lnTo>
                        <a:pt x="605" y="57"/>
                      </a:lnTo>
                      <a:lnTo>
                        <a:pt x="654" y="33"/>
                      </a:lnTo>
                      <a:lnTo>
                        <a:pt x="697" y="17"/>
                      </a:lnTo>
                      <a:lnTo>
                        <a:pt x="734" y="7"/>
                      </a:lnTo>
                      <a:lnTo>
                        <a:pt x="760" y="0"/>
                      </a:lnTo>
                      <a:lnTo>
                        <a:pt x="777" y="0"/>
                      </a:lnTo>
                      <a:lnTo>
                        <a:pt x="803" y="0"/>
                      </a:lnTo>
                      <a:lnTo>
                        <a:pt x="836" y="0"/>
                      </a:lnTo>
                      <a:lnTo>
                        <a:pt x="876" y="0"/>
                      </a:lnTo>
                      <a:lnTo>
                        <a:pt x="925" y="0"/>
                      </a:lnTo>
                      <a:lnTo>
                        <a:pt x="982" y="3"/>
                      </a:lnTo>
                      <a:lnTo>
                        <a:pt x="1044" y="3"/>
                      </a:lnTo>
                      <a:lnTo>
                        <a:pt x="1111" y="3"/>
                      </a:lnTo>
                      <a:lnTo>
                        <a:pt x="1183" y="3"/>
                      </a:lnTo>
                      <a:lnTo>
                        <a:pt x="1259" y="3"/>
                      </a:lnTo>
                      <a:lnTo>
                        <a:pt x="1421" y="3"/>
                      </a:lnTo>
                      <a:lnTo>
                        <a:pt x="1593" y="3"/>
                      </a:lnTo>
                      <a:lnTo>
                        <a:pt x="1765" y="3"/>
                      </a:lnTo>
                      <a:lnTo>
                        <a:pt x="1940" y="3"/>
                      </a:lnTo>
                      <a:lnTo>
                        <a:pt x="2109" y="7"/>
                      </a:lnTo>
                      <a:lnTo>
                        <a:pt x="2267" y="7"/>
                      </a:lnTo>
                      <a:lnTo>
                        <a:pt x="2343" y="7"/>
                      </a:lnTo>
                      <a:lnTo>
                        <a:pt x="2413" y="7"/>
                      </a:lnTo>
                      <a:lnTo>
                        <a:pt x="2476" y="10"/>
                      </a:lnTo>
                      <a:lnTo>
                        <a:pt x="2532" y="10"/>
                      </a:lnTo>
                      <a:lnTo>
                        <a:pt x="2585" y="10"/>
                      </a:lnTo>
                      <a:lnTo>
                        <a:pt x="2631" y="13"/>
                      </a:lnTo>
                      <a:lnTo>
                        <a:pt x="2667" y="13"/>
                      </a:lnTo>
                      <a:lnTo>
                        <a:pt x="2694" y="13"/>
                      </a:lnTo>
                      <a:lnTo>
                        <a:pt x="2714" y="17"/>
                      </a:lnTo>
                      <a:lnTo>
                        <a:pt x="2723" y="17"/>
                      </a:lnTo>
                      <a:lnTo>
                        <a:pt x="2740" y="23"/>
                      </a:lnTo>
                      <a:lnTo>
                        <a:pt x="2766" y="37"/>
                      </a:lnTo>
                      <a:lnTo>
                        <a:pt x="2803" y="57"/>
                      </a:lnTo>
                      <a:lnTo>
                        <a:pt x="2846" y="80"/>
                      </a:lnTo>
                      <a:lnTo>
                        <a:pt x="2892" y="110"/>
                      </a:lnTo>
                      <a:lnTo>
                        <a:pt x="2945" y="144"/>
                      </a:lnTo>
                      <a:lnTo>
                        <a:pt x="3054" y="214"/>
                      </a:lnTo>
                      <a:lnTo>
                        <a:pt x="3163" y="294"/>
                      </a:lnTo>
                      <a:lnTo>
                        <a:pt x="3216" y="331"/>
                      </a:lnTo>
                      <a:lnTo>
                        <a:pt x="3259" y="368"/>
                      </a:lnTo>
                      <a:lnTo>
                        <a:pt x="3299" y="404"/>
                      </a:lnTo>
                      <a:lnTo>
                        <a:pt x="3328" y="438"/>
                      </a:lnTo>
                      <a:lnTo>
                        <a:pt x="3348" y="468"/>
                      </a:lnTo>
                      <a:lnTo>
                        <a:pt x="3358" y="491"/>
                      </a:lnTo>
                    </a:path>
                  </a:pathLst>
                </a:custGeom>
                <a:noFill/>
                <a:ln w="15875">
                  <a:solidFill>
                    <a:srgbClr val="000000"/>
                  </a:solidFill>
                  <a:prstDash val="solid"/>
                  <a:round/>
                  <a:headEnd/>
                  <a:tailEnd/>
                </a:ln>
              </p:spPr>
              <p:txBody>
                <a:bodyPr/>
                <a:lstStyle/>
                <a:p>
                  <a:endParaRPr lang="en-US"/>
                </a:p>
              </p:txBody>
            </p:sp>
            <p:sp>
              <p:nvSpPr>
                <p:cNvPr id="42210" name="Freeform 226"/>
                <p:cNvSpPr>
                  <a:spLocks/>
                </p:cNvSpPr>
                <p:nvPr/>
              </p:nvSpPr>
              <p:spPr bwMode="auto">
                <a:xfrm>
                  <a:off x="4045" y="3314"/>
                  <a:ext cx="318" cy="87"/>
                </a:xfrm>
                <a:custGeom>
                  <a:avLst/>
                  <a:gdLst/>
                  <a:ahLst/>
                  <a:cxnLst>
                    <a:cxn ang="0">
                      <a:pos x="43" y="0"/>
                    </a:cxn>
                    <a:cxn ang="0">
                      <a:pos x="271" y="0"/>
                    </a:cxn>
                    <a:cxn ang="0">
                      <a:pos x="288" y="4"/>
                    </a:cxn>
                    <a:cxn ang="0">
                      <a:pos x="304" y="14"/>
                    </a:cxn>
                    <a:cxn ang="0">
                      <a:pos x="314" y="27"/>
                    </a:cxn>
                    <a:cxn ang="0">
                      <a:pos x="318" y="44"/>
                    </a:cxn>
                    <a:cxn ang="0">
                      <a:pos x="314" y="61"/>
                    </a:cxn>
                    <a:cxn ang="0">
                      <a:pos x="304" y="74"/>
                    </a:cxn>
                    <a:cxn ang="0">
                      <a:pos x="288" y="84"/>
                    </a:cxn>
                    <a:cxn ang="0">
                      <a:pos x="271" y="87"/>
                    </a:cxn>
                    <a:cxn ang="0">
                      <a:pos x="43" y="87"/>
                    </a:cxn>
                    <a:cxn ang="0">
                      <a:pos x="27" y="84"/>
                    </a:cxn>
                    <a:cxn ang="0">
                      <a:pos x="13" y="74"/>
                    </a:cxn>
                    <a:cxn ang="0">
                      <a:pos x="4" y="61"/>
                    </a:cxn>
                    <a:cxn ang="0">
                      <a:pos x="0" y="44"/>
                    </a:cxn>
                    <a:cxn ang="0">
                      <a:pos x="4" y="27"/>
                    </a:cxn>
                    <a:cxn ang="0">
                      <a:pos x="13" y="14"/>
                    </a:cxn>
                    <a:cxn ang="0">
                      <a:pos x="27" y="4"/>
                    </a:cxn>
                    <a:cxn ang="0">
                      <a:pos x="43" y="0"/>
                    </a:cxn>
                  </a:cxnLst>
                  <a:rect l="0" t="0" r="r" b="b"/>
                  <a:pathLst>
                    <a:path w="318" h="87">
                      <a:moveTo>
                        <a:pt x="43" y="0"/>
                      </a:moveTo>
                      <a:lnTo>
                        <a:pt x="271" y="0"/>
                      </a:lnTo>
                      <a:lnTo>
                        <a:pt x="288" y="4"/>
                      </a:lnTo>
                      <a:lnTo>
                        <a:pt x="304" y="14"/>
                      </a:lnTo>
                      <a:lnTo>
                        <a:pt x="314" y="27"/>
                      </a:lnTo>
                      <a:lnTo>
                        <a:pt x="318" y="44"/>
                      </a:lnTo>
                      <a:lnTo>
                        <a:pt x="314" y="61"/>
                      </a:lnTo>
                      <a:lnTo>
                        <a:pt x="304" y="74"/>
                      </a:lnTo>
                      <a:lnTo>
                        <a:pt x="288" y="84"/>
                      </a:lnTo>
                      <a:lnTo>
                        <a:pt x="271" y="87"/>
                      </a:lnTo>
                      <a:lnTo>
                        <a:pt x="43" y="87"/>
                      </a:lnTo>
                      <a:lnTo>
                        <a:pt x="27" y="84"/>
                      </a:lnTo>
                      <a:lnTo>
                        <a:pt x="13" y="74"/>
                      </a:lnTo>
                      <a:lnTo>
                        <a:pt x="4" y="61"/>
                      </a:lnTo>
                      <a:lnTo>
                        <a:pt x="0" y="44"/>
                      </a:lnTo>
                      <a:lnTo>
                        <a:pt x="4" y="27"/>
                      </a:lnTo>
                      <a:lnTo>
                        <a:pt x="13" y="14"/>
                      </a:lnTo>
                      <a:lnTo>
                        <a:pt x="27" y="4"/>
                      </a:lnTo>
                      <a:lnTo>
                        <a:pt x="43" y="0"/>
                      </a:lnTo>
                      <a:close/>
                    </a:path>
                  </a:pathLst>
                </a:custGeom>
                <a:solidFill>
                  <a:srgbClr val="BFBFFF"/>
                </a:solidFill>
                <a:ln w="15875">
                  <a:solidFill>
                    <a:srgbClr val="000000"/>
                  </a:solidFill>
                  <a:prstDash val="solid"/>
                  <a:round/>
                  <a:headEnd/>
                  <a:tailEnd/>
                </a:ln>
              </p:spPr>
              <p:txBody>
                <a:bodyPr/>
                <a:lstStyle/>
                <a:p>
                  <a:endParaRPr lang="en-US"/>
                </a:p>
              </p:txBody>
            </p:sp>
            <p:sp>
              <p:nvSpPr>
                <p:cNvPr id="42211" name="Freeform 227"/>
                <p:cNvSpPr>
                  <a:spLocks/>
                </p:cNvSpPr>
                <p:nvPr/>
              </p:nvSpPr>
              <p:spPr bwMode="auto">
                <a:xfrm>
                  <a:off x="1097" y="3070"/>
                  <a:ext cx="3394" cy="378"/>
                </a:xfrm>
                <a:custGeom>
                  <a:avLst/>
                  <a:gdLst/>
                  <a:ahLst/>
                  <a:cxnLst>
                    <a:cxn ang="0">
                      <a:pos x="3" y="54"/>
                    </a:cxn>
                    <a:cxn ang="0">
                      <a:pos x="20" y="57"/>
                    </a:cxn>
                    <a:cxn ang="0">
                      <a:pos x="56" y="57"/>
                    </a:cxn>
                    <a:cxn ang="0">
                      <a:pos x="112" y="57"/>
                    </a:cxn>
                    <a:cxn ang="0">
                      <a:pos x="179" y="60"/>
                    </a:cxn>
                    <a:cxn ang="0">
                      <a:pos x="307" y="60"/>
                    </a:cxn>
                    <a:cxn ang="0">
                      <a:pos x="522" y="60"/>
                    </a:cxn>
                    <a:cxn ang="0">
                      <a:pos x="777" y="60"/>
                    </a:cxn>
                    <a:cxn ang="0">
                      <a:pos x="1064" y="60"/>
                    </a:cxn>
                    <a:cxn ang="0">
                      <a:pos x="1368" y="60"/>
                    </a:cxn>
                    <a:cxn ang="0">
                      <a:pos x="1993" y="60"/>
                    </a:cxn>
                    <a:cxn ang="0">
                      <a:pos x="2300" y="57"/>
                    </a:cxn>
                    <a:cxn ang="0">
                      <a:pos x="2585" y="57"/>
                    </a:cxn>
                    <a:cxn ang="0">
                      <a:pos x="2839" y="57"/>
                    </a:cxn>
                    <a:cxn ang="0">
                      <a:pos x="3054" y="57"/>
                    </a:cxn>
                    <a:cxn ang="0">
                      <a:pos x="3186" y="54"/>
                    </a:cxn>
                    <a:cxn ang="0">
                      <a:pos x="3256" y="54"/>
                    </a:cxn>
                    <a:cxn ang="0">
                      <a:pos x="3309" y="54"/>
                    </a:cxn>
                    <a:cxn ang="0">
                      <a:pos x="3345" y="54"/>
                    </a:cxn>
                    <a:cxn ang="0">
                      <a:pos x="3365" y="54"/>
                    </a:cxn>
                    <a:cxn ang="0">
                      <a:pos x="3365" y="50"/>
                    </a:cxn>
                    <a:cxn ang="0">
                      <a:pos x="3335" y="7"/>
                    </a:cxn>
                    <a:cxn ang="0">
                      <a:pos x="3332" y="0"/>
                    </a:cxn>
                    <a:cxn ang="0">
                      <a:pos x="3342" y="17"/>
                    </a:cxn>
                    <a:cxn ang="0">
                      <a:pos x="3368" y="54"/>
                    </a:cxn>
                    <a:cxn ang="0">
                      <a:pos x="3388" y="101"/>
                    </a:cxn>
                    <a:cxn ang="0">
                      <a:pos x="3394" y="144"/>
                    </a:cxn>
                    <a:cxn ang="0">
                      <a:pos x="3368" y="224"/>
                    </a:cxn>
                    <a:cxn ang="0">
                      <a:pos x="3315" y="291"/>
                    </a:cxn>
                    <a:cxn ang="0">
                      <a:pos x="3252" y="345"/>
                    </a:cxn>
                    <a:cxn ang="0">
                      <a:pos x="3236" y="348"/>
                    </a:cxn>
                    <a:cxn ang="0">
                      <a:pos x="3206" y="351"/>
                    </a:cxn>
                    <a:cxn ang="0">
                      <a:pos x="3110" y="361"/>
                    </a:cxn>
                    <a:cxn ang="0">
                      <a:pos x="2971" y="368"/>
                    </a:cxn>
                    <a:cxn ang="0">
                      <a:pos x="2790" y="371"/>
                    </a:cxn>
                    <a:cxn ang="0">
                      <a:pos x="2581" y="375"/>
                    </a:cxn>
                    <a:cxn ang="0">
                      <a:pos x="2350" y="378"/>
                    </a:cxn>
                    <a:cxn ang="0">
                      <a:pos x="1854" y="378"/>
                    </a:cxn>
                    <a:cxn ang="0">
                      <a:pos x="1362" y="378"/>
                    </a:cxn>
                    <a:cxn ang="0">
                      <a:pos x="1137" y="378"/>
                    </a:cxn>
                    <a:cxn ang="0">
                      <a:pos x="935" y="378"/>
                    </a:cxn>
                    <a:cxn ang="0">
                      <a:pos x="764" y="378"/>
                    </a:cxn>
                    <a:cxn ang="0">
                      <a:pos x="631" y="375"/>
                    </a:cxn>
                    <a:cxn ang="0">
                      <a:pos x="549" y="375"/>
                    </a:cxn>
                    <a:cxn ang="0">
                      <a:pos x="526" y="375"/>
                    </a:cxn>
                    <a:cxn ang="0">
                      <a:pos x="516" y="375"/>
                    </a:cxn>
                    <a:cxn ang="0">
                      <a:pos x="502" y="375"/>
                    </a:cxn>
                    <a:cxn ang="0">
                      <a:pos x="456" y="371"/>
                    </a:cxn>
                    <a:cxn ang="0">
                      <a:pos x="393" y="368"/>
                    </a:cxn>
                    <a:cxn ang="0">
                      <a:pos x="241" y="351"/>
                    </a:cxn>
                    <a:cxn ang="0">
                      <a:pos x="139" y="331"/>
                    </a:cxn>
                    <a:cxn ang="0">
                      <a:pos x="86" y="308"/>
                    </a:cxn>
                    <a:cxn ang="0">
                      <a:pos x="46" y="264"/>
                    </a:cxn>
                    <a:cxn ang="0">
                      <a:pos x="20" y="184"/>
                    </a:cxn>
                    <a:cxn ang="0">
                      <a:pos x="7" y="104"/>
                    </a:cxn>
                    <a:cxn ang="0">
                      <a:pos x="3" y="64"/>
                    </a:cxn>
                    <a:cxn ang="0">
                      <a:pos x="3" y="54"/>
                    </a:cxn>
                  </a:cxnLst>
                  <a:rect l="0" t="0" r="r" b="b"/>
                  <a:pathLst>
                    <a:path w="3394" h="378">
                      <a:moveTo>
                        <a:pt x="0" y="54"/>
                      </a:moveTo>
                      <a:lnTo>
                        <a:pt x="3" y="54"/>
                      </a:lnTo>
                      <a:lnTo>
                        <a:pt x="10" y="57"/>
                      </a:lnTo>
                      <a:lnTo>
                        <a:pt x="20" y="57"/>
                      </a:lnTo>
                      <a:lnTo>
                        <a:pt x="36" y="57"/>
                      </a:lnTo>
                      <a:lnTo>
                        <a:pt x="56" y="57"/>
                      </a:lnTo>
                      <a:lnTo>
                        <a:pt x="83" y="57"/>
                      </a:lnTo>
                      <a:lnTo>
                        <a:pt x="112" y="57"/>
                      </a:lnTo>
                      <a:lnTo>
                        <a:pt x="142" y="60"/>
                      </a:lnTo>
                      <a:lnTo>
                        <a:pt x="179" y="60"/>
                      </a:lnTo>
                      <a:lnTo>
                        <a:pt x="218" y="60"/>
                      </a:lnTo>
                      <a:lnTo>
                        <a:pt x="307" y="60"/>
                      </a:lnTo>
                      <a:lnTo>
                        <a:pt x="410" y="60"/>
                      </a:lnTo>
                      <a:lnTo>
                        <a:pt x="522" y="60"/>
                      </a:lnTo>
                      <a:lnTo>
                        <a:pt x="648" y="60"/>
                      </a:lnTo>
                      <a:lnTo>
                        <a:pt x="777" y="60"/>
                      </a:lnTo>
                      <a:lnTo>
                        <a:pt x="919" y="60"/>
                      </a:lnTo>
                      <a:lnTo>
                        <a:pt x="1064" y="60"/>
                      </a:lnTo>
                      <a:lnTo>
                        <a:pt x="1213" y="60"/>
                      </a:lnTo>
                      <a:lnTo>
                        <a:pt x="1368" y="60"/>
                      </a:lnTo>
                      <a:lnTo>
                        <a:pt x="1682" y="60"/>
                      </a:lnTo>
                      <a:lnTo>
                        <a:pt x="1993" y="60"/>
                      </a:lnTo>
                      <a:lnTo>
                        <a:pt x="2148" y="60"/>
                      </a:lnTo>
                      <a:lnTo>
                        <a:pt x="2300" y="57"/>
                      </a:lnTo>
                      <a:lnTo>
                        <a:pt x="2446" y="57"/>
                      </a:lnTo>
                      <a:lnTo>
                        <a:pt x="2585" y="57"/>
                      </a:lnTo>
                      <a:lnTo>
                        <a:pt x="2717" y="57"/>
                      </a:lnTo>
                      <a:lnTo>
                        <a:pt x="2839" y="57"/>
                      </a:lnTo>
                      <a:lnTo>
                        <a:pt x="2952" y="57"/>
                      </a:lnTo>
                      <a:lnTo>
                        <a:pt x="3054" y="57"/>
                      </a:lnTo>
                      <a:lnTo>
                        <a:pt x="3147" y="54"/>
                      </a:lnTo>
                      <a:lnTo>
                        <a:pt x="3186" y="54"/>
                      </a:lnTo>
                      <a:lnTo>
                        <a:pt x="3223" y="54"/>
                      </a:lnTo>
                      <a:lnTo>
                        <a:pt x="3256" y="54"/>
                      </a:lnTo>
                      <a:lnTo>
                        <a:pt x="3282" y="54"/>
                      </a:lnTo>
                      <a:lnTo>
                        <a:pt x="3309" y="54"/>
                      </a:lnTo>
                      <a:lnTo>
                        <a:pt x="3328" y="54"/>
                      </a:lnTo>
                      <a:lnTo>
                        <a:pt x="3345" y="54"/>
                      </a:lnTo>
                      <a:lnTo>
                        <a:pt x="3358" y="54"/>
                      </a:lnTo>
                      <a:lnTo>
                        <a:pt x="3365" y="54"/>
                      </a:lnTo>
                      <a:lnTo>
                        <a:pt x="3368" y="54"/>
                      </a:lnTo>
                      <a:lnTo>
                        <a:pt x="3365" y="50"/>
                      </a:lnTo>
                      <a:lnTo>
                        <a:pt x="3355" y="37"/>
                      </a:lnTo>
                      <a:lnTo>
                        <a:pt x="3335" y="7"/>
                      </a:lnTo>
                      <a:lnTo>
                        <a:pt x="3328" y="0"/>
                      </a:lnTo>
                      <a:lnTo>
                        <a:pt x="3332" y="0"/>
                      </a:lnTo>
                      <a:lnTo>
                        <a:pt x="3335" y="7"/>
                      </a:lnTo>
                      <a:lnTo>
                        <a:pt x="3342" y="17"/>
                      </a:lnTo>
                      <a:lnTo>
                        <a:pt x="3351" y="34"/>
                      </a:lnTo>
                      <a:lnTo>
                        <a:pt x="3368" y="54"/>
                      </a:lnTo>
                      <a:lnTo>
                        <a:pt x="3381" y="77"/>
                      </a:lnTo>
                      <a:lnTo>
                        <a:pt x="3388" y="101"/>
                      </a:lnTo>
                      <a:lnTo>
                        <a:pt x="3394" y="124"/>
                      </a:lnTo>
                      <a:lnTo>
                        <a:pt x="3394" y="144"/>
                      </a:lnTo>
                      <a:lnTo>
                        <a:pt x="3388" y="188"/>
                      </a:lnTo>
                      <a:lnTo>
                        <a:pt x="3368" y="224"/>
                      </a:lnTo>
                      <a:lnTo>
                        <a:pt x="3345" y="261"/>
                      </a:lnTo>
                      <a:lnTo>
                        <a:pt x="3315" y="291"/>
                      </a:lnTo>
                      <a:lnTo>
                        <a:pt x="3282" y="321"/>
                      </a:lnTo>
                      <a:lnTo>
                        <a:pt x="3252" y="345"/>
                      </a:lnTo>
                      <a:lnTo>
                        <a:pt x="3246" y="345"/>
                      </a:lnTo>
                      <a:lnTo>
                        <a:pt x="3236" y="348"/>
                      </a:lnTo>
                      <a:lnTo>
                        <a:pt x="3223" y="351"/>
                      </a:lnTo>
                      <a:lnTo>
                        <a:pt x="3206" y="351"/>
                      </a:lnTo>
                      <a:lnTo>
                        <a:pt x="3166" y="358"/>
                      </a:lnTo>
                      <a:lnTo>
                        <a:pt x="3110" y="361"/>
                      </a:lnTo>
                      <a:lnTo>
                        <a:pt x="3047" y="365"/>
                      </a:lnTo>
                      <a:lnTo>
                        <a:pt x="2971" y="368"/>
                      </a:lnTo>
                      <a:lnTo>
                        <a:pt x="2885" y="368"/>
                      </a:lnTo>
                      <a:lnTo>
                        <a:pt x="2790" y="371"/>
                      </a:lnTo>
                      <a:lnTo>
                        <a:pt x="2690" y="375"/>
                      </a:lnTo>
                      <a:lnTo>
                        <a:pt x="2581" y="375"/>
                      </a:lnTo>
                      <a:lnTo>
                        <a:pt x="2469" y="375"/>
                      </a:lnTo>
                      <a:lnTo>
                        <a:pt x="2350" y="378"/>
                      </a:lnTo>
                      <a:lnTo>
                        <a:pt x="2105" y="378"/>
                      </a:lnTo>
                      <a:lnTo>
                        <a:pt x="1854" y="378"/>
                      </a:lnTo>
                      <a:lnTo>
                        <a:pt x="1606" y="378"/>
                      </a:lnTo>
                      <a:lnTo>
                        <a:pt x="1362" y="378"/>
                      </a:lnTo>
                      <a:lnTo>
                        <a:pt x="1246" y="378"/>
                      </a:lnTo>
                      <a:lnTo>
                        <a:pt x="1137" y="378"/>
                      </a:lnTo>
                      <a:lnTo>
                        <a:pt x="1031" y="378"/>
                      </a:lnTo>
                      <a:lnTo>
                        <a:pt x="935" y="378"/>
                      </a:lnTo>
                      <a:lnTo>
                        <a:pt x="843" y="378"/>
                      </a:lnTo>
                      <a:lnTo>
                        <a:pt x="764" y="378"/>
                      </a:lnTo>
                      <a:lnTo>
                        <a:pt x="691" y="375"/>
                      </a:lnTo>
                      <a:lnTo>
                        <a:pt x="631" y="375"/>
                      </a:lnTo>
                      <a:lnTo>
                        <a:pt x="582" y="375"/>
                      </a:lnTo>
                      <a:lnTo>
                        <a:pt x="549" y="375"/>
                      </a:lnTo>
                      <a:lnTo>
                        <a:pt x="536" y="375"/>
                      </a:lnTo>
                      <a:lnTo>
                        <a:pt x="526" y="375"/>
                      </a:lnTo>
                      <a:lnTo>
                        <a:pt x="519" y="375"/>
                      </a:lnTo>
                      <a:lnTo>
                        <a:pt x="516" y="375"/>
                      </a:lnTo>
                      <a:lnTo>
                        <a:pt x="512" y="375"/>
                      </a:lnTo>
                      <a:lnTo>
                        <a:pt x="502" y="375"/>
                      </a:lnTo>
                      <a:lnTo>
                        <a:pt x="483" y="375"/>
                      </a:lnTo>
                      <a:lnTo>
                        <a:pt x="456" y="371"/>
                      </a:lnTo>
                      <a:lnTo>
                        <a:pt x="426" y="371"/>
                      </a:lnTo>
                      <a:lnTo>
                        <a:pt x="393" y="368"/>
                      </a:lnTo>
                      <a:lnTo>
                        <a:pt x="321" y="361"/>
                      </a:lnTo>
                      <a:lnTo>
                        <a:pt x="241" y="351"/>
                      </a:lnTo>
                      <a:lnTo>
                        <a:pt x="169" y="338"/>
                      </a:lnTo>
                      <a:lnTo>
                        <a:pt x="139" y="331"/>
                      </a:lnTo>
                      <a:lnTo>
                        <a:pt x="109" y="321"/>
                      </a:lnTo>
                      <a:lnTo>
                        <a:pt x="86" y="308"/>
                      </a:lnTo>
                      <a:lnTo>
                        <a:pt x="69" y="298"/>
                      </a:lnTo>
                      <a:lnTo>
                        <a:pt x="46" y="264"/>
                      </a:lnTo>
                      <a:lnTo>
                        <a:pt x="30" y="228"/>
                      </a:lnTo>
                      <a:lnTo>
                        <a:pt x="20" y="184"/>
                      </a:lnTo>
                      <a:lnTo>
                        <a:pt x="13" y="144"/>
                      </a:lnTo>
                      <a:lnTo>
                        <a:pt x="7" y="104"/>
                      </a:lnTo>
                      <a:lnTo>
                        <a:pt x="7" y="77"/>
                      </a:lnTo>
                      <a:lnTo>
                        <a:pt x="3" y="64"/>
                      </a:lnTo>
                      <a:lnTo>
                        <a:pt x="3" y="57"/>
                      </a:lnTo>
                      <a:lnTo>
                        <a:pt x="3" y="54"/>
                      </a:lnTo>
                      <a:lnTo>
                        <a:pt x="0" y="54"/>
                      </a:lnTo>
                      <a:close/>
                    </a:path>
                  </a:pathLst>
                </a:custGeom>
                <a:solidFill>
                  <a:srgbClr val="7F7FFF"/>
                </a:solidFill>
                <a:ln w="9525">
                  <a:noFill/>
                  <a:round/>
                  <a:headEnd/>
                  <a:tailEnd/>
                </a:ln>
              </p:spPr>
              <p:txBody>
                <a:bodyPr/>
                <a:lstStyle/>
                <a:p>
                  <a:endParaRPr lang="en-US"/>
                </a:p>
              </p:txBody>
            </p:sp>
            <p:sp>
              <p:nvSpPr>
                <p:cNvPr id="42212" name="Line 228"/>
                <p:cNvSpPr>
                  <a:spLocks noChangeShapeType="1"/>
                </p:cNvSpPr>
                <p:nvPr/>
              </p:nvSpPr>
              <p:spPr bwMode="auto">
                <a:xfrm>
                  <a:off x="2092" y="1743"/>
                  <a:ext cx="1487" cy="1"/>
                </a:xfrm>
                <a:prstGeom prst="line">
                  <a:avLst/>
                </a:prstGeom>
                <a:noFill/>
                <a:ln w="20638">
                  <a:solidFill>
                    <a:srgbClr val="005E9E"/>
                  </a:solidFill>
                  <a:round/>
                  <a:headEnd/>
                  <a:tailEnd/>
                </a:ln>
              </p:spPr>
              <p:txBody>
                <a:bodyPr/>
                <a:lstStyle/>
                <a:p>
                  <a:endParaRPr lang="en-US"/>
                </a:p>
              </p:txBody>
            </p:sp>
            <p:sp>
              <p:nvSpPr>
                <p:cNvPr id="42213" name="Freeform 229"/>
                <p:cNvSpPr>
                  <a:spLocks/>
                </p:cNvSpPr>
                <p:nvPr/>
              </p:nvSpPr>
              <p:spPr bwMode="auto">
                <a:xfrm>
                  <a:off x="1014" y="2743"/>
                  <a:ext cx="3557" cy="421"/>
                </a:xfrm>
                <a:custGeom>
                  <a:avLst/>
                  <a:gdLst/>
                  <a:ahLst/>
                  <a:cxnLst>
                    <a:cxn ang="0">
                      <a:pos x="53" y="0"/>
                    </a:cxn>
                    <a:cxn ang="0">
                      <a:pos x="3504" y="0"/>
                    </a:cxn>
                    <a:cxn ang="0">
                      <a:pos x="3524" y="3"/>
                    </a:cxn>
                    <a:cxn ang="0">
                      <a:pos x="3540" y="16"/>
                    </a:cxn>
                    <a:cxn ang="0">
                      <a:pos x="3553" y="33"/>
                    </a:cxn>
                    <a:cxn ang="0">
                      <a:pos x="3557" y="56"/>
                    </a:cxn>
                    <a:cxn ang="0">
                      <a:pos x="3557" y="364"/>
                    </a:cxn>
                    <a:cxn ang="0">
                      <a:pos x="3553" y="387"/>
                    </a:cxn>
                    <a:cxn ang="0">
                      <a:pos x="3540" y="404"/>
                    </a:cxn>
                    <a:cxn ang="0">
                      <a:pos x="3524" y="418"/>
                    </a:cxn>
                    <a:cxn ang="0">
                      <a:pos x="3504" y="421"/>
                    </a:cxn>
                    <a:cxn ang="0">
                      <a:pos x="53" y="421"/>
                    </a:cxn>
                    <a:cxn ang="0">
                      <a:pos x="33" y="418"/>
                    </a:cxn>
                    <a:cxn ang="0">
                      <a:pos x="17" y="404"/>
                    </a:cxn>
                    <a:cxn ang="0">
                      <a:pos x="4" y="387"/>
                    </a:cxn>
                    <a:cxn ang="0">
                      <a:pos x="0" y="364"/>
                    </a:cxn>
                    <a:cxn ang="0">
                      <a:pos x="0" y="56"/>
                    </a:cxn>
                    <a:cxn ang="0">
                      <a:pos x="4" y="33"/>
                    </a:cxn>
                    <a:cxn ang="0">
                      <a:pos x="17" y="16"/>
                    </a:cxn>
                    <a:cxn ang="0">
                      <a:pos x="33" y="3"/>
                    </a:cxn>
                    <a:cxn ang="0">
                      <a:pos x="53" y="0"/>
                    </a:cxn>
                  </a:cxnLst>
                  <a:rect l="0" t="0" r="r" b="b"/>
                  <a:pathLst>
                    <a:path w="3557" h="421">
                      <a:moveTo>
                        <a:pt x="53" y="0"/>
                      </a:moveTo>
                      <a:lnTo>
                        <a:pt x="3504" y="0"/>
                      </a:lnTo>
                      <a:lnTo>
                        <a:pt x="3524" y="3"/>
                      </a:lnTo>
                      <a:lnTo>
                        <a:pt x="3540" y="16"/>
                      </a:lnTo>
                      <a:lnTo>
                        <a:pt x="3553" y="33"/>
                      </a:lnTo>
                      <a:lnTo>
                        <a:pt x="3557" y="56"/>
                      </a:lnTo>
                      <a:lnTo>
                        <a:pt x="3557" y="364"/>
                      </a:lnTo>
                      <a:lnTo>
                        <a:pt x="3553" y="387"/>
                      </a:lnTo>
                      <a:lnTo>
                        <a:pt x="3540" y="404"/>
                      </a:lnTo>
                      <a:lnTo>
                        <a:pt x="3524" y="418"/>
                      </a:lnTo>
                      <a:lnTo>
                        <a:pt x="3504" y="421"/>
                      </a:lnTo>
                      <a:lnTo>
                        <a:pt x="53" y="421"/>
                      </a:lnTo>
                      <a:lnTo>
                        <a:pt x="33" y="418"/>
                      </a:lnTo>
                      <a:lnTo>
                        <a:pt x="17" y="404"/>
                      </a:lnTo>
                      <a:lnTo>
                        <a:pt x="4" y="387"/>
                      </a:lnTo>
                      <a:lnTo>
                        <a:pt x="0" y="364"/>
                      </a:lnTo>
                      <a:lnTo>
                        <a:pt x="0" y="56"/>
                      </a:lnTo>
                      <a:lnTo>
                        <a:pt x="4" y="33"/>
                      </a:lnTo>
                      <a:lnTo>
                        <a:pt x="17" y="16"/>
                      </a:lnTo>
                      <a:lnTo>
                        <a:pt x="33" y="3"/>
                      </a:lnTo>
                      <a:lnTo>
                        <a:pt x="53" y="0"/>
                      </a:lnTo>
                      <a:close/>
                    </a:path>
                  </a:pathLst>
                </a:custGeom>
                <a:solidFill>
                  <a:srgbClr val="000000"/>
                </a:solidFill>
                <a:ln w="0">
                  <a:solidFill>
                    <a:srgbClr val="000000"/>
                  </a:solidFill>
                  <a:prstDash val="solid"/>
                  <a:round/>
                  <a:headEnd/>
                  <a:tailEnd/>
                </a:ln>
              </p:spPr>
              <p:txBody>
                <a:bodyPr/>
                <a:lstStyle/>
                <a:p>
                  <a:endParaRPr lang="en-US"/>
                </a:p>
              </p:txBody>
            </p:sp>
            <p:sp>
              <p:nvSpPr>
                <p:cNvPr id="42214" name="Line 230"/>
                <p:cNvSpPr>
                  <a:spLocks noChangeShapeType="1"/>
                </p:cNvSpPr>
                <p:nvPr/>
              </p:nvSpPr>
              <p:spPr bwMode="auto">
                <a:xfrm>
                  <a:off x="2115" y="2826"/>
                  <a:ext cx="1392" cy="1"/>
                </a:xfrm>
                <a:prstGeom prst="line">
                  <a:avLst/>
                </a:prstGeom>
                <a:noFill/>
                <a:ln w="31750">
                  <a:solidFill>
                    <a:srgbClr val="005E9E"/>
                  </a:solidFill>
                  <a:round/>
                  <a:headEnd/>
                  <a:tailEnd/>
                </a:ln>
              </p:spPr>
              <p:txBody>
                <a:bodyPr/>
                <a:lstStyle/>
                <a:p>
                  <a:endParaRPr lang="en-US"/>
                </a:p>
              </p:txBody>
            </p:sp>
            <p:sp>
              <p:nvSpPr>
                <p:cNvPr id="42215" name="Line 231"/>
                <p:cNvSpPr>
                  <a:spLocks noChangeShapeType="1"/>
                </p:cNvSpPr>
                <p:nvPr/>
              </p:nvSpPr>
              <p:spPr bwMode="auto">
                <a:xfrm>
                  <a:off x="2115" y="2957"/>
                  <a:ext cx="1395" cy="1"/>
                </a:xfrm>
                <a:prstGeom prst="line">
                  <a:avLst/>
                </a:prstGeom>
                <a:noFill/>
                <a:ln w="31750">
                  <a:solidFill>
                    <a:srgbClr val="005E9E"/>
                  </a:solidFill>
                  <a:round/>
                  <a:headEnd/>
                  <a:tailEnd/>
                </a:ln>
              </p:spPr>
              <p:txBody>
                <a:bodyPr/>
                <a:lstStyle/>
                <a:p>
                  <a:endParaRPr lang="en-US"/>
                </a:p>
              </p:txBody>
            </p:sp>
            <p:sp>
              <p:nvSpPr>
                <p:cNvPr id="42216" name="Line 232"/>
                <p:cNvSpPr>
                  <a:spLocks noChangeShapeType="1"/>
                </p:cNvSpPr>
                <p:nvPr/>
              </p:nvSpPr>
              <p:spPr bwMode="auto">
                <a:xfrm>
                  <a:off x="2122" y="3080"/>
                  <a:ext cx="1391" cy="1"/>
                </a:xfrm>
                <a:prstGeom prst="line">
                  <a:avLst/>
                </a:prstGeom>
                <a:noFill/>
                <a:ln w="31750">
                  <a:solidFill>
                    <a:srgbClr val="005E9E"/>
                  </a:solidFill>
                  <a:round/>
                  <a:headEnd/>
                  <a:tailEnd/>
                </a:ln>
              </p:spPr>
              <p:txBody>
                <a:bodyPr/>
                <a:lstStyle/>
                <a:p>
                  <a:endParaRPr lang="en-US"/>
                </a:p>
              </p:txBody>
            </p:sp>
            <p:sp>
              <p:nvSpPr>
                <p:cNvPr id="42217" name="Freeform 233"/>
                <p:cNvSpPr>
                  <a:spLocks/>
                </p:cNvSpPr>
                <p:nvPr/>
              </p:nvSpPr>
              <p:spPr bwMode="auto">
                <a:xfrm>
                  <a:off x="1143" y="2833"/>
                  <a:ext cx="354" cy="247"/>
                </a:xfrm>
                <a:custGeom>
                  <a:avLst/>
                  <a:gdLst/>
                  <a:ahLst/>
                  <a:cxnLst>
                    <a:cxn ang="0">
                      <a:pos x="57" y="247"/>
                    </a:cxn>
                    <a:cxn ang="0">
                      <a:pos x="37" y="244"/>
                    </a:cxn>
                    <a:cxn ang="0">
                      <a:pos x="17" y="231"/>
                    </a:cxn>
                    <a:cxn ang="0">
                      <a:pos x="7" y="214"/>
                    </a:cxn>
                    <a:cxn ang="0">
                      <a:pos x="0" y="194"/>
                    </a:cxn>
                    <a:cxn ang="0">
                      <a:pos x="0" y="57"/>
                    </a:cxn>
                    <a:cxn ang="0">
                      <a:pos x="7" y="33"/>
                    </a:cxn>
                    <a:cxn ang="0">
                      <a:pos x="17" y="17"/>
                    </a:cxn>
                    <a:cxn ang="0">
                      <a:pos x="37" y="3"/>
                    </a:cxn>
                    <a:cxn ang="0">
                      <a:pos x="57" y="0"/>
                    </a:cxn>
                    <a:cxn ang="0">
                      <a:pos x="301" y="0"/>
                    </a:cxn>
                    <a:cxn ang="0">
                      <a:pos x="321" y="3"/>
                    </a:cxn>
                    <a:cxn ang="0">
                      <a:pos x="337" y="17"/>
                    </a:cxn>
                    <a:cxn ang="0">
                      <a:pos x="351" y="33"/>
                    </a:cxn>
                    <a:cxn ang="0">
                      <a:pos x="354" y="57"/>
                    </a:cxn>
                    <a:cxn ang="0">
                      <a:pos x="354" y="194"/>
                    </a:cxn>
                    <a:cxn ang="0">
                      <a:pos x="351" y="214"/>
                    </a:cxn>
                    <a:cxn ang="0">
                      <a:pos x="337" y="231"/>
                    </a:cxn>
                    <a:cxn ang="0">
                      <a:pos x="321" y="244"/>
                    </a:cxn>
                    <a:cxn ang="0">
                      <a:pos x="301" y="247"/>
                    </a:cxn>
                    <a:cxn ang="0">
                      <a:pos x="57" y="247"/>
                    </a:cxn>
                  </a:cxnLst>
                  <a:rect l="0" t="0" r="r" b="b"/>
                  <a:pathLst>
                    <a:path w="354" h="247">
                      <a:moveTo>
                        <a:pt x="57" y="247"/>
                      </a:moveTo>
                      <a:lnTo>
                        <a:pt x="37" y="244"/>
                      </a:lnTo>
                      <a:lnTo>
                        <a:pt x="17" y="231"/>
                      </a:lnTo>
                      <a:lnTo>
                        <a:pt x="7" y="214"/>
                      </a:lnTo>
                      <a:lnTo>
                        <a:pt x="0" y="194"/>
                      </a:lnTo>
                      <a:lnTo>
                        <a:pt x="0" y="57"/>
                      </a:lnTo>
                      <a:lnTo>
                        <a:pt x="7" y="33"/>
                      </a:lnTo>
                      <a:lnTo>
                        <a:pt x="17" y="17"/>
                      </a:lnTo>
                      <a:lnTo>
                        <a:pt x="37" y="3"/>
                      </a:lnTo>
                      <a:lnTo>
                        <a:pt x="57" y="0"/>
                      </a:lnTo>
                      <a:lnTo>
                        <a:pt x="301" y="0"/>
                      </a:lnTo>
                      <a:lnTo>
                        <a:pt x="321" y="3"/>
                      </a:lnTo>
                      <a:lnTo>
                        <a:pt x="337" y="17"/>
                      </a:lnTo>
                      <a:lnTo>
                        <a:pt x="351" y="33"/>
                      </a:lnTo>
                      <a:lnTo>
                        <a:pt x="354" y="57"/>
                      </a:lnTo>
                      <a:lnTo>
                        <a:pt x="354" y="194"/>
                      </a:lnTo>
                      <a:lnTo>
                        <a:pt x="351" y="214"/>
                      </a:lnTo>
                      <a:lnTo>
                        <a:pt x="337" y="231"/>
                      </a:lnTo>
                      <a:lnTo>
                        <a:pt x="321" y="244"/>
                      </a:lnTo>
                      <a:lnTo>
                        <a:pt x="301" y="247"/>
                      </a:lnTo>
                      <a:lnTo>
                        <a:pt x="57" y="247"/>
                      </a:lnTo>
                      <a:close/>
                    </a:path>
                  </a:pathLst>
                </a:custGeom>
                <a:solidFill>
                  <a:srgbClr val="FFFFFF"/>
                </a:solidFill>
                <a:ln w="52388">
                  <a:solidFill>
                    <a:srgbClr val="7F7FFF"/>
                  </a:solidFill>
                  <a:prstDash val="solid"/>
                  <a:round/>
                  <a:headEnd/>
                  <a:tailEnd/>
                </a:ln>
              </p:spPr>
              <p:txBody>
                <a:bodyPr/>
                <a:lstStyle/>
                <a:p>
                  <a:endParaRPr lang="en-US"/>
                </a:p>
              </p:txBody>
            </p:sp>
            <p:sp>
              <p:nvSpPr>
                <p:cNvPr id="42218" name="Freeform 234"/>
                <p:cNvSpPr>
                  <a:spLocks/>
                </p:cNvSpPr>
                <p:nvPr/>
              </p:nvSpPr>
              <p:spPr bwMode="auto">
                <a:xfrm>
                  <a:off x="1583" y="2833"/>
                  <a:ext cx="354" cy="247"/>
                </a:xfrm>
                <a:custGeom>
                  <a:avLst/>
                  <a:gdLst/>
                  <a:ahLst/>
                  <a:cxnLst>
                    <a:cxn ang="0">
                      <a:pos x="56" y="247"/>
                    </a:cxn>
                    <a:cxn ang="0">
                      <a:pos x="36" y="244"/>
                    </a:cxn>
                    <a:cxn ang="0">
                      <a:pos x="16" y="231"/>
                    </a:cxn>
                    <a:cxn ang="0">
                      <a:pos x="7" y="214"/>
                    </a:cxn>
                    <a:cxn ang="0">
                      <a:pos x="0" y="194"/>
                    </a:cxn>
                    <a:cxn ang="0">
                      <a:pos x="0" y="57"/>
                    </a:cxn>
                    <a:cxn ang="0">
                      <a:pos x="7" y="33"/>
                    </a:cxn>
                    <a:cxn ang="0">
                      <a:pos x="16" y="17"/>
                    </a:cxn>
                    <a:cxn ang="0">
                      <a:pos x="36" y="3"/>
                    </a:cxn>
                    <a:cxn ang="0">
                      <a:pos x="56" y="0"/>
                    </a:cxn>
                    <a:cxn ang="0">
                      <a:pos x="301" y="0"/>
                    </a:cxn>
                    <a:cxn ang="0">
                      <a:pos x="321" y="3"/>
                    </a:cxn>
                    <a:cxn ang="0">
                      <a:pos x="337" y="17"/>
                    </a:cxn>
                    <a:cxn ang="0">
                      <a:pos x="350" y="33"/>
                    </a:cxn>
                    <a:cxn ang="0">
                      <a:pos x="354" y="57"/>
                    </a:cxn>
                    <a:cxn ang="0">
                      <a:pos x="354" y="194"/>
                    </a:cxn>
                    <a:cxn ang="0">
                      <a:pos x="350" y="214"/>
                    </a:cxn>
                    <a:cxn ang="0">
                      <a:pos x="337" y="231"/>
                    </a:cxn>
                    <a:cxn ang="0">
                      <a:pos x="321" y="244"/>
                    </a:cxn>
                    <a:cxn ang="0">
                      <a:pos x="301" y="247"/>
                    </a:cxn>
                    <a:cxn ang="0">
                      <a:pos x="56" y="247"/>
                    </a:cxn>
                  </a:cxnLst>
                  <a:rect l="0" t="0" r="r" b="b"/>
                  <a:pathLst>
                    <a:path w="354" h="247">
                      <a:moveTo>
                        <a:pt x="56" y="247"/>
                      </a:moveTo>
                      <a:lnTo>
                        <a:pt x="36" y="244"/>
                      </a:lnTo>
                      <a:lnTo>
                        <a:pt x="16" y="231"/>
                      </a:lnTo>
                      <a:lnTo>
                        <a:pt x="7" y="214"/>
                      </a:lnTo>
                      <a:lnTo>
                        <a:pt x="0" y="194"/>
                      </a:lnTo>
                      <a:lnTo>
                        <a:pt x="0" y="57"/>
                      </a:lnTo>
                      <a:lnTo>
                        <a:pt x="7" y="33"/>
                      </a:lnTo>
                      <a:lnTo>
                        <a:pt x="16" y="17"/>
                      </a:lnTo>
                      <a:lnTo>
                        <a:pt x="36" y="3"/>
                      </a:lnTo>
                      <a:lnTo>
                        <a:pt x="56" y="0"/>
                      </a:lnTo>
                      <a:lnTo>
                        <a:pt x="301" y="0"/>
                      </a:lnTo>
                      <a:lnTo>
                        <a:pt x="321" y="3"/>
                      </a:lnTo>
                      <a:lnTo>
                        <a:pt x="337" y="17"/>
                      </a:lnTo>
                      <a:lnTo>
                        <a:pt x="350" y="33"/>
                      </a:lnTo>
                      <a:lnTo>
                        <a:pt x="354" y="57"/>
                      </a:lnTo>
                      <a:lnTo>
                        <a:pt x="354" y="194"/>
                      </a:lnTo>
                      <a:lnTo>
                        <a:pt x="350" y="214"/>
                      </a:lnTo>
                      <a:lnTo>
                        <a:pt x="337" y="231"/>
                      </a:lnTo>
                      <a:lnTo>
                        <a:pt x="321" y="244"/>
                      </a:lnTo>
                      <a:lnTo>
                        <a:pt x="301" y="247"/>
                      </a:lnTo>
                      <a:lnTo>
                        <a:pt x="56" y="247"/>
                      </a:lnTo>
                      <a:close/>
                    </a:path>
                  </a:pathLst>
                </a:custGeom>
                <a:solidFill>
                  <a:srgbClr val="FFFFFF"/>
                </a:solidFill>
                <a:ln w="52388">
                  <a:solidFill>
                    <a:srgbClr val="7F7FFF"/>
                  </a:solidFill>
                  <a:prstDash val="solid"/>
                  <a:round/>
                  <a:headEnd/>
                  <a:tailEnd/>
                </a:ln>
              </p:spPr>
              <p:txBody>
                <a:bodyPr/>
                <a:lstStyle/>
                <a:p>
                  <a:endParaRPr lang="en-US"/>
                </a:p>
              </p:txBody>
            </p:sp>
            <p:sp>
              <p:nvSpPr>
                <p:cNvPr id="42219" name="Freeform 235"/>
                <p:cNvSpPr>
                  <a:spLocks/>
                </p:cNvSpPr>
                <p:nvPr/>
              </p:nvSpPr>
              <p:spPr bwMode="auto">
                <a:xfrm>
                  <a:off x="3662" y="2823"/>
                  <a:ext cx="357" cy="251"/>
                </a:xfrm>
                <a:custGeom>
                  <a:avLst/>
                  <a:gdLst/>
                  <a:ahLst/>
                  <a:cxnLst>
                    <a:cxn ang="0">
                      <a:pos x="56" y="251"/>
                    </a:cxn>
                    <a:cxn ang="0">
                      <a:pos x="36" y="247"/>
                    </a:cxn>
                    <a:cxn ang="0">
                      <a:pos x="16" y="234"/>
                    </a:cxn>
                    <a:cxn ang="0">
                      <a:pos x="6" y="217"/>
                    </a:cxn>
                    <a:cxn ang="0">
                      <a:pos x="0" y="194"/>
                    </a:cxn>
                    <a:cxn ang="0">
                      <a:pos x="0" y="57"/>
                    </a:cxn>
                    <a:cxn ang="0">
                      <a:pos x="6" y="37"/>
                    </a:cxn>
                    <a:cxn ang="0">
                      <a:pos x="16" y="17"/>
                    </a:cxn>
                    <a:cxn ang="0">
                      <a:pos x="36" y="7"/>
                    </a:cxn>
                    <a:cxn ang="0">
                      <a:pos x="56" y="0"/>
                    </a:cxn>
                    <a:cxn ang="0">
                      <a:pos x="301" y="0"/>
                    </a:cxn>
                    <a:cxn ang="0">
                      <a:pos x="320" y="7"/>
                    </a:cxn>
                    <a:cxn ang="0">
                      <a:pos x="337" y="17"/>
                    </a:cxn>
                    <a:cxn ang="0">
                      <a:pos x="350" y="37"/>
                    </a:cxn>
                    <a:cxn ang="0">
                      <a:pos x="357" y="57"/>
                    </a:cxn>
                    <a:cxn ang="0">
                      <a:pos x="357" y="194"/>
                    </a:cxn>
                    <a:cxn ang="0">
                      <a:pos x="350" y="217"/>
                    </a:cxn>
                    <a:cxn ang="0">
                      <a:pos x="337" y="234"/>
                    </a:cxn>
                    <a:cxn ang="0">
                      <a:pos x="320" y="247"/>
                    </a:cxn>
                    <a:cxn ang="0">
                      <a:pos x="301" y="251"/>
                    </a:cxn>
                    <a:cxn ang="0">
                      <a:pos x="56" y="251"/>
                    </a:cxn>
                  </a:cxnLst>
                  <a:rect l="0" t="0" r="r" b="b"/>
                  <a:pathLst>
                    <a:path w="357" h="251">
                      <a:moveTo>
                        <a:pt x="56" y="251"/>
                      </a:moveTo>
                      <a:lnTo>
                        <a:pt x="36" y="247"/>
                      </a:lnTo>
                      <a:lnTo>
                        <a:pt x="16" y="234"/>
                      </a:lnTo>
                      <a:lnTo>
                        <a:pt x="6" y="217"/>
                      </a:lnTo>
                      <a:lnTo>
                        <a:pt x="0" y="194"/>
                      </a:lnTo>
                      <a:lnTo>
                        <a:pt x="0" y="57"/>
                      </a:lnTo>
                      <a:lnTo>
                        <a:pt x="6" y="37"/>
                      </a:lnTo>
                      <a:lnTo>
                        <a:pt x="16" y="17"/>
                      </a:lnTo>
                      <a:lnTo>
                        <a:pt x="36" y="7"/>
                      </a:lnTo>
                      <a:lnTo>
                        <a:pt x="56" y="0"/>
                      </a:lnTo>
                      <a:lnTo>
                        <a:pt x="301" y="0"/>
                      </a:lnTo>
                      <a:lnTo>
                        <a:pt x="320" y="7"/>
                      </a:lnTo>
                      <a:lnTo>
                        <a:pt x="337" y="17"/>
                      </a:lnTo>
                      <a:lnTo>
                        <a:pt x="350" y="37"/>
                      </a:lnTo>
                      <a:lnTo>
                        <a:pt x="357" y="57"/>
                      </a:lnTo>
                      <a:lnTo>
                        <a:pt x="357" y="194"/>
                      </a:lnTo>
                      <a:lnTo>
                        <a:pt x="350" y="217"/>
                      </a:lnTo>
                      <a:lnTo>
                        <a:pt x="337" y="234"/>
                      </a:lnTo>
                      <a:lnTo>
                        <a:pt x="320" y="247"/>
                      </a:lnTo>
                      <a:lnTo>
                        <a:pt x="301" y="251"/>
                      </a:lnTo>
                      <a:lnTo>
                        <a:pt x="56" y="251"/>
                      </a:lnTo>
                      <a:close/>
                    </a:path>
                  </a:pathLst>
                </a:custGeom>
                <a:solidFill>
                  <a:srgbClr val="FFFFFF"/>
                </a:solidFill>
                <a:ln w="52388">
                  <a:solidFill>
                    <a:srgbClr val="7F7FFF"/>
                  </a:solidFill>
                  <a:prstDash val="solid"/>
                  <a:round/>
                  <a:headEnd/>
                  <a:tailEnd/>
                </a:ln>
              </p:spPr>
              <p:txBody>
                <a:bodyPr/>
                <a:lstStyle/>
                <a:p>
                  <a:endParaRPr lang="en-US"/>
                </a:p>
              </p:txBody>
            </p:sp>
            <p:sp>
              <p:nvSpPr>
                <p:cNvPr id="42220" name="Freeform 236"/>
                <p:cNvSpPr>
                  <a:spLocks/>
                </p:cNvSpPr>
                <p:nvPr/>
              </p:nvSpPr>
              <p:spPr bwMode="auto">
                <a:xfrm>
                  <a:off x="4101" y="2823"/>
                  <a:ext cx="354" cy="251"/>
                </a:xfrm>
                <a:custGeom>
                  <a:avLst/>
                  <a:gdLst/>
                  <a:ahLst/>
                  <a:cxnLst>
                    <a:cxn ang="0">
                      <a:pos x="57" y="251"/>
                    </a:cxn>
                    <a:cxn ang="0">
                      <a:pos x="37" y="247"/>
                    </a:cxn>
                    <a:cxn ang="0">
                      <a:pos x="17" y="234"/>
                    </a:cxn>
                    <a:cxn ang="0">
                      <a:pos x="4" y="217"/>
                    </a:cxn>
                    <a:cxn ang="0">
                      <a:pos x="0" y="194"/>
                    </a:cxn>
                    <a:cxn ang="0">
                      <a:pos x="0" y="57"/>
                    </a:cxn>
                    <a:cxn ang="0">
                      <a:pos x="4" y="37"/>
                    </a:cxn>
                    <a:cxn ang="0">
                      <a:pos x="17" y="17"/>
                    </a:cxn>
                    <a:cxn ang="0">
                      <a:pos x="37" y="7"/>
                    </a:cxn>
                    <a:cxn ang="0">
                      <a:pos x="57" y="0"/>
                    </a:cxn>
                    <a:cxn ang="0">
                      <a:pos x="301" y="0"/>
                    </a:cxn>
                    <a:cxn ang="0">
                      <a:pos x="321" y="7"/>
                    </a:cxn>
                    <a:cxn ang="0">
                      <a:pos x="338" y="17"/>
                    </a:cxn>
                    <a:cxn ang="0">
                      <a:pos x="351" y="37"/>
                    </a:cxn>
                    <a:cxn ang="0">
                      <a:pos x="354" y="57"/>
                    </a:cxn>
                    <a:cxn ang="0">
                      <a:pos x="354" y="194"/>
                    </a:cxn>
                    <a:cxn ang="0">
                      <a:pos x="351" y="217"/>
                    </a:cxn>
                    <a:cxn ang="0">
                      <a:pos x="338" y="234"/>
                    </a:cxn>
                    <a:cxn ang="0">
                      <a:pos x="321" y="247"/>
                    </a:cxn>
                    <a:cxn ang="0">
                      <a:pos x="301" y="251"/>
                    </a:cxn>
                    <a:cxn ang="0">
                      <a:pos x="57" y="251"/>
                    </a:cxn>
                  </a:cxnLst>
                  <a:rect l="0" t="0" r="r" b="b"/>
                  <a:pathLst>
                    <a:path w="354" h="251">
                      <a:moveTo>
                        <a:pt x="57" y="251"/>
                      </a:moveTo>
                      <a:lnTo>
                        <a:pt x="37" y="247"/>
                      </a:lnTo>
                      <a:lnTo>
                        <a:pt x="17" y="234"/>
                      </a:lnTo>
                      <a:lnTo>
                        <a:pt x="4" y="217"/>
                      </a:lnTo>
                      <a:lnTo>
                        <a:pt x="0" y="194"/>
                      </a:lnTo>
                      <a:lnTo>
                        <a:pt x="0" y="57"/>
                      </a:lnTo>
                      <a:lnTo>
                        <a:pt x="4" y="37"/>
                      </a:lnTo>
                      <a:lnTo>
                        <a:pt x="17" y="17"/>
                      </a:lnTo>
                      <a:lnTo>
                        <a:pt x="37" y="7"/>
                      </a:lnTo>
                      <a:lnTo>
                        <a:pt x="57" y="0"/>
                      </a:lnTo>
                      <a:lnTo>
                        <a:pt x="301" y="0"/>
                      </a:lnTo>
                      <a:lnTo>
                        <a:pt x="321" y="7"/>
                      </a:lnTo>
                      <a:lnTo>
                        <a:pt x="338" y="17"/>
                      </a:lnTo>
                      <a:lnTo>
                        <a:pt x="351" y="37"/>
                      </a:lnTo>
                      <a:lnTo>
                        <a:pt x="354" y="57"/>
                      </a:lnTo>
                      <a:lnTo>
                        <a:pt x="354" y="194"/>
                      </a:lnTo>
                      <a:lnTo>
                        <a:pt x="351" y="217"/>
                      </a:lnTo>
                      <a:lnTo>
                        <a:pt x="338" y="234"/>
                      </a:lnTo>
                      <a:lnTo>
                        <a:pt x="321" y="247"/>
                      </a:lnTo>
                      <a:lnTo>
                        <a:pt x="301" y="251"/>
                      </a:lnTo>
                      <a:lnTo>
                        <a:pt x="57" y="251"/>
                      </a:lnTo>
                      <a:close/>
                    </a:path>
                  </a:pathLst>
                </a:custGeom>
                <a:solidFill>
                  <a:srgbClr val="FFFFFF"/>
                </a:solidFill>
                <a:ln w="52388">
                  <a:solidFill>
                    <a:srgbClr val="7F7FFF"/>
                  </a:solidFill>
                  <a:prstDash val="solid"/>
                  <a:round/>
                  <a:headEnd/>
                  <a:tailEnd/>
                </a:ln>
              </p:spPr>
              <p:txBody>
                <a:bodyPr/>
                <a:lstStyle/>
                <a:p>
                  <a:endParaRPr lang="en-US"/>
                </a:p>
              </p:txBody>
            </p:sp>
            <p:sp>
              <p:nvSpPr>
                <p:cNvPr id="42221" name="Freeform 237"/>
                <p:cNvSpPr>
                  <a:spLocks/>
                </p:cNvSpPr>
                <p:nvPr/>
              </p:nvSpPr>
              <p:spPr bwMode="auto">
                <a:xfrm>
                  <a:off x="1147" y="2712"/>
                  <a:ext cx="3285" cy="14"/>
                </a:xfrm>
                <a:custGeom>
                  <a:avLst/>
                  <a:gdLst/>
                  <a:ahLst/>
                  <a:cxnLst>
                    <a:cxn ang="0">
                      <a:pos x="0" y="11"/>
                    </a:cxn>
                    <a:cxn ang="0">
                      <a:pos x="33" y="0"/>
                    </a:cxn>
                    <a:cxn ang="0">
                      <a:pos x="66" y="0"/>
                    </a:cxn>
                    <a:cxn ang="0">
                      <a:pos x="3209" y="0"/>
                    </a:cxn>
                    <a:cxn ang="0">
                      <a:pos x="3249" y="4"/>
                    </a:cxn>
                    <a:cxn ang="0">
                      <a:pos x="3285" y="14"/>
                    </a:cxn>
                  </a:cxnLst>
                  <a:rect l="0" t="0" r="r" b="b"/>
                  <a:pathLst>
                    <a:path w="3285" h="14">
                      <a:moveTo>
                        <a:pt x="0" y="11"/>
                      </a:moveTo>
                      <a:lnTo>
                        <a:pt x="33" y="0"/>
                      </a:lnTo>
                      <a:lnTo>
                        <a:pt x="66" y="0"/>
                      </a:lnTo>
                      <a:lnTo>
                        <a:pt x="3209" y="0"/>
                      </a:lnTo>
                      <a:lnTo>
                        <a:pt x="3249" y="4"/>
                      </a:lnTo>
                      <a:lnTo>
                        <a:pt x="3285" y="14"/>
                      </a:lnTo>
                    </a:path>
                  </a:pathLst>
                </a:custGeom>
                <a:noFill/>
                <a:ln w="31750">
                  <a:solidFill>
                    <a:srgbClr val="000000"/>
                  </a:solidFill>
                  <a:prstDash val="solid"/>
                  <a:round/>
                  <a:headEnd/>
                  <a:tailEnd/>
                </a:ln>
              </p:spPr>
              <p:txBody>
                <a:bodyPr/>
                <a:lstStyle/>
                <a:p>
                  <a:endParaRPr lang="en-US"/>
                </a:p>
              </p:txBody>
            </p:sp>
            <p:sp>
              <p:nvSpPr>
                <p:cNvPr id="42222" name="Freeform 238"/>
                <p:cNvSpPr>
                  <a:spLocks/>
                </p:cNvSpPr>
                <p:nvPr/>
              </p:nvSpPr>
              <p:spPr bwMode="auto">
                <a:xfrm>
                  <a:off x="1176" y="3217"/>
                  <a:ext cx="3279" cy="244"/>
                </a:xfrm>
                <a:custGeom>
                  <a:avLst/>
                  <a:gdLst/>
                  <a:ahLst/>
                  <a:cxnLst>
                    <a:cxn ang="0">
                      <a:pos x="109" y="0"/>
                    </a:cxn>
                    <a:cxn ang="0">
                      <a:pos x="3170" y="0"/>
                    </a:cxn>
                    <a:cxn ang="0">
                      <a:pos x="3193" y="4"/>
                    </a:cxn>
                    <a:cxn ang="0">
                      <a:pos x="3213" y="10"/>
                    </a:cxn>
                    <a:cxn ang="0">
                      <a:pos x="3233" y="20"/>
                    </a:cxn>
                    <a:cxn ang="0">
                      <a:pos x="3249" y="34"/>
                    </a:cxn>
                    <a:cxn ang="0">
                      <a:pos x="3272" y="71"/>
                    </a:cxn>
                    <a:cxn ang="0">
                      <a:pos x="3279" y="91"/>
                    </a:cxn>
                    <a:cxn ang="0">
                      <a:pos x="3279" y="114"/>
                    </a:cxn>
                    <a:cxn ang="0">
                      <a:pos x="3279" y="131"/>
                    </a:cxn>
                    <a:cxn ang="0">
                      <a:pos x="3279" y="154"/>
                    </a:cxn>
                    <a:cxn ang="0">
                      <a:pos x="3272" y="174"/>
                    </a:cxn>
                    <a:cxn ang="0">
                      <a:pos x="3249" y="211"/>
                    </a:cxn>
                    <a:cxn ang="0">
                      <a:pos x="3233" y="224"/>
                    </a:cxn>
                    <a:cxn ang="0">
                      <a:pos x="3213" y="234"/>
                    </a:cxn>
                    <a:cxn ang="0">
                      <a:pos x="3193" y="241"/>
                    </a:cxn>
                    <a:cxn ang="0">
                      <a:pos x="3170" y="244"/>
                    </a:cxn>
                    <a:cxn ang="0">
                      <a:pos x="109" y="244"/>
                    </a:cxn>
                    <a:cxn ang="0">
                      <a:pos x="86" y="241"/>
                    </a:cxn>
                    <a:cxn ang="0">
                      <a:pos x="66" y="234"/>
                    </a:cxn>
                    <a:cxn ang="0">
                      <a:pos x="47" y="224"/>
                    </a:cxn>
                    <a:cxn ang="0">
                      <a:pos x="30" y="211"/>
                    </a:cxn>
                    <a:cxn ang="0">
                      <a:pos x="7" y="174"/>
                    </a:cxn>
                    <a:cxn ang="0">
                      <a:pos x="0" y="154"/>
                    </a:cxn>
                    <a:cxn ang="0">
                      <a:pos x="0" y="131"/>
                    </a:cxn>
                    <a:cxn ang="0">
                      <a:pos x="0" y="114"/>
                    </a:cxn>
                    <a:cxn ang="0">
                      <a:pos x="0" y="91"/>
                    </a:cxn>
                    <a:cxn ang="0">
                      <a:pos x="7" y="71"/>
                    </a:cxn>
                    <a:cxn ang="0">
                      <a:pos x="30" y="34"/>
                    </a:cxn>
                    <a:cxn ang="0">
                      <a:pos x="47" y="20"/>
                    </a:cxn>
                    <a:cxn ang="0">
                      <a:pos x="66" y="10"/>
                    </a:cxn>
                    <a:cxn ang="0">
                      <a:pos x="86" y="4"/>
                    </a:cxn>
                    <a:cxn ang="0">
                      <a:pos x="109" y="0"/>
                    </a:cxn>
                  </a:cxnLst>
                  <a:rect l="0" t="0" r="r" b="b"/>
                  <a:pathLst>
                    <a:path w="3279" h="244">
                      <a:moveTo>
                        <a:pt x="109" y="0"/>
                      </a:moveTo>
                      <a:lnTo>
                        <a:pt x="3170" y="0"/>
                      </a:lnTo>
                      <a:lnTo>
                        <a:pt x="3193" y="4"/>
                      </a:lnTo>
                      <a:lnTo>
                        <a:pt x="3213" y="10"/>
                      </a:lnTo>
                      <a:lnTo>
                        <a:pt x="3233" y="20"/>
                      </a:lnTo>
                      <a:lnTo>
                        <a:pt x="3249" y="34"/>
                      </a:lnTo>
                      <a:lnTo>
                        <a:pt x="3272" y="71"/>
                      </a:lnTo>
                      <a:lnTo>
                        <a:pt x="3279" y="91"/>
                      </a:lnTo>
                      <a:lnTo>
                        <a:pt x="3279" y="114"/>
                      </a:lnTo>
                      <a:lnTo>
                        <a:pt x="3279" y="131"/>
                      </a:lnTo>
                      <a:lnTo>
                        <a:pt x="3279" y="154"/>
                      </a:lnTo>
                      <a:lnTo>
                        <a:pt x="3272" y="174"/>
                      </a:lnTo>
                      <a:lnTo>
                        <a:pt x="3249" y="211"/>
                      </a:lnTo>
                      <a:lnTo>
                        <a:pt x="3233" y="224"/>
                      </a:lnTo>
                      <a:lnTo>
                        <a:pt x="3213" y="234"/>
                      </a:lnTo>
                      <a:lnTo>
                        <a:pt x="3193" y="241"/>
                      </a:lnTo>
                      <a:lnTo>
                        <a:pt x="3170" y="244"/>
                      </a:lnTo>
                      <a:lnTo>
                        <a:pt x="109" y="244"/>
                      </a:lnTo>
                      <a:lnTo>
                        <a:pt x="86" y="241"/>
                      </a:lnTo>
                      <a:lnTo>
                        <a:pt x="66" y="234"/>
                      </a:lnTo>
                      <a:lnTo>
                        <a:pt x="47" y="224"/>
                      </a:lnTo>
                      <a:lnTo>
                        <a:pt x="30" y="211"/>
                      </a:lnTo>
                      <a:lnTo>
                        <a:pt x="7" y="174"/>
                      </a:lnTo>
                      <a:lnTo>
                        <a:pt x="0" y="154"/>
                      </a:lnTo>
                      <a:lnTo>
                        <a:pt x="0" y="131"/>
                      </a:lnTo>
                      <a:lnTo>
                        <a:pt x="0" y="114"/>
                      </a:lnTo>
                      <a:lnTo>
                        <a:pt x="0" y="91"/>
                      </a:lnTo>
                      <a:lnTo>
                        <a:pt x="7" y="71"/>
                      </a:lnTo>
                      <a:lnTo>
                        <a:pt x="30" y="34"/>
                      </a:lnTo>
                      <a:lnTo>
                        <a:pt x="47" y="20"/>
                      </a:lnTo>
                      <a:lnTo>
                        <a:pt x="66" y="10"/>
                      </a:lnTo>
                      <a:lnTo>
                        <a:pt x="86" y="4"/>
                      </a:lnTo>
                      <a:lnTo>
                        <a:pt x="109" y="0"/>
                      </a:lnTo>
                      <a:close/>
                    </a:path>
                  </a:pathLst>
                </a:custGeom>
                <a:solidFill>
                  <a:srgbClr val="DEDEFF"/>
                </a:solidFill>
                <a:ln w="9525">
                  <a:noFill/>
                  <a:round/>
                  <a:headEnd/>
                  <a:tailEnd/>
                </a:ln>
              </p:spPr>
              <p:txBody>
                <a:bodyPr/>
                <a:lstStyle/>
                <a:p>
                  <a:endParaRPr lang="en-US"/>
                </a:p>
              </p:txBody>
            </p:sp>
            <p:sp>
              <p:nvSpPr>
                <p:cNvPr id="42223" name="Freeform 239"/>
                <p:cNvSpPr>
                  <a:spLocks/>
                </p:cNvSpPr>
                <p:nvPr/>
              </p:nvSpPr>
              <p:spPr bwMode="auto">
                <a:xfrm>
                  <a:off x="1778" y="1733"/>
                  <a:ext cx="304" cy="515"/>
                </a:xfrm>
                <a:custGeom>
                  <a:avLst/>
                  <a:gdLst/>
                  <a:ahLst/>
                  <a:cxnLst>
                    <a:cxn ang="0">
                      <a:pos x="7" y="511"/>
                    </a:cxn>
                    <a:cxn ang="0">
                      <a:pos x="0" y="515"/>
                    </a:cxn>
                    <a:cxn ang="0">
                      <a:pos x="3" y="508"/>
                    </a:cxn>
                    <a:cxn ang="0">
                      <a:pos x="10" y="491"/>
                    </a:cxn>
                    <a:cxn ang="0">
                      <a:pos x="26" y="465"/>
                    </a:cxn>
                    <a:cxn ang="0">
                      <a:pos x="43" y="428"/>
                    </a:cxn>
                    <a:cxn ang="0">
                      <a:pos x="66" y="388"/>
                    </a:cxn>
                    <a:cxn ang="0">
                      <a:pos x="116" y="294"/>
                    </a:cxn>
                    <a:cxn ang="0">
                      <a:pos x="172" y="194"/>
                    </a:cxn>
                    <a:cxn ang="0">
                      <a:pos x="202" y="147"/>
                    </a:cxn>
                    <a:cxn ang="0">
                      <a:pos x="228" y="103"/>
                    </a:cxn>
                    <a:cxn ang="0">
                      <a:pos x="251" y="67"/>
                    </a:cxn>
                    <a:cxn ang="0">
                      <a:pos x="274" y="33"/>
                    </a:cxn>
                    <a:cxn ang="0">
                      <a:pos x="291" y="10"/>
                    </a:cxn>
                    <a:cxn ang="0">
                      <a:pos x="304" y="0"/>
                    </a:cxn>
                  </a:cxnLst>
                  <a:rect l="0" t="0" r="r" b="b"/>
                  <a:pathLst>
                    <a:path w="304" h="515">
                      <a:moveTo>
                        <a:pt x="7" y="511"/>
                      </a:moveTo>
                      <a:lnTo>
                        <a:pt x="0" y="515"/>
                      </a:lnTo>
                      <a:lnTo>
                        <a:pt x="3" y="508"/>
                      </a:lnTo>
                      <a:lnTo>
                        <a:pt x="10" y="491"/>
                      </a:lnTo>
                      <a:lnTo>
                        <a:pt x="26" y="465"/>
                      </a:lnTo>
                      <a:lnTo>
                        <a:pt x="43" y="428"/>
                      </a:lnTo>
                      <a:lnTo>
                        <a:pt x="66" y="388"/>
                      </a:lnTo>
                      <a:lnTo>
                        <a:pt x="116" y="294"/>
                      </a:lnTo>
                      <a:lnTo>
                        <a:pt x="172" y="194"/>
                      </a:lnTo>
                      <a:lnTo>
                        <a:pt x="202" y="147"/>
                      </a:lnTo>
                      <a:lnTo>
                        <a:pt x="228" y="103"/>
                      </a:lnTo>
                      <a:lnTo>
                        <a:pt x="251" y="67"/>
                      </a:lnTo>
                      <a:lnTo>
                        <a:pt x="274" y="33"/>
                      </a:lnTo>
                      <a:lnTo>
                        <a:pt x="291" y="10"/>
                      </a:lnTo>
                      <a:lnTo>
                        <a:pt x="304" y="0"/>
                      </a:lnTo>
                    </a:path>
                  </a:pathLst>
                </a:custGeom>
                <a:noFill/>
                <a:ln w="11113">
                  <a:solidFill>
                    <a:srgbClr val="000000"/>
                  </a:solidFill>
                  <a:prstDash val="solid"/>
                  <a:round/>
                  <a:headEnd/>
                  <a:tailEnd/>
                </a:ln>
              </p:spPr>
              <p:txBody>
                <a:bodyPr/>
                <a:lstStyle/>
                <a:p>
                  <a:endParaRPr lang="en-US"/>
                </a:p>
              </p:txBody>
            </p:sp>
            <p:sp>
              <p:nvSpPr>
                <p:cNvPr id="42224" name="Freeform 240"/>
                <p:cNvSpPr>
                  <a:spLocks/>
                </p:cNvSpPr>
                <p:nvPr/>
              </p:nvSpPr>
              <p:spPr bwMode="auto">
                <a:xfrm>
                  <a:off x="3563" y="1729"/>
                  <a:ext cx="304" cy="535"/>
                </a:xfrm>
                <a:custGeom>
                  <a:avLst/>
                  <a:gdLst/>
                  <a:ahLst/>
                  <a:cxnLst>
                    <a:cxn ang="0">
                      <a:pos x="300" y="532"/>
                    </a:cxn>
                    <a:cxn ang="0">
                      <a:pos x="300" y="535"/>
                    </a:cxn>
                    <a:cxn ang="0">
                      <a:pos x="304" y="535"/>
                    </a:cxn>
                    <a:cxn ang="0">
                      <a:pos x="297" y="529"/>
                    </a:cxn>
                    <a:cxn ang="0">
                      <a:pos x="287" y="509"/>
                    </a:cxn>
                    <a:cxn ang="0">
                      <a:pos x="274" y="479"/>
                    </a:cxn>
                    <a:cxn ang="0">
                      <a:pos x="254" y="442"/>
                    </a:cxn>
                    <a:cxn ang="0">
                      <a:pos x="231" y="398"/>
                    </a:cxn>
                    <a:cxn ang="0">
                      <a:pos x="181" y="298"/>
                    </a:cxn>
                    <a:cxn ang="0">
                      <a:pos x="125" y="194"/>
                    </a:cxn>
                    <a:cxn ang="0">
                      <a:pos x="99" y="144"/>
                    </a:cxn>
                    <a:cxn ang="0">
                      <a:pos x="72" y="97"/>
                    </a:cxn>
                    <a:cxn ang="0">
                      <a:pos x="49" y="61"/>
                    </a:cxn>
                    <a:cxn ang="0">
                      <a:pos x="29" y="31"/>
                    </a:cxn>
                    <a:cxn ang="0">
                      <a:pos x="13" y="7"/>
                    </a:cxn>
                    <a:cxn ang="0">
                      <a:pos x="0" y="0"/>
                    </a:cxn>
                  </a:cxnLst>
                  <a:rect l="0" t="0" r="r" b="b"/>
                  <a:pathLst>
                    <a:path w="304" h="535">
                      <a:moveTo>
                        <a:pt x="300" y="532"/>
                      </a:moveTo>
                      <a:lnTo>
                        <a:pt x="300" y="535"/>
                      </a:lnTo>
                      <a:lnTo>
                        <a:pt x="304" y="535"/>
                      </a:lnTo>
                      <a:lnTo>
                        <a:pt x="297" y="529"/>
                      </a:lnTo>
                      <a:lnTo>
                        <a:pt x="287" y="509"/>
                      </a:lnTo>
                      <a:lnTo>
                        <a:pt x="274" y="479"/>
                      </a:lnTo>
                      <a:lnTo>
                        <a:pt x="254" y="442"/>
                      </a:lnTo>
                      <a:lnTo>
                        <a:pt x="231" y="398"/>
                      </a:lnTo>
                      <a:lnTo>
                        <a:pt x="181" y="298"/>
                      </a:lnTo>
                      <a:lnTo>
                        <a:pt x="125" y="194"/>
                      </a:lnTo>
                      <a:lnTo>
                        <a:pt x="99" y="144"/>
                      </a:lnTo>
                      <a:lnTo>
                        <a:pt x="72" y="97"/>
                      </a:lnTo>
                      <a:lnTo>
                        <a:pt x="49" y="61"/>
                      </a:lnTo>
                      <a:lnTo>
                        <a:pt x="29" y="31"/>
                      </a:lnTo>
                      <a:lnTo>
                        <a:pt x="13" y="7"/>
                      </a:lnTo>
                      <a:lnTo>
                        <a:pt x="0" y="0"/>
                      </a:lnTo>
                    </a:path>
                  </a:pathLst>
                </a:custGeom>
                <a:noFill/>
                <a:ln w="11113">
                  <a:solidFill>
                    <a:srgbClr val="000000"/>
                  </a:solidFill>
                  <a:prstDash val="solid"/>
                  <a:round/>
                  <a:headEnd/>
                  <a:tailEnd/>
                </a:ln>
              </p:spPr>
              <p:txBody>
                <a:bodyPr/>
                <a:lstStyle/>
                <a:p>
                  <a:endParaRPr lang="en-US"/>
                </a:p>
              </p:txBody>
            </p:sp>
            <p:sp>
              <p:nvSpPr>
                <p:cNvPr id="42225" name="Line 241"/>
                <p:cNvSpPr>
                  <a:spLocks noChangeShapeType="1"/>
                </p:cNvSpPr>
                <p:nvPr/>
              </p:nvSpPr>
              <p:spPr bwMode="auto">
                <a:xfrm>
                  <a:off x="2072" y="1699"/>
                  <a:ext cx="1520" cy="1"/>
                </a:xfrm>
                <a:prstGeom prst="line">
                  <a:avLst/>
                </a:prstGeom>
                <a:noFill/>
                <a:ln w="11113">
                  <a:solidFill>
                    <a:srgbClr val="005E9E"/>
                  </a:solidFill>
                  <a:round/>
                  <a:headEnd/>
                  <a:tailEnd/>
                </a:ln>
              </p:spPr>
              <p:txBody>
                <a:bodyPr/>
                <a:lstStyle/>
                <a:p>
                  <a:endParaRPr lang="en-US"/>
                </a:p>
              </p:txBody>
            </p:sp>
            <p:sp>
              <p:nvSpPr>
                <p:cNvPr id="42226" name="Line 242"/>
                <p:cNvSpPr>
                  <a:spLocks noChangeShapeType="1"/>
                </p:cNvSpPr>
                <p:nvPr/>
              </p:nvSpPr>
              <p:spPr bwMode="auto">
                <a:xfrm>
                  <a:off x="2089" y="1729"/>
                  <a:ext cx="1470" cy="1"/>
                </a:xfrm>
                <a:prstGeom prst="line">
                  <a:avLst/>
                </a:prstGeom>
                <a:noFill/>
                <a:ln w="11113">
                  <a:solidFill>
                    <a:srgbClr val="000000"/>
                  </a:solidFill>
                  <a:round/>
                  <a:headEnd/>
                  <a:tailEnd/>
                </a:ln>
              </p:spPr>
              <p:txBody>
                <a:bodyPr/>
                <a:lstStyle/>
                <a:p>
                  <a:endParaRPr lang="en-US"/>
                </a:p>
              </p:txBody>
            </p:sp>
            <p:sp>
              <p:nvSpPr>
                <p:cNvPr id="42227" name="Line 243"/>
                <p:cNvSpPr>
                  <a:spLocks noChangeShapeType="1"/>
                </p:cNvSpPr>
                <p:nvPr/>
              </p:nvSpPr>
              <p:spPr bwMode="auto">
                <a:xfrm>
                  <a:off x="2115" y="2896"/>
                  <a:ext cx="1392" cy="1"/>
                </a:xfrm>
                <a:prstGeom prst="line">
                  <a:avLst/>
                </a:prstGeom>
                <a:noFill/>
                <a:ln w="31750">
                  <a:solidFill>
                    <a:srgbClr val="005E9E"/>
                  </a:solidFill>
                  <a:round/>
                  <a:headEnd/>
                  <a:tailEnd/>
                </a:ln>
              </p:spPr>
              <p:txBody>
                <a:bodyPr/>
                <a:lstStyle/>
                <a:p>
                  <a:endParaRPr lang="en-US"/>
                </a:p>
              </p:txBody>
            </p:sp>
            <p:sp>
              <p:nvSpPr>
                <p:cNvPr id="42228" name="Line 244"/>
                <p:cNvSpPr>
                  <a:spLocks noChangeShapeType="1"/>
                </p:cNvSpPr>
                <p:nvPr/>
              </p:nvSpPr>
              <p:spPr bwMode="auto">
                <a:xfrm>
                  <a:off x="2115" y="3013"/>
                  <a:ext cx="1392" cy="1"/>
                </a:xfrm>
                <a:prstGeom prst="line">
                  <a:avLst/>
                </a:prstGeom>
                <a:noFill/>
                <a:ln w="31750">
                  <a:solidFill>
                    <a:srgbClr val="005E9E"/>
                  </a:solidFill>
                  <a:round/>
                  <a:headEnd/>
                  <a:tailEnd/>
                </a:ln>
              </p:spPr>
              <p:txBody>
                <a:bodyPr/>
                <a:lstStyle/>
                <a:p>
                  <a:endParaRPr lang="en-US"/>
                </a:p>
              </p:txBody>
            </p:sp>
            <p:sp>
              <p:nvSpPr>
                <p:cNvPr id="42229" name="Freeform 245"/>
                <p:cNvSpPr>
                  <a:spLocks/>
                </p:cNvSpPr>
                <p:nvPr/>
              </p:nvSpPr>
              <p:spPr bwMode="auto">
                <a:xfrm>
                  <a:off x="1183" y="3314"/>
                  <a:ext cx="3236" cy="147"/>
                </a:xfrm>
                <a:custGeom>
                  <a:avLst/>
                  <a:gdLst/>
                  <a:ahLst/>
                  <a:cxnLst>
                    <a:cxn ang="0">
                      <a:pos x="46" y="0"/>
                    </a:cxn>
                    <a:cxn ang="0">
                      <a:pos x="3189" y="0"/>
                    </a:cxn>
                    <a:cxn ang="0">
                      <a:pos x="3209" y="4"/>
                    </a:cxn>
                    <a:cxn ang="0">
                      <a:pos x="3223" y="14"/>
                    </a:cxn>
                    <a:cxn ang="0">
                      <a:pos x="3232" y="27"/>
                    </a:cxn>
                    <a:cxn ang="0">
                      <a:pos x="3236" y="44"/>
                    </a:cxn>
                    <a:cxn ang="0">
                      <a:pos x="3236" y="104"/>
                    </a:cxn>
                    <a:cxn ang="0">
                      <a:pos x="3232" y="121"/>
                    </a:cxn>
                    <a:cxn ang="0">
                      <a:pos x="3223" y="134"/>
                    </a:cxn>
                    <a:cxn ang="0">
                      <a:pos x="3209" y="144"/>
                    </a:cxn>
                    <a:cxn ang="0">
                      <a:pos x="3189" y="147"/>
                    </a:cxn>
                    <a:cxn ang="0">
                      <a:pos x="46" y="147"/>
                    </a:cxn>
                    <a:cxn ang="0">
                      <a:pos x="26" y="144"/>
                    </a:cxn>
                    <a:cxn ang="0">
                      <a:pos x="13" y="134"/>
                    </a:cxn>
                    <a:cxn ang="0">
                      <a:pos x="3" y="121"/>
                    </a:cxn>
                    <a:cxn ang="0">
                      <a:pos x="0" y="104"/>
                    </a:cxn>
                    <a:cxn ang="0">
                      <a:pos x="0" y="44"/>
                    </a:cxn>
                    <a:cxn ang="0">
                      <a:pos x="3" y="27"/>
                    </a:cxn>
                    <a:cxn ang="0">
                      <a:pos x="13" y="14"/>
                    </a:cxn>
                    <a:cxn ang="0">
                      <a:pos x="26" y="4"/>
                    </a:cxn>
                    <a:cxn ang="0">
                      <a:pos x="46" y="0"/>
                    </a:cxn>
                  </a:cxnLst>
                  <a:rect l="0" t="0" r="r" b="b"/>
                  <a:pathLst>
                    <a:path w="3236" h="147">
                      <a:moveTo>
                        <a:pt x="46" y="0"/>
                      </a:moveTo>
                      <a:lnTo>
                        <a:pt x="3189" y="0"/>
                      </a:lnTo>
                      <a:lnTo>
                        <a:pt x="3209" y="4"/>
                      </a:lnTo>
                      <a:lnTo>
                        <a:pt x="3223" y="14"/>
                      </a:lnTo>
                      <a:lnTo>
                        <a:pt x="3232" y="27"/>
                      </a:lnTo>
                      <a:lnTo>
                        <a:pt x="3236" y="44"/>
                      </a:lnTo>
                      <a:lnTo>
                        <a:pt x="3236" y="104"/>
                      </a:lnTo>
                      <a:lnTo>
                        <a:pt x="3232" y="121"/>
                      </a:lnTo>
                      <a:lnTo>
                        <a:pt x="3223" y="134"/>
                      </a:lnTo>
                      <a:lnTo>
                        <a:pt x="3209" y="144"/>
                      </a:lnTo>
                      <a:lnTo>
                        <a:pt x="3189" y="147"/>
                      </a:lnTo>
                      <a:lnTo>
                        <a:pt x="46" y="147"/>
                      </a:lnTo>
                      <a:lnTo>
                        <a:pt x="26" y="144"/>
                      </a:lnTo>
                      <a:lnTo>
                        <a:pt x="13" y="134"/>
                      </a:lnTo>
                      <a:lnTo>
                        <a:pt x="3" y="121"/>
                      </a:lnTo>
                      <a:lnTo>
                        <a:pt x="0" y="104"/>
                      </a:lnTo>
                      <a:lnTo>
                        <a:pt x="0" y="44"/>
                      </a:lnTo>
                      <a:lnTo>
                        <a:pt x="3" y="27"/>
                      </a:lnTo>
                      <a:lnTo>
                        <a:pt x="13" y="14"/>
                      </a:lnTo>
                      <a:lnTo>
                        <a:pt x="26" y="4"/>
                      </a:lnTo>
                      <a:lnTo>
                        <a:pt x="46" y="0"/>
                      </a:lnTo>
                      <a:close/>
                    </a:path>
                  </a:pathLst>
                </a:custGeom>
                <a:solidFill>
                  <a:srgbClr val="FFFFFF"/>
                </a:solidFill>
                <a:ln w="11113">
                  <a:solidFill>
                    <a:srgbClr val="FFFFFF"/>
                  </a:solidFill>
                  <a:prstDash val="solid"/>
                  <a:round/>
                  <a:headEnd/>
                  <a:tailEnd/>
                </a:ln>
              </p:spPr>
              <p:txBody>
                <a:bodyPr/>
                <a:lstStyle/>
                <a:p>
                  <a:endParaRPr lang="en-US"/>
                </a:p>
              </p:txBody>
            </p:sp>
            <p:sp>
              <p:nvSpPr>
                <p:cNvPr id="42230" name="Freeform 246"/>
                <p:cNvSpPr>
                  <a:spLocks/>
                </p:cNvSpPr>
                <p:nvPr/>
              </p:nvSpPr>
              <p:spPr bwMode="auto">
                <a:xfrm>
                  <a:off x="2485" y="3244"/>
                  <a:ext cx="598" cy="298"/>
                </a:xfrm>
                <a:custGeom>
                  <a:avLst/>
                  <a:gdLst/>
                  <a:ahLst/>
                  <a:cxnLst>
                    <a:cxn ang="0">
                      <a:pos x="43" y="0"/>
                    </a:cxn>
                    <a:cxn ang="0">
                      <a:pos x="555" y="0"/>
                    </a:cxn>
                    <a:cxn ang="0">
                      <a:pos x="572" y="3"/>
                    </a:cxn>
                    <a:cxn ang="0">
                      <a:pos x="585" y="14"/>
                    </a:cxn>
                    <a:cxn ang="0">
                      <a:pos x="595" y="27"/>
                    </a:cxn>
                    <a:cxn ang="0">
                      <a:pos x="598" y="44"/>
                    </a:cxn>
                    <a:cxn ang="0">
                      <a:pos x="598" y="251"/>
                    </a:cxn>
                    <a:cxn ang="0">
                      <a:pos x="595" y="268"/>
                    </a:cxn>
                    <a:cxn ang="0">
                      <a:pos x="585" y="284"/>
                    </a:cxn>
                    <a:cxn ang="0">
                      <a:pos x="572" y="291"/>
                    </a:cxn>
                    <a:cxn ang="0">
                      <a:pos x="555" y="298"/>
                    </a:cxn>
                    <a:cxn ang="0">
                      <a:pos x="43" y="298"/>
                    </a:cxn>
                    <a:cxn ang="0">
                      <a:pos x="27" y="291"/>
                    </a:cxn>
                    <a:cxn ang="0">
                      <a:pos x="13" y="284"/>
                    </a:cxn>
                    <a:cxn ang="0">
                      <a:pos x="4" y="268"/>
                    </a:cxn>
                    <a:cxn ang="0">
                      <a:pos x="0" y="251"/>
                    </a:cxn>
                    <a:cxn ang="0">
                      <a:pos x="0" y="44"/>
                    </a:cxn>
                    <a:cxn ang="0">
                      <a:pos x="4" y="27"/>
                    </a:cxn>
                    <a:cxn ang="0">
                      <a:pos x="13" y="14"/>
                    </a:cxn>
                    <a:cxn ang="0">
                      <a:pos x="27" y="3"/>
                    </a:cxn>
                    <a:cxn ang="0">
                      <a:pos x="43" y="0"/>
                    </a:cxn>
                  </a:cxnLst>
                  <a:rect l="0" t="0" r="r" b="b"/>
                  <a:pathLst>
                    <a:path w="598" h="298">
                      <a:moveTo>
                        <a:pt x="43" y="0"/>
                      </a:moveTo>
                      <a:lnTo>
                        <a:pt x="555" y="0"/>
                      </a:lnTo>
                      <a:lnTo>
                        <a:pt x="572" y="3"/>
                      </a:lnTo>
                      <a:lnTo>
                        <a:pt x="585" y="14"/>
                      </a:lnTo>
                      <a:lnTo>
                        <a:pt x="595" y="27"/>
                      </a:lnTo>
                      <a:lnTo>
                        <a:pt x="598" y="44"/>
                      </a:lnTo>
                      <a:lnTo>
                        <a:pt x="598" y="251"/>
                      </a:lnTo>
                      <a:lnTo>
                        <a:pt x="595" y="268"/>
                      </a:lnTo>
                      <a:lnTo>
                        <a:pt x="585" y="284"/>
                      </a:lnTo>
                      <a:lnTo>
                        <a:pt x="572" y="291"/>
                      </a:lnTo>
                      <a:lnTo>
                        <a:pt x="555" y="298"/>
                      </a:lnTo>
                      <a:lnTo>
                        <a:pt x="43" y="298"/>
                      </a:lnTo>
                      <a:lnTo>
                        <a:pt x="27" y="291"/>
                      </a:lnTo>
                      <a:lnTo>
                        <a:pt x="13" y="284"/>
                      </a:lnTo>
                      <a:lnTo>
                        <a:pt x="4" y="268"/>
                      </a:lnTo>
                      <a:lnTo>
                        <a:pt x="0" y="251"/>
                      </a:lnTo>
                      <a:lnTo>
                        <a:pt x="0" y="44"/>
                      </a:lnTo>
                      <a:lnTo>
                        <a:pt x="4" y="27"/>
                      </a:lnTo>
                      <a:lnTo>
                        <a:pt x="13" y="14"/>
                      </a:lnTo>
                      <a:lnTo>
                        <a:pt x="27" y="3"/>
                      </a:lnTo>
                      <a:lnTo>
                        <a:pt x="43" y="0"/>
                      </a:lnTo>
                      <a:close/>
                    </a:path>
                  </a:pathLst>
                </a:custGeom>
                <a:solidFill>
                  <a:srgbClr val="7F7FFF"/>
                </a:solidFill>
                <a:ln w="11113">
                  <a:solidFill>
                    <a:srgbClr val="000000"/>
                  </a:solidFill>
                  <a:prstDash val="solid"/>
                  <a:round/>
                  <a:headEnd/>
                  <a:tailEnd/>
                </a:ln>
              </p:spPr>
              <p:txBody>
                <a:bodyPr/>
                <a:lstStyle/>
                <a:p>
                  <a:endParaRPr lang="en-US"/>
                </a:p>
              </p:txBody>
            </p:sp>
            <p:sp>
              <p:nvSpPr>
                <p:cNvPr id="42231" name="Freeform 247"/>
                <p:cNvSpPr>
                  <a:spLocks/>
                </p:cNvSpPr>
                <p:nvPr/>
              </p:nvSpPr>
              <p:spPr bwMode="auto">
                <a:xfrm>
                  <a:off x="2525" y="3274"/>
                  <a:ext cx="529" cy="234"/>
                </a:xfrm>
                <a:custGeom>
                  <a:avLst/>
                  <a:gdLst/>
                  <a:ahLst/>
                  <a:cxnLst>
                    <a:cxn ang="0">
                      <a:pos x="43" y="0"/>
                    </a:cxn>
                    <a:cxn ang="0">
                      <a:pos x="486" y="0"/>
                    </a:cxn>
                    <a:cxn ang="0">
                      <a:pos x="502" y="4"/>
                    </a:cxn>
                    <a:cxn ang="0">
                      <a:pos x="515" y="14"/>
                    </a:cxn>
                    <a:cxn ang="0">
                      <a:pos x="525" y="27"/>
                    </a:cxn>
                    <a:cxn ang="0">
                      <a:pos x="529" y="47"/>
                    </a:cxn>
                    <a:cxn ang="0">
                      <a:pos x="529" y="191"/>
                    </a:cxn>
                    <a:cxn ang="0">
                      <a:pos x="525" y="208"/>
                    </a:cxn>
                    <a:cxn ang="0">
                      <a:pos x="515" y="221"/>
                    </a:cxn>
                    <a:cxn ang="0">
                      <a:pos x="502" y="231"/>
                    </a:cxn>
                    <a:cxn ang="0">
                      <a:pos x="486" y="234"/>
                    </a:cxn>
                    <a:cxn ang="0">
                      <a:pos x="43" y="234"/>
                    </a:cxn>
                    <a:cxn ang="0">
                      <a:pos x="26" y="231"/>
                    </a:cxn>
                    <a:cxn ang="0">
                      <a:pos x="13" y="221"/>
                    </a:cxn>
                    <a:cxn ang="0">
                      <a:pos x="3" y="208"/>
                    </a:cxn>
                    <a:cxn ang="0">
                      <a:pos x="0" y="191"/>
                    </a:cxn>
                    <a:cxn ang="0">
                      <a:pos x="0" y="47"/>
                    </a:cxn>
                    <a:cxn ang="0">
                      <a:pos x="3" y="27"/>
                    </a:cxn>
                    <a:cxn ang="0">
                      <a:pos x="13" y="14"/>
                    </a:cxn>
                    <a:cxn ang="0">
                      <a:pos x="26" y="4"/>
                    </a:cxn>
                    <a:cxn ang="0">
                      <a:pos x="43" y="0"/>
                    </a:cxn>
                  </a:cxnLst>
                  <a:rect l="0" t="0" r="r" b="b"/>
                  <a:pathLst>
                    <a:path w="529" h="234">
                      <a:moveTo>
                        <a:pt x="43" y="0"/>
                      </a:moveTo>
                      <a:lnTo>
                        <a:pt x="486" y="0"/>
                      </a:lnTo>
                      <a:lnTo>
                        <a:pt x="502" y="4"/>
                      </a:lnTo>
                      <a:lnTo>
                        <a:pt x="515" y="14"/>
                      </a:lnTo>
                      <a:lnTo>
                        <a:pt x="525" y="27"/>
                      </a:lnTo>
                      <a:lnTo>
                        <a:pt x="529" y="47"/>
                      </a:lnTo>
                      <a:lnTo>
                        <a:pt x="529" y="191"/>
                      </a:lnTo>
                      <a:lnTo>
                        <a:pt x="525" y="208"/>
                      </a:lnTo>
                      <a:lnTo>
                        <a:pt x="515" y="221"/>
                      </a:lnTo>
                      <a:lnTo>
                        <a:pt x="502" y="231"/>
                      </a:lnTo>
                      <a:lnTo>
                        <a:pt x="486" y="234"/>
                      </a:lnTo>
                      <a:lnTo>
                        <a:pt x="43" y="234"/>
                      </a:lnTo>
                      <a:lnTo>
                        <a:pt x="26" y="231"/>
                      </a:lnTo>
                      <a:lnTo>
                        <a:pt x="13" y="221"/>
                      </a:lnTo>
                      <a:lnTo>
                        <a:pt x="3" y="208"/>
                      </a:lnTo>
                      <a:lnTo>
                        <a:pt x="0" y="191"/>
                      </a:lnTo>
                      <a:lnTo>
                        <a:pt x="0" y="47"/>
                      </a:lnTo>
                      <a:lnTo>
                        <a:pt x="3" y="27"/>
                      </a:lnTo>
                      <a:lnTo>
                        <a:pt x="13" y="14"/>
                      </a:lnTo>
                      <a:lnTo>
                        <a:pt x="26" y="4"/>
                      </a:lnTo>
                      <a:lnTo>
                        <a:pt x="43" y="0"/>
                      </a:lnTo>
                      <a:close/>
                    </a:path>
                  </a:pathLst>
                </a:custGeom>
                <a:solidFill>
                  <a:srgbClr val="DEDEFF"/>
                </a:solidFill>
                <a:ln w="9525">
                  <a:noFill/>
                  <a:round/>
                  <a:headEnd/>
                  <a:tailEnd/>
                </a:ln>
              </p:spPr>
              <p:txBody>
                <a:bodyPr/>
                <a:lstStyle/>
                <a:p>
                  <a:endParaRPr lang="en-US"/>
                </a:p>
              </p:txBody>
            </p:sp>
            <p:sp>
              <p:nvSpPr>
                <p:cNvPr id="42232" name="Freeform 248"/>
                <p:cNvSpPr>
                  <a:spLocks/>
                </p:cNvSpPr>
                <p:nvPr/>
              </p:nvSpPr>
              <p:spPr bwMode="auto">
                <a:xfrm>
                  <a:off x="4039" y="3304"/>
                  <a:ext cx="317" cy="87"/>
                </a:xfrm>
                <a:custGeom>
                  <a:avLst/>
                  <a:gdLst/>
                  <a:ahLst/>
                  <a:cxnLst>
                    <a:cxn ang="0">
                      <a:pos x="46" y="0"/>
                    </a:cxn>
                    <a:cxn ang="0">
                      <a:pos x="271" y="0"/>
                    </a:cxn>
                    <a:cxn ang="0">
                      <a:pos x="291" y="4"/>
                    </a:cxn>
                    <a:cxn ang="0">
                      <a:pos x="304" y="14"/>
                    </a:cxn>
                    <a:cxn ang="0">
                      <a:pos x="314" y="27"/>
                    </a:cxn>
                    <a:cxn ang="0">
                      <a:pos x="317" y="44"/>
                    </a:cxn>
                    <a:cxn ang="0">
                      <a:pos x="314" y="61"/>
                    </a:cxn>
                    <a:cxn ang="0">
                      <a:pos x="304" y="74"/>
                    </a:cxn>
                    <a:cxn ang="0">
                      <a:pos x="291" y="84"/>
                    </a:cxn>
                    <a:cxn ang="0">
                      <a:pos x="271" y="87"/>
                    </a:cxn>
                    <a:cxn ang="0">
                      <a:pos x="46" y="87"/>
                    </a:cxn>
                    <a:cxn ang="0">
                      <a:pos x="29" y="84"/>
                    </a:cxn>
                    <a:cxn ang="0">
                      <a:pos x="13" y="74"/>
                    </a:cxn>
                    <a:cxn ang="0">
                      <a:pos x="6" y="61"/>
                    </a:cxn>
                    <a:cxn ang="0">
                      <a:pos x="0" y="44"/>
                    </a:cxn>
                    <a:cxn ang="0">
                      <a:pos x="6" y="27"/>
                    </a:cxn>
                    <a:cxn ang="0">
                      <a:pos x="13" y="14"/>
                    </a:cxn>
                    <a:cxn ang="0">
                      <a:pos x="29" y="4"/>
                    </a:cxn>
                    <a:cxn ang="0">
                      <a:pos x="46" y="0"/>
                    </a:cxn>
                  </a:cxnLst>
                  <a:rect l="0" t="0" r="r" b="b"/>
                  <a:pathLst>
                    <a:path w="317" h="87">
                      <a:moveTo>
                        <a:pt x="46" y="0"/>
                      </a:moveTo>
                      <a:lnTo>
                        <a:pt x="271" y="0"/>
                      </a:lnTo>
                      <a:lnTo>
                        <a:pt x="291" y="4"/>
                      </a:lnTo>
                      <a:lnTo>
                        <a:pt x="304" y="14"/>
                      </a:lnTo>
                      <a:lnTo>
                        <a:pt x="314" y="27"/>
                      </a:lnTo>
                      <a:lnTo>
                        <a:pt x="317" y="44"/>
                      </a:lnTo>
                      <a:lnTo>
                        <a:pt x="314" y="61"/>
                      </a:lnTo>
                      <a:lnTo>
                        <a:pt x="304" y="74"/>
                      </a:lnTo>
                      <a:lnTo>
                        <a:pt x="291" y="84"/>
                      </a:lnTo>
                      <a:lnTo>
                        <a:pt x="271" y="87"/>
                      </a:lnTo>
                      <a:lnTo>
                        <a:pt x="46" y="87"/>
                      </a:lnTo>
                      <a:lnTo>
                        <a:pt x="29" y="84"/>
                      </a:lnTo>
                      <a:lnTo>
                        <a:pt x="13" y="74"/>
                      </a:lnTo>
                      <a:lnTo>
                        <a:pt x="6" y="61"/>
                      </a:lnTo>
                      <a:lnTo>
                        <a:pt x="0" y="44"/>
                      </a:lnTo>
                      <a:lnTo>
                        <a:pt x="6" y="27"/>
                      </a:lnTo>
                      <a:lnTo>
                        <a:pt x="13" y="14"/>
                      </a:lnTo>
                      <a:lnTo>
                        <a:pt x="29" y="4"/>
                      </a:lnTo>
                      <a:lnTo>
                        <a:pt x="46" y="0"/>
                      </a:lnTo>
                      <a:close/>
                    </a:path>
                  </a:pathLst>
                </a:custGeom>
                <a:solidFill>
                  <a:srgbClr val="BFBFFF"/>
                </a:solidFill>
                <a:ln w="4763">
                  <a:solidFill>
                    <a:srgbClr val="000000"/>
                  </a:solidFill>
                  <a:prstDash val="solid"/>
                  <a:round/>
                  <a:headEnd/>
                  <a:tailEnd/>
                </a:ln>
              </p:spPr>
              <p:txBody>
                <a:bodyPr/>
                <a:lstStyle/>
                <a:p>
                  <a:endParaRPr lang="en-US"/>
                </a:p>
              </p:txBody>
            </p:sp>
            <p:sp>
              <p:nvSpPr>
                <p:cNvPr id="42233" name="Freeform 249"/>
                <p:cNvSpPr>
                  <a:spLocks/>
                </p:cNvSpPr>
                <p:nvPr/>
              </p:nvSpPr>
              <p:spPr bwMode="auto">
                <a:xfrm>
                  <a:off x="1276" y="3311"/>
                  <a:ext cx="317" cy="87"/>
                </a:xfrm>
                <a:custGeom>
                  <a:avLst/>
                  <a:gdLst/>
                  <a:ahLst/>
                  <a:cxnLst>
                    <a:cxn ang="0">
                      <a:pos x="43" y="0"/>
                    </a:cxn>
                    <a:cxn ang="0">
                      <a:pos x="271" y="0"/>
                    </a:cxn>
                    <a:cxn ang="0">
                      <a:pos x="287" y="3"/>
                    </a:cxn>
                    <a:cxn ang="0">
                      <a:pos x="304" y="13"/>
                    </a:cxn>
                    <a:cxn ang="0">
                      <a:pos x="314" y="27"/>
                    </a:cxn>
                    <a:cxn ang="0">
                      <a:pos x="317" y="43"/>
                    </a:cxn>
                    <a:cxn ang="0">
                      <a:pos x="314" y="60"/>
                    </a:cxn>
                    <a:cxn ang="0">
                      <a:pos x="304" y="74"/>
                    </a:cxn>
                    <a:cxn ang="0">
                      <a:pos x="287" y="84"/>
                    </a:cxn>
                    <a:cxn ang="0">
                      <a:pos x="271" y="87"/>
                    </a:cxn>
                    <a:cxn ang="0">
                      <a:pos x="43" y="87"/>
                    </a:cxn>
                    <a:cxn ang="0">
                      <a:pos x="26" y="84"/>
                    </a:cxn>
                    <a:cxn ang="0">
                      <a:pos x="13" y="74"/>
                    </a:cxn>
                    <a:cxn ang="0">
                      <a:pos x="3" y="60"/>
                    </a:cxn>
                    <a:cxn ang="0">
                      <a:pos x="0" y="43"/>
                    </a:cxn>
                    <a:cxn ang="0">
                      <a:pos x="3" y="27"/>
                    </a:cxn>
                    <a:cxn ang="0">
                      <a:pos x="13" y="13"/>
                    </a:cxn>
                    <a:cxn ang="0">
                      <a:pos x="26" y="3"/>
                    </a:cxn>
                    <a:cxn ang="0">
                      <a:pos x="43" y="0"/>
                    </a:cxn>
                  </a:cxnLst>
                  <a:rect l="0" t="0" r="r" b="b"/>
                  <a:pathLst>
                    <a:path w="317" h="87">
                      <a:moveTo>
                        <a:pt x="43" y="0"/>
                      </a:moveTo>
                      <a:lnTo>
                        <a:pt x="271" y="0"/>
                      </a:lnTo>
                      <a:lnTo>
                        <a:pt x="287" y="3"/>
                      </a:lnTo>
                      <a:lnTo>
                        <a:pt x="304" y="13"/>
                      </a:lnTo>
                      <a:lnTo>
                        <a:pt x="314" y="27"/>
                      </a:lnTo>
                      <a:lnTo>
                        <a:pt x="317" y="43"/>
                      </a:lnTo>
                      <a:lnTo>
                        <a:pt x="314" y="60"/>
                      </a:lnTo>
                      <a:lnTo>
                        <a:pt x="304" y="74"/>
                      </a:lnTo>
                      <a:lnTo>
                        <a:pt x="287" y="84"/>
                      </a:lnTo>
                      <a:lnTo>
                        <a:pt x="271" y="87"/>
                      </a:lnTo>
                      <a:lnTo>
                        <a:pt x="43" y="87"/>
                      </a:lnTo>
                      <a:lnTo>
                        <a:pt x="26" y="84"/>
                      </a:lnTo>
                      <a:lnTo>
                        <a:pt x="13" y="74"/>
                      </a:lnTo>
                      <a:lnTo>
                        <a:pt x="3" y="60"/>
                      </a:lnTo>
                      <a:lnTo>
                        <a:pt x="0" y="43"/>
                      </a:lnTo>
                      <a:lnTo>
                        <a:pt x="3" y="27"/>
                      </a:lnTo>
                      <a:lnTo>
                        <a:pt x="13" y="13"/>
                      </a:lnTo>
                      <a:lnTo>
                        <a:pt x="26" y="3"/>
                      </a:lnTo>
                      <a:lnTo>
                        <a:pt x="43" y="0"/>
                      </a:lnTo>
                      <a:close/>
                    </a:path>
                  </a:pathLst>
                </a:custGeom>
                <a:solidFill>
                  <a:srgbClr val="BFBFFF"/>
                </a:solidFill>
                <a:ln w="4763">
                  <a:solidFill>
                    <a:srgbClr val="000000"/>
                  </a:solidFill>
                  <a:prstDash val="solid"/>
                  <a:round/>
                  <a:headEnd/>
                  <a:tailEnd/>
                </a:ln>
              </p:spPr>
              <p:txBody>
                <a:bodyPr/>
                <a:lstStyle/>
                <a:p>
                  <a:endParaRPr lang="en-US"/>
                </a:p>
              </p:txBody>
            </p:sp>
            <p:sp>
              <p:nvSpPr>
                <p:cNvPr id="42234" name="Line 250"/>
                <p:cNvSpPr>
                  <a:spLocks noChangeShapeType="1"/>
                </p:cNvSpPr>
                <p:nvPr/>
              </p:nvSpPr>
              <p:spPr bwMode="auto">
                <a:xfrm>
                  <a:off x="2829" y="2291"/>
                  <a:ext cx="1" cy="415"/>
                </a:xfrm>
                <a:prstGeom prst="line">
                  <a:avLst/>
                </a:prstGeom>
                <a:noFill/>
                <a:ln w="11113">
                  <a:solidFill>
                    <a:srgbClr val="000000"/>
                  </a:solidFill>
                  <a:round/>
                  <a:headEnd/>
                  <a:tailEnd/>
                </a:ln>
              </p:spPr>
              <p:txBody>
                <a:bodyPr/>
                <a:lstStyle/>
                <a:p>
                  <a:endParaRPr lang="en-US"/>
                </a:p>
              </p:txBody>
            </p:sp>
            <p:sp>
              <p:nvSpPr>
                <p:cNvPr id="42235" name="Line 251"/>
                <p:cNvSpPr>
                  <a:spLocks noChangeShapeType="1"/>
                </p:cNvSpPr>
                <p:nvPr/>
              </p:nvSpPr>
              <p:spPr bwMode="auto">
                <a:xfrm>
                  <a:off x="1738" y="2338"/>
                  <a:ext cx="2165" cy="1"/>
                </a:xfrm>
                <a:prstGeom prst="line">
                  <a:avLst/>
                </a:prstGeom>
                <a:noFill/>
                <a:ln w="11113">
                  <a:solidFill>
                    <a:srgbClr val="000000"/>
                  </a:solidFill>
                  <a:round/>
                  <a:headEnd/>
                  <a:tailEnd/>
                </a:ln>
              </p:spPr>
              <p:txBody>
                <a:bodyPr/>
                <a:lstStyle/>
                <a:p>
                  <a:endParaRPr lang="en-US"/>
                </a:p>
              </p:txBody>
            </p:sp>
            <p:sp>
              <p:nvSpPr>
                <p:cNvPr id="42236" name="Line 252"/>
                <p:cNvSpPr>
                  <a:spLocks noChangeShapeType="1"/>
                </p:cNvSpPr>
                <p:nvPr/>
              </p:nvSpPr>
              <p:spPr bwMode="auto">
                <a:xfrm flipH="1">
                  <a:off x="1874" y="2338"/>
                  <a:ext cx="195" cy="291"/>
                </a:xfrm>
                <a:prstGeom prst="line">
                  <a:avLst/>
                </a:prstGeom>
                <a:noFill/>
                <a:ln w="20638">
                  <a:solidFill>
                    <a:srgbClr val="000000"/>
                  </a:solidFill>
                  <a:round/>
                  <a:headEnd/>
                  <a:tailEnd/>
                </a:ln>
              </p:spPr>
              <p:txBody>
                <a:bodyPr/>
                <a:lstStyle/>
                <a:p>
                  <a:endParaRPr lang="en-US"/>
                </a:p>
              </p:txBody>
            </p:sp>
            <p:sp>
              <p:nvSpPr>
                <p:cNvPr id="42237" name="Line 253"/>
                <p:cNvSpPr>
                  <a:spLocks noChangeShapeType="1"/>
                </p:cNvSpPr>
                <p:nvPr/>
              </p:nvSpPr>
              <p:spPr bwMode="auto">
                <a:xfrm>
                  <a:off x="1867" y="2636"/>
                  <a:ext cx="357" cy="1"/>
                </a:xfrm>
                <a:prstGeom prst="line">
                  <a:avLst/>
                </a:prstGeom>
                <a:noFill/>
                <a:ln w="11113">
                  <a:solidFill>
                    <a:srgbClr val="000000"/>
                  </a:solidFill>
                  <a:round/>
                  <a:headEnd/>
                  <a:tailEnd/>
                </a:ln>
              </p:spPr>
              <p:txBody>
                <a:bodyPr/>
                <a:lstStyle/>
                <a:p>
                  <a:endParaRPr lang="en-US"/>
                </a:p>
              </p:txBody>
            </p:sp>
            <p:sp>
              <p:nvSpPr>
                <p:cNvPr id="42238" name="Line 254"/>
                <p:cNvSpPr>
                  <a:spLocks noChangeShapeType="1"/>
                </p:cNvSpPr>
                <p:nvPr/>
              </p:nvSpPr>
              <p:spPr bwMode="auto">
                <a:xfrm flipV="1">
                  <a:off x="2224" y="2345"/>
                  <a:ext cx="122" cy="284"/>
                </a:xfrm>
                <a:prstGeom prst="line">
                  <a:avLst/>
                </a:prstGeom>
                <a:noFill/>
                <a:ln w="11113">
                  <a:solidFill>
                    <a:srgbClr val="000000"/>
                  </a:solidFill>
                  <a:round/>
                  <a:headEnd/>
                  <a:tailEnd/>
                </a:ln>
              </p:spPr>
              <p:txBody>
                <a:bodyPr/>
                <a:lstStyle/>
                <a:p>
                  <a:endParaRPr lang="en-US"/>
                </a:p>
              </p:txBody>
            </p:sp>
            <p:sp>
              <p:nvSpPr>
                <p:cNvPr id="42239" name="Line 255"/>
                <p:cNvSpPr>
                  <a:spLocks noChangeShapeType="1"/>
                </p:cNvSpPr>
                <p:nvPr/>
              </p:nvSpPr>
              <p:spPr bwMode="auto">
                <a:xfrm>
                  <a:off x="3619" y="2335"/>
                  <a:ext cx="195" cy="291"/>
                </a:xfrm>
                <a:prstGeom prst="line">
                  <a:avLst/>
                </a:prstGeom>
                <a:noFill/>
                <a:ln w="20638">
                  <a:solidFill>
                    <a:srgbClr val="000000"/>
                  </a:solidFill>
                  <a:round/>
                  <a:headEnd/>
                  <a:tailEnd/>
                </a:ln>
              </p:spPr>
              <p:txBody>
                <a:bodyPr/>
                <a:lstStyle/>
                <a:p>
                  <a:endParaRPr lang="en-US"/>
                </a:p>
              </p:txBody>
            </p:sp>
            <p:sp>
              <p:nvSpPr>
                <p:cNvPr id="42240" name="Line 256"/>
                <p:cNvSpPr>
                  <a:spLocks noChangeShapeType="1"/>
                </p:cNvSpPr>
                <p:nvPr/>
              </p:nvSpPr>
              <p:spPr bwMode="auto">
                <a:xfrm flipH="1">
                  <a:off x="3464" y="2629"/>
                  <a:ext cx="353" cy="1"/>
                </a:xfrm>
                <a:prstGeom prst="line">
                  <a:avLst/>
                </a:prstGeom>
                <a:noFill/>
                <a:ln w="11113">
                  <a:solidFill>
                    <a:srgbClr val="000000"/>
                  </a:solidFill>
                  <a:round/>
                  <a:headEnd/>
                  <a:tailEnd/>
                </a:ln>
              </p:spPr>
              <p:txBody>
                <a:bodyPr/>
                <a:lstStyle/>
                <a:p>
                  <a:endParaRPr lang="en-US"/>
                </a:p>
              </p:txBody>
            </p:sp>
            <p:sp>
              <p:nvSpPr>
                <p:cNvPr id="42241" name="Line 257"/>
                <p:cNvSpPr>
                  <a:spLocks noChangeShapeType="1"/>
                </p:cNvSpPr>
                <p:nvPr/>
              </p:nvSpPr>
              <p:spPr bwMode="auto">
                <a:xfrm flipH="1" flipV="1">
                  <a:off x="3341" y="2341"/>
                  <a:ext cx="123" cy="281"/>
                </a:xfrm>
                <a:prstGeom prst="line">
                  <a:avLst/>
                </a:prstGeom>
                <a:noFill/>
                <a:ln w="11113">
                  <a:solidFill>
                    <a:srgbClr val="000000"/>
                  </a:solidFill>
                  <a:round/>
                  <a:headEnd/>
                  <a:tailEnd/>
                </a:ln>
              </p:spPr>
              <p:txBody>
                <a:bodyPr/>
                <a:lstStyle/>
                <a:p>
                  <a:endParaRPr lang="en-US"/>
                </a:p>
              </p:txBody>
            </p:sp>
            <p:sp>
              <p:nvSpPr>
                <p:cNvPr id="42242" name="Freeform 258"/>
                <p:cNvSpPr>
                  <a:spLocks/>
                </p:cNvSpPr>
                <p:nvPr/>
              </p:nvSpPr>
              <p:spPr bwMode="auto">
                <a:xfrm>
                  <a:off x="2799" y="2622"/>
                  <a:ext cx="63" cy="74"/>
                </a:xfrm>
                <a:custGeom>
                  <a:avLst/>
                  <a:gdLst/>
                  <a:ahLst/>
                  <a:cxnLst>
                    <a:cxn ang="0">
                      <a:pos x="0" y="0"/>
                    </a:cxn>
                    <a:cxn ang="0">
                      <a:pos x="63" y="0"/>
                    </a:cxn>
                    <a:cxn ang="0">
                      <a:pos x="27" y="74"/>
                    </a:cxn>
                    <a:cxn ang="0">
                      <a:pos x="0" y="0"/>
                    </a:cxn>
                  </a:cxnLst>
                  <a:rect l="0" t="0" r="r" b="b"/>
                  <a:pathLst>
                    <a:path w="63" h="74">
                      <a:moveTo>
                        <a:pt x="0" y="0"/>
                      </a:moveTo>
                      <a:lnTo>
                        <a:pt x="63" y="0"/>
                      </a:lnTo>
                      <a:lnTo>
                        <a:pt x="27" y="74"/>
                      </a:lnTo>
                      <a:lnTo>
                        <a:pt x="0" y="0"/>
                      </a:lnTo>
                      <a:close/>
                    </a:path>
                  </a:pathLst>
                </a:custGeom>
                <a:solidFill>
                  <a:srgbClr val="7F7FFF"/>
                </a:solidFill>
                <a:ln w="11113">
                  <a:solidFill>
                    <a:srgbClr val="000000"/>
                  </a:solidFill>
                  <a:prstDash val="solid"/>
                  <a:round/>
                  <a:headEnd/>
                  <a:tailEnd/>
                </a:ln>
              </p:spPr>
              <p:txBody>
                <a:bodyPr/>
                <a:lstStyle/>
                <a:p>
                  <a:endParaRPr lang="en-US"/>
                </a:p>
              </p:txBody>
            </p:sp>
            <p:grpSp>
              <p:nvGrpSpPr>
                <p:cNvPr id="42243" name="Group 259"/>
                <p:cNvGrpSpPr>
                  <a:grpSpLocks/>
                </p:cNvGrpSpPr>
                <p:nvPr/>
              </p:nvGrpSpPr>
              <p:grpSpPr bwMode="auto">
                <a:xfrm>
                  <a:off x="2046" y="1723"/>
                  <a:ext cx="572" cy="503"/>
                  <a:chOff x="330" y="1579"/>
                  <a:chExt cx="572" cy="503"/>
                </a:xfrm>
              </p:grpSpPr>
              <p:sp>
                <p:nvSpPr>
                  <p:cNvPr id="42244" name="Freeform 260"/>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endParaRPr lang="en-US"/>
                  </a:p>
                </p:txBody>
              </p:sp>
              <p:sp>
                <p:nvSpPr>
                  <p:cNvPr id="42245" name="Freeform 261"/>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endParaRPr lang="en-US"/>
                  </a:p>
                </p:txBody>
              </p:sp>
              <p:sp>
                <p:nvSpPr>
                  <p:cNvPr id="42246" name="Freeform 262"/>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endParaRPr lang="en-US"/>
                  </a:p>
                </p:txBody>
              </p:sp>
              <p:sp>
                <p:nvSpPr>
                  <p:cNvPr id="42247" name="Freeform 263"/>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endParaRPr lang="en-US"/>
                  </a:p>
                </p:txBody>
              </p:sp>
              <p:sp>
                <p:nvSpPr>
                  <p:cNvPr id="42248" name="Freeform 264"/>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endParaRPr lang="en-US"/>
                  </a:p>
                </p:txBody>
              </p:sp>
              <p:sp>
                <p:nvSpPr>
                  <p:cNvPr id="42249" name="Freeform 265"/>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endParaRPr lang="en-US"/>
                  </a:p>
                </p:txBody>
              </p:sp>
              <p:sp>
                <p:nvSpPr>
                  <p:cNvPr id="42250" name="Freeform 266"/>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endParaRPr lang="en-US"/>
                  </a:p>
                </p:txBody>
              </p:sp>
              <p:sp>
                <p:nvSpPr>
                  <p:cNvPr id="42251" name="Freeform 267"/>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endParaRPr lang="en-US"/>
                  </a:p>
                </p:txBody>
              </p:sp>
              <p:sp>
                <p:nvSpPr>
                  <p:cNvPr id="42252" name="Freeform 268"/>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endParaRPr lang="en-US"/>
                  </a:p>
                </p:txBody>
              </p:sp>
              <p:sp>
                <p:nvSpPr>
                  <p:cNvPr id="42253" name="Freeform 269"/>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endParaRPr lang="en-US"/>
                  </a:p>
                </p:txBody>
              </p:sp>
              <p:sp>
                <p:nvSpPr>
                  <p:cNvPr id="42254" name="Freeform 270"/>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endParaRPr lang="en-US"/>
                  </a:p>
                </p:txBody>
              </p:sp>
              <p:sp>
                <p:nvSpPr>
                  <p:cNvPr id="42255" name="Freeform 271"/>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endParaRPr lang="en-US"/>
                  </a:p>
                </p:txBody>
              </p:sp>
              <p:sp>
                <p:nvSpPr>
                  <p:cNvPr id="42256" name="Freeform 272"/>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endParaRPr lang="en-US"/>
                  </a:p>
                </p:txBody>
              </p:sp>
              <p:sp>
                <p:nvSpPr>
                  <p:cNvPr id="42257" name="Freeform 273"/>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endParaRPr lang="en-US"/>
                  </a:p>
                </p:txBody>
              </p:sp>
              <p:sp>
                <p:nvSpPr>
                  <p:cNvPr id="42258" name="Freeform 274"/>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endParaRPr lang="en-US"/>
                  </a:p>
                </p:txBody>
              </p:sp>
              <p:sp>
                <p:nvSpPr>
                  <p:cNvPr id="42259" name="Freeform 275"/>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endParaRPr lang="en-US"/>
                  </a:p>
                </p:txBody>
              </p:sp>
              <p:sp>
                <p:nvSpPr>
                  <p:cNvPr id="42260" name="Freeform 276"/>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endParaRPr lang="en-US"/>
                  </a:p>
                </p:txBody>
              </p:sp>
              <p:sp>
                <p:nvSpPr>
                  <p:cNvPr id="42261" name="Freeform 277"/>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endParaRPr lang="en-US"/>
                  </a:p>
                </p:txBody>
              </p:sp>
              <p:sp>
                <p:nvSpPr>
                  <p:cNvPr id="42262" name="Freeform 278"/>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endParaRPr lang="en-US"/>
                  </a:p>
                </p:txBody>
              </p:sp>
              <p:sp>
                <p:nvSpPr>
                  <p:cNvPr id="42263" name="Freeform 279"/>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endParaRPr lang="en-US"/>
                  </a:p>
                </p:txBody>
              </p:sp>
              <p:sp>
                <p:nvSpPr>
                  <p:cNvPr id="42264" name="Freeform 280"/>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endParaRPr lang="en-US"/>
                  </a:p>
                </p:txBody>
              </p:sp>
              <p:sp>
                <p:nvSpPr>
                  <p:cNvPr id="42265" name="Freeform 281"/>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endParaRPr lang="en-US"/>
                  </a:p>
                </p:txBody>
              </p:sp>
              <p:sp>
                <p:nvSpPr>
                  <p:cNvPr id="42266" name="Freeform 282"/>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endParaRPr lang="en-US"/>
                  </a:p>
                </p:txBody>
              </p:sp>
              <p:sp>
                <p:nvSpPr>
                  <p:cNvPr id="42267" name="Freeform 283"/>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endParaRPr lang="en-US"/>
                  </a:p>
                </p:txBody>
              </p:sp>
              <p:sp>
                <p:nvSpPr>
                  <p:cNvPr id="42268" name="Freeform 284"/>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endParaRPr lang="en-US"/>
                  </a:p>
                </p:txBody>
              </p:sp>
              <p:sp>
                <p:nvSpPr>
                  <p:cNvPr id="42269" name="Freeform 285"/>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endParaRPr lang="en-US"/>
                  </a:p>
                </p:txBody>
              </p:sp>
              <p:sp>
                <p:nvSpPr>
                  <p:cNvPr id="42270" name="Freeform 286"/>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endParaRPr lang="en-US"/>
                  </a:p>
                </p:txBody>
              </p:sp>
              <p:sp>
                <p:nvSpPr>
                  <p:cNvPr id="42271" name="Freeform 287"/>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endParaRPr lang="en-US"/>
                  </a:p>
                </p:txBody>
              </p:sp>
              <p:sp>
                <p:nvSpPr>
                  <p:cNvPr id="42272" name="Freeform 288"/>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endParaRPr lang="en-US"/>
                  </a:p>
                </p:txBody>
              </p:sp>
              <p:sp>
                <p:nvSpPr>
                  <p:cNvPr id="42273" name="Freeform 289"/>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endParaRPr lang="en-US"/>
                  </a:p>
                </p:txBody>
              </p:sp>
              <p:sp>
                <p:nvSpPr>
                  <p:cNvPr id="42274" name="Freeform 290"/>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endParaRPr lang="en-US"/>
                  </a:p>
                </p:txBody>
              </p:sp>
              <p:sp>
                <p:nvSpPr>
                  <p:cNvPr id="42275" name="Freeform 291"/>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endParaRPr lang="en-US"/>
                  </a:p>
                </p:txBody>
              </p:sp>
              <p:sp>
                <p:nvSpPr>
                  <p:cNvPr id="42276" name="Freeform 292"/>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endParaRPr lang="en-US"/>
                  </a:p>
                </p:txBody>
              </p:sp>
              <p:sp>
                <p:nvSpPr>
                  <p:cNvPr id="42277" name="Freeform 293"/>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endParaRPr lang="en-US"/>
                  </a:p>
                </p:txBody>
              </p:sp>
              <p:sp>
                <p:nvSpPr>
                  <p:cNvPr id="42278" name="Freeform 294"/>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endParaRPr lang="en-US"/>
                  </a:p>
                </p:txBody>
              </p:sp>
              <p:sp>
                <p:nvSpPr>
                  <p:cNvPr id="42279" name="Freeform 295"/>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endParaRPr lang="en-US"/>
                  </a:p>
                </p:txBody>
              </p:sp>
              <p:sp>
                <p:nvSpPr>
                  <p:cNvPr id="42280" name="Freeform 296"/>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endParaRPr lang="en-US"/>
                  </a:p>
                </p:txBody>
              </p:sp>
              <p:sp>
                <p:nvSpPr>
                  <p:cNvPr id="42281" name="Freeform 297"/>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endParaRPr lang="en-US"/>
                  </a:p>
                </p:txBody>
              </p:sp>
              <p:sp>
                <p:nvSpPr>
                  <p:cNvPr id="42282" name="Freeform 298"/>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endParaRPr lang="en-US"/>
                  </a:p>
                </p:txBody>
              </p:sp>
              <p:sp>
                <p:nvSpPr>
                  <p:cNvPr id="42283" name="Freeform 299"/>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endParaRPr lang="en-US"/>
                  </a:p>
                </p:txBody>
              </p:sp>
              <p:sp>
                <p:nvSpPr>
                  <p:cNvPr id="42284" name="Freeform 300"/>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endParaRPr lang="en-US"/>
                  </a:p>
                </p:txBody>
              </p:sp>
            </p:grpSp>
          </p:grpSp>
          <p:grpSp>
            <p:nvGrpSpPr>
              <p:cNvPr id="42285" name="Group 301"/>
              <p:cNvGrpSpPr>
                <a:grpSpLocks/>
              </p:cNvGrpSpPr>
              <p:nvPr/>
            </p:nvGrpSpPr>
            <p:grpSpPr bwMode="auto">
              <a:xfrm>
                <a:off x="3030" y="1723"/>
                <a:ext cx="572" cy="503"/>
                <a:chOff x="330" y="1579"/>
                <a:chExt cx="572" cy="503"/>
              </a:xfrm>
            </p:grpSpPr>
            <p:sp>
              <p:nvSpPr>
                <p:cNvPr id="42286" name="Freeform 302"/>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endParaRPr lang="en-US"/>
                </a:p>
              </p:txBody>
            </p:sp>
            <p:sp>
              <p:nvSpPr>
                <p:cNvPr id="42287" name="Freeform 303"/>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endParaRPr lang="en-US"/>
                </a:p>
              </p:txBody>
            </p:sp>
            <p:sp>
              <p:nvSpPr>
                <p:cNvPr id="42288" name="Freeform 304"/>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endParaRPr lang="en-US"/>
                </a:p>
              </p:txBody>
            </p:sp>
            <p:sp>
              <p:nvSpPr>
                <p:cNvPr id="42289" name="Freeform 305"/>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endParaRPr lang="en-US"/>
                </a:p>
              </p:txBody>
            </p:sp>
            <p:sp>
              <p:nvSpPr>
                <p:cNvPr id="42290" name="Freeform 306"/>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endParaRPr lang="en-US"/>
                </a:p>
              </p:txBody>
            </p:sp>
            <p:sp>
              <p:nvSpPr>
                <p:cNvPr id="42291" name="Freeform 307"/>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endParaRPr lang="en-US"/>
                </a:p>
              </p:txBody>
            </p:sp>
            <p:sp>
              <p:nvSpPr>
                <p:cNvPr id="42292" name="Freeform 308"/>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endParaRPr lang="en-US"/>
                </a:p>
              </p:txBody>
            </p:sp>
            <p:sp>
              <p:nvSpPr>
                <p:cNvPr id="42293" name="Freeform 309"/>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endParaRPr lang="en-US"/>
                </a:p>
              </p:txBody>
            </p:sp>
            <p:sp>
              <p:nvSpPr>
                <p:cNvPr id="42294" name="Freeform 310"/>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endParaRPr lang="en-US"/>
                </a:p>
              </p:txBody>
            </p:sp>
            <p:sp>
              <p:nvSpPr>
                <p:cNvPr id="42295" name="Freeform 311"/>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endParaRPr lang="en-US"/>
                </a:p>
              </p:txBody>
            </p:sp>
            <p:sp>
              <p:nvSpPr>
                <p:cNvPr id="42296" name="Freeform 312"/>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endParaRPr lang="en-US"/>
                </a:p>
              </p:txBody>
            </p:sp>
            <p:sp>
              <p:nvSpPr>
                <p:cNvPr id="42297" name="Freeform 313"/>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endParaRPr lang="en-US"/>
                </a:p>
              </p:txBody>
            </p:sp>
            <p:sp>
              <p:nvSpPr>
                <p:cNvPr id="42298" name="Freeform 314"/>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endParaRPr lang="en-US"/>
                </a:p>
              </p:txBody>
            </p:sp>
            <p:sp>
              <p:nvSpPr>
                <p:cNvPr id="42299" name="Freeform 315"/>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endParaRPr lang="en-US"/>
                </a:p>
              </p:txBody>
            </p:sp>
            <p:sp>
              <p:nvSpPr>
                <p:cNvPr id="42300" name="Freeform 316"/>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endParaRPr lang="en-US"/>
                </a:p>
              </p:txBody>
            </p:sp>
            <p:sp>
              <p:nvSpPr>
                <p:cNvPr id="42301" name="Freeform 317"/>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endParaRPr lang="en-US"/>
                </a:p>
              </p:txBody>
            </p:sp>
            <p:sp>
              <p:nvSpPr>
                <p:cNvPr id="42302" name="Freeform 318"/>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endParaRPr lang="en-US"/>
                </a:p>
              </p:txBody>
            </p:sp>
            <p:sp>
              <p:nvSpPr>
                <p:cNvPr id="42303" name="Freeform 319"/>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endParaRPr lang="en-US"/>
                </a:p>
              </p:txBody>
            </p:sp>
            <p:sp>
              <p:nvSpPr>
                <p:cNvPr id="42304" name="Freeform 320"/>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endParaRPr lang="en-US"/>
                </a:p>
              </p:txBody>
            </p:sp>
            <p:sp>
              <p:nvSpPr>
                <p:cNvPr id="42305" name="Freeform 321"/>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endParaRPr lang="en-US"/>
                </a:p>
              </p:txBody>
            </p:sp>
            <p:sp>
              <p:nvSpPr>
                <p:cNvPr id="42306" name="Freeform 322"/>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endParaRPr lang="en-US"/>
                </a:p>
              </p:txBody>
            </p:sp>
            <p:sp>
              <p:nvSpPr>
                <p:cNvPr id="42307" name="Freeform 323"/>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endParaRPr lang="en-US"/>
                </a:p>
              </p:txBody>
            </p:sp>
            <p:sp>
              <p:nvSpPr>
                <p:cNvPr id="42308" name="Freeform 324"/>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endParaRPr lang="en-US"/>
                </a:p>
              </p:txBody>
            </p:sp>
            <p:sp>
              <p:nvSpPr>
                <p:cNvPr id="42309" name="Freeform 325"/>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endParaRPr lang="en-US"/>
                </a:p>
              </p:txBody>
            </p:sp>
            <p:sp>
              <p:nvSpPr>
                <p:cNvPr id="42310" name="Freeform 326"/>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endParaRPr lang="en-US"/>
                </a:p>
              </p:txBody>
            </p:sp>
            <p:sp>
              <p:nvSpPr>
                <p:cNvPr id="42311" name="Freeform 327"/>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endParaRPr lang="en-US"/>
                </a:p>
              </p:txBody>
            </p:sp>
            <p:sp>
              <p:nvSpPr>
                <p:cNvPr id="42312" name="Freeform 328"/>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endParaRPr lang="en-US"/>
                </a:p>
              </p:txBody>
            </p:sp>
            <p:sp>
              <p:nvSpPr>
                <p:cNvPr id="42313" name="Freeform 329"/>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endParaRPr lang="en-US"/>
                </a:p>
              </p:txBody>
            </p:sp>
            <p:sp>
              <p:nvSpPr>
                <p:cNvPr id="42314" name="Freeform 330"/>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endParaRPr lang="en-US"/>
                </a:p>
              </p:txBody>
            </p:sp>
            <p:sp>
              <p:nvSpPr>
                <p:cNvPr id="42315" name="Freeform 331"/>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endParaRPr lang="en-US"/>
                </a:p>
              </p:txBody>
            </p:sp>
            <p:sp>
              <p:nvSpPr>
                <p:cNvPr id="42316" name="Freeform 332"/>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endParaRPr lang="en-US"/>
                </a:p>
              </p:txBody>
            </p:sp>
            <p:sp>
              <p:nvSpPr>
                <p:cNvPr id="42317" name="Freeform 333"/>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endParaRPr lang="en-US"/>
                </a:p>
              </p:txBody>
            </p:sp>
            <p:sp>
              <p:nvSpPr>
                <p:cNvPr id="42318" name="Freeform 334"/>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endParaRPr lang="en-US"/>
                </a:p>
              </p:txBody>
            </p:sp>
            <p:sp>
              <p:nvSpPr>
                <p:cNvPr id="42319" name="Freeform 335"/>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endParaRPr lang="en-US"/>
                </a:p>
              </p:txBody>
            </p:sp>
            <p:sp>
              <p:nvSpPr>
                <p:cNvPr id="42320" name="Freeform 336"/>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endParaRPr lang="en-US"/>
                </a:p>
              </p:txBody>
            </p:sp>
            <p:sp>
              <p:nvSpPr>
                <p:cNvPr id="42321" name="Freeform 337"/>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endParaRPr lang="en-US"/>
                </a:p>
              </p:txBody>
            </p:sp>
            <p:sp>
              <p:nvSpPr>
                <p:cNvPr id="42322" name="Freeform 338"/>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endParaRPr lang="en-US"/>
                </a:p>
              </p:txBody>
            </p:sp>
            <p:sp>
              <p:nvSpPr>
                <p:cNvPr id="42323" name="Freeform 339"/>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endParaRPr lang="en-US"/>
                </a:p>
              </p:txBody>
            </p:sp>
            <p:sp>
              <p:nvSpPr>
                <p:cNvPr id="42324" name="Freeform 340"/>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endParaRPr lang="en-US"/>
                </a:p>
              </p:txBody>
            </p:sp>
            <p:sp>
              <p:nvSpPr>
                <p:cNvPr id="42325" name="Freeform 341"/>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endParaRPr lang="en-US"/>
                </a:p>
              </p:txBody>
            </p:sp>
            <p:sp>
              <p:nvSpPr>
                <p:cNvPr id="42326" name="Freeform 342"/>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endParaRPr lang="en-US"/>
                </a:p>
              </p:txBody>
            </p:sp>
          </p:grpSp>
          <p:grpSp>
            <p:nvGrpSpPr>
              <p:cNvPr id="42327" name="Group 343"/>
              <p:cNvGrpSpPr>
                <a:grpSpLocks/>
              </p:cNvGrpSpPr>
              <p:nvPr/>
            </p:nvGrpSpPr>
            <p:grpSpPr bwMode="auto">
              <a:xfrm>
                <a:off x="3084" y="2091"/>
                <a:ext cx="556" cy="211"/>
                <a:chOff x="2136" y="1035"/>
                <a:chExt cx="556" cy="211"/>
              </a:xfrm>
            </p:grpSpPr>
            <p:sp>
              <p:nvSpPr>
                <p:cNvPr id="42328" name="Freeform 344"/>
                <p:cNvSpPr>
                  <a:spLocks/>
                </p:cNvSpPr>
                <p:nvPr/>
              </p:nvSpPr>
              <p:spPr bwMode="auto">
                <a:xfrm>
                  <a:off x="2136" y="1035"/>
                  <a:ext cx="556" cy="211"/>
                </a:xfrm>
                <a:custGeom>
                  <a:avLst/>
                  <a:gdLst/>
                  <a:ahLst/>
                  <a:cxnLst>
                    <a:cxn ang="0">
                      <a:pos x="63" y="198"/>
                    </a:cxn>
                    <a:cxn ang="0">
                      <a:pos x="76" y="171"/>
                    </a:cxn>
                    <a:cxn ang="0">
                      <a:pos x="96" y="144"/>
                    </a:cxn>
                    <a:cxn ang="0">
                      <a:pos x="119" y="121"/>
                    </a:cxn>
                    <a:cxn ang="0">
                      <a:pos x="146" y="101"/>
                    </a:cxn>
                    <a:cxn ang="0">
                      <a:pos x="176" y="84"/>
                    </a:cxn>
                    <a:cxn ang="0">
                      <a:pos x="209" y="71"/>
                    </a:cxn>
                    <a:cxn ang="0">
                      <a:pos x="245" y="64"/>
                    </a:cxn>
                    <a:cxn ang="0">
                      <a:pos x="281" y="61"/>
                    </a:cxn>
                    <a:cxn ang="0">
                      <a:pos x="321" y="64"/>
                    </a:cxn>
                    <a:cxn ang="0">
                      <a:pos x="354" y="71"/>
                    </a:cxn>
                    <a:cxn ang="0">
                      <a:pos x="387" y="87"/>
                    </a:cxn>
                    <a:cxn ang="0">
                      <a:pos x="417" y="104"/>
                    </a:cxn>
                    <a:cxn ang="0">
                      <a:pos x="443" y="127"/>
                    </a:cxn>
                    <a:cxn ang="0">
                      <a:pos x="466" y="154"/>
                    </a:cxn>
                    <a:cxn ang="0">
                      <a:pos x="486" y="181"/>
                    </a:cxn>
                    <a:cxn ang="0">
                      <a:pos x="499" y="211"/>
                    </a:cxn>
                    <a:cxn ang="0">
                      <a:pos x="556" y="211"/>
                    </a:cxn>
                    <a:cxn ang="0">
                      <a:pos x="552" y="194"/>
                    </a:cxn>
                    <a:cxn ang="0">
                      <a:pos x="539" y="157"/>
                    </a:cxn>
                    <a:cxn ang="0">
                      <a:pos x="516" y="121"/>
                    </a:cxn>
                    <a:cxn ang="0">
                      <a:pos x="489" y="87"/>
                    </a:cxn>
                    <a:cxn ang="0">
                      <a:pos x="453" y="57"/>
                    </a:cxn>
                    <a:cxn ang="0">
                      <a:pos x="410" y="34"/>
                    </a:cxn>
                    <a:cxn ang="0">
                      <a:pos x="367" y="17"/>
                    </a:cxn>
                    <a:cxn ang="0">
                      <a:pos x="318" y="7"/>
                    </a:cxn>
                    <a:cxn ang="0">
                      <a:pos x="268" y="0"/>
                    </a:cxn>
                    <a:cxn ang="0">
                      <a:pos x="222" y="7"/>
                    </a:cxn>
                    <a:cxn ang="0">
                      <a:pos x="176" y="20"/>
                    </a:cxn>
                    <a:cxn ang="0">
                      <a:pos x="136" y="37"/>
                    </a:cxn>
                    <a:cxn ang="0">
                      <a:pos x="96" y="61"/>
                    </a:cxn>
                    <a:cxn ang="0">
                      <a:pos x="63" y="87"/>
                    </a:cxn>
                    <a:cxn ang="0">
                      <a:pos x="37" y="121"/>
                    </a:cxn>
                    <a:cxn ang="0">
                      <a:pos x="14" y="157"/>
                    </a:cxn>
                    <a:cxn ang="0">
                      <a:pos x="0" y="198"/>
                    </a:cxn>
                    <a:cxn ang="0">
                      <a:pos x="4" y="194"/>
                    </a:cxn>
                    <a:cxn ang="0">
                      <a:pos x="63" y="198"/>
                    </a:cxn>
                  </a:cxnLst>
                  <a:rect l="0" t="0" r="r" b="b"/>
                  <a:pathLst>
                    <a:path w="556" h="211">
                      <a:moveTo>
                        <a:pt x="63" y="198"/>
                      </a:moveTo>
                      <a:lnTo>
                        <a:pt x="76" y="171"/>
                      </a:lnTo>
                      <a:lnTo>
                        <a:pt x="96" y="144"/>
                      </a:lnTo>
                      <a:lnTo>
                        <a:pt x="119" y="121"/>
                      </a:lnTo>
                      <a:lnTo>
                        <a:pt x="146" y="101"/>
                      </a:lnTo>
                      <a:lnTo>
                        <a:pt x="176" y="84"/>
                      </a:lnTo>
                      <a:lnTo>
                        <a:pt x="209" y="71"/>
                      </a:lnTo>
                      <a:lnTo>
                        <a:pt x="245" y="64"/>
                      </a:lnTo>
                      <a:lnTo>
                        <a:pt x="281" y="61"/>
                      </a:lnTo>
                      <a:lnTo>
                        <a:pt x="321" y="64"/>
                      </a:lnTo>
                      <a:lnTo>
                        <a:pt x="354" y="71"/>
                      </a:lnTo>
                      <a:lnTo>
                        <a:pt x="387" y="87"/>
                      </a:lnTo>
                      <a:lnTo>
                        <a:pt x="417" y="104"/>
                      </a:lnTo>
                      <a:lnTo>
                        <a:pt x="443" y="127"/>
                      </a:lnTo>
                      <a:lnTo>
                        <a:pt x="466" y="154"/>
                      </a:lnTo>
                      <a:lnTo>
                        <a:pt x="486" y="181"/>
                      </a:lnTo>
                      <a:lnTo>
                        <a:pt x="499" y="211"/>
                      </a:lnTo>
                      <a:lnTo>
                        <a:pt x="556" y="211"/>
                      </a:lnTo>
                      <a:lnTo>
                        <a:pt x="552" y="194"/>
                      </a:lnTo>
                      <a:lnTo>
                        <a:pt x="539" y="157"/>
                      </a:lnTo>
                      <a:lnTo>
                        <a:pt x="516" y="121"/>
                      </a:lnTo>
                      <a:lnTo>
                        <a:pt x="489" y="87"/>
                      </a:lnTo>
                      <a:lnTo>
                        <a:pt x="453" y="57"/>
                      </a:lnTo>
                      <a:lnTo>
                        <a:pt x="410" y="34"/>
                      </a:lnTo>
                      <a:lnTo>
                        <a:pt x="367" y="17"/>
                      </a:lnTo>
                      <a:lnTo>
                        <a:pt x="318" y="7"/>
                      </a:lnTo>
                      <a:lnTo>
                        <a:pt x="268" y="0"/>
                      </a:lnTo>
                      <a:lnTo>
                        <a:pt x="222" y="7"/>
                      </a:lnTo>
                      <a:lnTo>
                        <a:pt x="176" y="20"/>
                      </a:lnTo>
                      <a:lnTo>
                        <a:pt x="136" y="37"/>
                      </a:lnTo>
                      <a:lnTo>
                        <a:pt x="96" y="61"/>
                      </a:lnTo>
                      <a:lnTo>
                        <a:pt x="63" y="87"/>
                      </a:lnTo>
                      <a:lnTo>
                        <a:pt x="37" y="121"/>
                      </a:lnTo>
                      <a:lnTo>
                        <a:pt x="14" y="157"/>
                      </a:lnTo>
                      <a:lnTo>
                        <a:pt x="0" y="198"/>
                      </a:lnTo>
                      <a:lnTo>
                        <a:pt x="4" y="194"/>
                      </a:lnTo>
                      <a:lnTo>
                        <a:pt x="63" y="198"/>
                      </a:lnTo>
                      <a:close/>
                    </a:path>
                  </a:pathLst>
                </a:custGeom>
                <a:solidFill>
                  <a:srgbClr val="005E9E"/>
                </a:solidFill>
                <a:ln w="11113">
                  <a:solidFill>
                    <a:srgbClr val="005E9E"/>
                  </a:solidFill>
                  <a:prstDash val="solid"/>
                  <a:round/>
                  <a:headEnd/>
                  <a:tailEnd/>
                </a:ln>
              </p:spPr>
              <p:txBody>
                <a:bodyPr/>
                <a:lstStyle/>
                <a:p>
                  <a:endParaRPr lang="en-US"/>
                </a:p>
              </p:txBody>
            </p:sp>
            <p:sp>
              <p:nvSpPr>
                <p:cNvPr id="42329" name="Freeform 345"/>
                <p:cNvSpPr>
                  <a:spLocks/>
                </p:cNvSpPr>
                <p:nvPr/>
              </p:nvSpPr>
              <p:spPr bwMode="auto">
                <a:xfrm>
                  <a:off x="2193" y="1075"/>
                  <a:ext cx="439" cy="111"/>
                </a:xfrm>
                <a:custGeom>
                  <a:avLst/>
                  <a:gdLst/>
                  <a:ahLst/>
                  <a:cxnLst>
                    <a:cxn ang="0">
                      <a:pos x="6" y="111"/>
                    </a:cxn>
                    <a:cxn ang="0">
                      <a:pos x="0" y="107"/>
                    </a:cxn>
                    <a:cxn ang="0">
                      <a:pos x="0" y="101"/>
                    </a:cxn>
                    <a:cxn ang="0">
                      <a:pos x="6" y="87"/>
                    </a:cxn>
                    <a:cxn ang="0">
                      <a:pos x="19" y="74"/>
                    </a:cxn>
                    <a:cxn ang="0">
                      <a:pos x="39" y="61"/>
                    </a:cxn>
                    <a:cxn ang="0">
                      <a:pos x="62" y="44"/>
                    </a:cxn>
                    <a:cxn ang="0">
                      <a:pos x="92" y="31"/>
                    </a:cxn>
                    <a:cxn ang="0">
                      <a:pos x="122" y="17"/>
                    </a:cxn>
                    <a:cxn ang="0">
                      <a:pos x="158" y="7"/>
                    </a:cxn>
                    <a:cxn ang="0">
                      <a:pos x="195" y="0"/>
                    </a:cxn>
                    <a:cxn ang="0">
                      <a:pos x="234" y="0"/>
                    </a:cxn>
                    <a:cxn ang="0">
                      <a:pos x="274" y="4"/>
                    </a:cxn>
                    <a:cxn ang="0">
                      <a:pos x="317" y="17"/>
                    </a:cxn>
                    <a:cxn ang="0">
                      <a:pos x="356" y="37"/>
                    </a:cxn>
                    <a:cxn ang="0">
                      <a:pos x="399" y="67"/>
                    </a:cxn>
                    <a:cxn ang="0">
                      <a:pos x="439" y="111"/>
                    </a:cxn>
                  </a:cxnLst>
                  <a:rect l="0" t="0" r="r" b="b"/>
                  <a:pathLst>
                    <a:path w="439" h="111">
                      <a:moveTo>
                        <a:pt x="6" y="111"/>
                      </a:moveTo>
                      <a:lnTo>
                        <a:pt x="0" y="107"/>
                      </a:lnTo>
                      <a:lnTo>
                        <a:pt x="0" y="101"/>
                      </a:lnTo>
                      <a:lnTo>
                        <a:pt x="6" y="87"/>
                      </a:lnTo>
                      <a:lnTo>
                        <a:pt x="19" y="74"/>
                      </a:lnTo>
                      <a:lnTo>
                        <a:pt x="39" y="61"/>
                      </a:lnTo>
                      <a:lnTo>
                        <a:pt x="62" y="44"/>
                      </a:lnTo>
                      <a:lnTo>
                        <a:pt x="92" y="31"/>
                      </a:lnTo>
                      <a:lnTo>
                        <a:pt x="122" y="17"/>
                      </a:lnTo>
                      <a:lnTo>
                        <a:pt x="158" y="7"/>
                      </a:lnTo>
                      <a:lnTo>
                        <a:pt x="195" y="0"/>
                      </a:lnTo>
                      <a:lnTo>
                        <a:pt x="234" y="0"/>
                      </a:lnTo>
                      <a:lnTo>
                        <a:pt x="274" y="4"/>
                      </a:lnTo>
                      <a:lnTo>
                        <a:pt x="317" y="17"/>
                      </a:lnTo>
                      <a:lnTo>
                        <a:pt x="356" y="37"/>
                      </a:lnTo>
                      <a:lnTo>
                        <a:pt x="399" y="67"/>
                      </a:lnTo>
                      <a:lnTo>
                        <a:pt x="439" y="111"/>
                      </a:lnTo>
                    </a:path>
                  </a:pathLst>
                </a:custGeom>
                <a:noFill/>
                <a:ln w="20638">
                  <a:solidFill>
                    <a:srgbClr val="DEDEFF"/>
                  </a:solidFill>
                  <a:prstDash val="solid"/>
                  <a:round/>
                  <a:headEnd/>
                  <a:tailEnd/>
                </a:ln>
              </p:spPr>
              <p:txBody>
                <a:bodyPr/>
                <a:lstStyle/>
                <a:p>
                  <a:endParaRPr lang="en-US"/>
                </a:p>
              </p:txBody>
            </p:sp>
          </p:grpSp>
        </p:grpSp>
        <p:sp>
          <p:nvSpPr>
            <p:cNvPr id="42330" name="Rectangle 346"/>
            <p:cNvSpPr>
              <a:spLocks noChangeArrowheads="1"/>
            </p:cNvSpPr>
            <p:nvPr/>
          </p:nvSpPr>
          <p:spPr bwMode="auto">
            <a:xfrm>
              <a:off x="1335" y="2247"/>
              <a:ext cx="1214" cy="204"/>
            </a:xfrm>
            <a:prstGeom prst="rect">
              <a:avLst/>
            </a:prstGeom>
            <a:solidFill>
              <a:srgbClr val="FFFF00"/>
            </a:solidFill>
            <a:ln w="9525">
              <a:solidFill>
                <a:schemeClr val="tx1"/>
              </a:solidFill>
              <a:miter lim="800000"/>
              <a:headEnd/>
              <a:tailEnd/>
            </a:ln>
            <a:effectLst/>
          </p:spPr>
          <p:txBody>
            <a:bodyPr anchor="ctr">
              <a:spAutoFit/>
            </a:bodyPr>
            <a:lstStyle/>
            <a:p>
              <a:r>
                <a:rPr lang="en-US" sz="1400"/>
                <a:t>Driver’s Ed - Age 15</a:t>
              </a:r>
              <a:endParaRPr lang="en-US" sz="1600"/>
            </a:p>
          </p:txBody>
        </p:sp>
      </p:grpSp>
      <p:grpSp>
        <p:nvGrpSpPr>
          <p:cNvPr id="180" name="Group 179"/>
          <p:cNvGrpSpPr/>
          <p:nvPr/>
        </p:nvGrpSpPr>
        <p:grpSpPr>
          <a:xfrm>
            <a:off x="5487438" y="1094601"/>
            <a:ext cx="2939878" cy="990275"/>
            <a:chOff x="5067300" y="1181100"/>
            <a:chExt cx="3619500" cy="1219200"/>
          </a:xfrm>
        </p:grpSpPr>
        <p:sp>
          <p:nvSpPr>
            <p:cNvPr id="42339" name="Rectangle 355"/>
            <p:cNvSpPr>
              <a:spLocks noChangeArrowheads="1"/>
            </p:cNvSpPr>
            <p:nvPr/>
          </p:nvSpPr>
          <p:spPr bwMode="auto">
            <a:xfrm>
              <a:off x="5067300" y="1181100"/>
              <a:ext cx="3619500" cy="1219200"/>
            </a:xfrm>
            <a:prstGeom prst="rect">
              <a:avLst/>
            </a:prstGeom>
            <a:solidFill>
              <a:schemeClr val="tx1"/>
            </a:solidFill>
            <a:ln w="9525">
              <a:solidFill>
                <a:schemeClr val="tx1"/>
              </a:solidFill>
              <a:miter lim="800000"/>
              <a:headEnd/>
              <a:tailEnd/>
            </a:ln>
            <a:effectLst/>
          </p:spPr>
          <p:txBody>
            <a:bodyPr wrap="none" anchor="ctr">
              <a:spAutoFit/>
            </a:bodyPr>
            <a:lstStyle/>
            <a:p>
              <a:endParaRPr lang="en-US"/>
            </a:p>
          </p:txBody>
        </p:sp>
        <p:sp>
          <p:nvSpPr>
            <p:cNvPr id="42062" name="AutoShape 78"/>
            <p:cNvSpPr>
              <a:spLocks noChangeArrowheads="1"/>
            </p:cNvSpPr>
            <p:nvPr/>
          </p:nvSpPr>
          <p:spPr bwMode="auto">
            <a:xfrm>
              <a:off x="7439025" y="1454150"/>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3" name="AutoShape 79"/>
            <p:cNvSpPr>
              <a:spLocks noChangeArrowheads="1"/>
            </p:cNvSpPr>
            <p:nvPr/>
          </p:nvSpPr>
          <p:spPr bwMode="auto">
            <a:xfrm>
              <a:off x="7434263" y="1703388"/>
              <a:ext cx="212725" cy="201612"/>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4" name="AutoShape 80"/>
            <p:cNvSpPr>
              <a:spLocks noChangeArrowheads="1"/>
            </p:cNvSpPr>
            <p:nvPr/>
          </p:nvSpPr>
          <p:spPr bwMode="auto">
            <a:xfrm>
              <a:off x="7239000" y="1749425"/>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5" name="AutoShape 81"/>
            <p:cNvSpPr>
              <a:spLocks noChangeArrowheads="1"/>
            </p:cNvSpPr>
            <p:nvPr/>
          </p:nvSpPr>
          <p:spPr bwMode="auto">
            <a:xfrm>
              <a:off x="7893050" y="1647825"/>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6" name="AutoShape 82"/>
            <p:cNvSpPr>
              <a:spLocks noChangeArrowheads="1"/>
            </p:cNvSpPr>
            <p:nvPr/>
          </p:nvSpPr>
          <p:spPr bwMode="auto">
            <a:xfrm>
              <a:off x="7835900" y="1839913"/>
              <a:ext cx="214313"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7" name="AutoShape 83"/>
            <p:cNvSpPr>
              <a:spLocks noChangeArrowheads="1"/>
            </p:cNvSpPr>
            <p:nvPr/>
          </p:nvSpPr>
          <p:spPr bwMode="auto">
            <a:xfrm>
              <a:off x="7621588" y="1557338"/>
              <a:ext cx="214312"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8" name="AutoShape 84"/>
            <p:cNvSpPr>
              <a:spLocks noChangeArrowheads="1"/>
            </p:cNvSpPr>
            <p:nvPr/>
          </p:nvSpPr>
          <p:spPr bwMode="auto">
            <a:xfrm>
              <a:off x="8162925" y="1647825"/>
              <a:ext cx="214313"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9" name="AutoShape 85"/>
            <p:cNvSpPr>
              <a:spLocks noChangeArrowheads="1"/>
            </p:cNvSpPr>
            <p:nvPr/>
          </p:nvSpPr>
          <p:spPr bwMode="auto">
            <a:xfrm>
              <a:off x="7634288" y="1804988"/>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70" name="AutoShape 86"/>
            <p:cNvSpPr>
              <a:spLocks noChangeArrowheads="1"/>
            </p:cNvSpPr>
            <p:nvPr/>
          </p:nvSpPr>
          <p:spPr bwMode="auto">
            <a:xfrm>
              <a:off x="8186738" y="1873250"/>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71" name="AutoShape 87"/>
            <p:cNvSpPr>
              <a:spLocks noChangeArrowheads="1"/>
            </p:cNvSpPr>
            <p:nvPr/>
          </p:nvSpPr>
          <p:spPr bwMode="auto">
            <a:xfrm>
              <a:off x="6762750" y="1314450"/>
              <a:ext cx="466725" cy="933450"/>
            </a:xfrm>
            <a:prstGeom prst="moon">
              <a:avLst>
                <a:gd name="adj" fmla="val 50000"/>
              </a:avLst>
            </a:prstGeom>
            <a:solidFill>
              <a:srgbClr val="CCECFF"/>
            </a:solidFill>
            <a:ln w="9525">
              <a:solidFill>
                <a:schemeClr val="tx1"/>
              </a:solidFill>
              <a:miter lim="800000"/>
              <a:headEnd/>
              <a:tailEnd/>
            </a:ln>
            <a:effectLst/>
          </p:spPr>
          <p:txBody>
            <a:bodyPr wrap="none" anchor="ctr"/>
            <a:lstStyle/>
            <a:p>
              <a:endParaRPr lang="en-US"/>
            </a:p>
          </p:txBody>
        </p:sp>
        <p:sp>
          <p:nvSpPr>
            <p:cNvPr id="42072" name="AutoShape 88"/>
            <p:cNvSpPr>
              <a:spLocks noChangeArrowheads="1"/>
            </p:cNvSpPr>
            <p:nvPr/>
          </p:nvSpPr>
          <p:spPr bwMode="auto">
            <a:xfrm>
              <a:off x="5410200" y="1219200"/>
              <a:ext cx="1143000" cy="1143000"/>
            </a:xfrm>
            <a:prstGeom prst="star32">
              <a:avLst>
                <a:gd name="adj" fmla="val 37500"/>
              </a:avLst>
            </a:prstGeom>
            <a:solidFill>
              <a:srgbClr val="FFFF00"/>
            </a:solidFill>
            <a:ln w="9525">
              <a:solidFill>
                <a:schemeClr val="tx1"/>
              </a:solidFill>
              <a:miter lim="800000"/>
              <a:headEnd/>
              <a:tailEnd/>
            </a:ln>
            <a:effectLst/>
          </p:spPr>
          <p:txBody>
            <a:bodyPr wrap="none" anchor="ctr"/>
            <a:lstStyle/>
            <a:p>
              <a:endParaRPr lang="en-US"/>
            </a:p>
          </p:txBody>
        </p:sp>
        <p:sp>
          <p:nvSpPr>
            <p:cNvPr id="42340" name="AutoShape 356"/>
            <p:cNvSpPr>
              <a:spLocks noChangeArrowheads="1"/>
            </p:cNvSpPr>
            <p:nvPr/>
          </p:nvSpPr>
          <p:spPr bwMode="auto">
            <a:xfrm>
              <a:off x="7896225" y="1435100"/>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341" name="AutoShape 357"/>
            <p:cNvSpPr>
              <a:spLocks noChangeArrowheads="1"/>
            </p:cNvSpPr>
            <p:nvPr/>
          </p:nvSpPr>
          <p:spPr bwMode="auto">
            <a:xfrm>
              <a:off x="7586663" y="1970088"/>
              <a:ext cx="212725" cy="201612"/>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342" name="AutoShape 358"/>
            <p:cNvSpPr>
              <a:spLocks noChangeArrowheads="1"/>
            </p:cNvSpPr>
            <p:nvPr/>
          </p:nvSpPr>
          <p:spPr bwMode="auto">
            <a:xfrm>
              <a:off x="7962900" y="1978025"/>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grpSp>
      <p:grpSp>
        <p:nvGrpSpPr>
          <p:cNvPr id="42343" name="Group 359"/>
          <p:cNvGrpSpPr>
            <a:grpSpLocks/>
          </p:cNvGrpSpPr>
          <p:nvPr/>
        </p:nvGrpSpPr>
        <p:grpSpPr bwMode="auto">
          <a:xfrm>
            <a:off x="1711325" y="4206875"/>
            <a:ext cx="420688" cy="142875"/>
            <a:chOff x="1186" y="1738"/>
            <a:chExt cx="2185" cy="738"/>
          </a:xfrm>
        </p:grpSpPr>
        <p:sp>
          <p:nvSpPr>
            <p:cNvPr id="42344" name="Freeform 360"/>
            <p:cNvSpPr>
              <a:spLocks/>
            </p:cNvSpPr>
            <p:nvPr/>
          </p:nvSpPr>
          <p:spPr bwMode="auto">
            <a:xfrm>
              <a:off x="1186" y="1754"/>
              <a:ext cx="2185" cy="722"/>
            </a:xfrm>
            <a:custGeom>
              <a:avLst/>
              <a:gdLst/>
              <a:ahLst/>
              <a:cxnLst>
                <a:cxn ang="0">
                  <a:pos x="1113" y="223"/>
                </a:cxn>
                <a:cxn ang="0">
                  <a:pos x="1155" y="255"/>
                </a:cxn>
                <a:cxn ang="0">
                  <a:pos x="1196" y="305"/>
                </a:cxn>
                <a:cxn ang="0">
                  <a:pos x="1261" y="410"/>
                </a:cxn>
                <a:cxn ang="0">
                  <a:pos x="1336" y="554"/>
                </a:cxn>
                <a:cxn ang="0">
                  <a:pos x="1364" y="617"/>
                </a:cxn>
                <a:cxn ang="0">
                  <a:pos x="1385" y="659"/>
                </a:cxn>
                <a:cxn ang="0">
                  <a:pos x="1416" y="686"/>
                </a:cxn>
                <a:cxn ang="0">
                  <a:pos x="1475" y="704"/>
                </a:cxn>
                <a:cxn ang="0">
                  <a:pos x="1552" y="717"/>
                </a:cxn>
                <a:cxn ang="0">
                  <a:pos x="1733" y="722"/>
                </a:cxn>
                <a:cxn ang="0">
                  <a:pos x="1865" y="717"/>
                </a:cxn>
                <a:cxn ang="0">
                  <a:pos x="1937" y="709"/>
                </a:cxn>
                <a:cxn ang="0">
                  <a:pos x="1992" y="693"/>
                </a:cxn>
                <a:cxn ang="0">
                  <a:pos x="2038" y="662"/>
                </a:cxn>
                <a:cxn ang="0">
                  <a:pos x="2077" y="615"/>
                </a:cxn>
                <a:cxn ang="0">
                  <a:pos x="2123" y="520"/>
                </a:cxn>
                <a:cxn ang="0">
                  <a:pos x="2165" y="378"/>
                </a:cxn>
                <a:cxn ang="0">
                  <a:pos x="2183" y="284"/>
                </a:cxn>
                <a:cxn ang="0">
                  <a:pos x="2185" y="79"/>
                </a:cxn>
                <a:cxn ang="0">
                  <a:pos x="2157" y="63"/>
                </a:cxn>
                <a:cxn ang="0">
                  <a:pos x="2113" y="50"/>
                </a:cxn>
                <a:cxn ang="0">
                  <a:pos x="2056" y="39"/>
                </a:cxn>
                <a:cxn ang="0">
                  <a:pos x="1911" y="21"/>
                </a:cxn>
                <a:cxn ang="0">
                  <a:pos x="1648" y="8"/>
                </a:cxn>
                <a:cxn ang="0">
                  <a:pos x="1382" y="3"/>
                </a:cxn>
                <a:cxn ang="0">
                  <a:pos x="1232" y="0"/>
                </a:cxn>
                <a:cxn ang="0">
                  <a:pos x="1173" y="0"/>
                </a:cxn>
                <a:cxn ang="0">
                  <a:pos x="1126" y="0"/>
                </a:cxn>
                <a:cxn ang="0">
                  <a:pos x="1093" y="3"/>
                </a:cxn>
                <a:cxn ang="0">
                  <a:pos x="1059" y="0"/>
                </a:cxn>
                <a:cxn ang="0">
                  <a:pos x="1010" y="0"/>
                </a:cxn>
                <a:cxn ang="0">
                  <a:pos x="951" y="0"/>
                </a:cxn>
                <a:cxn ang="0">
                  <a:pos x="801" y="3"/>
                </a:cxn>
                <a:cxn ang="0">
                  <a:pos x="537" y="8"/>
                </a:cxn>
                <a:cxn ang="0">
                  <a:pos x="274" y="21"/>
                </a:cxn>
                <a:cxn ang="0">
                  <a:pos x="129" y="39"/>
                </a:cxn>
                <a:cxn ang="0">
                  <a:pos x="73" y="50"/>
                </a:cxn>
                <a:cxn ang="0">
                  <a:pos x="29" y="63"/>
                </a:cxn>
                <a:cxn ang="0">
                  <a:pos x="0" y="79"/>
                </a:cxn>
                <a:cxn ang="0">
                  <a:pos x="5" y="284"/>
                </a:cxn>
                <a:cxn ang="0">
                  <a:pos x="21" y="378"/>
                </a:cxn>
                <a:cxn ang="0">
                  <a:pos x="65" y="520"/>
                </a:cxn>
                <a:cxn ang="0">
                  <a:pos x="111" y="615"/>
                </a:cxn>
                <a:cxn ang="0">
                  <a:pos x="150" y="662"/>
                </a:cxn>
                <a:cxn ang="0">
                  <a:pos x="194" y="693"/>
                </a:cxn>
                <a:cxn ang="0">
                  <a:pos x="248" y="709"/>
                </a:cxn>
                <a:cxn ang="0">
                  <a:pos x="321" y="717"/>
                </a:cxn>
                <a:cxn ang="0">
                  <a:pos x="452" y="722"/>
                </a:cxn>
                <a:cxn ang="0">
                  <a:pos x="636" y="717"/>
                </a:cxn>
                <a:cxn ang="0">
                  <a:pos x="713" y="704"/>
                </a:cxn>
                <a:cxn ang="0">
                  <a:pos x="770" y="686"/>
                </a:cxn>
                <a:cxn ang="0">
                  <a:pos x="801" y="659"/>
                </a:cxn>
                <a:cxn ang="0">
                  <a:pos x="822" y="617"/>
                </a:cxn>
                <a:cxn ang="0">
                  <a:pos x="850" y="554"/>
                </a:cxn>
                <a:cxn ang="0">
                  <a:pos x="925" y="410"/>
                </a:cxn>
                <a:cxn ang="0">
                  <a:pos x="989" y="305"/>
                </a:cxn>
                <a:cxn ang="0">
                  <a:pos x="1031" y="255"/>
                </a:cxn>
                <a:cxn ang="0">
                  <a:pos x="1072" y="223"/>
                </a:cxn>
              </a:cxnLst>
              <a:rect l="0" t="0" r="r" b="b"/>
              <a:pathLst>
                <a:path w="2185" h="722">
                  <a:moveTo>
                    <a:pt x="1093" y="221"/>
                  </a:moveTo>
                  <a:lnTo>
                    <a:pt x="1113" y="223"/>
                  </a:lnTo>
                  <a:lnTo>
                    <a:pt x="1132" y="236"/>
                  </a:lnTo>
                  <a:lnTo>
                    <a:pt x="1155" y="255"/>
                  </a:lnTo>
                  <a:lnTo>
                    <a:pt x="1175" y="278"/>
                  </a:lnTo>
                  <a:lnTo>
                    <a:pt x="1196" y="305"/>
                  </a:lnTo>
                  <a:lnTo>
                    <a:pt x="1219" y="336"/>
                  </a:lnTo>
                  <a:lnTo>
                    <a:pt x="1261" y="410"/>
                  </a:lnTo>
                  <a:lnTo>
                    <a:pt x="1299" y="483"/>
                  </a:lnTo>
                  <a:lnTo>
                    <a:pt x="1336" y="554"/>
                  </a:lnTo>
                  <a:lnTo>
                    <a:pt x="1351" y="588"/>
                  </a:lnTo>
                  <a:lnTo>
                    <a:pt x="1364" y="617"/>
                  </a:lnTo>
                  <a:lnTo>
                    <a:pt x="1374" y="641"/>
                  </a:lnTo>
                  <a:lnTo>
                    <a:pt x="1385" y="659"/>
                  </a:lnTo>
                  <a:lnTo>
                    <a:pt x="1398" y="672"/>
                  </a:lnTo>
                  <a:lnTo>
                    <a:pt x="1416" y="686"/>
                  </a:lnTo>
                  <a:lnTo>
                    <a:pt x="1441" y="696"/>
                  </a:lnTo>
                  <a:lnTo>
                    <a:pt x="1475" y="704"/>
                  </a:lnTo>
                  <a:lnTo>
                    <a:pt x="1511" y="712"/>
                  </a:lnTo>
                  <a:lnTo>
                    <a:pt x="1552" y="717"/>
                  </a:lnTo>
                  <a:lnTo>
                    <a:pt x="1640" y="722"/>
                  </a:lnTo>
                  <a:lnTo>
                    <a:pt x="1733" y="722"/>
                  </a:lnTo>
                  <a:lnTo>
                    <a:pt x="1824" y="720"/>
                  </a:lnTo>
                  <a:lnTo>
                    <a:pt x="1865" y="717"/>
                  </a:lnTo>
                  <a:lnTo>
                    <a:pt x="1904" y="712"/>
                  </a:lnTo>
                  <a:lnTo>
                    <a:pt x="1937" y="709"/>
                  </a:lnTo>
                  <a:lnTo>
                    <a:pt x="1968" y="704"/>
                  </a:lnTo>
                  <a:lnTo>
                    <a:pt x="1992" y="693"/>
                  </a:lnTo>
                  <a:lnTo>
                    <a:pt x="2015" y="680"/>
                  </a:lnTo>
                  <a:lnTo>
                    <a:pt x="2038" y="662"/>
                  </a:lnTo>
                  <a:lnTo>
                    <a:pt x="2059" y="641"/>
                  </a:lnTo>
                  <a:lnTo>
                    <a:pt x="2077" y="615"/>
                  </a:lnTo>
                  <a:lnTo>
                    <a:pt x="2092" y="583"/>
                  </a:lnTo>
                  <a:lnTo>
                    <a:pt x="2123" y="520"/>
                  </a:lnTo>
                  <a:lnTo>
                    <a:pt x="2147" y="449"/>
                  </a:lnTo>
                  <a:lnTo>
                    <a:pt x="2165" y="378"/>
                  </a:lnTo>
                  <a:lnTo>
                    <a:pt x="2178" y="313"/>
                  </a:lnTo>
                  <a:lnTo>
                    <a:pt x="2183" y="284"/>
                  </a:lnTo>
                  <a:lnTo>
                    <a:pt x="2185" y="257"/>
                  </a:lnTo>
                  <a:lnTo>
                    <a:pt x="2185" y="79"/>
                  </a:lnTo>
                  <a:lnTo>
                    <a:pt x="2172" y="71"/>
                  </a:lnTo>
                  <a:lnTo>
                    <a:pt x="2157" y="63"/>
                  </a:lnTo>
                  <a:lnTo>
                    <a:pt x="2136" y="58"/>
                  </a:lnTo>
                  <a:lnTo>
                    <a:pt x="2113" y="50"/>
                  </a:lnTo>
                  <a:lnTo>
                    <a:pt x="2087" y="45"/>
                  </a:lnTo>
                  <a:lnTo>
                    <a:pt x="2056" y="39"/>
                  </a:lnTo>
                  <a:lnTo>
                    <a:pt x="1986" y="29"/>
                  </a:lnTo>
                  <a:lnTo>
                    <a:pt x="1911" y="21"/>
                  </a:lnTo>
                  <a:lnTo>
                    <a:pt x="1826" y="16"/>
                  </a:lnTo>
                  <a:lnTo>
                    <a:pt x="1648" y="8"/>
                  </a:lnTo>
                  <a:lnTo>
                    <a:pt x="1467" y="3"/>
                  </a:lnTo>
                  <a:lnTo>
                    <a:pt x="1382" y="3"/>
                  </a:lnTo>
                  <a:lnTo>
                    <a:pt x="1305" y="0"/>
                  </a:lnTo>
                  <a:lnTo>
                    <a:pt x="1232" y="0"/>
                  </a:lnTo>
                  <a:lnTo>
                    <a:pt x="1201" y="0"/>
                  </a:lnTo>
                  <a:lnTo>
                    <a:pt x="1173" y="0"/>
                  </a:lnTo>
                  <a:lnTo>
                    <a:pt x="1147" y="0"/>
                  </a:lnTo>
                  <a:lnTo>
                    <a:pt x="1126" y="0"/>
                  </a:lnTo>
                  <a:lnTo>
                    <a:pt x="1108" y="3"/>
                  </a:lnTo>
                  <a:lnTo>
                    <a:pt x="1093" y="3"/>
                  </a:lnTo>
                  <a:lnTo>
                    <a:pt x="1077" y="3"/>
                  </a:lnTo>
                  <a:lnTo>
                    <a:pt x="1059" y="0"/>
                  </a:lnTo>
                  <a:lnTo>
                    <a:pt x="1036" y="0"/>
                  </a:lnTo>
                  <a:lnTo>
                    <a:pt x="1010" y="0"/>
                  </a:lnTo>
                  <a:lnTo>
                    <a:pt x="982" y="0"/>
                  </a:lnTo>
                  <a:lnTo>
                    <a:pt x="951" y="0"/>
                  </a:lnTo>
                  <a:lnTo>
                    <a:pt x="878" y="0"/>
                  </a:lnTo>
                  <a:lnTo>
                    <a:pt x="801" y="3"/>
                  </a:lnTo>
                  <a:lnTo>
                    <a:pt x="716" y="3"/>
                  </a:lnTo>
                  <a:lnTo>
                    <a:pt x="537" y="8"/>
                  </a:lnTo>
                  <a:lnTo>
                    <a:pt x="359" y="16"/>
                  </a:lnTo>
                  <a:lnTo>
                    <a:pt x="274" y="21"/>
                  </a:lnTo>
                  <a:lnTo>
                    <a:pt x="199" y="29"/>
                  </a:lnTo>
                  <a:lnTo>
                    <a:pt x="129" y="39"/>
                  </a:lnTo>
                  <a:lnTo>
                    <a:pt x="101" y="45"/>
                  </a:lnTo>
                  <a:lnTo>
                    <a:pt x="73" y="50"/>
                  </a:lnTo>
                  <a:lnTo>
                    <a:pt x="49" y="58"/>
                  </a:lnTo>
                  <a:lnTo>
                    <a:pt x="29" y="63"/>
                  </a:lnTo>
                  <a:lnTo>
                    <a:pt x="13" y="71"/>
                  </a:lnTo>
                  <a:lnTo>
                    <a:pt x="0" y="79"/>
                  </a:lnTo>
                  <a:lnTo>
                    <a:pt x="0" y="257"/>
                  </a:lnTo>
                  <a:lnTo>
                    <a:pt x="5" y="284"/>
                  </a:lnTo>
                  <a:lnTo>
                    <a:pt x="8" y="313"/>
                  </a:lnTo>
                  <a:lnTo>
                    <a:pt x="21" y="378"/>
                  </a:lnTo>
                  <a:lnTo>
                    <a:pt x="39" y="449"/>
                  </a:lnTo>
                  <a:lnTo>
                    <a:pt x="65" y="520"/>
                  </a:lnTo>
                  <a:lnTo>
                    <a:pt x="93" y="583"/>
                  </a:lnTo>
                  <a:lnTo>
                    <a:pt x="111" y="615"/>
                  </a:lnTo>
                  <a:lnTo>
                    <a:pt x="129" y="641"/>
                  </a:lnTo>
                  <a:lnTo>
                    <a:pt x="150" y="662"/>
                  </a:lnTo>
                  <a:lnTo>
                    <a:pt x="171" y="680"/>
                  </a:lnTo>
                  <a:lnTo>
                    <a:pt x="194" y="693"/>
                  </a:lnTo>
                  <a:lnTo>
                    <a:pt x="220" y="704"/>
                  </a:lnTo>
                  <a:lnTo>
                    <a:pt x="248" y="709"/>
                  </a:lnTo>
                  <a:lnTo>
                    <a:pt x="282" y="712"/>
                  </a:lnTo>
                  <a:lnTo>
                    <a:pt x="321" y="717"/>
                  </a:lnTo>
                  <a:lnTo>
                    <a:pt x="362" y="720"/>
                  </a:lnTo>
                  <a:lnTo>
                    <a:pt x="452" y="722"/>
                  </a:lnTo>
                  <a:lnTo>
                    <a:pt x="548" y="722"/>
                  </a:lnTo>
                  <a:lnTo>
                    <a:pt x="636" y="717"/>
                  </a:lnTo>
                  <a:lnTo>
                    <a:pt x="677" y="712"/>
                  </a:lnTo>
                  <a:lnTo>
                    <a:pt x="713" y="704"/>
                  </a:lnTo>
                  <a:lnTo>
                    <a:pt x="744" y="696"/>
                  </a:lnTo>
                  <a:lnTo>
                    <a:pt x="770" y="686"/>
                  </a:lnTo>
                  <a:lnTo>
                    <a:pt x="788" y="672"/>
                  </a:lnTo>
                  <a:lnTo>
                    <a:pt x="801" y="659"/>
                  </a:lnTo>
                  <a:lnTo>
                    <a:pt x="811" y="641"/>
                  </a:lnTo>
                  <a:lnTo>
                    <a:pt x="822" y="617"/>
                  </a:lnTo>
                  <a:lnTo>
                    <a:pt x="837" y="588"/>
                  </a:lnTo>
                  <a:lnTo>
                    <a:pt x="850" y="554"/>
                  </a:lnTo>
                  <a:lnTo>
                    <a:pt x="886" y="483"/>
                  </a:lnTo>
                  <a:lnTo>
                    <a:pt x="925" y="410"/>
                  </a:lnTo>
                  <a:lnTo>
                    <a:pt x="966" y="336"/>
                  </a:lnTo>
                  <a:lnTo>
                    <a:pt x="989" y="305"/>
                  </a:lnTo>
                  <a:lnTo>
                    <a:pt x="1010" y="278"/>
                  </a:lnTo>
                  <a:lnTo>
                    <a:pt x="1031" y="255"/>
                  </a:lnTo>
                  <a:lnTo>
                    <a:pt x="1051" y="236"/>
                  </a:lnTo>
                  <a:lnTo>
                    <a:pt x="1072" y="223"/>
                  </a:lnTo>
                  <a:lnTo>
                    <a:pt x="1093" y="221"/>
                  </a:lnTo>
                  <a:close/>
                </a:path>
              </a:pathLst>
            </a:custGeom>
            <a:solidFill>
              <a:schemeClr val="tx1"/>
            </a:solidFill>
            <a:ln w="9525">
              <a:noFill/>
              <a:round/>
              <a:headEnd/>
              <a:tailEnd/>
            </a:ln>
          </p:spPr>
          <p:txBody>
            <a:bodyPr/>
            <a:lstStyle/>
            <a:p>
              <a:endParaRPr lang="en-US"/>
            </a:p>
          </p:txBody>
        </p:sp>
        <p:sp>
          <p:nvSpPr>
            <p:cNvPr id="42345" name="Freeform 361"/>
            <p:cNvSpPr>
              <a:spLocks/>
            </p:cNvSpPr>
            <p:nvPr/>
          </p:nvSpPr>
          <p:spPr bwMode="auto">
            <a:xfrm>
              <a:off x="1269" y="1812"/>
              <a:ext cx="873" cy="596"/>
            </a:xfrm>
            <a:custGeom>
              <a:avLst/>
              <a:gdLst/>
              <a:ahLst/>
              <a:cxnLst>
                <a:cxn ang="0">
                  <a:pos x="770" y="13"/>
                </a:cxn>
                <a:cxn ang="0">
                  <a:pos x="751" y="13"/>
                </a:cxn>
                <a:cxn ang="0">
                  <a:pos x="728" y="10"/>
                </a:cxn>
                <a:cxn ang="0">
                  <a:pos x="697" y="10"/>
                </a:cxn>
                <a:cxn ang="0">
                  <a:pos x="661" y="8"/>
                </a:cxn>
                <a:cxn ang="0">
                  <a:pos x="620" y="5"/>
                </a:cxn>
                <a:cxn ang="0">
                  <a:pos x="576" y="2"/>
                </a:cxn>
                <a:cxn ang="0">
                  <a:pos x="480" y="0"/>
                </a:cxn>
                <a:cxn ang="0">
                  <a:pos x="382" y="0"/>
                </a:cxn>
                <a:cxn ang="0">
                  <a:pos x="287" y="2"/>
                </a:cxn>
                <a:cxn ang="0">
                  <a:pos x="243" y="8"/>
                </a:cxn>
                <a:cxn ang="0">
                  <a:pos x="204" y="13"/>
                </a:cxn>
                <a:cxn ang="0">
                  <a:pos x="168" y="21"/>
                </a:cxn>
                <a:cxn ang="0">
                  <a:pos x="137" y="29"/>
                </a:cxn>
                <a:cxn ang="0">
                  <a:pos x="111" y="39"/>
                </a:cxn>
                <a:cxn ang="0">
                  <a:pos x="88" y="50"/>
                </a:cxn>
                <a:cxn ang="0">
                  <a:pos x="70" y="60"/>
                </a:cxn>
                <a:cxn ang="0">
                  <a:pos x="52" y="71"/>
                </a:cxn>
                <a:cxn ang="0">
                  <a:pos x="26" y="94"/>
                </a:cxn>
                <a:cxn ang="0">
                  <a:pos x="8" y="123"/>
                </a:cxn>
                <a:cxn ang="0">
                  <a:pos x="0" y="152"/>
                </a:cxn>
                <a:cxn ang="0">
                  <a:pos x="0" y="186"/>
                </a:cxn>
                <a:cxn ang="0">
                  <a:pos x="3" y="223"/>
                </a:cxn>
                <a:cxn ang="0">
                  <a:pos x="13" y="265"/>
                </a:cxn>
                <a:cxn ang="0">
                  <a:pos x="23" y="315"/>
                </a:cxn>
                <a:cxn ang="0">
                  <a:pos x="39" y="365"/>
                </a:cxn>
                <a:cxn ang="0">
                  <a:pos x="57" y="417"/>
                </a:cxn>
                <a:cxn ang="0">
                  <a:pos x="80" y="467"/>
                </a:cxn>
                <a:cxn ang="0">
                  <a:pos x="111" y="515"/>
                </a:cxn>
                <a:cxn ang="0">
                  <a:pos x="152" y="551"/>
                </a:cxn>
                <a:cxn ang="0">
                  <a:pos x="176" y="567"/>
                </a:cxn>
                <a:cxn ang="0">
                  <a:pos x="204" y="580"/>
                </a:cxn>
                <a:cxn ang="0">
                  <a:pos x="235" y="588"/>
                </a:cxn>
                <a:cxn ang="0">
                  <a:pos x="269" y="593"/>
                </a:cxn>
                <a:cxn ang="0">
                  <a:pos x="341" y="596"/>
                </a:cxn>
                <a:cxn ang="0">
                  <a:pos x="413" y="596"/>
                </a:cxn>
                <a:cxn ang="0">
                  <a:pos x="483" y="591"/>
                </a:cxn>
                <a:cxn ang="0">
                  <a:pos x="550" y="583"/>
                </a:cxn>
                <a:cxn ang="0">
                  <a:pos x="609" y="567"/>
                </a:cxn>
                <a:cxn ang="0">
                  <a:pos x="661" y="546"/>
                </a:cxn>
                <a:cxn ang="0">
                  <a:pos x="682" y="533"/>
                </a:cxn>
                <a:cxn ang="0">
                  <a:pos x="700" y="517"/>
                </a:cxn>
                <a:cxn ang="0">
                  <a:pos x="713" y="501"/>
                </a:cxn>
                <a:cxn ang="0">
                  <a:pos x="726" y="483"/>
                </a:cxn>
                <a:cxn ang="0">
                  <a:pos x="736" y="459"/>
                </a:cxn>
                <a:cxn ang="0">
                  <a:pos x="751" y="433"/>
                </a:cxn>
                <a:cxn ang="0">
                  <a:pos x="770" y="402"/>
                </a:cxn>
                <a:cxn ang="0">
                  <a:pos x="788" y="368"/>
                </a:cxn>
                <a:cxn ang="0">
                  <a:pos x="824" y="291"/>
                </a:cxn>
                <a:cxn ang="0">
                  <a:pos x="855" y="215"/>
                </a:cxn>
                <a:cxn ang="0">
                  <a:pos x="865" y="176"/>
                </a:cxn>
                <a:cxn ang="0">
                  <a:pos x="870" y="142"/>
                </a:cxn>
                <a:cxn ang="0">
                  <a:pos x="873" y="107"/>
                </a:cxn>
                <a:cxn ang="0">
                  <a:pos x="868" y="79"/>
                </a:cxn>
                <a:cxn ang="0">
                  <a:pos x="857" y="52"/>
                </a:cxn>
                <a:cxn ang="0">
                  <a:pos x="837" y="34"/>
                </a:cxn>
                <a:cxn ang="0">
                  <a:pos x="808" y="21"/>
                </a:cxn>
                <a:cxn ang="0">
                  <a:pos x="770" y="13"/>
                </a:cxn>
              </a:cxnLst>
              <a:rect l="0" t="0" r="r" b="b"/>
              <a:pathLst>
                <a:path w="873" h="596">
                  <a:moveTo>
                    <a:pt x="770" y="13"/>
                  </a:moveTo>
                  <a:lnTo>
                    <a:pt x="751" y="13"/>
                  </a:lnTo>
                  <a:lnTo>
                    <a:pt x="728" y="10"/>
                  </a:lnTo>
                  <a:lnTo>
                    <a:pt x="697" y="10"/>
                  </a:lnTo>
                  <a:lnTo>
                    <a:pt x="661" y="8"/>
                  </a:lnTo>
                  <a:lnTo>
                    <a:pt x="620" y="5"/>
                  </a:lnTo>
                  <a:lnTo>
                    <a:pt x="576" y="2"/>
                  </a:lnTo>
                  <a:lnTo>
                    <a:pt x="480" y="0"/>
                  </a:lnTo>
                  <a:lnTo>
                    <a:pt x="382" y="0"/>
                  </a:lnTo>
                  <a:lnTo>
                    <a:pt x="287" y="2"/>
                  </a:lnTo>
                  <a:lnTo>
                    <a:pt x="243" y="8"/>
                  </a:lnTo>
                  <a:lnTo>
                    <a:pt x="204" y="13"/>
                  </a:lnTo>
                  <a:lnTo>
                    <a:pt x="168" y="21"/>
                  </a:lnTo>
                  <a:lnTo>
                    <a:pt x="137" y="29"/>
                  </a:lnTo>
                  <a:lnTo>
                    <a:pt x="111" y="39"/>
                  </a:lnTo>
                  <a:lnTo>
                    <a:pt x="88" y="50"/>
                  </a:lnTo>
                  <a:lnTo>
                    <a:pt x="70" y="60"/>
                  </a:lnTo>
                  <a:lnTo>
                    <a:pt x="52" y="71"/>
                  </a:lnTo>
                  <a:lnTo>
                    <a:pt x="26" y="94"/>
                  </a:lnTo>
                  <a:lnTo>
                    <a:pt x="8" y="123"/>
                  </a:lnTo>
                  <a:lnTo>
                    <a:pt x="0" y="152"/>
                  </a:lnTo>
                  <a:lnTo>
                    <a:pt x="0" y="186"/>
                  </a:lnTo>
                  <a:lnTo>
                    <a:pt x="3" y="223"/>
                  </a:lnTo>
                  <a:lnTo>
                    <a:pt x="13" y="265"/>
                  </a:lnTo>
                  <a:lnTo>
                    <a:pt x="23" y="315"/>
                  </a:lnTo>
                  <a:lnTo>
                    <a:pt x="39" y="365"/>
                  </a:lnTo>
                  <a:lnTo>
                    <a:pt x="57" y="417"/>
                  </a:lnTo>
                  <a:lnTo>
                    <a:pt x="80" y="467"/>
                  </a:lnTo>
                  <a:lnTo>
                    <a:pt x="111" y="515"/>
                  </a:lnTo>
                  <a:lnTo>
                    <a:pt x="152" y="551"/>
                  </a:lnTo>
                  <a:lnTo>
                    <a:pt x="176" y="567"/>
                  </a:lnTo>
                  <a:lnTo>
                    <a:pt x="204" y="580"/>
                  </a:lnTo>
                  <a:lnTo>
                    <a:pt x="235" y="588"/>
                  </a:lnTo>
                  <a:lnTo>
                    <a:pt x="269" y="593"/>
                  </a:lnTo>
                  <a:lnTo>
                    <a:pt x="341" y="596"/>
                  </a:lnTo>
                  <a:lnTo>
                    <a:pt x="413" y="596"/>
                  </a:lnTo>
                  <a:lnTo>
                    <a:pt x="483" y="591"/>
                  </a:lnTo>
                  <a:lnTo>
                    <a:pt x="550" y="583"/>
                  </a:lnTo>
                  <a:lnTo>
                    <a:pt x="609" y="567"/>
                  </a:lnTo>
                  <a:lnTo>
                    <a:pt x="661" y="546"/>
                  </a:lnTo>
                  <a:lnTo>
                    <a:pt x="682" y="533"/>
                  </a:lnTo>
                  <a:lnTo>
                    <a:pt x="700" y="517"/>
                  </a:lnTo>
                  <a:lnTo>
                    <a:pt x="713" y="501"/>
                  </a:lnTo>
                  <a:lnTo>
                    <a:pt x="726" y="483"/>
                  </a:lnTo>
                  <a:lnTo>
                    <a:pt x="736" y="459"/>
                  </a:lnTo>
                  <a:lnTo>
                    <a:pt x="751" y="433"/>
                  </a:lnTo>
                  <a:lnTo>
                    <a:pt x="770" y="402"/>
                  </a:lnTo>
                  <a:lnTo>
                    <a:pt x="788" y="368"/>
                  </a:lnTo>
                  <a:lnTo>
                    <a:pt x="824" y="291"/>
                  </a:lnTo>
                  <a:lnTo>
                    <a:pt x="855" y="215"/>
                  </a:lnTo>
                  <a:lnTo>
                    <a:pt x="865" y="176"/>
                  </a:lnTo>
                  <a:lnTo>
                    <a:pt x="870" y="142"/>
                  </a:lnTo>
                  <a:lnTo>
                    <a:pt x="873" y="107"/>
                  </a:lnTo>
                  <a:lnTo>
                    <a:pt x="868" y="79"/>
                  </a:lnTo>
                  <a:lnTo>
                    <a:pt x="857" y="52"/>
                  </a:lnTo>
                  <a:lnTo>
                    <a:pt x="837" y="34"/>
                  </a:lnTo>
                  <a:lnTo>
                    <a:pt x="808" y="21"/>
                  </a:lnTo>
                  <a:lnTo>
                    <a:pt x="770" y="13"/>
                  </a:lnTo>
                  <a:close/>
                </a:path>
              </a:pathLst>
            </a:custGeom>
            <a:solidFill>
              <a:srgbClr val="00FFFF"/>
            </a:solidFill>
            <a:ln w="9525">
              <a:noFill/>
              <a:round/>
              <a:headEnd/>
              <a:tailEnd/>
            </a:ln>
          </p:spPr>
          <p:txBody>
            <a:bodyPr/>
            <a:lstStyle/>
            <a:p>
              <a:endParaRPr lang="en-US"/>
            </a:p>
          </p:txBody>
        </p:sp>
        <p:sp>
          <p:nvSpPr>
            <p:cNvPr id="42346" name="Freeform 362"/>
            <p:cNvSpPr>
              <a:spLocks/>
            </p:cNvSpPr>
            <p:nvPr/>
          </p:nvSpPr>
          <p:spPr bwMode="auto">
            <a:xfrm>
              <a:off x="2416" y="1812"/>
              <a:ext cx="875" cy="596"/>
            </a:xfrm>
            <a:custGeom>
              <a:avLst/>
              <a:gdLst/>
              <a:ahLst/>
              <a:cxnLst>
                <a:cxn ang="0">
                  <a:pos x="103" y="13"/>
                </a:cxn>
                <a:cxn ang="0">
                  <a:pos x="121" y="13"/>
                </a:cxn>
                <a:cxn ang="0">
                  <a:pos x="144" y="10"/>
                </a:cxn>
                <a:cxn ang="0">
                  <a:pos x="175" y="10"/>
                </a:cxn>
                <a:cxn ang="0">
                  <a:pos x="211" y="8"/>
                </a:cxn>
                <a:cxn ang="0">
                  <a:pos x="253" y="5"/>
                </a:cxn>
                <a:cxn ang="0">
                  <a:pos x="297" y="2"/>
                </a:cxn>
                <a:cxn ang="0">
                  <a:pos x="392" y="0"/>
                </a:cxn>
                <a:cxn ang="0">
                  <a:pos x="493" y="0"/>
                </a:cxn>
                <a:cxn ang="0">
                  <a:pos x="586" y="2"/>
                </a:cxn>
                <a:cxn ang="0">
                  <a:pos x="630" y="8"/>
                </a:cxn>
                <a:cxn ang="0">
                  <a:pos x="671" y="13"/>
                </a:cxn>
                <a:cxn ang="0">
                  <a:pos x="707" y="21"/>
                </a:cxn>
                <a:cxn ang="0">
                  <a:pos x="738" y="29"/>
                </a:cxn>
                <a:cxn ang="0">
                  <a:pos x="764" y="39"/>
                </a:cxn>
                <a:cxn ang="0">
                  <a:pos x="785" y="50"/>
                </a:cxn>
                <a:cxn ang="0">
                  <a:pos x="805" y="60"/>
                </a:cxn>
                <a:cxn ang="0">
                  <a:pos x="821" y="71"/>
                </a:cxn>
                <a:cxn ang="0">
                  <a:pos x="847" y="94"/>
                </a:cxn>
                <a:cxn ang="0">
                  <a:pos x="865" y="123"/>
                </a:cxn>
                <a:cxn ang="0">
                  <a:pos x="873" y="152"/>
                </a:cxn>
                <a:cxn ang="0">
                  <a:pos x="875" y="186"/>
                </a:cxn>
                <a:cxn ang="0">
                  <a:pos x="870" y="223"/>
                </a:cxn>
                <a:cxn ang="0">
                  <a:pos x="860" y="265"/>
                </a:cxn>
                <a:cxn ang="0">
                  <a:pos x="849" y="315"/>
                </a:cxn>
                <a:cxn ang="0">
                  <a:pos x="836" y="365"/>
                </a:cxn>
                <a:cxn ang="0">
                  <a:pos x="818" y="417"/>
                </a:cxn>
                <a:cxn ang="0">
                  <a:pos x="793" y="467"/>
                </a:cxn>
                <a:cxn ang="0">
                  <a:pos x="762" y="515"/>
                </a:cxn>
                <a:cxn ang="0">
                  <a:pos x="723" y="551"/>
                </a:cxn>
                <a:cxn ang="0">
                  <a:pos x="697" y="567"/>
                </a:cxn>
                <a:cxn ang="0">
                  <a:pos x="671" y="580"/>
                </a:cxn>
                <a:cxn ang="0">
                  <a:pos x="640" y="588"/>
                </a:cxn>
                <a:cxn ang="0">
                  <a:pos x="607" y="593"/>
                </a:cxn>
                <a:cxn ang="0">
                  <a:pos x="534" y="596"/>
                </a:cxn>
                <a:cxn ang="0">
                  <a:pos x="462" y="596"/>
                </a:cxn>
                <a:cxn ang="0">
                  <a:pos x="392" y="591"/>
                </a:cxn>
                <a:cxn ang="0">
                  <a:pos x="325" y="583"/>
                </a:cxn>
                <a:cxn ang="0">
                  <a:pos x="266" y="567"/>
                </a:cxn>
                <a:cxn ang="0">
                  <a:pos x="214" y="546"/>
                </a:cxn>
                <a:cxn ang="0">
                  <a:pos x="193" y="533"/>
                </a:cxn>
                <a:cxn ang="0">
                  <a:pos x="173" y="517"/>
                </a:cxn>
                <a:cxn ang="0">
                  <a:pos x="157" y="501"/>
                </a:cxn>
                <a:cxn ang="0">
                  <a:pos x="147" y="483"/>
                </a:cxn>
                <a:cxn ang="0">
                  <a:pos x="137" y="459"/>
                </a:cxn>
                <a:cxn ang="0">
                  <a:pos x="121" y="433"/>
                </a:cxn>
                <a:cxn ang="0">
                  <a:pos x="103" y="402"/>
                </a:cxn>
                <a:cxn ang="0">
                  <a:pos x="85" y="368"/>
                </a:cxn>
                <a:cxn ang="0">
                  <a:pos x="49" y="291"/>
                </a:cxn>
                <a:cxn ang="0">
                  <a:pos x="18" y="215"/>
                </a:cxn>
                <a:cxn ang="0">
                  <a:pos x="7" y="176"/>
                </a:cxn>
                <a:cxn ang="0">
                  <a:pos x="2" y="142"/>
                </a:cxn>
                <a:cxn ang="0">
                  <a:pos x="0" y="107"/>
                </a:cxn>
                <a:cxn ang="0">
                  <a:pos x="5" y="79"/>
                </a:cxn>
                <a:cxn ang="0">
                  <a:pos x="15" y="52"/>
                </a:cxn>
                <a:cxn ang="0">
                  <a:pos x="36" y="34"/>
                </a:cxn>
                <a:cxn ang="0">
                  <a:pos x="64" y="21"/>
                </a:cxn>
                <a:cxn ang="0">
                  <a:pos x="103" y="13"/>
                </a:cxn>
              </a:cxnLst>
              <a:rect l="0" t="0" r="r" b="b"/>
              <a:pathLst>
                <a:path w="875" h="596">
                  <a:moveTo>
                    <a:pt x="103" y="13"/>
                  </a:moveTo>
                  <a:lnTo>
                    <a:pt x="121" y="13"/>
                  </a:lnTo>
                  <a:lnTo>
                    <a:pt x="144" y="10"/>
                  </a:lnTo>
                  <a:lnTo>
                    <a:pt x="175" y="10"/>
                  </a:lnTo>
                  <a:lnTo>
                    <a:pt x="211" y="8"/>
                  </a:lnTo>
                  <a:lnTo>
                    <a:pt x="253" y="5"/>
                  </a:lnTo>
                  <a:lnTo>
                    <a:pt x="297" y="2"/>
                  </a:lnTo>
                  <a:lnTo>
                    <a:pt x="392" y="0"/>
                  </a:lnTo>
                  <a:lnTo>
                    <a:pt x="493" y="0"/>
                  </a:lnTo>
                  <a:lnTo>
                    <a:pt x="586" y="2"/>
                  </a:lnTo>
                  <a:lnTo>
                    <a:pt x="630" y="8"/>
                  </a:lnTo>
                  <a:lnTo>
                    <a:pt x="671" y="13"/>
                  </a:lnTo>
                  <a:lnTo>
                    <a:pt x="707" y="21"/>
                  </a:lnTo>
                  <a:lnTo>
                    <a:pt x="738" y="29"/>
                  </a:lnTo>
                  <a:lnTo>
                    <a:pt x="764" y="39"/>
                  </a:lnTo>
                  <a:lnTo>
                    <a:pt x="785" y="50"/>
                  </a:lnTo>
                  <a:lnTo>
                    <a:pt x="805" y="60"/>
                  </a:lnTo>
                  <a:lnTo>
                    <a:pt x="821" y="71"/>
                  </a:lnTo>
                  <a:lnTo>
                    <a:pt x="847" y="94"/>
                  </a:lnTo>
                  <a:lnTo>
                    <a:pt x="865" y="123"/>
                  </a:lnTo>
                  <a:lnTo>
                    <a:pt x="873" y="152"/>
                  </a:lnTo>
                  <a:lnTo>
                    <a:pt x="875" y="186"/>
                  </a:lnTo>
                  <a:lnTo>
                    <a:pt x="870" y="223"/>
                  </a:lnTo>
                  <a:lnTo>
                    <a:pt x="860" y="265"/>
                  </a:lnTo>
                  <a:lnTo>
                    <a:pt x="849" y="315"/>
                  </a:lnTo>
                  <a:lnTo>
                    <a:pt x="836" y="365"/>
                  </a:lnTo>
                  <a:lnTo>
                    <a:pt x="818" y="417"/>
                  </a:lnTo>
                  <a:lnTo>
                    <a:pt x="793" y="467"/>
                  </a:lnTo>
                  <a:lnTo>
                    <a:pt x="762" y="515"/>
                  </a:lnTo>
                  <a:lnTo>
                    <a:pt x="723" y="551"/>
                  </a:lnTo>
                  <a:lnTo>
                    <a:pt x="697" y="567"/>
                  </a:lnTo>
                  <a:lnTo>
                    <a:pt x="671" y="580"/>
                  </a:lnTo>
                  <a:lnTo>
                    <a:pt x="640" y="588"/>
                  </a:lnTo>
                  <a:lnTo>
                    <a:pt x="607" y="593"/>
                  </a:lnTo>
                  <a:lnTo>
                    <a:pt x="534" y="596"/>
                  </a:lnTo>
                  <a:lnTo>
                    <a:pt x="462" y="596"/>
                  </a:lnTo>
                  <a:lnTo>
                    <a:pt x="392" y="591"/>
                  </a:lnTo>
                  <a:lnTo>
                    <a:pt x="325" y="583"/>
                  </a:lnTo>
                  <a:lnTo>
                    <a:pt x="266" y="567"/>
                  </a:lnTo>
                  <a:lnTo>
                    <a:pt x="214" y="546"/>
                  </a:lnTo>
                  <a:lnTo>
                    <a:pt x="193" y="533"/>
                  </a:lnTo>
                  <a:lnTo>
                    <a:pt x="173" y="517"/>
                  </a:lnTo>
                  <a:lnTo>
                    <a:pt x="157" y="501"/>
                  </a:lnTo>
                  <a:lnTo>
                    <a:pt x="147" y="483"/>
                  </a:lnTo>
                  <a:lnTo>
                    <a:pt x="137" y="459"/>
                  </a:lnTo>
                  <a:lnTo>
                    <a:pt x="121" y="433"/>
                  </a:lnTo>
                  <a:lnTo>
                    <a:pt x="103" y="402"/>
                  </a:lnTo>
                  <a:lnTo>
                    <a:pt x="85" y="368"/>
                  </a:lnTo>
                  <a:lnTo>
                    <a:pt x="49" y="291"/>
                  </a:lnTo>
                  <a:lnTo>
                    <a:pt x="18" y="215"/>
                  </a:lnTo>
                  <a:lnTo>
                    <a:pt x="7" y="176"/>
                  </a:lnTo>
                  <a:lnTo>
                    <a:pt x="2" y="142"/>
                  </a:lnTo>
                  <a:lnTo>
                    <a:pt x="0" y="107"/>
                  </a:lnTo>
                  <a:lnTo>
                    <a:pt x="5" y="79"/>
                  </a:lnTo>
                  <a:lnTo>
                    <a:pt x="15" y="52"/>
                  </a:lnTo>
                  <a:lnTo>
                    <a:pt x="36" y="34"/>
                  </a:lnTo>
                  <a:lnTo>
                    <a:pt x="64" y="21"/>
                  </a:lnTo>
                  <a:lnTo>
                    <a:pt x="103" y="13"/>
                  </a:lnTo>
                  <a:close/>
                </a:path>
              </a:pathLst>
            </a:custGeom>
            <a:solidFill>
              <a:srgbClr val="FF0000"/>
            </a:solidFill>
            <a:ln w="9525">
              <a:noFill/>
              <a:round/>
              <a:headEnd/>
              <a:tailEnd/>
            </a:ln>
          </p:spPr>
          <p:txBody>
            <a:bodyPr/>
            <a:lstStyle/>
            <a:p>
              <a:endParaRPr lang="en-US"/>
            </a:p>
          </p:txBody>
        </p:sp>
        <p:sp>
          <p:nvSpPr>
            <p:cNvPr id="42347" name="Rectangle 363"/>
            <p:cNvSpPr>
              <a:spLocks noChangeArrowheads="1"/>
            </p:cNvSpPr>
            <p:nvPr/>
          </p:nvSpPr>
          <p:spPr bwMode="auto">
            <a:xfrm>
              <a:off x="2193" y="1738"/>
              <a:ext cx="172" cy="206"/>
            </a:xfrm>
            <a:prstGeom prst="rect">
              <a:avLst/>
            </a:prstGeom>
            <a:solidFill>
              <a:srgbClr val="CFFFFF"/>
            </a:solidFill>
            <a:ln w="7938">
              <a:solidFill>
                <a:srgbClr val="000000"/>
              </a:solidFill>
              <a:miter lim="800000"/>
              <a:headEnd/>
              <a:tailEnd/>
            </a:ln>
          </p:spPr>
          <p:txBody>
            <a:bodyPr/>
            <a:lstStyle/>
            <a:p>
              <a:endParaRPr lang="en-US"/>
            </a:p>
          </p:txBody>
        </p:sp>
        <p:sp>
          <p:nvSpPr>
            <p:cNvPr id="42348" name="Freeform 364"/>
            <p:cNvSpPr>
              <a:spLocks/>
            </p:cNvSpPr>
            <p:nvPr/>
          </p:nvSpPr>
          <p:spPr bwMode="auto">
            <a:xfrm>
              <a:off x="2227" y="1767"/>
              <a:ext cx="103" cy="147"/>
            </a:xfrm>
            <a:custGeom>
              <a:avLst/>
              <a:gdLst/>
              <a:ahLst/>
              <a:cxnLst>
                <a:cxn ang="0">
                  <a:pos x="0" y="0"/>
                </a:cxn>
                <a:cxn ang="0">
                  <a:pos x="0" y="147"/>
                </a:cxn>
                <a:cxn ang="0">
                  <a:pos x="103" y="147"/>
                </a:cxn>
              </a:cxnLst>
              <a:rect l="0" t="0" r="r" b="b"/>
              <a:pathLst>
                <a:path w="103" h="147">
                  <a:moveTo>
                    <a:pt x="0" y="0"/>
                  </a:moveTo>
                  <a:lnTo>
                    <a:pt x="0" y="147"/>
                  </a:lnTo>
                  <a:lnTo>
                    <a:pt x="103" y="147"/>
                  </a:lnTo>
                </a:path>
              </a:pathLst>
            </a:custGeom>
            <a:noFill/>
            <a:ln w="4763">
              <a:solidFill>
                <a:srgbClr val="000000"/>
              </a:solidFill>
              <a:prstDash val="solid"/>
              <a:round/>
              <a:headEnd/>
              <a:tailEnd/>
            </a:ln>
          </p:spPr>
          <p:txBody>
            <a:bodyPr/>
            <a:lstStyle/>
            <a:p>
              <a:endParaRPr lang="en-US"/>
            </a:p>
          </p:txBody>
        </p:sp>
      </p:grpSp>
      <p:grpSp>
        <p:nvGrpSpPr>
          <p:cNvPr id="42349" name="Group 365"/>
          <p:cNvGrpSpPr>
            <a:grpSpLocks/>
          </p:cNvGrpSpPr>
          <p:nvPr/>
        </p:nvGrpSpPr>
        <p:grpSpPr bwMode="auto">
          <a:xfrm>
            <a:off x="3082925" y="4206875"/>
            <a:ext cx="420688" cy="142875"/>
            <a:chOff x="1186" y="1738"/>
            <a:chExt cx="2185" cy="738"/>
          </a:xfrm>
        </p:grpSpPr>
        <p:sp>
          <p:nvSpPr>
            <p:cNvPr id="42350" name="Freeform 366"/>
            <p:cNvSpPr>
              <a:spLocks/>
            </p:cNvSpPr>
            <p:nvPr/>
          </p:nvSpPr>
          <p:spPr bwMode="auto">
            <a:xfrm>
              <a:off x="1186" y="1754"/>
              <a:ext cx="2185" cy="722"/>
            </a:xfrm>
            <a:custGeom>
              <a:avLst/>
              <a:gdLst/>
              <a:ahLst/>
              <a:cxnLst>
                <a:cxn ang="0">
                  <a:pos x="1113" y="223"/>
                </a:cxn>
                <a:cxn ang="0">
                  <a:pos x="1155" y="255"/>
                </a:cxn>
                <a:cxn ang="0">
                  <a:pos x="1196" y="305"/>
                </a:cxn>
                <a:cxn ang="0">
                  <a:pos x="1261" y="410"/>
                </a:cxn>
                <a:cxn ang="0">
                  <a:pos x="1336" y="554"/>
                </a:cxn>
                <a:cxn ang="0">
                  <a:pos x="1364" y="617"/>
                </a:cxn>
                <a:cxn ang="0">
                  <a:pos x="1385" y="659"/>
                </a:cxn>
                <a:cxn ang="0">
                  <a:pos x="1416" y="686"/>
                </a:cxn>
                <a:cxn ang="0">
                  <a:pos x="1475" y="704"/>
                </a:cxn>
                <a:cxn ang="0">
                  <a:pos x="1552" y="717"/>
                </a:cxn>
                <a:cxn ang="0">
                  <a:pos x="1733" y="722"/>
                </a:cxn>
                <a:cxn ang="0">
                  <a:pos x="1865" y="717"/>
                </a:cxn>
                <a:cxn ang="0">
                  <a:pos x="1937" y="709"/>
                </a:cxn>
                <a:cxn ang="0">
                  <a:pos x="1992" y="693"/>
                </a:cxn>
                <a:cxn ang="0">
                  <a:pos x="2038" y="662"/>
                </a:cxn>
                <a:cxn ang="0">
                  <a:pos x="2077" y="615"/>
                </a:cxn>
                <a:cxn ang="0">
                  <a:pos x="2123" y="520"/>
                </a:cxn>
                <a:cxn ang="0">
                  <a:pos x="2165" y="378"/>
                </a:cxn>
                <a:cxn ang="0">
                  <a:pos x="2183" y="284"/>
                </a:cxn>
                <a:cxn ang="0">
                  <a:pos x="2185" y="79"/>
                </a:cxn>
                <a:cxn ang="0">
                  <a:pos x="2157" y="63"/>
                </a:cxn>
                <a:cxn ang="0">
                  <a:pos x="2113" y="50"/>
                </a:cxn>
                <a:cxn ang="0">
                  <a:pos x="2056" y="39"/>
                </a:cxn>
                <a:cxn ang="0">
                  <a:pos x="1911" y="21"/>
                </a:cxn>
                <a:cxn ang="0">
                  <a:pos x="1648" y="8"/>
                </a:cxn>
                <a:cxn ang="0">
                  <a:pos x="1382" y="3"/>
                </a:cxn>
                <a:cxn ang="0">
                  <a:pos x="1232" y="0"/>
                </a:cxn>
                <a:cxn ang="0">
                  <a:pos x="1173" y="0"/>
                </a:cxn>
                <a:cxn ang="0">
                  <a:pos x="1126" y="0"/>
                </a:cxn>
                <a:cxn ang="0">
                  <a:pos x="1093" y="3"/>
                </a:cxn>
                <a:cxn ang="0">
                  <a:pos x="1059" y="0"/>
                </a:cxn>
                <a:cxn ang="0">
                  <a:pos x="1010" y="0"/>
                </a:cxn>
                <a:cxn ang="0">
                  <a:pos x="951" y="0"/>
                </a:cxn>
                <a:cxn ang="0">
                  <a:pos x="801" y="3"/>
                </a:cxn>
                <a:cxn ang="0">
                  <a:pos x="537" y="8"/>
                </a:cxn>
                <a:cxn ang="0">
                  <a:pos x="274" y="21"/>
                </a:cxn>
                <a:cxn ang="0">
                  <a:pos x="129" y="39"/>
                </a:cxn>
                <a:cxn ang="0">
                  <a:pos x="73" y="50"/>
                </a:cxn>
                <a:cxn ang="0">
                  <a:pos x="29" y="63"/>
                </a:cxn>
                <a:cxn ang="0">
                  <a:pos x="0" y="79"/>
                </a:cxn>
                <a:cxn ang="0">
                  <a:pos x="5" y="284"/>
                </a:cxn>
                <a:cxn ang="0">
                  <a:pos x="21" y="378"/>
                </a:cxn>
                <a:cxn ang="0">
                  <a:pos x="65" y="520"/>
                </a:cxn>
                <a:cxn ang="0">
                  <a:pos x="111" y="615"/>
                </a:cxn>
                <a:cxn ang="0">
                  <a:pos x="150" y="662"/>
                </a:cxn>
                <a:cxn ang="0">
                  <a:pos x="194" y="693"/>
                </a:cxn>
                <a:cxn ang="0">
                  <a:pos x="248" y="709"/>
                </a:cxn>
                <a:cxn ang="0">
                  <a:pos x="321" y="717"/>
                </a:cxn>
                <a:cxn ang="0">
                  <a:pos x="452" y="722"/>
                </a:cxn>
                <a:cxn ang="0">
                  <a:pos x="636" y="717"/>
                </a:cxn>
                <a:cxn ang="0">
                  <a:pos x="713" y="704"/>
                </a:cxn>
                <a:cxn ang="0">
                  <a:pos x="770" y="686"/>
                </a:cxn>
                <a:cxn ang="0">
                  <a:pos x="801" y="659"/>
                </a:cxn>
                <a:cxn ang="0">
                  <a:pos x="822" y="617"/>
                </a:cxn>
                <a:cxn ang="0">
                  <a:pos x="850" y="554"/>
                </a:cxn>
                <a:cxn ang="0">
                  <a:pos x="925" y="410"/>
                </a:cxn>
                <a:cxn ang="0">
                  <a:pos x="989" y="305"/>
                </a:cxn>
                <a:cxn ang="0">
                  <a:pos x="1031" y="255"/>
                </a:cxn>
                <a:cxn ang="0">
                  <a:pos x="1072" y="223"/>
                </a:cxn>
              </a:cxnLst>
              <a:rect l="0" t="0" r="r" b="b"/>
              <a:pathLst>
                <a:path w="2185" h="722">
                  <a:moveTo>
                    <a:pt x="1093" y="221"/>
                  </a:moveTo>
                  <a:lnTo>
                    <a:pt x="1113" y="223"/>
                  </a:lnTo>
                  <a:lnTo>
                    <a:pt x="1132" y="236"/>
                  </a:lnTo>
                  <a:lnTo>
                    <a:pt x="1155" y="255"/>
                  </a:lnTo>
                  <a:lnTo>
                    <a:pt x="1175" y="278"/>
                  </a:lnTo>
                  <a:lnTo>
                    <a:pt x="1196" y="305"/>
                  </a:lnTo>
                  <a:lnTo>
                    <a:pt x="1219" y="336"/>
                  </a:lnTo>
                  <a:lnTo>
                    <a:pt x="1261" y="410"/>
                  </a:lnTo>
                  <a:lnTo>
                    <a:pt x="1299" y="483"/>
                  </a:lnTo>
                  <a:lnTo>
                    <a:pt x="1336" y="554"/>
                  </a:lnTo>
                  <a:lnTo>
                    <a:pt x="1351" y="588"/>
                  </a:lnTo>
                  <a:lnTo>
                    <a:pt x="1364" y="617"/>
                  </a:lnTo>
                  <a:lnTo>
                    <a:pt x="1374" y="641"/>
                  </a:lnTo>
                  <a:lnTo>
                    <a:pt x="1385" y="659"/>
                  </a:lnTo>
                  <a:lnTo>
                    <a:pt x="1398" y="672"/>
                  </a:lnTo>
                  <a:lnTo>
                    <a:pt x="1416" y="686"/>
                  </a:lnTo>
                  <a:lnTo>
                    <a:pt x="1441" y="696"/>
                  </a:lnTo>
                  <a:lnTo>
                    <a:pt x="1475" y="704"/>
                  </a:lnTo>
                  <a:lnTo>
                    <a:pt x="1511" y="712"/>
                  </a:lnTo>
                  <a:lnTo>
                    <a:pt x="1552" y="717"/>
                  </a:lnTo>
                  <a:lnTo>
                    <a:pt x="1640" y="722"/>
                  </a:lnTo>
                  <a:lnTo>
                    <a:pt x="1733" y="722"/>
                  </a:lnTo>
                  <a:lnTo>
                    <a:pt x="1824" y="720"/>
                  </a:lnTo>
                  <a:lnTo>
                    <a:pt x="1865" y="717"/>
                  </a:lnTo>
                  <a:lnTo>
                    <a:pt x="1904" y="712"/>
                  </a:lnTo>
                  <a:lnTo>
                    <a:pt x="1937" y="709"/>
                  </a:lnTo>
                  <a:lnTo>
                    <a:pt x="1968" y="704"/>
                  </a:lnTo>
                  <a:lnTo>
                    <a:pt x="1992" y="693"/>
                  </a:lnTo>
                  <a:lnTo>
                    <a:pt x="2015" y="680"/>
                  </a:lnTo>
                  <a:lnTo>
                    <a:pt x="2038" y="662"/>
                  </a:lnTo>
                  <a:lnTo>
                    <a:pt x="2059" y="641"/>
                  </a:lnTo>
                  <a:lnTo>
                    <a:pt x="2077" y="615"/>
                  </a:lnTo>
                  <a:lnTo>
                    <a:pt x="2092" y="583"/>
                  </a:lnTo>
                  <a:lnTo>
                    <a:pt x="2123" y="520"/>
                  </a:lnTo>
                  <a:lnTo>
                    <a:pt x="2147" y="449"/>
                  </a:lnTo>
                  <a:lnTo>
                    <a:pt x="2165" y="378"/>
                  </a:lnTo>
                  <a:lnTo>
                    <a:pt x="2178" y="313"/>
                  </a:lnTo>
                  <a:lnTo>
                    <a:pt x="2183" y="284"/>
                  </a:lnTo>
                  <a:lnTo>
                    <a:pt x="2185" y="257"/>
                  </a:lnTo>
                  <a:lnTo>
                    <a:pt x="2185" y="79"/>
                  </a:lnTo>
                  <a:lnTo>
                    <a:pt x="2172" y="71"/>
                  </a:lnTo>
                  <a:lnTo>
                    <a:pt x="2157" y="63"/>
                  </a:lnTo>
                  <a:lnTo>
                    <a:pt x="2136" y="58"/>
                  </a:lnTo>
                  <a:lnTo>
                    <a:pt x="2113" y="50"/>
                  </a:lnTo>
                  <a:lnTo>
                    <a:pt x="2087" y="45"/>
                  </a:lnTo>
                  <a:lnTo>
                    <a:pt x="2056" y="39"/>
                  </a:lnTo>
                  <a:lnTo>
                    <a:pt x="1986" y="29"/>
                  </a:lnTo>
                  <a:lnTo>
                    <a:pt x="1911" y="21"/>
                  </a:lnTo>
                  <a:lnTo>
                    <a:pt x="1826" y="16"/>
                  </a:lnTo>
                  <a:lnTo>
                    <a:pt x="1648" y="8"/>
                  </a:lnTo>
                  <a:lnTo>
                    <a:pt x="1467" y="3"/>
                  </a:lnTo>
                  <a:lnTo>
                    <a:pt x="1382" y="3"/>
                  </a:lnTo>
                  <a:lnTo>
                    <a:pt x="1305" y="0"/>
                  </a:lnTo>
                  <a:lnTo>
                    <a:pt x="1232" y="0"/>
                  </a:lnTo>
                  <a:lnTo>
                    <a:pt x="1201" y="0"/>
                  </a:lnTo>
                  <a:lnTo>
                    <a:pt x="1173" y="0"/>
                  </a:lnTo>
                  <a:lnTo>
                    <a:pt x="1147" y="0"/>
                  </a:lnTo>
                  <a:lnTo>
                    <a:pt x="1126" y="0"/>
                  </a:lnTo>
                  <a:lnTo>
                    <a:pt x="1108" y="3"/>
                  </a:lnTo>
                  <a:lnTo>
                    <a:pt x="1093" y="3"/>
                  </a:lnTo>
                  <a:lnTo>
                    <a:pt x="1077" y="3"/>
                  </a:lnTo>
                  <a:lnTo>
                    <a:pt x="1059" y="0"/>
                  </a:lnTo>
                  <a:lnTo>
                    <a:pt x="1036" y="0"/>
                  </a:lnTo>
                  <a:lnTo>
                    <a:pt x="1010" y="0"/>
                  </a:lnTo>
                  <a:lnTo>
                    <a:pt x="982" y="0"/>
                  </a:lnTo>
                  <a:lnTo>
                    <a:pt x="951" y="0"/>
                  </a:lnTo>
                  <a:lnTo>
                    <a:pt x="878" y="0"/>
                  </a:lnTo>
                  <a:lnTo>
                    <a:pt x="801" y="3"/>
                  </a:lnTo>
                  <a:lnTo>
                    <a:pt x="716" y="3"/>
                  </a:lnTo>
                  <a:lnTo>
                    <a:pt x="537" y="8"/>
                  </a:lnTo>
                  <a:lnTo>
                    <a:pt x="359" y="16"/>
                  </a:lnTo>
                  <a:lnTo>
                    <a:pt x="274" y="21"/>
                  </a:lnTo>
                  <a:lnTo>
                    <a:pt x="199" y="29"/>
                  </a:lnTo>
                  <a:lnTo>
                    <a:pt x="129" y="39"/>
                  </a:lnTo>
                  <a:lnTo>
                    <a:pt x="101" y="45"/>
                  </a:lnTo>
                  <a:lnTo>
                    <a:pt x="73" y="50"/>
                  </a:lnTo>
                  <a:lnTo>
                    <a:pt x="49" y="58"/>
                  </a:lnTo>
                  <a:lnTo>
                    <a:pt x="29" y="63"/>
                  </a:lnTo>
                  <a:lnTo>
                    <a:pt x="13" y="71"/>
                  </a:lnTo>
                  <a:lnTo>
                    <a:pt x="0" y="79"/>
                  </a:lnTo>
                  <a:lnTo>
                    <a:pt x="0" y="257"/>
                  </a:lnTo>
                  <a:lnTo>
                    <a:pt x="5" y="284"/>
                  </a:lnTo>
                  <a:lnTo>
                    <a:pt x="8" y="313"/>
                  </a:lnTo>
                  <a:lnTo>
                    <a:pt x="21" y="378"/>
                  </a:lnTo>
                  <a:lnTo>
                    <a:pt x="39" y="449"/>
                  </a:lnTo>
                  <a:lnTo>
                    <a:pt x="65" y="520"/>
                  </a:lnTo>
                  <a:lnTo>
                    <a:pt x="93" y="583"/>
                  </a:lnTo>
                  <a:lnTo>
                    <a:pt x="111" y="615"/>
                  </a:lnTo>
                  <a:lnTo>
                    <a:pt x="129" y="641"/>
                  </a:lnTo>
                  <a:lnTo>
                    <a:pt x="150" y="662"/>
                  </a:lnTo>
                  <a:lnTo>
                    <a:pt x="171" y="680"/>
                  </a:lnTo>
                  <a:lnTo>
                    <a:pt x="194" y="693"/>
                  </a:lnTo>
                  <a:lnTo>
                    <a:pt x="220" y="704"/>
                  </a:lnTo>
                  <a:lnTo>
                    <a:pt x="248" y="709"/>
                  </a:lnTo>
                  <a:lnTo>
                    <a:pt x="282" y="712"/>
                  </a:lnTo>
                  <a:lnTo>
                    <a:pt x="321" y="717"/>
                  </a:lnTo>
                  <a:lnTo>
                    <a:pt x="362" y="720"/>
                  </a:lnTo>
                  <a:lnTo>
                    <a:pt x="452" y="722"/>
                  </a:lnTo>
                  <a:lnTo>
                    <a:pt x="548" y="722"/>
                  </a:lnTo>
                  <a:lnTo>
                    <a:pt x="636" y="717"/>
                  </a:lnTo>
                  <a:lnTo>
                    <a:pt x="677" y="712"/>
                  </a:lnTo>
                  <a:lnTo>
                    <a:pt x="713" y="704"/>
                  </a:lnTo>
                  <a:lnTo>
                    <a:pt x="744" y="696"/>
                  </a:lnTo>
                  <a:lnTo>
                    <a:pt x="770" y="686"/>
                  </a:lnTo>
                  <a:lnTo>
                    <a:pt x="788" y="672"/>
                  </a:lnTo>
                  <a:lnTo>
                    <a:pt x="801" y="659"/>
                  </a:lnTo>
                  <a:lnTo>
                    <a:pt x="811" y="641"/>
                  </a:lnTo>
                  <a:lnTo>
                    <a:pt x="822" y="617"/>
                  </a:lnTo>
                  <a:lnTo>
                    <a:pt x="837" y="588"/>
                  </a:lnTo>
                  <a:lnTo>
                    <a:pt x="850" y="554"/>
                  </a:lnTo>
                  <a:lnTo>
                    <a:pt x="886" y="483"/>
                  </a:lnTo>
                  <a:lnTo>
                    <a:pt x="925" y="410"/>
                  </a:lnTo>
                  <a:lnTo>
                    <a:pt x="966" y="336"/>
                  </a:lnTo>
                  <a:lnTo>
                    <a:pt x="989" y="305"/>
                  </a:lnTo>
                  <a:lnTo>
                    <a:pt x="1010" y="278"/>
                  </a:lnTo>
                  <a:lnTo>
                    <a:pt x="1031" y="255"/>
                  </a:lnTo>
                  <a:lnTo>
                    <a:pt x="1051" y="236"/>
                  </a:lnTo>
                  <a:lnTo>
                    <a:pt x="1072" y="223"/>
                  </a:lnTo>
                  <a:lnTo>
                    <a:pt x="1093" y="221"/>
                  </a:lnTo>
                  <a:close/>
                </a:path>
              </a:pathLst>
            </a:custGeom>
            <a:solidFill>
              <a:schemeClr val="tx1"/>
            </a:solidFill>
            <a:ln w="9525">
              <a:noFill/>
              <a:round/>
              <a:headEnd/>
              <a:tailEnd/>
            </a:ln>
          </p:spPr>
          <p:txBody>
            <a:bodyPr/>
            <a:lstStyle/>
            <a:p>
              <a:endParaRPr lang="en-US"/>
            </a:p>
          </p:txBody>
        </p:sp>
        <p:sp>
          <p:nvSpPr>
            <p:cNvPr id="42351" name="Freeform 367"/>
            <p:cNvSpPr>
              <a:spLocks/>
            </p:cNvSpPr>
            <p:nvPr/>
          </p:nvSpPr>
          <p:spPr bwMode="auto">
            <a:xfrm>
              <a:off x="1269" y="1812"/>
              <a:ext cx="873" cy="596"/>
            </a:xfrm>
            <a:custGeom>
              <a:avLst/>
              <a:gdLst/>
              <a:ahLst/>
              <a:cxnLst>
                <a:cxn ang="0">
                  <a:pos x="770" y="13"/>
                </a:cxn>
                <a:cxn ang="0">
                  <a:pos x="751" y="13"/>
                </a:cxn>
                <a:cxn ang="0">
                  <a:pos x="728" y="10"/>
                </a:cxn>
                <a:cxn ang="0">
                  <a:pos x="697" y="10"/>
                </a:cxn>
                <a:cxn ang="0">
                  <a:pos x="661" y="8"/>
                </a:cxn>
                <a:cxn ang="0">
                  <a:pos x="620" y="5"/>
                </a:cxn>
                <a:cxn ang="0">
                  <a:pos x="576" y="2"/>
                </a:cxn>
                <a:cxn ang="0">
                  <a:pos x="480" y="0"/>
                </a:cxn>
                <a:cxn ang="0">
                  <a:pos x="382" y="0"/>
                </a:cxn>
                <a:cxn ang="0">
                  <a:pos x="287" y="2"/>
                </a:cxn>
                <a:cxn ang="0">
                  <a:pos x="243" y="8"/>
                </a:cxn>
                <a:cxn ang="0">
                  <a:pos x="204" y="13"/>
                </a:cxn>
                <a:cxn ang="0">
                  <a:pos x="168" y="21"/>
                </a:cxn>
                <a:cxn ang="0">
                  <a:pos x="137" y="29"/>
                </a:cxn>
                <a:cxn ang="0">
                  <a:pos x="111" y="39"/>
                </a:cxn>
                <a:cxn ang="0">
                  <a:pos x="88" y="50"/>
                </a:cxn>
                <a:cxn ang="0">
                  <a:pos x="70" y="60"/>
                </a:cxn>
                <a:cxn ang="0">
                  <a:pos x="52" y="71"/>
                </a:cxn>
                <a:cxn ang="0">
                  <a:pos x="26" y="94"/>
                </a:cxn>
                <a:cxn ang="0">
                  <a:pos x="8" y="123"/>
                </a:cxn>
                <a:cxn ang="0">
                  <a:pos x="0" y="152"/>
                </a:cxn>
                <a:cxn ang="0">
                  <a:pos x="0" y="186"/>
                </a:cxn>
                <a:cxn ang="0">
                  <a:pos x="3" y="223"/>
                </a:cxn>
                <a:cxn ang="0">
                  <a:pos x="13" y="265"/>
                </a:cxn>
                <a:cxn ang="0">
                  <a:pos x="23" y="315"/>
                </a:cxn>
                <a:cxn ang="0">
                  <a:pos x="39" y="365"/>
                </a:cxn>
                <a:cxn ang="0">
                  <a:pos x="57" y="417"/>
                </a:cxn>
                <a:cxn ang="0">
                  <a:pos x="80" y="467"/>
                </a:cxn>
                <a:cxn ang="0">
                  <a:pos x="111" y="515"/>
                </a:cxn>
                <a:cxn ang="0">
                  <a:pos x="152" y="551"/>
                </a:cxn>
                <a:cxn ang="0">
                  <a:pos x="176" y="567"/>
                </a:cxn>
                <a:cxn ang="0">
                  <a:pos x="204" y="580"/>
                </a:cxn>
                <a:cxn ang="0">
                  <a:pos x="235" y="588"/>
                </a:cxn>
                <a:cxn ang="0">
                  <a:pos x="269" y="593"/>
                </a:cxn>
                <a:cxn ang="0">
                  <a:pos x="341" y="596"/>
                </a:cxn>
                <a:cxn ang="0">
                  <a:pos x="413" y="596"/>
                </a:cxn>
                <a:cxn ang="0">
                  <a:pos x="483" y="591"/>
                </a:cxn>
                <a:cxn ang="0">
                  <a:pos x="550" y="583"/>
                </a:cxn>
                <a:cxn ang="0">
                  <a:pos x="609" y="567"/>
                </a:cxn>
                <a:cxn ang="0">
                  <a:pos x="661" y="546"/>
                </a:cxn>
                <a:cxn ang="0">
                  <a:pos x="682" y="533"/>
                </a:cxn>
                <a:cxn ang="0">
                  <a:pos x="700" y="517"/>
                </a:cxn>
                <a:cxn ang="0">
                  <a:pos x="713" y="501"/>
                </a:cxn>
                <a:cxn ang="0">
                  <a:pos x="726" y="483"/>
                </a:cxn>
                <a:cxn ang="0">
                  <a:pos x="736" y="459"/>
                </a:cxn>
                <a:cxn ang="0">
                  <a:pos x="751" y="433"/>
                </a:cxn>
                <a:cxn ang="0">
                  <a:pos x="770" y="402"/>
                </a:cxn>
                <a:cxn ang="0">
                  <a:pos x="788" y="368"/>
                </a:cxn>
                <a:cxn ang="0">
                  <a:pos x="824" y="291"/>
                </a:cxn>
                <a:cxn ang="0">
                  <a:pos x="855" y="215"/>
                </a:cxn>
                <a:cxn ang="0">
                  <a:pos x="865" y="176"/>
                </a:cxn>
                <a:cxn ang="0">
                  <a:pos x="870" y="142"/>
                </a:cxn>
                <a:cxn ang="0">
                  <a:pos x="873" y="107"/>
                </a:cxn>
                <a:cxn ang="0">
                  <a:pos x="868" y="79"/>
                </a:cxn>
                <a:cxn ang="0">
                  <a:pos x="857" y="52"/>
                </a:cxn>
                <a:cxn ang="0">
                  <a:pos x="837" y="34"/>
                </a:cxn>
                <a:cxn ang="0">
                  <a:pos x="808" y="21"/>
                </a:cxn>
                <a:cxn ang="0">
                  <a:pos x="770" y="13"/>
                </a:cxn>
              </a:cxnLst>
              <a:rect l="0" t="0" r="r" b="b"/>
              <a:pathLst>
                <a:path w="873" h="596">
                  <a:moveTo>
                    <a:pt x="770" y="13"/>
                  </a:moveTo>
                  <a:lnTo>
                    <a:pt x="751" y="13"/>
                  </a:lnTo>
                  <a:lnTo>
                    <a:pt x="728" y="10"/>
                  </a:lnTo>
                  <a:lnTo>
                    <a:pt x="697" y="10"/>
                  </a:lnTo>
                  <a:lnTo>
                    <a:pt x="661" y="8"/>
                  </a:lnTo>
                  <a:lnTo>
                    <a:pt x="620" y="5"/>
                  </a:lnTo>
                  <a:lnTo>
                    <a:pt x="576" y="2"/>
                  </a:lnTo>
                  <a:lnTo>
                    <a:pt x="480" y="0"/>
                  </a:lnTo>
                  <a:lnTo>
                    <a:pt x="382" y="0"/>
                  </a:lnTo>
                  <a:lnTo>
                    <a:pt x="287" y="2"/>
                  </a:lnTo>
                  <a:lnTo>
                    <a:pt x="243" y="8"/>
                  </a:lnTo>
                  <a:lnTo>
                    <a:pt x="204" y="13"/>
                  </a:lnTo>
                  <a:lnTo>
                    <a:pt x="168" y="21"/>
                  </a:lnTo>
                  <a:lnTo>
                    <a:pt x="137" y="29"/>
                  </a:lnTo>
                  <a:lnTo>
                    <a:pt x="111" y="39"/>
                  </a:lnTo>
                  <a:lnTo>
                    <a:pt x="88" y="50"/>
                  </a:lnTo>
                  <a:lnTo>
                    <a:pt x="70" y="60"/>
                  </a:lnTo>
                  <a:lnTo>
                    <a:pt x="52" y="71"/>
                  </a:lnTo>
                  <a:lnTo>
                    <a:pt x="26" y="94"/>
                  </a:lnTo>
                  <a:lnTo>
                    <a:pt x="8" y="123"/>
                  </a:lnTo>
                  <a:lnTo>
                    <a:pt x="0" y="152"/>
                  </a:lnTo>
                  <a:lnTo>
                    <a:pt x="0" y="186"/>
                  </a:lnTo>
                  <a:lnTo>
                    <a:pt x="3" y="223"/>
                  </a:lnTo>
                  <a:lnTo>
                    <a:pt x="13" y="265"/>
                  </a:lnTo>
                  <a:lnTo>
                    <a:pt x="23" y="315"/>
                  </a:lnTo>
                  <a:lnTo>
                    <a:pt x="39" y="365"/>
                  </a:lnTo>
                  <a:lnTo>
                    <a:pt x="57" y="417"/>
                  </a:lnTo>
                  <a:lnTo>
                    <a:pt x="80" y="467"/>
                  </a:lnTo>
                  <a:lnTo>
                    <a:pt x="111" y="515"/>
                  </a:lnTo>
                  <a:lnTo>
                    <a:pt x="152" y="551"/>
                  </a:lnTo>
                  <a:lnTo>
                    <a:pt x="176" y="567"/>
                  </a:lnTo>
                  <a:lnTo>
                    <a:pt x="204" y="580"/>
                  </a:lnTo>
                  <a:lnTo>
                    <a:pt x="235" y="588"/>
                  </a:lnTo>
                  <a:lnTo>
                    <a:pt x="269" y="593"/>
                  </a:lnTo>
                  <a:lnTo>
                    <a:pt x="341" y="596"/>
                  </a:lnTo>
                  <a:lnTo>
                    <a:pt x="413" y="596"/>
                  </a:lnTo>
                  <a:lnTo>
                    <a:pt x="483" y="591"/>
                  </a:lnTo>
                  <a:lnTo>
                    <a:pt x="550" y="583"/>
                  </a:lnTo>
                  <a:lnTo>
                    <a:pt x="609" y="567"/>
                  </a:lnTo>
                  <a:lnTo>
                    <a:pt x="661" y="546"/>
                  </a:lnTo>
                  <a:lnTo>
                    <a:pt x="682" y="533"/>
                  </a:lnTo>
                  <a:lnTo>
                    <a:pt x="700" y="517"/>
                  </a:lnTo>
                  <a:lnTo>
                    <a:pt x="713" y="501"/>
                  </a:lnTo>
                  <a:lnTo>
                    <a:pt x="726" y="483"/>
                  </a:lnTo>
                  <a:lnTo>
                    <a:pt x="736" y="459"/>
                  </a:lnTo>
                  <a:lnTo>
                    <a:pt x="751" y="433"/>
                  </a:lnTo>
                  <a:lnTo>
                    <a:pt x="770" y="402"/>
                  </a:lnTo>
                  <a:lnTo>
                    <a:pt x="788" y="368"/>
                  </a:lnTo>
                  <a:lnTo>
                    <a:pt x="824" y="291"/>
                  </a:lnTo>
                  <a:lnTo>
                    <a:pt x="855" y="215"/>
                  </a:lnTo>
                  <a:lnTo>
                    <a:pt x="865" y="176"/>
                  </a:lnTo>
                  <a:lnTo>
                    <a:pt x="870" y="142"/>
                  </a:lnTo>
                  <a:lnTo>
                    <a:pt x="873" y="107"/>
                  </a:lnTo>
                  <a:lnTo>
                    <a:pt x="868" y="79"/>
                  </a:lnTo>
                  <a:lnTo>
                    <a:pt x="857" y="52"/>
                  </a:lnTo>
                  <a:lnTo>
                    <a:pt x="837" y="34"/>
                  </a:lnTo>
                  <a:lnTo>
                    <a:pt x="808" y="21"/>
                  </a:lnTo>
                  <a:lnTo>
                    <a:pt x="770" y="13"/>
                  </a:lnTo>
                  <a:close/>
                </a:path>
              </a:pathLst>
            </a:custGeom>
            <a:solidFill>
              <a:srgbClr val="00FFFF"/>
            </a:solidFill>
            <a:ln w="9525">
              <a:noFill/>
              <a:round/>
              <a:headEnd/>
              <a:tailEnd/>
            </a:ln>
          </p:spPr>
          <p:txBody>
            <a:bodyPr/>
            <a:lstStyle/>
            <a:p>
              <a:endParaRPr lang="en-US"/>
            </a:p>
          </p:txBody>
        </p:sp>
        <p:sp>
          <p:nvSpPr>
            <p:cNvPr id="42352" name="Freeform 368"/>
            <p:cNvSpPr>
              <a:spLocks/>
            </p:cNvSpPr>
            <p:nvPr/>
          </p:nvSpPr>
          <p:spPr bwMode="auto">
            <a:xfrm>
              <a:off x="2416" y="1812"/>
              <a:ext cx="875" cy="596"/>
            </a:xfrm>
            <a:custGeom>
              <a:avLst/>
              <a:gdLst/>
              <a:ahLst/>
              <a:cxnLst>
                <a:cxn ang="0">
                  <a:pos x="103" y="13"/>
                </a:cxn>
                <a:cxn ang="0">
                  <a:pos x="121" y="13"/>
                </a:cxn>
                <a:cxn ang="0">
                  <a:pos x="144" y="10"/>
                </a:cxn>
                <a:cxn ang="0">
                  <a:pos x="175" y="10"/>
                </a:cxn>
                <a:cxn ang="0">
                  <a:pos x="211" y="8"/>
                </a:cxn>
                <a:cxn ang="0">
                  <a:pos x="253" y="5"/>
                </a:cxn>
                <a:cxn ang="0">
                  <a:pos x="297" y="2"/>
                </a:cxn>
                <a:cxn ang="0">
                  <a:pos x="392" y="0"/>
                </a:cxn>
                <a:cxn ang="0">
                  <a:pos x="493" y="0"/>
                </a:cxn>
                <a:cxn ang="0">
                  <a:pos x="586" y="2"/>
                </a:cxn>
                <a:cxn ang="0">
                  <a:pos x="630" y="8"/>
                </a:cxn>
                <a:cxn ang="0">
                  <a:pos x="671" y="13"/>
                </a:cxn>
                <a:cxn ang="0">
                  <a:pos x="707" y="21"/>
                </a:cxn>
                <a:cxn ang="0">
                  <a:pos x="738" y="29"/>
                </a:cxn>
                <a:cxn ang="0">
                  <a:pos x="764" y="39"/>
                </a:cxn>
                <a:cxn ang="0">
                  <a:pos x="785" y="50"/>
                </a:cxn>
                <a:cxn ang="0">
                  <a:pos x="805" y="60"/>
                </a:cxn>
                <a:cxn ang="0">
                  <a:pos x="821" y="71"/>
                </a:cxn>
                <a:cxn ang="0">
                  <a:pos x="847" y="94"/>
                </a:cxn>
                <a:cxn ang="0">
                  <a:pos x="865" y="123"/>
                </a:cxn>
                <a:cxn ang="0">
                  <a:pos x="873" y="152"/>
                </a:cxn>
                <a:cxn ang="0">
                  <a:pos x="875" y="186"/>
                </a:cxn>
                <a:cxn ang="0">
                  <a:pos x="870" y="223"/>
                </a:cxn>
                <a:cxn ang="0">
                  <a:pos x="860" y="265"/>
                </a:cxn>
                <a:cxn ang="0">
                  <a:pos x="849" y="315"/>
                </a:cxn>
                <a:cxn ang="0">
                  <a:pos x="836" y="365"/>
                </a:cxn>
                <a:cxn ang="0">
                  <a:pos x="818" y="417"/>
                </a:cxn>
                <a:cxn ang="0">
                  <a:pos x="793" y="467"/>
                </a:cxn>
                <a:cxn ang="0">
                  <a:pos x="762" y="515"/>
                </a:cxn>
                <a:cxn ang="0">
                  <a:pos x="723" y="551"/>
                </a:cxn>
                <a:cxn ang="0">
                  <a:pos x="697" y="567"/>
                </a:cxn>
                <a:cxn ang="0">
                  <a:pos x="671" y="580"/>
                </a:cxn>
                <a:cxn ang="0">
                  <a:pos x="640" y="588"/>
                </a:cxn>
                <a:cxn ang="0">
                  <a:pos x="607" y="593"/>
                </a:cxn>
                <a:cxn ang="0">
                  <a:pos x="534" y="596"/>
                </a:cxn>
                <a:cxn ang="0">
                  <a:pos x="462" y="596"/>
                </a:cxn>
                <a:cxn ang="0">
                  <a:pos x="392" y="591"/>
                </a:cxn>
                <a:cxn ang="0">
                  <a:pos x="325" y="583"/>
                </a:cxn>
                <a:cxn ang="0">
                  <a:pos x="266" y="567"/>
                </a:cxn>
                <a:cxn ang="0">
                  <a:pos x="214" y="546"/>
                </a:cxn>
                <a:cxn ang="0">
                  <a:pos x="193" y="533"/>
                </a:cxn>
                <a:cxn ang="0">
                  <a:pos x="173" y="517"/>
                </a:cxn>
                <a:cxn ang="0">
                  <a:pos x="157" y="501"/>
                </a:cxn>
                <a:cxn ang="0">
                  <a:pos x="147" y="483"/>
                </a:cxn>
                <a:cxn ang="0">
                  <a:pos x="137" y="459"/>
                </a:cxn>
                <a:cxn ang="0">
                  <a:pos x="121" y="433"/>
                </a:cxn>
                <a:cxn ang="0">
                  <a:pos x="103" y="402"/>
                </a:cxn>
                <a:cxn ang="0">
                  <a:pos x="85" y="368"/>
                </a:cxn>
                <a:cxn ang="0">
                  <a:pos x="49" y="291"/>
                </a:cxn>
                <a:cxn ang="0">
                  <a:pos x="18" y="215"/>
                </a:cxn>
                <a:cxn ang="0">
                  <a:pos x="7" y="176"/>
                </a:cxn>
                <a:cxn ang="0">
                  <a:pos x="2" y="142"/>
                </a:cxn>
                <a:cxn ang="0">
                  <a:pos x="0" y="107"/>
                </a:cxn>
                <a:cxn ang="0">
                  <a:pos x="5" y="79"/>
                </a:cxn>
                <a:cxn ang="0">
                  <a:pos x="15" y="52"/>
                </a:cxn>
                <a:cxn ang="0">
                  <a:pos x="36" y="34"/>
                </a:cxn>
                <a:cxn ang="0">
                  <a:pos x="64" y="21"/>
                </a:cxn>
                <a:cxn ang="0">
                  <a:pos x="103" y="13"/>
                </a:cxn>
              </a:cxnLst>
              <a:rect l="0" t="0" r="r" b="b"/>
              <a:pathLst>
                <a:path w="875" h="596">
                  <a:moveTo>
                    <a:pt x="103" y="13"/>
                  </a:moveTo>
                  <a:lnTo>
                    <a:pt x="121" y="13"/>
                  </a:lnTo>
                  <a:lnTo>
                    <a:pt x="144" y="10"/>
                  </a:lnTo>
                  <a:lnTo>
                    <a:pt x="175" y="10"/>
                  </a:lnTo>
                  <a:lnTo>
                    <a:pt x="211" y="8"/>
                  </a:lnTo>
                  <a:lnTo>
                    <a:pt x="253" y="5"/>
                  </a:lnTo>
                  <a:lnTo>
                    <a:pt x="297" y="2"/>
                  </a:lnTo>
                  <a:lnTo>
                    <a:pt x="392" y="0"/>
                  </a:lnTo>
                  <a:lnTo>
                    <a:pt x="493" y="0"/>
                  </a:lnTo>
                  <a:lnTo>
                    <a:pt x="586" y="2"/>
                  </a:lnTo>
                  <a:lnTo>
                    <a:pt x="630" y="8"/>
                  </a:lnTo>
                  <a:lnTo>
                    <a:pt x="671" y="13"/>
                  </a:lnTo>
                  <a:lnTo>
                    <a:pt x="707" y="21"/>
                  </a:lnTo>
                  <a:lnTo>
                    <a:pt x="738" y="29"/>
                  </a:lnTo>
                  <a:lnTo>
                    <a:pt x="764" y="39"/>
                  </a:lnTo>
                  <a:lnTo>
                    <a:pt x="785" y="50"/>
                  </a:lnTo>
                  <a:lnTo>
                    <a:pt x="805" y="60"/>
                  </a:lnTo>
                  <a:lnTo>
                    <a:pt x="821" y="71"/>
                  </a:lnTo>
                  <a:lnTo>
                    <a:pt x="847" y="94"/>
                  </a:lnTo>
                  <a:lnTo>
                    <a:pt x="865" y="123"/>
                  </a:lnTo>
                  <a:lnTo>
                    <a:pt x="873" y="152"/>
                  </a:lnTo>
                  <a:lnTo>
                    <a:pt x="875" y="186"/>
                  </a:lnTo>
                  <a:lnTo>
                    <a:pt x="870" y="223"/>
                  </a:lnTo>
                  <a:lnTo>
                    <a:pt x="860" y="265"/>
                  </a:lnTo>
                  <a:lnTo>
                    <a:pt x="849" y="315"/>
                  </a:lnTo>
                  <a:lnTo>
                    <a:pt x="836" y="365"/>
                  </a:lnTo>
                  <a:lnTo>
                    <a:pt x="818" y="417"/>
                  </a:lnTo>
                  <a:lnTo>
                    <a:pt x="793" y="467"/>
                  </a:lnTo>
                  <a:lnTo>
                    <a:pt x="762" y="515"/>
                  </a:lnTo>
                  <a:lnTo>
                    <a:pt x="723" y="551"/>
                  </a:lnTo>
                  <a:lnTo>
                    <a:pt x="697" y="567"/>
                  </a:lnTo>
                  <a:lnTo>
                    <a:pt x="671" y="580"/>
                  </a:lnTo>
                  <a:lnTo>
                    <a:pt x="640" y="588"/>
                  </a:lnTo>
                  <a:lnTo>
                    <a:pt x="607" y="593"/>
                  </a:lnTo>
                  <a:lnTo>
                    <a:pt x="534" y="596"/>
                  </a:lnTo>
                  <a:lnTo>
                    <a:pt x="462" y="596"/>
                  </a:lnTo>
                  <a:lnTo>
                    <a:pt x="392" y="591"/>
                  </a:lnTo>
                  <a:lnTo>
                    <a:pt x="325" y="583"/>
                  </a:lnTo>
                  <a:lnTo>
                    <a:pt x="266" y="567"/>
                  </a:lnTo>
                  <a:lnTo>
                    <a:pt x="214" y="546"/>
                  </a:lnTo>
                  <a:lnTo>
                    <a:pt x="193" y="533"/>
                  </a:lnTo>
                  <a:lnTo>
                    <a:pt x="173" y="517"/>
                  </a:lnTo>
                  <a:lnTo>
                    <a:pt x="157" y="501"/>
                  </a:lnTo>
                  <a:lnTo>
                    <a:pt x="147" y="483"/>
                  </a:lnTo>
                  <a:lnTo>
                    <a:pt x="137" y="459"/>
                  </a:lnTo>
                  <a:lnTo>
                    <a:pt x="121" y="433"/>
                  </a:lnTo>
                  <a:lnTo>
                    <a:pt x="103" y="402"/>
                  </a:lnTo>
                  <a:lnTo>
                    <a:pt x="85" y="368"/>
                  </a:lnTo>
                  <a:lnTo>
                    <a:pt x="49" y="291"/>
                  </a:lnTo>
                  <a:lnTo>
                    <a:pt x="18" y="215"/>
                  </a:lnTo>
                  <a:lnTo>
                    <a:pt x="7" y="176"/>
                  </a:lnTo>
                  <a:lnTo>
                    <a:pt x="2" y="142"/>
                  </a:lnTo>
                  <a:lnTo>
                    <a:pt x="0" y="107"/>
                  </a:lnTo>
                  <a:lnTo>
                    <a:pt x="5" y="79"/>
                  </a:lnTo>
                  <a:lnTo>
                    <a:pt x="15" y="52"/>
                  </a:lnTo>
                  <a:lnTo>
                    <a:pt x="36" y="34"/>
                  </a:lnTo>
                  <a:lnTo>
                    <a:pt x="64" y="21"/>
                  </a:lnTo>
                  <a:lnTo>
                    <a:pt x="103" y="13"/>
                  </a:lnTo>
                  <a:close/>
                </a:path>
              </a:pathLst>
            </a:custGeom>
            <a:solidFill>
              <a:srgbClr val="FF0000"/>
            </a:solidFill>
            <a:ln w="9525">
              <a:noFill/>
              <a:round/>
              <a:headEnd/>
              <a:tailEnd/>
            </a:ln>
          </p:spPr>
          <p:txBody>
            <a:bodyPr/>
            <a:lstStyle/>
            <a:p>
              <a:endParaRPr lang="en-US"/>
            </a:p>
          </p:txBody>
        </p:sp>
        <p:sp>
          <p:nvSpPr>
            <p:cNvPr id="42353" name="Rectangle 369"/>
            <p:cNvSpPr>
              <a:spLocks noChangeArrowheads="1"/>
            </p:cNvSpPr>
            <p:nvPr/>
          </p:nvSpPr>
          <p:spPr bwMode="auto">
            <a:xfrm>
              <a:off x="2193" y="1738"/>
              <a:ext cx="172" cy="206"/>
            </a:xfrm>
            <a:prstGeom prst="rect">
              <a:avLst/>
            </a:prstGeom>
            <a:solidFill>
              <a:srgbClr val="CFFFFF"/>
            </a:solidFill>
            <a:ln w="7938">
              <a:solidFill>
                <a:srgbClr val="000000"/>
              </a:solidFill>
              <a:miter lim="800000"/>
              <a:headEnd/>
              <a:tailEnd/>
            </a:ln>
          </p:spPr>
          <p:txBody>
            <a:bodyPr/>
            <a:lstStyle/>
            <a:p>
              <a:endParaRPr lang="en-US"/>
            </a:p>
          </p:txBody>
        </p:sp>
        <p:sp>
          <p:nvSpPr>
            <p:cNvPr id="42354" name="Freeform 370"/>
            <p:cNvSpPr>
              <a:spLocks/>
            </p:cNvSpPr>
            <p:nvPr/>
          </p:nvSpPr>
          <p:spPr bwMode="auto">
            <a:xfrm>
              <a:off x="2227" y="1767"/>
              <a:ext cx="103" cy="147"/>
            </a:xfrm>
            <a:custGeom>
              <a:avLst/>
              <a:gdLst/>
              <a:ahLst/>
              <a:cxnLst>
                <a:cxn ang="0">
                  <a:pos x="0" y="0"/>
                </a:cxn>
                <a:cxn ang="0">
                  <a:pos x="0" y="147"/>
                </a:cxn>
                <a:cxn ang="0">
                  <a:pos x="103" y="147"/>
                </a:cxn>
              </a:cxnLst>
              <a:rect l="0" t="0" r="r" b="b"/>
              <a:pathLst>
                <a:path w="103" h="147">
                  <a:moveTo>
                    <a:pt x="0" y="0"/>
                  </a:moveTo>
                  <a:lnTo>
                    <a:pt x="0" y="147"/>
                  </a:lnTo>
                  <a:lnTo>
                    <a:pt x="103" y="147"/>
                  </a:lnTo>
                </a:path>
              </a:pathLst>
            </a:custGeom>
            <a:noFill/>
            <a:ln w="4763">
              <a:solidFill>
                <a:srgbClr val="000000"/>
              </a:solidFill>
              <a:prstDash val="solid"/>
              <a:round/>
              <a:headEnd/>
              <a:tailEnd/>
            </a:ln>
          </p:spPr>
          <p:txBody>
            <a:bodyPr/>
            <a:lstStyle/>
            <a:p>
              <a:endParaRPr lang="en-US"/>
            </a:p>
          </p:txBody>
        </p:sp>
      </p:grpSp>
      <p:sp>
        <p:nvSpPr>
          <p:cNvPr id="181" name="Rectangle 180"/>
          <p:cNvSpPr/>
          <p:nvPr/>
        </p:nvSpPr>
        <p:spPr>
          <a:xfrm>
            <a:off x="2048316" y="6153367"/>
            <a:ext cx="957314" cy="307777"/>
          </a:xfrm>
          <a:prstGeom prst="rect">
            <a:avLst/>
          </a:prstGeom>
        </p:spPr>
        <p:txBody>
          <a:bodyPr wrap="none">
            <a:spAutoFit/>
          </a:bodyPr>
          <a:lstStyle/>
          <a:p>
            <a:r>
              <a:rPr lang="en-US" sz="1400" dirty="0" smtClean="0">
                <a:latin typeface="Arial Rounded MT Bold" pitchFamily="34" charset="0"/>
              </a:rPr>
              <a:t>1COR15 </a:t>
            </a:r>
            <a:endParaRPr lang="en-US" sz="14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331"/>
                                        </p:tgtEl>
                                        <p:attrNameLst>
                                          <p:attrName>style.visibility</p:attrName>
                                        </p:attrNameLst>
                                      </p:cBhvr>
                                      <p:to>
                                        <p:strVal val="visible"/>
                                      </p:to>
                                    </p:set>
                                    <p:anim calcmode="lin" valueType="num">
                                      <p:cBhvr>
                                        <p:cTn id="7" dur="500" fill="hold"/>
                                        <p:tgtEl>
                                          <p:spTgt spid="42331"/>
                                        </p:tgtEl>
                                        <p:attrNameLst>
                                          <p:attrName>ppt_w</p:attrName>
                                        </p:attrNameLst>
                                      </p:cBhvr>
                                      <p:tavLst>
                                        <p:tav tm="0">
                                          <p:val>
                                            <p:fltVal val="0"/>
                                          </p:val>
                                        </p:tav>
                                        <p:tav tm="100000">
                                          <p:val>
                                            <p:strVal val="#ppt_w"/>
                                          </p:val>
                                        </p:tav>
                                      </p:tavLst>
                                    </p:anim>
                                    <p:anim calcmode="lin" valueType="num">
                                      <p:cBhvr>
                                        <p:cTn id="8" dur="500" fill="hold"/>
                                        <p:tgtEl>
                                          <p:spTgt spid="42331"/>
                                        </p:tgtEl>
                                        <p:attrNameLst>
                                          <p:attrName>ppt_h</p:attrName>
                                        </p:attrNameLst>
                                      </p:cBhvr>
                                      <p:tavLst>
                                        <p:tav tm="0">
                                          <p:val>
                                            <p:fltVal val="0"/>
                                          </p:val>
                                        </p:tav>
                                        <p:tav tm="100000">
                                          <p:val>
                                            <p:strVal val="#ppt_h"/>
                                          </p:val>
                                        </p:tav>
                                      </p:tavLst>
                                    </p:anim>
                                    <p:animEffect transition="in" filter="fade">
                                      <p:cBhvr>
                                        <p:cTn id="9" dur="500"/>
                                        <p:tgtEl>
                                          <p:spTgt spid="4233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233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42343"/>
                                        </p:tgtEl>
                                        <p:attrNameLst>
                                          <p:attrName>style.visibility</p:attrName>
                                        </p:attrNameLst>
                                      </p:cBhvr>
                                      <p:to>
                                        <p:strVal val="visible"/>
                                      </p:to>
                                    </p:set>
                                    <p:anim calcmode="lin" valueType="num">
                                      <p:cBhvr additive="base">
                                        <p:cTn id="28" dur="500" fill="hold"/>
                                        <p:tgtEl>
                                          <p:spTgt spid="42343"/>
                                        </p:tgtEl>
                                        <p:attrNameLst>
                                          <p:attrName>ppt_x</p:attrName>
                                        </p:attrNameLst>
                                      </p:cBhvr>
                                      <p:tavLst>
                                        <p:tav tm="0">
                                          <p:val>
                                            <p:strVal val="1+#ppt_w/2"/>
                                          </p:val>
                                        </p:tav>
                                        <p:tav tm="100000">
                                          <p:val>
                                            <p:strVal val="#ppt_x"/>
                                          </p:val>
                                        </p:tav>
                                      </p:tavLst>
                                    </p:anim>
                                    <p:anim calcmode="lin" valueType="num">
                                      <p:cBhvr additive="base">
                                        <p:cTn id="29" dur="500" fill="hold"/>
                                        <p:tgtEl>
                                          <p:spTgt spid="42343"/>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nodeType="clickEffect">
                                  <p:stCondLst>
                                    <p:cond delay="0"/>
                                  </p:stCondLst>
                                  <p:childTnLst>
                                    <p:set>
                                      <p:cBhvr>
                                        <p:cTn id="33" dur="1" fill="hold">
                                          <p:stCondLst>
                                            <p:cond delay="0"/>
                                          </p:stCondLst>
                                        </p:cTn>
                                        <p:tgtEl>
                                          <p:spTgt spid="42349"/>
                                        </p:tgtEl>
                                        <p:attrNameLst>
                                          <p:attrName>style.visibility</p:attrName>
                                        </p:attrNameLst>
                                      </p:cBhvr>
                                      <p:to>
                                        <p:strVal val="visible"/>
                                      </p:to>
                                    </p:set>
                                    <p:anim calcmode="lin" valueType="num">
                                      <p:cBhvr additive="base">
                                        <p:cTn id="34" dur="500" fill="hold"/>
                                        <p:tgtEl>
                                          <p:spTgt spid="42349"/>
                                        </p:tgtEl>
                                        <p:attrNameLst>
                                          <p:attrName>ppt_x</p:attrName>
                                        </p:attrNameLst>
                                      </p:cBhvr>
                                      <p:tavLst>
                                        <p:tav tm="0">
                                          <p:val>
                                            <p:strVal val="1+#ppt_w/2"/>
                                          </p:val>
                                        </p:tav>
                                        <p:tav tm="100000">
                                          <p:val>
                                            <p:strVal val="#ppt_x"/>
                                          </p:val>
                                        </p:tav>
                                      </p:tavLst>
                                    </p:anim>
                                    <p:anim calcmode="lin" valueType="num">
                                      <p:cBhvr additive="base">
                                        <p:cTn id="35" dur="500" fill="hold"/>
                                        <p:tgtEl>
                                          <p:spTgt spid="423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37" grpId="0" animBg="1"/>
      <p:bldP spid="18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Ephesians 2:19-20</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19 Now therefore ye are no more strangers and foreigners, but </a:t>
            </a:r>
            <a:r>
              <a:rPr lang="en-US" sz="4000" dirty="0" err="1">
                <a:latin typeface="Times New Roman" panose="02020603050405020304" pitchFamily="18" charset="0"/>
                <a:cs typeface="Times New Roman" panose="02020603050405020304" pitchFamily="18" charset="0"/>
              </a:rPr>
              <a:t>fellowcitizens</a:t>
            </a:r>
            <a:r>
              <a:rPr lang="en-US" sz="4000" dirty="0">
                <a:latin typeface="Times New Roman" panose="02020603050405020304" pitchFamily="18" charset="0"/>
                <a:cs typeface="Times New Roman" panose="02020603050405020304" pitchFamily="18" charset="0"/>
              </a:rPr>
              <a:t> with the saints, and of the household of God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20 And are built upon the foundation of the apostles and prophets, Jesus Christ himself being the chief corner stone;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735288"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Prophets &amp; Revelation</a:t>
            </a:r>
          </a:p>
        </p:txBody>
      </p:sp>
    </p:spTree>
    <p:extLst>
      <p:ext uri="{BB962C8B-B14F-4D97-AF65-F5344CB8AC3E}">
        <p14:creationId xmlns:p14="http://schemas.microsoft.com/office/powerpoint/2010/main" val="3252550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74172"/>
            <a:ext cx="9144000" cy="762000"/>
          </a:xfrm>
        </p:spPr>
        <p:txBody>
          <a:bodyPr/>
          <a:lstStyle/>
          <a:p>
            <a:r>
              <a:rPr lang="en-US" sz="3400" b="1" i="1" dirty="0" smtClean="0"/>
              <a:t>The Lord’s Church Is </a:t>
            </a:r>
            <a:r>
              <a:rPr lang="en-US" sz="3400" b="1" i="1" u="sng" dirty="0" smtClean="0"/>
              <a:t>Founded</a:t>
            </a:r>
            <a:r>
              <a:rPr lang="en-US" sz="3400" b="1" i="1" dirty="0" smtClean="0"/>
              <a:t> </a:t>
            </a:r>
            <a:br>
              <a:rPr lang="en-US" sz="3400" b="1" i="1" dirty="0" smtClean="0"/>
            </a:br>
            <a:r>
              <a:rPr lang="en-US" sz="3400" b="1" i="1" dirty="0" smtClean="0"/>
              <a:t>On </a:t>
            </a:r>
            <a:r>
              <a:rPr lang="en-US" sz="3400" b="1" i="1" u="sng" dirty="0" smtClean="0"/>
              <a:t>Apostles And Prophets</a:t>
            </a:r>
            <a:endParaRPr lang="en-US" sz="3400" b="1" i="1" u="sng" dirty="0"/>
          </a:p>
        </p:txBody>
      </p:sp>
      <p:sp>
        <p:nvSpPr>
          <p:cNvPr id="6" name="AutoShape 1528"/>
          <p:cNvSpPr>
            <a:spLocks noChangeArrowheads="1"/>
          </p:cNvSpPr>
          <p:nvPr/>
        </p:nvSpPr>
        <p:spPr bwMode="auto">
          <a:xfrm>
            <a:off x="450396" y="1340716"/>
            <a:ext cx="8243207" cy="2213372"/>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sz="2800" dirty="0"/>
              <a:t>We can watch General Conference on Tel-</a:t>
            </a:r>
            <a:r>
              <a:rPr lang="en-US" b="1" u="sng" dirty="0"/>
              <a:t>Ephesians</a:t>
            </a:r>
            <a:r>
              <a:rPr lang="en-US" sz="2800" dirty="0"/>
              <a:t> where we learn that the </a:t>
            </a:r>
            <a:r>
              <a:rPr lang="en-US" sz="2800" b="1" dirty="0" smtClean="0"/>
              <a:t>Foundation</a:t>
            </a:r>
            <a:r>
              <a:rPr lang="en-US" sz="2800" dirty="0" smtClean="0"/>
              <a:t> </a:t>
            </a:r>
            <a:r>
              <a:rPr lang="en-US" sz="2800" dirty="0"/>
              <a:t>of the Church is on </a:t>
            </a:r>
            <a:r>
              <a:rPr lang="en-US" b="1" u="sng" dirty="0"/>
              <a:t>2</a:t>
            </a:r>
            <a:r>
              <a:rPr lang="en-US" sz="2800" dirty="0"/>
              <a:t> things: </a:t>
            </a:r>
            <a:r>
              <a:rPr lang="en-US" sz="2800" b="1" dirty="0"/>
              <a:t>Apostles &amp; Prophets</a:t>
            </a:r>
            <a:r>
              <a:rPr lang="en-US" sz="2800" dirty="0"/>
              <a:t>. Young ladies can share this truth as missionaries when they are </a:t>
            </a:r>
            <a:r>
              <a:rPr lang="en-US" b="1" u="sng" dirty="0"/>
              <a:t>19-20</a:t>
            </a:r>
            <a:r>
              <a:rPr lang="en-US" sz="2800" dirty="0"/>
              <a:t>. </a:t>
            </a:r>
          </a:p>
        </p:txBody>
      </p:sp>
      <p:grpSp>
        <p:nvGrpSpPr>
          <p:cNvPr id="7" name="Group 6"/>
          <p:cNvGrpSpPr/>
          <p:nvPr/>
        </p:nvGrpSpPr>
        <p:grpSpPr>
          <a:xfrm>
            <a:off x="185054" y="3701143"/>
            <a:ext cx="3883467" cy="3223762"/>
            <a:chOff x="76200" y="1684338"/>
            <a:chExt cx="5608638" cy="5230577"/>
          </a:xfrm>
        </p:grpSpPr>
        <p:pic>
          <p:nvPicPr>
            <p:cNvPr id="8" name="Picture 4"/>
            <p:cNvPicPr>
              <a:picLocks noChangeAspect="1" noChangeArrowheads="1"/>
            </p:cNvPicPr>
            <p:nvPr/>
          </p:nvPicPr>
          <p:blipFill>
            <a:blip r:embed="rId3" cstate="print"/>
            <a:srcRect/>
            <a:stretch>
              <a:fillRect/>
            </a:stretch>
          </p:blipFill>
          <p:spPr bwMode="auto">
            <a:xfrm>
              <a:off x="76200" y="1684338"/>
              <a:ext cx="5608638" cy="5097462"/>
            </a:xfrm>
            <a:prstGeom prst="rect">
              <a:avLst/>
            </a:prstGeom>
            <a:noFill/>
            <a:ln w="9525">
              <a:noFill/>
              <a:miter lim="800000"/>
              <a:headEnd/>
              <a:tailEnd/>
            </a:ln>
            <a:effectLst/>
          </p:spPr>
        </p:pic>
        <p:pic>
          <p:nvPicPr>
            <p:cNvPr id="9" name="Picture 5" descr="C:\Clipart LDS\misc\bmp\procrclr.bmp"/>
            <p:cNvPicPr>
              <a:picLocks noChangeAspect="1" noChangeArrowheads="1"/>
            </p:cNvPicPr>
            <p:nvPr/>
          </p:nvPicPr>
          <p:blipFill>
            <a:blip r:embed="rId4" cstate="print"/>
            <a:srcRect/>
            <a:stretch>
              <a:fillRect/>
            </a:stretch>
          </p:blipFill>
          <p:spPr bwMode="auto">
            <a:xfrm>
              <a:off x="849313" y="2238375"/>
              <a:ext cx="4094162" cy="3403600"/>
            </a:xfrm>
            <a:prstGeom prst="rect">
              <a:avLst/>
            </a:prstGeom>
            <a:noFill/>
          </p:spPr>
        </p:pic>
        <p:sp>
          <p:nvSpPr>
            <p:cNvPr id="10" name="Rectangle 6"/>
            <p:cNvSpPr>
              <a:spLocks noChangeArrowheads="1"/>
            </p:cNvSpPr>
            <p:nvPr/>
          </p:nvSpPr>
          <p:spPr bwMode="auto">
            <a:xfrm>
              <a:off x="2032000" y="6076950"/>
              <a:ext cx="1728788" cy="630238"/>
            </a:xfrm>
            <a:prstGeom prst="rect">
              <a:avLst/>
            </a:prstGeom>
            <a:solidFill>
              <a:schemeClr val="tx1"/>
            </a:solidFill>
            <a:ln w="9525">
              <a:solidFill>
                <a:schemeClr val="tx1"/>
              </a:solidFill>
              <a:miter lim="800000"/>
              <a:headEnd/>
              <a:tailEnd/>
            </a:ln>
            <a:effectLst/>
          </p:spPr>
          <p:txBody>
            <a:bodyPr wrap="none" anchor="ctr"/>
            <a:lstStyle/>
            <a:p>
              <a:endParaRPr lang="en-US" sz="2800"/>
            </a:p>
          </p:txBody>
        </p:sp>
        <p:sp>
          <p:nvSpPr>
            <p:cNvPr id="11" name="Text Box 7"/>
            <p:cNvSpPr txBox="1">
              <a:spLocks noChangeArrowheads="1"/>
            </p:cNvSpPr>
            <p:nvPr/>
          </p:nvSpPr>
          <p:spPr bwMode="auto">
            <a:xfrm>
              <a:off x="1946275" y="5916176"/>
              <a:ext cx="1949450" cy="998739"/>
            </a:xfrm>
            <a:prstGeom prst="rect">
              <a:avLst/>
            </a:prstGeom>
            <a:noFill/>
            <a:ln w="9525">
              <a:noFill/>
              <a:miter lim="800000"/>
              <a:headEnd/>
              <a:tailEnd/>
            </a:ln>
            <a:effectLst/>
          </p:spPr>
          <p:txBody>
            <a:bodyPr anchor="ctr">
              <a:spAutoFit/>
            </a:bodyPr>
            <a:lstStyle/>
            <a:p>
              <a:r>
                <a:rPr lang="en-US" sz="1800" b="1" dirty="0" smtClean="0">
                  <a:solidFill>
                    <a:srgbClr val="66FF33"/>
                  </a:solidFill>
                  <a:latin typeface="Arial" charset="0"/>
                </a:rPr>
                <a:t>Tel- </a:t>
              </a:r>
              <a:r>
                <a:rPr lang="en-US" sz="1600" b="1" dirty="0" smtClean="0">
                  <a:solidFill>
                    <a:srgbClr val="66FF33"/>
                  </a:solidFill>
                  <a:latin typeface="Arial" charset="0"/>
                </a:rPr>
                <a:t>Ephesians</a:t>
              </a:r>
              <a:endParaRPr lang="en-US" sz="1800" b="1" dirty="0">
                <a:solidFill>
                  <a:srgbClr val="66FF33"/>
                </a:solidFill>
                <a:latin typeface="Arial" charset="0"/>
              </a:endParaRPr>
            </a:p>
          </p:txBody>
        </p:sp>
        <p:sp>
          <p:nvSpPr>
            <p:cNvPr id="12" name="Rectangle 8"/>
            <p:cNvSpPr>
              <a:spLocks noChangeArrowheads="1"/>
            </p:cNvSpPr>
            <p:nvPr/>
          </p:nvSpPr>
          <p:spPr bwMode="auto">
            <a:xfrm>
              <a:off x="858838" y="2387600"/>
              <a:ext cx="2035175" cy="760413"/>
            </a:xfrm>
            <a:prstGeom prst="rect">
              <a:avLst/>
            </a:prstGeom>
            <a:solidFill>
              <a:schemeClr val="bg1"/>
            </a:solidFill>
            <a:ln w="9525">
              <a:noFill/>
              <a:miter lim="800000"/>
              <a:headEnd/>
              <a:tailEnd/>
            </a:ln>
            <a:effectLst/>
          </p:spPr>
          <p:txBody>
            <a:bodyPr wrap="none" anchor="ctr"/>
            <a:lstStyle/>
            <a:p>
              <a:endParaRPr lang="en-US" sz="2800"/>
            </a:p>
          </p:txBody>
        </p:sp>
      </p:grpSp>
      <p:pic>
        <p:nvPicPr>
          <p:cNvPr id="4102" name="Picture 6" descr="https://sismishonestop.files.wordpress.com/2014/06/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915" y="3929743"/>
            <a:ext cx="4727408" cy="223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Ephesians 4:11-14</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70000" lnSpcReduction="20000"/>
          </a:bodyPr>
          <a:lstStyle/>
          <a:p>
            <a:pPr marL="0" indent="0">
              <a:buNone/>
            </a:pPr>
            <a:r>
              <a:rPr lang="en-US" sz="4000" dirty="0">
                <a:latin typeface="Times New Roman" panose="02020603050405020304" pitchFamily="18" charset="0"/>
                <a:cs typeface="Times New Roman" panose="02020603050405020304" pitchFamily="18" charset="0"/>
              </a:rPr>
              <a:t> 11 And he gave some, apostles; and some, prophets; and some, evangelists; and some, pastors and teachers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12 For the perfecting of the saints, for the work of the ministry, for the edifying of the body of Christ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13 Till we all come in the unity of the faith, and of the knowledge of the Son of God, unto a perfect man, unto the measure of the stature of the </a:t>
            </a:r>
            <a:r>
              <a:rPr lang="en-US" sz="4000" dirty="0" err="1">
                <a:latin typeface="Times New Roman" panose="02020603050405020304" pitchFamily="18" charset="0"/>
                <a:cs typeface="Times New Roman" panose="02020603050405020304" pitchFamily="18" charset="0"/>
              </a:rPr>
              <a:t>fulness</a:t>
            </a:r>
            <a:r>
              <a:rPr lang="en-US" sz="4000" dirty="0">
                <a:latin typeface="Times New Roman" panose="02020603050405020304" pitchFamily="18" charset="0"/>
                <a:cs typeface="Times New Roman" panose="02020603050405020304" pitchFamily="18" charset="0"/>
              </a:rPr>
              <a:t> of Christ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14 That we henceforth be no more children, tossed to and fro, and carried about with every wind of doctrine, by the sleight of men, and cunning craftiness, whereby they lie in wait to deceive;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767946"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Prophets &amp; Revelation</a:t>
            </a:r>
          </a:p>
        </p:txBody>
      </p:sp>
    </p:spTree>
    <p:extLst>
      <p:ext uri="{BB962C8B-B14F-4D97-AF65-F5344CB8AC3E}">
        <p14:creationId xmlns:p14="http://schemas.microsoft.com/office/powerpoint/2010/main" val="3572583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52400"/>
            <a:ext cx="9144000" cy="762000"/>
          </a:xfrm>
        </p:spPr>
        <p:txBody>
          <a:bodyPr/>
          <a:lstStyle/>
          <a:p>
            <a:r>
              <a:rPr lang="en-US" sz="3400" b="1" i="1" u="sng" dirty="0" smtClean="0"/>
              <a:t>Apostles And Prophets</a:t>
            </a:r>
            <a:r>
              <a:rPr lang="en-US" sz="3400" b="1" i="1" dirty="0" smtClean="0"/>
              <a:t> Help </a:t>
            </a:r>
            <a:r>
              <a:rPr lang="en-US" sz="3400" b="1" i="1" u="sng" dirty="0" smtClean="0"/>
              <a:t>Perfect The Saints</a:t>
            </a:r>
            <a:endParaRPr lang="en-US" sz="3400" b="1" i="1" u="sng" dirty="0"/>
          </a:p>
        </p:txBody>
      </p:sp>
      <p:grpSp>
        <p:nvGrpSpPr>
          <p:cNvPr id="11" name="Group 10"/>
          <p:cNvGrpSpPr/>
          <p:nvPr/>
        </p:nvGrpSpPr>
        <p:grpSpPr>
          <a:xfrm>
            <a:off x="2390780" y="2866506"/>
            <a:ext cx="4362440" cy="4010105"/>
            <a:chOff x="76200" y="1684338"/>
            <a:chExt cx="5608639" cy="5145906"/>
          </a:xfrm>
        </p:grpSpPr>
        <p:pic>
          <p:nvPicPr>
            <p:cNvPr id="43012" name="Picture 4"/>
            <p:cNvPicPr>
              <a:picLocks noChangeAspect="1" noChangeArrowheads="1"/>
            </p:cNvPicPr>
            <p:nvPr/>
          </p:nvPicPr>
          <p:blipFill>
            <a:blip r:embed="rId3" cstate="print"/>
            <a:srcRect/>
            <a:stretch>
              <a:fillRect/>
            </a:stretch>
          </p:blipFill>
          <p:spPr bwMode="auto">
            <a:xfrm>
              <a:off x="76200" y="1684338"/>
              <a:ext cx="5608639" cy="5097463"/>
            </a:xfrm>
            <a:prstGeom prst="rect">
              <a:avLst/>
            </a:prstGeom>
            <a:noFill/>
            <a:ln w="9525">
              <a:noFill/>
              <a:miter lim="800000"/>
              <a:headEnd/>
              <a:tailEnd/>
            </a:ln>
            <a:effectLst/>
          </p:spPr>
        </p:pic>
        <p:pic>
          <p:nvPicPr>
            <p:cNvPr id="43013" name="Picture 5" descr="C:\Clipart LDS\misc\bmp\procrclr.bmp"/>
            <p:cNvPicPr>
              <a:picLocks noChangeAspect="1" noChangeArrowheads="1"/>
            </p:cNvPicPr>
            <p:nvPr/>
          </p:nvPicPr>
          <p:blipFill>
            <a:blip r:embed="rId4" cstate="print"/>
            <a:srcRect/>
            <a:stretch>
              <a:fillRect/>
            </a:stretch>
          </p:blipFill>
          <p:spPr bwMode="auto">
            <a:xfrm>
              <a:off x="849313" y="2238375"/>
              <a:ext cx="4094162" cy="3403600"/>
            </a:xfrm>
            <a:prstGeom prst="rect">
              <a:avLst/>
            </a:prstGeom>
            <a:noFill/>
          </p:spPr>
        </p:pic>
        <p:sp>
          <p:nvSpPr>
            <p:cNvPr id="43014" name="Rectangle 6"/>
            <p:cNvSpPr>
              <a:spLocks noChangeArrowheads="1"/>
            </p:cNvSpPr>
            <p:nvPr/>
          </p:nvSpPr>
          <p:spPr bwMode="auto">
            <a:xfrm>
              <a:off x="2032000" y="6076950"/>
              <a:ext cx="1728788" cy="630238"/>
            </a:xfrm>
            <a:prstGeom prst="rect">
              <a:avLst/>
            </a:prstGeom>
            <a:solidFill>
              <a:schemeClr val="tx1"/>
            </a:solidFill>
            <a:ln w="9525">
              <a:solidFill>
                <a:schemeClr val="tx1"/>
              </a:solidFill>
              <a:miter lim="800000"/>
              <a:headEnd/>
              <a:tailEnd/>
            </a:ln>
            <a:effectLst/>
          </p:spPr>
          <p:txBody>
            <a:bodyPr wrap="none" anchor="ctr"/>
            <a:lstStyle/>
            <a:p>
              <a:endParaRPr lang="en-US" sz="2800"/>
            </a:p>
          </p:txBody>
        </p:sp>
        <p:sp>
          <p:nvSpPr>
            <p:cNvPr id="43015" name="Text Box 7"/>
            <p:cNvSpPr txBox="1">
              <a:spLocks noChangeArrowheads="1"/>
            </p:cNvSpPr>
            <p:nvPr/>
          </p:nvSpPr>
          <p:spPr bwMode="auto">
            <a:xfrm>
              <a:off x="1783637" y="6000850"/>
              <a:ext cx="2197277" cy="829394"/>
            </a:xfrm>
            <a:prstGeom prst="rect">
              <a:avLst/>
            </a:prstGeom>
            <a:noFill/>
            <a:ln w="9525">
              <a:noFill/>
              <a:miter lim="800000"/>
              <a:headEnd/>
              <a:tailEnd/>
            </a:ln>
            <a:effectLst/>
          </p:spPr>
          <p:txBody>
            <a:bodyPr wrap="square" anchor="ctr">
              <a:spAutoFit/>
            </a:bodyPr>
            <a:lstStyle/>
            <a:p>
              <a:r>
                <a:rPr lang="en-US" sz="1800" b="1" dirty="0">
                  <a:solidFill>
                    <a:srgbClr val="66FF33"/>
                  </a:solidFill>
                  <a:latin typeface="Arial" charset="0"/>
                </a:rPr>
                <a:t>Tel </a:t>
              </a:r>
              <a:r>
                <a:rPr lang="en-US" sz="1600" b="1" dirty="0">
                  <a:solidFill>
                    <a:srgbClr val="66FF33"/>
                  </a:solidFill>
                  <a:latin typeface="Arial" charset="0"/>
                </a:rPr>
                <a:t>Ephesians</a:t>
              </a:r>
              <a:endParaRPr lang="en-US" sz="1800" b="1" dirty="0">
                <a:solidFill>
                  <a:srgbClr val="66FF33"/>
                </a:solidFill>
                <a:latin typeface="Arial" charset="0"/>
              </a:endParaRPr>
            </a:p>
            <a:p>
              <a:r>
                <a:rPr lang="en-US" sz="1800" b="1" dirty="0">
                  <a:solidFill>
                    <a:srgbClr val="66FF33"/>
                  </a:solidFill>
                  <a:latin typeface="Arial" charset="0"/>
                </a:rPr>
                <a:t>4</a:t>
              </a:r>
            </a:p>
          </p:txBody>
        </p:sp>
        <p:sp>
          <p:nvSpPr>
            <p:cNvPr id="43016" name="Rectangle 8"/>
            <p:cNvSpPr>
              <a:spLocks noChangeArrowheads="1"/>
            </p:cNvSpPr>
            <p:nvPr/>
          </p:nvSpPr>
          <p:spPr bwMode="auto">
            <a:xfrm>
              <a:off x="858838" y="2387600"/>
              <a:ext cx="2035175" cy="760413"/>
            </a:xfrm>
            <a:prstGeom prst="rect">
              <a:avLst/>
            </a:prstGeom>
            <a:solidFill>
              <a:schemeClr val="bg1"/>
            </a:solidFill>
            <a:ln w="9525">
              <a:noFill/>
              <a:miter lim="800000"/>
              <a:headEnd/>
              <a:tailEnd/>
            </a:ln>
            <a:effectLst/>
          </p:spPr>
          <p:txBody>
            <a:bodyPr wrap="none" anchor="ctr"/>
            <a:lstStyle/>
            <a:p>
              <a:endParaRPr lang="en-US" sz="2800"/>
            </a:p>
          </p:txBody>
        </p:sp>
      </p:grpSp>
      <p:sp>
        <p:nvSpPr>
          <p:cNvPr id="43018" name="AutoShape 10"/>
          <p:cNvSpPr>
            <a:spLocks noChangeArrowheads="1"/>
          </p:cNvSpPr>
          <p:nvPr/>
        </p:nvSpPr>
        <p:spPr bwMode="auto">
          <a:xfrm>
            <a:off x="95915" y="1056182"/>
            <a:ext cx="8925251" cy="1668542"/>
          </a:xfrm>
          <a:prstGeom prst="roundRect">
            <a:avLst>
              <a:gd name="adj" fmla="val 16667"/>
            </a:avLst>
          </a:prstGeom>
          <a:solidFill>
            <a:srgbClr val="FFFF99"/>
          </a:solidFill>
          <a:ln w="9525">
            <a:solidFill>
              <a:schemeClr val="tx1"/>
            </a:solidFill>
            <a:round/>
            <a:headEnd/>
            <a:tailEnd/>
          </a:ln>
          <a:effectLst/>
        </p:spPr>
        <p:txBody>
          <a:bodyPr wrap="square" anchor="ctr">
            <a:spAutoFit/>
          </a:bodyPr>
          <a:lstStyle/>
          <a:p>
            <a:r>
              <a:rPr lang="en-US" sz="2800" dirty="0" smtClean="0"/>
              <a:t>To help </a:t>
            </a:r>
            <a:r>
              <a:rPr lang="en-US" sz="2800" b="1" dirty="0" smtClean="0"/>
              <a:t>Perfect the Saints</a:t>
            </a:r>
            <a:r>
              <a:rPr lang="en-US" sz="2800" dirty="0" smtClean="0"/>
              <a:t>, we have General Conference on </a:t>
            </a:r>
            <a:r>
              <a:rPr lang="en-US" sz="2800" dirty="0" err="1" smtClean="0"/>
              <a:t>Tel</a:t>
            </a:r>
            <a:r>
              <a:rPr lang="en-US" b="1" u="sng" dirty="0" err="1" smtClean="0"/>
              <a:t>Ephesian</a:t>
            </a:r>
            <a:r>
              <a:rPr lang="en-US" sz="2800" dirty="0" smtClean="0"/>
              <a:t>, channel </a:t>
            </a:r>
            <a:r>
              <a:rPr lang="en-US" b="1" u="sng" dirty="0" smtClean="0"/>
              <a:t>4</a:t>
            </a:r>
            <a:r>
              <a:rPr lang="en-US" sz="2800" dirty="0"/>
              <a:t>.</a:t>
            </a:r>
            <a:r>
              <a:rPr lang="en-US" sz="2800" dirty="0" smtClean="0"/>
              <a:t>  The </a:t>
            </a:r>
            <a:r>
              <a:rPr lang="en-US" sz="2800" b="1" dirty="0"/>
              <a:t>Apostles</a:t>
            </a:r>
            <a:r>
              <a:rPr lang="en-US" sz="2800" dirty="0"/>
              <a:t> </a:t>
            </a:r>
            <a:r>
              <a:rPr lang="en-US" sz="2800" dirty="0" smtClean="0"/>
              <a:t>&amp; </a:t>
            </a:r>
            <a:r>
              <a:rPr lang="en-US" sz="2800" b="1" dirty="0" smtClean="0"/>
              <a:t>Prophets, </a:t>
            </a:r>
            <a:r>
              <a:rPr lang="en-US" sz="2800" dirty="0" smtClean="0"/>
              <a:t>and about </a:t>
            </a:r>
            <a:r>
              <a:rPr lang="en-US" b="1" u="sng" dirty="0" smtClean="0"/>
              <a:t>11-14</a:t>
            </a:r>
            <a:r>
              <a:rPr lang="en-US" sz="2800" dirty="0" smtClean="0"/>
              <a:t> other speakers, all help </a:t>
            </a:r>
            <a:r>
              <a:rPr lang="en-US" sz="2800" b="1" dirty="0" smtClean="0"/>
              <a:t>Perfect the Saints. </a:t>
            </a:r>
            <a:endParaRPr lang="en-US" sz="2800" b="1" dirty="0">
              <a:solidFill>
                <a:srgbClr val="FF0000"/>
              </a:solidFill>
            </a:endParaRPr>
          </a:p>
        </p:txBody>
      </p:sp>
    </p:spTree>
    <p:extLst>
      <p:ext uri="{BB962C8B-B14F-4D97-AF65-F5344CB8AC3E}">
        <p14:creationId xmlns:p14="http://schemas.microsoft.com/office/powerpoint/2010/main" val="235226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2 Thessalonians 2:1-3</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 1 Now we beseech you, brethren, by the coming of our Lord Jesus Christ, and by our gathering together unto him</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 That ye be not soon shaken in mind, or be troubled, neither by spirit, nor by word, nor by letter as from us, as that the day of Christ is at hand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 Let no man deceive you by any means: for that day shall not come, except there come a falling away first, and that man of sin be revealed, the son of perdition;</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551713" y="365127"/>
            <a:ext cx="2963637"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The Restoration </a:t>
            </a:r>
          </a:p>
        </p:txBody>
      </p:sp>
    </p:spTree>
    <p:extLst>
      <p:ext uri="{BB962C8B-B14F-4D97-AF65-F5344CB8AC3E}">
        <p14:creationId xmlns:p14="http://schemas.microsoft.com/office/powerpoint/2010/main" val="3367062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9144000" cy="762000"/>
          </a:xfrm>
        </p:spPr>
        <p:txBody>
          <a:bodyPr/>
          <a:lstStyle/>
          <a:p>
            <a:r>
              <a:rPr lang="en-US" sz="3400" b="1" i="1" u="sng" dirty="0" smtClean="0"/>
              <a:t>Apostasy</a:t>
            </a:r>
            <a:r>
              <a:rPr lang="en-US" sz="3400" b="1" i="1" dirty="0" smtClean="0"/>
              <a:t> Was Foretold </a:t>
            </a:r>
            <a:endParaRPr lang="en-US" sz="3400" b="1" i="1" dirty="0"/>
          </a:p>
        </p:txBody>
      </p:sp>
      <p:grpSp>
        <p:nvGrpSpPr>
          <p:cNvPr id="2" name="Group 1"/>
          <p:cNvGrpSpPr/>
          <p:nvPr/>
        </p:nvGrpSpPr>
        <p:grpSpPr>
          <a:xfrm>
            <a:off x="1704975" y="2779713"/>
            <a:ext cx="5221288" cy="4154487"/>
            <a:chOff x="1704975" y="2779713"/>
            <a:chExt cx="5221288" cy="4154487"/>
          </a:xfrm>
        </p:grpSpPr>
        <p:pic>
          <p:nvPicPr>
            <p:cNvPr id="44035" name="Picture 3"/>
            <p:cNvPicPr>
              <a:picLocks noChangeAspect="1" noChangeArrowheads="1"/>
            </p:cNvPicPr>
            <p:nvPr/>
          </p:nvPicPr>
          <p:blipFill>
            <a:blip r:embed="rId3" cstate="print"/>
            <a:srcRect/>
            <a:stretch>
              <a:fillRect/>
            </a:stretch>
          </p:blipFill>
          <p:spPr bwMode="auto">
            <a:xfrm>
              <a:off x="1704975" y="2779713"/>
              <a:ext cx="5221288" cy="4154487"/>
            </a:xfrm>
            <a:prstGeom prst="rect">
              <a:avLst/>
            </a:prstGeom>
            <a:noFill/>
            <a:ln w="9525">
              <a:noFill/>
              <a:miter lim="800000"/>
              <a:headEnd/>
              <a:tailEnd/>
            </a:ln>
            <a:effectLst/>
          </p:spPr>
        </p:pic>
        <p:sp>
          <p:nvSpPr>
            <p:cNvPr id="11" name="Freeform 10"/>
            <p:cNvSpPr/>
            <p:nvPr/>
          </p:nvSpPr>
          <p:spPr bwMode="auto">
            <a:xfrm>
              <a:off x="4814047" y="4572000"/>
              <a:ext cx="2070847" cy="1116106"/>
            </a:xfrm>
            <a:custGeom>
              <a:avLst/>
              <a:gdLst>
                <a:gd name="connsiteX0" fmla="*/ 1506071 w 2070847"/>
                <a:gd name="connsiteY0" fmla="*/ 1116106 h 1116106"/>
                <a:gd name="connsiteX1" fmla="*/ 1358153 w 2070847"/>
                <a:gd name="connsiteY1" fmla="*/ 968188 h 1116106"/>
                <a:gd name="connsiteX2" fmla="*/ 1223682 w 2070847"/>
                <a:gd name="connsiteY2" fmla="*/ 833718 h 1116106"/>
                <a:gd name="connsiteX3" fmla="*/ 1089212 w 2070847"/>
                <a:gd name="connsiteY3" fmla="*/ 739588 h 1116106"/>
                <a:gd name="connsiteX4" fmla="*/ 941294 w 2070847"/>
                <a:gd name="connsiteY4" fmla="*/ 672353 h 1116106"/>
                <a:gd name="connsiteX5" fmla="*/ 806824 w 2070847"/>
                <a:gd name="connsiteY5" fmla="*/ 685800 h 1116106"/>
                <a:gd name="connsiteX6" fmla="*/ 739588 w 2070847"/>
                <a:gd name="connsiteY6" fmla="*/ 699247 h 1116106"/>
                <a:gd name="connsiteX7" fmla="*/ 605118 w 2070847"/>
                <a:gd name="connsiteY7" fmla="*/ 564776 h 1116106"/>
                <a:gd name="connsiteX8" fmla="*/ 470647 w 2070847"/>
                <a:gd name="connsiteY8" fmla="*/ 497541 h 1116106"/>
                <a:gd name="connsiteX9" fmla="*/ 322729 w 2070847"/>
                <a:gd name="connsiteY9" fmla="*/ 524435 h 1116106"/>
                <a:gd name="connsiteX10" fmla="*/ 255494 w 2070847"/>
                <a:gd name="connsiteY10" fmla="*/ 551329 h 1116106"/>
                <a:gd name="connsiteX11" fmla="*/ 255494 w 2070847"/>
                <a:gd name="connsiteY11" fmla="*/ 551329 h 1116106"/>
                <a:gd name="connsiteX12" fmla="*/ 228600 w 2070847"/>
                <a:gd name="connsiteY12" fmla="*/ 430306 h 1116106"/>
                <a:gd name="connsiteX13" fmla="*/ 215153 w 2070847"/>
                <a:gd name="connsiteY13" fmla="*/ 376518 h 1116106"/>
                <a:gd name="connsiteX14" fmla="*/ 107577 w 2070847"/>
                <a:gd name="connsiteY14" fmla="*/ 268941 h 1116106"/>
                <a:gd name="connsiteX15" fmla="*/ 0 w 2070847"/>
                <a:gd name="connsiteY15" fmla="*/ 161365 h 1116106"/>
                <a:gd name="connsiteX16" fmla="*/ 336177 w 2070847"/>
                <a:gd name="connsiteY16" fmla="*/ 26894 h 1116106"/>
                <a:gd name="connsiteX17" fmla="*/ 537882 w 2070847"/>
                <a:gd name="connsiteY17" fmla="*/ 26894 h 1116106"/>
                <a:gd name="connsiteX18" fmla="*/ 766482 w 2070847"/>
                <a:gd name="connsiteY18" fmla="*/ 26894 h 1116106"/>
                <a:gd name="connsiteX19" fmla="*/ 968188 w 2070847"/>
                <a:gd name="connsiteY19" fmla="*/ 26894 h 1116106"/>
                <a:gd name="connsiteX20" fmla="*/ 995082 w 2070847"/>
                <a:gd name="connsiteY20" fmla="*/ 0 h 1116106"/>
                <a:gd name="connsiteX21" fmla="*/ 1075765 w 2070847"/>
                <a:gd name="connsiteY21" fmla="*/ 40341 h 1116106"/>
                <a:gd name="connsiteX22" fmla="*/ 779929 w 2070847"/>
                <a:gd name="connsiteY22" fmla="*/ 40341 h 1116106"/>
                <a:gd name="connsiteX23" fmla="*/ 941294 w 2070847"/>
                <a:gd name="connsiteY23" fmla="*/ 268941 h 1116106"/>
                <a:gd name="connsiteX24" fmla="*/ 1532965 w 2070847"/>
                <a:gd name="connsiteY24" fmla="*/ 201706 h 1116106"/>
                <a:gd name="connsiteX25" fmla="*/ 1627094 w 2070847"/>
                <a:gd name="connsiteY25" fmla="*/ 268941 h 1116106"/>
                <a:gd name="connsiteX26" fmla="*/ 1694329 w 2070847"/>
                <a:gd name="connsiteY26" fmla="*/ 349624 h 1116106"/>
                <a:gd name="connsiteX27" fmla="*/ 1815353 w 2070847"/>
                <a:gd name="connsiteY27" fmla="*/ 443753 h 1116106"/>
                <a:gd name="connsiteX28" fmla="*/ 1976718 w 2070847"/>
                <a:gd name="connsiteY28" fmla="*/ 564776 h 1116106"/>
                <a:gd name="connsiteX29" fmla="*/ 2057400 w 2070847"/>
                <a:gd name="connsiteY29" fmla="*/ 672353 h 1116106"/>
                <a:gd name="connsiteX30" fmla="*/ 2070847 w 2070847"/>
                <a:gd name="connsiteY30" fmla="*/ 779929 h 1116106"/>
                <a:gd name="connsiteX31" fmla="*/ 1653988 w 2070847"/>
                <a:gd name="connsiteY31" fmla="*/ 968188 h 1116106"/>
                <a:gd name="connsiteX32" fmla="*/ 1586753 w 2070847"/>
                <a:gd name="connsiteY32" fmla="*/ 1035424 h 1116106"/>
                <a:gd name="connsiteX33" fmla="*/ 1506071 w 2070847"/>
                <a:gd name="connsiteY33" fmla="*/ 1116106 h 111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70847" h="1116106">
                  <a:moveTo>
                    <a:pt x="1506071" y="1116106"/>
                  </a:moveTo>
                  <a:lnTo>
                    <a:pt x="1358153" y="968188"/>
                  </a:lnTo>
                  <a:lnTo>
                    <a:pt x="1223682" y="833718"/>
                  </a:lnTo>
                  <a:lnTo>
                    <a:pt x="1089212" y="739588"/>
                  </a:lnTo>
                  <a:lnTo>
                    <a:pt x="941294" y="672353"/>
                  </a:lnTo>
                  <a:lnTo>
                    <a:pt x="806824" y="685800"/>
                  </a:lnTo>
                  <a:lnTo>
                    <a:pt x="739588" y="699247"/>
                  </a:lnTo>
                  <a:lnTo>
                    <a:pt x="605118" y="564776"/>
                  </a:lnTo>
                  <a:lnTo>
                    <a:pt x="470647" y="497541"/>
                  </a:lnTo>
                  <a:lnTo>
                    <a:pt x="322729" y="524435"/>
                  </a:lnTo>
                  <a:lnTo>
                    <a:pt x="255494" y="551329"/>
                  </a:lnTo>
                  <a:lnTo>
                    <a:pt x="255494" y="551329"/>
                  </a:lnTo>
                  <a:lnTo>
                    <a:pt x="228600" y="430306"/>
                  </a:lnTo>
                  <a:lnTo>
                    <a:pt x="215153" y="376518"/>
                  </a:lnTo>
                  <a:lnTo>
                    <a:pt x="107577" y="268941"/>
                  </a:lnTo>
                  <a:lnTo>
                    <a:pt x="0" y="161365"/>
                  </a:lnTo>
                  <a:lnTo>
                    <a:pt x="336177" y="26894"/>
                  </a:lnTo>
                  <a:lnTo>
                    <a:pt x="537882" y="26894"/>
                  </a:lnTo>
                  <a:lnTo>
                    <a:pt x="766482" y="26894"/>
                  </a:lnTo>
                  <a:lnTo>
                    <a:pt x="968188" y="26894"/>
                  </a:lnTo>
                  <a:lnTo>
                    <a:pt x="995082" y="0"/>
                  </a:lnTo>
                  <a:lnTo>
                    <a:pt x="1075765" y="40341"/>
                  </a:lnTo>
                  <a:lnTo>
                    <a:pt x="779929" y="40341"/>
                  </a:lnTo>
                  <a:lnTo>
                    <a:pt x="941294" y="268941"/>
                  </a:lnTo>
                  <a:lnTo>
                    <a:pt x="1532965" y="201706"/>
                  </a:lnTo>
                  <a:lnTo>
                    <a:pt x="1627094" y="268941"/>
                  </a:lnTo>
                  <a:lnTo>
                    <a:pt x="1694329" y="349624"/>
                  </a:lnTo>
                  <a:lnTo>
                    <a:pt x="1815353" y="443753"/>
                  </a:lnTo>
                  <a:lnTo>
                    <a:pt x="1976718" y="564776"/>
                  </a:lnTo>
                  <a:lnTo>
                    <a:pt x="2057400" y="672353"/>
                  </a:lnTo>
                  <a:lnTo>
                    <a:pt x="2070847" y="779929"/>
                  </a:lnTo>
                  <a:lnTo>
                    <a:pt x="1653988" y="968188"/>
                  </a:lnTo>
                  <a:lnTo>
                    <a:pt x="1586753" y="1035424"/>
                  </a:lnTo>
                  <a:lnTo>
                    <a:pt x="1506071" y="1116106"/>
                  </a:lnTo>
                  <a:close/>
                </a:path>
              </a:pathLst>
            </a:custGeom>
            <a:solidFill>
              <a:srgbClr val="FF66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grpSp>
      <p:sp>
        <p:nvSpPr>
          <p:cNvPr id="44038" name="AutoShape 6"/>
          <p:cNvSpPr>
            <a:spLocks noChangeArrowheads="1"/>
          </p:cNvSpPr>
          <p:nvPr/>
        </p:nvSpPr>
        <p:spPr bwMode="auto">
          <a:xfrm>
            <a:off x="121303" y="1269160"/>
            <a:ext cx="5441297" cy="1259919"/>
          </a:xfrm>
          <a:prstGeom prst="wedgeRoundRectCallout">
            <a:avLst>
              <a:gd name="adj1" fmla="val 37296"/>
              <a:gd name="adj2" fmla="val 81116"/>
              <a:gd name="adj3" fmla="val 16667"/>
            </a:avLst>
          </a:prstGeom>
          <a:solidFill>
            <a:schemeClr val="bg1"/>
          </a:solidFill>
          <a:ln w="9525">
            <a:solidFill>
              <a:schemeClr val="tx1"/>
            </a:solidFill>
            <a:miter lim="800000"/>
            <a:headEnd/>
            <a:tailEnd/>
          </a:ln>
          <a:effectLst/>
        </p:spPr>
        <p:txBody>
          <a:bodyPr wrap="square" anchor="ctr">
            <a:spAutoFit/>
          </a:bodyPr>
          <a:lstStyle/>
          <a:p>
            <a:r>
              <a:rPr lang="en-US" dirty="0"/>
              <a:t>This is our </a:t>
            </a:r>
            <a:r>
              <a:rPr lang="en-US" dirty="0" smtClean="0"/>
              <a:t>2</a:t>
            </a:r>
            <a:r>
              <a:rPr lang="en-US" baseline="30000" dirty="0" smtClean="0"/>
              <a:t>nd</a:t>
            </a:r>
            <a:r>
              <a:rPr lang="en-US" dirty="0" smtClean="0"/>
              <a:t>-kiss-alone-again </a:t>
            </a:r>
            <a:r>
              <a:rPr lang="en-US" dirty="0"/>
              <a:t>(</a:t>
            </a:r>
            <a:r>
              <a:rPr lang="en-US" sz="3600" b="1" u="sng" dirty="0"/>
              <a:t>2 Thessalonians</a:t>
            </a:r>
            <a:r>
              <a:rPr lang="en-US" dirty="0"/>
              <a:t>).</a:t>
            </a:r>
          </a:p>
        </p:txBody>
      </p:sp>
      <p:sp>
        <p:nvSpPr>
          <p:cNvPr id="44039" name="AutoShape 7"/>
          <p:cNvSpPr>
            <a:spLocks noChangeArrowheads="1"/>
          </p:cNvSpPr>
          <p:nvPr/>
        </p:nvSpPr>
        <p:spPr bwMode="auto">
          <a:xfrm>
            <a:off x="6629400" y="1196975"/>
            <a:ext cx="2436813" cy="3318986"/>
          </a:xfrm>
          <a:prstGeom prst="wedgeRoundRectCallout">
            <a:avLst>
              <a:gd name="adj1" fmla="val -66223"/>
              <a:gd name="adj2" fmla="val 34517"/>
              <a:gd name="adj3" fmla="val 16667"/>
            </a:avLst>
          </a:prstGeom>
          <a:solidFill>
            <a:schemeClr val="bg1"/>
          </a:solidFill>
          <a:ln w="9525">
            <a:solidFill>
              <a:schemeClr val="tx1"/>
            </a:solidFill>
            <a:miter lim="800000"/>
            <a:headEnd/>
            <a:tailEnd/>
          </a:ln>
          <a:effectLst/>
        </p:spPr>
        <p:txBody>
          <a:bodyPr wrap="square" anchor="ctr">
            <a:spAutoFit/>
          </a:bodyPr>
          <a:lstStyle/>
          <a:p>
            <a:r>
              <a:rPr lang="en-US" dirty="0" smtClean="0"/>
              <a:t>Not now. I’m </a:t>
            </a:r>
            <a:r>
              <a:rPr lang="en-US" dirty="0"/>
              <a:t>worried the </a:t>
            </a:r>
            <a:r>
              <a:rPr lang="en-US" sz="3600" b="1" u="sng" dirty="0"/>
              <a:t>2</a:t>
            </a:r>
            <a:r>
              <a:rPr lang="en-US" dirty="0"/>
              <a:t>nd coming will happen any moment.</a:t>
            </a:r>
          </a:p>
        </p:txBody>
      </p:sp>
      <p:sp>
        <p:nvSpPr>
          <p:cNvPr id="44040" name="AutoShape 8"/>
          <p:cNvSpPr>
            <a:spLocks noChangeArrowheads="1"/>
          </p:cNvSpPr>
          <p:nvPr/>
        </p:nvSpPr>
        <p:spPr bwMode="auto">
          <a:xfrm>
            <a:off x="32496" y="4465265"/>
            <a:ext cx="4257115" cy="2349579"/>
          </a:xfrm>
          <a:prstGeom prst="wedgeRoundRectCallout">
            <a:avLst>
              <a:gd name="adj1" fmla="val 49052"/>
              <a:gd name="adj2" fmla="val -61305"/>
              <a:gd name="adj3" fmla="val 16667"/>
            </a:avLst>
          </a:prstGeom>
          <a:solidFill>
            <a:schemeClr val="bg1"/>
          </a:solidFill>
          <a:ln w="9525">
            <a:solidFill>
              <a:schemeClr val="tx1"/>
            </a:solidFill>
            <a:miter lim="800000"/>
            <a:headEnd/>
            <a:tailEnd/>
          </a:ln>
          <a:effectLst/>
        </p:spPr>
        <p:txBody>
          <a:bodyPr wrap="square" anchor="ctr">
            <a:spAutoFit/>
          </a:bodyPr>
          <a:lstStyle/>
          <a:p>
            <a:r>
              <a:rPr lang="en-US" dirty="0"/>
              <a:t>Paul said before that will happen, there will be an </a:t>
            </a:r>
            <a:r>
              <a:rPr lang="en-US" b="1" dirty="0"/>
              <a:t>Apostasy</a:t>
            </a:r>
            <a:r>
              <a:rPr lang="en-US" dirty="0"/>
              <a:t> in the </a:t>
            </a:r>
            <a:r>
              <a:rPr lang="en-US" sz="3600" b="1" u="sng" dirty="0"/>
              <a:t>1</a:t>
            </a:r>
            <a:r>
              <a:rPr lang="en-US" dirty="0"/>
              <a:t>st - </a:t>
            </a:r>
            <a:r>
              <a:rPr lang="en-US" sz="3600" b="1" u="sng" dirty="0"/>
              <a:t>3</a:t>
            </a:r>
            <a:r>
              <a:rPr lang="en-US" dirty="0"/>
              <a:t>rd century 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403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P spid="440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Matthew 11:28-30 </a:t>
            </a:r>
            <a:endParaRPr lang="en-US" sz="2200"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 28 </a:t>
            </a:r>
            <a:r>
              <a:rPr lang="en-US" sz="4000" dirty="0" smtClean="0">
                <a:latin typeface="Times New Roman" panose="02020603050405020304" pitchFamily="18" charset="0"/>
                <a:cs typeface="Times New Roman" panose="02020603050405020304" pitchFamily="18" charset="0"/>
              </a:rPr>
              <a:t>Come </a:t>
            </a:r>
            <a:r>
              <a:rPr lang="en-US" sz="4000" dirty="0">
                <a:latin typeface="Times New Roman" panose="02020603050405020304" pitchFamily="18" charset="0"/>
                <a:cs typeface="Times New Roman" panose="02020603050405020304" pitchFamily="18" charset="0"/>
              </a:rPr>
              <a:t>unto me, all ye that </a:t>
            </a:r>
            <a:r>
              <a:rPr lang="en-US" sz="4000" dirty="0" err="1">
                <a:latin typeface="Times New Roman" panose="02020603050405020304" pitchFamily="18" charset="0"/>
                <a:cs typeface="Times New Roman" panose="02020603050405020304" pitchFamily="18" charset="0"/>
              </a:rPr>
              <a:t>labour</a:t>
            </a:r>
            <a:r>
              <a:rPr lang="en-US" sz="4000" dirty="0">
                <a:latin typeface="Times New Roman" panose="02020603050405020304" pitchFamily="18" charset="0"/>
                <a:cs typeface="Times New Roman" panose="02020603050405020304" pitchFamily="18" charset="0"/>
              </a:rPr>
              <a:t> and are heavy laden, and I will give you rest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29 Take my yoke upon you, and learn of me; for I am meek and lowly in heart: and ye shall find rest unto your souls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30 For my yoke is easy, and my burden is light.</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691744" y="433230"/>
            <a:ext cx="4136569" cy="51077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The Atonement</a:t>
            </a:r>
            <a:r>
              <a:rPr kumimoji="0" lang="en-US" sz="2400" b="0" i="0" u="none" strike="noStrike" cap="none" normalizeH="0" dirty="0" smtClean="0">
                <a:ln>
                  <a:noFill/>
                </a:ln>
                <a:solidFill>
                  <a:schemeClr val="tx1"/>
                </a:solidFill>
                <a:effectLst/>
                <a:latin typeface="Times New Roman" charset="0"/>
              </a:rPr>
              <a:t> of Jesus Christ</a:t>
            </a:r>
            <a:r>
              <a:rPr kumimoji="0" lang="en-US" sz="2400" b="0" i="0" u="none" strike="noStrike" cap="none" normalizeH="0" baseline="0" dirty="0" smtClean="0">
                <a:ln>
                  <a:noFill/>
                </a:ln>
                <a:solidFill>
                  <a:schemeClr val="tx1"/>
                </a:solidFill>
                <a:effectLst/>
                <a:latin typeface="Times New Roman" charset="0"/>
              </a:rPr>
              <a:t> </a:t>
            </a:r>
          </a:p>
        </p:txBody>
      </p:sp>
    </p:spTree>
    <p:extLst>
      <p:ext uri="{BB962C8B-B14F-4D97-AF65-F5344CB8AC3E}">
        <p14:creationId xmlns:p14="http://schemas.microsoft.com/office/powerpoint/2010/main" val="427494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2 Timothy 3:15-17</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15 And that from a child thou hast known the holy scriptures, which are able to make thee wise unto salvation through faith which is in Christ Jesus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16 All scripture is given by inspiration of God, and is profitable for doctrine, for reproof, for correction, for instruction in righteousness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17 That the man of God may be perfect, </a:t>
            </a:r>
            <a:r>
              <a:rPr lang="en-US" sz="4000" dirty="0" err="1">
                <a:latin typeface="Times New Roman" panose="02020603050405020304" pitchFamily="18" charset="0"/>
                <a:cs typeface="Times New Roman" panose="02020603050405020304" pitchFamily="18" charset="0"/>
              </a:rPr>
              <a:t>throughly</a:t>
            </a:r>
            <a:r>
              <a:rPr lang="en-US" sz="4000" dirty="0">
                <a:latin typeface="Times New Roman" panose="02020603050405020304" pitchFamily="18" charset="0"/>
                <a:cs typeface="Times New Roman" panose="02020603050405020304" pitchFamily="18" charset="0"/>
              </a:rPr>
              <a:t> furnished unto all good works.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855029" y="228919"/>
            <a:ext cx="4060371" cy="919401"/>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Acquiring Spiritual Knowledge</a:t>
            </a:r>
          </a:p>
        </p:txBody>
      </p:sp>
    </p:spTree>
    <p:extLst>
      <p:ext uri="{BB962C8B-B14F-4D97-AF65-F5344CB8AC3E}">
        <p14:creationId xmlns:p14="http://schemas.microsoft.com/office/powerpoint/2010/main" val="988488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762000"/>
          </a:xfrm>
        </p:spPr>
        <p:txBody>
          <a:bodyPr/>
          <a:lstStyle/>
          <a:p>
            <a:r>
              <a:rPr lang="en-US" sz="3400" b="1" i="1" u="sng" dirty="0" smtClean="0"/>
              <a:t>Scriptures</a:t>
            </a:r>
            <a:r>
              <a:rPr lang="en-US" sz="3400" b="1" i="1" dirty="0" smtClean="0"/>
              <a:t> Can Make You Wise Unto Salvation</a:t>
            </a:r>
            <a:endParaRPr lang="en-US" sz="3400" b="1" i="1" dirty="0"/>
          </a:p>
        </p:txBody>
      </p:sp>
      <p:sp>
        <p:nvSpPr>
          <p:cNvPr id="46114" name="AutoShape 34"/>
          <p:cNvSpPr>
            <a:spLocks noChangeArrowheads="1"/>
          </p:cNvSpPr>
          <p:nvPr/>
        </p:nvSpPr>
        <p:spPr bwMode="auto">
          <a:xfrm>
            <a:off x="288924" y="801128"/>
            <a:ext cx="8631238" cy="2213372"/>
          </a:xfrm>
          <a:prstGeom prst="wedgeRoundRectCallout">
            <a:avLst>
              <a:gd name="adj1" fmla="val 7874"/>
              <a:gd name="adj2" fmla="val 49965"/>
              <a:gd name="adj3" fmla="val 16667"/>
            </a:avLst>
          </a:prstGeom>
          <a:solidFill>
            <a:srgbClr val="FFFF99"/>
          </a:solidFill>
          <a:ln w="9525">
            <a:solidFill>
              <a:schemeClr val="tx1"/>
            </a:solidFill>
            <a:miter lim="800000"/>
            <a:headEnd/>
            <a:tailEnd/>
          </a:ln>
          <a:effectLst/>
        </p:spPr>
        <p:txBody>
          <a:bodyPr anchor="ctr">
            <a:spAutoFit/>
          </a:bodyPr>
          <a:lstStyle/>
          <a:p>
            <a:r>
              <a:rPr lang="en-US" b="1" u="sng" dirty="0"/>
              <a:t>2</a:t>
            </a:r>
            <a:r>
              <a:rPr lang="en-US" sz="2800" dirty="0"/>
              <a:t> </a:t>
            </a:r>
            <a:r>
              <a:rPr lang="en-US" b="1" u="sng" dirty="0" err="1"/>
              <a:t>TIM</a:t>
            </a:r>
            <a:r>
              <a:rPr lang="en-US" sz="2800" dirty="0" err="1"/>
              <a:t>e</a:t>
            </a:r>
            <a:r>
              <a:rPr lang="en-US" sz="2800" dirty="0"/>
              <a:t> magazines report that Mormons </a:t>
            </a:r>
            <a:r>
              <a:rPr lang="en-US" sz="2800" dirty="0" smtClean="0"/>
              <a:t>believe in </a:t>
            </a:r>
            <a:r>
              <a:rPr lang="en-US" b="1" u="sng" dirty="0"/>
              <a:t>3</a:t>
            </a:r>
            <a:r>
              <a:rPr lang="en-US" sz="2800" dirty="0"/>
              <a:t> </a:t>
            </a:r>
            <a:r>
              <a:rPr lang="en-US" sz="2800" dirty="0" smtClean="0"/>
              <a:t>additional books of </a:t>
            </a:r>
            <a:r>
              <a:rPr lang="en-US" sz="2800" b="1" dirty="0" smtClean="0"/>
              <a:t>Scripture</a:t>
            </a:r>
            <a:r>
              <a:rPr lang="en-US" sz="2800" dirty="0" smtClean="0"/>
              <a:t> including the </a:t>
            </a:r>
            <a:r>
              <a:rPr lang="en-US" b="1" u="sng" dirty="0" smtClean="0"/>
              <a:t>15</a:t>
            </a:r>
            <a:r>
              <a:rPr lang="en-US" sz="2800" dirty="0" smtClean="0"/>
              <a:t> books of the Book of Mormon which Joseph learned about when he was </a:t>
            </a:r>
            <a:r>
              <a:rPr lang="en-US" b="1" u="sng" dirty="0" smtClean="0"/>
              <a:t>17</a:t>
            </a:r>
            <a:r>
              <a:rPr lang="en-US" sz="2800" dirty="0" smtClean="0"/>
              <a:t>.  </a:t>
            </a:r>
            <a:endParaRPr lang="en-US" sz="2800" dirty="0">
              <a:solidFill>
                <a:srgbClr val="FF0000"/>
              </a:solidFill>
            </a:endParaRPr>
          </a:p>
        </p:txBody>
      </p:sp>
      <p:grpSp>
        <p:nvGrpSpPr>
          <p:cNvPr id="3" name="Group 2"/>
          <p:cNvGrpSpPr/>
          <p:nvPr/>
        </p:nvGrpSpPr>
        <p:grpSpPr>
          <a:xfrm>
            <a:off x="288924" y="3081406"/>
            <a:ext cx="3563842" cy="3672447"/>
            <a:chOff x="300615" y="3079097"/>
            <a:chExt cx="3563842" cy="3672447"/>
          </a:xfrm>
        </p:grpSpPr>
        <p:grpSp>
          <p:nvGrpSpPr>
            <p:cNvPr id="27" name="Group 26"/>
            <p:cNvGrpSpPr/>
            <p:nvPr/>
          </p:nvGrpSpPr>
          <p:grpSpPr>
            <a:xfrm>
              <a:off x="300615" y="3079097"/>
              <a:ext cx="2927350" cy="3452812"/>
              <a:chOff x="133350" y="3119438"/>
              <a:chExt cx="2927350" cy="3452812"/>
            </a:xfrm>
          </p:grpSpPr>
          <p:sp>
            <p:nvSpPr>
              <p:cNvPr id="46084" name="Rectangle 4"/>
              <p:cNvSpPr>
                <a:spLocks noChangeArrowheads="1"/>
              </p:cNvSpPr>
              <p:nvPr/>
            </p:nvSpPr>
            <p:spPr bwMode="auto">
              <a:xfrm>
                <a:off x="133350" y="3119438"/>
                <a:ext cx="2927350" cy="3452812"/>
              </a:xfrm>
              <a:prstGeom prst="rect">
                <a:avLst/>
              </a:prstGeom>
              <a:solidFill>
                <a:schemeClr val="bg1"/>
              </a:solidFill>
              <a:ln w="31750">
                <a:solidFill>
                  <a:schemeClr val="tx1"/>
                </a:solidFill>
                <a:miter lim="800000"/>
                <a:headEnd/>
                <a:tailEnd/>
              </a:ln>
              <a:effectLst/>
            </p:spPr>
            <p:txBody>
              <a:bodyPr wrap="none" anchor="ctr"/>
              <a:lstStyle/>
              <a:p>
                <a:endParaRPr lang="en-US"/>
              </a:p>
            </p:txBody>
          </p:sp>
          <p:sp>
            <p:nvSpPr>
              <p:cNvPr id="46085" name="Rectangle 5"/>
              <p:cNvSpPr>
                <a:spLocks noChangeArrowheads="1"/>
              </p:cNvSpPr>
              <p:nvPr/>
            </p:nvSpPr>
            <p:spPr bwMode="auto">
              <a:xfrm>
                <a:off x="272258" y="3290471"/>
                <a:ext cx="2614808" cy="3145467"/>
              </a:xfrm>
              <a:prstGeom prst="rect">
                <a:avLst/>
              </a:prstGeom>
              <a:solidFill>
                <a:schemeClr val="bg1"/>
              </a:solidFill>
              <a:ln w="41275">
                <a:solidFill>
                  <a:srgbClr val="FF0000"/>
                </a:solidFill>
                <a:miter lim="800000"/>
                <a:headEnd/>
                <a:tailEnd/>
              </a:ln>
              <a:effectLst/>
            </p:spPr>
            <p:txBody>
              <a:bodyPr wrap="none" anchor="ctr"/>
              <a:lstStyle/>
              <a:p>
                <a:endParaRPr lang="en-US"/>
              </a:p>
            </p:txBody>
          </p:sp>
          <p:sp>
            <p:nvSpPr>
              <p:cNvPr id="46086" name="Text Box 6"/>
              <p:cNvSpPr txBox="1">
                <a:spLocks noChangeArrowheads="1"/>
              </p:cNvSpPr>
              <p:nvPr/>
            </p:nvSpPr>
            <p:spPr bwMode="auto">
              <a:xfrm>
                <a:off x="333994" y="3196596"/>
                <a:ext cx="2466897" cy="1189516"/>
              </a:xfrm>
              <a:prstGeom prst="rect">
                <a:avLst/>
              </a:prstGeom>
              <a:noFill/>
              <a:ln w="9525">
                <a:noFill/>
                <a:miter lim="800000"/>
                <a:headEnd/>
                <a:tailEnd/>
              </a:ln>
              <a:effectLst/>
            </p:spPr>
            <p:txBody>
              <a:bodyPr anchor="ctr">
                <a:spAutoFit/>
              </a:bodyPr>
              <a:lstStyle/>
              <a:p>
                <a:r>
                  <a:rPr lang="en-US" sz="7200"/>
                  <a:t>TIME</a:t>
                </a:r>
                <a:endParaRPr lang="en-US" sz="8800"/>
              </a:p>
            </p:txBody>
          </p:sp>
          <p:pic>
            <p:nvPicPr>
              <p:cNvPr id="26" name="Picture 35" descr="http://www.mormonwiki.com/wiki/images/1/1a/First_presidency_Monson_edited.jpg"/>
              <p:cNvPicPr>
                <a:picLocks noChangeAspect="1" noChangeArrowheads="1"/>
              </p:cNvPicPr>
              <p:nvPr/>
            </p:nvPicPr>
            <p:blipFill>
              <a:blip r:embed="rId3" cstate="print"/>
              <a:srcRect/>
              <a:stretch>
                <a:fillRect/>
              </a:stretch>
            </p:blipFill>
            <p:spPr bwMode="auto">
              <a:xfrm>
                <a:off x="681316" y="4249271"/>
                <a:ext cx="1887072" cy="2084557"/>
              </a:xfrm>
              <a:prstGeom prst="rect">
                <a:avLst/>
              </a:prstGeom>
              <a:noFill/>
            </p:spPr>
          </p:pic>
        </p:grpSp>
        <p:grpSp>
          <p:nvGrpSpPr>
            <p:cNvPr id="28" name="Group 27"/>
            <p:cNvGrpSpPr/>
            <p:nvPr/>
          </p:nvGrpSpPr>
          <p:grpSpPr>
            <a:xfrm>
              <a:off x="937107" y="3298732"/>
              <a:ext cx="2927350" cy="3452812"/>
              <a:chOff x="133350" y="3119438"/>
              <a:chExt cx="2927350" cy="3452812"/>
            </a:xfrm>
          </p:grpSpPr>
          <p:sp>
            <p:nvSpPr>
              <p:cNvPr id="29" name="Rectangle 4"/>
              <p:cNvSpPr>
                <a:spLocks noChangeArrowheads="1"/>
              </p:cNvSpPr>
              <p:nvPr/>
            </p:nvSpPr>
            <p:spPr bwMode="auto">
              <a:xfrm>
                <a:off x="133350" y="3119438"/>
                <a:ext cx="2927350" cy="3452812"/>
              </a:xfrm>
              <a:prstGeom prst="rect">
                <a:avLst/>
              </a:prstGeom>
              <a:solidFill>
                <a:schemeClr val="bg1"/>
              </a:solidFill>
              <a:ln w="31750">
                <a:solidFill>
                  <a:schemeClr val="tx1"/>
                </a:solidFill>
                <a:miter lim="800000"/>
                <a:headEnd/>
                <a:tailEnd/>
              </a:ln>
              <a:effectLst/>
            </p:spPr>
            <p:txBody>
              <a:bodyPr wrap="none" anchor="ctr"/>
              <a:lstStyle/>
              <a:p>
                <a:endParaRPr lang="en-US"/>
              </a:p>
            </p:txBody>
          </p:sp>
          <p:sp>
            <p:nvSpPr>
              <p:cNvPr id="30" name="Rectangle 5"/>
              <p:cNvSpPr>
                <a:spLocks noChangeArrowheads="1"/>
              </p:cNvSpPr>
              <p:nvPr/>
            </p:nvSpPr>
            <p:spPr bwMode="auto">
              <a:xfrm>
                <a:off x="272258" y="3290471"/>
                <a:ext cx="2614808" cy="3145467"/>
              </a:xfrm>
              <a:prstGeom prst="rect">
                <a:avLst/>
              </a:prstGeom>
              <a:solidFill>
                <a:schemeClr val="bg1"/>
              </a:solidFill>
              <a:ln w="41275">
                <a:solidFill>
                  <a:srgbClr val="FF0000"/>
                </a:solidFill>
                <a:miter lim="800000"/>
                <a:headEnd/>
                <a:tailEnd/>
              </a:ln>
              <a:effectLst/>
            </p:spPr>
            <p:txBody>
              <a:bodyPr wrap="none" anchor="ctr"/>
              <a:lstStyle/>
              <a:p>
                <a:endParaRPr lang="en-US"/>
              </a:p>
            </p:txBody>
          </p:sp>
          <p:sp>
            <p:nvSpPr>
              <p:cNvPr id="31" name="Text Box 6"/>
              <p:cNvSpPr txBox="1">
                <a:spLocks noChangeArrowheads="1"/>
              </p:cNvSpPr>
              <p:nvPr/>
            </p:nvSpPr>
            <p:spPr bwMode="auto">
              <a:xfrm>
                <a:off x="333994" y="3196596"/>
                <a:ext cx="2466897" cy="1189516"/>
              </a:xfrm>
              <a:prstGeom prst="rect">
                <a:avLst/>
              </a:prstGeom>
              <a:noFill/>
              <a:ln w="9525">
                <a:noFill/>
                <a:miter lim="800000"/>
                <a:headEnd/>
                <a:tailEnd/>
              </a:ln>
              <a:effectLst/>
            </p:spPr>
            <p:txBody>
              <a:bodyPr anchor="ctr">
                <a:spAutoFit/>
              </a:bodyPr>
              <a:lstStyle/>
              <a:p>
                <a:r>
                  <a:rPr lang="en-US" sz="7200" dirty="0"/>
                  <a:t>TIME</a:t>
                </a:r>
                <a:endParaRPr lang="en-US" sz="8800" dirty="0"/>
              </a:p>
            </p:txBody>
          </p:sp>
        </p:grpSp>
      </p:grpSp>
      <p:pic>
        <p:nvPicPr>
          <p:cNvPr id="2050" name="Picture 2" descr="https://josephsmith.net/bc/content/images/joseph-smith-net/Artwork/390x292/malm-moroni-appea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807" y="3292750"/>
            <a:ext cx="4329356" cy="32414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en.elds.org/mormonbeliefs-org/files/2008/06/mormon-scriptu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5859" y="4425238"/>
            <a:ext cx="1618186" cy="215758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1836413" y="5294349"/>
            <a:ext cx="1167305" cy="1139628"/>
          </a:xfrm>
          <a:prstGeom prst="roundRect">
            <a:avLst>
              <a:gd name="adj" fmla="val 26219"/>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339228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1+#ppt_w/2"/>
                                          </p:val>
                                        </p:tav>
                                        <p:tav tm="100000">
                                          <p:val>
                                            <p:strVal val="#ppt_x"/>
                                          </p:val>
                                        </p:tav>
                                      </p:tavLst>
                                    </p:anim>
                                    <p:anim calcmode="lin" valueType="num">
                                      <p:cBhvr additive="base">
                                        <p:cTn id="16" dur="500" fill="hold"/>
                                        <p:tgtEl>
                                          <p:spTgt spid="102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4"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408670"/>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Hebrews 12:9</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9 Furthermore we have had fathers of our flesh which corrected us, and we gave them reverence: shall we not much rather be in subjection unto the Father of spirits, and live?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724400" y="365127"/>
            <a:ext cx="3790951"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charset="0"/>
              </a:rPr>
              <a:t>The Godhead</a:t>
            </a:r>
          </a:p>
        </p:txBody>
      </p:sp>
    </p:spTree>
    <p:extLst>
      <p:ext uri="{BB962C8B-B14F-4D97-AF65-F5344CB8AC3E}">
        <p14:creationId xmlns:p14="http://schemas.microsoft.com/office/powerpoint/2010/main" val="3110969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God Is The </a:t>
            </a:r>
            <a:r>
              <a:rPr lang="en-US" sz="3400" b="1" i="1" u="sng" dirty="0" smtClean="0"/>
              <a:t>Father</a:t>
            </a:r>
            <a:r>
              <a:rPr lang="en-US" sz="3400" b="1" i="1" dirty="0" smtClean="0"/>
              <a:t> Of Our </a:t>
            </a:r>
            <a:r>
              <a:rPr lang="en-US" sz="3400" b="1" i="1" u="sng" dirty="0" smtClean="0"/>
              <a:t>Spirits</a:t>
            </a:r>
            <a:endParaRPr lang="en-US" sz="3400" b="1" i="1" u="sng" dirty="0"/>
          </a:p>
        </p:txBody>
      </p:sp>
      <p:sp>
        <p:nvSpPr>
          <p:cNvPr id="52728" name="AutoShape 1528"/>
          <p:cNvSpPr>
            <a:spLocks noChangeArrowheads="1"/>
          </p:cNvSpPr>
          <p:nvPr/>
        </p:nvSpPr>
        <p:spPr bwMode="auto">
          <a:xfrm>
            <a:off x="878455" y="1270439"/>
            <a:ext cx="7387090" cy="1328023"/>
          </a:xfrm>
          <a:prstGeom prst="wedgeRoundRectCallout">
            <a:avLst>
              <a:gd name="adj1" fmla="val -19388"/>
              <a:gd name="adj2" fmla="val 49018"/>
              <a:gd name="adj3" fmla="val 16667"/>
            </a:avLst>
          </a:prstGeom>
          <a:solidFill>
            <a:srgbClr val="FFFF99"/>
          </a:solidFill>
          <a:ln w="9525">
            <a:solidFill>
              <a:schemeClr val="tx1"/>
            </a:solidFill>
            <a:miter lim="800000"/>
            <a:headEnd/>
            <a:tailEnd/>
          </a:ln>
          <a:effectLst/>
        </p:spPr>
        <p:txBody>
          <a:bodyPr wrap="square" anchor="ctr">
            <a:spAutoFit/>
          </a:bodyPr>
          <a:lstStyle/>
          <a:p>
            <a:r>
              <a:rPr lang="en-US" dirty="0" smtClean="0"/>
              <a:t>All </a:t>
            </a:r>
            <a:r>
              <a:rPr lang="en-US" sz="3600" b="1" u="sng" dirty="0" smtClean="0"/>
              <a:t>Hebrews</a:t>
            </a:r>
            <a:r>
              <a:rPr lang="en-US" dirty="0" smtClean="0"/>
              <a:t> by age </a:t>
            </a:r>
            <a:r>
              <a:rPr lang="en-US" sz="3600" b="1" u="sng" dirty="0" smtClean="0"/>
              <a:t>12</a:t>
            </a:r>
            <a:r>
              <a:rPr lang="en-US" dirty="0" smtClean="0"/>
              <a:t> know that God is the </a:t>
            </a:r>
            <a:r>
              <a:rPr lang="en-US" b="1" dirty="0" smtClean="0"/>
              <a:t>Father</a:t>
            </a:r>
            <a:r>
              <a:rPr lang="en-US" dirty="0" smtClean="0"/>
              <a:t> of all </a:t>
            </a:r>
            <a:r>
              <a:rPr lang="en-US" sz="3600" b="1" u="sng" dirty="0" smtClean="0"/>
              <a:t>9</a:t>
            </a:r>
            <a:r>
              <a:rPr lang="en-US" dirty="0" smtClean="0"/>
              <a:t> billion of </a:t>
            </a:r>
            <a:r>
              <a:rPr lang="en-US" b="1" dirty="0" smtClean="0"/>
              <a:t>our Spirits. </a:t>
            </a:r>
            <a:endParaRPr lang="en-US" b="1" dirty="0"/>
          </a:p>
        </p:txBody>
      </p:sp>
      <p:pic>
        <p:nvPicPr>
          <p:cNvPr id="1028" name="Picture 4" descr="http://www.justinkphotography.com/wp-content/uploads/2011/04/Landerhaven-Bat-Mitzvah-102-of-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83" y="2815079"/>
            <a:ext cx="5597434" cy="372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4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James 1:5-6</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5 If any of you lack wisdom, let him ask of God, that giveth to all men liberally, and </a:t>
            </a:r>
            <a:r>
              <a:rPr lang="en-US" sz="4000" dirty="0" err="1">
                <a:latin typeface="Times New Roman" panose="02020603050405020304" pitchFamily="18" charset="0"/>
                <a:cs typeface="Times New Roman" panose="02020603050405020304" pitchFamily="18" charset="0"/>
              </a:rPr>
              <a:t>upbraideth</a:t>
            </a:r>
            <a:r>
              <a:rPr lang="en-US" sz="4000" dirty="0">
                <a:latin typeface="Times New Roman" panose="02020603050405020304" pitchFamily="18" charset="0"/>
                <a:cs typeface="Times New Roman" panose="02020603050405020304" pitchFamily="18" charset="0"/>
              </a:rPr>
              <a:t> not; and it shall be given him</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6 But let him ask in faith, nothing wavering. For he that </a:t>
            </a:r>
            <a:r>
              <a:rPr lang="en-US" sz="4000" dirty="0" err="1">
                <a:latin typeface="Times New Roman" panose="02020603050405020304" pitchFamily="18" charset="0"/>
                <a:cs typeface="Times New Roman" panose="02020603050405020304" pitchFamily="18" charset="0"/>
              </a:rPr>
              <a:t>wavereth</a:t>
            </a:r>
            <a:r>
              <a:rPr lang="en-US" sz="4000" dirty="0">
                <a:latin typeface="Times New Roman" panose="02020603050405020304" pitchFamily="18" charset="0"/>
                <a:cs typeface="Times New Roman" panose="02020603050405020304" pitchFamily="18" charset="0"/>
              </a:rPr>
              <a:t> is like a wave of the sea driven with the wind and tossed.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3537857" y="399179"/>
            <a:ext cx="5116285" cy="57888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Acquiring Spiritual Knowledge</a:t>
            </a:r>
          </a:p>
        </p:txBody>
      </p:sp>
    </p:spTree>
    <p:extLst>
      <p:ext uri="{BB962C8B-B14F-4D97-AF65-F5344CB8AC3E}">
        <p14:creationId xmlns:p14="http://schemas.microsoft.com/office/powerpoint/2010/main" val="382540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152400"/>
            <a:ext cx="9144000" cy="762000"/>
          </a:xfrm>
          <a:prstGeom prst="rect">
            <a:avLst/>
          </a:prstGeom>
          <a:noFill/>
          <a:ln w="9525">
            <a:noFill/>
            <a:miter lim="800000"/>
            <a:headEnd/>
            <a:tailEnd/>
          </a:ln>
          <a:effectLst/>
        </p:spPr>
        <p:txBody>
          <a:bodyPr anchor="ctr"/>
          <a:lstStyle/>
          <a:p>
            <a:r>
              <a:rPr lang="en-US" sz="3400" b="1" i="1" dirty="0" smtClean="0">
                <a:solidFill>
                  <a:schemeClr val="tx2"/>
                </a:solidFill>
              </a:rPr>
              <a:t>If You Lack </a:t>
            </a:r>
            <a:r>
              <a:rPr lang="en-US" sz="3400" b="1" i="1" u="sng" dirty="0" smtClean="0">
                <a:solidFill>
                  <a:schemeClr val="tx2"/>
                </a:solidFill>
              </a:rPr>
              <a:t>Wisdom</a:t>
            </a:r>
            <a:r>
              <a:rPr lang="en-US" sz="3400" b="1" i="1" dirty="0" smtClean="0">
                <a:solidFill>
                  <a:schemeClr val="tx2"/>
                </a:solidFill>
              </a:rPr>
              <a:t>, Ask God</a:t>
            </a:r>
            <a:endParaRPr lang="en-US" sz="3400" b="1" i="1" dirty="0">
              <a:solidFill>
                <a:schemeClr val="tx2"/>
              </a:solidFill>
            </a:endParaRPr>
          </a:p>
        </p:txBody>
      </p:sp>
      <p:pic>
        <p:nvPicPr>
          <p:cNvPr id="60419" name="Picture 3" descr="C:\Clipart LDS\prophets\bmp\jsjrclr.bmp"/>
          <p:cNvPicPr>
            <a:picLocks noChangeAspect="1" noChangeArrowheads="1"/>
          </p:cNvPicPr>
          <p:nvPr/>
        </p:nvPicPr>
        <p:blipFill rotWithShape="1">
          <a:blip r:embed="rId3" cstate="print"/>
          <a:srcRect b="13579"/>
          <a:stretch/>
        </p:blipFill>
        <p:spPr bwMode="auto">
          <a:xfrm>
            <a:off x="2390775" y="3530693"/>
            <a:ext cx="2447925" cy="3314607"/>
          </a:xfrm>
          <a:prstGeom prst="rect">
            <a:avLst/>
          </a:prstGeom>
          <a:noFill/>
        </p:spPr>
      </p:pic>
      <p:sp>
        <p:nvSpPr>
          <p:cNvPr id="60420" name="AutoShape 4"/>
          <p:cNvSpPr>
            <a:spLocks noChangeArrowheads="1"/>
          </p:cNvSpPr>
          <p:nvPr/>
        </p:nvSpPr>
        <p:spPr bwMode="auto">
          <a:xfrm>
            <a:off x="152400" y="1102660"/>
            <a:ext cx="8796338" cy="2451735"/>
          </a:xfrm>
          <a:prstGeom prst="wedgeRoundRectCallout">
            <a:avLst>
              <a:gd name="adj1" fmla="val 1647"/>
              <a:gd name="adj2" fmla="val 89733"/>
              <a:gd name="adj3" fmla="val 16667"/>
            </a:avLst>
          </a:prstGeom>
          <a:solidFill>
            <a:schemeClr val="bg1"/>
          </a:solidFill>
          <a:ln w="9525">
            <a:solidFill>
              <a:schemeClr val="tx1"/>
            </a:solidFill>
            <a:miter lim="800000"/>
            <a:headEnd/>
            <a:tailEnd/>
          </a:ln>
          <a:effectLst/>
        </p:spPr>
        <p:txBody>
          <a:bodyPr wrap="square" anchor="ctr">
            <a:spAutoFit/>
          </a:bodyPr>
          <a:lstStyle/>
          <a:p>
            <a:r>
              <a:rPr lang="en-US" sz="3000" dirty="0"/>
              <a:t>As I read the Book of </a:t>
            </a:r>
            <a:r>
              <a:rPr lang="en-US" sz="3600" b="1" u="sng" dirty="0"/>
              <a:t>James</a:t>
            </a:r>
            <a:r>
              <a:rPr lang="en-US" sz="3000" dirty="0"/>
              <a:t> for </a:t>
            </a:r>
            <a:r>
              <a:rPr lang="en-US" sz="3000" b="1" dirty="0"/>
              <a:t>Wisdom</a:t>
            </a:r>
            <a:r>
              <a:rPr lang="en-US" sz="3000" dirty="0"/>
              <a:t> I asked myself, “Of all the churches, which </a:t>
            </a:r>
            <a:r>
              <a:rPr lang="en-US" sz="3600" b="1" u="sng" dirty="0"/>
              <a:t>1</a:t>
            </a:r>
            <a:r>
              <a:rPr lang="en-US" sz="3000" dirty="0"/>
              <a:t> should I join?” My answer was to </a:t>
            </a:r>
            <a:r>
              <a:rPr lang="en-US" sz="3000" b="1" dirty="0"/>
              <a:t>Ask God</a:t>
            </a:r>
            <a:r>
              <a:rPr lang="en-US" sz="3000" dirty="0"/>
              <a:t>.  That is simple enough for a kindergarten child to understand (age </a:t>
            </a:r>
            <a:r>
              <a:rPr lang="en-US" sz="3600" b="1" u="sng" dirty="0"/>
              <a:t>5-6</a:t>
            </a:r>
            <a:r>
              <a:rPr lang="en-US" sz="3000" dirty="0"/>
              <a:t>)</a:t>
            </a:r>
          </a:p>
        </p:txBody>
      </p:sp>
      <p:pic>
        <p:nvPicPr>
          <p:cNvPr id="60421" name="Picture 5"/>
          <p:cNvPicPr>
            <a:picLocks noChangeAspect="1" noChangeArrowheads="1"/>
          </p:cNvPicPr>
          <p:nvPr/>
        </p:nvPicPr>
        <p:blipFill>
          <a:blip r:embed="rId4" cstate="print"/>
          <a:srcRect/>
          <a:stretch>
            <a:fillRect/>
          </a:stretch>
        </p:blipFill>
        <p:spPr bwMode="auto">
          <a:xfrm>
            <a:off x="5765800" y="4100139"/>
            <a:ext cx="2303463" cy="2617787"/>
          </a:xfrm>
          <a:prstGeom prst="rect">
            <a:avLst/>
          </a:prstGeom>
          <a:noFill/>
          <a:ln w="9525">
            <a:noFill/>
            <a:miter lim="800000"/>
            <a:headEnd/>
            <a:tailEnd/>
          </a:ln>
          <a:effectLst/>
        </p:spPr>
      </p:pic>
      <p:sp>
        <p:nvSpPr>
          <p:cNvPr id="60422" name="Text Box 6"/>
          <p:cNvSpPr txBox="1">
            <a:spLocks noChangeArrowheads="1"/>
          </p:cNvSpPr>
          <p:nvPr/>
        </p:nvSpPr>
        <p:spPr bwMode="auto">
          <a:xfrm>
            <a:off x="5359400" y="4603376"/>
            <a:ext cx="1285875" cy="457200"/>
          </a:xfrm>
          <a:prstGeom prst="rect">
            <a:avLst/>
          </a:prstGeom>
          <a:noFill/>
          <a:ln w="9525">
            <a:noFill/>
            <a:miter lim="800000"/>
            <a:headEnd/>
            <a:tailEnd/>
          </a:ln>
          <a:effectLst/>
        </p:spPr>
        <p:txBody>
          <a:bodyPr wrap="none" anchor="ctr">
            <a:spAutoFit/>
          </a:bodyPr>
          <a:lstStyle/>
          <a:p>
            <a:r>
              <a:rPr lang="en-US" sz="2400" b="1">
                <a:latin typeface="Arial" charset="0"/>
              </a:rPr>
              <a:t>Age 5-6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James 2:17-18</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17 Even so faith, if it hath not works, is dead, being alone</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18 Yea, a man may say, Thou hast faith, and I have works: shew me thy faith without thy works, and I will shew thee my faith by my works.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060370" y="399179"/>
            <a:ext cx="4713516" cy="57888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The Atonement of Jesus Christ </a:t>
            </a:r>
          </a:p>
        </p:txBody>
      </p:sp>
    </p:spTree>
    <p:extLst>
      <p:ext uri="{BB962C8B-B14F-4D97-AF65-F5344CB8AC3E}">
        <p14:creationId xmlns:p14="http://schemas.microsoft.com/office/powerpoint/2010/main" val="1057468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551" name="Group 399"/>
          <p:cNvGrpSpPr>
            <a:grpSpLocks/>
          </p:cNvGrpSpPr>
          <p:nvPr/>
        </p:nvGrpSpPr>
        <p:grpSpPr bwMode="auto">
          <a:xfrm>
            <a:off x="1200150" y="5810250"/>
            <a:ext cx="3124200" cy="1047750"/>
            <a:chOff x="541" y="2268"/>
            <a:chExt cx="1503" cy="660"/>
          </a:xfrm>
        </p:grpSpPr>
        <p:sp>
          <p:nvSpPr>
            <p:cNvPr id="49552" name="Freeform 400"/>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49553" name="Freeform 401"/>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49554" name="Freeform 402"/>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55" name="Line 403"/>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49556" name="Line 404"/>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49557" name="Line 405"/>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49558" name="Line 406"/>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49559" name="Line 407"/>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49560" name="Line 408"/>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49561" name="Line 409"/>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49562" name="Line 410"/>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49563" name="Line 411"/>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49564" name="Line 412"/>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49565" name="Line 413"/>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49566" name="Freeform 414"/>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49567" name="Line 415"/>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49568" name="Line 416"/>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49569" name="Line 417"/>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49570" name="Freeform 418"/>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71" name="Line 419"/>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49572" name="Line 420"/>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grpSp>
        <p:nvGrpSpPr>
          <p:cNvPr id="49506" name="Group 354"/>
          <p:cNvGrpSpPr>
            <a:grpSpLocks/>
          </p:cNvGrpSpPr>
          <p:nvPr/>
        </p:nvGrpSpPr>
        <p:grpSpPr bwMode="auto">
          <a:xfrm>
            <a:off x="0" y="5810250"/>
            <a:ext cx="3124200" cy="1047750"/>
            <a:chOff x="541" y="2268"/>
            <a:chExt cx="1503" cy="660"/>
          </a:xfrm>
        </p:grpSpPr>
        <p:sp>
          <p:nvSpPr>
            <p:cNvPr id="49432" name="Freeform 280"/>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49469" name="Freeform 317"/>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49470" name="Freeform 318"/>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471" name="Line 319"/>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49472" name="Line 320"/>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49473" name="Line 321"/>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49474" name="Line 322"/>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49475" name="Line 323"/>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49476" name="Line 324"/>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49477" name="Line 325"/>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49478" name="Line 326"/>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49479" name="Line 327"/>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49481" name="Line 329"/>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49482" name="Line 330"/>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49483" name="Freeform 331"/>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49484" name="Line 332"/>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49485" name="Line 333"/>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49486" name="Line 334"/>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49503" name="Freeform 351"/>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04" name="Line 352"/>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49505" name="Line 353"/>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grpSp>
        <p:nvGrpSpPr>
          <p:cNvPr id="49507" name="Group 355"/>
          <p:cNvGrpSpPr>
            <a:grpSpLocks/>
          </p:cNvGrpSpPr>
          <p:nvPr/>
        </p:nvGrpSpPr>
        <p:grpSpPr bwMode="auto">
          <a:xfrm>
            <a:off x="4076700" y="5810250"/>
            <a:ext cx="3124200" cy="1047750"/>
            <a:chOff x="541" y="2268"/>
            <a:chExt cx="1503" cy="660"/>
          </a:xfrm>
        </p:grpSpPr>
        <p:sp>
          <p:nvSpPr>
            <p:cNvPr id="49508" name="Freeform 356"/>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49509" name="Freeform 357"/>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49510" name="Freeform 358"/>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11" name="Line 359"/>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49512" name="Line 360"/>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49513" name="Line 361"/>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49514" name="Line 362"/>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49515" name="Line 363"/>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49516" name="Line 364"/>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49517" name="Line 365"/>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49518" name="Line 366"/>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49519" name="Line 367"/>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49520" name="Line 368"/>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49521" name="Line 369"/>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49522" name="Freeform 370"/>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49523" name="Line 371"/>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49524" name="Line 372"/>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49525" name="Line 373"/>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49526" name="Freeform 374"/>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27" name="Line 375"/>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49528" name="Line 376"/>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grpSp>
        <p:nvGrpSpPr>
          <p:cNvPr id="49529" name="Group 377"/>
          <p:cNvGrpSpPr>
            <a:grpSpLocks/>
          </p:cNvGrpSpPr>
          <p:nvPr/>
        </p:nvGrpSpPr>
        <p:grpSpPr bwMode="auto">
          <a:xfrm>
            <a:off x="6019800" y="5810250"/>
            <a:ext cx="3124200" cy="1047750"/>
            <a:chOff x="541" y="2268"/>
            <a:chExt cx="1503" cy="660"/>
          </a:xfrm>
        </p:grpSpPr>
        <p:sp>
          <p:nvSpPr>
            <p:cNvPr id="49530" name="Freeform 378"/>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49531" name="Freeform 379"/>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49532" name="Freeform 380"/>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33" name="Line 381"/>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49534" name="Line 382"/>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49535" name="Line 383"/>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49536" name="Line 384"/>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49537" name="Line 385"/>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49538" name="Line 386"/>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49539" name="Line 387"/>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49540" name="Line 388"/>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49541" name="Line 389"/>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49542" name="Line 390"/>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49543" name="Line 391"/>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49544" name="Freeform 392"/>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49545" name="Line 393"/>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49546" name="Line 394"/>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49547" name="Line 395"/>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49548" name="Freeform 396"/>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49" name="Line 397"/>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49550" name="Line 398"/>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sp>
        <p:nvSpPr>
          <p:cNvPr id="49154" name="Rectangle 2"/>
          <p:cNvSpPr>
            <a:spLocks noGrp="1" noChangeArrowheads="1"/>
          </p:cNvSpPr>
          <p:nvPr>
            <p:ph type="title"/>
          </p:nvPr>
        </p:nvSpPr>
        <p:spPr>
          <a:xfrm>
            <a:off x="0" y="0"/>
            <a:ext cx="9144000" cy="762000"/>
          </a:xfrm>
        </p:spPr>
        <p:txBody>
          <a:bodyPr/>
          <a:lstStyle/>
          <a:p>
            <a:r>
              <a:rPr lang="en-US" sz="3400" b="1" i="1" u="sng" dirty="0"/>
              <a:t>Faith</a:t>
            </a:r>
            <a:r>
              <a:rPr lang="en-US" sz="3400" b="1" i="1" dirty="0"/>
              <a:t> Without </a:t>
            </a:r>
            <a:r>
              <a:rPr lang="en-US" sz="3400" b="1" i="1" u="sng" dirty="0"/>
              <a:t>Works</a:t>
            </a:r>
            <a:r>
              <a:rPr lang="en-US" sz="3400" b="1" i="1" dirty="0"/>
              <a:t> Is Dead</a:t>
            </a:r>
          </a:p>
        </p:txBody>
      </p:sp>
      <p:sp>
        <p:nvSpPr>
          <p:cNvPr id="49163" name="Rectangle 11"/>
          <p:cNvSpPr>
            <a:spLocks noChangeArrowheads="1"/>
          </p:cNvSpPr>
          <p:nvPr/>
        </p:nvSpPr>
        <p:spPr bwMode="auto">
          <a:xfrm>
            <a:off x="6889750" y="5837238"/>
            <a:ext cx="9525" cy="71437"/>
          </a:xfrm>
          <a:prstGeom prst="rect">
            <a:avLst/>
          </a:prstGeom>
          <a:solidFill>
            <a:srgbClr val="3FBF7F"/>
          </a:solidFill>
          <a:ln w="9525">
            <a:noFill/>
            <a:miter lim="800000"/>
            <a:headEnd/>
            <a:tailEnd/>
          </a:ln>
        </p:spPr>
        <p:txBody>
          <a:bodyPr/>
          <a:lstStyle/>
          <a:p>
            <a:endParaRPr lang="en-US"/>
          </a:p>
        </p:txBody>
      </p:sp>
      <p:sp>
        <p:nvSpPr>
          <p:cNvPr id="49202" name="Rectangle 50"/>
          <p:cNvSpPr>
            <a:spLocks noChangeArrowheads="1"/>
          </p:cNvSpPr>
          <p:nvPr/>
        </p:nvSpPr>
        <p:spPr bwMode="auto">
          <a:xfrm>
            <a:off x="965200" y="4367213"/>
            <a:ext cx="0" cy="17462"/>
          </a:xfrm>
          <a:prstGeom prst="rect">
            <a:avLst/>
          </a:prstGeom>
          <a:solidFill>
            <a:srgbClr val="3FBF7F"/>
          </a:solidFill>
          <a:ln w="9525">
            <a:noFill/>
            <a:miter lim="800000"/>
            <a:headEnd/>
            <a:tailEnd/>
          </a:ln>
        </p:spPr>
        <p:txBody>
          <a:bodyPr/>
          <a:lstStyle/>
          <a:p>
            <a:endParaRPr lang="en-US"/>
          </a:p>
        </p:txBody>
      </p:sp>
      <p:sp>
        <p:nvSpPr>
          <p:cNvPr id="49213" name="Rectangle 61"/>
          <p:cNvSpPr>
            <a:spLocks noChangeArrowheads="1"/>
          </p:cNvSpPr>
          <p:nvPr/>
        </p:nvSpPr>
        <p:spPr bwMode="auto">
          <a:xfrm>
            <a:off x="8056563" y="4419600"/>
            <a:ext cx="0" cy="19050"/>
          </a:xfrm>
          <a:prstGeom prst="rect">
            <a:avLst/>
          </a:prstGeom>
          <a:solidFill>
            <a:srgbClr val="3FBF7F"/>
          </a:solidFill>
          <a:ln w="9525">
            <a:noFill/>
            <a:miter lim="800000"/>
            <a:headEnd/>
            <a:tailEnd/>
          </a:ln>
        </p:spPr>
        <p:txBody>
          <a:bodyPr/>
          <a:lstStyle/>
          <a:p>
            <a:endParaRPr lang="en-US"/>
          </a:p>
        </p:txBody>
      </p:sp>
      <p:sp>
        <p:nvSpPr>
          <p:cNvPr id="49214" name="Rectangle 62"/>
          <p:cNvSpPr>
            <a:spLocks noChangeArrowheads="1"/>
          </p:cNvSpPr>
          <p:nvPr/>
        </p:nvSpPr>
        <p:spPr bwMode="auto">
          <a:xfrm>
            <a:off x="1558925" y="4419600"/>
            <a:ext cx="0" cy="19050"/>
          </a:xfrm>
          <a:prstGeom prst="rect">
            <a:avLst/>
          </a:prstGeom>
          <a:solidFill>
            <a:srgbClr val="3FBF7F"/>
          </a:solidFill>
          <a:ln w="9525">
            <a:noFill/>
            <a:miter lim="800000"/>
            <a:headEnd/>
            <a:tailEnd/>
          </a:ln>
        </p:spPr>
        <p:txBody>
          <a:bodyPr/>
          <a:lstStyle/>
          <a:p>
            <a:endParaRPr lang="en-US"/>
          </a:p>
        </p:txBody>
      </p:sp>
      <p:sp>
        <p:nvSpPr>
          <p:cNvPr id="49228" name="Rectangle 76"/>
          <p:cNvSpPr>
            <a:spLocks noChangeArrowheads="1"/>
          </p:cNvSpPr>
          <p:nvPr/>
        </p:nvSpPr>
        <p:spPr bwMode="auto">
          <a:xfrm>
            <a:off x="8496300" y="4473575"/>
            <a:ext cx="0" cy="36513"/>
          </a:xfrm>
          <a:prstGeom prst="rect">
            <a:avLst/>
          </a:prstGeom>
          <a:solidFill>
            <a:srgbClr val="3FBF7F"/>
          </a:solidFill>
          <a:ln w="9525">
            <a:noFill/>
            <a:miter lim="800000"/>
            <a:headEnd/>
            <a:tailEnd/>
          </a:ln>
        </p:spPr>
        <p:txBody>
          <a:bodyPr/>
          <a:lstStyle/>
          <a:p>
            <a:endParaRPr lang="en-US"/>
          </a:p>
        </p:txBody>
      </p:sp>
      <p:sp>
        <p:nvSpPr>
          <p:cNvPr id="49254" name="Rectangle 102"/>
          <p:cNvSpPr>
            <a:spLocks noChangeArrowheads="1"/>
          </p:cNvSpPr>
          <p:nvPr/>
        </p:nvSpPr>
        <p:spPr bwMode="auto">
          <a:xfrm>
            <a:off x="1692275" y="4560888"/>
            <a:ext cx="0" cy="53975"/>
          </a:xfrm>
          <a:prstGeom prst="rect">
            <a:avLst/>
          </a:prstGeom>
          <a:solidFill>
            <a:srgbClr val="000000"/>
          </a:solidFill>
          <a:ln w="9525">
            <a:noFill/>
            <a:miter lim="800000"/>
            <a:headEnd/>
            <a:tailEnd/>
          </a:ln>
        </p:spPr>
        <p:txBody>
          <a:bodyPr/>
          <a:lstStyle/>
          <a:p>
            <a:endParaRPr lang="en-US"/>
          </a:p>
        </p:txBody>
      </p:sp>
      <p:sp>
        <p:nvSpPr>
          <p:cNvPr id="49256" name="Rectangle 104"/>
          <p:cNvSpPr>
            <a:spLocks noChangeArrowheads="1"/>
          </p:cNvSpPr>
          <p:nvPr/>
        </p:nvSpPr>
        <p:spPr bwMode="auto">
          <a:xfrm>
            <a:off x="1730375" y="4578350"/>
            <a:ext cx="9525" cy="36513"/>
          </a:xfrm>
          <a:prstGeom prst="rect">
            <a:avLst/>
          </a:prstGeom>
          <a:solidFill>
            <a:srgbClr val="000000"/>
          </a:solidFill>
          <a:ln w="9525">
            <a:noFill/>
            <a:miter lim="800000"/>
            <a:headEnd/>
            <a:tailEnd/>
          </a:ln>
        </p:spPr>
        <p:txBody>
          <a:bodyPr/>
          <a:lstStyle/>
          <a:p>
            <a:endParaRPr lang="en-US"/>
          </a:p>
        </p:txBody>
      </p:sp>
      <p:sp>
        <p:nvSpPr>
          <p:cNvPr id="49257" name="Rectangle 105"/>
          <p:cNvSpPr>
            <a:spLocks noChangeArrowheads="1"/>
          </p:cNvSpPr>
          <p:nvPr/>
        </p:nvSpPr>
        <p:spPr bwMode="auto">
          <a:xfrm>
            <a:off x="1012825" y="4632325"/>
            <a:ext cx="0" cy="34925"/>
          </a:xfrm>
          <a:prstGeom prst="rect">
            <a:avLst/>
          </a:prstGeom>
          <a:solidFill>
            <a:srgbClr val="3FBF7F"/>
          </a:solidFill>
          <a:ln w="9525">
            <a:noFill/>
            <a:miter lim="800000"/>
            <a:headEnd/>
            <a:tailEnd/>
          </a:ln>
        </p:spPr>
        <p:txBody>
          <a:bodyPr/>
          <a:lstStyle/>
          <a:p>
            <a:endParaRPr lang="en-US"/>
          </a:p>
        </p:txBody>
      </p:sp>
      <p:sp>
        <p:nvSpPr>
          <p:cNvPr id="49263" name="Rectangle 111"/>
          <p:cNvSpPr>
            <a:spLocks noChangeArrowheads="1"/>
          </p:cNvSpPr>
          <p:nvPr/>
        </p:nvSpPr>
        <p:spPr bwMode="auto">
          <a:xfrm>
            <a:off x="1758950" y="4667250"/>
            <a:ext cx="0" cy="36513"/>
          </a:xfrm>
          <a:prstGeom prst="rect">
            <a:avLst/>
          </a:prstGeom>
          <a:solidFill>
            <a:srgbClr val="3FBF7F"/>
          </a:solidFill>
          <a:ln w="9525">
            <a:noFill/>
            <a:miter lim="800000"/>
            <a:headEnd/>
            <a:tailEnd/>
          </a:ln>
        </p:spPr>
        <p:txBody>
          <a:bodyPr/>
          <a:lstStyle/>
          <a:p>
            <a:endParaRPr lang="en-US"/>
          </a:p>
        </p:txBody>
      </p:sp>
      <p:sp>
        <p:nvSpPr>
          <p:cNvPr id="49264" name="Rectangle 112"/>
          <p:cNvSpPr>
            <a:spLocks noChangeArrowheads="1"/>
          </p:cNvSpPr>
          <p:nvPr/>
        </p:nvSpPr>
        <p:spPr bwMode="auto">
          <a:xfrm>
            <a:off x="7196138" y="4686300"/>
            <a:ext cx="0" cy="34925"/>
          </a:xfrm>
          <a:prstGeom prst="rect">
            <a:avLst/>
          </a:prstGeom>
          <a:solidFill>
            <a:srgbClr val="3FBF7F"/>
          </a:solidFill>
          <a:ln w="9525">
            <a:noFill/>
            <a:miter lim="800000"/>
            <a:headEnd/>
            <a:tailEnd/>
          </a:ln>
        </p:spPr>
        <p:txBody>
          <a:bodyPr/>
          <a:lstStyle/>
          <a:p>
            <a:endParaRPr lang="en-US"/>
          </a:p>
        </p:txBody>
      </p:sp>
      <p:sp>
        <p:nvSpPr>
          <p:cNvPr id="49269" name="Rectangle 117"/>
          <p:cNvSpPr>
            <a:spLocks noChangeArrowheads="1"/>
          </p:cNvSpPr>
          <p:nvPr/>
        </p:nvSpPr>
        <p:spPr bwMode="auto">
          <a:xfrm>
            <a:off x="1060450" y="4738688"/>
            <a:ext cx="0" cy="36512"/>
          </a:xfrm>
          <a:prstGeom prst="rect">
            <a:avLst/>
          </a:prstGeom>
          <a:solidFill>
            <a:srgbClr val="3FBF7F"/>
          </a:solidFill>
          <a:ln w="9525">
            <a:noFill/>
            <a:miter lim="800000"/>
            <a:headEnd/>
            <a:tailEnd/>
          </a:ln>
        </p:spPr>
        <p:txBody>
          <a:bodyPr/>
          <a:lstStyle/>
          <a:p>
            <a:endParaRPr lang="en-US"/>
          </a:p>
        </p:txBody>
      </p:sp>
      <p:sp>
        <p:nvSpPr>
          <p:cNvPr id="49277" name="Rectangle 125"/>
          <p:cNvSpPr>
            <a:spLocks noChangeArrowheads="1"/>
          </p:cNvSpPr>
          <p:nvPr/>
        </p:nvSpPr>
        <p:spPr bwMode="auto">
          <a:xfrm>
            <a:off x="4822825" y="4862513"/>
            <a:ext cx="0" cy="52387"/>
          </a:xfrm>
          <a:prstGeom prst="rect">
            <a:avLst/>
          </a:prstGeom>
          <a:solidFill>
            <a:srgbClr val="3FBF7F"/>
          </a:solidFill>
          <a:ln w="9525">
            <a:noFill/>
            <a:miter lim="800000"/>
            <a:headEnd/>
            <a:tailEnd/>
          </a:ln>
        </p:spPr>
        <p:txBody>
          <a:bodyPr/>
          <a:lstStyle/>
          <a:p>
            <a:endParaRPr lang="en-US"/>
          </a:p>
        </p:txBody>
      </p:sp>
      <p:sp>
        <p:nvSpPr>
          <p:cNvPr id="49283" name="Rectangle 131"/>
          <p:cNvSpPr>
            <a:spLocks noChangeArrowheads="1"/>
          </p:cNvSpPr>
          <p:nvPr/>
        </p:nvSpPr>
        <p:spPr bwMode="auto">
          <a:xfrm>
            <a:off x="763588" y="4968875"/>
            <a:ext cx="0" cy="17463"/>
          </a:xfrm>
          <a:prstGeom prst="rect">
            <a:avLst/>
          </a:prstGeom>
          <a:solidFill>
            <a:srgbClr val="3FBF7F"/>
          </a:solidFill>
          <a:ln w="9525">
            <a:noFill/>
            <a:miter lim="800000"/>
            <a:headEnd/>
            <a:tailEnd/>
          </a:ln>
        </p:spPr>
        <p:txBody>
          <a:bodyPr/>
          <a:lstStyle/>
          <a:p>
            <a:endParaRPr lang="en-US"/>
          </a:p>
        </p:txBody>
      </p:sp>
      <p:sp>
        <p:nvSpPr>
          <p:cNvPr id="49287" name="Rectangle 135"/>
          <p:cNvSpPr>
            <a:spLocks noChangeArrowheads="1"/>
          </p:cNvSpPr>
          <p:nvPr/>
        </p:nvSpPr>
        <p:spPr bwMode="auto">
          <a:xfrm>
            <a:off x="8362950" y="5359400"/>
            <a:ext cx="0" cy="19050"/>
          </a:xfrm>
          <a:prstGeom prst="rect">
            <a:avLst/>
          </a:prstGeom>
          <a:solidFill>
            <a:srgbClr val="3FBF7F"/>
          </a:solidFill>
          <a:ln w="9525">
            <a:noFill/>
            <a:miter lim="800000"/>
            <a:headEnd/>
            <a:tailEnd/>
          </a:ln>
        </p:spPr>
        <p:txBody>
          <a:bodyPr/>
          <a:lstStyle/>
          <a:p>
            <a:endParaRPr lang="en-US"/>
          </a:p>
        </p:txBody>
      </p:sp>
      <p:sp>
        <p:nvSpPr>
          <p:cNvPr id="49289" name="Rectangle 137"/>
          <p:cNvSpPr>
            <a:spLocks noChangeArrowheads="1"/>
          </p:cNvSpPr>
          <p:nvPr/>
        </p:nvSpPr>
        <p:spPr bwMode="auto">
          <a:xfrm>
            <a:off x="5846763" y="5022850"/>
            <a:ext cx="0" cy="36513"/>
          </a:xfrm>
          <a:prstGeom prst="rect">
            <a:avLst/>
          </a:prstGeom>
          <a:solidFill>
            <a:srgbClr val="3FBF7F"/>
          </a:solidFill>
          <a:ln w="9525">
            <a:noFill/>
            <a:miter lim="800000"/>
            <a:headEnd/>
            <a:tailEnd/>
          </a:ln>
        </p:spPr>
        <p:txBody>
          <a:bodyPr/>
          <a:lstStyle/>
          <a:p>
            <a:endParaRPr lang="en-US"/>
          </a:p>
        </p:txBody>
      </p:sp>
      <p:sp>
        <p:nvSpPr>
          <p:cNvPr id="49291" name="Rectangle 139"/>
          <p:cNvSpPr>
            <a:spLocks noChangeArrowheads="1"/>
          </p:cNvSpPr>
          <p:nvPr/>
        </p:nvSpPr>
        <p:spPr bwMode="auto">
          <a:xfrm>
            <a:off x="4887913" y="5059363"/>
            <a:ext cx="0" cy="34925"/>
          </a:xfrm>
          <a:prstGeom prst="rect">
            <a:avLst/>
          </a:prstGeom>
          <a:solidFill>
            <a:srgbClr val="3FBF7F"/>
          </a:solidFill>
          <a:ln w="9525">
            <a:noFill/>
            <a:miter lim="800000"/>
            <a:headEnd/>
            <a:tailEnd/>
          </a:ln>
        </p:spPr>
        <p:txBody>
          <a:bodyPr/>
          <a:lstStyle/>
          <a:p>
            <a:endParaRPr lang="en-US"/>
          </a:p>
        </p:txBody>
      </p:sp>
      <p:sp>
        <p:nvSpPr>
          <p:cNvPr id="49299" name="Rectangle 147"/>
          <p:cNvSpPr>
            <a:spLocks noChangeArrowheads="1"/>
          </p:cNvSpPr>
          <p:nvPr/>
        </p:nvSpPr>
        <p:spPr bwMode="auto">
          <a:xfrm>
            <a:off x="3213100" y="5235575"/>
            <a:ext cx="0" cy="17463"/>
          </a:xfrm>
          <a:prstGeom prst="rect">
            <a:avLst/>
          </a:prstGeom>
          <a:solidFill>
            <a:srgbClr val="3FBF7F"/>
          </a:solidFill>
          <a:ln w="9525">
            <a:noFill/>
            <a:miter lim="800000"/>
            <a:headEnd/>
            <a:tailEnd/>
          </a:ln>
        </p:spPr>
        <p:txBody>
          <a:bodyPr/>
          <a:lstStyle/>
          <a:p>
            <a:endParaRPr lang="en-US"/>
          </a:p>
        </p:txBody>
      </p:sp>
      <p:sp>
        <p:nvSpPr>
          <p:cNvPr id="49308" name="Rectangle 156"/>
          <p:cNvSpPr>
            <a:spLocks noChangeArrowheads="1"/>
          </p:cNvSpPr>
          <p:nvPr/>
        </p:nvSpPr>
        <p:spPr bwMode="auto">
          <a:xfrm>
            <a:off x="7186613" y="5307013"/>
            <a:ext cx="0" cy="52387"/>
          </a:xfrm>
          <a:prstGeom prst="rect">
            <a:avLst/>
          </a:prstGeom>
          <a:solidFill>
            <a:srgbClr val="3FBF7F"/>
          </a:solidFill>
          <a:ln w="9525">
            <a:noFill/>
            <a:miter lim="800000"/>
            <a:headEnd/>
            <a:tailEnd/>
          </a:ln>
        </p:spPr>
        <p:txBody>
          <a:bodyPr/>
          <a:lstStyle/>
          <a:p>
            <a:endParaRPr lang="en-US"/>
          </a:p>
        </p:txBody>
      </p:sp>
      <p:sp>
        <p:nvSpPr>
          <p:cNvPr id="49318" name="Rectangle 166"/>
          <p:cNvSpPr>
            <a:spLocks noChangeArrowheads="1"/>
          </p:cNvSpPr>
          <p:nvPr/>
        </p:nvSpPr>
        <p:spPr bwMode="auto">
          <a:xfrm>
            <a:off x="3863975" y="5413375"/>
            <a:ext cx="9525" cy="36513"/>
          </a:xfrm>
          <a:prstGeom prst="rect">
            <a:avLst/>
          </a:prstGeom>
          <a:solidFill>
            <a:srgbClr val="3FBF7F"/>
          </a:solidFill>
          <a:ln w="9525">
            <a:noFill/>
            <a:miter lim="800000"/>
            <a:headEnd/>
            <a:tailEnd/>
          </a:ln>
        </p:spPr>
        <p:txBody>
          <a:bodyPr/>
          <a:lstStyle/>
          <a:p>
            <a:endParaRPr lang="en-US"/>
          </a:p>
        </p:txBody>
      </p:sp>
      <p:sp>
        <p:nvSpPr>
          <p:cNvPr id="49329" name="Rectangle 177"/>
          <p:cNvSpPr>
            <a:spLocks noChangeArrowheads="1"/>
          </p:cNvSpPr>
          <p:nvPr/>
        </p:nvSpPr>
        <p:spPr bwMode="auto">
          <a:xfrm>
            <a:off x="2017713" y="5500688"/>
            <a:ext cx="9525" cy="34925"/>
          </a:xfrm>
          <a:prstGeom prst="rect">
            <a:avLst/>
          </a:prstGeom>
          <a:solidFill>
            <a:srgbClr val="FFFFFF"/>
          </a:solidFill>
          <a:ln w="9525">
            <a:noFill/>
            <a:miter lim="800000"/>
            <a:headEnd/>
            <a:tailEnd/>
          </a:ln>
        </p:spPr>
        <p:txBody>
          <a:bodyPr/>
          <a:lstStyle/>
          <a:p>
            <a:endParaRPr lang="en-US"/>
          </a:p>
        </p:txBody>
      </p:sp>
      <p:sp>
        <p:nvSpPr>
          <p:cNvPr id="49331" name="Rectangle 179"/>
          <p:cNvSpPr>
            <a:spLocks noChangeArrowheads="1"/>
          </p:cNvSpPr>
          <p:nvPr/>
        </p:nvSpPr>
        <p:spPr bwMode="auto">
          <a:xfrm>
            <a:off x="5654675" y="5518150"/>
            <a:ext cx="0" cy="36513"/>
          </a:xfrm>
          <a:prstGeom prst="rect">
            <a:avLst/>
          </a:prstGeom>
          <a:solidFill>
            <a:srgbClr val="000000"/>
          </a:solidFill>
          <a:ln w="9525">
            <a:noFill/>
            <a:miter lim="800000"/>
            <a:headEnd/>
            <a:tailEnd/>
          </a:ln>
        </p:spPr>
        <p:txBody>
          <a:bodyPr/>
          <a:lstStyle/>
          <a:p>
            <a:endParaRPr lang="en-US"/>
          </a:p>
        </p:txBody>
      </p:sp>
      <p:sp>
        <p:nvSpPr>
          <p:cNvPr id="49336" name="Rectangle 184"/>
          <p:cNvSpPr>
            <a:spLocks noChangeArrowheads="1"/>
          </p:cNvSpPr>
          <p:nvPr/>
        </p:nvSpPr>
        <p:spPr bwMode="auto">
          <a:xfrm>
            <a:off x="5272088" y="5572125"/>
            <a:ext cx="9525" cy="53975"/>
          </a:xfrm>
          <a:prstGeom prst="rect">
            <a:avLst/>
          </a:prstGeom>
          <a:solidFill>
            <a:srgbClr val="000000"/>
          </a:solidFill>
          <a:ln w="9525">
            <a:noFill/>
            <a:miter lim="800000"/>
            <a:headEnd/>
            <a:tailEnd/>
          </a:ln>
        </p:spPr>
        <p:txBody>
          <a:bodyPr/>
          <a:lstStyle/>
          <a:p>
            <a:endParaRPr lang="en-US"/>
          </a:p>
        </p:txBody>
      </p:sp>
      <p:sp>
        <p:nvSpPr>
          <p:cNvPr id="49344" name="Rectangle 192"/>
          <p:cNvSpPr>
            <a:spLocks noChangeArrowheads="1"/>
          </p:cNvSpPr>
          <p:nvPr/>
        </p:nvSpPr>
        <p:spPr bwMode="auto">
          <a:xfrm>
            <a:off x="1903413" y="5643563"/>
            <a:ext cx="7937" cy="17462"/>
          </a:xfrm>
          <a:prstGeom prst="rect">
            <a:avLst/>
          </a:prstGeom>
          <a:solidFill>
            <a:srgbClr val="3FBF7F"/>
          </a:solidFill>
          <a:ln w="9525">
            <a:noFill/>
            <a:miter lim="800000"/>
            <a:headEnd/>
            <a:tailEnd/>
          </a:ln>
        </p:spPr>
        <p:txBody>
          <a:bodyPr/>
          <a:lstStyle/>
          <a:p>
            <a:endParaRPr lang="en-US"/>
          </a:p>
        </p:txBody>
      </p:sp>
      <p:sp>
        <p:nvSpPr>
          <p:cNvPr id="49347" name="Rectangle 195"/>
          <p:cNvSpPr>
            <a:spLocks noChangeArrowheads="1"/>
          </p:cNvSpPr>
          <p:nvPr/>
        </p:nvSpPr>
        <p:spPr bwMode="auto">
          <a:xfrm>
            <a:off x="5329238" y="5661025"/>
            <a:ext cx="9525" cy="19050"/>
          </a:xfrm>
          <a:prstGeom prst="rect">
            <a:avLst/>
          </a:prstGeom>
          <a:solidFill>
            <a:srgbClr val="3FBF7F"/>
          </a:solidFill>
          <a:ln w="9525">
            <a:noFill/>
            <a:miter lim="800000"/>
            <a:headEnd/>
            <a:tailEnd/>
          </a:ln>
        </p:spPr>
        <p:txBody>
          <a:bodyPr/>
          <a:lstStyle/>
          <a:p>
            <a:endParaRPr lang="en-US"/>
          </a:p>
        </p:txBody>
      </p:sp>
      <p:sp>
        <p:nvSpPr>
          <p:cNvPr id="49352" name="Rectangle 200"/>
          <p:cNvSpPr>
            <a:spLocks noChangeArrowheads="1"/>
          </p:cNvSpPr>
          <p:nvPr/>
        </p:nvSpPr>
        <p:spPr bwMode="auto">
          <a:xfrm>
            <a:off x="5529263" y="5661025"/>
            <a:ext cx="0" cy="19050"/>
          </a:xfrm>
          <a:prstGeom prst="rect">
            <a:avLst/>
          </a:prstGeom>
          <a:solidFill>
            <a:srgbClr val="3FBF7F"/>
          </a:solidFill>
          <a:ln w="9525">
            <a:noFill/>
            <a:miter lim="800000"/>
            <a:headEnd/>
            <a:tailEnd/>
          </a:ln>
        </p:spPr>
        <p:txBody>
          <a:bodyPr/>
          <a:lstStyle/>
          <a:p>
            <a:endParaRPr lang="en-US"/>
          </a:p>
        </p:txBody>
      </p:sp>
      <p:sp>
        <p:nvSpPr>
          <p:cNvPr id="49356" name="Rectangle 204"/>
          <p:cNvSpPr>
            <a:spLocks noChangeArrowheads="1"/>
          </p:cNvSpPr>
          <p:nvPr/>
        </p:nvSpPr>
        <p:spPr bwMode="auto">
          <a:xfrm>
            <a:off x="5607050" y="5680075"/>
            <a:ext cx="0" cy="17463"/>
          </a:xfrm>
          <a:prstGeom prst="rect">
            <a:avLst/>
          </a:prstGeom>
          <a:solidFill>
            <a:srgbClr val="3FBF7F"/>
          </a:solidFill>
          <a:ln w="9525">
            <a:noFill/>
            <a:miter lim="800000"/>
            <a:headEnd/>
            <a:tailEnd/>
          </a:ln>
        </p:spPr>
        <p:txBody>
          <a:bodyPr/>
          <a:lstStyle/>
          <a:p>
            <a:endParaRPr lang="en-US"/>
          </a:p>
        </p:txBody>
      </p:sp>
      <p:sp>
        <p:nvSpPr>
          <p:cNvPr id="49365" name="Rectangle 213"/>
          <p:cNvSpPr>
            <a:spLocks noChangeArrowheads="1"/>
          </p:cNvSpPr>
          <p:nvPr/>
        </p:nvSpPr>
        <p:spPr bwMode="auto">
          <a:xfrm>
            <a:off x="3155950" y="5715000"/>
            <a:ext cx="0" cy="36513"/>
          </a:xfrm>
          <a:prstGeom prst="rect">
            <a:avLst/>
          </a:prstGeom>
          <a:solidFill>
            <a:srgbClr val="3FBF7F"/>
          </a:solidFill>
          <a:ln w="9525">
            <a:noFill/>
            <a:miter lim="800000"/>
            <a:headEnd/>
            <a:tailEnd/>
          </a:ln>
        </p:spPr>
        <p:txBody>
          <a:bodyPr/>
          <a:lstStyle/>
          <a:p>
            <a:endParaRPr lang="en-US"/>
          </a:p>
        </p:txBody>
      </p:sp>
      <p:sp>
        <p:nvSpPr>
          <p:cNvPr id="49372" name="Rectangle 220"/>
          <p:cNvSpPr>
            <a:spLocks noChangeArrowheads="1"/>
          </p:cNvSpPr>
          <p:nvPr/>
        </p:nvSpPr>
        <p:spPr bwMode="auto">
          <a:xfrm>
            <a:off x="2179638" y="5768975"/>
            <a:ext cx="0" cy="50800"/>
          </a:xfrm>
          <a:prstGeom prst="rect">
            <a:avLst/>
          </a:prstGeom>
          <a:solidFill>
            <a:srgbClr val="000000"/>
          </a:solidFill>
          <a:ln w="9525">
            <a:noFill/>
            <a:miter lim="800000"/>
            <a:headEnd/>
            <a:tailEnd/>
          </a:ln>
        </p:spPr>
        <p:txBody>
          <a:bodyPr/>
          <a:lstStyle/>
          <a:p>
            <a:endParaRPr lang="en-US"/>
          </a:p>
        </p:txBody>
      </p:sp>
      <p:sp>
        <p:nvSpPr>
          <p:cNvPr id="49423" name="AutoShape 271" descr="Granite"/>
          <p:cNvSpPr>
            <a:spLocks noChangeArrowheads="1"/>
          </p:cNvSpPr>
          <p:nvPr/>
        </p:nvSpPr>
        <p:spPr bwMode="auto">
          <a:xfrm rot="-5400000">
            <a:off x="466725" y="1354138"/>
            <a:ext cx="5646737" cy="4789488"/>
          </a:xfrm>
          <a:prstGeom prst="flowChartDelay">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49424" name="AutoShape 272" descr="Newsprint"/>
          <p:cNvSpPr>
            <a:spLocks noChangeArrowheads="1"/>
          </p:cNvSpPr>
          <p:nvPr/>
        </p:nvSpPr>
        <p:spPr bwMode="auto">
          <a:xfrm rot="-5400000">
            <a:off x="638175" y="1354138"/>
            <a:ext cx="5646737" cy="4789488"/>
          </a:xfrm>
          <a:prstGeom prst="flowChartDelay">
            <a:avLst/>
          </a:prstGeom>
          <a:blipFill dpi="0" rotWithShape="0">
            <a:blip r:embed="rId4"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49574" name="Text Box 422"/>
          <p:cNvSpPr txBox="1">
            <a:spLocks noChangeArrowheads="1"/>
          </p:cNvSpPr>
          <p:nvPr/>
        </p:nvSpPr>
        <p:spPr bwMode="auto">
          <a:xfrm>
            <a:off x="1308239" y="1603566"/>
            <a:ext cx="3137090" cy="4585871"/>
          </a:xfrm>
          <a:prstGeom prst="rect">
            <a:avLst/>
          </a:prstGeom>
          <a:noFill/>
          <a:ln w="9525">
            <a:noFill/>
            <a:miter lim="800000"/>
            <a:headEnd/>
            <a:tailEnd/>
          </a:ln>
          <a:effectLst/>
        </p:spPr>
        <p:txBody>
          <a:bodyPr wrap="square" anchor="ctr">
            <a:spAutoFit/>
          </a:bodyPr>
          <a:lstStyle/>
          <a:p>
            <a:r>
              <a:rPr lang="en-US" sz="2800" dirty="0"/>
              <a:t>Here lies </a:t>
            </a:r>
          </a:p>
          <a:p>
            <a:r>
              <a:rPr lang="en-US" b="1" u="sng" dirty="0"/>
              <a:t>James</a:t>
            </a:r>
            <a:r>
              <a:rPr lang="en-US" sz="2800" dirty="0"/>
              <a:t> Bond. </a:t>
            </a:r>
          </a:p>
          <a:p>
            <a:r>
              <a:rPr lang="en-US" sz="2800" dirty="0"/>
              <a:t>He did not bond the </a:t>
            </a:r>
          </a:p>
          <a:p>
            <a:r>
              <a:rPr lang="en-US" b="1" u="sng" dirty="0"/>
              <a:t>2</a:t>
            </a:r>
            <a:r>
              <a:rPr lang="en-US" sz="2800" dirty="0"/>
              <a:t> principles of </a:t>
            </a:r>
            <a:r>
              <a:rPr lang="en-US" sz="2800" b="1" dirty="0"/>
              <a:t>Faith </a:t>
            </a:r>
            <a:r>
              <a:rPr lang="en-US" sz="2800" b="1" dirty="0" smtClean="0"/>
              <a:t>&amp; </a:t>
            </a:r>
            <a:r>
              <a:rPr lang="en-US" sz="2800" b="1" dirty="0"/>
              <a:t>Works</a:t>
            </a:r>
            <a:r>
              <a:rPr lang="en-US" sz="2800" dirty="0"/>
              <a:t> together.  </a:t>
            </a:r>
          </a:p>
          <a:p>
            <a:r>
              <a:rPr lang="en-US" sz="2800" dirty="0"/>
              <a:t>This will be featured in an upcoming </a:t>
            </a:r>
            <a:endParaRPr lang="en-US" sz="2800" dirty="0" smtClean="0"/>
          </a:p>
          <a:p>
            <a:r>
              <a:rPr lang="en-US" sz="2800" dirty="0" smtClean="0"/>
              <a:t>R-rated </a:t>
            </a:r>
            <a:r>
              <a:rPr lang="en-US" sz="2800" dirty="0"/>
              <a:t>movie </a:t>
            </a:r>
          </a:p>
          <a:p>
            <a:r>
              <a:rPr lang="en-US" sz="2800" dirty="0"/>
              <a:t>(ages </a:t>
            </a:r>
            <a:r>
              <a:rPr lang="en-US" b="1" u="sng" dirty="0"/>
              <a:t>17-18</a:t>
            </a:r>
            <a:r>
              <a:rPr lang="en-US" sz="2800" dirty="0" smtClean="0"/>
              <a:t>). </a:t>
            </a:r>
            <a:endParaRPr lang="en-US" sz="2800" dirty="0"/>
          </a:p>
        </p:txBody>
      </p:sp>
      <p:pic>
        <p:nvPicPr>
          <p:cNvPr id="49579" name="Picture 427"/>
          <p:cNvPicPr>
            <a:picLocks noChangeAspect="1" noChangeArrowheads="1"/>
          </p:cNvPicPr>
          <p:nvPr/>
        </p:nvPicPr>
        <p:blipFill>
          <a:blip r:embed="rId5" cstate="print"/>
          <a:srcRect/>
          <a:stretch>
            <a:fillRect/>
          </a:stretch>
        </p:blipFill>
        <p:spPr bwMode="auto">
          <a:xfrm>
            <a:off x="5928390" y="4007226"/>
            <a:ext cx="3234660" cy="2533370"/>
          </a:xfrm>
          <a:prstGeom prst="rect">
            <a:avLst/>
          </a:prstGeom>
          <a:noFill/>
          <a:ln w="9525" cap="flat" cmpd="sng">
            <a:noFill/>
            <a:prstDash val="solid"/>
            <a:miter lim="800000"/>
            <a:headEnd/>
            <a:tailEnd/>
          </a:ln>
          <a:effectLst/>
        </p:spPr>
      </p:pic>
      <p:pic>
        <p:nvPicPr>
          <p:cNvPr id="5122" name="Picture 2" descr="http://worldartsme.com/images/007-james-bond-clipar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8214" y="2299896"/>
            <a:ext cx="1347018" cy="3149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ppt_x"/>
                                          </p:val>
                                        </p:tav>
                                        <p:tav tm="100000">
                                          <p:val>
                                            <p:strVal val="#ppt_x"/>
                                          </p:val>
                                        </p:tav>
                                      </p:tavLst>
                                    </p:anim>
                                    <p:anim calcmode="lin" valueType="num">
                                      <p:cBhvr additive="base">
                                        <p:cTn id="8" dur="500" fill="hold"/>
                                        <p:tgtEl>
                                          <p:spTgt spid="491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202"/>
                                        </p:tgtEl>
                                        <p:attrNameLst>
                                          <p:attrName>style.visibility</p:attrName>
                                        </p:attrNameLst>
                                      </p:cBhvr>
                                      <p:to>
                                        <p:strVal val="visible"/>
                                      </p:to>
                                    </p:set>
                                    <p:anim calcmode="lin" valueType="num">
                                      <p:cBhvr additive="base">
                                        <p:cTn id="11" dur="500" fill="hold"/>
                                        <p:tgtEl>
                                          <p:spTgt spid="49202"/>
                                        </p:tgtEl>
                                        <p:attrNameLst>
                                          <p:attrName>ppt_x</p:attrName>
                                        </p:attrNameLst>
                                      </p:cBhvr>
                                      <p:tavLst>
                                        <p:tav tm="0">
                                          <p:val>
                                            <p:strVal val="#ppt_x"/>
                                          </p:val>
                                        </p:tav>
                                        <p:tav tm="100000">
                                          <p:val>
                                            <p:strVal val="#ppt_x"/>
                                          </p:val>
                                        </p:tav>
                                      </p:tavLst>
                                    </p:anim>
                                    <p:anim calcmode="lin" valueType="num">
                                      <p:cBhvr additive="base">
                                        <p:cTn id="12" dur="500" fill="hold"/>
                                        <p:tgtEl>
                                          <p:spTgt spid="4920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213"/>
                                        </p:tgtEl>
                                        <p:attrNameLst>
                                          <p:attrName>style.visibility</p:attrName>
                                        </p:attrNameLst>
                                      </p:cBhvr>
                                      <p:to>
                                        <p:strVal val="visible"/>
                                      </p:to>
                                    </p:set>
                                    <p:anim calcmode="lin" valueType="num">
                                      <p:cBhvr additive="base">
                                        <p:cTn id="15" dur="500" fill="hold"/>
                                        <p:tgtEl>
                                          <p:spTgt spid="49213"/>
                                        </p:tgtEl>
                                        <p:attrNameLst>
                                          <p:attrName>ppt_x</p:attrName>
                                        </p:attrNameLst>
                                      </p:cBhvr>
                                      <p:tavLst>
                                        <p:tav tm="0">
                                          <p:val>
                                            <p:strVal val="#ppt_x"/>
                                          </p:val>
                                        </p:tav>
                                        <p:tav tm="100000">
                                          <p:val>
                                            <p:strVal val="#ppt_x"/>
                                          </p:val>
                                        </p:tav>
                                      </p:tavLst>
                                    </p:anim>
                                    <p:anim calcmode="lin" valueType="num">
                                      <p:cBhvr additive="base">
                                        <p:cTn id="16" dur="500" fill="hold"/>
                                        <p:tgtEl>
                                          <p:spTgt spid="492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214"/>
                                        </p:tgtEl>
                                        <p:attrNameLst>
                                          <p:attrName>style.visibility</p:attrName>
                                        </p:attrNameLst>
                                      </p:cBhvr>
                                      <p:to>
                                        <p:strVal val="visible"/>
                                      </p:to>
                                    </p:set>
                                    <p:anim calcmode="lin" valueType="num">
                                      <p:cBhvr additive="base">
                                        <p:cTn id="19" dur="500" fill="hold"/>
                                        <p:tgtEl>
                                          <p:spTgt spid="49214"/>
                                        </p:tgtEl>
                                        <p:attrNameLst>
                                          <p:attrName>ppt_x</p:attrName>
                                        </p:attrNameLst>
                                      </p:cBhvr>
                                      <p:tavLst>
                                        <p:tav tm="0">
                                          <p:val>
                                            <p:strVal val="#ppt_x"/>
                                          </p:val>
                                        </p:tav>
                                        <p:tav tm="100000">
                                          <p:val>
                                            <p:strVal val="#ppt_x"/>
                                          </p:val>
                                        </p:tav>
                                      </p:tavLst>
                                    </p:anim>
                                    <p:anim calcmode="lin" valueType="num">
                                      <p:cBhvr additive="base">
                                        <p:cTn id="20" dur="500" fill="hold"/>
                                        <p:tgtEl>
                                          <p:spTgt spid="492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228"/>
                                        </p:tgtEl>
                                        <p:attrNameLst>
                                          <p:attrName>style.visibility</p:attrName>
                                        </p:attrNameLst>
                                      </p:cBhvr>
                                      <p:to>
                                        <p:strVal val="visible"/>
                                      </p:to>
                                    </p:set>
                                    <p:anim calcmode="lin" valueType="num">
                                      <p:cBhvr additive="base">
                                        <p:cTn id="23" dur="500" fill="hold"/>
                                        <p:tgtEl>
                                          <p:spTgt spid="49228"/>
                                        </p:tgtEl>
                                        <p:attrNameLst>
                                          <p:attrName>ppt_x</p:attrName>
                                        </p:attrNameLst>
                                      </p:cBhvr>
                                      <p:tavLst>
                                        <p:tav tm="0">
                                          <p:val>
                                            <p:strVal val="#ppt_x"/>
                                          </p:val>
                                        </p:tav>
                                        <p:tav tm="100000">
                                          <p:val>
                                            <p:strVal val="#ppt_x"/>
                                          </p:val>
                                        </p:tav>
                                      </p:tavLst>
                                    </p:anim>
                                    <p:anim calcmode="lin" valueType="num">
                                      <p:cBhvr additive="base">
                                        <p:cTn id="24" dur="500" fill="hold"/>
                                        <p:tgtEl>
                                          <p:spTgt spid="492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254"/>
                                        </p:tgtEl>
                                        <p:attrNameLst>
                                          <p:attrName>style.visibility</p:attrName>
                                        </p:attrNameLst>
                                      </p:cBhvr>
                                      <p:to>
                                        <p:strVal val="visible"/>
                                      </p:to>
                                    </p:set>
                                    <p:anim calcmode="lin" valueType="num">
                                      <p:cBhvr additive="base">
                                        <p:cTn id="27" dur="500" fill="hold"/>
                                        <p:tgtEl>
                                          <p:spTgt spid="49254"/>
                                        </p:tgtEl>
                                        <p:attrNameLst>
                                          <p:attrName>ppt_x</p:attrName>
                                        </p:attrNameLst>
                                      </p:cBhvr>
                                      <p:tavLst>
                                        <p:tav tm="0">
                                          <p:val>
                                            <p:strVal val="#ppt_x"/>
                                          </p:val>
                                        </p:tav>
                                        <p:tav tm="100000">
                                          <p:val>
                                            <p:strVal val="#ppt_x"/>
                                          </p:val>
                                        </p:tav>
                                      </p:tavLst>
                                    </p:anim>
                                    <p:anim calcmode="lin" valueType="num">
                                      <p:cBhvr additive="base">
                                        <p:cTn id="28" dur="500" fill="hold"/>
                                        <p:tgtEl>
                                          <p:spTgt spid="4925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256"/>
                                        </p:tgtEl>
                                        <p:attrNameLst>
                                          <p:attrName>style.visibility</p:attrName>
                                        </p:attrNameLst>
                                      </p:cBhvr>
                                      <p:to>
                                        <p:strVal val="visible"/>
                                      </p:to>
                                    </p:set>
                                    <p:anim calcmode="lin" valueType="num">
                                      <p:cBhvr additive="base">
                                        <p:cTn id="31" dur="500" fill="hold"/>
                                        <p:tgtEl>
                                          <p:spTgt spid="49256"/>
                                        </p:tgtEl>
                                        <p:attrNameLst>
                                          <p:attrName>ppt_x</p:attrName>
                                        </p:attrNameLst>
                                      </p:cBhvr>
                                      <p:tavLst>
                                        <p:tav tm="0">
                                          <p:val>
                                            <p:strVal val="#ppt_x"/>
                                          </p:val>
                                        </p:tav>
                                        <p:tav tm="100000">
                                          <p:val>
                                            <p:strVal val="#ppt_x"/>
                                          </p:val>
                                        </p:tav>
                                      </p:tavLst>
                                    </p:anim>
                                    <p:anim calcmode="lin" valueType="num">
                                      <p:cBhvr additive="base">
                                        <p:cTn id="32" dur="500" fill="hold"/>
                                        <p:tgtEl>
                                          <p:spTgt spid="492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257"/>
                                        </p:tgtEl>
                                        <p:attrNameLst>
                                          <p:attrName>style.visibility</p:attrName>
                                        </p:attrNameLst>
                                      </p:cBhvr>
                                      <p:to>
                                        <p:strVal val="visible"/>
                                      </p:to>
                                    </p:set>
                                    <p:anim calcmode="lin" valueType="num">
                                      <p:cBhvr additive="base">
                                        <p:cTn id="35" dur="500" fill="hold"/>
                                        <p:tgtEl>
                                          <p:spTgt spid="49257"/>
                                        </p:tgtEl>
                                        <p:attrNameLst>
                                          <p:attrName>ppt_x</p:attrName>
                                        </p:attrNameLst>
                                      </p:cBhvr>
                                      <p:tavLst>
                                        <p:tav tm="0">
                                          <p:val>
                                            <p:strVal val="#ppt_x"/>
                                          </p:val>
                                        </p:tav>
                                        <p:tav tm="100000">
                                          <p:val>
                                            <p:strVal val="#ppt_x"/>
                                          </p:val>
                                        </p:tav>
                                      </p:tavLst>
                                    </p:anim>
                                    <p:anim calcmode="lin" valueType="num">
                                      <p:cBhvr additive="base">
                                        <p:cTn id="36" dur="500" fill="hold"/>
                                        <p:tgtEl>
                                          <p:spTgt spid="492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9263"/>
                                        </p:tgtEl>
                                        <p:attrNameLst>
                                          <p:attrName>style.visibility</p:attrName>
                                        </p:attrNameLst>
                                      </p:cBhvr>
                                      <p:to>
                                        <p:strVal val="visible"/>
                                      </p:to>
                                    </p:set>
                                    <p:anim calcmode="lin" valueType="num">
                                      <p:cBhvr additive="base">
                                        <p:cTn id="39" dur="500" fill="hold"/>
                                        <p:tgtEl>
                                          <p:spTgt spid="49263"/>
                                        </p:tgtEl>
                                        <p:attrNameLst>
                                          <p:attrName>ppt_x</p:attrName>
                                        </p:attrNameLst>
                                      </p:cBhvr>
                                      <p:tavLst>
                                        <p:tav tm="0">
                                          <p:val>
                                            <p:strVal val="#ppt_x"/>
                                          </p:val>
                                        </p:tav>
                                        <p:tav tm="100000">
                                          <p:val>
                                            <p:strVal val="#ppt_x"/>
                                          </p:val>
                                        </p:tav>
                                      </p:tavLst>
                                    </p:anim>
                                    <p:anim calcmode="lin" valueType="num">
                                      <p:cBhvr additive="base">
                                        <p:cTn id="40" dur="500" fill="hold"/>
                                        <p:tgtEl>
                                          <p:spTgt spid="4926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9264"/>
                                        </p:tgtEl>
                                        <p:attrNameLst>
                                          <p:attrName>style.visibility</p:attrName>
                                        </p:attrNameLst>
                                      </p:cBhvr>
                                      <p:to>
                                        <p:strVal val="visible"/>
                                      </p:to>
                                    </p:set>
                                    <p:anim calcmode="lin" valueType="num">
                                      <p:cBhvr additive="base">
                                        <p:cTn id="43" dur="500" fill="hold"/>
                                        <p:tgtEl>
                                          <p:spTgt spid="49264"/>
                                        </p:tgtEl>
                                        <p:attrNameLst>
                                          <p:attrName>ppt_x</p:attrName>
                                        </p:attrNameLst>
                                      </p:cBhvr>
                                      <p:tavLst>
                                        <p:tav tm="0">
                                          <p:val>
                                            <p:strVal val="#ppt_x"/>
                                          </p:val>
                                        </p:tav>
                                        <p:tav tm="100000">
                                          <p:val>
                                            <p:strVal val="#ppt_x"/>
                                          </p:val>
                                        </p:tav>
                                      </p:tavLst>
                                    </p:anim>
                                    <p:anim calcmode="lin" valueType="num">
                                      <p:cBhvr additive="base">
                                        <p:cTn id="44" dur="500" fill="hold"/>
                                        <p:tgtEl>
                                          <p:spTgt spid="4926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269"/>
                                        </p:tgtEl>
                                        <p:attrNameLst>
                                          <p:attrName>style.visibility</p:attrName>
                                        </p:attrNameLst>
                                      </p:cBhvr>
                                      <p:to>
                                        <p:strVal val="visible"/>
                                      </p:to>
                                    </p:set>
                                    <p:anim calcmode="lin" valueType="num">
                                      <p:cBhvr additive="base">
                                        <p:cTn id="47" dur="500" fill="hold"/>
                                        <p:tgtEl>
                                          <p:spTgt spid="49269"/>
                                        </p:tgtEl>
                                        <p:attrNameLst>
                                          <p:attrName>ppt_x</p:attrName>
                                        </p:attrNameLst>
                                      </p:cBhvr>
                                      <p:tavLst>
                                        <p:tav tm="0">
                                          <p:val>
                                            <p:strVal val="#ppt_x"/>
                                          </p:val>
                                        </p:tav>
                                        <p:tav tm="100000">
                                          <p:val>
                                            <p:strVal val="#ppt_x"/>
                                          </p:val>
                                        </p:tav>
                                      </p:tavLst>
                                    </p:anim>
                                    <p:anim calcmode="lin" valueType="num">
                                      <p:cBhvr additive="base">
                                        <p:cTn id="48" dur="500" fill="hold"/>
                                        <p:tgtEl>
                                          <p:spTgt spid="4926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277"/>
                                        </p:tgtEl>
                                        <p:attrNameLst>
                                          <p:attrName>style.visibility</p:attrName>
                                        </p:attrNameLst>
                                      </p:cBhvr>
                                      <p:to>
                                        <p:strVal val="visible"/>
                                      </p:to>
                                    </p:set>
                                    <p:anim calcmode="lin" valueType="num">
                                      <p:cBhvr additive="base">
                                        <p:cTn id="51" dur="500" fill="hold"/>
                                        <p:tgtEl>
                                          <p:spTgt spid="49277"/>
                                        </p:tgtEl>
                                        <p:attrNameLst>
                                          <p:attrName>ppt_x</p:attrName>
                                        </p:attrNameLst>
                                      </p:cBhvr>
                                      <p:tavLst>
                                        <p:tav tm="0">
                                          <p:val>
                                            <p:strVal val="#ppt_x"/>
                                          </p:val>
                                        </p:tav>
                                        <p:tav tm="100000">
                                          <p:val>
                                            <p:strVal val="#ppt_x"/>
                                          </p:val>
                                        </p:tav>
                                      </p:tavLst>
                                    </p:anim>
                                    <p:anim calcmode="lin" valueType="num">
                                      <p:cBhvr additive="base">
                                        <p:cTn id="52" dur="500" fill="hold"/>
                                        <p:tgtEl>
                                          <p:spTgt spid="49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9283"/>
                                        </p:tgtEl>
                                        <p:attrNameLst>
                                          <p:attrName>style.visibility</p:attrName>
                                        </p:attrNameLst>
                                      </p:cBhvr>
                                      <p:to>
                                        <p:strVal val="visible"/>
                                      </p:to>
                                    </p:set>
                                    <p:anim calcmode="lin" valueType="num">
                                      <p:cBhvr additive="base">
                                        <p:cTn id="55" dur="500" fill="hold"/>
                                        <p:tgtEl>
                                          <p:spTgt spid="49283"/>
                                        </p:tgtEl>
                                        <p:attrNameLst>
                                          <p:attrName>ppt_x</p:attrName>
                                        </p:attrNameLst>
                                      </p:cBhvr>
                                      <p:tavLst>
                                        <p:tav tm="0">
                                          <p:val>
                                            <p:strVal val="#ppt_x"/>
                                          </p:val>
                                        </p:tav>
                                        <p:tav tm="100000">
                                          <p:val>
                                            <p:strVal val="#ppt_x"/>
                                          </p:val>
                                        </p:tav>
                                      </p:tavLst>
                                    </p:anim>
                                    <p:anim calcmode="lin" valueType="num">
                                      <p:cBhvr additive="base">
                                        <p:cTn id="56" dur="500" fill="hold"/>
                                        <p:tgtEl>
                                          <p:spTgt spid="4928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9287"/>
                                        </p:tgtEl>
                                        <p:attrNameLst>
                                          <p:attrName>style.visibility</p:attrName>
                                        </p:attrNameLst>
                                      </p:cBhvr>
                                      <p:to>
                                        <p:strVal val="visible"/>
                                      </p:to>
                                    </p:set>
                                    <p:anim calcmode="lin" valueType="num">
                                      <p:cBhvr additive="base">
                                        <p:cTn id="59" dur="500" fill="hold"/>
                                        <p:tgtEl>
                                          <p:spTgt spid="49287"/>
                                        </p:tgtEl>
                                        <p:attrNameLst>
                                          <p:attrName>ppt_x</p:attrName>
                                        </p:attrNameLst>
                                      </p:cBhvr>
                                      <p:tavLst>
                                        <p:tav tm="0">
                                          <p:val>
                                            <p:strVal val="#ppt_x"/>
                                          </p:val>
                                        </p:tav>
                                        <p:tav tm="100000">
                                          <p:val>
                                            <p:strVal val="#ppt_x"/>
                                          </p:val>
                                        </p:tav>
                                      </p:tavLst>
                                    </p:anim>
                                    <p:anim calcmode="lin" valueType="num">
                                      <p:cBhvr additive="base">
                                        <p:cTn id="60" dur="500" fill="hold"/>
                                        <p:tgtEl>
                                          <p:spTgt spid="4928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9289"/>
                                        </p:tgtEl>
                                        <p:attrNameLst>
                                          <p:attrName>style.visibility</p:attrName>
                                        </p:attrNameLst>
                                      </p:cBhvr>
                                      <p:to>
                                        <p:strVal val="visible"/>
                                      </p:to>
                                    </p:set>
                                    <p:anim calcmode="lin" valueType="num">
                                      <p:cBhvr additive="base">
                                        <p:cTn id="63" dur="500" fill="hold"/>
                                        <p:tgtEl>
                                          <p:spTgt spid="49289"/>
                                        </p:tgtEl>
                                        <p:attrNameLst>
                                          <p:attrName>ppt_x</p:attrName>
                                        </p:attrNameLst>
                                      </p:cBhvr>
                                      <p:tavLst>
                                        <p:tav tm="0">
                                          <p:val>
                                            <p:strVal val="#ppt_x"/>
                                          </p:val>
                                        </p:tav>
                                        <p:tav tm="100000">
                                          <p:val>
                                            <p:strVal val="#ppt_x"/>
                                          </p:val>
                                        </p:tav>
                                      </p:tavLst>
                                    </p:anim>
                                    <p:anim calcmode="lin" valueType="num">
                                      <p:cBhvr additive="base">
                                        <p:cTn id="64" dur="500" fill="hold"/>
                                        <p:tgtEl>
                                          <p:spTgt spid="492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9291"/>
                                        </p:tgtEl>
                                        <p:attrNameLst>
                                          <p:attrName>style.visibility</p:attrName>
                                        </p:attrNameLst>
                                      </p:cBhvr>
                                      <p:to>
                                        <p:strVal val="visible"/>
                                      </p:to>
                                    </p:set>
                                    <p:anim calcmode="lin" valueType="num">
                                      <p:cBhvr additive="base">
                                        <p:cTn id="67" dur="500" fill="hold"/>
                                        <p:tgtEl>
                                          <p:spTgt spid="49291"/>
                                        </p:tgtEl>
                                        <p:attrNameLst>
                                          <p:attrName>ppt_x</p:attrName>
                                        </p:attrNameLst>
                                      </p:cBhvr>
                                      <p:tavLst>
                                        <p:tav tm="0">
                                          <p:val>
                                            <p:strVal val="#ppt_x"/>
                                          </p:val>
                                        </p:tav>
                                        <p:tav tm="100000">
                                          <p:val>
                                            <p:strVal val="#ppt_x"/>
                                          </p:val>
                                        </p:tav>
                                      </p:tavLst>
                                    </p:anim>
                                    <p:anim calcmode="lin" valueType="num">
                                      <p:cBhvr additive="base">
                                        <p:cTn id="68" dur="500" fill="hold"/>
                                        <p:tgtEl>
                                          <p:spTgt spid="4929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9299"/>
                                        </p:tgtEl>
                                        <p:attrNameLst>
                                          <p:attrName>style.visibility</p:attrName>
                                        </p:attrNameLst>
                                      </p:cBhvr>
                                      <p:to>
                                        <p:strVal val="visible"/>
                                      </p:to>
                                    </p:set>
                                    <p:anim calcmode="lin" valueType="num">
                                      <p:cBhvr additive="base">
                                        <p:cTn id="71" dur="500" fill="hold"/>
                                        <p:tgtEl>
                                          <p:spTgt spid="49299"/>
                                        </p:tgtEl>
                                        <p:attrNameLst>
                                          <p:attrName>ppt_x</p:attrName>
                                        </p:attrNameLst>
                                      </p:cBhvr>
                                      <p:tavLst>
                                        <p:tav tm="0">
                                          <p:val>
                                            <p:strVal val="#ppt_x"/>
                                          </p:val>
                                        </p:tav>
                                        <p:tav tm="100000">
                                          <p:val>
                                            <p:strVal val="#ppt_x"/>
                                          </p:val>
                                        </p:tav>
                                      </p:tavLst>
                                    </p:anim>
                                    <p:anim calcmode="lin" valueType="num">
                                      <p:cBhvr additive="base">
                                        <p:cTn id="72" dur="500" fill="hold"/>
                                        <p:tgtEl>
                                          <p:spTgt spid="4929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9308"/>
                                        </p:tgtEl>
                                        <p:attrNameLst>
                                          <p:attrName>style.visibility</p:attrName>
                                        </p:attrNameLst>
                                      </p:cBhvr>
                                      <p:to>
                                        <p:strVal val="visible"/>
                                      </p:to>
                                    </p:set>
                                    <p:anim calcmode="lin" valueType="num">
                                      <p:cBhvr additive="base">
                                        <p:cTn id="75" dur="500" fill="hold"/>
                                        <p:tgtEl>
                                          <p:spTgt spid="49308"/>
                                        </p:tgtEl>
                                        <p:attrNameLst>
                                          <p:attrName>ppt_x</p:attrName>
                                        </p:attrNameLst>
                                      </p:cBhvr>
                                      <p:tavLst>
                                        <p:tav tm="0">
                                          <p:val>
                                            <p:strVal val="#ppt_x"/>
                                          </p:val>
                                        </p:tav>
                                        <p:tav tm="100000">
                                          <p:val>
                                            <p:strVal val="#ppt_x"/>
                                          </p:val>
                                        </p:tav>
                                      </p:tavLst>
                                    </p:anim>
                                    <p:anim calcmode="lin" valueType="num">
                                      <p:cBhvr additive="base">
                                        <p:cTn id="76" dur="500" fill="hold"/>
                                        <p:tgtEl>
                                          <p:spTgt spid="4930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9318"/>
                                        </p:tgtEl>
                                        <p:attrNameLst>
                                          <p:attrName>style.visibility</p:attrName>
                                        </p:attrNameLst>
                                      </p:cBhvr>
                                      <p:to>
                                        <p:strVal val="visible"/>
                                      </p:to>
                                    </p:set>
                                    <p:anim calcmode="lin" valueType="num">
                                      <p:cBhvr additive="base">
                                        <p:cTn id="79" dur="500" fill="hold"/>
                                        <p:tgtEl>
                                          <p:spTgt spid="49318"/>
                                        </p:tgtEl>
                                        <p:attrNameLst>
                                          <p:attrName>ppt_x</p:attrName>
                                        </p:attrNameLst>
                                      </p:cBhvr>
                                      <p:tavLst>
                                        <p:tav tm="0">
                                          <p:val>
                                            <p:strVal val="#ppt_x"/>
                                          </p:val>
                                        </p:tav>
                                        <p:tav tm="100000">
                                          <p:val>
                                            <p:strVal val="#ppt_x"/>
                                          </p:val>
                                        </p:tav>
                                      </p:tavLst>
                                    </p:anim>
                                    <p:anim calcmode="lin" valueType="num">
                                      <p:cBhvr additive="base">
                                        <p:cTn id="80" dur="500" fill="hold"/>
                                        <p:tgtEl>
                                          <p:spTgt spid="4931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9329"/>
                                        </p:tgtEl>
                                        <p:attrNameLst>
                                          <p:attrName>style.visibility</p:attrName>
                                        </p:attrNameLst>
                                      </p:cBhvr>
                                      <p:to>
                                        <p:strVal val="visible"/>
                                      </p:to>
                                    </p:set>
                                    <p:anim calcmode="lin" valueType="num">
                                      <p:cBhvr additive="base">
                                        <p:cTn id="83" dur="500" fill="hold"/>
                                        <p:tgtEl>
                                          <p:spTgt spid="49329"/>
                                        </p:tgtEl>
                                        <p:attrNameLst>
                                          <p:attrName>ppt_x</p:attrName>
                                        </p:attrNameLst>
                                      </p:cBhvr>
                                      <p:tavLst>
                                        <p:tav tm="0">
                                          <p:val>
                                            <p:strVal val="#ppt_x"/>
                                          </p:val>
                                        </p:tav>
                                        <p:tav tm="100000">
                                          <p:val>
                                            <p:strVal val="#ppt_x"/>
                                          </p:val>
                                        </p:tav>
                                      </p:tavLst>
                                    </p:anim>
                                    <p:anim calcmode="lin" valueType="num">
                                      <p:cBhvr additive="base">
                                        <p:cTn id="84" dur="500" fill="hold"/>
                                        <p:tgtEl>
                                          <p:spTgt spid="493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9331"/>
                                        </p:tgtEl>
                                        <p:attrNameLst>
                                          <p:attrName>style.visibility</p:attrName>
                                        </p:attrNameLst>
                                      </p:cBhvr>
                                      <p:to>
                                        <p:strVal val="visible"/>
                                      </p:to>
                                    </p:set>
                                    <p:anim calcmode="lin" valueType="num">
                                      <p:cBhvr additive="base">
                                        <p:cTn id="87" dur="500" fill="hold"/>
                                        <p:tgtEl>
                                          <p:spTgt spid="49331"/>
                                        </p:tgtEl>
                                        <p:attrNameLst>
                                          <p:attrName>ppt_x</p:attrName>
                                        </p:attrNameLst>
                                      </p:cBhvr>
                                      <p:tavLst>
                                        <p:tav tm="0">
                                          <p:val>
                                            <p:strVal val="#ppt_x"/>
                                          </p:val>
                                        </p:tav>
                                        <p:tav tm="100000">
                                          <p:val>
                                            <p:strVal val="#ppt_x"/>
                                          </p:val>
                                        </p:tav>
                                      </p:tavLst>
                                    </p:anim>
                                    <p:anim calcmode="lin" valueType="num">
                                      <p:cBhvr additive="base">
                                        <p:cTn id="88" dur="500" fill="hold"/>
                                        <p:tgtEl>
                                          <p:spTgt spid="493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9336"/>
                                        </p:tgtEl>
                                        <p:attrNameLst>
                                          <p:attrName>style.visibility</p:attrName>
                                        </p:attrNameLst>
                                      </p:cBhvr>
                                      <p:to>
                                        <p:strVal val="visible"/>
                                      </p:to>
                                    </p:set>
                                    <p:anim calcmode="lin" valueType="num">
                                      <p:cBhvr additive="base">
                                        <p:cTn id="91" dur="500" fill="hold"/>
                                        <p:tgtEl>
                                          <p:spTgt spid="49336"/>
                                        </p:tgtEl>
                                        <p:attrNameLst>
                                          <p:attrName>ppt_x</p:attrName>
                                        </p:attrNameLst>
                                      </p:cBhvr>
                                      <p:tavLst>
                                        <p:tav tm="0">
                                          <p:val>
                                            <p:strVal val="#ppt_x"/>
                                          </p:val>
                                        </p:tav>
                                        <p:tav tm="100000">
                                          <p:val>
                                            <p:strVal val="#ppt_x"/>
                                          </p:val>
                                        </p:tav>
                                      </p:tavLst>
                                    </p:anim>
                                    <p:anim calcmode="lin" valueType="num">
                                      <p:cBhvr additive="base">
                                        <p:cTn id="92" dur="500" fill="hold"/>
                                        <p:tgtEl>
                                          <p:spTgt spid="493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9344"/>
                                        </p:tgtEl>
                                        <p:attrNameLst>
                                          <p:attrName>style.visibility</p:attrName>
                                        </p:attrNameLst>
                                      </p:cBhvr>
                                      <p:to>
                                        <p:strVal val="visible"/>
                                      </p:to>
                                    </p:set>
                                    <p:anim calcmode="lin" valueType="num">
                                      <p:cBhvr additive="base">
                                        <p:cTn id="95" dur="500" fill="hold"/>
                                        <p:tgtEl>
                                          <p:spTgt spid="49344"/>
                                        </p:tgtEl>
                                        <p:attrNameLst>
                                          <p:attrName>ppt_x</p:attrName>
                                        </p:attrNameLst>
                                      </p:cBhvr>
                                      <p:tavLst>
                                        <p:tav tm="0">
                                          <p:val>
                                            <p:strVal val="#ppt_x"/>
                                          </p:val>
                                        </p:tav>
                                        <p:tav tm="100000">
                                          <p:val>
                                            <p:strVal val="#ppt_x"/>
                                          </p:val>
                                        </p:tav>
                                      </p:tavLst>
                                    </p:anim>
                                    <p:anim calcmode="lin" valueType="num">
                                      <p:cBhvr additive="base">
                                        <p:cTn id="96" dur="500" fill="hold"/>
                                        <p:tgtEl>
                                          <p:spTgt spid="4934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9347"/>
                                        </p:tgtEl>
                                        <p:attrNameLst>
                                          <p:attrName>style.visibility</p:attrName>
                                        </p:attrNameLst>
                                      </p:cBhvr>
                                      <p:to>
                                        <p:strVal val="visible"/>
                                      </p:to>
                                    </p:set>
                                    <p:anim calcmode="lin" valueType="num">
                                      <p:cBhvr additive="base">
                                        <p:cTn id="99" dur="500" fill="hold"/>
                                        <p:tgtEl>
                                          <p:spTgt spid="49347"/>
                                        </p:tgtEl>
                                        <p:attrNameLst>
                                          <p:attrName>ppt_x</p:attrName>
                                        </p:attrNameLst>
                                      </p:cBhvr>
                                      <p:tavLst>
                                        <p:tav tm="0">
                                          <p:val>
                                            <p:strVal val="#ppt_x"/>
                                          </p:val>
                                        </p:tav>
                                        <p:tav tm="100000">
                                          <p:val>
                                            <p:strVal val="#ppt_x"/>
                                          </p:val>
                                        </p:tav>
                                      </p:tavLst>
                                    </p:anim>
                                    <p:anim calcmode="lin" valueType="num">
                                      <p:cBhvr additive="base">
                                        <p:cTn id="100" dur="500" fill="hold"/>
                                        <p:tgtEl>
                                          <p:spTgt spid="4934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9352"/>
                                        </p:tgtEl>
                                        <p:attrNameLst>
                                          <p:attrName>style.visibility</p:attrName>
                                        </p:attrNameLst>
                                      </p:cBhvr>
                                      <p:to>
                                        <p:strVal val="visible"/>
                                      </p:to>
                                    </p:set>
                                    <p:anim calcmode="lin" valueType="num">
                                      <p:cBhvr additive="base">
                                        <p:cTn id="103" dur="500" fill="hold"/>
                                        <p:tgtEl>
                                          <p:spTgt spid="49352"/>
                                        </p:tgtEl>
                                        <p:attrNameLst>
                                          <p:attrName>ppt_x</p:attrName>
                                        </p:attrNameLst>
                                      </p:cBhvr>
                                      <p:tavLst>
                                        <p:tav tm="0">
                                          <p:val>
                                            <p:strVal val="#ppt_x"/>
                                          </p:val>
                                        </p:tav>
                                        <p:tav tm="100000">
                                          <p:val>
                                            <p:strVal val="#ppt_x"/>
                                          </p:val>
                                        </p:tav>
                                      </p:tavLst>
                                    </p:anim>
                                    <p:anim calcmode="lin" valueType="num">
                                      <p:cBhvr additive="base">
                                        <p:cTn id="104" dur="500" fill="hold"/>
                                        <p:tgtEl>
                                          <p:spTgt spid="4935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9356"/>
                                        </p:tgtEl>
                                        <p:attrNameLst>
                                          <p:attrName>style.visibility</p:attrName>
                                        </p:attrNameLst>
                                      </p:cBhvr>
                                      <p:to>
                                        <p:strVal val="visible"/>
                                      </p:to>
                                    </p:set>
                                    <p:anim calcmode="lin" valueType="num">
                                      <p:cBhvr additive="base">
                                        <p:cTn id="107" dur="500" fill="hold"/>
                                        <p:tgtEl>
                                          <p:spTgt spid="49356"/>
                                        </p:tgtEl>
                                        <p:attrNameLst>
                                          <p:attrName>ppt_x</p:attrName>
                                        </p:attrNameLst>
                                      </p:cBhvr>
                                      <p:tavLst>
                                        <p:tav tm="0">
                                          <p:val>
                                            <p:strVal val="#ppt_x"/>
                                          </p:val>
                                        </p:tav>
                                        <p:tav tm="100000">
                                          <p:val>
                                            <p:strVal val="#ppt_x"/>
                                          </p:val>
                                        </p:tav>
                                      </p:tavLst>
                                    </p:anim>
                                    <p:anim calcmode="lin" valueType="num">
                                      <p:cBhvr additive="base">
                                        <p:cTn id="108" dur="500" fill="hold"/>
                                        <p:tgtEl>
                                          <p:spTgt spid="4935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9365"/>
                                        </p:tgtEl>
                                        <p:attrNameLst>
                                          <p:attrName>style.visibility</p:attrName>
                                        </p:attrNameLst>
                                      </p:cBhvr>
                                      <p:to>
                                        <p:strVal val="visible"/>
                                      </p:to>
                                    </p:set>
                                    <p:anim calcmode="lin" valueType="num">
                                      <p:cBhvr additive="base">
                                        <p:cTn id="111" dur="500" fill="hold"/>
                                        <p:tgtEl>
                                          <p:spTgt spid="49365"/>
                                        </p:tgtEl>
                                        <p:attrNameLst>
                                          <p:attrName>ppt_x</p:attrName>
                                        </p:attrNameLst>
                                      </p:cBhvr>
                                      <p:tavLst>
                                        <p:tav tm="0">
                                          <p:val>
                                            <p:strVal val="#ppt_x"/>
                                          </p:val>
                                        </p:tav>
                                        <p:tav tm="100000">
                                          <p:val>
                                            <p:strVal val="#ppt_x"/>
                                          </p:val>
                                        </p:tav>
                                      </p:tavLst>
                                    </p:anim>
                                    <p:anim calcmode="lin" valueType="num">
                                      <p:cBhvr additive="base">
                                        <p:cTn id="112" dur="500" fill="hold"/>
                                        <p:tgtEl>
                                          <p:spTgt spid="4936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9372"/>
                                        </p:tgtEl>
                                        <p:attrNameLst>
                                          <p:attrName>style.visibility</p:attrName>
                                        </p:attrNameLst>
                                      </p:cBhvr>
                                      <p:to>
                                        <p:strVal val="visible"/>
                                      </p:to>
                                    </p:set>
                                    <p:anim calcmode="lin" valueType="num">
                                      <p:cBhvr additive="base">
                                        <p:cTn id="115" dur="500" fill="hold"/>
                                        <p:tgtEl>
                                          <p:spTgt spid="49372"/>
                                        </p:tgtEl>
                                        <p:attrNameLst>
                                          <p:attrName>ppt_x</p:attrName>
                                        </p:attrNameLst>
                                      </p:cBhvr>
                                      <p:tavLst>
                                        <p:tav tm="0">
                                          <p:val>
                                            <p:strVal val="#ppt_x"/>
                                          </p:val>
                                        </p:tav>
                                        <p:tav tm="100000">
                                          <p:val>
                                            <p:strVal val="#ppt_x"/>
                                          </p:val>
                                        </p:tav>
                                      </p:tavLst>
                                    </p:anim>
                                    <p:anim calcmode="lin" valueType="num">
                                      <p:cBhvr additive="base">
                                        <p:cTn id="116" dur="500" fill="hold"/>
                                        <p:tgtEl>
                                          <p:spTgt spid="4937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423"/>
                                        </p:tgtEl>
                                        <p:attrNameLst>
                                          <p:attrName>style.visibility</p:attrName>
                                        </p:attrNameLst>
                                      </p:cBhvr>
                                      <p:to>
                                        <p:strVal val="visible"/>
                                      </p:to>
                                    </p:set>
                                    <p:anim calcmode="lin" valueType="num">
                                      <p:cBhvr additive="base">
                                        <p:cTn id="119" dur="500" fill="hold"/>
                                        <p:tgtEl>
                                          <p:spTgt spid="49423"/>
                                        </p:tgtEl>
                                        <p:attrNameLst>
                                          <p:attrName>ppt_x</p:attrName>
                                        </p:attrNameLst>
                                      </p:cBhvr>
                                      <p:tavLst>
                                        <p:tav tm="0">
                                          <p:val>
                                            <p:strVal val="#ppt_x"/>
                                          </p:val>
                                        </p:tav>
                                        <p:tav tm="100000">
                                          <p:val>
                                            <p:strVal val="#ppt_x"/>
                                          </p:val>
                                        </p:tav>
                                      </p:tavLst>
                                    </p:anim>
                                    <p:anim calcmode="lin" valueType="num">
                                      <p:cBhvr additive="base">
                                        <p:cTn id="120" dur="500" fill="hold"/>
                                        <p:tgtEl>
                                          <p:spTgt spid="4942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424"/>
                                        </p:tgtEl>
                                        <p:attrNameLst>
                                          <p:attrName>style.visibility</p:attrName>
                                        </p:attrNameLst>
                                      </p:cBhvr>
                                      <p:to>
                                        <p:strVal val="visible"/>
                                      </p:to>
                                    </p:set>
                                    <p:anim calcmode="lin" valueType="num">
                                      <p:cBhvr additive="base">
                                        <p:cTn id="123" dur="500" fill="hold"/>
                                        <p:tgtEl>
                                          <p:spTgt spid="49424"/>
                                        </p:tgtEl>
                                        <p:attrNameLst>
                                          <p:attrName>ppt_x</p:attrName>
                                        </p:attrNameLst>
                                      </p:cBhvr>
                                      <p:tavLst>
                                        <p:tav tm="0">
                                          <p:val>
                                            <p:strVal val="#ppt_x"/>
                                          </p:val>
                                        </p:tav>
                                        <p:tav tm="100000">
                                          <p:val>
                                            <p:strVal val="#ppt_x"/>
                                          </p:val>
                                        </p:tav>
                                      </p:tavLst>
                                    </p:anim>
                                    <p:anim calcmode="lin" valueType="num">
                                      <p:cBhvr additive="base">
                                        <p:cTn id="124" dur="500" fill="hold"/>
                                        <p:tgtEl>
                                          <p:spTgt spid="4942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9574"/>
                                        </p:tgtEl>
                                        <p:attrNameLst>
                                          <p:attrName>style.visibility</p:attrName>
                                        </p:attrNameLst>
                                      </p:cBhvr>
                                      <p:to>
                                        <p:strVal val="visible"/>
                                      </p:to>
                                    </p:set>
                                    <p:anim calcmode="lin" valueType="num">
                                      <p:cBhvr additive="base">
                                        <p:cTn id="127" dur="500" fill="hold"/>
                                        <p:tgtEl>
                                          <p:spTgt spid="49574"/>
                                        </p:tgtEl>
                                        <p:attrNameLst>
                                          <p:attrName>ppt_x</p:attrName>
                                        </p:attrNameLst>
                                      </p:cBhvr>
                                      <p:tavLst>
                                        <p:tav tm="0">
                                          <p:val>
                                            <p:strVal val="#ppt_x"/>
                                          </p:val>
                                        </p:tav>
                                        <p:tav tm="100000">
                                          <p:val>
                                            <p:strVal val="#ppt_x"/>
                                          </p:val>
                                        </p:tav>
                                      </p:tavLst>
                                    </p:anim>
                                    <p:anim calcmode="lin" valueType="num">
                                      <p:cBhvr additive="base">
                                        <p:cTn id="128" dur="500" fill="hold"/>
                                        <p:tgtEl>
                                          <p:spTgt spid="49574"/>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9579"/>
                                        </p:tgtEl>
                                        <p:attrNameLst>
                                          <p:attrName>style.visibility</p:attrName>
                                        </p:attrNameLst>
                                      </p:cBhvr>
                                      <p:to>
                                        <p:strVal val="visible"/>
                                      </p:to>
                                    </p:set>
                                    <p:anim calcmode="lin" valueType="num">
                                      <p:cBhvr additive="base">
                                        <p:cTn id="131" dur="500" fill="hold"/>
                                        <p:tgtEl>
                                          <p:spTgt spid="49579"/>
                                        </p:tgtEl>
                                        <p:attrNameLst>
                                          <p:attrName>ppt_x</p:attrName>
                                        </p:attrNameLst>
                                      </p:cBhvr>
                                      <p:tavLst>
                                        <p:tav tm="0">
                                          <p:val>
                                            <p:strVal val="#ppt_x"/>
                                          </p:val>
                                        </p:tav>
                                        <p:tav tm="100000">
                                          <p:val>
                                            <p:strVal val="#ppt_x"/>
                                          </p:val>
                                        </p:tav>
                                      </p:tavLst>
                                    </p:anim>
                                    <p:anim calcmode="lin" valueType="num">
                                      <p:cBhvr additive="base">
                                        <p:cTn id="132" dur="500" fill="hold"/>
                                        <p:tgtEl>
                                          <p:spTgt spid="49579"/>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5122"/>
                                        </p:tgtEl>
                                        <p:attrNameLst>
                                          <p:attrName>style.visibility</p:attrName>
                                        </p:attrNameLst>
                                      </p:cBhvr>
                                      <p:to>
                                        <p:strVal val="visible"/>
                                      </p:to>
                                    </p:set>
                                    <p:anim calcmode="lin" valueType="num">
                                      <p:cBhvr additive="base">
                                        <p:cTn id="135" dur="500" fill="hold"/>
                                        <p:tgtEl>
                                          <p:spTgt spid="5122"/>
                                        </p:tgtEl>
                                        <p:attrNameLst>
                                          <p:attrName>ppt_x</p:attrName>
                                        </p:attrNameLst>
                                      </p:cBhvr>
                                      <p:tavLst>
                                        <p:tav tm="0">
                                          <p:val>
                                            <p:strVal val="#ppt_x"/>
                                          </p:val>
                                        </p:tav>
                                        <p:tav tm="100000">
                                          <p:val>
                                            <p:strVal val="#ppt_x"/>
                                          </p:val>
                                        </p:tav>
                                      </p:tavLst>
                                    </p:anim>
                                    <p:anim calcmode="lin" valueType="num">
                                      <p:cBhvr additive="base">
                                        <p:cTn id="13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nimBg="1"/>
      <p:bldP spid="49202" grpId="0" animBg="1"/>
      <p:bldP spid="49213" grpId="0" animBg="1"/>
      <p:bldP spid="49214" grpId="0" animBg="1"/>
      <p:bldP spid="49228" grpId="0" animBg="1"/>
      <p:bldP spid="49254" grpId="0" animBg="1"/>
      <p:bldP spid="49256" grpId="0" animBg="1"/>
      <p:bldP spid="49257" grpId="0" animBg="1"/>
      <p:bldP spid="49263" grpId="0" animBg="1"/>
      <p:bldP spid="49264" grpId="0" animBg="1"/>
      <p:bldP spid="49269" grpId="0" animBg="1"/>
      <p:bldP spid="49277" grpId="0" animBg="1"/>
      <p:bldP spid="49283" grpId="0" animBg="1"/>
      <p:bldP spid="49287" grpId="0" animBg="1"/>
      <p:bldP spid="49289" grpId="0" animBg="1"/>
      <p:bldP spid="49291" grpId="0" animBg="1"/>
      <p:bldP spid="49299" grpId="0" animBg="1"/>
      <p:bldP spid="49308" grpId="0" animBg="1"/>
      <p:bldP spid="49318" grpId="0" animBg="1"/>
      <p:bldP spid="49329" grpId="0" animBg="1"/>
      <p:bldP spid="49331" grpId="0" animBg="1"/>
      <p:bldP spid="49336" grpId="0" animBg="1"/>
      <p:bldP spid="49344" grpId="0" animBg="1"/>
      <p:bldP spid="49347" grpId="0" animBg="1"/>
      <p:bldP spid="49352" grpId="0" animBg="1"/>
      <p:bldP spid="49356" grpId="0" animBg="1"/>
      <p:bldP spid="49365" grpId="0" animBg="1"/>
      <p:bldP spid="49372" grpId="0" animBg="1"/>
      <p:bldP spid="49423" grpId="0" animBg="1"/>
      <p:bldP spid="49424" grpId="0" animBg="1"/>
      <p:bldP spid="4957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Peter 4:6</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6 For </a:t>
            </a:r>
            <a:r>
              <a:rPr lang="en-US" sz="4000" dirty="0" err="1">
                <a:latin typeface="Times New Roman" panose="02020603050405020304" pitchFamily="18" charset="0"/>
                <a:cs typeface="Times New Roman" panose="02020603050405020304" pitchFamily="18" charset="0"/>
              </a:rPr>
              <a:t>for</a:t>
            </a:r>
            <a:r>
              <a:rPr lang="en-US" sz="4000" dirty="0">
                <a:latin typeface="Times New Roman" panose="02020603050405020304" pitchFamily="18" charset="0"/>
                <a:cs typeface="Times New Roman" panose="02020603050405020304" pitchFamily="18" charset="0"/>
              </a:rPr>
              <a:t> this cause was the gospel preached also to them that are dead, that they might be judged according to men in the flesh, but live according to God in the spirit.</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376057" y="365127"/>
            <a:ext cx="41392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1809600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The Gospel Is </a:t>
            </a:r>
            <a:r>
              <a:rPr lang="en-US" sz="3400" b="1" i="1" u="sng" dirty="0" smtClean="0"/>
              <a:t>Preached To The Dead</a:t>
            </a:r>
            <a:endParaRPr lang="en-US" sz="3400" b="1" i="1" u="sng" dirty="0"/>
          </a:p>
        </p:txBody>
      </p:sp>
      <p:sp>
        <p:nvSpPr>
          <p:cNvPr id="52728" name="AutoShape 1528"/>
          <p:cNvSpPr>
            <a:spLocks noChangeArrowheads="1"/>
          </p:cNvSpPr>
          <p:nvPr/>
        </p:nvSpPr>
        <p:spPr bwMode="auto">
          <a:xfrm>
            <a:off x="423454" y="1117435"/>
            <a:ext cx="8297091" cy="1191816"/>
          </a:xfrm>
          <a:prstGeom prst="wedgeRoundRectCallout">
            <a:avLst>
              <a:gd name="adj1" fmla="val -21010"/>
              <a:gd name="adj2" fmla="val 50222"/>
              <a:gd name="adj3" fmla="val 16667"/>
            </a:avLst>
          </a:prstGeom>
          <a:solidFill>
            <a:srgbClr val="FFFF99"/>
          </a:solidFill>
          <a:ln w="9525">
            <a:solidFill>
              <a:schemeClr val="tx1"/>
            </a:solidFill>
            <a:miter lim="800000"/>
            <a:headEnd/>
            <a:tailEnd/>
          </a:ln>
          <a:effectLst/>
        </p:spPr>
        <p:txBody>
          <a:bodyPr wrap="square" anchor="ctr">
            <a:spAutoFit/>
          </a:bodyPr>
          <a:lstStyle/>
          <a:p>
            <a:r>
              <a:rPr lang="en-US" sz="2800" dirty="0" smtClean="0"/>
              <a:t>The </a:t>
            </a:r>
            <a:r>
              <a:rPr lang="en-US" b="1" u="sng" dirty="0" smtClean="0"/>
              <a:t>1</a:t>
            </a:r>
            <a:r>
              <a:rPr lang="en-US" b="1" u="sng" baseline="30000" dirty="0" smtClean="0"/>
              <a:t>st</a:t>
            </a:r>
            <a:r>
              <a:rPr lang="en-US" sz="2800" dirty="0" smtClean="0"/>
              <a:t> thing </a:t>
            </a:r>
            <a:r>
              <a:rPr lang="en-US" b="1" u="sng" dirty="0" smtClean="0"/>
              <a:t>Peter</a:t>
            </a:r>
            <a:r>
              <a:rPr lang="en-US" sz="2800" dirty="0" smtClean="0"/>
              <a:t> did when he died, was go to door </a:t>
            </a:r>
            <a:r>
              <a:rPr lang="en-US" b="1" u="sng" dirty="0" smtClean="0"/>
              <a:t>4</a:t>
            </a:r>
            <a:r>
              <a:rPr lang="en-US" sz="2800" dirty="0" smtClean="0"/>
              <a:t> in the Spirit World, to </a:t>
            </a:r>
            <a:r>
              <a:rPr lang="en-US" sz="2800" b="1" dirty="0" smtClean="0"/>
              <a:t>Preach</a:t>
            </a:r>
            <a:r>
              <a:rPr lang="en-US" sz="2800" dirty="0" smtClean="0"/>
              <a:t> to </a:t>
            </a:r>
            <a:r>
              <a:rPr lang="en-US" b="1" u="sng" dirty="0" smtClean="0"/>
              <a:t>6</a:t>
            </a:r>
            <a:r>
              <a:rPr lang="en-US" sz="2800" dirty="0" smtClean="0"/>
              <a:t> </a:t>
            </a:r>
            <a:r>
              <a:rPr lang="en-US" sz="2800" b="1" dirty="0" smtClean="0"/>
              <a:t>Dead</a:t>
            </a:r>
            <a:r>
              <a:rPr lang="en-US" sz="2800" dirty="0" smtClean="0"/>
              <a:t> people. </a:t>
            </a:r>
            <a:endParaRPr lang="en-US" sz="2800" dirty="0"/>
          </a:p>
        </p:txBody>
      </p:sp>
      <p:pic>
        <p:nvPicPr>
          <p:cNvPr id="3082" name="Picture 10" descr="http://ppt-lt.crystalgraphics.com/lt_opportunity_co_07_powerpoint_templates_title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91" t="25379" b="5575"/>
          <a:stretch/>
        </p:blipFill>
        <p:spPr bwMode="auto">
          <a:xfrm>
            <a:off x="1276237" y="2561462"/>
            <a:ext cx="6591524" cy="41171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52257" y="5200759"/>
            <a:ext cx="1110343" cy="1200329"/>
          </a:xfrm>
          <a:prstGeom prst="rect">
            <a:avLst/>
          </a:prstGeom>
          <a:noFill/>
        </p:spPr>
        <p:txBody>
          <a:bodyPr wrap="square" rtlCol="0">
            <a:spAutoFit/>
          </a:bodyPr>
          <a:lstStyle/>
          <a:p>
            <a:r>
              <a:rPr lang="en-US" sz="7200" dirty="0" smtClean="0"/>
              <a:t>6</a:t>
            </a:r>
            <a:endParaRPr lang="en-US" sz="7200" dirty="0"/>
          </a:p>
        </p:txBody>
      </p:sp>
    </p:spTree>
    <p:extLst>
      <p:ext uri="{BB962C8B-B14F-4D97-AF65-F5344CB8AC3E}">
        <p14:creationId xmlns:p14="http://schemas.microsoft.com/office/powerpoint/2010/main" val="286685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7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28"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If We Come Unto Jesus,</a:t>
            </a:r>
            <a:br>
              <a:rPr lang="en-US" sz="3400" b="1" i="1" dirty="0" smtClean="0"/>
            </a:br>
            <a:r>
              <a:rPr lang="en-US" sz="3400" b="1" i="1" dirty="0" smtClean="0"/>
              <a:t>He Will </a:t>
            </a:r>
            <a:r>
              <a:rPr lang="en-US" sz="3400" b="1" i="1" u="sng" dirty="0" smtClean="0"/>
              <a:t>Ease</a:t>
            </a:r>
            <a:r>
              <a:rPr lang="en-US" sz="3400" b="1" i="1" dirty="0" smtClean="0"/>
              <a:t> Our </a:t>
            </a:r>
            <a:r>
              <a:rPr lang="en-US" sz="3400" b="1" i="1" u="sng" dirty="0" smtClean="0"/>
              <a:t>Burdens</a:t>
            </a:r>
            <a:r>
              <a:rPr lang="en-US" sz="3400" b="1" i="1" dirty="0" smtClean="0"/>
              <a:t> And Give Us </a:t>
            </a:r>
            <a:r>
              <a:rPr lang="en-US" sz="3400" b="1" i="1" u="sng" dirty="0" smtClean="0"/>
              <a:t>Rest</a:t>
            </a:r>
            <a:endParaRPr lang="en-US" sz="3400" b="1" i="1" u="sng" dirty="0"/>
          </a:p>
        </p:txBody>
      </p:sp>
      <p:grpSp>
        <p:nvGrpSpPr>
          <p:cNvPr id="3" name="Group 2"/>
          <p:cNvGrpSpPr/>
          <p:nvPr/>
        </p:nvGrpSpPr>
        <p:grpSpPr>
          <a:xfrm>
            <a:off x="279400" y="3312886"/>
            <a:ext cx="2928257" cy="3407228"/>
            <a:chOff x="914400" y="3439886"/>
            <a:chExt cx="2928257" cy="3407228"/>
          </a:xfrm>
        </p:grpSpPr>
        <p:pic>
          <p:nvPicPr>
            <p:cNvPr id="7" name="Picture 1532"/>
            <p:cNvPicPr>
              <a:picLocks noChangeAspect="1" noChangeArrowheads="1"/>
            </p:cNvPicPr>
            <p:nvPr/>
          </p:nvPicPr>
          <p:blipFill rotWithShape="1">
            <a:blip r:embed="rId3" cstate="print"/>
            <a:srcRect l="12857" t="9351" r="13946" b="9351"/>
            <a:stretch/>
          </p:blipFill>
          <p:spPr bwMode="auto">
            <a:xfrm>
              <a:off x="914400" y="3439886"/>
              <a:ext cx="2928257" cy="3407228"/>
            </a:xfrm>
            <a:prstGeom prst="rect">
              <a:avLst/>
            </a:prstGeom>
            <a:noFill/>
            <a:ln w="9525">
              <a:noFill/>
              <a:miter lim="800000"/>
              <a:headEnd/>
              <a:tailEnd/>
            </a:ln>
            <a:effectLst/>
          </p:spPr>
        </p:pic>
        <p:grpSp>
          <p:nvGrpSpPr>
            <p:cNvPr id="8" name="Group 1533"/>
            <p:cNvGrpSpPr>
              <a:grpSpLocks/>
            </p:cNvGrpSpPr>
            <p:nvPr/>
          </p:nvGrpSpPr>
          <p:grpSpPr bwMode="auto">
            <a:xfrm>
              <a:off x="1932405" y="3843003"/>
              <a:ext cx="1450474" cy="2993134"/>
              <a:chOff x="1048" y="1863"/>
              <a:chExt cx="992" cy="1954"/>
            </a:xfrm>
          </p:grpSpPr>
          <p:sp>
            <p:nvSpPr>
              <p:cNvPr id="9" name="Rectangle 1534"/>
              <p:cNvSpPr>
                <a:spLocks noChangeArrowheads="1"/>
              </p:cNvSpPr>
              <p:nvPr/>
            </p:nvSpPr>
            <p:spPr bwMode="auto">
              <a:xfrm>
                <a:off x="1152" y="2688"/>
                <a:ext cx="288" cy="432"/>
              </a:xfrm>
              <a:prstGeom prst="rect">
                <a:avLst/>
              </a:prstGeom>
              <a:solidFill>
                <a:srgbClr val="CC6600"/>
              </a:solidFill>
              <a:ln w="9525">
                <a:noFill/>
                <a:miter lim="800000"/>
                <a:headEnd/>
                <a:tailEnd/>
              </a:ln>
              <a:effectLst/>
            </p:spPr>
            <p:txBody>
              <a:bodyPr wrap="none" anchor="ctr"/>
              <a:lstStyle/>
              <a:p>
                <a:endParaRPr lang="en-US"/>
              </a:p>
            </p:txBody>
          </p:sp>
          <p:sp>
            <p:nvSpPr>
              <p:cNvPr id="10" name="Freeform 1535"/>
              <p:cNvSpPr>
                <a:spLocks/>
              </p:cNvSpPr>
              <p:nvPr/>
            </p:nvSpPr>
            <p:spPr bwMode="auto">
              <a:xfrm>
                <a:off x="1161" y="2007"/>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sp>
            <p:nvSpPr>
              <p:cNvPr id="11" name="Freeform 1536"/>
              <p:cNvSpPr>
                <a:spLocks/>
              </p:cNvSpPr>
              <p:nvPr/>
            </p:nvSpPr>
            <p:spPr bwMode="auto">
              <a:xfrm>
                <a:off x="1200" y="292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12" name="Rectangle 1537"/>
              <p:cNvSpPr>
                <a:spLocks noChangeArrowheads="1"/>
              </p:cNvSpPr>
              <p:nvPr/>
            </p:nvSpPr>
            <p:spPr bwMode="auto">
              <a:xfrm>
                <a:off x="1920" y="2640"/>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3" name="Freeform 1538"/>
              <p:cNvSpPr>
                <a:spLocks/>
              </p:cNvSpPr>
              <p:nvPr/>
            </p:nvSpPr>
            <p:spPr bwMode="auto">
              <a:xfrm>
                <a:off x="1200" y="268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14" name="Rectangle 1539"/>
              <p:cNvSpPr>
                <a:spLocks noChangeArrowheads="1"/>
              </p:cNvSpPr>
              <p:nvPr/>
            </p:nvSpPr>
            <p:spPr bwMode="auto">
              <a:xfrm>
                <a:off x="1944" y="331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5" name="Rectangle 1540"/>
              <p:cNvSpPr>
                <a:spLocks noChangeArrowheads="1"/>
              </p:cNvSpPr>
              <p:nvPr/>
            </p:nvSpPr>
            <p:spPr bwMode="auto">
              <a:xfrm>
                <a:off x="1872" y="1908"/>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6" name="Rectangle 1541"/>
              <p:cNvSpPr>
                <a:spLocks noChangeArrowheads="1"/>
              </p:cNvSpPr>
              <p:nvPr/>
            </p:nvSpPr>
            <p:spPr bwMode="auto">
              <a:xfrm>
                <a:off x="1920" y="307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7" name="Rectangle 1542"/>
              <p:cNvSpPr>
                <a:spLocks noChangeArrowheads="1"/>
              </p:cNvSpPr>
              <p:nvPr/>
            </p:nvSpPr>
            <p:spPr bwMode="auto">
              <a:xfrm>
                <a:off x="1920" y="283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8" name="Rectangle 1543"/>
              <p:cNvSpPr>
                <a:spLocks noChangeArrowheads="1"/>
              </p:cNvSpPr>
              <p:nvPr/>
            </p:nvSpPr>
            <p:spPr bwMode="auto">
              <a:xfrm>
                <a:off x="1920" y="3456"/>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9" name="Rectangle 1544"/>
              <p:cNvSpPr>
                <a:spLocks noChangeArrowheads="1"/>
              </p:cNvSpPr>
              <p:nvPr/>
            </p:nvSpPr>
            <p:spPr bwMode="auto">
              <a:xfrm>
                <a:off x="1848" y="206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0" name="Rectangle 1545"/>
              <p:cNvSpPr>
                <a:spLocks noChangeArrowheads="1"/>
              </p:cNvSpPr>
              <p:nvPr/>
            </p:nvSpPr>
            <p:spPr bwMode="auto">
              <a:xfrm>
                <a:off x="1872" y="230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1" name="Rectangle 1546"/>
              <p:cNvSpPr>
                <a:spLocks noChangeArrowheads="1"/>
              </p:cNvSpPr>
              <p:nvPr/>
            </p:nvSpPr>
            <p:spPr bwMode="auto">
              <a:xfrm>
                <a:off x="1896" y="2448"/>
                <a:ext cx="96" cy="240"/>
              </a:xfrm>
              <a:prstGeom prst="rect">
                <a:avLst/>
              </a:prstGeom>
              <a:solidFill>
                <a:srgbClr val="CC6600"/>
              </a:solidFill>
              <a:ln w="9525">
                <a:noFill/>
                <a:miter lim="800000"/>
                <a:headEnd/>
                <a:tailEnd/>
              </a:ln>
              <a:effectLst/>
            </p:spPr>
            <p:txBody>
              <a:bodyPr wrap="none" anchor="ctr"/>
              <a:lstStyle/>
              <a:p>
                <a:endParaRPr lang="en-US"/>
              </a:p>
            </p:txBody>
          </p:sp>
          <p:grpSp>
            <p:nvGrpSpPr>
              <p:cNvPr id="22" name="Group 1547"/>
              <p:cNvGrpSpPr>
                <a:grpSpLocks/>
              </p:cNvGrpSpPr>
              <p:nvPr/>
            </p:nvGrpSpPr>
            <p:grpSpPr bwMode="auto">
              <a:xfrm>
                <a:off x="1696" y="2963"/>
                <a:ext cx="287" cy="710"/>
                <a:chOff x="4948" y="1331"/>
                <a:chExt cx="287" cy="710"/>
              </a:xfrm>
            </p:grpSpPr>
            <p:sp>
              <p:nvSpPr>
                <p:cNvPr id="105" name="Freeform 1548"/>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06" name="Freeform 1549"/>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07" name="Freeform 1550"/>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08" name="Freeform 1551"/>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9" name="Freeform 1552"/>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10" name="Freeform 1553"/>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11" name="Freeform 1554"/>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12" name="Freeform 1555"/>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3" name="Group 1556"/>
              <p:cNvGrpSpPr>
                <a:grpSpLocks/>
              </p:cNvGrpSpPr>
              <p:nvPr/>
            </p:nvGrpSpPr>
            <p:grpSpPr bwMode="auto">
              <a:xfrm>
                <a:off x="1408" y="3023"/>
                <a:ext cx="287" cy="710"/>
                <a:chOff x="4948" y="1331"/>
                <a:chExt cx="287" cy="710"/>
              </a:xfrm>
            </p:grpSpPr>
            <p:sp>
              <p:nvSpPr>
                <p:cNvPr id="97" name="Freeform 1557"/>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98" name="Freeform 1558"/>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9" name="Freeform 1559"/>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00" name="Freeform 1560"/>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1" name="Freeform 1561"/>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02" name="Freeform 1562"/>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03" name="Freeform 1563"/>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04" name="Freeform 1564"/>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4" name="Group 1565"/>
              <p:cNvGrpSpPr>
                <a:grpSpLocks/>
              </p:cNvGrpSpPr>
              <p:nvPr/>
            </p:nvGrpSpPr>
            <p:grpSpPr bwMode="auto">
              <a:xfrm>
                <a:off x="1048" y="3011"/>
                <a:ext cx="287" cy="710"/>
                <a:chOff x="4948" y="1331"/>
                <a:chExt cx="287" cy="710"/>
              </a:xfrm>
            </p:grpSpPr>
            <p:sp>
              <p:nvSpPr>
                <p:cNvPr id="89" name="Freeform 1566"/>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90" name="Freeform 1567"/>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1" name="Freeform 1568"/>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92" name="Freeform 1569"/>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93" name="Freeform 1570"/>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94" name="Freeform 1571"/>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95" name="Freeform 1572"/>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96" name="Freeform 1573"/>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 name="Group 1574"/>
              <p:cNvGrpSpPr>
                <a:grpSpLocks/>
              </p:cNvGrpSpPr>
              <p:nvPr/>
            </p:nvGrpSpPr>
            <p:grpSpPr bwMode="auto">
              <a:xfrm>
                <a:off x="1132" y="3107"/>
                <a:ext cx="287" cy="710"/>
                <a:chOff x="4948" y="1331"/>
                <a:chExt cx="287" cy="710"/>
              </a:xfrm>
            </p:grpSpPr>
            <p:sp>
              <p:nvSpPr>
                <p:cNvPr id="81" name="Freeform 1575"/>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82" name="Freeform 1576"/>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83" name="Freeform 1577"/>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84" name="Freeform 1578"/>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85" name="Freeform 1579"/>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86" name="Freeform 1580"/>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87" name="Freeform 1581"/>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88" name="Freeform 1582"/>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6" name="Group 1583"/>
              <p:cNvGrpSpPr>
                <a:grpSpLocks/>
              </p:cNvGrpSpPr>
              <p:nvPr/>
            </p:nvGrpSpPr>
            <p:grpSpPr bwMode="auto">
              <a:xfrm>
                <a:off x="1504" y="3071"/>
                <a:ext cx="287" cy="710"/>
                <a:chOff x="4948" y="1331"/>
                <a:chExt cx="287" cy="710"/>
              </a:xfrm>
            </p:grpSpPr>
            <p:sp>
              <p:nvSpPr>
                <p:cNvPr id="73" name="Freeform 1584"/>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74" name="Freeform 1585"/>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75" name="Freeform 1586"/>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76" name="Freeform 1587"/>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77" name="Freeform 1588"/>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78" name="Freeform 1589"/>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79" name="Freeform 1590"/>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80" name="Freeform 1591"/>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7" name="Group 1592"/>
              <p:cNvGrpSpPr>
                <a:grpSpLocks/>
              </p:cNvGrpSpPr>
              <p:nvPr/>
            </p:nvGrpSpPr>
            <p:grpSpPr bwMode="auto">
              <a:xfrm>
                <a:off x="1060" y="2387"/>
                <a:ext cx="287" cy="710"/>
                <a:chOff x="4948" y="1331"/>
                <a:chExt cx="287" cy="710"/>
              </a:xfrm>
            </p:grpSpPr>
            <p:sp>
              <p:nvSpPr>
                <p:cNvPr id="65" name="Freeform 1593"/>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66" name="Freeform 1594"/>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67" name="Freeform 1595"/>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68" name="Freeform 1596"/>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69" name="Freeform 1597"/>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70" name="Freeform 1598"/>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71" name="Freeform 1599"/>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72" name="Freeform 1600"/>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8" name="Group 1601"/>
              <p:cNvGrpSpPr>
                <a:grpSpLocks/>
              </p:cNvGrpSpPr>
              <p:nvPr/>
            </p:nvGrpSpPr>
            <p:grpSpPr bwMode="auto">
              <a:xfrm>
                <a:off x="1276" y="2555"/>
                <a:ext cx="287" cy="710"/>
                <a:chOff x="4948" y="1331"/>
                <a:chExt cx="287" cy="710"/>
              </a:xfrm>
            </p:grpSpPr>
            <p:sp>
              <p:nvSpPr>
                <p:cNvPr id="57" name="Freeform 1602"/>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58" name="Freeform 1603"/>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59" name="Freeform 1604"/>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60" name="Freeform 1605"/>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61" name="Freeform 1606"/>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62" name="Freeform 1607"/>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63" name="Freeform 1608"/>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64" name="Freeform 1609"/>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9" name="Group 1610"/>
              <p:cNvGrpSpPr>
                <a:grpSpLocks/>
              </p:cNvGrpSpPr>
              <p:nvPr/>
            </p:nvGrpSpPr>
            <p:grpSpPr bwMode="auto">
              <a:xfrm>
                <a:off x="1504" y="2291"/>
                <a:ext cx="287" cy="710"/>
                <a:chOff x="4948" y="1331"/>
                <a:chExt cx="287" cy="710"/>
              </a:xfrm>
            </p:grpSpPr>
            <p:sp>
              <p:nvSpPr>
                <p:cNvPr id="49" name="Freeform 1611"/>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50" name="Freeform 1612"/>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51" name="Freeform 1613"/>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52" name="Freeform 1614"/>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53" name="Freeform 1615"/>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54" name="Freeform 1616"/>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55" name="Freeform 1617"/>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56" name="Freeform 1618"/>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30" name="Group 1619"/>
              <p:cNvGrpSpPr>
                <a:grpSpLocks/>
              </p:cNvGrpSpPr>
              <p:nvPr/>
            </p:nvGrpSpPr>
            <p:grpSpPr bwMode="auto">
              <a:xfrm>
                <a:off x="1660" y="2375"/>
                <a:ext cx="287" cy="710"/>
                <a:chOff x="4948" y="1331"/>
                <a:chExt cx="287" cy="710"/>
              </a:xfrm>
            </p:grpSpPr>
            <p:sp>
              <p:nvSpPr>
                <p:cNvPr id="41" name="Freeform 1620"/>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42" name="Freeform 1621"/>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43" name="Freeform 1622"/>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44" name="Freeform 1623"/>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45" name="Freeform 1624"/>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46" name="Freeform 1625"/>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47" name="Freeform 1626"/>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48" name="Freeform 1627"/>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31" name="Group 1628"/>
              <p:cNvGrpSpPr>
                <a:grpSpLocks/>
              </p:cNvGrpSpPr>
              <p:nvPr/>
            </p:nvGrpSpPr>
            <p:grpSpPr bwMode="auto">
              <a:xfrm>
                <a:off x="1636" y="1919"/>
                <a:ext cx="287" cy="710"/>
                <a:chOff x="4948" y="1331"/>
                <a:chExt cx="287" cy="710"/>
              </a:xfrm>
            </p:grpSpPr>
            <p:sp>
              <p:nvSpPr>
                <p:cNvPr id="33" name="Freeform 1629"/>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4" name="Freeform 1630"/>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5" name="Freeform 1631"/>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6" name="Freeform 1632"/>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7" name="Freeform 1633"/>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8" name="Freeform 1634"/>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9" name="Freeform 1635"/>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40" name="Freeform 1636"/>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sp>
            <p:nvSpPr>
              <p:cNvPr id="32" name="Freeform 1637"/>
              <p:cNvSpPr>
                <a:spLocks/>
              </p:cNvSpPr>
              <p:nvPr/>
            </p:nvSpPr>
            <p:spPr bwMode="auto">
              <a:xfrm>
                <a:off x="1125" y="1863"/>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grpSp>
      </p:grpSp>
      <p:pic>
        <p:nvPicPr>
          <p:cNvPr id="2050" name="Picture 2" descr="http://clipartsign.com/upload/2016/02/12/football-player-clip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444" y="3664126"/>
            <a:ext cx="1871340" cy="30491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all-free-download.com/images/graphiclarge/futbolista_soccer_player_clip_art_15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552" y="3655203"/>
            <a:ext cx="2317360" cy="3126596"/>
          </a:xfrm>
          <a:prstGeom prst="rect">
            <a:avLst/>
          </a:prstGeom>
          <a:noFill/>
          <a:extLst>
            <a:ext uri="{909E8E84-426E-40DD-AFC4-6F175D3DCCD1}">
              <a14:hiddenFill xmlns:a14="http://schemas.microsoft.com/office/drawing/2010/main">
                <a:solidFill>
                  <a:srgbClr val="FFFFFF"/>
                </a:solidFill>
              </a14:hiddenFill>
            </a:ext>
          </a:extLst>
        </p:spPr>
      </p:pic>
      <p:sp>
        <p:nvSpPr>
          <p:cNvPr id="117" name="AutoShape 1528"/>
          <p:cNvSpPr>
            <a:spLocks noChangeArrowheads="1"/>
          </p:cNvSpPr>
          <p:nvPr/>
        </p:nvSpPr>
        <p:spPr bwMode="auto">
          <a:xfrm>
            <a:off x="170769" y="1409626"/>
            <a:ext cx="8802461" cy="1736646"/>
          </a:xfrm>
          <a:prstGeom prst="wedgeRoundRectCallout">
            <a:avLst>
              <a:gd name="adj1" fmla="val -50070"/>
              <a:gd name="adj2" fmla="val 21621"/>
              <a:gd name="adj3" fmla="val 16667"/>
            </a:avLst>
          </a:prstGeom>
          <a:solidFill>
            <a:srgbClr val="FFFF99"/>
          </a:solidFill>
          <a:ln w="9525">
            <a:solidFill>
              <a:schemeClr val="tx1"/>
            </a:solidFill>
            <a:miter lim="800000"/>
            <a:headEnd/>
            <a:tailEnd/>
          </a:ln>
          <a:effectLst/>
        </p:spPr>
        <p:txBody>
          <a:bodyPr wrap="square" anchor="ctr">
            <a:spAutoFit/>
          </a:bodyPr>
          <a:lstStyle/>
          <a:p>
            <a:r>
              <a:rPr lang="en-US" b="1" u="sng" dirty="0" smtClean="0"/>
              <a:t>Mat</a:t>
            </a:r>
            <a:r>
              <a:rPr lang="en-US" sz="2800" dirty="0" smtClean="0"/>
              <a:t> knows that Football </a:t>
            </a:r>
            <a:r>
              <a:rPr lang="en-US" sz="2800" dirty="0"/>
              <a:t>and </a:t>
            </a:r>
            <a:r>
              <a:rPr lang="en-US" sz="2800" dirty="0" smtClean="0"/>
              <a:t>Soccer </a:t>
            </a:r>
            <a:r>
              <a:rPr lang="en-US" sz="2800" dirty="0"/>
              <a:t>teams help </a:t>
            </a:r>
            <a:r>
              <a:rPr lang="en-US" sz="2800" b="1" dirty="0" smtClean="0"/>
              <a:t>Ease</a:t>
            </a:r>
            <a:r>
              <a:rPr lang="en-US" sz="2800" dirty="0" smtClean="0"/>
              <a:t> </a:t>
            </a:r>
            <a:r>
              <a:rPr lang="en-US" sz="2800" dirty="0"/>
              <a:t>each </a:t>
            </a:r>
            <a:r>
              <a:rPr lang="en-US" sz="2800" dirty="0" smtClean="0"/>
              <a:t>other’s </a:t>
            </a:r>
            <a:r>
              <a:rPr lang="en-US" sz="2800" b="1" dirty="0" smtClean="0"/>
              <a:t>Burdens</a:t>
            </a:r>
            <a:r>
              <a:rPr lang="en-US" sz="2800" dirty="0" smtClean="0"/>
              <a:t> and give </a:t>
            </a:r>
            <a:r>
              <a:rPr lang="en-US" sz="2800" b="1" dirty="0" smtClean="0"/>
              <a:t>Rest</a:t>
            </a:r>
            <a:r>
              <a:rPr lang="en-US" sz="2800" dirty="0" smtClean="0"/>
              <a:t> by </a:t>
            </a:r>
            <a:r>
              <a:rPr lang="en-US" sz="2800" dirty="0"/>
              <a:t>having </a:t>
            </a:r>
            <a:r>
              <a:rPr lang="en-US" b="1" u="sng" dirty="0"/>
              <a:t>11</a:t>
            </a:r>
            <a:r>
              <a:rPr lang="en-US" sz="2800" dirty="0"/>
              <a:t> players on the field at a </a:t>
            </a:r>
            <a:r>
              <a:rPr lang="en-US" sz="2800" dirty="0" smtClean="0"/>
              <a:t>time, even if they have </a:t>
            </a:r>
            <a:r>
              <a:rPr lang="en-US" b="1" u="sng" dirty="0" smtClean="0"/>
              <a:t>28-30</a:t>
            </a:r>
            <a:r>
              <a:rPr lang="en-US" sz="2800" dirty="0" smtClean="0"/>
              <a:t> on their teams.</a:t>
            </a:r>
            <a:endParaRPr lang="en-US" sz="2800" dirty="0"/>
          </a:p>
        </p:txBody>
      </p:sp>
    </p:spTree>
    <p:extLst>
      <p:ext uri="{BB962C8B-B14F-4D97-AF65-F5344CB8AC3E}">
        <p14:creationId xmlns:p14="http://schemas.microsoft.com/office/powerpoint/2010/main" val="30964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0-#ppt_w/2"/>
                                          </p:val>
                                        </p:tav>
                                        <p:tav tm="100000">
                                          <p:val>
                                            <p:strVal val="#ppt_x"/>
                                          </p:val>
                                        </p:tav>
                                      </p:tavLst>
                                    </p:anim>
                                    <p:anim calcmode="lin" valueType="num">
                                      <p:cBhvr additive="base">
                                        <p:cTn id="16"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additive="base">
                                        <p:cTn id="21" dur="500" fill="hold"/>
                                        <p:tgtEl>
                                          <p:spTgt spid="2052"/>
                                        </p:tgtEl>
                                        <p:attrNameLst>
                                          <p:attrName>ppt_x</p:attrName>
                                        </p:attrNameLst>
                                      </p:cBhvr>
                                      <p:tavLst>
                                        <p:tav tm="0">
                                          <p:val>
                                            <p:strVal val="1+#ppt_w/2"/>
                                          </p:val>
                                        </p:tav>
                                        <p:tav tm="100000">
                                          <p:val>
                                            <p:strVal val="#ppt_x"/>
                                          </p:val>
                                        </p:tav>
                                      </p:tavLst>
                                    </p:anim>
                                    <p:anim calcmode="lin" valueType="num">
                                      <p:cBhvr additive="base">
                                        <p:cTn id="22"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Revelation 20:12</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12 And I saw the dead, small and great, stand before God; and the books were opened: and another book was opened, which is the book of life: and the dead were judged out of those things which were written in the books, according to their works.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539343" y="365127"/>
            <a:ext cx="3976007"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440109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044" name="Group 580"/>
          <p:cNvGrpSpPr>
            <a:grpSpLocks/>
          </p:cNvGrpSpPr>
          <p:nvPr/>
        </p:nvGrpSpPr>
        <p:grpSpPr bwMode="auto">
          <a:xfrm>
            <a:off x="4743450" y="5810250"/>
            <a:ext cx="4400550" cy="1047750"/>
            <a:chOff x="541" y="2268"/>
            <a:chExt cx="1503" cy="660"/>
          </a:xfrm>
        </p:grpSpPr>
        <p:sp>
          <p:nvSpPr>
            <p:cNvPr id="63045" name="Freeform 581"/>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63046" name="Freeform 582"/>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63047" name="Freeform 583"/>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3048" name="Line 584"/>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63049" name="Line 585"/>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63050" name="Line 586"/>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63051" name="Line 587"/>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63052" name="Line 588"/>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63053" name="Line 589"/>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63054" name="Line 590"/>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63055" name="Line 591"/>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63056" name="Line 592"/>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63057" name="Line 593"/>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63058" name="Line 594"/>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63059" name="Freeform 595"/>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63060" name="Line 596"/>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63061" name="Line 597"/>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63062" name="Line 598"/>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63063" name="Freeform 599"/>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3064" name="Line 600"/>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63065" name="Line 601"/>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grpSp>
        <p:nvGrpSpPr>
          <p:cNvPr id="62834" name="Group 370"/>
          <p:cNvGrpSpPr>
            <a:grpSpLocks/>
          </p:cNvGrpSpPr>
          <p:nvPr/>
        </p:nvGrpSpPr>
        <p:grpSpPr bwMode="auto">
          <a:xfrm>
            <a:off x="1676400" y="5837144"/>
            <a:ext cx="3124200" cy="1047750"/>
            <a:chOff x="541" y="2268"/>
            <a:chExt cx="1503" cy="660"/>
          </a:xfrm>
        </p:grpSpPr>
        <p:sp>
          <p:nvSpPr>
            <p:cNvPr id="62835" name="Freeform 371"/>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62836" name="Freeform 372"/>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62837" name="Freeform 373"/>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2838" name="Line 374"/>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62839" name="Line 375"/>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62840" name="Line 376"/>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62841" name="Line 377"/>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62842" name="Line 378"/>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62843" name="Line 379"/>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62844" name="Line 380"/>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62845" name="Line 381"/>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62846" name="Line 382"/>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62847" name="Line 383"/>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62848" name="Line 384"/>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62849" name="Freeform 385"/>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62850" name="Line 386"/>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62851" name="Line 387"/>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62852" name="Line 388"/>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62853" name="Freeform 389"/>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2854" name="Line 390"/>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62855" name="Line 391"/>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grpSp>
        <p:nvGrpSpPr>
          <p:cNvPr id="62856" name="Group 392"/>
          <p:cNvGrpSpPr>
            <a:grpSpLocks/>
          </p:cNvGrpSpPr>
          <p:nvPr/>
        </p:nvGrpSpPr>
        <p:grpSpPr bwMode="auto">
          <a:xfrm>
            <a:off x="0" y="5837144"/>
            <a:ext cx="3124200" cy="1047750"/>
            <a:chOff x="541" y="2268"/>
            <a:chExt cx="1503" cy="660"/>
          </a:xfrm>
        </p:grpSpPr>
        <p:sp>
          <p:nvSpPr>
            <p:cNvPr id="62857" name="Freeform 393"/>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62858" name="Freeform 394"/>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62859" name="Freeform 395"/>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2860" name="Line 396"/>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62861" name="Line 397"/>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62862" name="Line 398"/>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62863" name="Line 399"/>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62864" name="Line 400"/>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62865" name="Line 401"/>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62866" name="Line 402"/>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62867" name="Line 403"/>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62868" name="Line 404"/>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62869" name="Line 405"/>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62870" name="Line 406"/>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62871" name="Freeform 407"/>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62872" name="Line 408"/>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62873" name="Line 409"/>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62874" name="Line 410"/>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62875" name="Freeform 411"/>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2876" name="Line 412"/>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62877" name="Line 413"/>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sp>
        <p:nvSpPr>
          <p:cNvPr id="62922" name="AutoShape 458" descr="Granite"/>
          <p:cNvSpPr>
            <a:spLocks noChangeArrowheads="1"/>
          </p:cNvSpPr>
          <p:nvPr/>
        </p:nvSpPr>
        <p:spPr bwMode="auto">
          <a:xfrm rot="16200000">
            <a:off x="93945" y="3387632"/>
            <a:ext cx="3475037" cy="2947988"/>
          </a:xfrm>
          <a:prstGeom prst="flowChartDelay">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2923" name="AutoShape 459" descr="Newsprint"/>
          <p:cNvSpPr>
            <a:spLocks noChangeArrowheads="1"/>
          </p:cNvSpPr>
          <p:nvPr/>
        </p:nvSpPr>
        <p:spPr bwMode="auto">
          <a:xfrm rot="16200000">
            <a:off x="185273" y="3387632"/>
            <a:ext cx="3475037" cy="2947988"/>
          </a:xfrm>
          <a:prstGeom prst="flowChartDelay">
            <a:avLst/>
          </a:prstGeom>
          <a:blipFill dpi="0" rotWithShape="0">
            <a:blip r:embed="rId4"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2924" name="Text Box 460"/>
          <p:cNvSpPr txBox="1">
            <a:spLocks noChangeArrowheads="1"/>
          </p:cNvSpPr>
          <p:nvPr/>
        </p:nvSpPr>
        <p:spPr bwMode="auto">
          <a:xfrm>
            <a:off x="536671" y="4955465"/>
            <a:ext cx="2895600" cy="1969770"/>
          </a:xfrm>
          <a:prstGeom prst="rect">
            <a:avLst/>
          </a:prstGeom>
          <a:noFill/>
          <a:ln w="9525">
            <a:noFill/>
            <a:miter lim="800000"/>
            <a:headEnd/>
            <a:tailEnd/>
          </a:ln>
          <a:effectLst/>
        </p:spPr>
        <p:txBody>
          <a:bodyPr anchor="ctr">
            <a:spAutoFit/>
          </a:bodyPr>
          <a:lstStyle/>
          <a:p>
            <a:endParaRPr lang="en-US" sz="3600" dirty="0"/>
          </a:p>
          <a:p>
            <a:r>
              <a:rPr lang="en-US" sz="5400" dirty="0" smtClean="0"/>
              <a:t>RIP</a:t>
            </a:r>
            <a:endParaRPr lang="en-US" sz="5400" b="1" dirty="0"/>
          </a:p>
          <a:p>
            <a:endParaRPr lang="en-US" dirty="0"/>
          </a:p>
        </p:txBody>
      </p:sp>
      <p:sp>
        <p:nvSpPr>
          <p:cNvPr id="62927" name="Rectangle 463"/>
          <p:cNvSpPr>
            <a:spLocks noChangeArrowheads="1"/>
          </p:cNvSpPr>
          <p:nvPr/>
        </p:nvSpPr>
        <p:spPr bwMode="auto">
          <a:xfrm>
            <a:off x="0" y="152400"/>
            <a:ext cx="9144000" cy="762000"/>
          </a:xfrm>
          <a:prstGeom prst="rect">
            <a:avLst/>
          </a:prstGeom>
          <a:noFill/>
          <a:ln w="9525">
            <a:noFill/>
            <a:miter lim="800000"/>
            <a:headEnd/>
            <a:tailEnd/>
          </a:ln>
          <a:effectLst/>
        </p:spPr>
        <p:txBody>
          <a:bodyPr anchor="ctr"/>
          <a:lstStyle/>
          <a:p>
            <a:r>
              <a:rPr lang="en-US" sz="3400" b="1" i="1" dirty="0" smtClean="0">
                <a:solidFill>
                  <a:schemeClr val="tx2"/>
                </a:solidFill>
              </a:rPr>
              <a:t>Each Person Will Stand Before God </a:t>
            </a:r>
          </a:p>
          <a:p>
            <a:r>
              <a:rPr lang="en-US" sz="3400" b="1" i="1" dirty="0" smtClean="0">
                <a:solidFill>
                  <a:schemeClr val="tx2"/>
                </a:solidFill>
              </a:rPr>
              <a:t>To Be </a:t>
            </a:r>
            <a:r>
              <a:rPr lang="en-US" sz="3400" b="1" i="1" u="sng" dirty="0" smtClean="0">
                <a:solidFill>
                  <a:schemeClr val="tx2"/>
                </a:solidFill>
              </a:rPr>
              <a:t>Judged</a:t>
            </a:r>
            <a:endParaRPr lang="en-US" sz="3400" b="1" i="1" u="sng" dirty="0">
              <a:solidFill>
                <a:schemeClr val="tx2"/>
              </a:solidFill>
            </a:endParaRPr>
          </a:p>
        </p:txBody>
      </p:sp>
      <p:sp>
        <p:nvSpPr>
          <p:cNvPr id="84" name="Oval 83"/>
          <p:cNvSpPr/>
          <p:nvPr/>
        </p:nvSpPr>
        <p:spPr bwMode="auto">
          <a:xfrm>
            <a:off x="1156449" y="3697946"/>
            <a:ext cx="1586753" cy="1586753"/>
          </a:xfrm>
          <a:prstGeom prst="ellipse">
            <a:avLst/>
          </a:prstGeom>
          <a:blipFill>
            <a:blip r:embed="rId5" cstate="print"/>
            <a:tile tx="0" ty="0" sx="100000" sy="100000" flip="none" algn="tl"/>
          </a:blip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cxnSp>
        <p:nvCxnSpPr>
          <p:cNvPr id="86" name="Straight Connector 85"/>
          <p:cNvCxnSpPr/>
          <p:nvPr/>
        </p:nvCxnSpPr>
        <p:spPr bwMode="auto">
          <a:xfrm>
            <a:off x="1801908" y="4894735"/>
            <a:ext cx="295835" cy="1588"/>
          </a:xfrm>
          <a:prstGeom prst="line">
            <a:avLst/>
          </a:prstGeom>
          <a:solidFill>
            <a:schemeClr val="bg1"/>
          </a:solidFill>
          <a:ln w="38100" cap="flat" cmpd="sng" algn="ctr">
            <a:solidFill>
              <a:schemeClr val="tx1"/>
            </a:solidFill>
            <a:prstDash val="solid"/>
            <a:round/>
            <a:headEnd type="none" w="med" len="med"/>
            <a:tailEnd type="none" w="med" len="med"/>
          </a:ln>
          <a:effectLst/>
        </p:spPr>
      </p:cxnSp>
      <p:pic>
        <p:nvPicPr>
          <p:cNvPr id="63067" name="Picture 603" descr="http://apostle_india.tripod.com/sitebuildercontent/sitebuilderpictures/apostles1.jpg"/>
          <p:cNvPicPr>
            <a:picLocks noChangeAspect="1" noChangeArrowheads="1"/>
          </p:cNvPicPr>
          <p:nvPr/>
        </p:nvPicPr>
        <p:blipFill>
          <a:blip r:embed="rId6" cstate="print"/>
          <a:srcRect l="16824" t="9783" r="17000" b="39394"/>
          <a:stretch>
            <a:fillRect/>
          </a:stretch>
        </p:blipFill>
        <p:spPr bwMode="auto">
          <a:xfrm>
            <a:off x="3671047" y="3509682"/>
            <a:ext cx="4972613" cy="2864224"/>
          </a:xfrm>
          <a:prstGeom prst="rect">
            <a:avLst/>
          </a:prstGeom>
          <a:noFill/>
        </p:spPr>
      </p:pic>
      <p:sp>
        <p:nvSpPr>
          <p:cNvPr id="89" name="Freeform 88"/>
          <p:cNvSpPr/>
          <p:nvPr/>
        </p:nvSpPr>
        <p:spPr bwMode="auto">
          <a:xfrm>
            <a:off x="1963273" y="4545106"/>
            <a:ext cx="80682" cy="134470"/>
          </a:xfrm>
          <a:custGeom>
            <a:avLst/>
            <a:gdLst>
              <a:gd name="connsiteX0" fmla="*/ 26894 w 80682"/>
              <a:gd name="connsiteY0" fmla="*/ 0 h 134470"/>
              <a:gd name="connsiteX1" fmla="*/ 80682 w 80682"/>
              <a:gd name="connsiteY1" fmla="*/ 134470 h 134470"/>
              <a:gd name="connsiteX2" fmla="*/ 0 w 80682"/>
              <a:gd name="connsiteY2" fmla="*/ 134470 h 134470"/>
              <a:gd name="connsiteX3" fmla="*/ 0 w 80682"/>
              <a:gd name="connsiteY3" fmla="*/ 134470 h 134470"/>
            </a:gdLst>
            <a:ahLst/>
            <a:cxnLst>
              <a:cxn ang="0">
                <a:pos x="connsiteX0" y="connsiteY0"/>
              </a:cxn>
              <a:cxn ang="0">
                <a:pos x="connsiteX1" y="connsiteY1"/>
              </a:cxn>
              <a:cxn ang="0">
                <a:pos x="connsiteX2" y="connsiteY2"/>
              </a:cxn>
              <a:cxn ang="0">
                <a:pos x="connsiteX3" y="connsiteY3"/>
              </a:cxn>
            </a:cxnLst>
            <a:rect l="l" t="t" r="r" b="b"/>
            <a:pathLst>
              <a:path w="80682" h="134470">
                <a:moveTo>
                  <a:pt x="26894" y="0"/>
                </a:moveTo>
                <a:lnTo>
                  <a:pt x="80682" y="134470"/>
                </a:lnTo>
                <a:lnTo>
                  <a:pt x="0" y="134470"/>
                </a:lnTo>
                <a:lnTo>
                  <a:pt x="0" y="134470"/>
                </a:lnTo>
              </a:path>
            </a:pathLst>
          </a:cu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90" name="AutoShape 34"/>
          <p:cNvSpPr>
            <a:spLocks noChangeArrowheads="1"/>
          </p:cNvSpPr>
          <p:nvPr/>
        </p:nvSpPr>
        <p:spPr bwMode="auto">
          <a:xfrm>
            <a:off x="288924" y="1123856"/>
            <a:ext cx="8631238" cy="1940957"/>
          </a:xfrm>
          <a:prstGeom prst="wedgeRoundRectCallout">
            <a:avLst>
              <a:gd name="adj1" fmla="val 7874"/>
              <a:gd name="adj2" fmla="val 49965"/>
              <a:gd name="adj3" fmla="val 16667"/>
            </a:avLst>
          </a:prstGeom>
          <a:solidFill>
            <a:srgbClr val="FFFF99"/>
          </a:solidFill>
          <a:ln w="9525">
            <a:solidFill>
              <a:schemeClr val="tx1"/>
            </a:solidFill>
            <a:miter lim="800000"/>
            <a:headEnd/>
            <a:tailEnd/>
          </a:ln>
          <a:effectLst/>
        </p:spPr>
        <p:txBody>
          <a:bodyPr anchor="ctr">
            <a:spAutoFit/>
          </a:bodyPr>
          <a:lstStyle/>
          <a:p>
            <a:r>
              <a:rPr lang="en-US" dirty="0" smtClean="0"/>
              <a:t>The Lord gave a </a:t>
            </a:r>
            <a:r>
              <a:rPr lang="en-US" sz="3600" b="1" u="sng" dirty="0" smtClean="0"/>
              <a:t>Revelation</a:t>
            </a:r>
            <a:r>
              <a:rPr lang="en-US" dirty="0" smtClean="0"/>
              <a:t> saying how the dead (eyes look like Latin </a:t>
            </a:r>
            <a:r>
              <a:rPr lang="en-US" sz="3600" b="1" u="sng" dirty="0" smtClean="0"/>
              <a:t>20</a:t>
            </a:r>
            <a:r>
              <a:rPr lang="en-US" dirty="0" smtClean="0"/>
              <a:t>) will be </a:t>
            </a:r>
            <a:r>
              <a:rPr lang="en-US" b="1" dirty="0" smtClean="0"/>
              <a:t>Judged</a:t>
            </a:r>
            <a:r>
              <a:rPr lang="en-US" dirty="0" smtClean="0"/>
              <a:t> by God and also the Apostles (</a:t>
            </a:r>
            <a:r>
              <a:rPr lang="en-US" sz="3600" b="1" u="sng" dirty="0" smtClean="0"/>
              <a:t>12</a:t>
            </a:r>
            <a:r>
              <a:rPr lang="en-US" dirty="0" smtClean="0"/>
              <a:t>).</a:t>
            </a:r>
            <a:endParaRPr lang="en-US" sz="2800" dirty="0"/>
          </a:p>
        </p:txBody>
      </p:sp>
      <p:sp>
        <p:nvSpPr>
          <p:cNvPr id="91" name="Rectangle 90"/>
          <p:cNvSpPr/>
          <p:nvPr/>
        </p:nvSpPr>
        <p:spPr>
          <a:xfrm>
            <a:off x="5176751" y="3190401"/>
            <a:ext cx="1822935" cy="400110"/>
          </a:xfrm>
          <a:prstGeom prst="rect">
            <a:avLst/>
          </a:prstGeom>
        </p:spPr>
        <p:txBody>
          <a:bodyPr wrap="none">
            <a:spAutoFit/>
          </a:bodyPr>
          <a:lstStyle/>
          <a:p>
            <a:r>
              <a:rPr lang="en-US" sz="2000" dirty="0" smtClean="0"/>
              <a:t>See D&amp;C 29:12</a:t>
            </a:r>
            <a:endParaRPr lang="en-US" sz="2000" dirty="0"/>
          </a:p>
        </p:txBody>
      </p:sp>
      <p:sp>
        <p:nvSpPr>
          <p:cNvPr id="63043" name="Text Box 579"/>
          <p:cNvSpPr txBox="1">
            <a:spLocks noChangeArrowheads="1"/>
          </p:cNvSpPr>
          <p:nvPr/>
        </p:nvSpPr>
        <p:spPr bwMode="auto">
          <a:xfrm>
            <a:off x="507536" y="3771251"/>
            <a:ext cx="2895600" cy="1261884"/>
          </a:xfrm>
          <a:prstGeom prst="rect">
            <a:avLst/>
          </a:prstGeom>
          <a:noFill/>
          <a:ln w="9525">
            <a:noFill/>
            <a:miter lim="800000"/>
            <a:headEnd/>
            <a:tailEnd/>
          </a:ln>
          <a:effectLst/>
        </p:spPr>
        <p:txBody>
          <a:bodyPr anchor="ctr">
            <a:spAutoFit/>
          </a:bodyPr>
          <a:lstStyle/>
          <a:p>
            <a:r>
              <a:rPr lang="en-US" sz="4400" dirty="0" smtClean="0">
                <a:latin typeface="Arial" pitchFamily="34" charset="0"/>
                <a:cs typeface="Arial" pitchFamily="34" charset="0"/>
              </a:rPr>
              <a:t>X </a:t>
            </a:r>
            <a:r>
              <a:rPr lang="en-US" sz="4400" dirty="0" err="1" smtClean="0">
                <a:latin typeface="Arial" pitchFamily="34" charset="0"/>
                <a:cs typeface="Arial" pitchFamily="34" charset="0"/>
              </a:rPr>
              <a:t>X</a:t>
            </a:r>
            <a:endParaRPr lang="en-US" sz="4400" b="1" dirty="0">
              <a:latin typeface="Arial" pitchFamily="34" charset="0"/>
              <a:cs typeface="Arial"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0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856"/>
                                        </p:tgtEl>
                                        <p:attrNameLst>
                                          <p:attrName>style.visibility</p:attrName>
                                        </p:attrNameLst>
                                      </p:cBhvr>
                                      <p:to>
                                        <p:strVal val="visible"/>
                                      </p:to>
                                    </p:set>
                                    <p:anim calcmode="lin" valueType="num">
                                      <p:cBhvr additive="base">
                                        <p:cTn id="17" dur="500" fill="hold"/>
                                        <p:tgtEl>
                                          <p:spTgt spid="62856"/>
                                        </p:tgtEl>
                                        <p:attrNameLst>
                                          <p:attrName>ppt_x</p:attrName>
                                        </p:attrNameLst>
                                      </p:cBhvr>
                                      <p:tavLst>
                                        <p:tav tm="0">
                                          <p:val>
                                            <p:strVal val="#ppt_x"/>
                                          </p:val>
                                        </p:tav>
                                        <p:tav tm="100000">
                                          <p:val>
                                            <p:strVal val="#ppt_x"/>
                                          </p:val>
                                        </p:tav>
                                      </p:tavLst>
                                    </p:anim>
                                    <p:anim calcmode="lin" valueType="num">
                                      <p:cBhvr additive="base">
                                        <p:cTn id="18" dur="500" fill="hold"/>
                                        <p:tgtEl>
                                          <p:spTgt spid="6285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2922"/>
                                        </p:tgtEl>
                                        <p:attrNameLst>
                                          <p:attrName>style.visibility</p:attrName>
                                        </p:attrNameLst>
                                      </p:cBhvr>
                                      <p:to>
                                        <p:strVal val="visible"/>
                                      </p:to>
                                    </p:set>
                                    <p:anim calcmode="lin" valueType="num">
                                      <p:cBhvr additive="base">
                                        <p:cTn id="21" dur="500" fill="hold"/>
                                        <p:tgtEl>
                                          <p:spTgt spid="62922"/>
                                        </p:tgtEl>
                                        <p:attrNameLst>
                                          <p:attrName>ppt_x</p:attrName>
                                        </p:attrNameLst>
                                      </p:cBhvr>
                                      <p:tavLst>
                                        <p:tav tm="0">
                                          <p:val>
                                            <p:strVal val="#ppt_x"/>
                                          </p:val>
                                        </p:tav>
                                        <p:tav tm="100000">
                                          <p:val>
                                            <p:strVal val="#ppt_x"/>
                                          </p:val>
                                        </p:tav>
                                      </p:tavLst>
                                    </p:anim>
                                    <p:anim calcmode="lin" valueType="num">
                                      <p:cBhvr additive="base">
                                        <p:cTn id="22" dur="500" fill="hold"/>
                                        <p:tgtEl>
                                          <p:spTgt spid="629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2923"/>
                                        </p:tgtEl>
                                        <p:attrNameLst>
                                          <p:attrName>style.visibility</p:attrName>
                                        </p:attrNameLst>
                                      </p:cBhvr>
                                      <p:to>
                                        <p:strVal val="visible"/>
                                      </p:to>
                                    </p:set>
                                    <p:anim calcmode="lin" valueType="num">
                                      <p:cBhvr additive="base">
                                        <p:cTn id="25" dur="500" fill="hold"/>
                                        <p:tgtEl>
                                          <p:spTgt spid="62923"/>
                                        </p:tgtEl>
                                        <p:attrNameLst>
                                          <p:attrName>ppt_x</p:attrName>
                                        </p:attrNameLst>
                                      </p:cBhvr>
                                      <p:tavLst>
                                        <p:tav tm="0">
                                          <p:val>
                                            <p:strVal val="#ppt_x"/>
                                          </p:val>
                                        </p:tav>
                                        <p:tav tm="100000">
                                          <p:val>
                                            <p:strVal val="#ppt_x"/>
                                          </p:val>
                                        </p:tav>
                                      </p:tavLst>
                                    </p:anim>
                                    <p:anim calcmode="lin" valueType="num">
                                      <p:cBhvr additive="base">
                                        <p:cTn id="26" dur="500" fill="hold"/>
                                        <p:tgtEl>
                                          <p:spTgt spid="629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2924"/>
                                        </p:tgtEl>
                                        <p:attrNameLst>
                                          <p:attrName>style.visibility</p:attrName>
                                        </p:attrNameLst>
                                      </p:cBhvr>
                                      <p:to>
                                        <p:strVal val="visible"/>
                                      </p:to>
                                    </p:set>
                                    <p:anim calcmode="lin" valueType="num">
                                      <p:cBhvr additive="base">
                                        <p:cTn id="29" dur="500" fill="hold"/>
                                        <p:tgtEl>
                                          <p:spTgt spid="62924"/>
                                        </p:tgtEl>
                                        <p:attrNameLst>
                                          <p:attrName>ppt_x</p:attrName>
                                        </p:attrNameLst>
                                      </p:cBhvr>
                                      <p:tavLst>
                                        <p:tav tm="0">
                                          <p:val>
                                            <p:strVal val="#ppt_x"/>
                                          </p:val>
                                        </p:tav>
                                        <p:tav tm="100000">
                                          <p:val>
                                            <p:strVal val="#ppt_x"/>
                                          </p:val>
                                        </p:tav>
                                      </p:tavLst>
                                    </p:anim>
                                    <p:anim calcmode="lin" valueType="num">
                                      <p:cBhvr additive="base">
                                        <p:cTn id="30" dur="500" fill="hold"/>
                                        <p:tgtEl>
                                          <p:spTgt spid="629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 calcmode="lin" valueType="num">
                                      <p:cBhvr additive="base">
                                        <p:cTn id="33" dur="500" fill="hold"/>
                                        <p:tgtEl>
                                          <p:spTgt spid="84"/>
                                        </p:tgtEl>
                                        <p:attrNameLst>
                                          <p:attrName>ppt_x</p:attrName>
                                        </p:attrNameLst>
                                      </p:cBhvr>
                                      <p:tavLst>
                                        <p:tav tm="0">
                                          <p:val>
                                            <p:strVal val="#ppt_x"/>
                                          </p:val>
                                        </p:tav>
                                        <p:tav tm="100000">
                                          <p:val>
                                            <p:strVal val="#ppt_x"/>
                                          </p:val>
                                        </p:tav>
                                      </p:tavLst>
                                    </p:anim>
                                    <p:anim calcmode="lin" valueType="num">
                                      <p:cBhvr additive="base">
                                        <p:cTn id="34" dur="500" fill="hold"/>
                                        <p:tgtEl>
                                          <p:spTgt spid="8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additive="base">
                                        <p:cTn id="37" dur="500" fill="hold"/>
                                        <p:tgtEl>
                                          <p:spTgt spid="86"/>
                                        </p:tgtEl>
                                        <p:attrNameLst>
                                          <p:attrName>ppt_x</p:attrName>
                                        </p:attrNameLst>
                                      </p:cBhvr>
                                      <p:tavLst>
                                        <p:tav tm="0">
                                          <p:val>
                                            <p:strVal val="#ppt_x"/>
                                          </p:val>
                                        </p:tav>
                                        <p:tav tm="100000">
                                          <p:val>
                                            <p:strVal val="#ppt_x"/>
                                          </p:val>
                                        </p:tav>
                                      </p:tavLst>
                                    </p:anim>
                                    <p:anim calcmode="lin" valueType="num">
                                      <p:cBhvr additive="base">
                                        <p:cTn id="38" dur="500" fill="hold"/>
                                        <p:tgtEl>
                                          <p:spTgt spid="8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500" fill="hold"/>
                                        <p:tgtEl>
                                          <p:spTgt spid="89"/>
                                        </p:tgtEl>
                                        <p:attrNameLst>
                                          <p:attrName>ppt_x</p:attrName>
                                        </p:attrNameLst>
                                      </p:cBhvr>
                                      <p:tavLst>
                                        <p:tav tm="0">
                                          <p:val>
                                            <p:strVal val="#ppt_x"/>
                                          </p:val>
                                        </p:tav>
                                        <p:tav tm="100000">
                                          <p:val>
                                            <p:strVal val="#ppt_x"/>
                                          </p:val>
                                        </p:tav>
                                      </p:tavLst>
                                    </p:anim>
                                    <p:anim calcmode="lin" valueType="num">
                                      <p:cBhvr additive="base">
                                        <p:cTn id="42" dur="500" fill="hold"/>
                                        <p:tgtEl>
                                          <p:spTgt spid="8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3043"/>
                                        </p:tgtEl>
                                        <p:attrNameLst>
                                          <p:attrName>style.visibility</p:attrName>
                                        </p:attrNameLst>
                                      </p:cBhvr>
                                      <p:to>
                                        <p:strVal val="visible"/>
                                      </p:to>
                                    </p:set>
                                    <p:anim calcmode="lin" valueType="num">
                                      <p:cBhvr additive="base">
                                        <p:cTn id="45" dur="500" fill="hold"/>
                                        <p:tgtEl>
                                          <p:spTgt spid="63043"/>
                                        </p:tgtEl>
                                        <p:attrNameLst>
                                          <p:attrName>ppt_x</p:attrName>
                                        </p:attrNameLst>
                                      </p:cBhvr>
                                      <p:tavLst>
                                        <p:tav tm="0">
                                          <p:val>
                                            <p:strVal val="#ppt_x"/>
                                          </p:val>
                                        </p:tav>
                                        <p:tav tm="100000">
                                          <p:val>
                                            <p:strVal val="#ppt_x"/>
                                          </p:val>
                                        </p:tav>
                                      </p:tavLst>
                                    </p:anim>
                                    <p:anim calcmode="lin" valueType="num">
                                      <p:cBhvr additive="base">
                                        <p:cTn id="46" dur="500" fill="hold"/>
                                        <p:tgtEl>
                                          <p:spTgt spid="6304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3044"/>
                                        </p:tgtEl>
                                        <p:attrNameLst>
                                          <p:attrName>style.visibility</p:attrName>
                                        </p:attrNameLst>
                                      </p:cBhvr>
                                      <p:to>
                                        <p:strVal val="visible"/>
                                      </p:to>
                                    </p:set>
                                    <p:anim calcmode="lin" valueType="num">
                                      <p:cBhvr additive="base">
                                        <p:cTn id="49" dur="500" fill="hold"/>
                                        <p:tgtEl>
                                          <p:spTgt spid="63044"/>
                                        </p:tgtEl>
                                        <p:attrNameLst>
                                          <p:attrName>ppt_x</p:attrName>
                                        </p:attrNameLst>
                                      </p:cBhvr>
                                      <p:tavLst>
                                        <p:tav tm="0">
                                          <p:val>
                                            <p:strVal val="#ppt_x"/>
                                          </p:val>
                                        </p:tav>
                                        <p:tav tm="100000">
                                          <p:val>
                                            <p:strVal val="#ppt_x"/>
                                          </p:val>
                                        </p:tav>
                                      </p:tavLst>
                                    </p:anim>
                                    <p:anim calcmode="lin" valueType="num">
                                      <p:cBhvr additive="base">
                                        <p:cTn id="50" dur="500" fill="hold"/>
                                        <p:tgtEl>
                                          <p:spTgt spid="6304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2834"/>
                                        </p:tgtEl>
                                        <p:attrNameLst>
                                          <p:attrName>style.visibility</p:attrName>
                                        </p:attrNameLst>
                                      </p:cBhvr>
                                      <p:to>
                                        <p:strVal val="visible"/>
                                      </p:to>
                                    </p:set>
                                    <p:anim calcmode="lin" valueType="num">
                                      <p:cBhvr additive="base">
                                        <p:cTn id="53" dur="500" fill="hold"/>
                                        <p:tgtEl>
                                          <p:spTgt spid="62834"/>
                                        </p:tgtEl>
                                        <p:attrNameLst>
                                          <p:attrName>ppt_x</p:attrName>
                                        </p:attrNameLst>
                                      </p:cBhvr>
                                      <p:tavLst>
                                        <p:tav tm="0">
                                          <p:val>
                                            <p:strVal val="#ppt_x"/>
                                          </p:val>
                                        </p:tav>
                                        <p:tav tm="100000">
                                          <p:val>
                                            <p:strVal val="#ppt_x"/>
                                          </p:val>
                                        </p:tav>
                                      </p:tavLst>
                                    </p:anim>
                                    <p:anim calcmode="lin" valueType="num">
                                      <p:cBhvr additive="base">
                                        <p:cTn id="54" dur="500" fill="hold"/>
                                        <p:tgtEl>
                                          <p:spTgt spid="628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22" grpId="0" animBg="1"/>
      <p:bldP spid="62923" grpId="0" animBg="1"/>
      <p:bldP spid="62924" grpId="0"/>
      <p:bldP spid="84" grpId="0" animBg="1"/>
      <p:bldP spid="89" grpId="0" animBg="1"/>
      <p:bldP spid="90" grpId="0" animBg="1"/>
      <p:bldP spid="91" grpId="0"/>
      <p:bldP spid="6304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Oak">
            <a:hlinkClick r:id="" action="ppaction://noaction" highlightClick="1"/>
          </p:cNvPr>
          <p:cNvSpPr>
            <a:spLocks noChangeArrowheads="1"/>
          </p:cNvSpPr>
          <p:nvPr/>
        </p:nvSpPr>
        <p:spPr bwMode="auto">
          <a:xfrm>
            <a:off x="1959429" y="0"/>
            <a:ext cx="5225143" cy="6858000"/>
          </a:xfrm>
          <a:prstGeom prst="actionButtonBlank">
            <a:avLst/>
          </a:prstGeom>
          <a:blipFill dpi="0" rotWithShape="1">
            <a:blip r:embed="rId3"/>
            <a:srcRec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75" name="Rectangle 4"/>
          <p:cNvSpPr>
            <a:spLocks noChangeArrowheads="1"/>
          </p:cNvSpPr>
          <p:nvPr/>
        </p:nvSpPr>
        <p:spPr bwMode="auto">
          <a:xfrm>
            <a:off x="2231571" y="1319893"/>
            <a:ext cx="4626429" cy="26125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76" name="AutoShape 5" descr="Medium wood"/>
          <p:cNvSpPr>
            <a:spLocks noChangeArrowheads="1"/>
          </p:cNvSpPr>
          <p:nvPr/>
        </p:nvSpPr>
        <p:spPr bwMode="auto">
          <a:xfrm rot="10800000">
            <a:off x="2231571" y="1258661"/>
            <a:ext cx="4735286" cy="2673804"/>
          </a:xfrm>
          <a:prstGeom prst="bevel">
            <a:avLst>
              <a:gd name="adj" fmla="val 6319"/>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77" name="AutoShape 6" descr="Medium wood"/>
          <p:cNvSpPr>
            <a:spLocks noChangeArrowheads="1"/>
          </p:cNvSpPr>
          <p:nvPr/>
        </p:nvSpPr>
        <p:spPr bwMode="auto">
          <a:xfrm rot="10800000">
            <a:off x="2231571" y="4132036"/>
            <a:ext cx="4735286" cy="2549071"/>
          </a:xfrm>
          <a:prstGeom prst="bevel">
            <a:avLst>
              <a:gd name="adj" fmla="val 6495"/>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78" name="AutoShape 7"/>
          <p:cNvSpPr>
            <a:spLocks noChangeArrowheads="1"/>
          </p:cNvSpPr>
          <p:nvPr/>
        </p:nvSpPr>
        <p:spPr bwMode="auto">
          <a:xfrm>
            <a:off x="2313214" y="1836964"/>
            <a:ext cx="272143" cy="2013857"/>
          </a:xfrm>
          <a:prstGeom prst="roundRect">
            <a:avLst>
              <a:gd name="adj" fmla="val 16667"/>
            </a:avLst>
          </a:prstGeom>
          <a:solidFill>
            <a:srgbClr val="FFFF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79" name="Text Box 8"/>
          <p:cNvSpPr txBox="1">
            <a:spLocks noChangeArrowheads="1"/>
          </p:cNvSpPr>
          <p:nvPr/>
        </p:nvSpPr>
        <p:spPr bwMode="auto">
          <a:xfrm rot="5400000">
            <a:off x="1849896" y="2259437"/>
            <a:ext cx="1208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0000"/>
                </a:solidFill>
                <a:latin typeface="Arial" panose="020B0604020202020204" pitchFamily="34" charset="0"/>
              </a:rPr>
              <a:t>Matthew</a:t>
            </a:r>
          </a:p>
        </p:txBody>
      </p:sp>
      <p:sp>
        <p:nvSpPr>
          <p:cNvPr id="3080" name="AutoShape 9"/>
          <p:cNvSpPr>
            <a:spLocks noChangeArrowheads="1"/>
          </p:cNvSpPr>
          <p:nvPr/>
        </p:nvSpPr>
        <p:spPr bwMode="auto">
          <a:xfrm rot="-5400000">
            <a:off x="5769429" y="2748643"/>
            <a:ext cx="272143" cy="2013857"/>
          </a:xfrm>
          <a:prstGeom prst="roundRect">
            <a:avLst>
              <a:gd name="adj" fmla="val 16667"/>
            </a:avLst>
          </a:prstGeom>
          <a:solidFill>
            <a:srgbClr val="00C4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81" name="AutoShape 10"/>
          <p:cNvSpPr>
            <a:spLocks noChangeArrowheads="1"/>
          </p:cNvSpPr>
          <p:nvPr/>
        </p:nvSpPr>
        <p:spPr bwMode="auto">
          <a:xfrm rot="-5400000">
            <a:off x="5769429" y="2476500"/>
            <a:ext cx="272143" cy="2013857"/>
          </a:xfrm>
          <a:prstGeom prst="roundRect">
            <a:avLst>
              <a:gd name="adj" fmla="val 16667"/>
            </a:avLst>
          </a:prstGeom>
          <a:solidFill>
            <a:srgbClr val="00C4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82" name="AutoShape 11"/>
          <p:cNvSpPr>
            <a:spLocks noChangeArrowheads="1"/>
          </p:cNvSpPr>
          <p:nvPr/>
        </p:nvSpPr>
        <p:spPr bwMode="auto">
          <a:xfrm rot="-5400000">
            <a:off x="5769429" y="2204357"/>
            <a:ext cx="272143" cy="2013857"/>
          </a:xfrm>
          <a:prstGeom prst="roundRect">
            <a:avLst>
              <a:gd name="adj" fmla="val 16667"/>
            </a:avLst>
          </a:prstGeom>
          <a:solidFill>
            <a:srgbClr val="00C4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83" name="AutoShape 12"/>
          <p:cNvSpPr>
            <a:spLocks noChangeArrowheads="1"/>
          </p:cNvSpPr>
          <p:nvPr/>
        </p:nvSpPr>
        <p:spPr bwMode="auto">
          <a:xfrm rot="-5400000">
            <a:off x="5769429" y="1932214"/>
            <a:ext cx="272143" cy="2013857"/>
          </a:xfrm>
          <a:prstGeom prst="roundRect">
            <a:avLst>
              <a:gd name="adj" fmla="val 16667"/>
            </a:avLst>
          </a:prstGeom>
          <a:solidFill>
            <a:srgbClr val="00C4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84" name="AutoShape 13"/>
          <p:cNvSpPr>
            <a:spLocks noChangeArrowheads="1"/>
          </p:cNvSpPr>
          <p:nvPr/>
        </p:nvSpPr>
        <p:spPr bwMode="auto">
          <a:xfrm rot="-5400000">
            <a:off x="5769429" y="1660072"/>
            <a:ext cx="272143" cy="2013857"/>
          </a:xfrm>
          <a:prstGeom prst="roundRect">
            <a:avLst>
              <a:gd name="adj" fmla="val 16667"/>
            </a:avLst>
          </a:prstGeom>
          <a:solidFill>
            <a:srgbClr val="00C4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85" name="AutoShape 14"/>
          <p:cNvSpPr>
            <a:spLocks noChangeArrowheads="1"/>
          </p:cNvSpPr>
          <p:nvPr/>
        </p:nvSpPr>
        <p:spPr bwMode="auto">
          <a:xfrm rot="-5400000">
            <a:off x="5769429" y="1115786"/>
            <a:ext cx="272143" cy="2013857"/>
          </a:xfrm>
          <a:prstGeom prst="roundRect">
            <a:avLst>
              <a:gd name="adj" fmla="val 16667"/>
            </a:avLst>
          </a:prstGeom>
          <a:solidFill>
            <a:srgbClr val="00C4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86" name="AutoShape 15"/>
          <p:cNvSpPr>
            <a:spLocks noChangeArrowheads="1"/>
          </p:cNvSpPr>
          <p:nvPr/>
        </p:nvSpPr>
        <p:spPr bwMode="auto">
          <a:xfrm rot="-5400000">
            <a:off x="5769429" y="1387929"/>
            <a:ext cx="272143" cy="2013857"/>
          </a:xfrm>
          <a:prstGeom prst="roundRect">
            <a:avLst>
              <a:gd name="adj" fmla="val 16667"/>
            </a:avLst>
          </a:prstGeom>
          <a:solidFill>
            <a:srgbClr val="00C4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87" name="AutoShape 16"/>
          <p:cNvSpPr>
            <a:spLocks noChangeArrowheads="1"/>
          </p:cNvSpPr>
          <p:nvPr/>
        </p:nvSpPr>
        <p:spPr bwMode="auto">
          <a:xfrm rot="-5400000">
            <a:off x="5769429" y="843643"/>
            <a:ext cx="272143" cy="2013857"/>
          </a:xfrm>
          <a:prstGeom prst="roundRect">
            <a:avLst>
              <a:gd name="adj" fmla="val 16667"/>
            </a:avLst>
          </a:prstGeom>
          <a:solidFill>
            <a:srgbClr val="00C4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88" name="AutoShape 17"/>
          <p:cNvSpPr>
            <a:spLocks noChangeArrowheads="1"/>
          </p:cNvSpPr>
          <p:nvPr/>
        </p:nvSpPr>
        <p:spPr bwMode="auto">
          <a:xfrm rot="-5400000">
            <a:off x="5769429" y="571500"/>
            <a:ext cx="272143" cy="2013857"/>
          </a:xfrm>
          <a:prstGeom prst="roundRect">
            <a:avLst>
              <a:gd name="adj" fmla="val 16667"/>
            </a:avLst>
          </a:prstGeom>
          <a:solidFill>
            <a:srgbClr val="00C4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89" name="AutoShape 18"/>
          <p:cNvSpPr>
            <a:spLocks noChangeArrowheads="1"/>
          </p:cNvSpPr>
          <p:nvPr/>
        </p:nvSpPr>
        <p:spPr bwMode="auto">
          <a:xfrm>
            <a:off x="2585357" y="1836964"/>
            <a:ext cx="272143" cy="2013857"/>
          </a:xfrm>
          <a:prstGeom prst="roundRect">
            <a:avLst>
              <a:gd name="adj" fmla="val 16667"/>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90" name="AutoShape 19"/>
          <p:cNvSpPr>
            <a:spLocks noChangeArrowheads="1"/>
          </p:cNvSpPr>
          <p:nvPr/>
        </p:nvSpPr>
        <p:spPr bwMode="auto">
          <a:xfrm>
            <a:off x="2857500" y="1836964"/>
            <a:ext cx="272143" cy="2013857"/>
          </a:xfrm>
          <a:prstGeom prst="roundRect">
            <a:avLst>
              <a:gd name="adj" fmla="val 16667"/>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91" name="AutoShape 20"/>
          <p:cNvSpPr>
            <a:spLocks noChangeArrowheads="1"/>
          </p:cNvSpPr>
          <p:nvPr/>
        </p:nvSpPr>
        <p:spPr bwMode="auto">
          <a:xfrm>
            <a:off x="3129643" y="1836964"/>
            <a:ext cx="272143" cy="2013857"/>
          </a:xfrm>
          <a:prstGeom prst="roundRect">
            <a:avLst>
              <a:gd name="adj" fmla="val 16667"/>
            </a:avLst>
          </a:prstGeom>
          <a:solidFill>
            <a:srgbClr val="00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92" name="AutoShape 21"/>
          <p:cNvSpPr>
            <a:spLocks noChangeArrowheads="1"/>
          </p:cNvSpPr>
          <p:nvPr/>
        </p:nvSpPr>
        <p:spPr bwMode="auto">
          <a:xfrm rot="1219197">
            <a:off x="4299857" y="1864179"/>
            <a:ext cx="272143" cy="2013857"/>
          </a:xfrm>
          <a:prstGeom prst="roundRect">
            <a:avLst>
              <a:gd name="adj" fmla="val 16667"/>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093" name="Text Box 22"/>
          <p:cNvSpPr txBox="1">
            <a:spLocks noChangeArrowheads="1"/>
          </p:cNvSpPr>
          <p:nvPr/>
        </p:nvSpPr>
        <p:spPr bwMode="auto">
          <a:xfrm rot="5400000">
            <a:off x="2329569" y="2036052"/>
            <a:ext cx="782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Mark</a:t>
            </a:r>
          </a:p>
        </p:txBody>
      </p:sp>
      <p:sp>
        <p:nvSpPr>
          <p:cNvPr id="3094" name="Text Box 23"/>
          <p:cNvSpPr txBox="1">
            <a:spLocks noChangeArrowheads="1"/>
          </p:cNvSpPr>
          <p:nvPr/>
        </p:nvSpPr>
        <p:spPr bwMode="auto">
          <a:xfrm rot="5400000">
            <a:off x="2606580" y="2034919"/>
            <a:ext cx="7841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Luke</a:t>
            </a:r>
          </a:p>
        </p:txBody>
      </p:sp>
      <p:sp>
        <p:nvSpPr>
          <p:cNvPr id="3095" name="Text Box 24"/>
          <p:cNvSpPr txBox="1">
            <a:spLocks noChangeArrowheads="1"/>
          </p:cNvSpPr>
          <p:nvPr/>
        </p:nvSpPr>
        <p:spPr bwMode="auto">
          <a:xfrm rot="5400000">
            <a:off x="2870375" y="2041722"/>
            <a:ext cx="7986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John</a:t>
            </a:r>
          </a:p>
        </p:txBody>
      </p:sp>
      <p:sp>
        <p:nvSpPr>
          <p:cNvPr id="3096" name="Text Box 25"/>
          <p:cNvSpPr txBox="1">
            <a:spLocks noChangeArrowheads="1"/>
          </p:cNvSpPr>
          <p:nvPr/>
        </p:nvSpPr>
        <p:spPr bwMode="auto">
          <a:xfrm rot="6591661">
            <a:off x="4247470" y="2138673"/>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Acts</a:t>
            </a:r>
          </a:p>
        </p:txBody>
      </p:sp>
      <p:sp>
        <p:nvSpPr>
          <p:cNvPr id="3097" name="Text Box 26"/>
          <p:cNvSpPr txBox="1">
            <a:spLocks noChangeArrowheads="1"/>
          </p:cNvSpPr>
          <p:nvPr/>
        </p:nvSpPr>
        <p:spPr bwMode="auto">
          <a:xfrm>
            <a:off x="5007428" y="1373271"/>
            <a:ext cx="1197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Romans</a:t>
            </a:r>
          </a:p>
        </p:txBody>
      </p:sp>
      <p:sp>
        <p:nvSpPr>
          <p:cNvPr id="3098" name="Text Box 27"/>
          <p:cNvSpPr txBox="1">
            <a:spLocks noChangeArrowheads="1"/>
          </p:cNvSpPr>
          <p:nvPr/>
        </p:nvSpPr>
        <p:spPr bwMode="auto">
          <a:xfrm>
            <a:off x="5007429" y="1917557"/>
            <a:ext cx="1822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2 Corinthians</a:t>
            </a:r>
          </a:p>
        </p:txBody>
      </p:sp>
      <p:sp>
        <p:nvSpPr>
          <p:cNvPr id="3099" name="Text Box 28"/>
          <p:cNvSpPr txBox="1">
            <a:spLocks noChangeArrowheads="1"/>
          </p:cNvSpPr>
          <p:nvPr/>
        </p:nvSpPr>
        <p:spPr bwMode="auto">
          <a:xfrm>
            <a:off x="5015367" y="2212378"/>
            <a:ext cx="13372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Galatians</a:t>
            </a:r>
          </a:p>
        </p:txBody>
      </p:sp>
      <p:sp>
        <p:nvSpPr>
          <p:cNvPr id="3100" name="Text Box 29"/>
          <p:cNvSpPr txBox="1">
            <a:spLocks noChangeArrowheads="1"/>
          </p:cNvSpPr>
          <p:nvPr/>
        </p:nvSpPr>
        <p:spPr bwMode="auto">
          <a:xfrm>
            <a:off x="5015367" y="2461843"/>
            <a:ext cx="146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Ephesians</a:t>
            </a:r>
          </a:p>
        </p:txBody>
      </p:sp>
      <p:sp>
        <p:nvSpPr>
          <p:cNvPr id="3101" name="Text Box 30"/>
          <p:cNvSpPr txBox="1">
            <a:spLocks noChangeArrowheads="1"/>
          </p:cNvSpPr>
          <p:nvPr/>
        </p:nvSpPr>
        <p:spPr bwMode="auto">
          <a:xfrm>
            <a:off x="5007429" y="2744191"/>
            <a:ext cx="15520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Philippians</a:t>
            </a:r>
          </a:p>
        </p:txBody>
      </p:sp>
      <p:sp>
        <p:nvSpPr>
          <p:cNvPr id="3102" name="Text Box 31"/>
          <p:cNvSpPr txBox="1">
            <a:spLocks noChangeArrowheads="1"/>
          </p:cNvSpPr>
          <p:nvPr/>
        </p:nvSpPr>
        <p:spPr bwMode="auto">
          <a:xfrm>
            <a:off x="5015366" y="3006128"/>
            <a:ext cx="1553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Colossians</a:t>
            </a:r>
          </a:p>
        </p:txBody>
      </p:sp>
      <p:sp>
        <p:nvSpPr>
          <p:cNvPr id="3103" name="Text Box 32"/>
          <p:cNvSpPr txBox="1">
            <a:spLocks noChangeArrowheads="1"/>
          </p:cNvSpPr>
          <p:nvPr/>
        </p:nvSpPr>
        <p:spPr bwMode="auto">
          <a:xfrm>
            <a:off x="4953001" y="3299698"/>
            <a:ext cx="1893467" cy="3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1714" b="1">
                <a:solidFill>
                  <a:srgbClr val="000000"/>
                </a:solidFill>
                <a:latin typeface="Arial" panose="020B0604020202020204" pitchFamily="34" charset="0"/>
              </a:rPr>
              <a:t>1 Thessalonians</a:t>
            </a:r>
          </a:p>
        </p:txBody>
      </p:sp>
      <p:sp>
        <p:nvSpPr>
          <p:cNvPr id="3104" name="Text Box 33"/>
          <p:cNvSpPr txBox="1">
            <a:spLocks noChangeArrowheads="1"/>
          </p:cNvSpPr>
          <p:nvPr/>
        </p:nvSpPr>
        <p:spPr bwMode="auto">
          <a:xfrm>
            <a:off x="4953001" y="3582046"/>
            <a:ext cx="1893467" cy="3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1714" b="1">
                <a:solidFill>
                  <a:srgbClr val="000000"/>
                </a:solidFill>
                <a:latin typeface="Arial" panose="020B0604020202020204" pitchFamily="34" charset="0"/>
              </a:rPr>
              <a:t>2 Thessalonians</a:t>
            </a:r>
          </a:p>
        </p:txBody>
      </p:sp>
      <p:sp>
        <p:nvSpPr>
          <p:cNvPr id="3105" name="Text Box 34"/>
          <p:cNvSpPr txBox="1">
            <a:spLocks noChangeArrowheads="1"/>
          </p:cNvSpPr>
          <p:nvPr/>
        </p:nvSpPr>
        <p:spPr bwMode="auto">
          <a:xfrm>
            <a:off x="5007429" y="1645414"/>
            <a:ext cx="1822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1 Corinthians</a:t>
            </a:r>
          </a:p>
        </p:txBody>
      </p:sp>
      <p:sp>
        <p:nvSpPr>
          <p:cNvPr id="3106" name="AutoShape 35"/>
          <p:cNvSpPr>
            <a:spLocks noChangeArrowheads="1"/>
          </p:cNvSpPr>
          <p:nvPr/>
        </p:nvSpPr>
        <p:spPr bwMode="auto">
          <a:xfrm>
            <a:off x="2275795" y="4612822"/>
            <a:ext cx="272143" cy="2013857"/>
          </a:xfrm>
          <a:prstGeom prst="roundRect">
            <a:avLst>
              <a:gd name="adj" fmla="val 16667"/>
            </a:avLst>
          </a:prstGeom>
          <a:solidFill>
            <a:srgbClr val="00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07" name="Text Box 36"/>
          <p:cNvSpPr txBox="1">
            <a:spLocks noChangeArrowheads="1"/>
          </p:cNvSpPr>
          <p:nvPr/>
        </p:nvSpPr>
        <p:spPr bwMode="auto">
          <a:xfrm rot="5400000">
            <a:off x="1720677" y="5107298"/>
            <a:ext cx="1390317"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000000"/>
                </a:solidFill>
                <a:latin typeface="Arial" panose="020B0604020202020204" pitchFamily="34" charset="0"/>
              </a:rPr>
              <a:t>1 Timothy</a:t>
            </a:r>
          </a:p>
        </p:txBody>
      </p:sp>
      <p:sp>
        <p:nvSpPr>
          <p:cNvPr id="3108" name="AutoShape 37"/>
          <p:cNvSpPr>
            <a:spLocks noChangeArrowheads="1"/>
          </p:cNvSpPr>
          <p:nvPr/>
        </p:nvSpPr>
        <p:spPr bwMode="auto">
          <a:xfrm>
            <a:off x="2547938" y="4612822"/>
            <a:ext cx="272143" cy="2013857"/>
          </a:xfrm>
          <a:prstGeom prst="roundRect">
            <a:avLst>
              <a:gd name="adj" fmla="val 16667"/>
            </a:avLst>
          </a:prstGeom>
          <a:solidFill>
            <a:srgbClr val="00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09" name="AutoShape 38"/>
          <p:cNvSpPr>
            <a:spLocks noChangeArrowheads="1"/>
          </p:cNvSpPr>
          <p:nvPr/>
        </p:nvSpPr>
        <p:spPr bwMode="auto">
          <a:xfrm>
            <a:off x="2820081" y="4612822"/>
            <a:ext cx="272143" cy="2013857"/>
          </a:xfrm>
          <a:prstGeom prst="roundRect">
            <a:avLst>
              <a:gd name="adj" fmla="val 16667"/>
            </a:avLst>
          </a:prstGeom>
          <a:solidFill>
            <a:srgbClr val="00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10" name="AutoShape 39"/>
          <p:cNvSpPr>
            <a:spLocks noChangeArrowheads="1"/>
          </p:cNvSpPr>
          <p:nvPr/>
        </p:nvSpPr>
        <p:spPr bwMode="auto">
          <a:xfrm>
            <a:off x="3092224" y="4612822"/>
            <a:ext cx="272143" cy="2013857"/>
          </a:xfrm>
          <a:prstGeom prst="roundRect">
            <a:avLst>
              <a:gd name="adj" fmla="val 16667"/>
            </a:avLst>
          </a:prstGeom>
          <a:solidFill>
            <a:srgbClr val="00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11" name="Text Box 40"/>
          <p:cNvSpPr txBox="1">
            <a:spLocks noChangeArrowheads="1"/>
          </p:cNvSpPr>
          <p:nvPr/>
        </p:nvSpPr>
        <p:spPr bwMode="auto">
          <a:xfrm rot="5400000">
            <a:off x="1970141" y="5114102"/>
            <a:ext cx="1390317"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2 Timothy</a:t>
            </a:r>
          </a:p>
        </p:txBody>
      </p:sp>
      <p:sp>
        <p:nvSpPr>
          <p:cNvPr id="3112" name="Text Box 41"/>
          <p:cNvSpPr txBox="1">
            <a:spLocks noChangeArrowheads="1"/>
          </p:cNvSpPr>
          <p:nvPr/>
        </p:nvSpPr>
        <p:spPr bwMode="auto">
          <a:xfrm rot="5400000">
            <a:off x="2542379" y="4816445"/>
            <a:ext cx="792396"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Titus</a:t>
            </a:r>
          </a:p>
        </p:txBody>
      </p:sp>
      <p:sp>
        <p:nvSpPr>
          <p:cNvPr id="3113" name="Text Box 42"/>
          <p:cNvSpPr txBox="1">
            <a:spLocks noChangeArrowheads="1"/>
          </p:cNvSpPr>
          <p:nvPr/>
        </p:nvSpPr>
        <p:spPr bwMode="auto">
          <a:xfrm rot="5400000">
            <a:off x="2546975" y="5085187"/>
            <a:ext cx="1338828"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Philemon</a:t>
            </a:r>
          </a:p>
        </p:txBody>
      </p:sp>
      <p:sp>
        <p:nvSpPr>
          <p:cNvPr id="3114" name="AutoShape 43"/>
          <p:cNvSpPr>
            <a:spLocks noChangeArrowheads="1"/>
          </p:cNvSpPr>
          <p:nvPr/>
        </p:nvSpPr>
        <p:spPr bwMode="auto">
          <a:xfrm>
            <a:off x="4493759" y="4612822"/>
            <a:ext cx="272143" cy="2013857"/>
          </a:xfrm>
          <a:prstGeom prst="roundRect">
            <a:avLst>
              <a:gd name="adj" fmla="val 16667"/>
            </a:avLst>
          </a:prstGeom>
          <a:solidFill>
            <a:srgbClr val="CC99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15" name="Text Box 44"/>
          <p:cNvSpPr txBox="1">
            <a:spLocks noChangeArrowheads="1"/>
          </p:cNvSpPr>
          <p:nvPr/>
        </p:nvSpPr>
        <p:spPr bwMode="auto">
          <a:xfrm rot="5400000">
            <a:off x="4142319" y="4929272"/>
            <a:ext cx="982961"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James</a:t>
            </a:r>
          </a:p>
        </p:txBody>
      </p:sp>
      <p:sp>
        <p:nvSpPr>
          <p:cNvPr id="3116" name="AutoShape 45"/>
          <p:cNvSpPr>
            <a:spLocks noChangeArrowheads="1"/>
          </p:cNvSpPr>
          <p:nvPr/>
        </p:nvSpPr>
        <p:spPr bwMode="auto">
          <a:xfrm>
            <a:off x="4765902" y="4612822"/>
            <a:ext cx="272143" cy="2013857"/>
          </a:xfrm>
          <a:prstGeom prst="roundRect">
            <a:avLst>
              <a:gd name="adj" fmla="val 16667"/>
            </a:avLst>
          </a:prstGeom>
          <a:solidFill>
            <a:srgbClr val="FFCC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17" name="AutoShape 46"/>
          <p:cNvSpPr>
            <a:spLocks noChangeArrowheads="1"/>
          </p:cNvSpPr>
          <p:nvPr/>
        </p:nvSpPr>
        <p:spPr bwMode="auto">
          <a:xfrm>
            <a:off x="5038045" y="4612822"/>
            <a:ext cx="272143" cy="2013857"/>
          </a:xfrm>
          <a:prstGeom prst="roundRect">
            <a:avLst>
              <a:gd name="adj" fmla="val 16667"/>
            </a:avLst>
          </a:prstGeom>
          <a:solidFill>
            <a:srgbClr val="FFCC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18" name="AutoShape 47"/>
          <p:cNvSpPr>
            <a:spLocks noChangeArrowheads="1"/>
          </p:cNvSpPr>
          <p:nvPr/>
        </p:nvSpPr>
        <p:spPr bwMode="auto">
          <a:xfrm>
            <a:off x="5310188" y="4612822"/>
            <a:ext cx="272143" cy="2013857"/>
          </a:xfrm>
          <a:prstGeom prst="roundRect">
            <a:avLst>
              <a:gd name="adj" fmla="val 16667"/>
            </a:avLst>
          </a:prstGeom>
          <a:solidFill>
            <a:srgbClr val="00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19" name="Text Box 48"/>
          <p:cNvSpPr txBox="1">
            <a:spLocks noChangeArrowheads="1"/>
          </p:cNvSpPr>
          <p:nvPr/>
        </p:nvSpPr>
        <p:spPr bwMode="auto">
          <a:xfrm rot="5400000">
            <a:off x="4363730" y="4937776"/>
            <a:ext cx="1039067"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1 Peter</a:t>
            </a:r>
          </a:p>
        </p:txBody>
      </p:sp>
      <p:sp>
        <p:nvSpPr>
          <p:cNvPr id="3120" name="Text Box 49"/>
          <p:cNvSpPr txBox="1">
            <a:spLocks noChangeArrowheads="1"/>
          </p:cNvSpPr>
          <p:nvPr/>
        </p:nvSpPr>
        <p:spPr bwMode="auto">
          <a:xfrm rot="5400000">
            <a:off x="4637007" y="4936641"/>
            <a:ext cx="1039067"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2 Peter</a:t>
            </a:r>
          </a:p>
        </p:txBody>
      </p:sp>
      <p:sp>
        <p:nvSpPr>
          <p:cNvPr id="3121" name="Text Box 50"/>
          <p:cNvSpPr txBox="1">
            <a:spLocks noChangeArrowheads="1"/>
          </p:cNvSpPr>
          <p:nvPr/>
        </p:nvSpPr>
        <p:spPr bwMode="auto">
          <a:xfrm rot="5400000">
            <a:off x="4927312" y="4916798"/>
            <a:ext cx="1011815"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1 John</a:t>
            </a:r>
          </a:p>
        </p:txBody>
      </p:sp>
      <p:sp>
        <p:nvSpPr>
          <p:cNvPr id="3122" name="AutoShape 51"/>
          <p:cNvSpPr>
            <a:spLocks noChangeArrowheads="1"/>
          </p:cNvSpPr>
          <p:nvPr/>
        </p:nvSpPr>
        <p:spPr bwMode="auto">
          <a:xfrm>
            <a:off x="5582331" y="4612822"/>
            <a:ext cx="272143" cy="2013857"/>
          </a:xfrm>
          <a:prstGeom prst="roundRect">
            <a:avLst>
              <a:gd name="adj" fmla="val 16667"/>
            </a:avLst>
          </a:prstGeom>
          <a:solidFill>
            <a:srgbClr val="00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23" name="Text Box 52"/>
          <p:cNvSpPr txBox="1">
            <a:spLocks noChangeArrowheads="1"/>
          </p:cNvSpPr>
          <p:nvPr/>
        </p:nvSpPr>
        <p:spPr bwMode="auto">
          <a:xfrm rot="5400000">
            <a:off x="5216463" y="4942879"/>
            <a:ext cx="1011815"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000000"/>
                </a:solidFill>
                <a:latin typeface="Arial" panose="020B0604020202020204" pitchFamily="34" charset="0"/>
              </a:rPr>
              <a:t>2 John</a:t>
            </a:r>
          </a:p>
        </p:txBody>
      </p:sp>
      <p:sp>
        <p:nvSpPr>
          <p:cNvPr id="3124" name="AutoShape 53"/>
          <p:cNvSpPr>
            <a:spLocks noChangeArrowheads="1"/>
          </p:cNvSpPr>
          <p:nvPr/>
        </p:nvSpPr>
        <p:spPr bwMode="auto">
          <a:xfrm>
            <a:off x="5854474" y="4612822"/>
            <a:ext cx="272143" cy="2013857"/>
          </a:xfrm>
          <a:prstGeom prst="roundRect">
            <a:avLst>
              <a:gd name="adj" fmla="val 16667"/>
            </a:avLst>
          </a:prstGeom>
          <a:solidFill>
            <a:srgbClr val="00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25" name="AutoShape 54"/>
          <p:cNvSpPr>
            <a:spLocks noChangeArrowheads="1"/>
          </p:cNvSpPr>
          <p:nvPr/>
        </p:nvSpPr>
        <p:spPr bwMode="auto">
          <a:xfrm>
            <a:off x="6126616" y="4612822"/>
            <a:ext cx="272143" cy="2013857"/>
          </a:xfrm>
          <a:prstGeom prst="roundRect">
            <a:avLst>
              <a:gd name="adj" fmla="val 16667"/>
            </a:avLst>
          </a:prstGeom>
          <a:solidFill>
            <a:srgbClr val="DA4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26" name="AutoShape 55"/>
          <p:cNvSpPr>
            <a:spLocks noChangeArrowheads="1"/>
          </p:cNvSpPr>
          <p:nvPr/>
        </p:nvSpPr>
        <p:spPr bwMode="auto">
          <a:xfrm rot="-472767">
            <a:off x="6517821" y="4612822"/>
            <a:ext cx="272143" cy="2013857"/>
          </a:xfrm>
          <a:prstGeom prst="roundRect">
            <a:avLst>
              <a:gd name="adj" fmla="val 16667"/>
            </a:avLst>
          </a:prstGeom>
          <a:solidFill>
            <a:srgbClr val="00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27" name="Text Box 56"/>
          <p:cNvSpPr txBox="1">
            <a:spLocks noChangeArrowheads="1"/>
          </p:cNvSpPr>
          <p:nvPr/>
        </p:nvSpPr>
        <p:spPr bwMode="auto">
          <a:xfrm rot="5400000">
            <a:off x="5465928" y="4942879"/>
            <a:ext cx="1011815"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3 John</a:t>
            </a:r>
          </a:p>
        </p:txBody>
      </p:sp>
      <p:sp>
        <p:nvSpPr>
          <p:cNvPr id="3128" name="Text Box 57"/>
          <p:cNvSpPr txBox="1">
            <a:spLocks noChangeArrowheads="1"/>
          </p:cNvSpPr>
          <p:nvPr/>
        </p:nvSpPr>
        <p:spPr bwMode="auto">
          <a:xfrm rot="5400000">
            <a:off x="5853018" y="4866338"/>
            <a:ext cx="784189"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Jude</a:t>
            </a:r>
          </a:p>
        </p:txBody>
      </p:sp>
      <p:sp>
        <p:nvSpPr>
          <p:cNvPr id="3129" name="AutoShape 58"/>
          <p:cNvSpPr>
            <a:spLocks noChangeArrowheads="1"/>
          </p:cNvSpPr>
          <p:nvPr/>
        </p:nvSpPr>
        <p:spPr bwMode="auto">
          <a:xfrm>
            <a:off x="3364366" y="4612822"/>
            <a:ext cx="272143" cy="2013857"/>
          </a:xfrm>
          <a:prstGeom prst="roundRect">
            <a:avLst>
              <a:gd name="adj" fmla="val 16667"/>
            </a:avLst>
          </a:prstGeom>
          <a:solidFill>
            <a:srgbClr val="00C4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30" name="Text Box 59"/>
          <p:cNvSpPr txBox="1">
            <a:spLocks noChangeArrowheads="1"/>
          </p:cNvSpPr>
          <p:nvPr/>
        </p:nvSpPr>
        <p:spPr bwMode="auto">
          <a:xfrm rot="5400000">
            <a:off x="2877472" y="5061941"/>
            <a:ext cx="1253869"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Hebrews</a:t>
            </a:r>
          </a:p>
        </p:txBody>
      </p:sp>
      <p:sp>
        <p:nvSpPr>
          <p:cNvPr id="3131" name="Text Box 60"/>
          <p:cNvSpPr txBox="1">
            <a:spLocks noChangeArrowheads="1"/>
          </p:cNvSpPr>
          <p:nvPr/>
        </p:nvSpPr>
        <p:spPr bwMode="auto">
          <a:xfrm rot="4898986">
            <a:off x="5918248" y="5268316"/>
            <a:ext cx="1481496"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en-US" sz="2000" b="1">
                <a:solidFill>
                  <a:srgbClr val="000000"/>
                </a:solidFill>
                <a:latin typeface="Arial" panose="020B0604020202020204" pitchFamily="34" charset="0"/>
              </a:rPr>
              <a:t>Revelation</a:t>
            </a:r>
          </a:p>
        </p:txBody>
      </p:sp>
      <p:sp>
        <p:nvSpPr>
          <p:cNvPr id="3132" name="AutoShape 61" descr="Oak">
            <a:hlinkClick r:id="" action="ppaction://noaction" highlightClick="1"/>
          </p:cNvPr>
          <p:cNvSpPr>
            <a:spLocks noChangeArrowheads="1"/>
          </p:cNvSpPr>
          <p:nvPr/>
        </p:nvSpPr>
        <p:spPr bwMode="auto">
          <a:xfrm rot="10800000">
            <a:off x="2230438" y="163286"/>
            <a:ext cx="4736419" cy="993321"/>
          </a:xfrm>
          <a:prstGeom prst="actionButtonBlank">
            <a:avLst/>
          </a:prstGeom>
          <a:blipFill dpi="0" rotWithShape="1">
            <a:blip r:embed="rId3"/>
            <a:srcRec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714">
              <a:solidFill>
                <a:srgbClr val="000000"/>
              </a:solidFill>
            </a:endParaRPr>
          </a:p>
        </p:txBody>
      </p:sp>
      <p:sp>
        <p:nvSpPr>
          <p:cNvPr id="3133" name="Rectangle 3"/>
          <p:cNvSpPr>
            <a:spLocks noGrp="1" noChangeArrowheads="1"/>
          </p:cNvSpPr>
          <p:nvPr>
            <p:ph type="title"/>
          </p:nvPr>
        </p:nvSpPr>
        <p:spPr>
          <a:xfrm>
            <a:off x="2351768" y="340179"/>
            <a:ext cx="4440464" cy="696232"/>
          </a:xfrm>
        </p:spPr>
        <p:txBody>
          <a:bodyPr/>
          <a:lstStyle/>
          <a:p>
            <a:r>
              <a:rPr lang="en-US" altLang="en-US" b="1" dirty="0" smtClean="0">
                <a:latin typeface="Castellar" panose="020A0402060406010301" pitchFamily="18" charset="0"/>
              </a:rPr>
              <a:t>Books of the </a:t>
            </a:r>
            <a:br>
              <a:rPr lang="en-US" altLang="en-US" b="1" dirty="0" smtClean="0">
                <a:latin typeface="Castellar" panose="020A0402060406010301" pitchFamily="18" charset="0"/>
              </a:rPr>
            </a:br>
            <a:r>
              <a:rPr lang="en-US" altLang="en-US" b="1" dirty="0" smtClean="0">
                <a:latin typeface="Castellar" panose="020A0402060406010301" pitchFamily="18" charset="0"/>
              </a:rPr>
              <a:t>New Testament</a:t>
            </a:r>
            <a:endParaRPr lang="en-US" altLang="en-US" sz="3429" b="1" dirty="0">
              <a:latin typeface="Castellar" panose="020A0402060406010301" pitchFamily="18" charset="0"/>
            </a:endParaRPr>
          </a:p>
        </p:txBody>
      </p:sp>
    </p:spTree>
    <p:extLst>
      <p:ext uri="{BB962C8B-B14F-4D97-AF65-F5344CB8AC3E}">
        <p14:creationId xmlns:p14="http://schemas.microsoft.com/office/powerpoint/2010/main" val="47390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78"/>
                                        </p:tgtEl>
                                      </p:cBhvr>
                                    </p:animEffect>
                                    <p:animScale>
                                      <p:cBhvr>
                                        <p:cTn id="7" dur="250" autoRev="1" fill="hold"/>
                                        <p:tgtEl>
                                          <p:spTgt spid="30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089"/>
                                        </p:tgtEl>
                                      </p:cBhvr>
                                    </p:animEffect>
                                    <p:animScale>
                                      <p:cBhvr>
                                        <p:cTn id="12" dur="250" autoRev="1" fill="hold"/>
                                        <p:tgtEl>
                                          <p:spTgt spid="308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090"/>
                                        </p:tgtEl>
                                      </p:cBhvr>
                                    </p:animEffect>
                                    <p:animScale>
                                      <p:cBhvr>
                                        <p:cTn id="17" dur="250" autoRev="1" fill="hold"/>
                                        <p:tgtEl>
                                          <p:spTgt spid="309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091"/>
                                        </p:tgtEl>
                                      </p:cBhvr>
                                    </p:animEffect>
                                    <p:animScale>
                                      <p:cBhvr>
                                        <p:cTn id="22" dur="250" autoRev="1" fill="hold"/>
                                        <p:tgtEl>
                                          <p:spTgt spid="3091"/>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092"/>
                                        </p:tgtEl>
                                      </p:cBhvr>
                                    </p:animEffect>
                                    <p:animScale>
                                      <p:cBhvr>
                                        <p:cTn id="27" dur="250" autoRev="1" fill="hold"/>
                                        <p:tgtEl>
                                          <p:spTgt spid="309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088"/>
                                        </p:tgtEl>
                                      </p:cBhvr>
                                    </p:animEffect>
                                    <p:animScale>
                                      <p:cBhvr>
                                        <p:cTn id="32" dur="250" autoRev="1" fill="hold"/>
                                        <p:tgtEl>
                                          <p:spTgt spid="3088"/>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087"/>
                                        </p:tgtEl>
                                      </p:cBhvr>
                                    </p:animEffect>
                                    <p:animScale>
                                      <p:cBhvr>
                                        <p:cTn id="37" dur="250" autoRev="1" fill="hold"/>
                                        <p:tgtEl>
                                          <p:spTgt spid="308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3085"/>
                                        </p:tgtEl>
                                      </p:cBhvr>
                                    </p:animEffect>
                                    <p:animScale>
                                      <p:cBhvr>
                                        <p:cTn id="42" dur="250" autoRev="1" fill="hold"/>
                                        <p:tgtEl>
                                          <p:spTgt spid="3085"/>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3086"/>
                                        </p:tgtEl>
                                      </p:cBhvr>
                                    </p:animEffect>
                                    <p:animScale>
                                      <p:cBhvr>
                                        <p:cTn id="47" dur="250" autoRev="1" fill="hold"/>
                                        <p:tgtEl>
                                          <p:spTgt spid="3086"/>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3084"/>
                                        </p:tgtEl>
                                      </p:cBhvr>
                                    </p:animEffect>
                                    <p:animScale>
                                      <p:cBhvr>
                                        <p:cTn id="52" dur="250" autoRev="1" fill="hold"/>
                                        <p:tgtEl>
                                          <p:spTgt spid="3084"/>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grpId="0" nodeType="clickEffect">
                                  <p:stCondLst>
                                    <p:cond delay="0"/>
                                  </p:stCondLst>
                                  <p:childTnLst>
                                    <p:animEffect transition="out" filter="fade">
                                      <p:cBhvr>
                                        <p:cTn id="56" dur="500" tmFilter="0, 0; .2, .5; .8, .5; 1, 0"/>
                                        <p:tgtEl>
                                          <p:spTgt spid="3083"/>
                                        </p:tgtEl>
                                      </p:cBhvr>
                                    </p:animEffect>
                                    <p:animScale>
                                      <p:cBhvr>
                                        <p:cTn id="57" dur="250" autoRev="1" fill="hold"/>
                                        <p:tgtEl>
                                          <p:spTgt spid="3083"/>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3082"/>
                                        </p:tgtEl>
                                      </p:cBhvr>
                                    </p:animEffect>
                                    <p:animScale>
                                      <p:cBhvr>
                                        <p:cTn id="62" dur="250" autoRev="1" fill="hold"/>
                                        <p:tgtEl>
                                          <p:spTgt spid="3082"/>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3081"/>
                                        </p:tgtEl>
                                      </p:cBhvr>
                                    </p:animEffect>
                                    <p:animScale>
                                      <p:cBhvr>
                                        <p:cTn id="67" dur="250" autoRev="1" fill="hold"/>
                                        <p:tgtEl>
                                          <p:spTgt spid="3081"/>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3080"/>
                                        </p:tgtEl>
                                      </p:cBhvr>
                                    </p:animEffect>
                                    <p:animScale>
                                      <p:cBhvr>
                                        <p:cTn id="72" dur="250" autoRev="1" fill="hold"/>
                                        <p:tgtEl>
                                          <p:spTgt spid="3080"/>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3106"/>
                                        </p:tgtEl>
                                      </p:cBhvr>
                                    </p:animEffect>
                                    <p:animScale>
                                      <p:cBhvr>
                                        <p:cTn id="77" dur="250" autoRev="1" fill="hold"/>
                                        <p:tgtEl>
                                          <p:spTgt spid="3106"/>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grpId="0" nodeType="clickEffect">
                                  <p:stCondLst>
                                    <p:cond delay="0"/>
                                  </p:stCondLst>
                                  <p:childTnLst>
                                    <p:animEffect transition="out" filter="fade">
                                      <p:cBhvr>
                                        <p:cTn id="81" dur="500" tmFilter="0, 0; .2, .5; .8, .5; 1, 0"/>
                                        <p:tgtEl>
                                          <p:spTgt spid="3108"/>
                                        </p:tgtEl>
                                      </p:cBhvr>
                                    </p:animEffect>
                                    <p:animScale>
                                      <p:cBhvr>
                                        <p:cTn id="82" dur="250" autoRev="1" fill="hold"/>
                                        <p:tgtEl>
                                          <p:spTgt spid="3108"/>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3109"/>
                                        </p:tgtEl>
                                      </p:cBhvr>
                                    </p:animEffect>
                                    <p:animScale>
                                      <p:cBhvr>
                                        <p:cTn id="87" dur="250" autoRev="1" fill="hold"/>
                                        <p:tgtEl>
                                          <p:spTgt spid="3109"/>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3110"/>
                                        </p:tgtEl>
                                      </p:cBhvr>
                                    </p:animEffect>
                                    <p:animScale>
                                      <p:cBhvr>
                                        <p:cTn id="92" dur="250" autoRev="1" fill="hold"/>
                                        <p:tgtEl>
                                          <p:spTgt spid="3110"/>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26" presetClass="emph" presetSubtype="0" fill="hold" grpId="0" nodeType="clickEffect">
                                  <p:stCondLst>
                                    <p:cond delay="0"/>
                                  </p:stCondLst>
                                  <p:childTnLst>
                                    <p:animEffect transition="out" filter="fade">
                                      <p:cBhvr>
                                        <p:cTn id="96" dur="500" tmFilter="0, 0; .2, .5; .8, .5; 1, 0"/>
                                        <p:tgtEl>
                                          <p:spTgt spid="3129"/>
                                        </p:tgtEl>
                                      </p:cBhvr>
                                    </p:animEffect>
                                    <p:animScale>
                                      <p:cBhvr>
                                        <p:cTn id="97" dur="250" autoRev="1" fill="hold"/>
                                        <p:tgtEl>
                                          <p:spTgt spid="3129"/>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3114"/>
                                        </p:tgtEl>
                                      </p:cBhvr>
                                    </p:animEffect>
                                    <p:animScale>
                                      <p:cBhvr>
                                        <p:cTn id="102" dur="250" autoRev="1" fill="hold"/>
                                        <p:tgtEl>
                                          <p:spTgt spid="3114"/>
                                        </p:tgtEl>
                                      </p:cBhvr>
                                      <p:by x="105000" y="105000"/>
                                    </p:animScale>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grpId="0" nodeType="clickEffect">
                                  <p:stCondLst>
                                    <p:cond delay="0"/>
                                  </p:stCondLst>
                                  <p:childTnLst>
                                    <p:animEffect transition="out" filter="fade">
                                      <p:cBhvr>
                                        <p:cTn id="106" dur="500" tmFilter="0, 0; .2, .5; .8, .5; 1, 0"/>
                                        <p:tgtEl>
                                          <p:spTgt spid="3116"/>
                                        </p:tgtEl>
                                      </p:cBhvr>
                                    </p:animEffect>
                                    <p:animScale>
                                      <p:cBhvr>
                                        <p:cTn id="107" dur="250" autoRev="1" fill="hold"/>
                                        <p:tgtEl>
                                          <p:spTgt spid="3116"/>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grpId="0" nodeType="clickEffect">
                                  <p:stCondLst>
                                    <p:cond delay="0"/>
                                  </p:stCondLst>
                                  <p:childTnLst>
                                    <p:animEffect transition="out" filter="fade">
                                      <p:cBhvr>
                                        <p:cTn id="111" dur="500" tmFilter="0, 0; .2, .5; .8, .5; 1, 0"/>
                                        <p:tgtEl>
                                          <p:spTgt spid="3117"/>
                                        </p:tgtEl>
                                      </p:cBhvr>
                                    </p:animEffect>
                                    <p:animScale>
                                      <p:cBhvr>
                                        <p:cTn id="112" dur="250" autoRev="1" fill="hold"/>
                                        <p:tgtEl>
                                          <p:spTgt spid="3117"/>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grpId="0" nodeType="clickEffect">
                                  <p:stCondLst>
                                    <p:cond delay="0"/>
                                  </p:stCondLst>
                                  <p:childTnLst>
                                    <p:animEffect transition="out" filter="fade">
                                      <p:cBhvr>
                                        <p:cTn id="116" dur="500" tmFilter="0, 0; .2, .5; .8, .5; 1, 0"/>
                                        <p:tgtEl>
                                          <p:spTgt spid="3118"/>
                                        </p:tgtEl>
                                      </p:cBhvr>
                                    </p:animEffect>
                                    <p:animScale>
                                      <p:cBhvr>
                                        <p:cTn id="117" dur="250" autoRev="1" fill="hold"/>
                                        <p:tgtEl>
                                          <p:spTgt spid="3118"/>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grpId="0" nodeType="clickEffect">
                                  <p:stCondLst>
                                    <p:cond delay="0"/>
                                  </p:stCondLst>
                                  <p:childTnLst>
                                    <p:animEffect transition="out" filter="fade">
                                      <p:cBhvr>
                                        <p:cTn id="121" dur="500" tmFilter="0, 0; .2, .5; .8, .5; 1, 0"/>
                                        <p:tgtEl>
                                          <p:spTgt spid="3122"/>
                                        </p:tgtEl>
                                      </p:cBhvr>
                                    </p:animEffect>
                                    <p:animScale>
                                      <p:cBhvr>
                                        <p:cTn id="122" dur="250" autoRev="1" fill="hold"/>
                                        <p:tgtEl>
                                          <p:spTgt spid="3122"/>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grpId="0" nodeType="clickEffect">
                                  <p:stCondLst>
                                    <p:cond delay="0"/>
                                  </p:stCondLst>
                                  <p:childTnLst>
                                    <p:animEffect transition="out" filter="fade">
                                      <p:cBhvr>
                                        <p:cTn id="126" dur="500" tmFilter="0, 0; .2, .5; .8, .5; 1, 0"/>
                                        <p:tgtEl>
                                          <p:spTgt spid="3124"/>
                                        </p:tgtEl>
                                      </p:cBhvr>
                                    </p:animEffect>
                                    <p:animScale>
                                      <p:cBhvr>
                                        <p:cTn id="127" dur="250" autoRev="1" fill="hold"/>
                                        <p:tgtEl>
                                          <p:spTgt spid="3124"/>
                                        </p:tgtEl>
                                      </p:cBhvr>
                                      <p:by x="105000" y="105000"/>
                                    </p:animScale>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grpId="0" nodeType="clickEffect">
                                  <p:stCondLst>
                                    <p:cond delay="0"/>
                                  </p:stCondLst>
                                  <p:childTnLst>
                                    <p:animEffect transition="out" filter="fade">
                                      <p:cBhvr>
                                        <p:cTn id="131" dur="500" tmFilter="0, 0; .2, .5; .8, .5; 1, 0"/>
                                        <p:tgtEl>
                                          <p:spTgt spid="3125"/>
                                        </p:tgtEl>
                                      </p:cBhvr>
                                    </p:animEffect>
                                    <p:animScale>
                                      <p:cBhvr>
                                        <p:cTn id="132" dur="250" autoRev="1" fill="hold"/>
                                        <p:tgtEl>
                                          <p:spTgt spid="3125"/>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grpId="0" nodeType="clickEffect">
                                  <p:stCondLst>
                                    <p:cond delay="0"/>
                                  </p:stCondLst>
                                  <p:childTnLst>
                                    <p:animEffect transition="out" filter="fade">
                                      <p:cBhvr>
                                        <p:cTn id="136" dur="500" tmFilter="0, 0; .2, .5; .8, .5; 1, 0"/>
                                        <p:tgtEl>
                                          <p:spTgt spid="3126"/>
                                        </p:tgtEl>
                                      </p:cBhvr>
                                    </p:animEffect>
                                    <p:animScale>
                                      <p:cBhvr>
                                        <p:cTn id="137" dur="250" autoRev="1" fill="hold"/>
                                        <p:tgtEl>
                                          <p:spTgt spid="3126"/>
                                        </p:tgtEl>
                                      </p:cBhvr>
                                      <p:by x="105000" y="105000"/>
                                    </p:animScale>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grpId="0" nodeType="clickEffect">
                                  <p:stCondLst>
                                    <p:cond delay="0"/>
                                  </p:stCondLst>
                                  <p:childTnLst>
                                    <p:animEffect transition="out" filter="fade">
                                      <p:cBhvr>
                                        <p:cTn id="141" dur="500" tmFilter="0, 0; .2, .5; .8, .5; 1, 0"/>
                                        <p:tgtEl>
                                          <p:spTgt spid="3132"/>
                                        </p:tgtEl>
                                      </p:cBhvr>
                                    </p:animEffect>
                                    <p:animScale>
                                      <p:cBhvr>
                                        <p:cTn id="142" dur="250" autoRev="1" fill="hold"/>
                                        <p:tgtEl>
                                          <p:spTgt spid="31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106" grpId="0" animBg="1"/>
      <p:bldP spid="3108" grpId="0" animBg="1"/>
      <p:bldP spid="3109" grpId="0" animBg="1"/>
      <p:bldP spid="3110" grpId="0" animBg="1"/>
      <p:bldP spid="3114" grpId="0" animBg="1"/>
      <p:bldP spid="3116" grpId="0" animBg="1"/>
      <p:bldP spid="3117" grpId="0" animBg="1"/>
      <p:bldP spid="3118" grpId="0" animBg="1"/>
      <p:bldP spid="3122" grpId="0" animBg="1"/>
      <p:bldP spid="3124" grpId="0" animBg="1"/>
      <p:bldP spid="3125" grpId="0" animBg="1"/>
      <p:bldP spid="3126" grpId="0" animBg="1"/>
      <p:bldP spid="3129" grpId="0" animBg="1"/>
      <p:bldP spid="31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Matthew 16:15-19</a:t>
            </a:r>
            <a:endParaRPr lang="en-US" sz="2200"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70000" lnSpcReduction="20000"/>
          </a:bodyPr>
          <a:lstStyle/>
          <a:p>
            <a:pPr marL="0" indent="0">
              <a:buNone/>
            </a:pPr>
            <a:r>
              <a:rPr lang="en-US" sz="4000" dirty="0">
                <a:latin typeface="Times New Roman" panose="02020603050405020304" pitchFamily="18" charset="0"/>
                <a:cs typeface="Times New Roman" panose="02020603050405020304" pitchFamily="18" charset="0"/>
              </a:rPr>
              <a:t> 15 He </a:t>
            </a:r>
            <a:r>
              <a:rPr lang="en-US" sz="4000" dirty="0" err="1">
                <a:latin typeface="Times New Roman" panose="02020603050405020304" pitchFamily="18" charset="0"/>
                <a:cs typeface="Times New Roman" panose="02020603050405020304" pitchFamily="18" charset="0"/>
              </a:rPr>
              <a:t>saith</a:t>
            </a:r>
            <a:r>
              <a:rPr lang="en-US" sz="4000" dirty="0">
                <a:latin typeface="Times New Roman" panose="02020603050405020304" pitchFamily="18" charset="0"/>
                <a:cs typeface="Times New Roman" panose="02020603050405020304" pitchFamily="18" charset="0"/>
              </a:rPr>
              <a:t> unto them, But whom say ye that I am</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16 And Simon Peter answered and said, Thou art the Christ, the Son of the living God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17 And Jesus answered and said unto him, Blessed art thou, Simon Bar-</a:t>
            </a:r>
            <a:r>
              <a:rPr lang="en-US" sz="4000" dirty="0" err="1">
                <a:latin typeface="Times New Roman" panose="02020603050405020304" pitchFamily="18" charset="0"/>
                <a:cs typeface="Times New Roman" panose="02020603050405020304" pitchFamily="18" charset="0"/>
              </a:rPr>
              <a:t>jona</a:t>
            </a:r>
            <a:r>
              <a:rPr lang="en-US" sz="4000" dirty="0">
                <a:latin typeface="Times New Roman" panose="02020603050405020304" pitchFamily="18" charset="0"/>
                <a:cs typeface="Times New Roman" panose="02020603050405020304" pitchFamily="18" charset="0"/>
              </a:rPr>
              <a:t>: for flesh and blood hath not revealed it unto thee, but my Father which is in heaven</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18 And I say also unto thee, That thou art Peter, and upon this rock I will build my church; and the gates of hell shall not prevail against it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19 And I will give unto thee the keys of the kingdom of heaven: and whatsoever thou shalt bind on earth shall be bound in heaven: and whatsoever thou shalt loose on earth shall be loosed in heaven.</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735288" y="433231"/>
            <a:ext cx="3986893" cy="51077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Priesthood &amp; Priesthood Keys</a:t>
            </a:r>
          </a:p>
        </p:txBody>
      </p:sp>
    </p:spTree>
    <p:extLst>
      <p:ext uri="{BB962C8B-B14F-4D97-AF65-F5344CB8AC3E}">
        <p14:creationId xmlns:p14="http://schemas.microsoft.com/office/powerpoint/2010/main" val="4065299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Jesus Christ Promised To Build His Church </a:t>
            </a:r>
            <a:br>
              <a:rPr lang="en-US" sz="3400" b="1" i="1" dirty="0" smtClean="0"/>
            </a:br>
            <a:r>
              <a:rPr lang="en-US" sz="3400" b="1" i="1" dirty="0" smtClean="0"/>
              <a:t>And Confer The </a:t>
            </a:r>
            <a:r>
              <a:rPr lang="en-US" sz="3400" b="1" i="1" u="sng" dirty="0" smtClean="0"/>
              <a:t>Keys</a:t>
            </a:r>
            <a:r>
              <a:rPr lang="en-US" sz="3400" b="1" i="1" dirty="0" smtClean="0"/>
              <a:t> Of The Kingdom </a:t>
            </a:r>
            <a:endParaRPr lang="en-US" sz="3400" b="1" i="1" dirty="0"/>
          </a:p>
        </p:txBody>
      </p:sp>
      <p:sp>
        <p:nvSpPr>
          <p:cNvPr id="52413" name="Rectangle 1213"/>
          <p:cNvSpPr>
            <a:spLocks noChangeArrowheads="1"/>
          </p:cNvSpPr>
          <p:nvPr/>
        </p:nvSpPr>
        <p:spPr bwMode="auto">
          <a:xfrm>
            <a:off x="5980113" y="5784850"/>
            <a:ext cx="9525" cy="6350"/>
          </a:xfrm>
          <a:prstGeom prst="rect">
            <a:avLst/>
          </a:prstGeom>
          <a:solidFill>
            <a:srgbClr val="E4D5D8"/>
          </a:solidFill>
          <a:ln w="9525">
            <a:noFill/>
            <a:miter lim="800000"/>
            <a:headEnd/>
            <a:tailEnd/>
          </a:ln>
        </p:spPr>
        <p:txBody>
          <a:bodyPr/>
          <a:lstStyle/>
          <a:p>
            <a:endParaRPr lang="en-US"/>
          </a:p>
        </p:txBody>
      </p:sp>
      <p:sp>
        <p:nvSpPr>
          <p:cNvPr id="52414" name="Rectangle 1214"/>
          <p:cNvSpPr>
            <a:spLocks noChangeArrowheads="1"/>
          </p:cNvSpPr>
          <p:nvPr/>
        </p:nvSpPr>
        <p:spPr bwMode="auto">
          <a:xfrm>
            <a:off x="5943600" y="5791200"/>
            <a:ext cx="11113" cy="4763"/>
          </a:xfrm>
          <a:prstGeom prst="rect">
            <a:avLst/>
          </a:prstGeom>
          <a:solidFill>
            <a:srgbClr val="E4D5D8"/>
          </a:solidFill>
          <a:ln w="9525">
            <a:noFill/>
            <a:miter lim="800000"/>
            <a:headEnd/>
            <a:tailEnd/>
          </a:ln>
        </p:spPr>
        <p:txBody>
          <a:bodyPr/>
          <a:lstStyle/>
          <a:p>
            <a:endParaRPr lang="en-US"/>
          </a:p>
        </p:txBody>
      </p:sp>
      <p:sp>
        <p:nvSpPr>
          <p:cNvPr id="52415" name="Rectangle 1215"/>
          <p:cNvSpPr>
            <a:spLocks noChangeArrowheads="1"/>
          </p:cNvSpPr>
          <p:nvPr/>
        </p:nvSpPr>
        <p:spPr bwMode="auto">
          <a:xfrm>
            <a:off x="6173788" y="5791200"/>
            <a:ext cx="15875" cy="4763"/>
          </a:xfrm>
          <a:prstGeom prst="rect">
            <a:avLst/>
          </a:prstGeom>
          <a:solidFill>
            <a:srgbClr val="FFFFFF"/>
          </a:solidFill>
          <a:ln w="9525">
            <a:noFill/>
            <a:miter lim="800000"/>
            <a:headEnd/>
            <a:tailEnd/>
          </a:ln>
        </p:spPr>
        <p:txBody>
          <a:bodyPr/>
          <a:lstStyle/>
          <a:p>
            <a:endParaRPr lang="en-US"/>
          </a:p>
        </p:txBody>
      </p:sp>
      <p:sp>
        <p:nvSpPr>
          <p:cNvPr id="52421" name="Rectangle 1221"/>
          <p:cNvSpPr>
            <a:spLocks noChangeArrowheads="1"/>
          </p:cNvSpPr>
          <p:nvPr/>
        </p:nvSpPr>
        <p:spPr bwMode="auto">
          <a:xfrm>
            <a:off x="6665913" y="5800725"/>
            <a:ext cx="6350" cy="4763"/>
          </a:xfrm>
          <a:prstGeom prst="rect">
            <a:avLst/>
          </a:prstGeom>
          <a:solidFill>
            <a:srgbClr val="FFFFFF"/>
          </a:solidFill>
          <a:ln w="9525">
            <a:noFill/>
            <a:miter lim="800000"/>
            <a:headEnd/>
            <a:tailEnd/>
          </a:ln>
        </p:spPr>
        <p:txBody>
          <a:bodyPr/>
          <a:lstStyle/>
          <a:p>
            <a:endParaRPr lang="en-US"/>
          </a:p>
        </p:txBody>
      </p:sp>
      <p:sp>
        <p:nvSpPr>
          <p:cNvPr id="52422" name="Rectangle 1222"/>
          <p:cNvSpPr>
            <a:spLocks noChangeArrowheads="1"/>
          </p:cNvSpPr>
          <p:nvPr/>
        </p:nvSpPr>
        <p:spPr bwMode="auto">
          <a:xfrm>
            <a:off x="6665913" y="5805488"/>
            <a:ext cx="6350" cy="6350"/>
          </a:xfrm>
          <a:prstGeom prst="rect">
            <a:avLst/>
          </a:prstGeom>
          <a:solidFill>
            <a:srgbClr val="C899AD"/>
          </a:solidFill>
          <a:ln w="9525">
            <a:noFill/>
            <a:miter lim="800000"/>
            <a:headEnd/>
            <a:tailEnd/>
          </a:ln>
        </p:spPr>
        <p:txBody>
          <a:bodyPr/>
          <a:lstStyle/>
          <a:p>
            <a:endParaRPr lang="en-US"/>
          </a:p>
        </p:txBody>
      </p:sp>
      <p:sp>
        <p:nvSpPr>
          <p:cNvPr id="52428" name="Rectangle 1228"/>
          <p:cNvSpPr>
            <a:spLocks noChangeArrowheads="1"/>
          </p:cNvSpPr>
          <p:nvPr/>
        </p:nvSpPr>
        <p:spPr bwMode="auto">
          <a:xfrm>
            <a:off x="6945313" y="5837238"/>
            <a:ext cx="4762" cy="11112"/>
          </a:xfrm>
          <a:prstGeom prst="rect">
            <a:avLst/>
          </a:prstGeom>
          <a:solidFill>
            <a:srgbClr val="FFFFFF"/>
          </a:solidFill>
          <a:ln w="9525">
            <a:noFill/>
            <a:miter lim="800000"/>
            <a:headEnd/>
            <a:tailEnd/>
          </a:ln>
        </p:spPr>
        <p:txBody>
          <a:bodyPr/>
          <a:lstStyle/>
          <a:p>
            <a:endParaRPr lang="en-US"/>
          </a:p>
        </p:txBody>
      </p:sp>
      <p:sp>
        <p:nvSpPr>
          <p:cNvPr id="52429" name="Rectangle 1229"/>
          <p:cNvSpPr>
            <a:spLocks noChangeArrowheads="1"/>
          </p:cNvSpPr>
          <p:nvPr/>
        </p:nvSpPr>
        <p:spPr bwMode="auto">
          <a:xfrm>
            <a:off x="5857875" y="5843588"/>
            <a:ext cx="9525" cy="4762"/>
          </a:xfrm>
          <a:prstGeom prst="rect">
            <a:avLst/>
          </a:prstGeom>
          <a:solidFill>
            <a:srgbClr val="FFFFFF"/>
          </a:solidFill>
          <a:ln w="9525">
            <a:noFill/>
            <a:miter lim="800000"/>
            <a:headEnd/>
            <a:tailEnd/>
          </a:ln>
        </p:spPr>
        <p:txBody>
          <a:bodyPr/>
          <a:lstStyle/>
          <a:p>
            <a:endParaRPr lang="en-US"/>
          </a:p>
        </p:txBody>
      </p:sp>
      <p:sp>
        <p:nvSpPr>
          <p:cNvPr id="52430" name="Rectangle 1230"/>
          <p:cNvSpPr>
            <a:spLocks noChangeArrowheads="1"/>
          </p:cNvSpPr>
          <p:nvPr/>
        </p:nvSpPr>
        <p:spPr bwMode="auto">
          <a:xfrm>
            <a:off x="6394450" y="5843588"/>
            <a:ext cx="20638" cy="4762"/>
          </a:xfrm>
          <a:prstGeom prst="rect">
            <a:avLst/>
          </a:prstGeom>
          <a:solidFill>
            <a:srgbClr val="FFFFFF"/>
          </a:solidFill>
          <a:ln w="9525">
            <a:noFill/>
            <a:miter lim="800000"/>
            <a:headEnd/>
            <a:tailEnd/>
          </a:ln>
        </p:spPr>
        <p:txBody>
          <a:bodyPr/>
          <a:lstStyle/>
          <a:p>
            <a:endParaRPr lang="en-US"/>
          </a:p>
        </p:txBody>
      </p:sp>
      <p:sp>
        <p:nvSpPr>
          <p:cNvPr id="52431" name="Rectangle 1231"/>
          <p:cNvSpPr>
            <a:spLocks noChangeArrowheads="1"/>
          </p:cNvSpPr>
          <p:nvPr/>
        </p:nvSpPr>
        <p:spPr bwMode="auto">
          <a:xfrm>
            <a:off x="6780213" y="5843588"/>
            <a:ext cx="4762" cy="4762"/>
          </a:xfrm>
          <a:prstGeom prst="rect">
            <a:avLst/>
          </a:prstGeom>
          <a:solidFill>
            <a:srgbClr val="E4D5D8"/>
          </a:solidFill>
          <a:ln w="9525">
            <a:noFill/>
            <a:miter lim="800000"/>
            <a:headEnd/>
            <a:tailEnd/>
          </a:ln>
        </p:spPr>
        <p:txBody>
          <a:bodyPr/>
          <a:lstStyle/>
          <a:p>
            <a:endParaRPr lang="en-US"/>
          </a:p>
        </p:txBody>
      </p:sp>
      <p:sp>
        <p:nvSpPr>
          <p:cNvPr id="52432" name="Rectangle 1232"/>
          <p:cNvSpPr>
            <a:spLocks noChangeArrowheads="1"/>
          </p:cNvSpPr>
          <p:nvPr/>
        </p:nvSpPr>
        <p:spPr bwMode="auto">
          <a:xfrm>
            <a:off x="6380163" y="5848350"/>
            <a:ext cx="9525" cy="4763"/>
          </a:xfrm>
          <a:prstGeom prst="rect">
            <a:avLst/>
          </a:prstGeom>
          <a:solidFill>
            <a:srgbClr val="FFFFFF"/>
          </a:solidFill>
          <a:ln w="9525">
            <a:noFill/>
            <a:miter lim="800000"/>
            <a:headEnd/>
            <a:tailEnd/>
          </a:ln>
        </p:spPr>
        <p:txBody>
          <a:bodyPr/>
          <a:lstStyle/>
          <a:p>
            <a:endParaRPr lang="en-US"/>
          </a:p>
        </p:txBody>
      </p:sp>
      <p:sp>
        <p:nvSpPr>
          <p:cNvPr id="52433" name="Rectangle 1233"/>
          <p:cNvSpPr>
            <a:spLocks noChangeArrowheads="1"/>
          </p:cNvSpPr>
          <p:nvPr/>
        </p:nvSpPr>
        <p:spPr bwMode="auto">
          <a:xfrm>
            <a:off x="6488113" y="5848350"/>
            <a:ext cx="11112" cy="4763"/>
          </a:xfrm>
          <a:prstGeom prst="rect">
            <a:avLst/>
          </a:prstGeom>
          <a:solidFill>
            <a:srgbClr val="FFFFFF"/>
          </a:solidFill>
          <a:ln w="9525">
            <a:noFill/>
            <a:miter lim="800000"/>
            <a:headEnd/>
            <a:tailEnd/>
          </a:ln>
        </p:spPr>
        <p:txBody>
          <a:bodyPr/>
          <a:lstStyle/>
          <a:p>
            <a:endParaRPr lang="en-US"/>
          </a:p>
        </p:txBody>
      </p:sp>
      <p:sp>
        <p:nvSpPr>
          <p:cNvPr id="52438" name="Rectangle 1238"/>
          <p:cNvSpPr>
            <a:spLocks noChangeArrowheads="1"/>
          </p:cNvSpPr>
          <p:nvPr/>
        </p:nvSpPr>
        <p:spPr bwMode="auto">
          <a:xfrm>
            <a:off x="6451600" y="5864225"/>
            <a:ext cx="4763" cy="4763"/>
          </a:xfrm>
          <a:prstGeom prst="rect">
            <a:avLst/>
          </a:prstGeom>
          <a:solidFill>
            <a:srgbClr val="FFFFFF"/>
          </a:solidFill>
          <a:ln w="9525">
            <a:noFill/>
            <a:miter lim="800000"/>
            <a:headEnd/>
            <a:tailEnd/>
          </a:ln>
        </p:spPr>
        <p:txBody>
          <a:bodyPr/>
          <a:lstStyle/>
          <a:p>
            <a:endParaRPr lang="en-US"/>
          </a:p>
        </p:txBody>
      </p:sp>
      <p:sp>
        <p:nvSpPr>
          <p:cNvPr id="52440" name="Rectangle 1240"/>
          <p:cNvSpPr>
            <a:spLocks noChangeArrowheads="1"/>
          </p:cNvSpPr>
          <p:nvPr/>
        </p:nvSpPr>
        <p:spPr bwMode="auto">
          <a:xfrm>
            <a:off x="5969000" y="5889625"/>
            <a:ext cx="25400" cy="4763"/>
          </a:xfrm>
          <a:prstGeom prst="rect">
            <a:avLst/>
          </a:prstGeom>
          <a:solidFill>
            <a:srgbClr val="FFFFFF"/>
          </a:solidFill>
          <a:ln w="9525">
            <a:noFill/>
            <a:miter lim="800000"/>
            <a:headEnd/>
            <a:tailEnd/>
          </a:ln>
        </p:spPr>
        <p:txBody>
          <a:bodyPr/>
          <a:lstStyle/>
          <a:p>
            <a:endParaRPr lang="en-US"/>
          </a:p>
        </p:txBody>
      </p:sp>
      <p:sp>
        <p:nvSpPr>
          <p:cNvPr id="52441" name="Rectangle 1241"/>
          <p:cNvSpPr>
            <a:spLocks noChangeArrowheads="1"/>
          </p:cNvSpPr>
          <p:nvPr/>
        </p:nvSpPr>
        <p:spPr bwMode="auto">
          <a:xfrm>
            <a:off x="6122988" y="5889625"/>
            <a:ext cx="6350" cy="4763"/>
          </a:xfrm>
          <a:prstGeom prst="rect">
            <a:avLst/>
          </a:prstGeom>
          <a:solidFill>
            <a:srgbClr val="252C2E"/>
          </a:solidFill>
          <a:ln w="9525">
            <a:noFill/>
            <a:miter lim="800000"/>
            <a:headEnd/>
            <a:tailEnd/>
          </a:ln>
        </p:spPr>
        <p:txBody>
          <a:bodyPr/>
          <a:lstStyle/>
          <a:p>
            <a:endParaRPr lang="en-US"/>
          </a:p>
        </p:txBody>
      </p:sp>
      <p:sp>
        <p:nvSpPr>
          <p:cNvPr id="52447" name="Rectangle 1247"/>
          <p:cNvSpPr>
            <a:spLocks noChangeArrowheads="1"/>
          </p:cNvSpPr>
          <p:nvPr/>
        </p:nvSpPr>
        <p:spPr bwMode="auto">
          <a:xfrm>
            <a:off x="7097713" y="5938838"/>
            <a:ext cx="4762" cy="6350"/>
          </a:xfrm>
          <a:prstGeom prst="rect">
            <a:avLst/>
          </a:prstGeom>
          <a:solidFill>
            <a:srgbClr val="FFFFFF"/>
          </a:solidFill>
          <a:ln w="9525">
            <a:noFill/>
            <a:miter lim="800000"/>
            <a:headEnd/>
            <a:tailEnd/>
          </a:ln>
        </p:spPr>
        <p:txBody>
          <a:bodyPr/>
          <a:lstStyle/>
          <a:p>
            <a:endParaRPr lang="en-US"/>
          </a:p>
        </p:txBody>
      </p:sp>
      <p:sp>
        <p:nvSpPr>
          <p:cNvPr id="52453" name="Rectangle 1253"/>
          <p:cNvSpPr>
            <a:spLocks noChangeArrowheads="1"/>
          </p:cNvSpPr>
          <p:nvPr/>
        </p:nvSpPr>
        <p:spPr bwMode="auto">
          <a:xfrm>
            <a:off x="6570663" y="5954713"/>
            <a:ext cx="9525" cy="4762"/>
          </a:xfrm>
          <a:prstGeom prst="rect">
            <a:avLst/>
          </a:prstGeom>
          <a:solidFill>
            <a:srgbClr val="FFFFFF"/>
          </a:solidFill>
          <a:ln w="9525">
            <a:noFill/>
            <a:miter lim="800000"/>
            <a:headEnd/>
            <a:tailEnd/>
          </a:ln>
        </p:spPr>
        <p:txBody>
          <a:bodyPr/>
          <a:lstStyle/>
          <a:p>
            <a:endParaRPr lang="en-US"/>
          </a:p>
        </p:txBody>
      </p:sp>
      <p:sp>
        <p:nvSpPr>
          <p:cNvPr id="52455" name="Rectangle 1255"/>
          <p:cNvSpPr>
            <a:spLocks noChangeArrowheads="1"/>
          </p:cNvSpPr>
          <p:nvPr/>
        </p:nvSpPr>
        <p:spPr bwMode="auto">
          <a:xfrm>
            <a:off x="6965950" y="5959475"/>
            <a:ext cx="39688" cy="4763"/>
          </a:xfrm>
          <a:prstGeom prst="rect">
            <a:avLst/>
          </a:prstGeom>
          <a:solidFill>
            <a:srgbClr val="FFFFFF"/>
          </a:solidFill>
          <a:ln w="9525">
            <a:noFill/>
            <a:miter lim="800000"/>
            <a:headEnd/>
            <a:tailEnd/>
          </a:ln>
        </p:spPr>
        <p:txBody>
          <a:bodyPr/>
          <a:lstStyle/>
          <a:p>
            <a:endParaRPr lang="en-US"/>
          </a:p>
        </p:txBody>
      </p:sp>
      <p:sp>
        <p:nvSpPr>
          <p:cNvPr id="52456" name="Rectangle 1256"/>
          <p:cNvSpPr>
            <a:spLocks noChangeArrowheads="1"/>
          </p:cNvSpPr>
          <p:nvPr/>
        </p:nvSpPr>
        <p:spPr bwMode="auto">
          <a:xfrm>
            <a:off x="6318250" y="5975350"/>
            <a:ext cx="4763" cy="4763"/>
          </a:xfrm>
          <a:prstGeom prst="rect">
            <a:avLst/>
          </a:prstGeom>
          <a:solidFill>
            <a:srgbClr val="FFFFFF"/>
          </a:solidFill>
          <a:ln w="9525">
            <a:noFill/>
            <a:miter lim="800000"/>
            <a:headEnd/>
            <a:tailEnd/>
          </a:ln>
        </p:spPr>
        <p:txBody>
          <a:bodyPr/>
          <a:lstStyle/>
          <a:p>
            <a:endParaRPr lang="en-US"/>
          </a:p>
        </p:txBody>
      </p:sp>
      <p:sp>
        <p:nvSpPr>
          <p:cNvPr id="52457" name="Rectangle 1257"/>
          <p:cNvSpPr>
            <a:spLocks noChangeArrowheads="1"/>
          </p:cNvSpPr>
          <p:nvPr/>
        </p:nvSpPr>
        <p:spPr bwMode="auto">
          <a:xfrm>
            <a:off x="6334125" y="5975350"/>
            <a:ext cx="4763" cy="4763"/>
          </a:xfrm>
          <a:prstGeom prst="rect">
            <a:avLst/>
          </a:prstGeom>
          <a:solidFill>
            <a:srgbClr val="FFFFFF"/>
          </a:solidFill>
          <a:ln w="9525">
            <a:noFill/>
            <a:miter lim="800000"/>
            <a:headEnd/>
            <a:tailEnd/>
          </a:ln>
        </p:spPr>
        <p:txBody>
          <a:bodyPr/>
          <a:lstStyle/>
          <a:p>
            <a:endParaRPr lang="en-US"/>
          </a:p>
        </p:txBody>
      </p:sp>
      <p:grpSp>
        <p:nvGrpSpPr>
          <p:cNvPr id="236" name="Group 235"/>
          <p:cNvGrpSpPr/>
          <p:nvPr/>
        </p:nvGrpSpPr>
        <p:grpSpPr>
          <a:xfrm flipH="1">
            <a:off x="199038" y="3531017"/>
            <a:ext cx="2939484" cy="3146790"/>
            <a:chOff x="914400" y="3439886"/>
            <a:chExt cx="2928257" cy="3407228"/>
          </a:xfrm>
        </p:grpSpPr>
        <p:pic>
          <p:nvPicPr>
            <p:cNvPr id="237" name="Picture 1532"/>
            <p:cNvPicPr>
              <a:picLocks noChangeAspect="1" noChangeArrowheads="1"/>
            </p:cNvPicPr>
            <p:nvPr/>
          </p:nvPicPr>
          <p:blipFill rotWithShape="1">
            <a:blip r:embed="rId3" cstate="print"/>
            <a:srcRect l="12857" t="9351" r="13946" b="9351"/>
            <a:stretch/>
          </p:blipFill>
          <p:spPr bwMode="auto">
            <a:xfrm>
              <a:off x="914400" y="3439886"/>
              <a:ext cx="2928257" cy="3407228"/>
            </a:xfrm>
            <a:prstGeom prst="rect">
              <a:avLst/>
            </a:prstGeom>
            <a:noFill/>
            <a:ln w="9525">
              <a:noFill/>
              <a:miter lim="800000"/>
              <a:headEnd/>
              <a:tailEnd/>
            </a:ln>
            <a:effectLst/>
          </p:spPr>
        </p:pic>
        <p:grpSp>
          <p:nvGrpSpPr>
            <p:cNvPr id="238" name="Group 1533"/>
            <p:cNvGrpSpPr>
              <a:grpSpLocks/>
            </p:cNvGrpSpPr>
            <p:nvPr/>
          </p:nvGrpSpPr>
          <p:grpSpPr bwMode="auto">
            <a:xfrm>
              <a:off x="1932405" y="3843003"/>
              <a:ext cx="1450474" cy="2993134"/>
              <a:chOff x="1048" y="1863"/>
              <a:chExt cx="992" cy="1954"/>
            </a:xfrm>
          </p:grpSpPr>
          <p:sp>
            <p:nvSpPr>
              <p:cNvPr id="239" name="Rectangle 1534"/>
              <p:cNvSpPr>
                <a:spLocks noChangeArrowheads="1"/>
              </p:cNvSpPr>
              <p:nvPr/>
            </p:nvSpPr>
            <p:spPr bwMode="auto">
              <a:xfrm>
                <a:off x="1152" y="2688"/>
                <a:ext cx="288" cy="432"/>
              </a:xfrm>
              <a:prstGeom prst="rect">
                <a:avLst/>
              </a:prstGeom>
              <a:solidFill>
                <a:srgbClr val="CC6600"/>
              </a:solidFill>
              <a:ln w="9525">
                <a:noFill/>
                <a:miter lim="800000"/>
                <a:headEnd/>
                <a:tailEnd/>
              </a:ln>
              <a:effectLst/>
            </p:spPr>
            <p:txBody>
              <a:bodyPr wrap="none" anchor="ctr"/>
              <a:lstStyle/>
              <a:p>
                <a:endParaRPr lang="en-US"/>
              </a:p>
            </p:txBody>
          </p:sp>
          <p:sp>
            <p:nvSpPr>
              <p:cNvPr id="240" name="Freeform 1535"/>
              <p:cNvSpPr>
                <a:spLocks/>
              </p:cNvSpPr>
              <p:nvPr/>
            </p:nvSpPr>
            <p:spPr bwMode="auto">
              <a:xfrm>
                <a:off x="1161" y="2007"/>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sp>
            <p:nvSpPr>
              <p:cNvPr id="241" name="Freeform 1536"/>
              <p:cNvSpPr>
                <a:spLocks/>
              </p:cNvSpPr>
              <p:nvPr/>
            </p:nvSpPr>
            <p:spPr bwMode="auto">
              <a:xfrm>
                <a:off x="1200" y="292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242" name="Rectangle 1537"/>
              <p:cNvSpPr>
                <a:spLocks noChangeArrowheads="1"/>
              </p:cNvSpPr>
              <p:nvPr/>
            </p:nvSpPr>
            <p:spPr bwMode="auto">
              <a:xfrm>
                <a:off x="1920" y="2640"/>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3" name="Freeform 1538"/>
              <p:cNvSpPr>
                <a:spLocks/>
              </p:cNvSpPr>
              <p:nvPr/>
            </p:nvSpPr>
            <p:spPr bwMode="auto">
              <a:xfrm>
                <a:off x="1200" y="268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244" name="Rectangle 1539"/>
              <p:cNvSpPr>
                <a:spLocks noChangeArrowheads="1"/>
              </p:cNvSpPr>
              <p:nvPr/>
            </p:nvSpPr>
            <p:spPr bwMode="auto">
              <a:xfrm>
                <a:off x="1944" y="331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5" name="Rectangle 1540"/>
              <p:cNvSpPr>
                <a:spLocks noChangeArrowheads="1"/>
              </p:cNvSpPr>
              <p:nvPr/>
            </p:nvSpPr>
            <p:spPr bwMode="auto">
              <a:xfrm>
                <a:off x="1872" y="1908"/>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6" name="Rectangle 1541"/>
              <p:cNvSpPr>
                <a:spLocks noChangeArrowheads="1"/>
              </p:cNvSpPr>
              <p:nvPr/>
            </p:nvSpPr>
            <p:spPr bwMode="auto">
              <a:xfrm>
                <a:off x="1920" y="307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7" name="Rectangle 1542"/>
              <p:cNvSpPr>
                <a:spLocks noChangeArrowheads="1"/>
              </p:cNvSpPr>
              <p:nvPr/>
            </p:nvSpPr>
            <p:spPr bwMode="auto">
              <a:xfrm>
                <a:off x="1920" y="283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8" name="Rectangle 1543"/>
              <p:cNvSpPr>
                <a:spLocks noChangeArrowheads="1"/>
              </p:cNvSpPr>
              <p:nvPr/>
            </p:nvSpPr>
            <p:spPr bwMode="auto">
              <a:xfrm>
                <a:off x="1920" y="3456"/>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9" name="Rectangle 1544"/>
              <p:cNvSpPr>
                <a:spLocks noChangeArrowheads="1"/>
              </p:cNvSpPr>
              <p:nvPr/>
            </p:nvSpPr>
            <p:spPr bwMode="auto">
              <a:xfrm>
                <a:off x="1848" y="206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50" name="Rectangle 1545"/>
              <p:cNvSpPr>
                <a:spLocks noChangeArrowheads="1"/>
              </p:cNvSpPr>
              <p:nvPr/>
            </p:nvSpPr>
            <p:spPr bwMode="auto">
              <a:xfrm>
                <a:off x="1872" y="230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51" name="Rectangle 1546"/>
              <p:cNvSpPr>
                <a:spLocks noChangeArrowheads="1"/>
              </p:cNvSpPr>
              <p:nvPr/>
            </p:nvSpPr>
            <p:spPr bwMode="auto">
              <a:xfrm>
                <a:off x="1896" y="2448"/>
                <a:ext cx="96" cy="240"/>
              </a:xfrm>
              <a:prstGeom prst="rect">
                <a:avLst/>
              </a:prstGeom>
              <a:solidFill>
                <a:srgbClr val="CC6600"/>
              </a:solidFill>
              <a:ln w="9525">
                <a:noFill/>
                <a:miter lim="800000"/>
                <a:headEnd/>
                <a:tailEnd/>
              </a:ln>
              <a:effectLst/>
            </p:spPr>
            <p:txBody>
              <a:bodyPr wrap="none" anchor="ctr"/>
              <a:lstStyle/>
              <a:p>
                <a:endParaRPr lang="en-US"/>
              </a:p>
            </p:txBody>
          </p:sp>
          <p:grpSp>
            <p:nvGrpSpPr>
              <p:cNvPr id="252" name="Group 1547"/>
              <p:cNvGrpSpPr>
                <a:grpSpLocks/>
              </p:cNvGrpSpPr>
              <p:nvPr/>
            </p:nvGrpSpPr>
            <p:grpSpPr bwMode="auto">
              <a:xfrm>
                <a:off x="1696" y="2963"/>
                <a:ext cx="287" cy="710"/>
                <a:chOff x="4948" y="1331"/>
                <a:chExt cx="287" cy="710"/>
              </a:xfrm>
            </p:grpSpPr>
            <p:sp>
              <p:nvSpPr>
                <p:cNvPr id="335" name="Freeform 1548"/>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36" name="Freeform 1549"/>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37" name="Freeform 1550"/>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38" name="Freeform 1551"/>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39" name="Freeform 1552"/>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40" name="Freeform 1553"/>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41" name="Freeform 1554"/>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42" name="Freeform 1555"/>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3" name="Group 1556"/>
              <p:cNvGrpSpPr>
                <a:grpSpLocks/>
              </p:cNvGrpSpPr>
              <p:nvPr/>
            </p:nvGrpSpPr>
            <p:grpSpPr bwMode="auto">
              <a:xfrm>
                <a:off x="1408" y="3023"/>
                <a:ext cx="287" cy="710"/>
                <a:chOff x="4948" y="1331"/>
                <a:chExt cx="287" cy="710"/>
              </a:xfrm>
            </p:grpSpPr>
            <p:sp>
              <p:nvSpPr>
                <p:cNvPr id="327" name="Freeform 1557"/>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28" name="Freeform 1558"/>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29" name="Freeform 1559"/>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30" name="Freeform 1560"/>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31" name="Freeform 1561"/>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32" name="Freeform 1562"/>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33" name="Freeform 1563"/>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34" name="Freeform 1564"/>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4" name="Group 1565"/>
              <p:cNvGrpSpPr>
                <a:grpSpLocks/>
              </p:cNvGrpSpPr>
              <p:nvPr/>
            </p:nvGrpSpPr>
            <p:grpSpPr bwMode="auto">
              <a:xfrm>
                <a:off x="1048" y="3011"/>
                <a:ext cx="287" cy="710"/>
                <a:chOff x="4948" y="1331"/>
                <a:chExt cx="287" cy="710"/>
              </a:xfrm>
            </p:grpSpPr>
            <p:sp>
              <p:nvSpPr>
                <p:cNvPr id="319" name="Freeform 1566"/>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20" name="Freeform 1567"/>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21" name="Freeform 1568"/>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22" name="Freeform 1569"/>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23" name="Freeform 1570"/>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24" name="Freeform 1571"/>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25" name="Freeform 1572"/>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26" name="Freeform 1573"/>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5" name="Group 1574"/>
              <p:cNvGrpSpPr>
                <a:grpSpLocks/>
              </p:cNvGrpSpPr>
              <p:nvPr/>
            </p:nvGrpSpPr>
            <p:grpSpPr bwMode="auto">
              <a:xfrm>
                <a:off x="1132" y="3107"/>
                <a:ext cx="287" cy="710"/>
                <a:chOff x="4948" y="1331"/>
                <a:chExt cx="287" cy="710"/>
              </a:xfrm>
            </p:grpSpPr>
            <p:sp>
              <p:nvSpPr>
                <p:cNvPr id="311" name="Freeform 1575"/>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12" name="Freeform 1576"/>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13" name="Freeform 1577"/>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14" name="Freeform 1578"/>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15" name="Freeform 1579"/>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16" name="Freeform 1580"/>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17" name="Freeform 1581"/>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18" name="Freeform 1582"/>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6" name="Group 1583"/>
              <p:cNvGrpSpPr>
                <a:grpSpLocks/>
              </p:cNvGrpSpPr>
              <p:nvPr/>
            </p:nvGrpSpPr>
            <p:grpSpPr bwMode="auto">
              <a:xfrm>
                <a:off x="1504" y="3071"/>
                <a:ext cx="287" cy="710"/>
                <a:chOff x="4948" y="1331"/>
                <a:chExt cx="287" cy="710"/>
              </a:xfrm>
            </p:grpSpPr>
            <p:sp>
              <p:nvSpPr>
                <p:cNvPr id="303" name="Freeform 1584"/>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04" name="Freeform 1585"/>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05" name="Freeform 1586"/>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06" name="Freeform 1587"/>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07" name="Freeform 1588"/>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08" name="Freeform 1589"/>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09" name="Freeform 1590"/>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10" name="Freeform 1591"/>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7" name="Group 1592"/>
              <p:cNvGrpSpPr>
                <a:grpSpLocks/>
              </p:cNvGrpSpPr>
              <p:nvPr/>
            </p:nvGrpSpPr>
            <p:grpSpPr bwMode="auto">
              <a:xfrm>
                <a:off x="1060" y="2387"/>
                <a:ext cx="287" cy="710"/>
                <a:chOff x="4948" y="1331"/>
                <a:chExt cx="287" cy="710"/>
              </a:xfrm>
            </p:grpSpPr>
            <p:sp>
              <p:nvSpPr>
                <p:cNvPr id="295" name="Freeform 1593"/>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296" name="Freeform 1594"/>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297" name="Freeform 1595"/>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298" name="Freeform 1596"/>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299" name="Freeform 1597"/>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00" name="Freeform 1598"/>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01" name="Freeform 1599"/>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02" name="Freeform 1600"/>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8" name="Group 1601"/>
              <p:cNvGrpSpPr>
                <a:grpSpLocks/>
              </p:cNvGrpSpPr>
              <p:nvPr/>
            </p:nvGrpSpPr>
            <p:grpSpPr bwMode="auto">
              <a:xfrm>
                <a:off x="1276" y="2555"/>
                <a:ext cx="287" cy="710"/>
                <a:chOff x="4948" y="1331"/>
                <a:chExt cx="287" cy="710"/>
              </a:xfrm>
            </p:grpSpPr>
            <p:sp>
              <p:nvSpPr>
                <p:cNvPr id="287" name="Freeform 1602"/>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288" name="Freeform 1603"/>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289" name="Freeform 1604"/>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290" name="Freeform 1605"/>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291" name="Freeform 1606"/>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292" name="Freeform 1607"/>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293" name="Freeform 1608"/>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294" name="Freeform 1609"/>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9" name="Group 1610"/>
              <p:cNvGrpSpPr>
                <a:grpSpLocks/>
              </p:cNvGrpSpPr>
              <p:nvPr/>
            </p:nvGrpSpPr>
            <p:grpSpPr bwMode="auto">
              <a:xfrm>
                <a:off x="1504" y="2291"/>
                <a:ext cx="287" cy="710"/>
                <a:chOff x="4948" y="1331"/>
                <a:chExt cx="287" cy="710"/>
              </a:xfrm>
            </p:grpSpPr>
            <p:sp>
              <p:nvSpPr>
                <p:cNvPr id="279" name="Freeform 1611"/>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280" name="Freeform 1612"/>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281" name="Freeform 1613"/>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282" name="Freeform 1614"/>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283" name="Freeform 1615"/>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284" name="Freeform 1616"/>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285" name="Freeform 1617"/>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286" name="Freeform 1618"/>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60" name="Group 1619"/>
              <p:cNvGrpSpPr>
                <a:grpSpLocks/>
              </p:cNvGrpSpPr>
              <p:nvPr/>
            </p:nvGrpSpPr>
            <p:grpSpPr bwMode="auto">
              <a:xfrm>
                <a:off x="1660" y="2375"/>
                <a:ext cx="287" cy="710"/>
                <a:chOff x="4948" y="1331"/>
                <a:chExt cx="287" cy="710"/>
              </a:xfrm>
            </p:grpSpPr>
            <p:sp>
              <p:nvSpPr>
                <p:cNvPr id="271" name="Freeform 1620"/>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272" name="Freeform 1621"/>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273" name="Freeform 1622"/>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274" name="Freeform 1623"/>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275" name="Freeform 1624"/>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276" name="Freeform 1625"/>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277" name="Freeform 1626"/>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278" name="Freeform 1627"/>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61" name="Group 1628"/>
              <p:cNvGrpSpPr>
                <a:grpSpLocks/>
              </p:cNvGrpSpPr>
              <p:nvPr/>
            </p:nvGrpSpPr>
            <p:grpSpPr bwMode="auto">
              <a:xfrm>
                <a:off x="1636" y="1919"/>
                <a:ext cx="287" cy="710"/>
                <a:chOff x="4948" y="1331"/>
                <a:chExt cx="287" cy="710"/>
              </a:xfrm>
            </p:grpSpPr>
            <p:sp>
              <p:nvSpPr>
                <p:cNvPr id="263" name="Freeform 1629"/>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264" name="Freeform 1630"/>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265" name="Freeform 1631"/>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266" name="Freeform 1632"/>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267" name="Freeform 1633"/>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268" name="Freeform 1634"/>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269" name="Freeform 1635"/>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270" name="Freeform 1636"/>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sp>
            <p:nvSpPr>
              <p:cNvPr id="262" name="Freeform 1637"/>
              <p:cNvSpPr>
                <a:spLocks/>
              </p:cNvSpPr>
              <p:nvPr/>
            </p:nvSpPr>
            <p:spPr bwMode="auto">
              <a:xfrm>
                <a:off x="1125" y="1863"/>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grpSp>
      </p:grpSp>
      <p:pic>
        <p:nvPicPr>
          <p:cNvPr id="3078" name="Picture 6" descr="http://www.locksmithleaguecity.com/leaguecity_tx_locksmith/league_city_car_key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817" y="4079823"/>
            <a:ext cx="1748170" cy="14584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ormonobserver.com/wp-content/uploads/2013/07/fair.1.-Mormon-meetinghouse-in-Fairfield.1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5736" y="3966983"/>
            <a:ext cx="3963953" cy="2830262"/>
          </a:xfrm>
          <a:prstGeom prst="rect">
            <a:avLst/>
          </a:prstGeom>
          <a:noFill/>
          <a:extLst>
            <a:ext uri="{909E8E84-426E-40DD-AFC4-6F175D3DCCD1}">
              <a14:hiddenFill xmlns:a14="http://schemas.microsoft.com/office/drawing/2010/main">
                <a:solidFill>
                  <a:srgbClr val="FFFFFF"/>
                </a:solidFill>
              </a14:hiddenFill>
            </a:ext>
          </a:extLst>
        </p:spPr>
      </p:pic>
      <p:sp>
        <p:nvSpPr>
          <p:cNvPr id="52728" name="AutoShape 1528"/>
          <p:cNvSpPr>
            <a:spLocks noChangeArrowheads="1"/>
          </p:cNvSpPr>
          <p:nvPr/>
        </p:nvSpPr>
        <p:spPr bwMode="auto">
          <a:xfrm>
            <a:off x="58738" y="1199278"/>
            <a:ext cx="8902382" cy="2145268"/>
          </a:xfrm>
          <a:prstGeom prst="wedgeRoundRectCallout">
            <a:avLst>
              <a:gd name="adj1" fmla="val -25136"/>
              <a:gd name="adj2" fmla="val 68632"/>
              <a:gd name="adj3" fmla="val 16667"/>
            </a:avLst>
          </a:prstGeom>
          <a:solidFill>
            <a:schemeClr val="bg1"/>
          </a:solidFill>
          <a:ln w="9525">
            <a:solidFill>
              <a:schemeClr val="tx1"/>
            </a:solidFill>
            <a:miter lim="800000"/>
            <a:headEnd/>
            <a:tailEnd/>
          </a:ln>
          <a:effectLst/>
        </p:spPr>
        <p:txBody>
          <a:bodyPr wrap="square" anchor="ctr">
            <a:spAutoFit/>
          </a:bodyPr>
          <a:lstStyle/>
          <a:p>
            <a:r>
              <a:rPr lang="en-US" sz="2800" dirty="0" smtClean="0"/>
              <a:t>The door </a:t>
            </a:r>
            <a:r>
              <a:rPr lang="en-US" b="1" u="sng" dirty="0"/>
              <a:t>M</a:t>
            </a:r>
            <a:r>
              <a:rPr lang="en-US" b="1" u="sng" dirty="0" smtClean="0"/>
              <a:t>at</a:t>
            </a:r>
            <a:r>
              <a:rPr lang="en-US" sz="2800" dirty="0" smtClean="0"/>
              <a:t> of every Church knows you need to be </a:t>
            </a:r>
            <a:r>
              <a:rPr lang="en-US" b="1" u="sng" dirty="0" smtClean="0"/>
              <a:t>16</a:t>
            </a:r>
            <a:r>
              <a:rPr lang="en-US" sz="2800" dirty="0" smtClean="0"/>
              <a:t> to get the </a:t>
            </a:r>
            <a:r>
              <a:rPr lang="en-US" sz="2800" b="1" dirty="0" smtClean="0"/>
              <a:t>Keys</a:t>
            </a:r>
            <a:r>
              <a:rPr lang="en-US" sz="2800" dirty="0" smtClean="0"/>
              <a:t> to drive to Church. You also need to be preparing to </a:t>
            </a:r>
            <a:r>
              <a:rPr lang="en-US" sz="2800" b="1" dirty="0" smtClean="0"/>
              <a:t>Build his Church </a:t>
            </a:r>
            <a:r>
              <a:rPr lang="en-US" sz="2800" dirty="0" smtClean="0"/>
              <a:t>by preparing for a mission during the Seminary years (ages </a:t>
            </a:r>
            <a:r>
              <a:rPr lang="en-US" b="1" u="sng" dirty="0" smtClean="0"/>
              <a:t>15-19</a:t>
            </a:r>
            <a:r>
              <a:rPr lang="en-US" sz="2800" dirty="0" smtClean="0"/>
              <a:t>).</a:t>
            </a:r>
            <a:endParaRPr lang="en-US" sz="2800" dirty="0"/>
          </a:p>
        </p:txBody>
      </p:sp>
    </p:spTree>
    <p:extLst>
      <p:ext uri="{BB962C8B-B14F-4D97-AF65-F5344CB8AC3E}">
        <p14:creationId xmlns:p14="http://schemas.microsoft.com/office/powerpoint/2010/main" val="40182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7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additive="base">
                                        <p:cTn id="15" dur="500" fill="hold"/>
                                        <p:tgtEl>
                                          <p:spTgt spid="3078"/>
                                        </p:tgtEl>
                                        <p:attrNameLst>
                                          <p:attrName>ppt_x</p:attrName>
                                        </p:attrNameLst>
                                      </p:cBhvr>
                                      <p:tavLst>
                                        <p:tav tm="0">
                                          <p:val>
                                            <p:strVal val="#ppt_x"/>
                                          </p:val>
                                        </p:tav>
                                        <p:tav tm="100000">
                                          <p:val>
                                            <p:strVal val="#ppt_x"/>
                                          </p:val>
                                        </p:tav>
                                      </p:tavLst>
                                    </p:anim>
                                    <p:anim calcmode="lin" valueType="num">
                                      <p:cBhvr additive="base">
                                        <p:cTn id="1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Matthew 22:36-39</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 36 Master, which is the great commandment in the law</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37 Jesus said unto him, Thou shalt love the Lord thy God with all thy heart, and with all thy soul, and with all thy mind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38 This is the first and great commandment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39 And the second is like unto it, Thou shalt love thy </a:t>
            </a:r>
            <a:r>
              <a:rPr lang="en-US" sz="4000" dirty="0" err="1">
                <a:latin typeface="Times New Roman" panose="02020603050405020304" pitchFamily="18" charset="0"/>
                <a:cs typeface="Times New Roman" panose="02020603050405020304" pitchFamily="18" charset="0"/>
              </a:rPr>
              <a:t>neighbour</a:t>
            </a:r>
            <a:r>
              <a:rPr lang="en-US" sz="4000" dirty="0">
                <a:latin typeface="Times New Roman" panose="02020603050405020304" pitchFamily="18" charset="0"/>
                <a:cs typeface="Times New Roman" panose="02020603050405020304" pitchFamily="18" charset="0"/>
              </a:rPr>
              <a:t> as thyself.</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724402"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Commandments</a:t>
            </a:r>
          </a:p>
        </p:txBody>
      </p:sp>
    </p:spTree>
    <p:extLst>
      <p:ext uri="{BB962C8B-B14F-4D97-AF65-F5344CB8AC3E}">
        <p14:creationId xmlns:p14="http://schemas.microsoft.com/office/powerpoint/2010/main" val="3095967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88549" y="3635324"/>
            <a:ext cx="2761535" cy="2911350"/>
            <a:chOff x="914400" y="3439886"/>
            <a:chExt cx="2928257" cy="3407228"/>
          </a:xfrm>
        </p:grpSpPr>
        <p:pic>
          <p:nvPicPr>
            <p:cNvPr id="7" name="Picture 1532"/>
            <p:cNvPicPr>
              <a:picLocks noChangeAspect="1" noChangeArrowheads="1"/>
            </p:cNvPicPr>
            <p:nvPr/>
          </p:nvPicPr>
          <p:blipFill rotWithShape="1">
            <a:blip r:embed="rId3" cstate="print"/>
            <a:srcRect l="12857" t="9351" r="13946" b="9351"/>
            <a:stretch/>
          </p:blipFill>
          <p:spPr bwMode="auto">
            <a:xfrm>
              <a:off x="914400" y="3439886"/>
              <a:ext cx="2928257" cy="3407228"/>
            </a:xfrm>
            <a:prstGeom prst="rect">
              <a:avLst/>
            </a:prstGeom>
            <a:noFill/>
            <a:ln w="9525">
              <a:noFill/>
              <a:miter lim="800000"/>
              <a:headEnd/>
              <a:tailEnd/>
            </a:ln>
            <a:effectLst/>
          </p:spPr>
        </p:pic>
        <p:grpSp>
          <p:nvGrpSpPr>
            <p:cNvPr id="8" name="Group 1533"/>
            <p:cNvGrpSpPr>
              <a:grpSpLocks/>
            </p:cNvGrpSpPr>
            <p:nvPr/>
          </p:nvGrpSpPr>
          <p:grpSpPr bwMode="auto">
            <a:xfrm>
              <a:off x="1932405" y="3843003"/>
              <a:ext cx="1450474" cy="2993134"/>
              <a:chOff x="1048" y="1863"/>
              <a:chExt cx="992" cy="1954"/>
            </a:xfrm>
          </p:grpSpPr>
          <p:sp>
            <p:nvSpPr>
              <p:cNvPr id="9" name="Rectangle 1534"/>
              <p:cNvSpPr>
                <a:spLocks noChangeArrowheads="1"/>
              </p:cNvSpPr>
              <p:nvPr/>
            </p:nvSpPr>
            <p:spPr bwMode="auto">
              <a:xfrm>
                <a:off x="1152" y="2688"/>
                <a:ext cx="288" cy="432"/>
              </a:xfrm>
              <a:prstGeom prst="rect">
                <a:avLst/>
              </a:prstGeom>
              <a:solidFill>
                <a:srgbClr val="CC6600"/>
              </a:solidFill>
              <a:ln w="9525">
                <a:noFill/>
                <a:miter lim="800000"/>
                <a:headEnd/>
                <a:tailEnd/>
              </a:ln>
              <a:effectLst/>
            </p:spPr>
            <p:txBody>
              <a:bodyPr wrap="none" anchor="ctr"/>
              <a:lstStyle/>
              <a:p>
                <a:endParaRPr lang="en-US"/>
              </a:p>
            </p:txBody>
          </p:sp>
          <p:sp>
            <p:nvSpPr>
              <p:cNvPr id="10" name="Freeform 1535"/>
              <p:cNvSpPr>
                <a:spLocks/>
              </p:cNvSpPr>
              <p:nvPr/>
            </p:nvSpPr>
            <p:spPr bwMode="auto">
              <a:xfrm>
                <a:off x="1161" y="2007"/>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sp>
            <p:nvSpPr>
              <p:cNvPr id="11" name="Freeform 1536"/>
              <p:cNvSpPr>
                <a:spLocks/>
              </p:cNvSpPr>
              <p:nvPr/>
            </p:nvSpPr>
            <p:spPr bwMode="auto">
              <a:xfrm>
                <a:off x="1200" y="292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12" name="Rectangle 1537"/>
              <p:cNvSpPr>
                <a:spLocks noChangeArrowheads="1"/>
              </p:cNvSpPr>
              <p:nvPr/>
            </p:nvSpPr>
            <p:spPr bwMode="auto">
              <a:xfrm>
                <a:off x="1920" y="2640"/>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3" name="Freeform 1538"/>
              <p:cNvSpPr>
                <a:spLocks/>
              </p:cNvSpPr>
              <p:nvPr/>
            </p:nvSpPr>
            <p:spPr bwMode="auto">
              <a:xfrm>
                <a:off x="1200" y="268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14" name="Rectangle 1539"/>
              <p:cNvSpPr>
                <a:spLocks noChangeArrowheads="1"/>
              </p:cNvSpPr>
              <p:nvPr/>
            </p:nvSpPr>
            <p:spPr bwMode="auto">
              <a:xfrm>
                <a:off x="1944" y="331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5" name="Rectangle 1540"/>
              <p:cNvSpPr>
                <a:spLocks noChangeArrowheads="1"/>
              </p:cNvSpPr>
              <p:nvPr/>
            </p:nvSpPr>
            <p:spPr bwMode="auto">
              <a:xfrm>
                <a:off x="1872" y="1908"/>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6" name="Rectangle 1541"/>
              <p:cNvSpPr>
                <a:spLocks noChangeArrowheads="1"/>
              </p:cNvSpPr>
              <p:nvPr/>
            </p:nvSpPr>
            <p:spPr bwMode="auto">
              <a:xfrm>
                <a:off x="1920" y="307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7" name="Rectangle 1542"/>
              <p:cNvSpPr>
                <a:spLocks noChangeArrowheads="1"/>
              </p:cNvSpPr>
              <p:nvPr/>
            </p:nvSpPr>
            <p:spPr bwMode="auto">
              <a:xfrm>
                <a:off x="1920" y="283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8" name="Rectangle 1543"/>
              <p:cNvSpPr>
                <a:spLocks noChangeArrowheads="1"/>
              </p:cNvSpPr>
              <p:nvPr/>
            </p:nvSpPr>
            <p:spPr bwMode="auto">
              <a:xfrm>
                <a:off x="1920" y="3456"/>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9" name="Rectangle 1544"/>
              <p:cNvSpPr>
                <a:spLocks noChangeArrowheads="1"/>
              </p:cNvSpPr>
              <p:nvPr/>
            </p:nvSpPr>
            <p:spPr bwMode="auto">
              <a:xfrm>
                <a:off x="1848" y="206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0" name="Rectangle 1545"/>
              <p:cNvSpPr>
                <a:spLocks noChangeArrowheads="1"/>
              </p:cNvSpPr>
              <p:nvPr/>
            </p:nvSpPr>
            <p:spPr bwMode="auto">
              <a:xfrm>
                <a:off x="1872" y="230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1" name="Rectangle 1546"/>
              <p:cNvSpPr>
                <a:spLocks noChangeArrowheads="1"/>
              </p:cNvSpPr>
              <p:nvPr/>
            </p:nvSpPr>
            <p:spPr bwMode="auto">
              <a:xfrm>
                <a:off x="1896" y="2448"/>
                <a:ext cx="96" cy="240"/>
              </a:xfrm>
              <a:prstGeom prst="rect">
                <a:avLst/>
              </a:prstGeom>
              <a:solidFill>
                <a:srgbClr val="CC6600"/>
              </a:solidFill>
              <a:ln w="9525">
                <a:noFill/>
                <a:miter lim="800000"/>
                <a:headEnd/>
                <a:tailEnd/>
              </a:ln>
              <a:effectLst/>
            </p:spPr>
            <p:txBody>
              <a:bodyPr wrap="none" anchor="ctr"/>
              <a:lstStyle/>
              <a:p>
                <a:endParaRPr lang="en-US"/>
              </a:p>
            </p:txBody>
          </p:sp>
          <p:grpSp>
            <p:nvGrpSpPr>
              <p:cNvPr id="22" name="Group 1547"/>
              <p:cNvGrpSpPr>
                <a:grpSpLocks/>
              </p:cNvGrpSpPr>
              <p:nvPr/>
            </p:nvGrpSpPr>
            <p:grpSpPr bwMode="auto">
              <a:xfrm>
                <a:off x="1696" y="2963"/>
                <a:ext cx="287" cy="710"/>
                <a:chOff x="4948" y="1331"/>
                <a:chExt cx="287" cy="710"/>
              </a:xfrm>
            </p:grpSpPr>
            <p:sp>
              <p:nvSpPr>
                <p:cNvPr id="105" name="Freeform 1548"/>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06" name="Freeform 1549"/>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07" name="Freeform 1550"/>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08" name="Freeform 1551"/>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9" name="Freeform 1552"/>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10" name="Freeform 1553"/>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11" name="Freeform 1554"/>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12" name="Freeform 1555"/>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3" name="Group 1556"/>
              <p:cNvGrpSpPr>
                <a:grpSpLocks/>
              </p:cNvGrpSpPr>
              <p:nvPr/>
            </p:nvGrpSpPr>
            <p:grpSpPr bwMode="auto">
              <a:xfrm>
                <a:off x="1408" y="3023"/>
                <a:ext cx="287" cy="710"/>
                <a:chOff x="4948" y="1331"/>
                <a:chExt cx="287" cy="710"/>
              </a:xfrm>
            </p:grpSpPr>
            <p:sp>
              <p:nvSpPr>
                <p:cNvPr id="97" name="Freeform 1557"/>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98" name="Freeform 1558"/>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9" name="Freeform 1559"/>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00" name="Freeform 1560"/>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1" name="Freeform 1561"/>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02" name="Freeform 1562"/>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03" name="Freeform 1563"/>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04" name="Freeform 1564"/>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4" name="Group 1565"/>
              <p:cNvGrpSpPr>
                <a:grpSpLocks/>
              </p:cNvGrpSpPr>
              <p:nvPr/>
            </p:nvGrpSpPr>
            <p:grpSpPr bwMode="auto">
              <a:xfrm>
                <a:off x="1048" y="3011"/>
                <a:ext cx="287" cy="710"/>
                <a:chOff x="4948" y="1331"/>
                <a:chExt cx="287" cy="710"/>
              </a:xfrm>
            </p:grpSpPr>
            <p:sp>
              <p:nvSpPr>
                <p:cNvPr id="89" name="Freeform 1566"/>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90" name="Freeform 1567"/>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1" name="Freeform 1568"/>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92" name="Freeform 1569"/>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93" name="Freeform 1570"/>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94" name="Freeform 1571"/>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95" name="Freeform 1572"/>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96" name="Freeform 1573"/>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 name="Group 1574"/>
              <p:cNvGrpSpPr>
                <a:grpSpLocks/>
              </p:cNvGrpSpPr>
              <p:nvPr/>
            </p:nvGrpSpPr>
            <p:grpSpPr bwMode="auto">
              <a:xfrm>
                <a:off x="1132" y="3107"/>
                <a:ext cx="287" cy="710"/>
                <a:chOff x="4948" y="1331"/>
                <a:chExt cx="287" cy="710"/>
              </a:xfrm>
            </p:grpSpPr>
            <p:sp>
              <p:nvSpPr>
                <p:cNvPr id="81" name="Freeform 1575"/>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82" name="Freeform 1576"/>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83" name="Freeform 1577"/>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84" name="Freeform 1578"/>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85" name="Freeform 1579"/>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86" name="Freeform 1580"/>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87" name="Freeform 1581"/>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88" name="Freeform 1582"/>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6" name="Group 1583"/>
              <p:cNvGrpSpPr>
                <a:grpSpLocks/>
              </p:cNvGrpSpPr>
              <p:nvPr/>
            </p:nvGrpSpPr>
            <p:grpSpPr bwMode="auto">
              <a:xfrm>
                <a:off x="1504" y="3071"/>
                <a:ext cx="287" cy="710"/>
                <a:chOff x="4948" y="1331"/>
                <a:chExt cx="287" cy="710"/>
              </a:xfrm>
            </p:grpSpPr>
            <p:sp>
              <p:nvSpPr>
                <p:cNvPr id="73" name="Freeform 1584"/>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74" name="Freeform 1585"/>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75" name="Freeform 1586"/>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76" name="Freeform 1587"/>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77" name="Freeform 1588"/>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78" name="Freeform 1589"/>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79" name="Freeform 1590"/>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80" name="Freeform 1591"/>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7" name="Group 1592"/>
              <p:cNvGrpSpPr>
                <a:grpSpLocks/>
              </p:cNvGrpSpPr>
              <p:nvPr/>
            </p:nvGrpSpPr>
            <p:grpSpPr bwMode="auto">
              <a:xfrm>
                <a:off x="1060" y="2387"/>
                <a:ext cx="287" cy="710"/>
                <a:chOff x="4948" y="1331"/>
                <a:chExt cx="287" cy="710"/>
              </a:xfrm>
            </p:grpSpPr>
            <p:sp>
              <p:nvSpPr>
                <p:cNvPr id="65" name="Freeform 1593"/>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66" name="Freeform 1594"/>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67" name="Freeform 1595"/>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68" name="Freeform 1596"/>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69" name="Freeform 1597"/>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70" name="Freeform 1598"/>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71" name="Freeform 1599"/>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72" name="Freeform 1600"/>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8" name="Group 1601"/>
              <p:cNvGrpSpPr>
                <a:grpSpLocks/>
              </p:cNvGrpSpPr>
              <p:nvPr/>
            </p:nvGrpSpPr>
            <p:grpSpPr bwMode="auto">
              <a:xfrm>
                <a:off x="1276" y="2555"/>
                <a:ext cx="287" cy="710"/>
                <a:chOff x="4948" y="1331"/>
                <a:chExt cx="287" cy="710"/>
              </a:xfrm>
            </p:grpSpPr>
            <p:sp>
              <p:nvSpPr>
                <p:cNvPr id="57" name="Freeform 1602"/>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58" name="Freeform 1603"/>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59" name="Freeform 1604"/>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60" name="Freeform 1605"/>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61" name="Freeform 1606"/>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62" name="Freeform 1607"/>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63" name="Freeform 1608"/>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64" name="Freeform 1609"/>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9" name="Group 1610"/>
              <p:cNvGrpSpPr>
                <a:grpSpLocks/>
              </p:cNvGrpSpPr>
              <p:nvPr/>
            </p:nvGrpSpPr>
            <p:grpSpPr bwMode="auto">
              <a:xfrm>
                <a:off x="1504" y="2291"/>
                <a:ext cx="287" cy="710"/>
                <a:chOff x="4948" y="1331"/>
                <a:chExt cx="287" cy="710"/>
              </a:xfrm>
            </p:grpSpPr>
            <p:sp>
              <p:nvSpPr>
                <p:cNvPr id="49" name="Freeform 1611"/>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50" name="Freeform 1612"/>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51" name="Freeform 1613"/>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52" name="Freeform 1614"/>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53" name="Freeform 1615"/>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54" name="Freeform 1616"/>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55" name="Freeform 1617"/>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56" name="Freeform 1618"/>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30" name="Group 1619"/>
              <p:cNvGrpSpPr>
                <a:grpSpLocks/>
              </p:cNvGrpSpPr>
              <p:nvPr/>
            </p:nvGrpSpPr>
            <p:grpSpPr bwMode="auto">
              <a:xfrm>
                <a:off x="1660" y="2375"/>
                <a:ext cx="287" cy="710"/>
                <a:chOff x="4948" y="1331"/>
                <a:chExt cx="287" cy="710"/>
              </a:xfrm>
            </p:grpSpPr>
            <p:sp>
              <p:nvSpPr>
                <p:cNvPr id="41" name="Freeform 1620"/>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42" name="Freeform 1621"/>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43" name="Freeform 1622"/>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44" name="Freeform 1623"/>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45" name="Freeform 1624"/>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46" name="Freeform 1625"/>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47" name="Freeform 1626"/>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48" name="Freeform 1627"/>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31" name="Group 1628"/>
              <p:cNvGrpSpPr>
                <a:grpSpLocks/>
              </p:cNvGrpSpPr>
              <p:nvPr/>
            </p:nvGrpSpPr>
            <p:grpSpPr bwMode="auto">
              <a:xfrm>
                <a:off x="1636" y="1919"/>
                <a:ext cx="287" cy="710"/>
                <a:chOff x="4948" y="1331"/>
                <a:chExt cx="287" cy="710"/>
              </a:xfrm>
            </p:grpSpPr>
            <p:sp>
              <p:nvSpPr>
                <p:cNvPr id="33" name="Freeform 1629"/>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4" name="Freeform 1630"/>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5" name="Freeform 1631"/>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6" name="Freeform 1632"/>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7" name="Freeform 1633"/>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8" name="Freeform 1634"/>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9" name="Freeform 1635"/>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40" name="Freeform 1636"/>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sp>
            <p:nvSpPr>
              <p:cNvPr id="32" name="Freeform 1637"/>
              <p:cNvSpPr>
                <a:spLocks/>
              </p:cNvSpPr>
              <p:nvPr/>
            </p:nvSpPr>
            <p:spPr bwMode="auto">
              <a:xfrm>
                <a:off x="1125" y="1863"/>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grpSp>
      </p:grpSp>
      <p:sp>
        <p:nvSpPr>
          <p:cNvPr id="28674" name="Rectangle 2"/>
          <p:cNvSpPr>
            <a:spLocks noGrp="1" noChangeArrowheads="1"/>
          </p:cNvSpPr>
          <p:nvPr>
            <p:ph type="title"/>
          </p:nvPr>
        </p:nvSpPr>
        <p:spPr>
          <a:xfrm>
            <a:off x="0" y="152400"/>
            <a:ext cx="9144000" cy="762000"/>
          </a:xfrm>
        </p:spPr>
        <p:txBody>
          <a:bodyPr/>
          <a:lstStyle/>
          <a:p>
            <a:r>
              <a:rPr lang="en-US" sz="3400" b="1" i="1" dirty="0" smtClean="0"/>
              <a:t>Love The Lord; </a:t>
            </a:r>
            <a:r>
              <a:rPr lang="en-US" sz="3400" b="1" i="1" u="sng" dirty="0" smtClean="0"/>
              <a:t>Love</a:t>
            </a:r>
            <a:r>
              <a:rPr lang="en-US" sz="3400" b="1" i="1" dirty="0" smtClean="0"/>
              <a:t> Thy </a:t>
            </a:r>
            <a:r>
              <a:rPr lang="en-US" sz="3400" b="1" i="1" u="sng" dirty="0" smtClean="0"/>
              <a:t>Neighbor</a:t>
            </a:r>
            <a:r>
              <a:rPr lang="en-US" sz="3400" b="1" i="1" dirty="0" smtClean="0"/>
              <a:t> </a:t>
            </a:r>
            <a:endParaRPr lang="en-US" sz="3400" b="1" i="1" dirty="0"/>
          </a:p>
        </p:txBody>
      </p:sp>
      <p:pic>
        <p:nvPicPr>
          <p:cNvPr id="77826" name="Picture 2" descr="https://reflectionsintheword.files.wordpress.com/2010/11/love-god-love-neighb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 y="3156857"/>
            <a:ext cx="2830930" cy="3565190"/>
          </a:xfrm>
          <a:prstGeom prst="rect">
            <a:avLst/>
          </a:prstGeom>
          <a:noFill/>
          <a:extLst>
            <a:ext uri="{909E8E84-426E-40DD-AFC4-6F175D3DCCD1}">
              <a14:hiddenFill xmlns:a14="http://schemas.microsoft.com/office/drawing/2010/main">
                <a:solidFill>
                  <a:srgbClr val="FFFFFF"/>
                </a:solidFill>
              </a14:hiddenFill>
            </a:ext>
          </a:extLst>
        </p:spPr>
      </p:pic>
      <p:sp>
        <p:nvSpPr>
          <p:cNvPr id="52728" name="AutoShape 1528"/>
          <p:cNvSpPr>
            <a:spLocks noChangeArrowheads="1"/>
          </p:cNvSpPr>
          <p:nvPr/>
        </p:nvSpPr>
        <p:spPr bwMode="auto">
          <a:xfrm>
            <a:off x="1948543" y="892811"/>
            <a:ext cx="7012577" cy="2758202"/>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b="1" u="sng" dirty="0" smtClean="0"/>
              <a:t>Mat</a:t>
            </a:r>
            <a:r>
              <a:rPr lang="en-US" sz="2800" dirty="0" smtClean="0"/>
              <a:t> knows that if you </a:t>
            </a:r>
            <a:r>
              <a:rPr lang="en-US" sz="2800" b="1" dirty="0" smtClean="0"/>
              <a:t>Love the Lord</a:t>
            </a:r>
            <a:r>
              <a:rPr lang="en-US" sz="2800" dirty="0" smtClean="0"/>
              <a:t>, you are not going to use a .</a:t>
            </a:r>
            <a:r>
              <a:rPr lang="en-US" b="1" u="sng" dirty="0" smtClean="0"/>
              <a:t>22</a:t>
            </a:r>
            <a:r>
              <a:rPr lang="en-US" sz="2800" dirty="0" smtClean="0"/>
              <a:t> on your </a:t>
            </a:r>
            <a:r>
              <a:rPr lang="en-US" sz="2800" b="1" dirty="0" smtClean="0"/>
              <a:t>Neighbor</a:t>
            </a:r>
            <a:r>
              <a:rPr lang="en-US" sz="2800" dirty="0" smtClean="0"/>
              <a:t>. Mat loves it when his hobbit neighbors stand on him because, they are only yard to a meter tall (</a:t>
            </a:r>
            <a:r>
              <a:rPr lang="en-US" b="1" u="sng" dirty="0" smtClean="0"/>
              <a:t>36-39</a:t>
            </a:r>
            <a:r>
              <a:rPr lang="en-US" sz="2800" dirty="0" smtClean="0"/>
              <a:t> inches), so they weigh less.  </a:t>
            </a:r>
            <a:endParaRPr lang="en-US" sz="2800" dirty="0"/>
          </a:p>
        </p:txBody>
      </p:sp>
      <p:pic>
        <p:nvPicPr>
          <p:cNvPr id="4098" name="Picture 2" descr="http://www.thefirearmblog.com/blog/wp-content/uploads/2011/12/tn-tf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2107" y="4657800"/>
            <a:ext cx="895723" cy="6661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orig08.deviantart.net/caf9/f/2012/358/7/7/there_and_back_again_with_bilbo_baggins_by_beckx-d5p1lqi.jpg"/>
          <p:cNvPicPr>
            <a:picLocks noChangeAspect="1" noChangeArrowheads="1"/>
          </p:cNvPicPr>
          <p:nvPr/>
        </p:nvPicPr>
        <p:blipFill rotWithShape="1">
          <a:blip r:embed="rId6">
            <a:extLst>
              <a:ext uri="{28A0092B-C50C-407E-A947-70E740481C1C}">
                <a14:useLocalDpi xmlns:a14="http://schemas.microsoft.com/office/drawing/2010/main" val="0"/>
              </a:ext>
            </a:extLst>
          </a:blip>
          <a:srcRect l="10104" t="21459" r="6072"/>
          <a:stretch/>
        </p:blipFill>
        <p:spPr bwMode="auto">
          <a:xfrm>
            <a:off x="3536383" y="3791443"/>
            <a:ext cx="2349861" cy="295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2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7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7826"/>
                                        </p:tgtEl>
                                        <p:attrNameLst>
                                          <p:attrName>style.visibility</p:attrName>
                                        </p:attrNameLst>
                                      </p:cBhvr>
                                      <p:to>
                                        <p:strVal val="visible"/>
                                      </p:to>
                                    </p:set>
                                    <p:anim calcmode="lin" valueType="num">
                                      <p:cBhvr additive="base">
                                        <p:cTn id="15" dur="500" fill="hold"/>
                                        <p:tgtEl>
                                          <p:spTgt spid="77826"/>
                                        </p:tgtEl>
                                        <p:attrNameLst>
                                          <p:attrName>ppt_x</p:attrName>
                                        </p:attrNameLst>
                                      </p:cBhvr>
                                      <p:tavLst>
                                        <p:tav tm="0">
                                          <p:val>
                                            <p:strVal val="#ppt_x"/>
                                          </p:val>
                                        </p:tav>
                                        <p:tav tm="100000">
                                          <p:val>
                                            <p:strVal val="#ppt_x"/>
                                          </p:val>
                                        </p:tav>
                                      </p:tavLst>
                                    </p:anim>
                                    <p:anim calcmode="lin" valueType="num">
                                      <p:cBhvr additive="base">
                                        <p:cTn id="16" dur="500" fill="hold"/>
                                        <p:tgtEl>
                                          <p:spTgt spid="778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ppt_x"/>
                                          </p:val>
                                        </p:tav>
                                        <p:tav tm="100000">
                                          <p:val>
                                            <p:strVal val="#ppt_x"/>
                                          </p:val>
                                        </p:tav>
                                      </p:tavLst>
                                    </p:anim>
                                    <p:anim calcmode="lin" valueType="num">
                                      <p:cBhvr additive="base">
                                        <p:cTn id="2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1+#ppt_w/2"/>
                                          </p:val>
                                        </p:tav>
                                        <p:tav tm="100000">
                                          <p:val>
                                            <p:strVal val="#ppt_x"/>
                                          </p:val>
                                        </p:tav>
                                      </p:tavLst>
                                    </p:anim>
                                    <p:anim calcmode="lin" valueType="num">
                                      <p:cBhvr additive="base">
                                        <p:cTn id="2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28" grpId="0" animBg="1"/>
    </p:bldLst>
  </p:timing>
</p:sld>
</file>

<file path=ppt/theme/theme1.xml><?xml version="1.0" encoding="utf-8"?>
<a:theme xmlns:a="http://schemas.openxmlformats.org/drawingml/2006/main" name="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9742</TotalTime>
  <Words>3017</Words>
  <Application>Microsoft Office PowerPoint</Application>
  <PresentationFormat>On-screen Show (4:3)</PresentationFormat>
  <Paragraphs>298</Paragraphs>
  <Slides>52</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Arial Rounded MT Bold</vt:lpstr>
      <vt:lpstr>Calibri</vt:lpstr>
      <vt:lpstr>Castellar</vt:lpstr>
      <vt:lpstr>Times New Roman</vt:lpstr>
      <vt:lpstr>Default Design</vt:lpstr>
      <vt:lpstr>2_Default Design</vt:lpstr>
      <vt:lpstr>Doctrinal Mastery Passages New Testament</vt:lpstr>
      <vt:lpstr>Matthew 5:14-16 </vt:lpstr>
      <vt:lpstr>PowerPoint Presentation</vt:lpstr>
      <vt:lpstr>Matthew 11:28-30 </vt:lpstr>
      <vt:lpstr>If We Come Unto Jesus, He Will Ease Our Burdens And Give Us Rest</vt:lpstr>
      <vt:lpstr>Matthew 16:15-19</vt:lpstr>
      <vt:lpstr>Jesus Christ Promised To Build His Church  And Confer The Keys Of The Kingdom </vt:lpstr>
      <vt:lpstr>Matthew 22:36-39</vt:lpstr>
      <vt:lpstr>Love The Lord; Love Thy Neighbor </vt:lpstr>
      <vt:lpstr>Luke 24:36-39</vt:lpstr>
      <vt:lpstr>Jesus Christ Was Resurrected  With A Body Of Flesh And Bone. </vt:lpstr>
      <vt:lpstr>John 3:5</vt:lpstr>
      <vt:lpstr>We Must Be Born Of Water And Of The Spirit  To Enter The Kingdom Of God</vt:lpstr>
      <vt:lpstr>John 7:17 </vt:lpstr>
      <vt:lpstr>Do God’s Will To Know Of The Doctrine</vt:lpstr>
      <vt:lpstr>John 14:15   </vt:lpstr>
      <vt:lpstr>If Ye Love Me, Keep My Commandments</vt:lpstr>
      <vt:lpstr>John 15:16 </vt:lpstr>
      <vt:lpstr>The Lord Chooses And Ordains  Apostles And Prophets</vt:lpstr>
      <vt:lpstr>John 17:3</vt:lpstr>
      <vt:lpstr>Eternal Life Is Knowing God, And Jesus Christ</vt:lpstr>
      <vt:lpstr>Acts 3:19-20</vt:lpstr>
      <vt:lpstr>Peter Prophesied Of The Restoration </vt:lpstr>
      <vt:lpstr>1 Corinthians 2:5, 9-11 </vt:lpstr>
      <vt:lpstr>We Can Only Know The Things Of God  Through The Spirit</vt:lpstr>
      <vt:lpstr>1 Corinthians 6:19-20</vt:lpstr>
      <vt:lpstr>Your Body Is A Temple</vt:lpstr>
      <vt:lpstr>1 Corinthians 11:11</vt:lpstr>
      <vt:lpstr>Only Together Can A Man And A Woman  Fulfill The Lord’s Plan</vt:lpstr>
      <vt:lpstr>1 Corinthians 15:20-22</vt:lpstr>
      <vt:lpstr>PowerPoint Presentation</vt:lpstr>
      <vt:lpstr>1 Corinthians 15:40-42</vt:lpstr>
      <vt:lpstr>The Are Three Degrees Of Glory  In The Resurrection </vt:lpstr>
      <vt:lpstr>Ephesians 2:19-20</vt:lpstr>
      <vt:lpstr>The Lord’s Church Is Founded  On Apostles And Prophets</vt:lpstr>
      <vt:lpstr>Ephesians 4:11-14</vt:lpstr>
      <vt:lpstr>Apostles And Prophets Help Perfect The Saints</vt:lpstr>
      <vt:lpstr>2 Thessalonians 2:1-3</vt:lpstr>
      <vt:lpstr>Apostasy Was Foretold </vt:lpstr>
      <vt:lpstr>2 Timothy 3:15-17</vt:lpstr>
      <vt:lpstr>Scriptures Can Make You Wise Unto Salvation</vt:lpstr>
      <vt:lpstr>Hebrews 12:9</vt:lpstr>
      <vt:lpstr>God Is The Father Of Our Spirits</vt:lpstr>
      <vt:lpstr>James 1:5-6</vt:lpstr>
      <vt:lpstr>PowerPoint Presentation</vt:lpstr>
      <vt:lpstr>James 2:17-18</vt:lpstr>
      <vt:lpstr>Faith Without Works Is Dead</vt:lpstr>
      <vt:lpstr>1 Peter 4:6</vt:lpstr>
      <vt:lpstr>The Gospel Is Preached To The Dead</vt:lpstr>
      <vt:lpstr>Revelation 20:12</vt:lpstr>
      <vt:lpstr>PowerPoint Presentation</vt:lpstr>
      <vt:lpstr>Books of the  New Testament</vt:lpstr>
    </vt:vector>
  </TitlesOfParts>
  <Company>LDS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 Are The Light Of The World</dc:title>
  <dc:creator>CES</dc:creator>
  <cp:lastModifiedBy>bushmanjs</cp:lastModifiedBy>
  <cp:revision>165</cp:revision>
  <cp:lastPrinted>2000-07-05T21:42:06Z</cp:lastPrinted>
  <dcterms:created xsi:type="dcterms:W3CDTF">2000-06-13T15:05:20Z</dcterms:created>
  <dcterms:modified xsi:type="dcterms:W3CDTF">2016-08-05T16:48:05Z</dcterms:modified>
</cp:coreProperties>
</file>